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8" r:id="rId4"/>
    <p:sldId id="267" r:id="rId5"/>
    <p:sldId id="269" r:id="rId6"/>
    <p:sldId id="270" r:id="rId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4D60"/>
    <a:srgbClr val="2F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4D44D-60E3-4D29-B482-435783746B72}" v="447" dt="2021-01-11T19:40:12.745"/>
    <p1510:client id="{75CE3390-5572-40B9-AC84-7D6A5B03C1EE}" v="8" dt="2021-01-13T20:13:33.652"/>
    <p1510:client id="{A2DA8B66-4EA3-401E-83D2-A74E03A872D3}" v="280" dt="2021-01-11T18:41:48.695"/>
    <p1510:client id="{A7FDFBE1-8F5A-4FDE-B2E2-8707C2F8B881}" v="34" dt="2021-01-11T19:46:48.045"/>
    <p1510:client id="{B4F7D442-D6AF-469C-9C5B-B5065B32A60E}" v="6" dt="2021-01-11T17:29:50.944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24B2F5-122E-45D6-B527-724B920F3E4C}" type="datetime1">
              <a:rPr lang="fr-FR" smtClean="0"/>
              <a:pPr rtl="0"/>
              <a:t>13/01/2021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2C417D-E42C-4209-BC78-0D7D647584D4}" type="datetime1">
              <a:rPr lang="fr-FR" smtClean="0"/>
              <a:pPr rtl="0"/>
              <a:t>13/01/2021</a:t>
            </a:fld>
            <a:endParaRPr lang="fr-FR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fr-FR" smtClean="0"/>
              <a:pPr rtl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087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62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515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fr-FR" smtClean="0"/>
              <a:pPr rtl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100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79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fr-FR" smtClean="0"/>
              <a:pPr rtl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12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</a:p>
        </p:txBody>
      </p:sp>
      <p:pic>
        <p:nvPicPr>
          <p:cNvPr id="7" name="Image 6" descr="Ligne d’électrocardiogramm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BC2FF6-6C9F-404B-87B0-1C13C8BF375C}" type="datetime1">
              <a:rPr lang="fr-FR" smtClean="0"/>
              <a:pPr rtl="0"/>
              <a:t>13/01/2021</a:t>
            </a:fld>
            <a:endParaRPr lang="fr-FR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B31BED-90D9-48AE-8506-A0394977B35F}" type="datetime1">
              <a:rPr lang="fr-FR" smtClean="0"/>
              <a:pPr rtl="0"/>
              <a:t>13/01/2021</a:t>
            </a:fld>
            <a:endParaRPr lang="fr-FR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68B63D-6C57-40E1-B687-7CAA7CECAB9D}" type="datetime1">
              <a:rPr lang="fr-FR" smtClean="0"/>
              <a:pPr rtl="0"/>
              <a:t>13/01/2021</a:t>
            </a:fld>
            <a:endParaRPr lang="fr-FR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 rtl="0">
              <a:lnSpc>
                <a:spcPct val="80000"/>
              </a:lnSpc>
              <a:defRPr sz="540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5B01D1-ECC3-4CD5-9BC3-60EC2C5F6982}" type="datetime1">
              <a:rPr lang="fr-FR" smtClean="0"/>
              <a:pPr rtl="0"/>
              <a:t>13/01/2021</a:t>
            </a:fld>
            <a:endParaRPr lang="fr-FR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E2D0A1-7E81-456E-8C02-7BE047B7566C}" type="datetime1">
              <a:rPr lang="fr-FR" smtClean="0"/>
              <a:pPr rtl="0"/>
              <a:t>13/01/2021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7E1A74-BF5C-4D4A-82CF-035000799CEA}" type="datetime1">
              <a:rPr lang="fr-FR" smtClean="0"/>
              <a:pPr rtl="0"/>
              <a:t>13/01/2021</a:t>
            </a:fld>
            <a:endParaRPr lang="fr-FR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736169-909E-4CE3-B5D2-455F3A03E9A7}" type="datetime1">
              <a:rPr lang="fr-FR" smtClean="0"/>
              <a:pPr rtl="0"/>
              <a:t>13/01/2021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rre rouge" descr="Barre rouge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35AE897-1F6C-4437-9E8F-6D0CF52398E0}" type="datetime1">
              <a:rPr lang="fr-FR" noProof="0" smtClean="0"/>
              <a:pPr rtl="0"/>
              <a:t>13/01/2021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B79D36-B064-4B79-8E92-050BC43802EF}"/>
              </a:ext>
            </a:extLst>
          </p:cNvPr>
          <p:cNvSpPr/>
          <p:nvPr/>
        </p:nvSpPr>
        <p:spPr>
          <a:xfrm>
            <a:off x="0" y="0"/>
            <a:ext cx="518782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2F3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6456" y="5152292"/>
            <a:ext cx="4317047" cy="4483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solidFill>
                  <a:schemeClr val="bg1">
                    <a:lumMod val="65000"/>
                  </a:schemeClr>
                </a:solidFill>
              </a:rPr>
              <a:t>Projet M306 </a:t>
            </a:r>
          </a:p>
        </p:txBody>
      </p:sp>
      <p:sp>
        <p:nvSpPr>
          <p:cNvPr id="2" name="Sous-titre 2">
            <a:extLst>
              <a:ext uri="{FF2B5EF4-FFF2-40B4-BE49-F238E27FC236}">
                <a16:creationId xmlns:a16="http://schemas.microsoft.com/office/drawing/2014/main" id="{C7CC5DA7-AA44-4D9D-9EB5-A2187DAD9C77}"/>
              </a:ext>
            </a:extLst>
          </p:cNvPr>
          <p:cNvSpPr txBox="1">
            <a:spLocks/>
          </p:cNvSpPr>
          <p:nvPr/>
        </p:nvSpPr>
        <p:spPr>
          <a:xfrm>
            <a:off x="563702" y="4024923"/>
            <a:ext cx="4317047" cy="11224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000" kern="12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0">
                <a:solidFill>
                  <a:schemeClr val="bg1">
                    <a:lumMod val="65000"/>
                  </a:schemeClr>
                </a:solidFill>
              </a:rPr>
              <a:t>PULSE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/>
              <a:t>Sommaire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361A26C5-43E7-4A05-B71B-8AED7FF5DF13}"/>
              </a:ext>
            </a:extLst>
          </p:cNvPr>
          <p:cNvSpPr txBox="1">
            <a:spLocks/>
          </p:cNvSpPr>
          <p:nvPr/>
        </p:nvSpPr>
        <p:spPr>
          <a:xfrm>
            <a:off x="1524995" y="1996830"/>
            <a:ext cx="8937893" cy="3808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Présentation de l'Arduino</a:t>
            </a:r>
          </a:p>
          <a:p>
            <a:r>
              <a:rPr lang="fr-FR">
                <a:solidFill>
                  <a:schemeClr val="bg1">
                    <a:lumMod val="65000"/>
                  </a:schemeClr>
                </a:solidFill>
              </a:rPr>
              <a:t>Présentation de l'application</a:t>
            </a:r>
          </a:p>
          <a:p>
            <a:r>
              <a:rPr lang="fr-FR">
                <a:solidFill>
                  <a:schemeClr val="bg1">
                    <a:lumMod val="65000"/>
                  </a:schemeClr>
                </a:solidFill>
              </a:rPr>
              <a:t>Présentation des heures passées sur le projet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DE1DB78-ED81-4E20-803D-C73A5E9A54AC}"/>
              </a:ext>
            </a:extLst>
          </p:cNvPr>
          <p:cNvSpPr txBox="1">
            <a:spLocks/>
          </p:cNvSpPr>
          <p:nvPr/>
        </p:nvSpPr>
        <p:spPr>
          <a:xfrm>
            <a:off x="-225022" y="288161"/>
            <a:ext cx="12188091" cy="1325563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/>
              <a:t>Présentation de l'Arduino</a:t>
            </a:r>
          </a:p>
          <a:p>
            <a:pPr algn="ctr"/>
            <a:endParaRPr lang="fr-FR" sz="6000"/>
          </a:p>
        </p:txBody>
      </p:sp>
      <p:pic>
        <p:nvPicPr>
          <p:cNvPr id="2" name="Image 3" descr="Une image contenant personne, intérieur, table, tenant&#10;&#10;Description générée automatiquement">
            <a:extLst>
              <a:ext uri="{FF2B5EF4-FFF2-40B4-BE49-F238E27FC236}">
                <a16:creationId xmlns:a16="http://schemas.microsoft.com/office/drawing/2014/main" id="{B48C9B97-F4F6-491E-B88C-913AEEC8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11" t="13979" r="16038" b="16303"/>
          <a:stretch/>
        </p:blipFill>
        <p:spPr>
          <a:xfrm>
            <a:off x="1802005" y="2897151"/>
            <a:ext cx="2725282" cy="1837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519FDD5-AF47-40CF-AB5A-109B3599096C}"/>
              </a:ext>
            </a:extLst>
          </p:cNvPr>
          <p:cNvSpPr txBox="1"/>
          <p:nvPr/>
        </p:nvSpPr>
        <p:spPr>
          <a:xfrm>
            <a:off x="1726642" y="47830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Capteur </a:t>
            </a:r>
          </a:p>
        </p:txBody>
      </p:sp>
      <p:pic>
        <p:nvPicPr>
          <p:cNvPr id="5" name="Image 5" descr="Une image contenant horloge, intérieur, moniteur, table&#10;&#10;Description générée automatiquement">
            <a:extLst>
              <a:ext uri="{FF2B5EF4-FFF2-40B4-BE49-F238E27FC236}">
                <a16:creationId xmlns:a16="http://schemas.microsoft.com/office/drawing/2014/main" id="{24F89D6E-34DE-4D10-B3C1-B2470E6FCF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65" t="14497" r="14981" b="12957"/>
          <a:stretch/>
        </p:blipFill>
        <p:spPr>
          <a:xfrm>
            <a:off x="6859674" y="2897264"/>
            <a:ext cx="3453817" cy="1830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93C9C43-CCC8-4169-B3F7-B1B994743AE6}"/>
              </a:ext>
            </a:extLst>
          </p:cNvPr>
          <p:cNvSpPr txBox="1"/>
          <p:nvPr/>
        </p:nvSpPr>
        <p:spPr>
          <a:xfrm>
            <a:off x="6860198" y="47332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Ecran LCD</a:t>
            </a:r>
          </a:p>
        </p:txBody>
      </p:sp>
    </p:spTree>
    <p:extLst>
      <p:ext uri="{BB962C8B-B14F-4D97-AF65-F5344CB8AC3E}">
        <p14:creationId xmlns:p14="http://schemas.microsoft.com/office/powerpoint/2010/main" val="402886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DE1DB78-ED81-4E20-803D-C73A5E9A54AC}"/>
              </a:ext>
            </a:extLst>
          </p:cNvPr>
          <p:cNvSpPr txBox="1">
            <a:spLocks/>
          </p:cNvSpPr>
          <p:nvPr/>
        </p:nvSpPr>
        <p:spPr>
          <a:xfrm>
            <a:off x="1956" y="2971374"/>
            <a:ext cx="12188091" cy="1325563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/>
              <a:t>Présentation de l'application</a:t>
            </a:r>
          </a:p>
          <a:p>
            <a:pPr algn="ctr"/>
            <a:endParaRPr lang="fr-FR" sz="6000"/>
          </a:p>
        </p:txBody>
      </p:sp>
    </p:spTree>
    <p:extLst>
      <p:ext uri="{BB962C8B-B14F-4D97-AF65-F5344CB8AC3E}">
        <p14:creationId xmlns:p14="http://schemas.microsoft.com/office/powerpoint/2010/main" val="346722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EA2D4F-B0A0-4B73-B74B-B16979EE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152" y="392297"/>
            <a:ext cx="10058400" cy="1325563"/>
          </a:xfrm>
        </p:spPr>
        <p:txBody>
          <a:bodyPr/>
          <a:lstStyle/>
          <a:p>
            <a:r>
              <a:rPr lang="fr-FR">
                <a:ea typeface="+mj-lt"/>
                <a:cs typeface="+mj-lt"/>
              </a:rPr>
              <a:t>Présentation des heures passées sur le projet</a:t>
            </a:r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2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E6DEBCB-395D-4E1E-A25C-5926662B6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660" y="1898845"/>
            <a:ext cx="9395208" cy="45491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565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AC153ABA-809F-4F4B-9C3C-07458AE66A7A}"/>
              </a:ext>
            </a:extLst>
          </p:cNvPr>
          <p:cNvSpPr txBox="1">
            <a:spLocks/>
          </p:cNvSpPr>
          <p:nvPr/>
        </p:nvSpPr>
        <p:spPr>
          <a:xfrm>
            <a:off x="1956" y="2971374"/>
            <a:ext cx="12188091" cy="1325563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413427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ésentation médicale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61_TF02901024_TF02901024.potx" id="{99AE3A49-340D-4591-BFCE-7BC185978C07}" vid="{AD5DAC16-512F-4CB9-9850-6544BB0EE0D7}"/>
    </a:ext>
  </a:extLst>
</a:theme>
</file>

<file path=ppt/theme/theme2.xml><?xml version="1.0" encoding="utf-8"?>
<a:theme xmlns:a="http://schemas.openxmlformats.org/drawingml/2006/main" name="Thème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médicale (grand écran)</Template>
  <Application>Microsoft Office PowerPoint</Application>
  <PresentationFormat>Grand écran</PresentationFormat>
  <Slides>6</Slides>
  <Notes>6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Présentation médicale 16x9</vt:lpstr>
      <vt:lpstr>Présentation PowerPoint</vt:lpstr>
      <vt:lpstr>Sommaire</vt:lpstr>
      <vt:lpstr>Présentation PowerPoint</vt:lpstr>
      <vt:lpstr>Présentation PowerPoint</vt:lpstr>
      <vt:lpstr>Présentation des heures passées sur le projet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Thibaut Cotture</dc:creator>
  <cp:revision>4</cp:revision>
  <dcterms:created xsi:type="dcterms:W3CDTF">2021-01-11T17:09:00Z</dcterms:created>
  <dcterms:modified xsi:type="dcterms:W3CDTF">2021-01-13T20:13:52Z</dcterms:modified>
</cp:coreProperties>
</file>