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2"/>
  </p:notesMasterIdLst>
  <p:sldIdLst>
    <p:sldId id="278" r:id="rId2"/>
    <p:sldId id="261" r:id="rId3"/>
    <p:sldId id="271" r:id="rId4"/>
    <p:sldId id="263" r:id="rId5"/>
    <p:sldId id="264" r:id="rId6"/>
    <p:sldId id="266" r:id="rId7"/>
    <p:sldId id="268" r:id="rId8"/>
    <p:sldId id="269" r:id="rId9"/>
    <p:sldId id="27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86B7C1-A749-8519-E6FE-16D623DDD748}" v="688" dt="2024-05-02T17:25:03.459"/>
    <p1510:client id="{D3570F39-9770-4298-8A2C-B8833CCA9883}" v="112" dt="2024-05-01T14:19:26.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95A01-F19C-4234-B8F0-467C5066C9B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747DDD4-034E-4E72-B8B0-FC9F8B627BCD}">
      <dgm:prSet custT="1"/>
      <dgm:spPr/>
      <dgm:t>
        <a:bodyPr/>
        <a:lstStyle/>
        <a:p>
          <a:r>
            <a:rPr lang="en-US" sz="3200" dirty="0"/>
            <a:t>JavaScript</a:t>
          </a:r>
        </a:p>
      </dgm:t>
    </dgm:pt>
    <dgm:pt modelId="{27A524C5-AE98-462B-BC1E-E260774B0159}" type="parTrans" cxnId="{052A00C9-008E-453E-9949-C82FFE976497}">
      <dgm:prSet/>
      <dgm:spPr/>
      <dgm:t>
        <a:bodyPr/>
        <a:lstStyle/>
        <a:p>
          <a:endParaRPr lang="en-US"/>
        </a:p>
      </dgm:t>
    </dgm:pt>
    <dgm:pt modelId="{9753BE00-FFAE-4DCE-B972-B48F592AB794}" type="sibTrans" cxnId="{052A00C9-008E-453E-9949-C82FFE976497}">
      <dgm:prSet/>
      <dgm:spPr/>
      <dgm:t>
        <a:bodyPr/>
        <a:lstStyle/>
        <a:p>
          <a:endParaRPr lang="en-US"/>
        </a:p>
      </dgm:t>
    </dgm:pt>
    <dgm:pt modelId="{9C73B5D6-DF30-44E4-9AEA-A109A510DDC2}">
      <dgm:prSet custT="1"/>
      <dgm:spPr/>
      <dgm:t>
        <a:bodyPr/>
        <a:lstStyle/>
        <a:p>
          <a:r>
            <a:rPr lang="en-US" sz="3200" dirty="0">
              <a:latin typeface="Gill Sans Nova"/>
            </a:rPr>
            <a:t>TypeScript</a:t>
          </a:r>
          <a:endParaRPr lang="en-US" sz="3200" dirty="0"/>
        </a:p>
      </dgm:t>
    </dgm:pt>
    <dgm:pt modelId="{17FDE7C9-C28F-4822-8209-3E182D24EE93}" type="parTrans" cxnId="{FDD89F3F-C8DE-436A-9643-85E58E50ABC8}">
      <dgm:prSet/>
      <dgm:spPr/>
      <dgm:t>
        <a:bodyPr/>
        <a:lstStyle/>
        <a:p>
          <a:endParaRPr lang="en-US"/>
        </a:p>
      </dgm:t>
    </dgm:pt>
    <dgm:pt modelId="{C16838CC-3F02-4DF3-8D63-462EB89A79CB}" type="sibTrans" cxnId="{FDD89F3F-C8DE-436A-9643-85E58E50ABC8}">
      <dgm:prSet/>
      <dgm:spPr/>
      <dgm:t>
        <a:bodyPr/>
        <a:lstStyle/>
        <a:p>
          <a:endParaRPr lang="en-US"/>
        </a:p>
      </dgm:t>
    </dgm:pt>
    <dgm:pt modelId="{F6B40903-7ECA-4F73-B6DC-C5AAD2636B77}">
      <dgm:prSet custT="1"/>
      <dgm:spPr/>
      <dgm:t>
        <a:bodyPr/>
        <a:lstStyle/>
        <a:p>
          <a:r>
            <a:rPr lang="en-US" sz="3200" dirty="0">
              <a:latin typeface="Gill Sans Nova"/>
            </a:rPr>
            <a:t>HTML</a:t>
          </a:r>
          <a:endParaRPr lang="en-US" sz="3200" dirty="0"/>
        </a:p>
      </dgm:t>
    </dgm:pt>
    <dgm:pt modelId="{EB1D8703-E5E4-4E89-986D-528512600586}" type="parTrans" cxnId="{65C72170-A846-481A-8627-E50097E41288}">
      <dgm:prSet/>
      <dgm:spPr/>
      <dgm:t>
        <a:bodyPr/>
        <a:lstStyle/>
        <a:p>
          <a:endParaRPr lang="en-US"/>
        </a:p>
      </dgm:t>
    </dgm:pt>
    <dgm:pt modelId="{6F7B8025-D76F-4086-A1EA-64FFBDACD621}" type="sibTrans" cxnId="{65C72170-A846-481A-8627-E50097E41288}">
      <dgm:prSet/>
      <dgm:spPr/>
      <dgm:t>
        <a:bodyPr/>
        <a:lstStyle/>
        <a:p>
          <a:endParaRPr lang="en-US"/>
        </a:p>
      </dgm:t>
    </dgm:pt>
    <dgm:pt modelId="{C6E1D423-8D8E-49DC-8519-471506FE8DF0}">
      <dgm:prSet custT="1"/>
      <dgm:spPr/>
      <dgm:t>
        <a:bodyPr/>
        <a:lstStyle/>
        <a:p>
          <a:r>
            <a:rPr lang="en-US" sz="3200" dirty="0"/>
            <a:t>React</a:t>
          </a:r>
        </a:p>
      </dgm:t>
    </dgm:pt>
    <dgm:pt modelId="{72BB0D2E-B580-4084-9153-C853AB2C381B}" type="parTrans" cxnId="{1F2C21D7-53ED-497D-9F35-055D915AC436}">
      <dgm:prSet/>
      <dgm:spPr/>
      <dgm:t>
        <a:bodyPr/>
        <a:lstStyle/>
        <a:p>
          <a:endParaRPr lang="en-US"/>
        </a:p>
      </dgm:t>
    </dgm:pt>
    <dgm:pt modelId="{DEDAFA3E-6572-4FD3-A175-B488F4D7184C}" type="sibTrans" cxnId="{1F2C21D7-53ED-497D-9F35-055D915AC436}">
      <dgm:prSet/>
      <dgm:spPr/>
      <dgm:t>
        <a:bodyPr/>
        <a:lstStyle/>
        <a:p>
          <a:endParaRPr lang="en-US"/>
        </a:p>
      </dgm:t>
    </dgm:pt>
    <dgm:pt modelId="{1D89BF46-4D38-41D2-B089-82FBAE5C2A4D}" type="pres">
      <dgm:prSet presAssocID="{21595A01-F19C-4234-B8F0-467C5066C9B3}" presName="vert0" presStyleCnt="0">
        <dgm:presLayoutVars>
          <dgm:dir/>
          <dgm:animOne val="branch"/>
          <dgm:animLvl val="lvl"/>
        </dgm:presLayoutVars>
      </dgm:prSet>
      <dgm:spPr/>
    </dgm:pt>
    <dgm:pt modelId="{598507A7-6411-4B29-A05D-B5C90E0CEBF3}" type="pres">
      <dgm:prSet presAssocID="{A747DDD4-034E-4E72-B8B0-FC9F8B627BCD}" presName="thickLine" presStyleLbl="alignNode1" presStyleIdx="0" presStyleCnt="4"/>
      <dgm:spPr/>
    </dgm:pt>
    <dgm:pt modelId="{B91265C4-4CCB-465A-9174-E2E58BBF2102}" type="pres">
      <dgm:prSet presAssocID="{A747DDD4-034E-4E72-B8B0-FC9F8B627BCD}" presName="horz1" presStyleCnt="0"/>
      <dgm:spPr/>
    </dgm:pt>
    <dgm:pt modelId="{9B8B547B-BB8F-4C20-B343-B2AB136F55F8}" type="pres">
      <dgm:prSet presAssocID="{A747DDD4-034E-4E72-B8B0-FC9F8B627BCD}" presName="tx1" presStyleLbl="revTx" presStyleIdx="0" presStyleCnt="4"/>
      <dgm:spPr/>
    </dgm:pt>
    <dgm:pt modelId="{C882597E-B6F1-47D6-8920-31F45AC4B963}" type="pres">
      <dgm:prSet presAssocID="{A747DDD4-034E-4E72-B8B0-FC9F8B627BCD}" presName="vert1" presStyleCnt="0"/>
      <dgm:spPr/>
    </dgm:pt>
    <dgm:pt modelId="{3EB2C4B6-7704-4033-BB56-474AB144C549}" type="pres">
      <dgm:prSet presAssocID="{9C73B5D6-DF30-44E4-9AEA-A109A510DDC2}" presName="thickLine" presStyleLbl="alignNode1" presStyleIdx="1" presStyleCnt="4"/>
      <dgm:spPr/>
    </dgm:pt>
    <dgm:pt modelId="{B1A4B929-6FBE-44EC-A0A5-946E48D0F8C7}" type="pres">
      <dgm:prSet presAssocID="{9C73B5D6-DF30-44E4-9AEA-A109A510DDC2}" presName="horz1" presStyleCnt="0"/>
      <dgm:spPr/>
    </dgm:pt>
    <dgm:pt modelId="{66136428-CEF7-4339-A1B5-DD87D9D4B589}" type="pres">
      <dgm:prSet presAssocID="{9C73B5D6-DF30-44E4-9AEA-A109A510DDC2}" presName="tx1" presStyleLbl="revTx" presStyleIdx="1" presStyleCnt="4"/>
      <dgm:spPr/>
    </dgm:pt>
    <dgm:pt modelId="{EBFC450F-E231-44E5-8676-8AA0C380BBB1}" type="pres">
      <dgm:prSet presAssocID="{9C73B5D6-DF30-44E4-9AEA-A109A510DDC2}" presName="vert1" presStyleCnt="0"/>
      <dgm:spPr/>
    </dgm:pt>
    <dgm:pt modelId="{E6D9A907-4BCD-4685-AD2C-7E464FDD6C6D}" type="pres">
      <dgm:prSet presAssocID="{F6B40903-7ECA-4F73-B6DC-C5AAD2636B77}" presName="thickLine" presStyleLbl="alignNode1" presStyleIdx="2" presStyleCnt="4"/>
      <dgm:spPr/>
    </dgm:pt>
    <dgm:pt modelId="{8AFD16FB-4E11-44D1-99B6-181A6A7B69EC}" type="pres">
      <dgm:prSet presAssocID="{F6B40903-7ECA-4F73-B6DC-C5AAD2636B77}" presName="horz1" presStyleCnt="0"/>
      <dgm:spPr/>
    </dgm:pt>
    <dgm:pt modelId="{F61D34BB-C5FC-427C-86AB-F18677B42854}" type="pres">
      <dgm:prSet presAssocID="{F6B40903-7ECA-4F73-B6DC-C5AAD2636B77}" presName="tx1" presStyleLbl="revTx" presStyleIdx="2" presStyleCnt="4"/>
      <dgm:spPr/>
    </dgm:pt>
    <dgm:pt modelId="{AAE72375-92F0-4323-9BF8-29FACB75A15F}" type="pres">
      <dgm:prSet presAssocID="{F6B40903-7ECA-4F73-B6DC-C5AAD2636B77}" presName="vert1" presStyleCnt="0"/>
      <dgm:spPr/>
    </dgm:pt>
    <dgm:pt modelId="{552C2D8C-6CE9-4B32-9039-4F332EB05249}" type="pres">
      <dgm:prSet presAssocID="{C6E1D423-8D8E-49DC-8519-471506FE8DF0}" presName="thickLine" presStyleLbl="alignNode1" presStyleIdx="3" presStyleCnt="4"/>
      <dgm:spPr/>
    </dgm:pt>
    <dgm:pt modelId="{3F525969-70D0-4358-ABFC-5AB9289812B9}" type="pres">
      <dgm:prSet presAssocID="{C6E1D423-8D8E-49DC-8519-471506FE8DF0}" presName="horz1" presStyleCnt="0"/>
      <dgm:spPr/>
    </dgm:pt>
    <dgm:pt modelId="{1E6A0A34-4CCD-49AC-A628-C37EA1F90960}" type="pres">
      <dgm:prSet presAssocID="{C6E1D423-8D8E-49DC-8519-471506FE8DF0}" presName="tx1" presStyleLbl="revTx" presStyleIdx="3" presStyleCnt="4"/>
      <dgm:spPr/>
    </dgm:pt>
    <dgm:pt modelId="{AAF30D42-D11A-4C79-AF5E-F5C3C05BBB55}" type="pres">
      <dgm:prSet presAssocID="{C6E1D423-8D8E-49DC-8519-471506FE8DF0}" presName="vert1" presStyleCnt="0"/>
      <dgm:spPr/>
    </dgm:pt>
  </dgm:ptLst>
  <dgm:cxnLst>
    <dgm:cxn modelId="{7402252C-8F8E-4791-A910-EA6F14CE8CD1}" type="presOf" srcId="{A747DDD4-034E-4E72-B8B0-FC9F8B627BCD}" destId="{9B8B547B-BB8F-4C20-B343-B2AB136F55F8}" srcOrd="0" destOrd="0" presId="urn:microsoft.com/office/officeart/2008/layout/LinedList"/>
    <dgm:cxn modelId="{51D2BE35-522B-430C-B39A-17A381364A0B}" type="presOf" srcId="{F6B40903-7ECA-4F73-B6DC-C5AAD2636B77}" destId="{F61D34BB-C5FC-427C-86AB-F18677B42854}" srcOrd="0" destOrd="0" presId="urn:microsoft.com/office/officeart/2008/layout/LinedList"/>
    <dgm:cxn modelId="{FDD89F3F-C8DE-436A-9643-85E58E50ABC8}" srcId="{21595A01-F19C-4234-B8F0-467C5066C9B3}" destId="{9C73B5D6-DF30-44E4-9AEA-A109A510DDC2}" srcOrd="1" destOrd="0" parTransId="{17FDE7C9-C28F-4822-8209-3E182D24EE93}" sibTransId="{C16838CC-3F02-4DF3-8D63-462EB89A79CB}"/>
    <dgm:cxn modelId="{18EE1D49-CD7B-43B8-8624-717134A8B92E}" type="presOf" srcId="{9C73B5D6-DF30-44E4-9AEA-A109A510DDC2}" destId="{66136428-CEF7-4339-A1B5-DD87D9D4B589}" srcOrd="0" destOrd="0" presId="urn:microsoft.com/office/officeart/2008/layout/LinedList"/>
    <dgm:cxn modelId="{65C72170-A846-481A-8627-E50097E41288}" srcId="{21595A01-F19C-4234-B8F0-467C5066C9B3}" destId="{F6B40903-7ECA-4F73-B6DC-C5AAD2636B77}" srcOrd="2" destOrd="0" parTransId="{EB1D8703-E5E4-4E89-986D-528512600586}" sibTransId="{6F7B8025-D76F-4086-A1EA-64FFBDACD621}"/>
    <dgm:cxn modelId="{3D338C9B-03AD-4E1C-BE0A-124426484481}" type="presOf" srcId="{C6E1D423-8D8E-49DC-8519-471506FE8DF0}" destId="{1E6A0A34-4CCD-49AC-A628-C37EA1F90960}" srcOrd="0" destOrd="0" presId="urn:microsoft.com/office/officeart/2008/layout/LinedList"/>
    <dgm:cxn modelId="{122E50A8-72FA-48CD-ADED-7806B4837650}" type="presOf" srcId="{21595A01-F19C-4234-B8F0-467C5066C9B3}" destId="{1D89BF46-4D38-41D2-B089-82FBAE5C2A4D}" srcOrd="0" destOrd="0" presId="urn:microsoft.com/office/officeart/2008/layout/LinedList"/>
    <dgm:cxn modelId="{052A00C9-008E-453E-9949-C82FFE976497}" srcId="{21595A01-F19C-4234-B8F0-467C5066C9B3}" destId="{A747DDD4-034E-4E72-B8B0-FC9F8B627BCD}" srcOrd="0" destOrd="0" parTransId="{27A524C5-AE98-462B-BC1E-E260774B0159}" sibTransId="{9753BE00-FFAE-4DCE-B972-B48F592AB794}"/>
    <dgm:cxn modelId="{1F2C21D7-53ED-497D-9F35-055D915AC436}" srcId="{21595A01-F19C-4234-B8F0-467C5066C9B3}" destId="{C6E1D423-8D8E-49DC-8519-471506FE8DF0}" srcOrd="3" destOrd="0" parTransId="{72BB0D2E-B580-4084-9153-C853AB2C381B}" sibTransId="{DEDAFA3E-6572-4FD3-A175-B488F4D7184C}"/>
    <dgm:cxn modelId="{93D6EFAA-A521-4A4D-A335-BC72D6D1D6C1}" type="presParOf" srcId="{1D89BF46-4D38-41D2-B089-82FBAE5C2A4D}" destId="{598507A7-6411-4B29-A05D-B5C90E0CEBF3}" srcOrd="0" destOrd="0" presId="urn:microsoft.com/office/officeart/2008/layout/LinedList"/>
    <dgm:cxn modelId="{30A8FAD2-2DDF-4DD1-A388-AA00BC0AE316}" type="presParOf" srcId="{1D89BF46-4D38-41D2-B089-82FBAE5C2A4D}" destId="{B91265C4-4CCB-465A-9174-E2E58BBF2102}" srcOrd="1" destOrd="0" presId="urn:microsoft.com/office/officeart/2008/layout/LinedList"/>
    <dgm:cxn modelId="{54BEF1CA-93CA-4698-AE5D-9A97698DA1DB}" type="presParOf" srcId="{B91265C4-4CCB-465A-9174-E2E58BBF2102}" destId="{9B8B547B-BB8F-4C20-B343-B2AB136F55F8}" srcOrd="0" destOrd="0" presId="urn:microsoft.com/office/officeart/2008/layout/LinedList"/>
    <dgm:cxn modelId="{885420F7-ECCE-4DA0-B012-22E60E4ABD51}" type="presParOf" srcId="{B91265C4-4CCB-465A-9174-E2E58BBF2102}" destId="{C882597E-B6F1-47D6-8920-31F45AC4B963}" srcOrd="1" destOrd="0" presId="urn:microsoft.com/office/officeart/2008/layout/LinedList"/>
    <dgm:cxn modelId="{15C46467-EDBC-4AEF-A404-D08E963D207D}" type="presParOf" srcId="{1D89BF46-4D38-41D2-B089-82FBAE5C2A4D}" destId="{3EB2C4B6-7704-4033-BB56-474AB144C549}" srcOrd="2" destOrd="0" presId="urn:microsoft.com/office/officeart/2008/layout/LinedList"/>
    <dgm:cxn modelId="{D8BD35E9-07C2-46FF-8C43-3C44CFC89489}" type="presParOf" srcId="{1D89BF46-4D38-41D2-B089-82FBAE5C2A4D}" destId="{B1A4B929-6FBE-44EC-A0A5-946E48D0F8C7}" srcOrd="3" destOrd="0" presId="urn:microsoft.com/office/officeart/2008/layout/LinedList"/>
    <dgm:cxn modelId="{A622A482-3376-4671-84B5-8CB74CC747BA}" type="presParOf" srcId="{B1A4B929-6FBE-44EC-A0A5-946E48D0F8C7}" destId="{66136428-CEF7-4339-A1B5-DD87D9D4B589}" srcOrd="0" destOrd="0" presId="urn:microsoft.com/office/officeart/2008/layout/LinedList"/>
    <dgm:cxn modelId="{B977E409-608E-4B55-AE95-8435B76CB72F}" type="presParOf" srcId="{B1A4B929-6FBE-44EC-A0A5-946E48D0F8C7}" destId="{EBFC450F-E231-44E5-8676-8AA0C380BBB1}" srcOrd="1" destOrd="0" presId="urn:microsoft.com/office/officeart/2008/layout/LinedList"/>
    <dgm:cxn modelId="{75EA7184-548F-4AFE-9F6B-80268B9BE396}" type="presParOf" srcId="{1D89BF46-4D38-41D2-B089-82FBAE5C2A4D}" destId="{E6D9A907-4BCD-4685-AD2C-7E464FDD6C6D}" srcOrd="4" destOrd="0" presId="urn:microsoft.com/office/officeart/2008/layout/LinedList"/>
    <dgm:cxn modelId="{B6E1D92E-8582-423C-B609-106D48585860}" type="presParOf" srcId="{1D89BF46-4D38-41D2-B089-82FBAE5C2A4D}" destId="{8AFD16FB-4E11-44D1-99B6-181A6A7B69EC}" srcOrd="5" destOrd="0" presId="urn:microsoft.com/office/officeart/2008/layout/LinedList"/>
    <dgm:cxn modelId="{2460F7A9-46AD-4B5B-BCEF-DDEB6EEB6807}" type="presParOf" srcId="{8AFD16FB-4E11-44D1-99B6-181A6A7B69EC}" destId="{F61D34BB-C5FC-427C-86AB-F18677B42854}" srcOrd="0" destOrd="0" presId="urn:microsoft.com/office/officeart/2008/layout/LinedList"/>
    <dgm:cxn modelId="{459E9551-4B3D-4658-8AE0-2A807B5891F5}" type="presParOf" srcId="{8AFD16FB-4E11-44D1-99B6-181A6A7B69EC}" destId="{AAE72375-92F0-4323-9BF8-29FACB75A15F}" srcOrd="1" destOrd="0" presId="urn:microsoft.com/office/officeart/2008/layout/LinedList"/>
    <dgm:cxn modelId="{0D76BBA4-A513-49F6-BB5B-02B80A11CC9B}" type="presParOf" srcId="{1D89BF46-4D38-41D2-B089-82FBAE5C2A4D}" destId="{552C2D8C-6CE9-4B32-9039-4F332EB05249}" srcOrd="6" destOrd="0" presId="urn:microsoft.com/office/officeart/2008/layout/LinedList"/>
    <dgm:cxn modelId="{BE2E7A57-B511-4C74-B47C-5BDABEF46184}" type="presParOf" srcId="{1D89BF46-4D38-41D2-B089-82FBAE5C2A4D}" destId="{3F525969-70D0-4358-ABFC-5AB9289812B9}" srcOrd="7" destOrd="0" presId="urn:microsoft.com/office/officeart/2008/layout/LinedList"/>
    <dgm:cxn modelId="{44F8FC13-3DCD-4B0A-9250-AF4B4E3F2F2D}" type="presParOf" srcId="{3F525969-70D0-4358-ABFC-5AB9289812B9}" destId="{1E6A0A34-4CCD-49AC-A628-C37EA1F90960}" srcOrd="0" destOrd="0" presId="urn:microsoft.com/office/officeart/2008/layout/LinedList"/>
    <dgm:cxn modelId="{2328EF43-4B6F-475E-864F-E7E7B71E7470}" type="presParOf" srcId="{3F525969-70D0-4358-ABFC-5AB9289812B9}" destId="{AAF30D42-D11A-4C79-AF5E-F5C3C05BBB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507A7-6411-4B29-A05D-B5C90E0CEBF3}">
      <dsp:nvSpPr>
        <dsp:cNvPr id="0" name=""/>
        <dsp:cNvSpPr/>
      </dsp:nvSpPr>
      <dsp:spPr>
        <a:xfrm>
          <a:off x="0" y="0"/>
          <a:ext cx="7685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B547B-BB8F-4C20-B343-B2AB136F55F8}">
      <dsp:nvSpPr>
        <dsp:cNvPr id="0" name=""/>
        <dsp:cNvSpPr/>
      </dsp:nvSpPr>
      <dsp:spPr>
        <a:xfrm>
          <a:off x="0" y="0"/>
          <a:ext cx="7685037"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JavaScript</a:t>
          </a:r>
        </a:p>
      </dsp:txBody>
      <dsp:txXfrm>
        <a:off x="0" y="0"/>
        <a:ext cx="7685037" cy="1020062"/>
      </dsp:txXfrm>
    </dsp:sp>
    <dsp:sp modelId="{3EB2C4B6-7704-4033-BB56-474AB144C549}">
      <dsp:nvSpPr>
        <dsp:cNvPr id="0" name=""/>
        <dsp:cNvSpPr/>
      </dsp:nvSpPr>
      <dsp:spPr>
        <a:xfrm>
          <a:off x="0" y="1020062"/>
          <a:ext cx="7685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36428-CEF7-4339-A1B5-DD87D9D4B589}">
      <dsp:nvSpPr>
        <dsp:cNvPr id="0" name=""/>
        <dsp:cNvSpPr/>
      </dsp:nvSpPr>
      <dsp:spPr>
        <a:xfrm>
          <a:off x="0" y="1020062"/>
          <a:ext cx="7685037"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Gill Sans Nova"/>
            </a:rPr>
            <a:t>TypeScript</a:t>
          </a:r>
          <a:endParaRPr lang="en-US" sz="3200" kern="1200" dirty="0"/>
        </a:p>
      </dsp:txBody>
      <dsp:txXfrm>
        <a:off x="0" y="1020062"/>
        <a:ext cx="7685037" cy="1020062"/>
      </dsp:txXfrm>
    </dsp:sp>
    <dsp:sp modelId="{E6D9A907-4BCD-4685-AD2C-7E464FDD6C6D}">
      <dsp:nvSpPr>
        <dsp:cNvPr id="0" name=""/>
        <dsp:cNvSpPr/>
      </dsp:nvSpPr>
      <dsp:spPr>
        <a:xfrm>
          <a:off x="0" y="2040125"/>
          <a:ext cx="7685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1D34BB-C5FC-427C-86AB-F18677B42854}">
      <dsp:nvSpPr>
        <dsp:cNvPr id="0" name=""/>
        <dsp:cNvSpPr/>
      </dsp:nvSpPr>
      <dsp:spPr>
        <a:xfrm>
          <a:off x="0" y="2040125"/>
          <a:ext cx="7685037"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Gill Sans Nova"/>
            </a:rPr>
            <a:t>HTML</a:t>
          </a:r>
          <a:endParaRPr lang="en-US" sz="3200" kern="1200" dirty="0"/>
        </a:p>
      </dsp:txBody>
      <dsp:txXfrm>
        <a:off x="0" y="2040125"/>
        <a:ext cx="7685037" cy="1020062"/>
      </dsp:txXfrm>
    </dsp:sp>
    <dsp:sp modelId="{552C2D8C-6CE9-4B32-9039-4F332EB05249}">
      <dsp:nvSpPr>
        <dsp:cNvPr id="0" name=""/>
        <dsp:cNvSpPr/>
      </dsp:nvSpPr>
      <dsp:spPr>
        <a:xfrm>
          <a:off x="0" y="3060187"/>
          <a:ext cx="768503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A0A34-4CCD-49AC-A628-C37EA1F90960}">
      <dsp:nvSpPr>
        <dsp:cNvPr id="0" name=""/>
        <dsp:cNvSpPr/>
      </dsp:nvSpPr>
      <dsp:spPr>
        <a:xfrm>
          <a:off x="0" y="3060187"/>
          <a:ext cx="7685037" cy="102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React</a:t>
          </a:r>
        </a:p>
      </dsp:txBody>
      <dsp:txXfrm>
        <a:off x="0" y="3060187"/>
        <a:ext cx="7685037" cy="10200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C77A5-940C-4F10-99D5-C8D6D371FB4B}" type="datetimeFigureOut">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7882E-142D-47F2-A943-83D975D397E4}" type="slidenum">
              <a:t>‹#›</a:t>
            </a:fld>
            <a:endParaRPr lang="en-US"/>
          </a:p>
        </p:txBody>
      </p:sp>
    </p:spTree>
    <p:extLst>
      <p:ext uri="{BB962C8B-B14F-4D97-AF65-F5344CB8AC3E}">
        <p14:creationId xmlns:p14="http://schemas.microsoft.com/office/powerpoint/2010/main" val="2636217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8833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9190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06550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 name="Google Shape;17;p2"/>
          <p:cNvGrpSpPr/>
          <p:nvPr/>
        </p:nvGrpSpPr>
        <p:grpSpPr>
          <a:xfrm>
            <a:off x="1" y="758752"/>
            <a:ext cx="6099248" cy="6099248"/>
            <a:chOff x="0" y="12289"/>
            <a:chExt cx="3550" cy="3551"/>
          </a:xfrm>
        </p:grpSpPr>
        <p:sp>
          <p:nvSpPr>
            <p:cNvPr id="18" name="Google Shape;18;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19" name="Google Shape;19;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sp>
          <p:nvSpPr>
            <p:cNvPr id="20" name="Google Shape;20;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ibre Franklin"/>
                <a:ea typeface="Libre Franklin"/>
                <a:cs typeface="Libre Franklin"/>
                <a:sym typeface="Libre Franklin"/>
              </a:endParaRPr>
            </a:p>
          </p:txBody>
        </p:sp>
      </p:grpSp>
      <p:sp>
        <p:nvSpPr>
          <p:cNvPr id="21" name="Google Shape;21;p2"/>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2"/>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extLst>
      <p:ext uri="{BB962C8B-B14F-4D97-AF65-F5344CB8AC3E}">
        <p14:creationId xmlns:p14="http://schemas.microsoft.com/office/powerpoint/2010/main" val="400749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18216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70583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959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6535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8487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4550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56047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3/9/2025</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5364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4">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3/9/2025</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54311359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47"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49" name="Group 48">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51566" y="0"/>
            <a:ext cx="3840434" cy="6858000"/>
            <a:chOff x="8351565" y="0"/>
            <a:chExt cx="3840434" cy="6858000"/>
          </a:xfrm>
        </p:grpSpPr>
        <p:sp>
          <p:nvSpPr>
            <p:cNvPr id="50" name="Oval 49">
              <a:extLst>
                <a:ext uri="{FF2B5EF4-FFF2-40B4-BE49-F238E27FC236}">
                  <a16:creationId xmlns:a16="http://schemas.microsoft.com/office/drawing/2014/main" id="{D386E468-0048-46C4-ADDD-FBE7A6AE9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Freeform: Shape 50">
              <a:extLst>
                <a:ext uri="{FF2B5EF4-FFF2-40B4-BE49-F238E27FC236}">
                  <a16:creationId xmlns:a16="http://schemas.microsoft.com/office/drawing/2014/main" id="{C5B35ED4-0C31-4C8C-A45E-6A3EDEAB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52" name="Freeform: Shape 51">
              <a:extLst>
                <a:ext uri="{FF2B5EF4-FFF2-40B4-BE49-F238E27FC236}">
                  <a16:creationId xmlns:a16="http://schemas.microsoft.com/office/drawing/2014/main" id="{B40A1EF3-FA93-48F4-9F82-BC0C79635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53" name="Freeform: Shape 52">
              <a:extLst>
                <a:ext uri="{FF2B5EF4-FFF2-40B4-BE49-F238E27FC236}">
                  <a16:creationId xmlns:a16="http://schemas.microsoft.com/office/drawing/2014/main" id="{A985F09D-6969-44D0-B04F-4EDE0FEDA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54" name="Graphic 9">
              <a:extLst>
                <a:ext uri="{FF2B5EF4-FFF2-40B4-BE49-F238E27FC236}">
                  <a16:creationId xmlns:a16="http://schemas.microsoft.com/office/drawing/2014/main" id="{003913A0-A3C0-4ED8-8920-318068FBC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56"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8"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sp>
        <p:nvSpPr>
          <p:cNvPr id="2" name="Title 1"/>
          <p:cNvSpPr>
            <a:spLocks noGrp="1"/>
          </p:cNvSpPr>
          <p:nvPr>
            <p:ph type="ctrTitle"/>
          </p:nvPr>
        </p:nvSpPr>
        <p:spPr>
          <a:xfrm>
            <a:off x="457200" y="668049"/>
            <a:ext cx="7685037" cy="1325563"/>
          </a:xfrm>
        </p:spPr>
        <p:txBody>
          <a:bodyPr vert="horz" lIns="91440" tIns="45720" rIns="91440" bIns="45720" rtlCol="0" anchor="b">
            <a:normAutofit/>
          </a:bodyPr>
          <a:lstStyle/>
          <a:p>
            <a:r>
              <a:rPr lang="en-US" sz="4400" dirty="0">
                <a:solidFill>
                  <a:srgbClr val="FFFFFF"/>
                </a:solidFill>
              </a:rPr>
              <a:t>Idea/Approach</a:t>
            </a:r>
          </a:p>
        </p:txBody>
      </p:sp>
      <p:sp>
        <p:nvSpPr>
          <p:cNvPr id="3" name="Subtitle 2"/>
          <p:cNvSpPr>
            <a:spLocks noGrp="1"/>
          </p:cNvSpPr>
          <p:nvPr>
            <p:ph type="subTitle" idx="1"/>
          </p:nvPr>
        </p:nvSpPr>
        <p:spPr>
          <a:xfrm>
            <a:off x="457200" y="2096713"/>
            <a:ext cx="7685037" cy="4080250"/>
          </a:xfrm>
        </p:spPr>
        <p:txBody>
          <a:bodyPr vert="horz" lIns="91440" tIns="45720" rIns="91440" bIns="45720" rtlCol="0">
            <a:normAutofit/>
          </a:bodyPr>
          <a:lstStyle/>
          <a:p>
            <a:pPr indent="-228600">
              <a:buFont typeface="Arial" panose="020B0604020202020204" pitchFamily="34" charset="0"/>
              <a:buChar char="•"/>
            </a:pPr>
            <a:r>
              <a:rPr lang="en-US" sz="1800" b="0" i="0" dirty="0">
                <a:effectLst/>
                <a:latin typeface="+mj-lt"/>
              </a:rPr>
              <a:t>Browsers are powerful applications that serve as our gateway to the digital world. However, many of their advanced features remain hidden behind technical barriers, making them inaccessible to everyday users. With the announcement of Gemini Nano in-browser, we saw an opportunity to bridge this gap and unlock the full potential of browsers for users of all ages</a:t>
            </a:r>
          </a:p>
          <a:p>
            <a:endParaRPr lang="en-US" sz="1800" dirty="0">
              <a:latin typeface="+mj-lt"/>
            </a:endParaRPr>
          </a:p>
          <a:p>
            <a:pPr marL="285750" indent="-228600">
              <a:buFont typeface="Arial" panose="020B0604020202020204" pitchFamily="34" charset="0"/>
              <a:buChar char="•"/>
            </a:pPr>
            <a:r>
              <a:rPr lang="en-US" sz="1800" b="0" i="0" dirty="0">
                <a:effectLst/>
                <a:latin typeface="+mj-lt"/>
              </a:rPr>
              <a:t>Your AI is a sidebar-by-default extension that uses in-browser Gemini Nano to transform Chrome into an intelligent companion. It has an input bar where you can enter what you want to do in natural language using text or your voice.</a:t>
            </a:r>
            <a:endParaRPr lang="en-US" sz="1800" dirty="0">
              <a:latin typeface="+mj-lt"/>
            </a:endParaRPr>
          </a:p>
          <a:p>
            <a:endParaRPr lang="en-US" sz="2000" dirty="0">
              <a:solidFill>
                <a:srgbClr val="FFFFFF"/>
              </a:solidFill>
            </a:endParaRPr>
          </a:p>
        </p:txBody>
      </p:sp>
      <p:grpSp>
        <p:nvGrpSpPr>
          <p:cNvPr id="60" name="Group 59">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61" name="Oval 60">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63" name="Freeform: Shape 62">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64" name="Freeform: Shape 63">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65"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6"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74426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A3F5-B3B8-33EA-B7BF-F3A48226F332}"/>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C1E4C50A-816C-7724-269D-A5C860F92393}"/>
              </a:ext>
            </a:extLst>
          </p:cNvPr>
          <p:cNvSpPr>
            <a:spLocks noGrp="1"/>
          </p:cNvSpPr>
          <p:nvPr>
            <p:ph type="body" idx="1"/>
          </p:nvPr>
        </p:nvSpPr>
        <p:spPr/>
        <p:txBody>
          <a:bodyPr/>
          <a:lstStyle/>
          <a:p>
            <a:endParaRPr lang="en-US"/>
          </a:p>
        </p:txBody>
      </p:sp>
      <p:pic>
        <p:nvPicPr>
          <p:cNvPr id="4" name="Picture 4">
            <a:extLst>
              <a:ext uri="{FF2B5EF4-FFF2-40B4-BE49-F238E27FC236}">
                <a16:creationId xmlns:a16="http://schemas.microsoft.com/office/drawing/2014/main" id="{8FC9CAE6-0CBC-808C-6CA0-C5D99483A959}"/>
              </a:ext>
            </a:extLst>
          </p:cNvPr>
          <p:cNvPicPr>
            <a:picLocks noGrp="1" noChangeAspect="1"/>
          </p:cNvPicPr>
          <p:nvPr>
            <p:ph idx="4294967295"/>
          </p:nvPr>
        </p:nvPicPr>
        <p:blipFill rotWithShape="1">
          <a:blip r:embed="rId2"/>
          <a:srcRect r="3557" b="1"/>
          <a:stretch/>
        </p:blipFill>
        <p:spPr>
          <a:xfrm>
            <a:off x="0" y="0"/>
            <a:ext cx="12192000" cy="6858000"/>
          </a:xfrm>
          <a:prstGeom prst="rect">
            <a:avLst/>
          </a:prstGeom>
        </p:spPr>
      </p:pic>
      <p:sp>
        <p:nvSpPr>
          <p:cNvPr id="5" name="TextBox 4">
            <a:extLst>
              <a:ext uri="{FF2B5EF4-FFF2-40B4-BE49-F238E27FC236}">
                <a16:creationId xmlns:a16="http://schemas.microsoft.com/office/drawing/2014/main" id="{E731A98A-A5D7-5FFC-FBF0-2B8FE31B5E56}"/>
              </a:ext>
            </a:extLst>
          </p:cNvPr>
          <p:cNvSpPr txBox="1"/>
          <p:nvPr/>
        </p:nvSpPr>
        <p:spPr>
          <a:xfrm>
            <a:off x="142205" y="2688465"/>
            <a:ext cx="4429794"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500" b="1" dirty="0">
                <a:highlight>
                  <a:srgbClr val="800080"/>
                </a:highlight>
              </a:rPr>
              <a:t>Thank You :)</a:t>
            </a:r>
          </a:p>
        </p:txBody>
      </p:sp>
    </p:spTree>
    <p:extLst>
      <p:ext uri="{BB962C8B-B14F-4D97-AF65-F5344CB8AC3E}">
        <p14:creationId xmlns:p14="http://schemas.microsoft.com/office/powerpoint/2010/main" val="268108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D0D64B6-032B-5E29-BE86-879B408B4488}"/>
              </a:ext>
            </a:extLst>
          </p:cNvPr>
          <p:cNvSpPr>
            <a:spLocks noGrp="1"/>
          </p:cNvSpPr>
          <p:nvPr>
            <p:ph type="title"/>
          </p:nvPr>
        </p:nvSpPr>
        <p:spPr>
          <a:xfrm>
            <a:off x="457200" y="441461"/>
            <a:ext cx="7685037" cy="1325563"/>
          </a:xfrm>
        </p:spPr>
        <p:txBody>
          <a:bodyPr>
            <a:normAutofit/>
          </a:bodyPr>
          <a:lstStyle/>
          <a:p>
            <a:r>
              <a:rPr lang="en-US" dirty="0">
                <a:solidFill>
                  <a:srgbClr val="FFFFFF"/>
                </a:solidFill>
              </a:rPr>
              <a:t>Technology stack</a:t>
            </a:r>
          </a:p>
        </p:txBody>
      </p:sp>
      <p:graphicFrame>
        <p:nvGraphicFramePr>
          <p:cNvPr id="27" name="Content Placeholder 2">
            <a:extLst>
              <a:ext uri="{FF2B5EF4-FFF2-40B4-BE49-F238E27FC236}">
                <a16:creationId xmlns:a16="http://schemas.microsoft.com/office/drawing/2014/main" id="{9D4AD6C3-66AF-DAA5-37AE-6D1E80473867}"/>
              </a:ext>
            </a:extLst>
          </p:cNvPr>
          <p:cNvGraphicFramePr>
            <a:graphicFrameLocks noGrp="1"/>
          </p:cNvGraphicFramePr>
          <p:nvPr>
            <p:ph idx="1"/>
            <p:extLst>
              <p:ext uri="{D42A27DB-BD31-4B8C-83A1-F6EECF244321}">
                <p14:modId xmlns:p14="http://schemas.microsoft.com/office/powerpoint/2010/main" val="2039217661"/>
              </p:ext>
            </p:extLst>
          </p:nvPr>
        </p:nvGraphicFramePr>
        <p:xfrm>
          <a:off x="457200" y="2096713"/>
          <a:ext cx="7685037" cy="408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5" name="Group 2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17984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D0D64B6-032B-5E29-BE86-879B408B4488}"/>
              </a:ext>
            </a:extLst>
          </p:cNvPr>
          <p:cNvSpPr>
            <a:spLocks noGrp="1"/>
          </p:cNvSpPr>
          <p:nvPr>
            <p:ph type="title"/>
          </p:nvPr>
        </p:nvSpPr>
        <p:spPr>
          <a:xfrm>
            <a:off x="457200" y="122795"/>
            <a:ext cx="7685037" cy="1325563"/>
          </a:xfrm>
        </p:spPr>
        <p:txBody>
          <a:bodyPr>
            <a:normAutofit/>
          </a:bodyPr>
          <a:lstStyle/>
          <a:p>
            <a:r>
              <a:rPr lang="en-US" dirty="0">
                <a:solidFill>
                  <a:srgbClr val="FFFFFF"/>
                </a:solidFill>
              </a:rPr>
              <a:t>What it does</a:t>
            </a:r>
          </a:p>
        </p:txBody>
      </p:sp>
      <p:grpSp>
        <p:nvGrpSpPr>
          <p:cNvPr id="25" name="Group 2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8" name="Content Placeholder 27">
            <a:extLst>
              <a:ext uri="{FF2B5EF4-FFF2-40B4-BE49-F238E27FC236}">
                <a16:creationId xmlns:a16="http://schemas.microsoft.com/office/drawing/2014/main" id="{54E54E85-4A49-7311-3F38-C2CA8349E563}"/>
              </a:ext>
            </a:extLst>
          </p:cNvPr>
          <p:cNvSpPr>
            <a:spLocks noGrp="1"/>
          </p:cNvSpPr>
          <p:nvPr>
            <p:ph idx="1"/>
          </p:nvPr>
        </p:nvSpPr>
        <p:spPr>
          <a:xfrm>
            <a:off x="457200" y="1448358"/>
            <a:ext cx="8173616" cy="4761287"/>
          </a:xfrm>
        </p:spPr>
        <p:txBody>
          <a:bodyPr vert="horz" lIns="91440" tIns="45720" rIns="91440" bIns="45720" rtlCol="0" anchor="t">
            <a:normAutofit fontScale="55000" lnSpcReduction="20000"/>
          </a:bodyPr>
          <a:lstStyle/>
          <a:p>
            <a:pPr marL="0" indent="0">
              <a:buNone/>
            </a:pPr>
            <a:endParaRPr lang="en-US" i="1" dirty="0"/>
          </a:p>
          <a:p>
            <a:pPr marL="0" indent="0">
              <a:buNone/>
            </a:pPr>
            <a:r>
              <a:rPr lang="en-US" sz="3600" i="0" dirty="0">
                <a:effectLst/>
                <a:latin typeface="+mj-lt"/>
                <a:ea typeface="+mn-lt"/>
                <a:cs typeface="+mn-lt"/>
              </a:rPr>
              <a:t>It i</a:t>
            </a:r>
            <a:r>
              <a:rPr lang="en-US" sz="3600" i="0" dirty="0">
                <a:effectLst/>
                <a:latin typeface="+mj-lt"/>
              </a:rPr>
              <a:t>s </a:t>
            </a:r>
            <a:r>
              <a:rPr lang="en-US" sz="3600" b="0" i="0" dirty="0">
                <a:effectLst/>
                <a:latin typeface="+mj-lt"/>
              </a:rPr>
              <a:t>a sidebar-by-default extension that uses in-browser Gemini Nano to transform Chrome into an intelligent companion with an input bar where you can either use text or your voice to enter what you want to do in natural language. Things you can ask for are:</a:t>
            </a:r>
            <a:r>
              <a:rPr lang="en-US" sz="3600" b="1" dirty="0">
                <a:latin typeface="+mj-lt"/>
                <a:ea typeface="+mn-lt"/>
                <a:cs typeface="+mn-lt"/>
              </a:rPr>
              <a:t> </a:t>
            </a:r>
          </a:p>
          <a:p>
            <a:pPr marL="0" indent="0">
              <a:buNone/>
            </a:pPr>
            <a:endParaRPr lang="en-US" sz="3600" b="1" dirty="0">
              <a:latin typeface="+mj-lt"/>
              <a:ea typeface="+mn-lt"/>
              <a:cs typeface="+mn-lt"/>
            </a:endParaRPr>
          </a:p>
          <a:p>
            <a:pPr algn="l" rtl="0">
              <a:buFont typeface="Arial" panose="020B0604020202020204" pitchFamily="34" charset="0"/>
              <a:buChar char="•"/>
            </a:pPr>
            <a:r>
              <a:rPr lang="en-US" sz="2900" b="0" i="0" dirty="0">
                <a:effectLst/>
                <a:latin typeface="+mj-lt"/>
              </a:rPr>
              <a:t>Smart search</a:t>
            </a:r>
          </a:p>
          <a:p>
            <a:pPr algn="l" rtl="0">
              <a:buFont typeface="Arial" panose="020B0604020202020204" pitchFamily="34" charset="0"/>
              <a:buChar char="•"/>
            </a:pPr>
            <a:r>
              <a:rPr lang="en-US" sz="2900" b="0" i="0" dirty="0">
                <a:effectLst/>
                <a:latin typeface="+mj-lt"/>
              </a:rPr>
              <a:t>Navigation</a:t>
            </a:r>
          </a:p>
          <a:p>
            <a:pPr algn="l" rtl="0">
              <a:buFont typeface="Arial" panose="020B0604020202020204" pitchFamily="34" charset="0"/>
              <a:buChar char="•"/>
            </a:pPr>
            <a:r>
              <a:rPr lang="en-US" sz="2900" b="0" i="0" dirty="0">
                <a:effectLst/>
                <a:latin typeface="+mj-lt"/>
              </a:rPr>
              <a:t>Add to Reading List</a:t>
            </a:r>
          </a:p>
          <a:p>
            <a:pPr algn="l" rtl="0">
              <a:buFont typeface="Arial" panose="020B0604020202020204" pitchFamily="34" charset="0"/>
              <a:buChar char="•"/>
            </a:pPr>
            <a:r>
              <a:rPr lang="en-US" sz="2900" b="0" i="0" dirty="0">
                <a:effectLst/>
                <a:latin typeface="+mj-lt"/>
              </a:rPr>
              <a:t>History Deletion</a:t>
            </a:r>
          </a:p>
          <a:p>
            <a:pPr algn="l" rtl="0">
              <a:buFont typeface="Arial" panose="020B0604020202020204" pitchFamily="34" charset="0"/>
              <a:buChar char="•"/>
            </a:pPr>
            <a:r>
              <a:rPr lang="en-US" sz="2900" b="0" i="0" dirty="0">
                <a:effectLst/>
                <a:latin typeface="+mj-lt"/>
              </a:rPr>
              <a:t>Tab Recovery</a:t>
            </a:r>
          </a:p>
          <a:p>
            <a:pPr algn="l" rtl="0">
              <a:buFont typeface="Arial" panose="020B0604020202020204" pitchFamily="34" charset="0"/>
              <a:buChar char="•"/>
            </a:pPr>
            <a:r>
              <a:rPr lang="en-US" sz="2900" b="0" i="0" dirty="0">
                <a:effectLst/>
                <a:latin typeface="+mj-lt"/>
              </a:rPr>
              <a:t>Screenshot</a:t>
            </a:r>
          </a:p>
          <a:p>
            <a:pPr algn="l" rtl="0">
              <a:buFont typeface="Arial" panose="020B0604020202020204" pitchFamily="34" charset="0"/>
              <a:buChar char="•"/>
            </a:pPr>
            <a:r>
              <a:rPr lang="en-US" sz="2900" b="0" i="0" dirty="0">
                <a:effectLst/>
                <a:latin typeface="+mj-lt"/>
              </a:rPr>
              <a:t>EZ Read Mode</a:t>
            </a:r>
          </a:p>
          <a:p>
            <a:pPr algn="l" rtl="0">
              <a:buFont typeface="Arial" panose="020B0604020202020204" pitchFamily="34" charset="0"/>
              <a:buChar char="•"/>
            </a:pPr>
            <a:r>
              <a:rPr lang="en-US" sz="2900" b="0" i="0" dirty="0">
                <a:effectLst/>
                <a:latin typeface="+mj-lt"/>
              </a:rPr>
              <a:t>High Contrast</a:t>
            </a:r>
          </a:p>
          <a:p>
            <a:pPr algn="l" rtl="0">
              <a:buFont typeface="Arial" panose="020B0604020202020204" pitchFamily="34" charset="0"/>
              <a:buChar char="•"/>
            </a:pPr>
            <a:r>
              <a:rPr lang="en-US" sz="2900" b="0" i="0" dirty="0">
                <a:effectLst/>
                <a:latin typeface="+mj-lt"/>
              </a:rPr>
              <a:t>Font Size</a:t>
            </a:r>
          </a:p>
          <a:p>
            <a:pPr algn="l" rtl="0">
              <a:buFont typeface="Arial" panose="020B0604020202020204" pitchFamily="34" charset="0"/>
              <a:buChar char="•"/>
            </a:pPr>
            <a:r>
              <a:rPr lang="en-US" sz="2900" b="0" i="0" dirty="0">
                <a:effectLst/>
                <a:latin typeface="+mj-lt"/>
              </a:rPr>
              <a:t>Reminders</a:t>
            </a:r>
            <a:endParaRPr lang="en-US" sz="2900" b="1" dirty="0">
              <a:latin typeface="+mj-lt"/>
            </a:endParaRPr>
          </a:p>
          <a:p>
            <a:endParaRPr lang="en-US" dirty="0"/>
          </a:p>
        </p:txBody>
      </p:sp>
    </p:spTree>
    <p:extLst>
      <p:ext uri="{BB962C8B-B14F-4D97-AF65-F5344CB8AC3E}">
        <p14:creationId xmlns:p14="http://schemas.microsoft.com/office/powerpoint/2010/main" val="230560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D0D64B6-032B-5E29-BE86-879B408B4488}"/>
              </a:ext>
            </a:extLst>
          </p:cNvPr>
          <p:cNvSpPr>
            <a:spLocks noGrp="1"/>
          </p:cNvSpPr>
          <p:nvPr>
            <p:ph type="title"/>
          </p:nvPr>
        </p:nvSpPr>
        <p:spPr>
          <a:xfrm>
            <a:off x="457200" y="441351"/>
            <a:ext cx="7685037" cy="1325563"/>
          </a:xfrm>
        </p:spPr>
        <p:txBody>
          <a:bodyPr>
            <a:normAutofit/>
          </a:bodyPr>
          <a:lstStyle/>
          <a:p>
            <a:r>
              <a:rPr lang="en-US" dirty="0">
                <a:solidFill>
                  <a:srgbClr val="FFFFFF"/>
                </a:solidFill>
              </a:rPr>
              <a:t>Other Features</a:t>
            </a:r>
          </a:p>
        </p:txBody>
      </p:sp>
      <p:grpSp>
        <p:nvGrpSpPr>
          <p:cNvPr id="25" name="Group 2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8" name="Content Placeholder 27">
            <a:extLst>
              <a:ext uri="{FF2B5EF4-FFF2-40B4-BE49-F238E27FC236}">
                <a16:creationId xmlns:a16="http://schemas.microsoft.com/office/drawing/2014/main" id="{1EDDF9FE-7480-8FFF-3C67-620219D2126E}"/>
              </a:ext>
            </a:extLst>
          </p:cNvPr>
          <p:cNvSpPr>
            <a:spLocks noGrp="1"/>
          </p:cNvSpPr>
          <p:nvPr>
            <p:ph idx="1"/>
          </p:nvPr>
        </p:nvSpPr>
        <p:spPr>
          <a:xfrm>
            <a:off x="457200" y="2109701"/>
            <a:ext cx="7685037" cy="4080250"/>
          </a:xfrm>
        </p:spPr>
        <p:txBody>
          <a:bodyPr vert="horz" lIns="91440" tIns="45720" rIns="91440" bIns="45720" rtlCol="0" anchor="t">
            <a:normAutofit/>
          </a:bodyPr>
          <a:lstStyle/>
          <a:p>
            <a:pPr algn="l" rtl="0">
              <a:buFont typeface="Arial" panose="020B0604020202020204" pitchFamily="34" charset="0"/>
              <a:buChar char="•"/>
            </a:pPr>
            <a:r>
              <a:rPr lang="en-US" b="0" i="0" dirty="0">
                <a:effectLst/>
                <a:latin typeface="Circular"/>
              </a:rPr>
              <a:t>Summarization</a:t>
            </a:r>
          </a:p>
          <a:p>
            <a:pPr algn="l" rtl="0">
              <a:buFont typeface="Arial" panose="020B0604020202020204" pitchFamily="34" charset="0"/>
              <a:buChar char="•"/>
            </a:pPr>
            <a:r>
              <a:rPr lang="en-US" b="0" i="0" dirty="0">
                <a:effectLst/>
                <a:latin typeface="Circular"/>
              </a:rPr>
              <a:t>Croc Writer</a:t>
            </a:r>
          </a:p>
          <a:p>
            <a:pPr algn="l" rtl="0">
              <a:buFont typeface="Arial" panose="020B0604020202020204" pitchFamily="34" charset="0"/>
              <a:buChar char="•"/>
            </a:pPr>
            <a:r>
              <a:rPr lang="en-US" b="0" i="0" dirty="0">
                <a:effectLst/>
                <a:latin typeface="Circular"/>
              </a:rPr>
              <a:t>Explanation</a:t>
            </a:r>
          </a:p>
          <a:p>
            <a:pPr algn="l" rtl="0">
              <a:buFont typeface="Arial" panose="020B0604020202020204" pitchFamily="34" charset="0"/>
              <a:buChar char="•"/>
            </a:pPr>
            <a:r>
              <a:rPr lang="en-US" b="0" i="0" dirty="0">
                <a:effectLst/>
                <a:latin typeface="Circular"/>
              </a:rPr>
              <a:t>Translation</a:t>
            </a:r>
          </a:p>
          <a:p>
            <a:pPr algn="l" rtl="0">
              <a:buFont typeface="Arial" panose="020B0604020202020204" pitchFamily="34" charset="0"/>
              <a:buChar char="•"/>
            </a:pPr>
            <a:r>
              <a:rPr lang="en-US" b="0" i="0" dirty="0">
                <a:effectLst/>
                <a:latin typeface="Circular"/>
              </a:rPr>
              <a:t>Text to speech</a:t>
            </a:r>
          </a:p>
          <a:p>
            <a:pPr algn="l" rtl="0">
              <a:buFont typeface="Arial" panose="020B0604020202020204" pitchFamily="34" charset="0"/>
              <a:buChar char="•"/>
            </a:pPr>
            <a:r>
              <a:rPr lang="en-US" b="0" i="0" dirty="0">
                <a:effectLst/>
                <a:latin typeface="Circular"/>
              </a:rPr>
              <a:t>Transliteration</a:t>
            </a:r>
            <a:endParaRPr lang="en-US" dirty="0">
              <a:latin typeface="Arial"/>
              <a:cs typeface="Arial"/>
            </a:endParaRPr>
          </a:p>
          <a:p>
            <a:endParaRPr lang="en-US" dirty="0"/>
          </a:p>
        </p:txBody>
      </p:sp>
      <p:pic>
        <p:nvPicPr>
          <p:cNvPr id="4" name="Picture 3">
            <a:extLst>
              <a:ext uri="{FF2B5EF4-FFF2-40B4-BE49-F238E27FC236}">
                <a16:creationId xmlns:a16="http://schemas.microsoft.com/office/drawing/2014/main" id="{EC1D454E-5966-50F2-FB97-FB798A7818D7}"/>
              </a:ext>
            </a:extLst>
          </p:cNvPr>
          <p:cNvPicPr>
            <a:picLocks noChangeAspect="1"/>
          </p:cNvPicPr>
          <p:nvPr/>
        </p:nvPicPr>
        <p:blipFill>
          <a:blip r:embed="rId2"/>
          <a:stretch>
            <a:fillRect/>
          </a:stretch>
        </p:blipFill>
        <p:spPr>
          <a:xfrm>
            <a:off x="5890132" y="1055763"/>
            <a:ext cx="3513124" cy="4267570"/>
          </a:xfrm>
          <a:prstGeom prst="rect">
            <a:avLst/>
          </a:prstGeom>
        </p:spPr>
      </p:pic>
    </p:spTree>
    <p:extLst>
      <p:ext uri="{BB962C8B-B14F-4D97-AF65-F5344CB8AC3E}">
        <p14:creationId xmlns:p14="http://schemas.microsoft.com/office/powerpoint/2010/main" val="11303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6" name="Picture 5" descr="A screen shot of a computer program&#10;&#10;Description automatically generated">
            <a:extLst>
              <a:ext uri="{FF2B5EF4-FFF2-40B4-BE49-F238E27FC236}">
                <a16:creationId xmlns:a16="http://schemas.microsoft.com/office/drawing/2014/main" id="{85EA6FF3-6E9F-30E3-82B5-E19D2B4852D2}"/>
              </a:ext>
            </a:extLst>
          </p:cNvPr>
          <p:cNvPicPr>
            <a:picLocks noChangeAspect="1"/>
          </p:cNvPicPr>
          <p:nvPr/>
        </p:nvPicPr>
        <p:blipFill rotWithShape="1">
          <a:blip r:embed="rId2">
            <a:alphaModFix amt="60000"/>
          </a:blip>
          <a:srcRect r="25"/>
          <a:stretch/>
        </p:blipFill>
        <p:spPr>
          <a:xfrm>
            <a:off x="20" y="8571"/>
            <a:ext cx="12188932" cy="6858000"/>
          </a:xfrm>
          <a:prstGeom prst="rect">
            <a:avLst/>
          </a:prstGeom>
        </p:spPr>
      </p:pic>
      <p:sp>
        <p:nvSpPr>
          <p:cNvPr id="4" name="Title 3">
            <a:extLst>
              <a:ext uri="{FF2B5EF4-FFF2-40B4-BE49-F238E27FC236}">
                <a16:creationId xmlns:a16="http://schemas.microsoft.com/office/drawing/2014/main" id="{7AB5F6D6-6DE9-554C-A63D-C2CF63F8E85A}"/>
              </a:ext>
            </a:extLst>
          </p:cNvPr>
          <p:cNvSpPr>
            <a:spLocks noGrp="1"/>
          </p:cNvSpPr>
          <p:nvPr>
            <p:ph type="title"/>
          </p:nvPr>
        </p:nvSpPr>
        <p:spPr>
          <a:xfrm>
            <a:off x="457200" y="668049"/>
            <a:ext cx="7685037" cy="1325563"/>
          </a:xfrm>
        </p:spPr>
        <p:txBody>
          <a:bodyPr>
            <a:normAutofit/>
          </a:bodyPr>
          <a:lstStyle/>
          <a:p>
            <a:r>
              <a:rPr lang="en-US" dirty="0">
                <a:solidFill>
                  <a:srgbClr val="FFFFFF"/>
                </a:solidFill>
              </a:rPr>
              <a:t>#Preprocessing</a:t>
            </a:r>
          </a:p>
        </p:txBody>
      </p:sp>
      <p:sp>
        <p:nvSpPr>
          <p:cNvPr id="28" name="Content Placeholder 27">
            <a:extLst>
              <a:ext uri="{FF2B5EF4-FFF2-40B4-BE49-F238E27FC236}">
                <a16:creationId xmlns:a16="http://schemas.microsoft.com/office/drawing/2014/main" id="{1EDDF9FE-7480-8FFF-3C67-620219D2126E}"/>
              </a:ext>
            </a:extLst>
          </p:cNvPr>
          <p:cNvSpPr>
            <a:spLocks noGrp="1"/>
          </p:cNvSpPr>
          <p:nvPr>
            <p:ph idx="1"/>
          </p:nvPr>
        </p:nvSpPr>
        <p:spPr>
          <a:xfrm>
            <a:off x="457200" y="2096713"/>
            <a:ext cx="7685037" cy="4080250"/>
          </a:xfrm>
        </p:spPr>
        <p:txBody>
          <a:bodyPr vert="horz" lIns="91440" tIns="45720" rIns="91440" bIns="45720" rtlCol="0">
            <a:normAutofit/>
          </a:bodyPr>
          <a:lstStyle/>
          <a:p>
            <a:pPr marL="0" indent="0">
              <a:buNone/>
            </a:pPr>
            <a:endParaRPr lang="en-US">
              <a:solidFill>
                <a:srgbClr val="FFFFFF"/>
              </a:solidFill>
              <a:latin typeface="Arial"/>
              <a:cs typeface="Arial"/>
            </a:endParaRPr>
          </a:p>
          <a:p>
            <a:endParaRPr lang="en-US">
              <a:solidFill>
                <a:srgbClr val="FFFFFF"/>
              </a:solidFill>
              <a:latin typeface="Arial"/>
              <a:cs typeface="Arial"/>
            </a:endParaRPr>
          </a:p>
          <a:p>
            <a:endParaRPr lang="en-US">
              <a:solidFill>
                <a:srgbClr val="FFFFFF"/>
              </a:solidFill>
              <a:latin typeface="Arial"/>
              <a:cs typeface="Arial"/>
            </a:endParaRPr>
          </a:p>
          <a:p>
            <a:endParaRPr lang="en-US">
              <a:solidFill>
                <a:srgbClr val="FFFFFF"/>
              </a:solidFill>
            </a:endParaRPr>
          </a:p>
        </p:txBody>
      </p:sp>
      <p:grpSp>
        <p:nvGrpSpPr>
          <p:cNvPr id="48" name="Group 47">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49" name="Oval 48">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1" name="Freeform: Shape 50">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2" name="Freeform: Shape 51">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3"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92717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3" name="Picture 2" descr="A screen shot of a computer program&#10;&#10;Description automatically generated">
            <a:extLst>
              <a:ext uri="{FF2B5EF4-FFF2-40B4-BE49-F238E27FC236}">
                <a16:creationId xmlns:a16="http://schemas.microsoft.com/office/drawing/2014/main" id="{33291FC2-E204-8B9B-AC21-05950EAED714}"/>
              </a:ext>
            </a:extLst>
          </p:cNvPr>
          <p:cNvPicPr>
            <a:picLocks noChangeAspect="1"/>
          </p:cNvPicPr>
          <p:nvPr/>
        </p:nvPicPr>
        <p:blipFill rotWithShape="1">
          <a:blip r:embed="rId2">
            <a:alphaModFix amt="60000"/>
          </a:blip>
          <a:srcRect r="25"/>
          <a:stretch/>
        </p:blipFill>
        <p:spPr>
          <a:xfrm>
            <a:off x="20" y="8571"/>
            <a:ext cx="12188932" cy="6858000"/>
          </a:xfrm>
          <a:prstGeom prst="rect">
            <a:avLst/>
          </a:prstGeom>
        </p:spPr>
      </p:pic>
      <p:sp>
        <p:nvSpPr>
          <p:cNvPr id="2" name="Title 1">
            <a:extLst>
              <a:ext uri="{FF2B5EF4-FFF2-40B4-BE49-F238E27FC236}">
                <a16:creationId xmlns:a16="http://schemas.microsoft.com/office/drawing/2014/main" id="{1D0D64B6-032B-5E29-BE86-879B408B4488}"/>
              </a:ext>
            </a:extLst>
          </p:cNvPr>
          <p:cNvSpPr>
            <a:spLocks noGrp="1"/>
          </p:cNvSpPr>
          <p:nvPr>
            <p:ph type="title"/>
          </p:nvPr>
        </p:nvSpPr>
        <p:spPr>
          <a:xfrm>
            <a:off x="457200" y="668049"/>
            <a:ext cx="7685037" cy="1325563"/>
          </a:xfrm>
        </p:spPr>
        <p:txBody>
          <a:bodyPr>
            <a:normAutofit/>
          </a:bodyPr>
          <a:lstStyle/>
          <a:p>
            <a:r>
              <a:rPr lang="en-US" dirty="0">
                <a:solidFill>
                  <a:srgbClr val="FFFFFF"/>
                </a:solidFill>
              </a:rPr>
              <a:t>#Helper Code</a:t>
            </a:r>
          </a:p>
        </p:txBody>
      </p:sp>
      <p:sp>
        <p:nvSpPr>
          <p:cNvPr id="28" name="Content Placeholder 27">
            <a:extLst>
              <a:ext uri="{FF2B5EF4-FFF2-40B4-BE49-F238E27FC236}">
                <a16:creationId xmlns:a16="http://schemas.microsoft.com/office/drawing/2014/main" id="{1EDDF9FE-7480-8FFF-3C67-620219D2126E}"/>
              </a:ext>
            </a:extLst>
          </p:cNvPr>
          <p:cNvSpPr>
            <a:spLocks noGrp="1"/>
          </p:cNvSpPr>
          <p:nvPr>
            <p:ph idx="1"/>
          </p:nvPr>
        </p:nvSpPr>
        <p:spPr>
          <a:xfrm>
            <a:off x="457200" y="2096713"/>
            <a:ext cx="7685037" cy="4080250"/>
          </a:xfrm>
        </p:spPr>
        <p:txBody>
          <a:bodyPr vert="horz" lIns="91440" tIns="45720" rIns="91440" bIns="45720" rtlCol="0">
            <a:normAutofit/>
          </a:bodyPr>
          <a:lstStyle/>
          <a:p>
            <a:endParaRPr lang="en-US">
              <a:solidFill>
                <a:srgbClr val="FFFFFF"/>
              </a:solidFill>
            </a:endParaRPr>
          </a:p>
          <a:p>
            <a:endParaRPr lang="en-US">
              <a:solidFill>
                <a:srgbClr val="FFFFFF"/>
              </a:solidFill>
              <a:latin typeface="Arial"/>
              <a:cs typeface="Arial"/>
            </a:endParaRPr>
          </a:p>
          <a:p>
            <a:endParaRPr lang="en-US">
              <a:solidFill>
                <a:srgbClr val="FFFFFF"/>
              </a:solidFill>
              <a:latin typeface="Arial"/>
              <a:cs typeface="Arial"/>
            </a:endParaRPr>
          </a:p>
          <a:p>
            <a:endParaRPr lang="en-US">
              <a:solidFill>
                <a:srgbClr val="FFFFFF"/>
              </a:solidFill>
            </a:endParaRPr>
          </a:p>
        </p:txBody>
      </p:sp>
      <p:grpSp>
        <p:nvGrpSpPr>
          <p:cNvPr id="35" name="Group 34">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6" name="Oval 35">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8" name="Freeform: Shape 37">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9" name="Freeform: Shape 38">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0"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1"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65699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descr="A screenshot of a computer program&#10;&#10;Description automatically generated">
            <a:extLst>
              <a:ext uri="{FF2B5EF4-FFF2-40B4-BE49-F238E27FC236}">
                <a16:creationId xmlns:a16="http://schemas.microsoft.com/office/drawing/2014/main" id="{9C578FE3-E115-6BF1-3747-FABF07ECCE3A}"/>
              </a:ext>
            </a:extLst>
          </p:cNvPr>
          <p:cNvPicPr>
            <a:picLocks noChangeAspect="1"/>
          </p:cNvPicPr>
          <p:nvPr/>
        </p:nvPicPr>
        <p:blipFill rotWithShape="1">
          <a:blip r:embed="rId2">
            <a:alphaModFix amt="60000"/>
          </a:blip>
          <a:srcRect r="25"/>
          <a:stretch/>
        </p:blipFill>
        <p:spPr>
          <a:xfrm>
            <a:off x="20" y="8571"/>
            <a:ext cx="12188932" cy="6858000"/>
          </a:xfrm>
          <a:prstGeom prst="rect">
            <a:avLst/>
          </a:prstGeom>
        </p:spPr>
      </p:pic>
      <p:sp>
        <p:nvSpPr>
          <p:cNvPr id="2" name="Title 1">
            <a:extLst>
              <a:ext uri="{FF2B5EF4-FFF2-40B4-BE49-F238E27FC236}">
                <a16:creationId xmlns:a16="http://schemas.microsoft.com/office/drawing/2014/main" id="{1D0D64B6-032B-5E29-BE86-879B408B4488}"/>
              </a:ext>
            </a:extLst>
          </p:cNvPr>
          <p:cNvSpPr>
            <a:spLocks noGrp="1"/>
          </p:cNvSpPr>
          <p:nvPr>
            <p:ph type="title"/>
          </p:nvPr>
        </p:nvSpPr>
        <p:spPr>
          <a:xfrm>
            <a:off x="457200" y="668049"/>
            <a:ext cx="7685037" cy="1325563"/>
          </a:xfrm>
        </p:spPr>
        <p:txBody>
          <a:bodyPr>
            <a:normAutofit/>
          </a:bodyPr>
          <a:lstStyle/>
          <a:p>
            <a:r>
              <a:rPr lang="en-US" dirty="0">
                <a:solidFill>
                  <a:srgbClr val="FFFFFF"/>
                </a:solidFill>
              </a:rPr>
              <a:t>#Main Code</a:t>
            </a:r>
          </a:p>
        </p:txBody>
      </p:sp>
      <p:sp>
        <p:nvSpPr>
          <p:cNvPr id="28" name="Content Placeholder 27">
            <a:extLst>
              <a:ext uri="{FF2B5EF4-FFF2-40B4-BE49-F238E27FC236}">
                <a16:creationId xmlns:a16="http://schemas.microsoft.com/office/drawing/2014/main" id="{1EDDF9FE-7480-8FFF-3C67-620219D2126E}"/>
              </a:ext>
            </a:extLst>
          </p:cNvPr>
          <p:cNvSpPr>
            <a:spLocks noGrp="1"/>
          </p:cNvSpPr>
          <p:nvPr>
            <p:ph idx="1"/>
          </p:nvPr>
        </p:nvSpPr>
        <p:spPr>
          <a:xfrm>
            <a:off x="457200" y="2096713"/>
            <a:ext cx="7685037" cy="4080250"/>
          </a:xfrm>
        </p:spPr>
        <p:txBody>
          <a:bodyPr vert="horz" lIns="91440" tIns="45720" rIns="91440" bIns="45720" rtlCol="0">
            <a:normAutofit/>
          </a:bodyPr>
          <a:lstStyle/>
          <a:p>
            <a:endParaRPr lang="en-US">
              <a:solidFill>
                <a:srgbClr val="FFFFFF"/>
              </a:solidFill>
            </a:endParaRPr>
          </a:p>
          <a:p>
            <a:endParaRPr lang="en-US">
              <a:solidFill>
                <a:srgbClr val="FFFFFF"/>
              </a:solidFill>
              <a:latin typeface="Arial"/>
              <a:cs typeface="Arial"/>
            </a:endParaRPr>
          </a:p>
          <a:p>
            <a:endParaRPr lang="en-US">
              <a:solidFill>
                <a:srgbClr val="FFFFFF"/>
              </a:solidFill>
              <a:latin typeface="Arial"/>
              <a:cs typeface="Arial"/>
            </a:endParaRPr>
          </a:p>
          <a:p>
            <a:endParaRPr lang="en-US">
              <a:solidFill>
                <a:srgbClr val="FFFFFF"/>
              </a:solidFill>
            </a:endParaRPr>
          </a:p>
        </p:txBody>
      </p:sp>
      <p:grpSp>
        <p:nvGrpSpPr>
          <p:cNvPr id="48" name="Group 47">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49" name="Oval 48">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1" name="Freeform: Shape 50">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2" name="Freeform: Shape 51">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3"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838638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D0D64B6-032B-5E29-BE86-879B408B4488}"/>
              </a:ext>
            </a:extLst>
          </p:cNvPr>
          <p:cNvSpPr>
            <a:spLocks noGrp="1"/>
          </p:cNvSpPr>
          <p:nvPr>
            <p:ph type="title"/>
          </p:nvPr>
        </p:nvSpPr>
        <p:spPr>
          <a:xfrm>
            <a:off x="457200" y="-208251"/>
            <a:ext cx="7685037" cy="1325563"/>
          </a:xfrm>
        </p:spPr>
        <p:txBody>
          <a:bodyPr>
            <a:normAutofit/>
          </a:bodyPr>
          <a:lstStyle/>
          <a:p>
            <a:r>
              <a:rPr lang="en-US">
                <a:solidFill>
                  <a:srgbClr val="FFFFFF"/>
                </a:solidFill>
              </a:rPr>
              <a:t>#Snippets</a:t>
            </a:r>
            <a:endParaRPr lang="en-US" dirty="0">
              <a:solidFill>
                <a:srgbClr val="FFFFFF"/>
              </a:solidFill>
            </a:endParaRPr>
          </a:p>
        </p:txBody>
      </p:sp>
      <p:sp>
        <p:nvSpPr>
          <p:cNvPr id="28" name="Content Placeholder 27">
            <a:extLst>
              <a:ext uri="{FF2B5EF4-FFF2-40B4-BE49-F238E27FC236}">
                <a16:creationId xmlns:a16="http://schemas.microsoft.com/office/drawing/2014/main" id="{1EDDF9FE-7480-8FFF-3C67-620219D2126E}"/>
              </a:ext>
            </a:extLst>
          </p:cNvPr>
          <p:cNvSpPr>
            <a:spLocks noGrp="1"/>
          </p:cNvSpPr>
          <p:nvPr>
            <p:ph idx="1"/>
          </p:nvPr>
        </p:nvSpPr>
        <p:spPr>
          <a:xfrm>
            <a:off x="457200" y="2096713"/>
            <a:ext cx="7685037" cy="4080250"/>
          </a:xfrm>
        </p:spPr>
        <p:txBody>
          <a:bodyPr vert="horz" lIns="91440" tIns="45720" rIns="91440" bIns="45720" rtlCol="0">
            <a:normAutofit/>
          </a:bodyPr>
          <a:lstStyle/>
          <a:p>
            <a:endParaRPr lang="en-US">
              <a:solidFill>
                <a:srgbClr val="FFFFFF"/>
              </a:solidFill>
            </a:endParaRPr>
          </a:p>
          <a:p>
            <a:endParaRPr lang="en-US">
              <a:solidFill>
                <a:srgbClr val="FFFFFF"/>
              </a:solidFill>
              <a:latin typeface="Arial"/>
              <a:cs typeface="Arial"/>
            </a:endParaRPr>
          </a:p>
          <a:p>
            <a:endParaRPr lang="en-US">
              <a:solidFill>
                <a:srgbClr val="FFFFFF"/>
              </a:solidFill>
              <a:latin typeface="Arial"/>
              <a:cs typeface="Arial"/>
            </a:endParaRPr>
          </a:p>
          <a:p>
            <a:endParaRPr lang="en-US">
              <a:solidFill>
                <a:srgbClr val="FFFFFF"/>
              </a:solidFill>
            </a:endParaRPr>
          </a:p>
        </p:txBody>
      </p:sp>
      <p:grpSp>
        <p:nvGrpSpPr>
          <p:cNvPr id="48" name="Group 47">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49" name="Oval 48">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1" name="Freeform: Shape 50">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2" name="Freeform: Shape 51">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3"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8" name="Picture 7">
            <a:extLst>
              <a:ext uri="{FF2B5EF4-FFF2-40B4-BE49-F238E27FC236}">
                <a16:creationId xmlns:a16="http://schemas.microsoft.com/office/drawing/2014/main" id="{5C185E04-78E3-68FC-0AC5-F9CAE8D11D48}"/>
              </a:ext>
            </a:extLst>
          </p:cNvPr>
          <p:cNvPicPr>
            <a:picLocks noChangeAspect="1"/>
          </p:cNvPicPr>
          <p:nvPr/>
        </p:nvPicPr>
        <p:blipFill>
          <a:blip r:embed="rId2"/>
          <a:stretch>
            <a:fillRect/>
          </a:stretch>
        </p:blipFill>
        <p:spPr>
          <a:xfrm>
            <a:off x="592111" y="1745813"/>
            <a:ext cx="3315657" cy="4054862"/>
          </a:xfrm>
          <a:prstGeom prst="rect">
            <a:avLst/>
          </a:prstGeom>
        </p:spPr>
      </p:pic>
      <p:pic>
        <p:nvPicPr>
          <p:cNvPr id="10" name="Picture 9">
            <a:extLst>
              <a:ext uri="{FF2B5EF4-FFF2-40B4-BE49-F238E27FC236}">
                <a16:creationId xmlns:a16="http://schemas.microsoft.com/office/drawing/2014/main" id="{763F5A90-24C1-949A-0450-E791B103DE1D}"/>
              </a:ext>
            </a:extLst>
          </p:cNvPr>
          <p:cNvPicPr>
            <a:picLocks noChangeAspect="1"/>
          </p:cNvPicPr>
          <p:nvPr/>
        </p:nvPicPr>
        <p:blipFill>
          <a:blip r:embed="rId3"/>
          <a:stretch>
            <a:fillRect/>
          </a:stretch>
        </p:blipFill>
        <p:spPr>
          <a:xfrm>
            <a:off x="4070047" y="1850542"/>
            <a:ext cx="7771343" cy="3845405"/>
          </a:xfrm>
          <a:prstGeom prst="rect">
            <a:avLst/>
          </a:prstGeom>
        </p:spPr>
      </p:pic>
    </p:spTree>
    <p:extLst>
      <p:ext uri="{BB962C8B-B14F-4D97-AF65-F5344CB8AC3E}">
        <p14:creationId xmlns:p14="http://schemas.microsoft.com/office/powerpoint/2010/main" val="298224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Background Fill">
            <a:extLst>
              <a:ext uri="{FF2B5EF4-FFF2-40B4-BE49-F238E27FC236}">
                <a16:creationId xmlns:a16="http://schemas.microsoft.com/office/drawing/2014/main" id="{03AE087C-11E2-4305-9282-D7F122FE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sp>
        <p:nvSpPr>
          <p:cNvPr id="28" name="Content Placeholder 27">
            <a:extLst>
              <a:ext uri="{FF2B5EF4-FFF2-40B4-BE49-F238E27FC236}">
                <a16:creationId xmlns:a16="http://schemas.microsoft.com/office/drawing/2014/main" id="{1EDDF9FE-7480-8FFF-3C67-620219D2126E}"/>
              </a:ext>
            </a:extLst>
          </p:cNvPr>
          <p:cNvSpPr>
            <a:spLocks noGrp="1"/>
          </p:cNvSpPr>
          <p:nvPr>
            <p:ph idx="1"/>
          </p:nvPr>
        </p:nvSpPr>
        <p:spPr>
          <a:xfrm>
            <a:off x="457200" y="2096713"/>
            <a:ext cx="7685037" cy="4080250"/>
          </a:xfrm>
        </p:spPr>
        <p:txBody>
          <a:bodyPr vert="horz" lIns="91440" tIns="45720" rIns="91440" bIns="45720" rtlCol="0">
            <a:normAutofit/>
          </a:bodyPr>
          <a:lstStyle/>
          <a:p>
            <a:endParaRPr lang="en-US">
              <a:solidFill>
                <a:srgbClr val="FFFFFF"/>
              </a:solidFill>
            </a:endParaRPr>
          </a:p>
          <a:p>
            <a:endParaRPr lang="en-US">
              <a:solidFill>
                <a:srgbClr val="FFFFFF"/>
              </a:solidFill>
              <a:latin typeface="Arial"/>
              <a:cs typeface="Arial"/>
            </a:endParaRPr>
          </a:p>
          <a:p>
            <a:endParaRPr lang="en-US">
              <a:solidFill>
                <a:srgbClr val="FFFFFF"/>
              </a:solidFill>
              <a:latin typeface="Arial"/>
              <a:cs typeface="Arial"/>
            </a:endParaRPr>
          </a:p>
          <a:p>
            <a:endParaRPr lang="en-US">
              <a:solidFill>
                <a:srgbClr val="FFFFFF"/>
              </a:solidFill>
            </a:endParaRPr>
          </a:p>
        </p:txBody>
      </p:sp>
      <p:grpSp>
        <p:nvGrpSpPr>
          <p:cNvPr id="48" name="Group 47">
            <a:extLst>
              <a:ext uri="{FF2B5EF4-FFF2-40B4-BE49-F238E27FC236}">
                <a16:creationId xmlns:a16="http://schemas.microsoft.com/office/drawing/2014/main" id="{6ACF365D-F104-414F-93C3-D9F568808E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49" name="Oval 48">
              <a:extLst>
                <a:ext uri="{FF2B5EF4-FFF2-40B4-BE49-F238E27FC236}">
                  <a16:creationId xmlns:a16="http://schemas.microsoft.com/office/drawing/2014/main" id="{C5D118A1-A4AD-4C47-99CC-852FAD14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Graphic 9">
              <a:extLst>
                <a:ext uri="{FF2B5EF4-FFF2-40B4-BE49-F238E27FC236}">
                  <a16:creationId xmlns:a16="http://schemas.microsoft.com/office/drawing/2014/main" id="{D3E51544-0AB7-4546-AB57-868FB0B41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1" name="Freeform: Shape 50">
              <a:extLst>
                <a:ext uri="{FF2B5EF4-FFF2-40B4-BE49-F238E27FC236}">
                  <a16:creationId xmlns:a16="http://schemas.microsoft.com/office/drawing/2014/main" id="{16DB3A34-0E17-44F2-A958-5C6EE80E3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2" name="Freeform: Shape 51">
              <a:extLst>
                <a:ext uri="{FF2B5EF4-FFF2-40B4-BE49-F238E27FC236}">
                  <a16:creationId xmlns:a16="http://schemas.microsoft.com/office/drawing/2014/main" id="{AB343AE4-2356-4838-B706-3A16FFFDE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53" name="Graphic 9">
              <a:extLst>
                <a:ext uri="{FF2B5EF4-FFF2-40B4-BE49-F238E27FC236}">
                  <a16:creationId xmlns:a16="http://schemas.microsoft.com/office/drawing/2014/main" id="{D78B9AE4-2096-42B5-B267-1FCCF56F8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Graphic 9">
              <a:extLst>
                <a:ext uri="{FF2B5EF4-FFF2-40B4-BE49-F238E27FC236}">
                  <a16:creationId xmlns:a16="http://schemas.microsoft.com/office/drawing/2014/main" id="{827DE0C5-02AF-4323-9CB7-E4C1D6449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8" name="Title 7">
            <a:extLst>
              <a:ext uri="{FF2B5EF4-FFF2-40B4-BE49-F238E27FC236}">
                <a16:creationId xmlns:a16="http://schemas.microsoft.com/office/drawing/2014/main" id="{C343AD34-9923-5B1D-77E9-9DE4D3155857}"/>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81C8D01B-20C4-2AA9-7ABE-C538FB5479C4}"/>
              </a:ext>
            </a:extLst>
          </p:cNvPr>
          <p:cNvPicPr>
            <a:picLocks noChangeAspect="1"/>
          </p:cNvPicPr>
          <p:nvPr/>
        </p:nvPicPr>
        <p:blipFill>
          <a:blip r:embed="rId2"/>
          <a:stretch>
            <a:fillRect/>
          </a:stretch>
        </p:blipFill>
        <p:spPr>
          <a:xfrm>
            <a:off x="497029" y="332991"/>
            <a:ext cx="3581710" cy="3025402"/>
          </a:xfrm>
          <a:prstGeom prst="rect">
            <a:avLst/>
          </a:prstGeom>
        </p:spPr>
      </p:pic>
      <p:pic>
        <p:nvPicPr>
          <p:cNvPr id="5" name="Picture 4">
            <a:extLst>
              <a:ext uri="{FF2B5EF4-FFF2-40B4-BE49-F238E27FC236}">
                <a16:creationId xmlns:a16="http://schemas.microsoft.com/office/drawing/2014/main" id="{F68131AC-38BB-25D7-08C2-A0B4933A89A1}"/>
              </a:ext>
            </a:extLst>
          </p:cNvPr>
          <p:cNvPicPr>
            <a:picLocks noChangeAspect="1"/>
          </p:cNvPicPr>
          <p:nvPr/>
        </p:nvPicPr>
        <p:blipFill>
          <a:blip r:embed="rId3"/>
          <a:stretch>
            <a:fillRect/>
          </a:stretch>
        </p:blipFill>
        <p:spPr>
          <a:xfrm>
            <a:off x="4299718" y="819522"/>
            <a:ext cx="3596952" cy="4740051"/>
          </a:xfrm>
          <a:prstGeom prst="rect">
            <a:avLst/>
          </a:prstGeom>
        </p:spPr>
      </p:pic>
      <p:pic>
        <p:nvPicPr>
          <p:cNvPr id="7" name="Picture 6">
            <a:extLst>
              <a:ext uri="{FF2B5EF4-FFF2-40B4-BE49-F238E27FC236}">
                <a16:creationId xmlns:a16="http://schemas.microsoft.com/office/drawing/2014/main" id="{94962AF6-61E7-5FD2-8EC4-39A0E7ED7AE2}"/>
              </a:ext>
            </a:extLst>
          </p:cNvPr>
          <p:cNvPicPr>
            <a:picLocks noChangeAspect="1"/>
          </p:cNvPicPr>
          <p:nvPr/>
        </p:nvPicPr>
        <p:blipFill>
          <a:blip r:embed="rId4"/>
          <a:srcRect t="172" b="15530"/>
          <a:stretch/>
        </p:blipFill>
        <p:spPr>
          <a:xfrm>
            <a:off x="8225160" y="1584373"/>
            <a:ext cx="3619814" cy="5171370"/>
          </a:xfrm>
          <a:prstGeom prst="rect">
            <a:avLst/>
          </a:prstGeom>
        </p:spPr>
      </p:pic>
    </p:spTree>
    <p:extLst>
      <p:ext uri="{BB962C8B-B14F-4D97-AF65-F5344CB8AC3E}">
        <p14:creationId xmlns:p14="http://schemas.microsoft.com/office/powerpoint/2010/main" val="3277820543"/>
      </p:ext>
    </p:extLst>
  </p:cSld>
  <p:clrMapOvr>
    <a:masterClrMapping/>
  </p:clrMapOvr>
</p:sld>
</file>

<file path=ppt/theme/theme1.xml><?xml version="1.0" encoding="utf-8"?>
<a:theme xmlns:a="http://schemas.openxmlformats.org/drawingml/2006/main" name="TropicVTI">
  <a:themeElements>
    <a:clrScheme name="AnalogousFromRegularSeedRightStep">
      <a:dk1>
        <a:srgbClr val="000000"/>
      </a:dk1>
      <a:lt1>
        <a:srgbClr val="FFFFFF"/>
      </a:lt1>
      <a:dk2>
        <a:srgbClr val="1C2732"/>
      </a:dk2>
      <a:lt2>
        <a:srgbClr val="F3F0F1"/>
      </a:lt2>
      <a:accent1>
        <a:srgbClr val="21B780"/>
      </a:accent1>
      <a:accent2>
        <a:srgbClr val="14B2BA"/>
      </a:accent2>
      <a:accent3>
        <a:srgbClr val="298EE7"/>
      </a:accent3>
      <a:accent4>
        <a:srgbClr val="2C40D9"/>
      </a:accent4>
      <a:accent5>
        <a:srgbClr val="6229E7"/>
      </a:accent5>
      <a:accent6>
        <a:srgbClr val="A017D5"/>
      </a:accent6>
      <a:hlink>
        <a:srgbClr val="BF3F6E"/>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TotalTime>
  <Words>208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Circular</vt:lpstr>
      <vt:lpstr>Franklin Gothic</vt:lpstr>
      <vt:lpstr>Gill Sans Nova</vt:lpstr>
      <vt:lpstr>Libre Franklin</vt:lpstr>
      <vt:lpstr>TropicVTI</vt:lpstr>
      <vt:lpstr>Idea/Approach</vt:lpstr>
      <vt:lpstr>Technology stack</vt:lpstr>
      <vt:lpstr>What it does</vt:lpstr>
      <vt:lpstr>Other Features</vt:lpstr>
      <vt:lpstr>#Preprocessing</vt:lpstr>
      <vt:lpstr>#Helper Code</vt:lpstr>
      <vt:lpstr>#Main Code</vt:lpstr>
      <vt:lpstr>#Snippets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Prashant Singh</cp:lastModifiedBy>
  <cp:revision>386</cp:revision>
  <dcterms:created xsi:type="dcterms:W3CDTF">2024-05-01T14:02:16Z</dcterms:created>
  <dcterms:modified xsi:type="dcterms:W3CDTF">2025-03-08T20:22:21Z</dcterms:modified>
</cp:coreProperties>
</file>