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段 公子" initials="段" lastIdx="1" clrIdx="0">
    <p:extLst>
      <p:ext uri="{19B8F6BF-5375-455C-9EA6-DF929625EA0E}">
        <p15:presenceInfo xmlns:p15="http://schemas.microsoft.com/office/powerpoint/2012/main" userId="46ab55182dad29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08456-7747-4156-9728-E232372D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17F4F-1F90-4775-9EE5-E6833B0FE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6850A-1B3B-4FFD-BC78-2BBF3111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42AA0-6BBC-4ADA-BA5C-4B1F3B06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49DC2-9718-4813-88B9-0E6FC1EF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6742C-79DB-4E27-BF8A-17600ABE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6B67DA-80AF-4625-9CE6-4BB3B922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A9EE8-02A4-40C5-8381-84FEE38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3AB78-5109-4B59-883A-B6072597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A3C8A-4087-4ECB-998E-9AC74677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3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6691FD-01CA-4B6D-AACB-773AF2B2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31DEB-D696-4E60-AAFC-98020302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EF9F7-9820-4482-AF79-7512B33D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ABC2A-AF61-402C-8413-0952B628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B8336-3931-4407-A112-7A4FC5C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8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1000C-49BF-4B19-B4FE-DDAD1362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639BE-0A8C-4961-86F8-6E736686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3B69F-6AA5-4544-8597-68BBBC94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A265F-C2F7-46FC-B244-DEE31D9F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0B150-6B97-4495-99FC-BAB2F19B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4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9D65-9842-408C-92F3-574B79F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3D4B5-CEFF-46CE-9921-832812783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CD4A8-26D9-494D-9AA7-3D52F4E0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A2CF0-9C50-4F49-9173-F61B7FB0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D30DC-BBA6-4737-90D9-B8B9C5C4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6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83CCA-1080-41F2-B17A-160C9DA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17181-4E4A-4BFB-A458-5378AB65A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2E673-70A3-4796-9DB5-2351673E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CE4DE-33DE-483B-B9B0-90BD5B47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99D6E-75C2-491F-9CFE-8C955BE5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DE3B5-0E5F-454E-9641-EFA01E1A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F695-94C7-4A4A-8EE4-8DEE029E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9FDC5-08FD-41F4-96A2-D555981A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D5544-06B2-44FF-B57C-70C16216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D099A9-F7E1-465B-AC57-D18384EF6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CEE52-D14C-4FF5-BBB0-23E326E2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2B19E-E4DB-4674-9B8A-375E5AEB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2D9BA6-C8F3-4265-874B-3852952A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D0B421-487C-474C-B005-1A87A309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3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BAC0-F44E-4A0E-AB23-92ED3A37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A2EFC-E654-49E5-A54A-5F0BD3CF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2F9D9-50A6-4490-9A1D-B086A401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EC52F3-1A80-4FA1-80B0-415E0D91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6AFE3B-B55D-4D02-9DD3-06117F6E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36167-A127-43D9-B061-6C905DF9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9B292-40A0-4660-8747-D60A66E0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323A0-E548-43E4-A61D-FBD00C31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40B21-A9D9-4B12-995C-40193B98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38638-3BCD-446D-AB6C-B633CFC5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7B6D5-9865-4FDB-A0C1-729D067E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F4332-30C2-449F-A4F8-C9D2E7E0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810D2-0602-45C3-9522-880B6666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879AE-B587-4B20-B7C8-813C19DA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F78AE7-6D6C-4091-A758-9EC31B736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864A8-0ABF-4804-B36D-2CC189BC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5A4BB-ED31-41A4-B97A-6ACC0256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912A1-EBA1-43F5-97B4-9E0501B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78A73-36DB-4945-8DB1-EBADF9F6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BE09AD-1126-4415-8FE6-826E7562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1D317-ECCC-4BC3-BE82-8395BCAD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A0960-996E-431F-825F-E00B7F5FD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B8BE-2993-4679-9441-A59B7D5B9CF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B3021-5E8A-435B-B212-09B454117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93CDC-3967-475D-9392-9898BFD1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9AF9C-C169-41BB-A454-5B2337A6F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53" y="1283002"/>
            <a:ext cx="1077509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Implementation analysis </a:t>
            </a:r>
            <a:br>
              <a:rPr lang="en-US" altLang="zh-CN" dirty="0"/>
            </a:br>
            <a:r>
              <a:rPr lang="en-US" altLang="zh-CN" dirty="0"/>
              <a:t>of RISC-V </a:t>
            </a:r>
            <a:r>
              <a:rPr lang="en-US" altLang="zh-CN" dirty="0" err="1"/>
              <a:t>Zfinx</a:t>
            </a:r>
            <a:r>
              <a:rPr lang="en-US" altLang="zh-CN" dirty="0"/>
              <a:t> extension</a:t>
            </a:r>
            <a:br>
              <a:rPr lang="en-US" altLang="zh-CN" dirty="0"/>
            </a:br>
            <a:r>
              <a:rPr lang="en-US" altLang="zh-CN" dirty="0"/>
              <a:t>in QEMU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61879-B397-486B-A062-8CC76E02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0876" y="4944804"/>
            <a:ext cx="2586680" cy="630194"/>
          </a:xfrm>
        </p:spPr>
        <p:txBody>
          <a:bodyPr/>
          <a:lstStyle/>
          <a:p>
            <a:r>
              <a:rPr lang="en-US" altLang="zh-CN" dirty="0"/>
              <a:t>Duan</a:t>
            </a:r>
            <a:r>
              <a:rPr lang="zh-CN" altLang="en-US" dirty="0"/>
              <a:t> </a:t>
            </a:r>
            <a:r>
              <a:rPr lang="en-US" altLang="zh-CN" dirty="0" err="1"/>
              <a:t>Jiahua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59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46A9-04BC-42AB-9E4A-958AEA44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E58C3-59E0-4BD2-B6B4-CF48EDD2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2462169"/>
          </a:xfrm>
        </p:spPr>
        <p:txBody>
          <a:bodyPr/>
          <a:lstStyle/>
          <a:p>
            <a:r>
              <a:rPr lang="en-US" altLang="zh-CN" dirty="0"/>
              <a:t>Target: the emulated architectures</a:t>
            </a:r>
          </a:p>
          <a:p>
            <a:r>
              <a:rPr lang="en-US" altLang="zh-CN" dirty="0"/>
              <a:t>Host: the real machine on which QEMU is running</a:t>
            </a:r>
          </a:p>
          <a:p>
            <a:r>
              <a:rPr lang="en-US" altLang="zh-CN" dirty="0"/>
              <a:t>Guest code: being run by the emulated processor</a:t>
            </a:r>
          </a:p>
          <a:p>
            <a:r>
              <a:rPr lang="en-US" altLang="zh-CN" dirty="0"/>
              <a:t>Host code: QEMU functions by extracting the Guest code and converting it to Host specific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E5DD5-D6FA-452E-B34A-EB168B71B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90" y="4287794"/>
            <a:ext cx="4400420" cy="1718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2D3A09-C180-4AAE-A1D4-24D54495347E}"/>
              </a:ext>
            </a:extLst>
          </p:cNvPr>
          <p:cNvSpPr txBox="1"/>
          <p:nvPr/>
        </p:nvSpPr>
        <p:spPr>
          <a:xfrm>
            <a:off x="4877314" y="6130751"/>
            <a:ext cx="243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Qemu Detailed Study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17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A4047-CFB6-4B8A-BB9F-B9F79433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Translation 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C56B2-BE93-464A-8C16-4C2E3EAC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5557" cy="2110002"/>
          </a:xfrm>
        </p:spPr>
        <p:txBody>
          <a:bodyPr/>
          <a:lstStyle/>
          <a:p>
            <a:r>
              <a:rPr lang="en-US" altLang="zh-CN" dirty="0"/>
              <a:t> a block of target code - Translation Block (TB) is converted into</a:t>
            </a:r>
          </a:p>
          <a:p>
            <a:pPr marL="0" indent="0">
              <a:buNone/>
            </a:pPr>
            <a:r>
              <a:rPr lang="en-US" altLang="zh-CN" dirty="0"/>
              <a:t>TCG ops - a kind of machine-independent intermediate notation</a:t>
            </a:r>
          </a:p>
          <a:p>
            <a:r>
              <a:rPr lang="en-US" altLang="zh-CN" dirty="0"/>
              <a:t> the TCG ops for the TB is converted to Host code for the host’s</a:t>
            </a:r>
          </a:p>
          <a:p>
            <a:pPr marL="0" indent="0">
              <a:buNone/>
            </a:pPr>
            <a:r>
              <a:rPr lang="en-US" altLang="zh-CN" dirty="0"/>
              <a:t>architecture by TCG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E2C833-7507-4DF6-9D46-3D8EBDE1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5627"/>
            <a:ext cx="3142677" cy="2110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29EA4-5EA0-464A-AFCA-0B21C551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73" y="3935626"/>
            <a:ext cx="4172515" cy="21100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DDBADA-A7CA-4BC9-8794-9E5177797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8" y="3933776"/>
            <a:ext cx="2850371" cy="21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5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A8AA-7BA8-4D80-AE0A-8341DC0B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source code analysis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BA6F18B-CA5F-47F0-8D56-094998DF1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70418"/>
              </p:ext>
            </p:extLst>
          </p:nvPr>
        </p:nvGraphicFramePr>
        <p:xfrm>
          <a:off x="838199" y="1825623"/>
          <a:ext cx="10146958" cy="3574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73479">
                  <a:extLst>
                    <a:ext uri="{9D8B030D-6E8A-4147-A177-3AD203B41FA5}">
                      <a16:colId xmlns:a16="http://schemas.microsoft.com/office/drawing/2014/main" val="3888311994"/>
                    </a:ext>
                  </a:extLst>
                </a:gridCol>
                <a:gridCol w="5073479">
                  <a:extLst>
                    <a:ext uri="{9D8B030D-6E8A-4147-A177-3AD203B41FA5}">
                      <a16:colId xmlns:a16="http://schemas.microsoft.com/office/drawing/2014/main" val="2180291234"/>
                    </a:ext>
                  </a:extLst>
                </a:gridCol>
              </a:tblGrid>
              <a:tr h="828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52002"/>
                  </a:ext>
                </a:extLst>
              </a:tr>
              <a:tr h="958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/target/target-</a:t>
                      </a:r>
                      <a:r>
                        <a:rPr lang="en-US" altLang="zh-CN" dirty="0" err="1"/>
                        <a:t>xyz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translate.c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extracted guest code is converted into architecture independent TCG ops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67026"/>
                  </a:ext>
                </a:extLst>
              </a:tr>
              <a:tr h="828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tcg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tcg.c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main code for TCG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2461"/>
                  </a:ext>
                </a:extLst>
              </a:tr>
              <a:tr h="958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tcg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xyz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tcg-target.c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Code that converts the TCG ops to host</a:t>
                      </a:r>
                    </a:p>
                    <a:p>
                      <a:pPr algn="ctr"/>
                      <a:r>
                        <a:rPr lang="en-US" altLang="zh-CN" dirty="0"/>
                        <a:t>code (host specific ISA)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73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FA70E-F354-4E29-B98A-77073395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source code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1340E7-3005-4B6F-8C02-5ABF1C611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58" y="1690688"/>
            <a:ext cx="2277561" cy="41066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57956D-C3E0-44E1-B1AE-310ABB62C21E}"/>
              </a:ext>
            </a:extLst>
          </p:cNvPr>
          <p:cNvSpPr txBox="1"/>
          <p:nvPr/>
        </p:nvSpPr>
        <p:spPr>
          <a:xfrm>
            <a:off x="7531443" y="3244334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/target/</a:t>
            </a:r>
            <a:r>
              <a:rPr lang="en-US" altLang="zh-CN" dirty="0" err="1"/>
              <a:t>riscv</a:t>
            </a:r>
            <a:r>
              <a:rPr lang="en-US" altLang="zh-CN" dirty="0"/>
              <a:t>/ insn32.decode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90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41ADC-19FE-4718-A6B0-50C17CA0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source code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2E154-5684-4EEE-A9A8-2A5BF14C8B68}"/>
              </a:ext>
            </a:extLst>
          </p:cNvPr>
          <p:cNvSpPr txBox="1"/>
          <p:nvPr/>
        </p:nvSpPr>
        <p:spPr>
          <a:xfrm>
            <a:off x="8612660" y="368169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/target/</a:t>
            </a:r>
            <a:r>
              <a:rPr lang="en-US" altLang="zh-CN" dirty="0" err="1"/>
              <a:t>riscv</a:t>
            </a:r>
            <a:r>
              <a:rPr lang="en-US" altLang="zh-CN" dirty="0"/>
              <a:t>/</a:t>
            </a:r>
            <a:r>
              <a:rPr lang="en-US" altLang="zh-CN" dirty="0" err="1"/>
              <a:t>translate.c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C4FAA3E-89AE-4A06-AE71-09FCEE64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49" y="1825625"/>
            <a:ext cx="4281501" cy="4351338"/>
          </a:xfrm>
        </p:spPr>
      </p:pic>
    </p:spTree>
    <p:extLst>
      <p:ext uri="{BB962C8B-B14F-4D97-AF65-F5344CB8AC3E}">
        <p14:creationId xmlns:p14="http://schemas.microsoft.com/office/powerpoint/2010/main" val="94043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BDD9B-4C57-4CEA-AB34-FF343604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source code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97B2B4-6FA4-40E9-8930-D45FF3EFA02D}"/>
              </a:ext>
            </a:extLst>
          </p:cNvPr>
          <p:cNvSpPr txBox="1"/>
          <p:nvPr/>
        </p:nvSpPr>
        <p:spPr>
          <a:xfrm>
            <a:off x="6342330" y="3807874"/>
            <a:ext cx="404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/target/</a:t>
            </a:r>
            <a:r>
              <a:rPr lang="en-US" altLang="zh-CN" dirty="0" err="1"/>
              <a:t>riscv</a:t>
            </a:r>
            <a:r>
              <a:rPr lang="en-US" altLang="zh-CN" dirty="0"/>
              <a:t>/</a:t>
            </a:r>
            <a:r>
              <a:rPr lang="en-US" altLang="zh-CN" dirty="0" err="1"/>
              <a:t>insn_trans</a:t>
            </a:r>
            <a:r>
              <a:rPr lang="en-US" altLang="zh-CN" dirty="0"/>
              <a:t>/trans_rvf.c.inc</a:t>
            </a:r>
            <a:endParaRPr lang="zh-CN" altLang="en-US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046C3A20-1058-4FFB-ADD5-909470139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23" y="1816871"/>
            <a:ext cx="4201807" cy="4351338"/>
          </a:xfrm>
        </p:spPr>
      </p:pic>
    </p:spTree>
    <p:extLst>
      <p:ext uri="{BB962C8B-B14F-4D97-AF65-F5344CB8AC3E}">
        <p14:creationId xmlns:p14="http://schemas.microsoft.com/office/powerpoint/2010/main" val="319173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95C6F-BB32-45FB-8E2B-0081B17A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QEMU source code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929478-DFC7-4861-B702-E52092F1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" y="1813269"/>
            <a:ext cx="6829012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AAD5F0-A5BF-451D-8B8E-869501B13BB3}"/>
              </a:ext>
            </a:extLst>
          </p:cNvPr>
          <p:cNvSpPr txBox="1"/>
          <p:nvPr/>
        </p:nvSpPr>
        <p:spPr>
          <a:xfrm>
            <a:off x="8841259" y="3503141"/>
            <a:ext cx="257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/target/</a:t>
            </a:r>
            <a:r>
              <a:rPr lang="en-US" altLang="zh-CN" dirty="0" err="1"/>
              <a:t>riscv</a:t>
            </a:r>
            <a:r>
              <a:rPr lang="en-US" altLang="zh-CN" dirty="0"/>
              <a:t>/</a:t>
            </a:r>
            <a:r>
              <a:rPr lang="en-US" altLang="zh-CN" dirty="0" err="1"/>
              <a:t>insn_trans</a:t>
            </a:r>
            <a:r>
              <a:rPr lang="en-US" altLang="zh-CN" dirty="0"/>
              <a:t>/trans_rvi.c.inc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31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14671-6D14-4FB7-8808-11187B57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does not implement </a:t>
            </a:r>
            <a:r>
              <a:rPr lang="en-US" altLang="zh-CN" dirty="0" err="1"/>
              <a:t>Zfinx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715EA-66A5-40F1-B9A0-4EFE0C9A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QEMU does not remove  floating point load</a:t>
            </a:r>
          </a:p>
          <a:p>
            <a:r>
              <a:rPr lang="en-US" altLang="zh-CN" dirty="0"/>
              <a:t>QEMU use </a:t>
            </a:r>
            <a:r>
              <a:rPr lang="en-US" altLang="zh-CN" dirty="0" err="1"/>
              <a:t>fpr</a:t>
            </a:r>
            <a:r>
              <a:rPr lang="en-US" altLang="zh-CN" dirty="0"/>
              <a:t> not </a:t>
            </a:r>
            <a:r>
              <a:rPr lang="en-US" altLang="zh-CN" dirty="0" err="1"/>
              <a:t>gpr</a:t>
            </a:r>
            <a:r>
              <a:rPr lang="en-US" altLang="zh-CN" dirty="0"/>
              <a:t> in </a:t>
            </a:r>
            <a:r>
              <a:rPr lang="en-US" altLang="zh-CN" dirty="0" err="1"/>
              <a:t>trans_flw</a:t>
            </a:r>
            <a:r>
              <a:rPr lang="en-US" altLang="zh-CN" dirty="0"/>
              <a:t> function</a:t>
            </a:r>
            <a:r>
              <a:rPr lang="zh-CN" altLang="en-US" dirty="0"/>
              <a:t> </a:t>
            </a:r>
            <a:r>
              <a:rPr lang="en-US" altLang="zh-CN" dirty="0"/>
              <a:t>in the frontend</a:t>
            </a:r>
          </a:p>
          <a:p>
            <a:r>
              <a:rPr lang="en-US" altLang="zh-CN" dirty="0"/>
              <a:t>I can not find the </a:t>
            </a:r>
            <a:r>
              <a:rPr lang="en-US" altLang="zh-CN" dirty="0" err="1"/>
              <a:t>Zfinx</a:t>
            </a:r>
            <a:r>
              <a:rPr lang="en-US" altLang="zh-CN"/>
              <a:t> keyword </a:t>
            </a:r>
            <a:r>
              <a:rPr lang="en-US" altLang="zh-CN" dirty="0"/>
              <a:t>in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342259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317A0-39C1-45BC-9033-3696DE83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Implement zfinx extension in qemu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98868-1FE7-47F9-823F-C9591CF7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597"/>
          </a:xfrm>
        </p:spPr>
        <p:txBody>
          <a:bodyPr>
            <a:normAutofit/>
          </a:bodyPr>
          <a:lstStyle/>
          <a:p>
            <a:r>
              <a:rPr lang="en-US" altLang="zh-CN" dirty="0"/>
              <a:t>When QEMU detects that the guest code implements </a:t>
            </a:r>
            <a:r>
              <a:rPr lang="en-US" altLang="zh-CN" dirty="0" err="1"/>
              <a:t>Zfinx</a:t>
            </a:r>
            <a:r>
              <a:rPr lang="en-US" altLang="zh-CN" dirty="0"/>
              <a:t> extension, it replaces floating-point registers with integer registers (it seems that the registers operated by the generated back-end machine code are only specified locations in memory)</a:t>
            </a:r>
          </a:p>
          <a:p>
            <a:r>
              <a:rPr lang="en-US" altLang="zh-CN" dirty="0"/>
              <a:t>Remove all floating point load store and register move encodings</a:t>
            </a:r>
          </a:p>
          <a:p>
            <a:r>
              <a:rPr lang="en-US" altLang="zh-CN" dirty="0"/>
              <a:t>Suppress checking of sources</a:t>
            </a:r>
          </a:p>
          <a:p>
            <a:r>
              <a:rPr lang="en-US" altLang="zh-CN" dirty="0"/>
              <a:t>Use specific floating point instructions for testing</a:t>
            </a:r>
          </a:p>
          <a:p>
            <a:r>
              <a:rPr lang="en-US" altLang="zh-CN" dirty="0"/>
              <a:t>Prerequisites and difficulties: Deeply understand the details of QEMU dynamic translation source code(</a:t>
            </a:r>
            <a:r>
              <a:rPr lang="en-US" altLang="zh-CN" dirty="0" err="1"/>
              <a:t>gdb</a:t>
            </a:r>
            <a:r>
              <a:rPr lang="en-US" altLang="zh-CN" dirty="0"/>
              <a:t>, Communicate with others)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FD1D7-68A7-4A64-BD77-A2885D4B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09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2C54-25EF-42E7-863B-BC37E7E8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8842D-D894-489C-8C69-AD49B985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RISC-V introduction</a:t>
            </a:r>
          </a:p>
          <a:p>
            <a:r>
              <a:rPr lang="en-US" altLang="zh-CN" dirty="0" err="1"/>
              <a:t>Zfinx</a:t>
            </a:r>
            <a:r>
              <a:rPr lang="en-US" altLang="zh-CN" dirty="0"/>
              <a:t> extension</a:t>
            </a:r>
          </a:p>
          <a:p>
            <a:r>
              <a:rPr lang="en-US" altLang="zh-CN" dirty="0" err="1"/>
              <a:t>Qemu</a:t>
            </a:r>
            <a:r>
              <a:rPr lang="en-US" altLang="zh-CN" dirty="0"/>
              <a:t> introduction</a:t>
            </a:r>
          </a:p>
          <a:p>
            <a:r>
              <a:rPr lang="en-US" altLang="zh-CN" dirty="0" err="1"/>
              <a:t>Qemu</a:t>
            </a:r>
            <a:r>
              <a:rPr lang="en-US" altLang="zh-CN" dirty="0"/>
              <a:t> source code analysis</a:t>
            </a:r>
          </a:p>
          <a:p>
            <a:r>
              <a:rPr lang="fr-FR" altLang="zh-CN" dirty="0"/>
              <a:t>Implement zfinx extension in qemu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8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00D0-BBE8-4C43-8BF4-EE099130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161EE-7B19-4B8A-880C-96C14F60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open standard ISA based on established RISC principles</a:t>
            </a:r>
          </a:p>
          <a:p>
            <a:r>
              <a:rPr lang="en-US" altLang="zh-CN" dirty="0"/>
              <a:t>Be supported in several popular software toolchains</a:t>
            </a:r>
          </a:p>
          <a:p>
            <a:r>
              <a:rPr lang="en-US" altLang="zh-CN" dirty="0"/>
              <a:t>Variable-width(32, 64, 128 bits) and extensible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94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9317-B0D5-45A1-9E65-B1A1D2B4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8EA172-0368-4E60-A9FD-74C6937DC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554"/>
            <a:ext cx="3931729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6E8F19-43E9-4F82-B49F-9982122A9179}"/>
              </a:ext>
            </a:extLst>
          </p:cNvPr>
          <p:cNvSpPr txBox="1"/>
          <p:nvPr/>
        </p:nvSpPr>
        <p:spPr>
          <a:xfrm>
            <a:off x="2398147" y="6215876"/>
            <a:ext cx="811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ea typeface="微软雅黑" panose="020B0503020204020204" pitchFamily="34" charset="-122"/>
              </a:rPr>
              <a:t>wikipedia</a:t>
            </a:r>
            <a:endParaRPr lang="zh-CN" altLang="en-US" sz="1200" dirty="0"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FE15B5-4D57-4A0C-851E-5CD3250AD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88" y="1788554"/>
            <a:ext cx="6029512" cy="22077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ADDFA30-A313-436F-8154-5744E80F8851}"/>
              </a:ext>
            </a:extLst>
          </p:cNvPr>
          <p:cNvSpPr txBox="1"/>
          <p:nvPr/>
        </p:nvSpPr>
        <p:spPr>
          <a:xfrm>
            <a:off x="7933127" y="4187309"/>
            <a:ext cx="811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ea typeface="微软雅黑" panose="020B0503020204020204" pitchFamily="34" charset="-122"/>
              </a:rPr>
              <a:t>wikipedia</a:t>
            </a:r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71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B3E2B-B4C8-4F9F-8A03-6AAE7A35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6A59A-4558-475A-8271-10000567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7384" cy="4351338"/>
          </a:xfrm>
        </p:spPr>
        <p:txBody>
          <a:bodyPr/>
          <a:lstStyle/>
          <a:p>
            <a:r>
              <a:rPr lang="en-US" altLang="zh-CN" dirty="0"/>
              <a:t>32 (or 16 in the embedded variant) integer registers</a:t>
            </a:r>
          </a:p>
          <a:p>
            <a:r>
              <a:rPr lang="en-US" altLang="zh-CN" dirty="0"/>
              <a:t>32 floating-point registers(when the floating-point extension is implemented)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D9386B-0863-4B95-AB93-30133973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761" y="1690688"/>
            <a:ext cx="2935116" cy="36070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E244E8-0556-4335-8567-B04ED039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851" y="5445361"/>
            <a:ext cx="816935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7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99AF7-BC22-4EE8-9B32-8E95B709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RV32I instructions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6721DF-C416-4617-8F59-7625792D4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0" y="1690688"/>
            <a:ext cx="8334375" cy="31718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8F6A2B-C217-4B9D-A793-C40B3F9B8D0A}"/>
              </a:ext>
            </a:extLst>
          </p:cNvPr>
          <p:cNvSpPr txBox="1"/>
          <p:nvPr/>
        </p:nvSpPr>
        <p:spPr>
          <a:xfrm>
            <a:off x="4925708" y="5535827"/>
            <a:ext cx="234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riscv-spec-20191213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31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44E83-A8BB-41B2-9E68-26B64517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Zfinx</a:t>
            </a:r>
            <a:r>
              <a:rPr lang="en-US" altLang="zh-CN" dirty="0"/>
              <a:t> extension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BC3A3-0CC6-48FB-9F3A-B7BCF9FB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 all existing and future floating point extensions which use the F floating point registers with the X registers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700C36-11DE-4C34-A0A6-E7A6606A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21" y="3726448"/>
            <a:ext cx="7269956" cy="5146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F14EA2-62E9-4AAE-B2BC-6E1A054CE04B}"/>
              </a:ext>
            </a:extLst>
          </p:cNvPr>
          <p:cNvSpPr txBox="1"/>
          <p:nvPr/>
        </p:nvSpPr>
        <p:spPr>
          <a:xfrm>
            <a:off x="5235828" y="4565822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Same encoding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18C5-1C74-405D-A444-A32D2020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Zfinx</a:t>
            </a:r>
            <a:r>
              <a:rPr lang="en-US" altLang="zh-CN" dirty="0"/>
              <a:t> extension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1B2A4-2DA6-42D5-9BB4-04E1C92B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5557" cy="1893759"/>
          </a:xfrm>
        </p:spPr>
        <p:txBody>
          <a:bodyPr/>
          <a:lstStyle/>
          <a:p>
            <a:r>
              <a:rPr lang="en-US" altLang="zh-CN" dirty="0"/>
              <a:t>Remove all floating point load (e.g. FLW) store (e.g. FSW) and register move (e.g. FMV.X.W) encodings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NaN</a:t>
            </a:r>
            <a:r>
              <a:rPr lang="en-US" altLang="zh-CN" dirty="0"/>
              <a:t>-boxing </a:t>
            </a:r>
            <a:r>
              <a:rPr lang="en-US" altLang="zh-CN" dirty="0" err="1"/>
              <a:t>behaviour</a:t>
            </a:r>
            <a:r>
              <a:rPr lang="en-US" altLang="zh-CN" dirty="0"/>
              <a:t> of floating point arithmetic instructions is modified to suppress checking of sources only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BACEE7-5F07-4204-AE6B-A3153DFAC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42" y="3854321"/>
            <a:ext cx="7788315" cy="21185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D38D0A-E89E-4B92-96A9-6876D8F24EA3}"/>
              </a:ext>
            </a:extLst>
          </p:cNvPr>
          <p:cNvSpPr txBox="1"/>
          <p:nvPr/>
        </p:nvSpPr>
        <p:spPr>
          <a:xfrm>
            <a:off x="5619826" y="6107802"/>
            <a:ext cx="95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RV64F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68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E5A19-279E-4105-9F9F-49A7ECE1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35F9A-0341-4F25-9EA7-170F770B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short for Quick Emulator</a:t>
            </a:r>
          </a:p>
          <a:p>
            <a:r>
              <a:rPr lang="en-US" altLang="zh-CN" dirty="0"/>
              <a:t> a free and open-source emulator and </a:t>
            </a:r>
            <a:r>
              <a:rPr lang="en-US" altLang="zh-CN" dirty="0" err="1"/>
              <a:t>virtualizer</a:t>
            </a:r>
            <a:r>
              <a:rPr lang="en-US" altLang="zh-CN" dirty="0"/>
              <a:t> that can perform hardware virtualization</a:t>
            </a:r>
          </a:p>
          <a:p>
            <a:r>
              <a:rPr lang="en-US" altLang="zh-CN" dirty="0"/>
              <a:t>emulates the machine's processor through dynamic binary translation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10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宽屏</PresentationFormat>
  <Paragraphs>72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Implementation analysis  of RISC-V Zfinx extension in QEMU</vt:lpstr>
      <vt:lpstr>Contents</vt:lpstr>
      <vt:lpstr>RISC-V introduction</vt:lpstr>
      <vt:lpstr>instruction set architecture</vt:lpstr>
      <vt:lpstr>Register sets</vt:lpstr>
      <vt:lpstr>RV32I instructions</vt:lpstr>
      <vt:lpstr>Zfinx extension</vt:lpstr>
      <vt:lpstr>Zfinx extension</vt:lpstr>
      <vt:lpstr>QEMU introduction</vt:lpstr>
      <vt:lpstr>Tiny code generator</vt:lpstr>
      <vt:lpstr>Translation task</vt:lpstr>
      <vt:lpstr>QEMU source code analysis</vt:lpstr>
      <vt:lpstr>QEMU source code</vt:lpstr>
      <vt:lpstr>QEMU source code</vt:lpstr>
      <vt:lpstr>QEMU source code</vt:lpstr>
      <vt:lpstr>QEMU source code</vt:lpstr>
      <vt:lpstr>QEMU does not implement Zfinx</vt:lpstr>
      <vt:lpstr>Implement zfinx extension in qemu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Zfinx 扩展实现在 QEMU 中的实现分析</dc:title>
  <dc:creator>段 公子</dc:creator>
  <cp:lastModifiedBy>段 公子</cp:lastModifiedBy>
  <cp:revision>23</cp:revision>
  <dcterms:created xsi:type="dcterms:W3CDTF">2020-11-17T03:32:03Z</dcterms:created>
  <dcterms:modified xsi:type="dcterms:W3CDTF">2020-11-17T07:45:25Z</dcterms:modified>
</cp:coreProperties>
</file>