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5" r:id="rId7"/>
    <p:sldId id="258" r:id="rId8"/>
    <p:sldId id="276" r:id="rId9"/>
    <p:sldId id="259" r:id="rId10"/>
    <p:sldId id="277" r:id="rId11"/>
    <p:sldId id="279" r:id="rId12"/>
    <p:sldId id="278" r:id="rId13"/>
    <p:sldId id="281" r:id="rId14"/>
    <p:sldId id="286" r:id="rId15"/>
    <p:sldId id="285" r:id="rId16"/>
    <p:sldId id="28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24773-6BCB-4EEA-8EB1-A6AAB9DCB043}" v="146" dt="2023-04-19T12:07:39.606"/>
    <p1510:client id="{28518D96-D59F-2F5E-1592-EA3EC0BE8345}" v="476" dt="2023-04-19T12:49:07.379"/>
    <p1510:client id="{32162CEE-28F3-4C5A-8F7E-1BFF664E3253}" v="557" dt="2023-04-19T12:06:50.947"/>
    <p1510:client id="{7412B0CA-3256-FD87-B85B-D04C2B427CEA}" v="29" dt="2023-04-19T12:05:46.753"/>
    <p1510:client id="{809E921F-03AD-7E40-4E02-573A776640C1}" v="74" dt="2023-04-19T12:38:07.810"/>
    <p1510:client id="{AE80DE28-4B79-30E2-D115-04977F9B24DD}" v="141" dt="2023-04-19T12:16:26.767"/>
    <p1510:client id="{EC698D79-C13B-1069-30B0-C7090D6C8854}" v="1" dt="2023-04-19T12:38:38.501"/>
    <p1510:client id="{EF0C3F3A-694E-0DA2-72B5-10ADA7EF309E}" v="513" dt="2023-04-19T12:52:49.340"/>
    <p1510:client id="{FB66E87E-6BE7-4DF5-B13E-549A8DCD934D}" v="39" dt="2023-04-19T12:06:32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4/19/2023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I am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Anas </a:t>
            </a:r>
            <a:r>
              <a:rPr lang="en-US" sz="2800" err="1"/>
              <a:t>Stitou</a:t>
            </a:r>
            <a:r>
              <a:rPr lang="en-US" sz="2800"/>
              <a:t>, Emil Lambert, Tibo </a:t>
            </a:r>
            <a:r>
              <a:rPr lang="en-US" sz="2800" err="1"/>
              <a:t>Verreycken</a:t>
            </a:r>
            <a:r>
              <a:rPr lang="en-US" sz="2800"/>
              <a:t>, Kars van </a:t>
            </a:r>
            <a:r>
              <a:rPr lang="en-US" sz="2800" err="1"/>
              <a:t>Velzen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5B6D28B7-7069-3F14-E968-E001CBB2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64" y="1491191"/>
            <a:ext cx="3478671" cy="2418292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562BB7DE-A297-491F-9ED3-D1CF2FACEB3A}"/>
              </a:ext>
            </a:extLst>
          </p:cNvPr>
          <p:cNvGrpSpPr/>
          <p:nvPr/>
        </p:nvGrpSpPr>
        <p:grpSpPr>
          <a:xfrm>
            <a:off x="981075" y="1562100"/>
            <a:ext cx="4248150" cy="4257675"/>
            <a:chOff x="981075" y="1562100"/>
            <a:chExt cx="4248150" cy="4257675"/>
          </a:xfrm>
        </p:grpSpPr>
        <p:pic>
          <p:nvPicPr>
            <p:cNvPr id="3" name="Graphic 3" descr="Rekenmachine silhouet">
              <a:extLst>
                <a:ext uri="{FF2B5EF4-FFF2-40B4-BE49-F238E27FC236}">
                  <a16:creationId xmlns:a16="http://schemas.microsoft.com/office/drawing/2014/main" id="{C427EE77-B7A6-50AC-7B2B-70867A3BB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075" y="1562100"/>
              <a:ext cx="4248150" cy="4257675"/>
            </a:xfrm>
            <a:prstGeom prst="rect">
              <a:avLst/>
            </a:prstGeom>
          </p:spPr>
        </p:pic>
        <p:sp>
          <p:nvSpPr>
            <p:cNvPr id="6" name="Plusteken 5">
              <a:extLst>
                <a:ext uri="{FF2B5EF4-FFF2-40B4-BE49-F238E27FC236}">
                  <a16:creationId xmlns:a16="http://schemas.microsoft.com/office/drawing/2014/main" id="{71D3F793-1BC0-1781-9E61-5DDAD51A0F99}"/>
                </a:ext>
              </a:extLst>
            </p:cNvPr>
            <p:cNvSpPr/>
            <p:nvPr/>
          </p:nvSpPr>
          <p:spPr>
            <a:xfrm>
              <a:off x="2409825" y="2362200"/>
              <a:ext cx="790575" cy="75247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Plusteken 6">
              <a:extLst>
                <a:ext uri="{FF2B5EF4-FFF2-40B4-BE49-F238E27FC236}">
                  <a16:creationId xmlns:a16="http://schemas.microsoft.com/office/drawing/2014/main" id="{3082CB41-98A7-AD12-D76D-1AE402F67E8D}"/>
                </a:ext>
              </a:extLst>
            </p:cNvPr>
            <p:cNvSpPr/>
            <p:nvPr/>
          </p:nvSpPr>
          <p:spPr>
            <a:xfrm>
              <a:off x="3048000" y="2362200"/>
              <a:ext cx="790575" cy="75247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577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275D85A-BBB8-75B2-2899-C02BC751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966787"/>
            <a:ext cx="4972050" cy="2124075"/>
          </a:xfrm>
          <a:prstGeom prst="rect">
            <a:avLst/>
          </a:prstGeom>
        </p:spPr>
      </p:pic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DC8A6A52-F770-9B33-5470-37F8A2912F28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4343400"/>
          <a:ext cx="31195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77">
                  <a:extLst>
                    <a:ext uri="{9D8B030D-6E8A-4147-A177-3AD203B41FA5}">
                      <a16:colId xmlns:a16="http://schemas.microsoft.com/office/drawing/2014/main" val="3317075585"/>
                    </a:ext>
                  </a:extLst>
                </a:gridCol>
                <a:gridCol w="522188">
                  <a:extLst>
                    <a:ext uri="{9D8B030D-6E8A-4147-A177-3AD203B41FA5}">
                      <a16:colId xmlns:a16="http://schemas.microsoft.com/office/drawing/2014/main" val="1528342753"/>
                    </a:ext>
                  </a:extLst>
                </a:gridCol>
                <a:gridCol w="599258">
                  <a:extLst>
                    <a:ext uri="{9D8B030D-6E8A-4147-A177-3AD203B41FA5}">
                      <a16:colId xmlns:a16="http://schemas.microsoft.com/office/drawing/2014/main" val="2101834683"/>
                    </a:ext>
                  </a:extLst>
                </a:gridCol>
                <a:gridCol w="599258">
                  <a:extLst>
                    <a:ext uri="{9D8B030D-6E8A-4147-A177-3AD203B41FA5}">
                      <a16:colId xmlns:a16="http://schemas.microsoft.com/office/drawing/2014/main" val="140838646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383070878"/>
                    </a:ext>
                  </a:extLst>
                </a:gridCol>
                <a:gridCol w="477045">
                  <a:extLst>
                    <a:ext uri="{9D8B030D-6E8A-4147-A177-3AD203B41FA5}">
                      <a16:colId xmlns:a16="http://schemas.microsoft.com/office/drawing/2014/main" val="41084612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6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kenmachine silhouet">
            <a:extLst>
              <a:ext uri="{FF2B5EF4-FFF2-40B4-BE49-F238E27FC236}">
                <a16:creationId xmlns:a16="http://schemas.microsoft.com/office/drawing/2014/main" id="{D46C1240-6BE4-9A6A-91AD-87A35BA4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  <p:sp>
        <p:nvSpPr>
          <p:cNvPr id="6" name="Plusteken 5">
            <a:extLst>
              <a:ext uri="{FF2B5EF4-FFF2-40B4-BE49-F238E27FC236}">
                <a16:creationId xmlns:a16="http://schemas.microsoft.com/office/drawing/2014/main" id="{DC856D8C-3C91-F62F-2C24-2713FB60BD20}"/>
              </a:ext>
            </a:extLst>
          </p:cNvPr>
          <p:cNvSpPr/>
          <p:nvPr/>
        </p:nvSpPr>
        <p:spPr>
          <a:xfrm>
            <a:off x="2409825" y="2362200"/>
            <a:ext cx="790575" cy="7524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lusteken 7">
            <a:extLst>
              <a:ext uri="{FF2B5EF4-FFF2-40B4-BE49-F238E27FC236}">
                <a16:creationId xmlns:a16="http://schemas.microsoft.com/office/drawing/2014/main" id="{359F21F9-E0C4-2522-5932-684A3773D076}"/>
              </a:ext>
            </a:extLst>
          </p:cNvPr>
          <p:cNvSpPr/>
          <p:nvPr/>
        </p:nvSpPr>
        <p:spPr>
          <a:xfrm>
            <a:off x="3048000" y="2362200"/>
            <a:ext cx="790575" cy="7524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19ED72-B385-F90C-A3FC-8B5C958B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69" y="2056258"/>
            <a:ext cx="4972050" cy="2124075"/>
          </a:xfrm>
          <a:prstGeom prst="rect">
            <a:avLst/>
          </a:prstGeom>
        </p:spPr>
      </p:pic>
      <p:pic>
        <p:nvPicPr>
          <p:cNvPr id="3" name="Graphic 3" descr="Rekenmachine silhouet">
            <a:extLst>
              <a:ext uri="{FF2B5EF4-FFF2-40B4-BE49-F238E27FC236}">
                <a16:creationId xmlns:a16="http://schemas.microsoft.com/office/drawing/2014/main" id="{C26E572B-BFF2-A3FA-DD40-4D285161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  <p:pic>
        <p:nvPicPr>
          <p:cNvPr id="5" name="Graphic 3" descr="Rekenmachine silhouet">
            <a:extLst>
              <a:ext uri="{FF2B5EF4-FFF2-40B4-BE49-F238E27FC236}">
                <a16:creationId xmlns:a16="http://schemas.microsoft.com/office/drawing/2014/main" id="{C26E572B-BFF2-A3FA-DD40-4D285161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diagram&#10;&#10;Automatisch gegenereerde beschrijving">
            <a:extLst>
              <a:ext uri="{FF2B5EF4-FFF2-40B4-BE49-F238E27FC236}">
                <a16:creationId xmlns:a16="http://schemas.microsoft.com/office/drawing/2014/main" id="{9B4828D9-3FD4-C182-CA78-ADB4E8D6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44" y="2766789"/>
            <a:ext cx="3515452" cy="2002586"/>
          </a:xfrm>
          <a:prstGeom prst="rect">
            <a:avLst/>
          </a:prstGeom>
        </p:spPr>
      </p:pic>
      <p:pic>
        <p:nvPicPr>
          <p:cNvPr id="3" name="Afbeelding 2" descr="Afbeelding met diagram&#10;&#10;Automatisch gegenereerde beschrijving">
            <a:extLst>
              <a:ext uri="{FF2B5EF4-FFF2-40B4-BE49-F238E27FC236}">
                <a16:creationId xmlns:a16="http://schemas.microsoft.com/office/drawing/2014/main" id="{3144FA58-FCC3-C206-AB62-9E66068C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88" y="2762852"/>
            <a:ext cx="3515452" cy="2002586"/>
          </a:xfrm>
          <a:prstGeom prst="rect">
            <a:avLst/>
          </a:prstGeom>
        </p:spPr>
      </p:pic>
      <p:sp>
        <p:nvSpPr>
          <p:cNvPr id="4" name="Vermenigvuldigingsteken 3">
            <a:extLst>
              <a:ext uri="{FF2B5EF4-FFF2-40B4-BE49-F238E27FC236}">
                <a16:creationId xmlns:a16="http://schemas.microsoft.com/office/drawing/2014/main" id="{8B1FD836-1A8E-652E-9818-70EA998C1860}"/>
              </a:ext>
            </a:extLst>
          </p:cNvPr>
          <p:cNvSpPr/>
          <p:nvPr/>
        </p:nvSpPr>
        <p:spPr>
          <a:xfrm>
            <a:off x="5114925" y="3352800"/>
            <a:ext cx="1009650" cy="108585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A946C537-ED59-6A7D-0773-6A995A55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1" y="2448257"/>
            <a:ext cx="4764546" cy="331364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3C0AAB-201A-7BA5-B39A-49343A46FF44}"/>
              </a:ext>
            </a:extLst>
          </p:cNvPr>
          <p:cNvSpPr txBox="1">
            <a:spLocks/>
          </p:cNvSpPr>
          <p:nvPr/>
        </p:nvSpPr>
        <p:spPr>
          <a:xfrm>
            <a:off x="1167493" y="-620712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Are you still listening?</a:t>
            </a:r>
          </a:p>
        </p:txBody>
      </p:sp>
    </p:spTree>
    <p:extLst>
      <p:ext uri="{BB962C8B-B14F-4D97-AF65-F5344CB8AC3E}">
        <p14:creationId xmlns:p14="http://schemas.microsoft.com/office/powerpoint/2010/main" val="31515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10">
            <a:extLst>
              <a:ext uri="{FF2B5EF4-FFF2-40B4-BE49-F238E27FC236}">
                <a16:creationId xmlns:a16="http://schemas.microsoft.com/office/drawing/2014/main" id="{7159EF98-4C3E-BE9E-F763-A68643D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42" y="2090561"/>
            <a:ext cx="3291416" cy="2286352"/>
          </a:xfrm>
          <a:prstGeom prst="rect">
            <a:avLst/>
          </a:prstGeom>
        </p:spPr>
      </p:pic>
      <p:pic>
        <p:nvPicPr>
          <p:cNvPr id="2" name="Afbeelding 2">
            <a:extLst>
              <a:ext uri="{FF2B5EF4-FFF2-40B4-BE49-F238E27FC236}">
                <a16:creationId xmlns:a16="http://schemas.microsoft.com/office/drawing/2014/main" id="{7774DA3E-8C71-B735-31E2-8C2F71CB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0" y="1206500"/>
            <a:ext cx="6015567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8">
            <a:extLst>
              <a:ext uri="{FF2B5EF4-FFF2-40B4-BE49-F238E27FC236}">
                <a16:creationId xmlns:a16="http://schemas.microsoft.com/office/drawing/2014/main" id="{A46D4E74-38E7-96AE-F113-14FB48D7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91219"/>
            <a:ext cx="5619750" cy="4132863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E585FD1D-35C7-1E46-E1A4-D2534DCB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15426"/>
            <a:ext cx="2743200" cy="1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95893EE5-765C-B80D-CE4A-AD10B2048A8D}"/>
              </a:ext>
            </a:extLst>
          </p:cNvPr>
          <p:cNvGrpSpPr/>
          <p:nvPr/>
        </p:nvGrpSpPr>
        <p:grpSpPr>
          <a:xfrm>
            <a:off x="29836" y="-48020"/>
            <a:ext cx="12333534" cy="6957503"/>
            <a:chOff x="2053058" y="1030509"/>
            <a:chExt cx="7200898" cy="4054032"/>
          </a:xfrm>
        </p:grpSpPr>
        <p:pic>
          <p:nvPicPr>
            <p:cNvPr id="10" name="Afbeelding 10">
              <a:extLst>
                <a:ext uri="{FF2B5EF4-FFF2-40B4-BE49-F238E27FC236}">
                  <a16:creationId xmlns:a16="http://schemas.microsoft.com/office/drawing/2014/main" id="{4833A6E0-D349-DD14-5416-A9D2753E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058" y="1030509"/>
              <a:ext cx="7200898" cy="40540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Afbeelding 13">
              <a:extLst>
                <a:ext uri="{FF2B5EF4-FFF2-40B4-BE49-F238E27FC236}">
                  <a16:creationId xmlns:a16="http://schemas.microsoft.com/office/drawing/2014/main" id="{8916550F-1E75-B2B2-3E55-5FF891BC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750" y="3357563"/>
              <a:ext cx="781050" cy="323850"/>
            </a:xfrm>
            <a:prstGeom prst="rect">
              <a:avLst/>
            </a:prstGeom>
          </p:spPr>
        </p:pic>
        <p:pic>
          <p:nvPicPr>
            <p:cNvPr id="14" name="Afbeelding 14">
              <a:extLst>
                <a:ext uri="{FF2B5EF4-FFF2-40B4-BE49-F238E27FC236}">
                  <a16:creationId xmlns:a16="http://schemas.microsoft.com/office/drawing/2014/main" id="{667402AA-0916-EEE4-C959-43D460F7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975" y="3319463"/>
              <a:ext cx="981075" cy="276225"/>
            </a:xfrm>
            <a:prstGeom prst="rect">
              <a:avLst/>
            </a:prstGeom>
          </p:spPr>
        </p:pic>
      </p:grpSp>
      <p:pic>
        <p:nvPicPr>
          <p:cNvPr id="2" name="Afbeelding 2" descr="Afbeelding met tekst, scorebord&#10;&#10;Automatisch gegenereerde beschrijving">
            <a:extLst>
              <a:ext uri="{FF2B5EF4-FFF2-40B4-BE49-F238E27FC236}">
                <a16:creationId xmlns:a16="http://schemas.microsoft.com/office/drawing/2014/main" id="{FC01DF06-CAD0-F8A4-4EA8-7B2149B01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r="56912"/>
          <a:stretch/>
        </p:blipFill>
        <p:spPr>
          <a:xfrm>
            <a:off x="620778" y="1626256"/>
            <a:ext cx="2892926" cy="3692869"/>
          </a:xfrm>
          <a:prstGeom prst="rect">
            <a:avLst/>
          </a:prstGeom>
        </p:spPr>
      </p:pic>
      <p:pic>
        <p:nvPicPr>
          <p:cNvPr id="3" name="Afbeelding 4">
            <a:extLst>
              <a:ext uri="{FF2B5EF4-FFF2-40B4-BE49-F238E27FC236}">
                <a16:creationId xmlns:a16="http://schemas.microsoft.com/office/drawing/2014/main" id="{E8F8E65B-3FCE-7110-5009-AA904F78B9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36" t="30899" r="31250" b="63483"/>
          <a:stretch/>
        </p:blipFill>
        <p:spPr>
          <a:xfrm>
            <a:off x="9272942" y="3508349"/>
            <a:ext cx="1647606" cy="162085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00C44BF0-0182-17EF-EEBD-951D21F6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038" y="333375"/>
            <a:ext cx="1428750" cy="16383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B173D5F-87DC-55EB-E0A6-DF6634393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8937" y="4791075"/>
            <a:ext cx="1428750" cy="16383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2D5EB3C-659C-1917-AEE0-57E75B653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637" y="4600575"/>
            <a:ext cx="1428750" cy="16383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17E9EEF-F688-8278-0380-92B492A41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8012" y="428625"/>
            <a:ext cx="1428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F2E3E14-9507-0B7F-D8A3-97B8E983D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6" t="30899" r="31250" b="63483"/>
          <a:stretch/>
        </p:blipFill>
        <p:spPr>
          <a:xfrm>
            <a:off x="1795817" y="831824"/>
            <a:ext cx="7562631" cy="743110"/>
          </a:xfrm>
          <a:prstGeom prst="rect">
            <a:avLst/>
          </a:prstGeom>
        </p:spPr>
      </p:pic>
      <p:pic>
        <p:nvPicPr>
          <p:cNvPr id="8" name="Graphic 8" descr="Vraagteken met effen opvulling">
            <a:extLst>
              <a:ext uri="{FF2B5EF4-FFF2-40B4-BE49-F238E27FC236}">
                <a16:creationId xmlns:a16="http://schemas.microsoft.com/office/drawing/2014/main" id="{45B9EA04-DF44-C335-9F34-32BC640C9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050" y="2486025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>
            <a:extLst>
              <a:ext uri="{FF2B5EF4-FFF2-40B4-BE49-F238E27FC236}">
                <a16:creationId xmlns:a16="http://schemas.microsoft.com/office/drawing/2014/main" id="{F042BE90-62E4-8C53-03E3-E6A1D12F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14" y="681859"/>
            <a:ext cx="5372100" cy="5372100"/>
          </a:xfrm>
          <a:prstGeom prst="rect">
            <a:avLst/>
          </a:prstGeom>
        </p:spPr>
      </p:pic>
      <p:pic>
        <p:nvPicPr>
          <p:cNvPr id="22" name="Afbeelding 4">
            <a:extLst>
              <a:ext uri="{FF2B5EF4-FFF2-40B4-BE49-F238E27FC236}">
                <a16:creationId xmlns:a16="http://schemas.microsoft.com/office/drawing/2014/main" id="{6BE73DC3-E4A7-5B8B-3040-1675135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6" t="30899" r="31250" b="63483"/>
          <a:stretch/>
        </p:blipFill>
        <p:spPr>
          <a:xfrm rot="2040000">
            <a:off x="1136738" y="3092741"/>
            <a:ext cx="5629056" cy="552610"/>
          </a:xfrm>
          <a:prstGeom prst="rect">
            <a:avLst/>
          </a:prstGeom>
        </p:spPr>
      </p:pic>
      <p:pic>
        <p:nvPicPr>
          <p:cNvPr id="25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62240525-26B2-ACB0-44FA-75A3B74D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677376"/>
            <a:ext cx="2743200" cy="1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55A8E6F8-FFB0-6041-710E-F1FBE9EB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89" y="643466"/>
            <a:ext cx="80316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B3701C1C-82B3-9C59-0C44-580BEC05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0859"/>
              </p:ext>
            </p:extLst>
          </p:nvPr>
        </p:nvGraphicFramePr>
        <p:xfrm>
          <a:off x="1098749" y="2480360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val="65907257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08148714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20196417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06965206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7508212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9272963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22808649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6593107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0154399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00667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DFA 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 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7991"/>
                  </a:ext>
                </a:extLst>
              </a:tr>
            </a:tbl>
          </a:graphicData>
        </a:graphic>
      </p:graphicFrame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FE7553CF-D74C-6096-D7C2-49C80279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64014"/>
              </p:ext>
            </p:extLst>
          </p:nvPr>
        </p:nvGraphicFramePr>
        <p:xfrm>
          <a:off x="1108274" y="3604310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val="65907257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08148714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20196417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06965206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7508212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9272963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22808649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6593107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0154399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00667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7991"/>
                  </a:ext>
                </a:extLst>
              </a:tr>
            </a:tbl>
          </a:graphicData>
        </a:graphic>
      </p:graphicFrame>
      <p:sp>
        <p:nvSpPr>
          <p:cNvPr id="23" name="Is gelijk aan 22">
            <a:extLst>
              <a:ext uri="{FF2B5EF4-FFF2-40B4-BE49-F238E27FC236}">
                <a16:creationId xmlns:a16="http://schemas.microsoft.com/office/drawing/2014/main" id="{F1EAB5D5-9448-E58E-58BD-E0D90F1E200C}"/>
              </a:ext>
            </a:extLst>
          </p:cNvPr>
          <p:cNvSpPr/>
          <p:nvPr/>
        </p:nvSpPr>
        <p:spPr>
          <a:xfrm rot="16200000">
            <a:off x="1056302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0" name="Niet gelijk aan 29">
            <a:extLst>
              <a:ext uri="{FF2B5EF4-FFF2-40B4-BE49-F238E27FC236}">
                <a16:creationId xmlns:a16="http://schemas.microsoft.com/office/drawing/2014/main" id="{00A66A20-E271-1024-7D35-C4F933EEE82E}"/>
              </a:ext>
            </a:extLst>
          </p:cNvPr>
          <p:cNvSpPr/>
          <p:nvPr/>
        </p:nvSpPr>
        <p:spPr>
          <a:xfrm rot="5400000">
            <a:off x="269330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Is gelijk aan 30">
            <a:extLst>
              <a:ext uri="{FF2B5EF4-FFF2-40B4-BE49-F238E27FC236}">
                <a16:creationId xmlns:a16="http://schemas.microsoft.com/office/drawing/2014/main" id="{E2CE98A9-FA9D-4ECD-2B35-2201F2D4EA96}"/>
              </a:ext>
            </a:extLst>
          </p:cNvPr>
          <p:cNvSpPr/>
          <p:nvPr/>
        </p:nvSpPr>
        <p:spPr>
          <a:xfrm rot="16200000">
            <a:off x="1904026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3" name="Is gelijk aan 2">
            <a:extLst>
              <a:ext uri="{FF2B5EF4-FFF2-40B4-BE49-F238E27FC236}">
                <a16:creationId xmlns:a16="http://schemas.microsoft.com/office/drawing/2014/main" id="{46E972E9-5ED3-2F46-7ACC-423FAF7A638A}"/>
              </a:ext>
            </a:extLst>
          </p:cNvPr>
          <p:cNvSpPr/>
          <p:nvPr/>
        </p:nvSpPr>
        <p:spPr>
          <a:xfrm rot="16200000">
            <a:off x="4423033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4" name="Is gelijk aan 3">
            <a:extLst>
              <a:ext uri="{FF2B5EF4-FFF2-40B4-BE49-F238E27FC236}">
                <a16:creationId xmlns:a16="http://schemas.microsoft.com/office/drawing/2014/main" id="{E8823C16-2D92-A93B-D5A8-FD0758836D86}"/>
              </a:ext>
            </a:extLst>
          </p:cNvPr>
          <p:cNvSpPr/>
          <p:nvPr/>
        </p:nvSpPr>
        <p:spPr>
          <a:xfrm rot="16200000">
            <a:off x="524800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2" name="Is gelijk aan 1">
            <a:extLst>
              <a:ext uri="{FF2B5EF4-FFF2-40B4-BE49-F238E27FC236}">
                <a16:creationId xmlns:a16="http://schemas.microsoft.com/office/drawing/2014/main" id="{215E8EF4-ACF7-B6DE-561D-8C5825EB761E}"/>
              </a:ext>
            </a:extLst>
          </p:cNvPr>
          <p:cNvSpPr/>
          <p:nvPr/>
        </p:nvSpPr>
        <p:spPr>
          <a:xfrm rot="16200000">
            <a:off x="1056302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Niet gelijk aan 4">
            <a:extLst>
              <a:ext uri="{FF2B5EF4-FFF2-40B4-BE49-F238E27FC236}">
                <a16:creationId xmlns:a16="http://schemas.microsoft.com/office/drawing/2014/main" id="{5CA00D50-9C39-9944-F66A-A6CA47BF7021}"/>
              </a:ext>
            </a:extLst>
          </p:cNvPr>
          <p:cNvSpPr/>
          <p:nvPr/>
        </p:nvSpPr>
        <p:spPr>
          <a:xfrm rot="5400000">
            <a:off x="598895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Is gelijk aan 5">
            <a:extLst>
              <a:ext uri="{FF2B5EF4-FFF2-40B4-BE49-F238E27FC236}">
                <a16:creationId xmlns:a16="http://schemas.microsoft.com/office/drawing/2014/main" id="{AC0DEB30-F677-FADA-6B92-0C4C4C8767A2}"/>
              </a:ext>
            </a:extLst>
          </p:cNvPr>
          <p:cNvSpPr/>
          <p:nvPr/>
        </p:nvSpPr>
        <p:spPr>
          <a:xfrm rot="16200000">
            <a:off x="684757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7" name="Is gelijk aan 6">
            <a:extLst>
              <a:ext uri="{FF2B5EF4-FFF2-40B4-BE49-F238E27FC236}">
                <a16:creationId xmlns:a16="http://schemas.microsoft.com/office/drawing/2014/main" id="{D377EA87-B24E-BE8F-7ABD-039992358F51}"/>
              </a:ext>
            </a:extLst>
          </p:cNvPr>
          <p:cNvSpPr/>
          <p:nvPr/>
        </p:nvSpPr>
        <p:spPr>
          <a:xfrm rot="16200000">
            <a:off x="8483933" y="2917693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13" name="Niet gelijk aan 12">
            <a:extLst>
              <a:ext uri="{FF2B5EF4-FFF2-40B4-BE49-F238E27FC236}">
                <a16:creationId xmlns:a16="http://schemas.microsoft.com/office/drawing/2014/main" id="{B56D045A-0862-30BF-001E-1FA335BEDCB6}"/>
              </a:ext>
            </a:extLst>
          </p:cNvPr>
          <p:cNvSpPr/>
          <p:nvPr/>
        </p:nvSpPr>
        <p:spPr>
          <a:xfrm rot="5400000">
            <a:off x="755105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Niet gelijk aan 20">
            <a:extLst>
              <a:ext uri="{FF2B5EF4-FFF2-40B4-BE49-F238E27FC236}">
                <a16:creationId xmlns:a16="http://schemas.microsoft.com/office/drawing/2014/main" id="{945380CE-D027-6B04-9F7D-C109DCAF7BC0}"/>
              </a:ext>
            </a:extLst>
          </p:cNvPr>
          <p:cNvSpPr/>
          <p:nvPr/>
        </p:nvSpPr>
        <p:spPr>
          <a:xfrm rot="5400000">
            <a:off x="3502927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Is gelijk aan 21">
            <a:extLst>
              <a:ext uri="{FF2B5EF4-FFF2-40B4-BE49-F238E27FC236}">
                <a16:creationId xmlns:a16="http://schemas.microsoft.com/office/drawing/2014/main" id="{802BE335-B3BF-8FCA-8060-73CEC2C2693C}"/>
              </a:ext>
            </a:extLst>
          </p:cNvPr>
          <p:cNvSpPr/>
          <p:nvPr/>
        </p:nvSpPr>
        <p:spPr>
          <a:xfrm rot="16200000">
            <a:off x="682915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B3EB976-BFCC-C099-6A5D-628ADB7DCE2A}"/>
              </a:ext>
            </a:extLst>
          </p:cNvPr>
          <p:cNvSpPr txBox="1"/>
          <p:nvPr/>
        </p:nvSpPr>
        <p:spPr>
          <a:xfrm>
            <a:off x="840619" y="2219476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0:00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53DFEE4-0BD2-D08B-0A5C-806CC094BFEB}"/>
              </a:ext>
            </a:extLst>
          </p:cNvPr>
          <p:cNvSpPr txBox="1"/>
          <p:nvPr/>
        </p:nvSpPr>
        <p:spPr>
          <a:xfrm>
            <a:off x="1674861" y="2223282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0:01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B9BDE137-F0EF-0F52-6B6E-101BE0A81F05}"/>
              </a:ext>
            </a:extLst>
          </p:cNvPr>
          <p:cNvSpPr txBox="1"/>
          <p:nvPr/>
        </p:nvSpPr>
        <p:spPr>
          <a:xfrm>
            <a:off x="2492471" y="222415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0:02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F0B5A691-A5A7-8E3E-2985-0C70DE48778E}"/>
              </a:ext>
            </a:extLst>
          </p:cNvPr>
          <p:cNvSpPr txBox="1"/>
          <p:nvPr/>
        </p:nvSpPr>
        <p:spPr>
          <a:xfrm>
            <a:off x="3300243" y="2233521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0:03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97CB00D-7F4B-A2BF-E128-9437B74F3D56}"/>
              </a:ext>
            </a:extLst>
          </p:cNvPr>
          <p:cNvSpPr txBox="1"/>
          <p:nvPr/>
        </p:nvSpPr>
        <p:spPr>
          <a:xfrm>
            <a:off x="4117647" y="223761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0:04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D23F20DD-E806-9B82-D882-F666CDE2FA73}"/>
              </a:ext>
            </a:extLst>
          </p:cNvPr>
          <p:cNvSpPr txBox="1"/>
          <p:nvPr/>
        </p:nvSpPr>
        <p:spPr>
          <a:xfrm>
            <a:off x="4938171" y="223761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0:05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E3EC6D2-BC70-61B7-E864-42697A77DE0A}"/>
              </a:ext>
            </a:extLst>
          </p:cNvPr>
          <p:cNvSpPr txBox="1"/>
          <p:nvPr/>
        </p:nvSpPr>
        <p:spPr>
          <a:xfrm>
            <a:off x="5760064" y="222337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0:06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06F75700-6125-7011-0758-E144E1C39AFE}"/>
              </a:ext>
            </a:extLst>
          </p:cNvPr>
          <p:cNvSpPr txBox="1"/>
          <p:nvPr/>
        </p:nvSpPr>
        <p:spPr>
          <a:xfrm>
            <a:off x="6561080" y="2227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0:07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D5578C9B-0985-107D-15DF-A54567BF359A}"/>
              </a:ext>
            </a:extLst>
          </p:cNvPr>
          <p:cNvSpPr txBox="1"/>
          <p:nvPr/>
        </p:nvSpPr>
        <p:spPr>
          <a:xfrm>
            <a:off x="7381605" y="2227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0:08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B504520D-7039-9562-24E3-E898C567B668}"/>
              </a:ext>
            </a:extLst>
          </p:cNvPr>
          <p:cNvSpPr txBox="1"/>
          <p:nvPr/>
        </p:nvSpPr>
        <p:spPr>
          <a:xfrm>
            <a:off x="8194521" y="221947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0:09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8607006C-EC9B-E81B-C334-6563FD4E20B5}"/>
              </a:ext>
            </a:extLst>
          </p:cNvPr>
          <p:cNvSpPr txBox="1"/>
          <p:nvPr/>
        </p:nvSpPr>
        <p:spPr>
          <a:xfrm>
            <a:off x="9016996" y="2219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0:10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B7EE1D34-406C-51A6-DC60-468AFF6C078C}"/>
              </a:ext>
            </a:extLst>
          </p:cNvPr>
          <p:cNvSpPr txBox="1"/>
          <p:nvPr/>
        </p:nvSpPr>
        <p:spPr>
          <a:xfrm>
            <a:off x="840618" y="390071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0:00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316DFCB-E734-76BC-576B-EF7196CD5C68}"/>
              </a:ext>
            </a:extLst>
          </p:cNvPr>
          <p:cNvSpPr txBox="1"/>
          <p:nvPr/>
        </p:nvSpPr>
        <p:spPr>
          <a:xfrm>
            <a:off x="1674860" y="3904519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0:01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FC0868EB-13D7-FE71-B22D-1747A2A77DAA}"/>
              </a:ext>
            </a:extLst>
          </p:cNvPr>
          <p:cNvSpPr txBox="1"/>
          <p:nvPr/>
        </p:nvSpPr>
        <p:spPr>
          <a:xfrm>
            <a:off x="2492470" y="390538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0:02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8F12509-0042-D92B-94B2-E88C3B4A760B}"/>
              </a:ext>
            </a:extLst>
          </p:cNvPr>
          <p:cNvSpPr txBox="1"/>
          <p:nvPr/>
        </p:nvSpPr>
        <p:spPr>
          <a:xfrm>
            <a:off x="3300242" y="3914758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0:03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B3DF4C8-5674-385B-CBAB-4C73DDFB77CF}"/>
              </a:ext>
            </a:extLst>
          </p:cNvPr>
          <p:cNvSpPr txBox="1"/>
          <p:nvPr/>
        </p:nvSpPr>
        <p:spPr>
          <a:xfrm>
            <a:off x="4117646" y="391885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0:04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B686D327-1D7E-F776-D67A-E269B4322B86}"/>
              </a:ext>
            </a:extLst>
          </p:cNvPr>
          <p:cNvSpPr txBox="1"/>
          <p:nvPr/>
        </p:nvSpPr>
        <p:spPr>
          <a:xfrm>
            <a:off x="4938170" y="391885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0:05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A4175B8C-648D-AEBE-8793-F85E705C8FCC}"/>
              </a:ext>
            </a:extLst>
          </p:cNvPr>
          <p:cNvSpPr txBox="1"/>
          <p:nvPr/>
        </p:nvSpPr>
        <p:spPr>
          <a:xfrm>
            <a:off x="5760063" y="390461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0:06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ECBF388E-72AD-6960-1795-70934E7BDB77}"/>
              </a:ext>
            </a:extLst>
          </p:cNvPr>
          <p:cNvSpPr txBox="1"/>
          <p:nvPr/>
        </p:nvSpPr>
        <p:spPr>
          <a:xfrm>
            <a:off x="6561079" y="3908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0:07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534FB8CF-571D-CFAB-2DD1-64FB0DBAD3AC}"/>
              </a:ext>
            </a:extLst>
          </p:cNvPr>
          <p:cNvSpPr txBox="1"/>
          <p:nvPr/>
        </p:nvSpPr>
        <p:spPr>
          <a:xfrm>
            <a:off x="7381604" y="3908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0:08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F5E12E4B-6B0F-7927-78AB-E2857BC53746}"/>
              </a:ext>
            </a:extLst>
          </p:cNvPr>
          <p:cNvSpPr txBox="1"/>
          <p:nvPr/>
        </p:nvSpPr>
        <p:spPr>
          <a:xfrm>
            <a:off x="8194520" y="3900711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0:09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B5E3840-47C4-6DD9-9D8E-E57906A90B62}"/>
              </a:ext>
            </a:extLst>
          </p:cNvPr>
          <p:cNvSpPr txBox="1"/>
          <p:nvPr/>
        </p:nvSpPr>
        <p:spPr>
          <a:xfrm>
            <a:off x="9016995" y="3900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1138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Afbeelding 90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E2D0095B-AE49-D0C0-EEDA-89C9F837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1324504"/>
            <a:ext cx="4724569" cy="1181142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7" descr="Bladwijzer met effen opvulling">
            <a:extLst>
              <a:ext uri="{FF2B5EF4-FFF2-40B4-BE49-F238E27FC236}">
                <a16:creationId xmlns:a16="http://schemas.microsoft.com/office/drawing/2014/main" id="{E48C21F2-C34A-886E-703E-CAFE0FC0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5" y="1225399"/>
            <a:ext cx="914400" cy="914400"/>
          </a:xfrm>
          <a:prstGeom prst="rect">
            <a:avLst/>
          </a:prstGeom>
        </p:spPr>
      </p:pic>
      <p:pic>
        <p:nvPicPr>
          <p:cNvPr id="90" name="Afbeelding 89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876544CA-FD0C-6EDC-5073-484DE4A9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4353676"/>
            <a:ext cx="4724569" cy="1181142"/>
          </a:xfrm>
          <a:prstGeom prst="rect">
            <a:avLst/>
          </a:prstGeom>
        </p:spPr>
      </p:pic>
      <p:pic>
        <p:nvPicPr>
          <p:cNvPr id="98" name="Graphic 97" descr="Bladwijzer met effen opvulling">
            <a:extLst>
              <a:ext uri="{FF2B5EF4-FFF2-40B4-BE49-F238E27FC236}">
                <a16:creationId xmlns:a16="http://schemas.microsoft.com/office/drawing/2014/main" id="{99BB0A2C-B000-BFF4-2980-1A83E2642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491" y="4266293"/>
            <a:ext cx="914400" cy="914400"/>
          </a:xfrm>
          <a:prstGeom prst="rect">
            <a:avLst/>
          </a:prstGeom>
        </p:spPr>
      </p:pic>
      <p:pic>
        <p:nvPicPr>
          <p:cNvPr id="92" name="Afbeelding 91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CBE3E5D1-BE15-6403-88D4-01D2667B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1323458"/>
            <a:ext cx="4732940" cy="118323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Bladwijzer met effen opvulling">
            <a:extLst>
              <a:ext uri="{FF2B5EF4-FFF2-40B4-BE49-F238E27FC236}">
                <a16:creationId xmlns:a16="http://schemas.microsoft.com/office/drawing/2014/main" id="{33F15D78-6355-455D-EC6D-D895AA916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3039" y="1324277"/>
            <a:ext cx="914400" cy="914400"/>
          </a:xfrm>
          <a:prstGeom prst="rect">
            <a:avLst/>
          </a:prstGeom>
        </p:spPr>
      </p:pic>
      <p:pic>
        <p:nvPicPr>
          <p:cNvPr id="89" name="Afbeelding 89">
            <a:extLst>
              <a:ext uri="{FF2B5EF4-FFF2-40B4-BE49-F238E27FC236}">
                <a16:creationId xmlns:a16="http://schemas.microsoft.com/office/drawing/2014/main" id="{24D17D2B-52EE-F6AC-F25B-8CBCE5C0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4356433"/>
            <a:ext cx="4732940" cy="1183235"/>
          </a:xfrm>
          <a:prstGeom prst="rect">
            <a:avLst/>
          </a:prstGeom>
        </p:spPr>
      </p:pic>
      <p:pic>
        <p:nvPicPr>
          <p:cNvPr id="102" name="Graphic 101" descr="Bladwijzer met effen opvulling">
            <a:extLst>
              <a:ext uri="{FF2B5EF4-FFF2-40B4-BE49-F238E27FC236}">
                <a16:creationId xmlns:a16="http://schemas.microsoft.com/office/drawing/2014/main" id="{A610DFBC-69D9-72DA-E448-F915658A5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3644" y="4263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Breedbeeld</PresentationFormat>
  <Slides>14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I am listening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5</cp:revision>
  <dcterms:created xsi:type="dcterms:W3CDTF">2023-04-19T11:08:58Z</dcterms:created>
  <dcterms:modified xsi:type="dcterms:W3CDTF">2023-04-19T13:47:46Z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