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2" r:id="rId6"/>
    <p:sldId id="260" r:id="rId7"/>
    <p:sldId id="279" r:id="rId8"/>
    <p:sldId id="262" r:id="rId9"/>
    <p:sldId id="274" r:id="rId10"/>
    <p:sldId id="276" r:id="rId11"/>
    <p:sldId id="278" r:id="rId12"/>
    <p:sldId id="283" r:id="rId13"/>
    <p:sldId id="284" r:id="rId14"/>
    <p:sldId id="286" r:id="rId15"/>
    <p:sldId id="263" r:id="rId16"/>
    <p:sldId id="265" r:id="rId17"/>
    <p:sldId id="266" r:id="rId18"/>
    <p:sldId id="271" r:id="rId19"/>
    <p:sldId id="273" r:id="rId20"/>
    <p:sldId id="285" r:id="rId21"/>
    <p:sldId id="275" r:id="rId22"/>
    <p:sldId id="287" r:id="rId23"/>
    <p:sldId id="288" r:id="rId24"/>
    <p:sldId id="289" r:id="rId25"/>
    <p:sldId id="277" r:id="rId26"/>
    <p:sldId id="26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A53E-FE56-E0EF-B552-C15FDBA58E24}" v="55" dt="2024-01-23T11:46:01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bo Verreycken" userId="S::s0222730@ad.ua.ac.be::c07f4cad-6b7d-47d9-bc1b-0e03fc2914d1" providerId="AD" clId="Web-{7DC6BB16-3298-FA3B-1181-3937DD4E0697}"/>
    <pc:docChg chg="addSld delSld modSld sldOrd">
      <pc:chgData name="Tibo Verreycken" userId="S::s0222730@ad.ua.ac.be::c07f4cad-6b7d-47d9-bc1b-0e03fc2914d1" providerId="AD" clId="Web-{7DC6BB16-3298-FA3B-1181-3937DD4E0697}" dt="2023-12-22T17:47:27.244" v="1246" actId="1076"/>
      <pc:docMkLst>
        <pc:docMk/>
      </pc:docMkLst>
      <pc:sldChg chg="addSp delSp modSp">
        <pc:chgData name="Tibo Verreycken" userId="S::s0222730@ad.ua.ac.be::c07f4cad-6b7d-47d9-bc1b-0e03fc2914d1" providerId="AD" clId="Web-{7DC6BB16-3298-FA3B-1181-3937DD4E0697}" dt="2023-12-22T16:04:46.345" v="729"/>
        <pc:sldMkLst>
          <pc:docMk/>
          <pc:sldMk cId="3617797235" sldId="265"/>
        </pc:sldMkLst>
        <pc:spChg chg="mod">
          <ac:chgData name="Tibo Verreycken" userId="S::s0222730@ad.ua.ac.be::c07f4cad-6b7d-47d9-bc1b-0e03fc2914d1" providerId="AD" clId="Web-{7DC6BB16-3298-FA3B-1181-3937DD4E0697}" dt="2023-12-22T16:04:39.876" v="721"/>
          <ac:spMkLst>
            <pc:docMk/>
            <pc:sldMk cId="3617797235" sldId="265"/>
            <ac:spMk id="2" creationId="{00000000-0000-0000-0000-000000000000}"/>
          </ac:spMkLst>
        </pc:spChg>
        <pc:spChg chg="del">
          <ac:chgData name="Tibo Verreycken" userId="S::s0222730@ad.ua.ac.be::c07f4cad-6b7d-47d9-bc1b-0e03fc2914d1" providerId="AD" clId="Web-{7DC6BB16-3298-FA3B-1181-3937DD4E0697}" dt="2023-12-22T14:18:09.539" v="1"/>
          <ac:spMkLst>
            <pc:docMk/>
            <pc:sldMk cId="3617797235" sldId="265"/>
            <ac:spMk id="4" creationId="{8057EC56-B541-55FB-C33C-51083A1F8980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39.876" v="722"/>
          <ac:spMkLst>
            <pc:docMk/>
            <pc:sldMk cId="3617797235" sldId="265"/>
            <ac:spMk id="9" creationId="{8DE3CA7F-9122-85E8-747C-F574B4FFE777}"/>
          </ac:spMkLst>
        </pc:spChg>
        <pc:spChg chg="del">
          <ac:chgData name="Tibo Verreycken" userId="S::s0222730@ad.ua.ac.be::c07f4cad-6b7d-47d9-bc1b-0e03fc2914d1" providerId="AD" clId="Web-{7DC6BB16-3298-FA3B-1181-3937DD4E0697}" dt="2023-12-22T14:18:15.148" v="5"/>
          <ac:spMkLst>
            <pc:docMk/>
            <pc:sldMk cId="3617797235" sldId="265"/>
            <ac:spMk id="10" creationId="{E137EC1F-0850-77B8-C13E-2F66D344F541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19:58.464" v="37"/>
          <ac:spMkLst>
            <pc:docMk/>
            <pc:sldMk cId="3617797235" sldId="265"/>
            <ac:spMk id="11" creationId="{F43F65CA-5DBD-92AF-B4AB-757ED03D3A55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39.907" v="725"/>
          <ac:spMkLst>
            <pc:docMk/>
            <pc:sldMk cId="3617797235" sldId="265"/>
            <ac:spMk id="12" creationId="{3510CC78-D9B6-86E6-D1B5-8D7D817780C3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24:03.519" v="69"/>
          <ac:spMkLst>
            <pc:docMk/>
            <pc:sldMk cId="3617797235" sldId="265"/>
            <ac:spMk id="19" creationId="{CC352127-1886-01F6-AF39-02994078394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39.892" v="723"/>
          <ac:spMkLst>
            <pc:docMk/>
            <pc:sldMk cId="3617797235" sldId="265"/>
            <ac:spMk id="20" creationId="{84E994F4-51D0-5E92-517C-9738E55434A4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39.892" v="724"/>
          <ac:spMkLst>
            <pc:docMk/>
            <pc:sldMk cId="3617797235" sldId="265"/>
            <ac:spMk id="21" creationId="{25847C15-58F2-768B-1CF0-9664E2C95623}"/>
          </ac:spMkLst>
        </pc:spChg>
        <pc:picChg chg="add del mod">
          <ac:chgData name="Tibo Verreycken" userId="S::s0222730@ad.ua.ac.be::c07f4cad-6b7d-47d9-bc1b-0e03fc2914d1" providerId="AD" clId="Web-{7DC6BB16-3298-FA3B-1181-3937DD4E0697}" dt="2023-12-22T14:19:14.666" v="8"/>
          <ac:picMkLst>
            <pc:docMk/>
            <pc:sldMk cId="3617797235" sldId="265"/>
            <ac:picMk id="3" creationId="{0E5C91B5-55AB-F5B7-8252-475AF8FF1E25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18:12.883" v="4"/>
          <ac:picMkLst>
            <pc:docMk/>
            <pc:sldMk cId="3617797235" sldId="265"/>
            <ac:picMk id="5" creationId="{F2A393A3-D23A-F4DB-B1E2-0C03EF37FF04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18:11.383" v="2"/>
          <ac:picMkLst>
            <pc:docMk/>
            <pc:sldMk cId="3617797235" sldId="265"/>
            <ac:picMk id="6" creationId="{16DD48E2-09B5-272F-9CBE-B2E9D355A13B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18:12.211" v="3"/>
          <ac:picMkLst>
            <pc:docMk/>
            <pc:sldMk cId="3617797235" sldId="265"/>
            <ac:picMk id="7" creationId="{425C4FD2-FE44-47E4-871E-298796CFFE23}"/>
          </ac:picMkLst>
        </pc:picChg>
        <pc:inkChg chg="del">
          <ac:chgData name="Tibo Verreycken" userId="S::s0222730@ad.ua.ac.be::c07f4cad-6b7d-47d9-bc1b-0e03fc2914d1" providerId="AD" clId="Web-{7DC6BB16-3298-FA3B-1181-3937DD4E0697}" dt="2023-12-22T16:04:45.111" v="728"/>
          <ac:inkMkLst>
            <pc:docMk/>
            <pc:sldMk cId="3617797235" sldId="265"/>
            <ac:inkMk id="13" creationId="{E5391FA5-7FD7-8F79-7793-7F45E5169057}"/>
          </ac:inkMkLst>
        </pc:inkChg>
        <pc:inkChg chg="del">
          <ac:chgData name="Tibo Verreycken" userId="S::s0222730@ad.ua.ac.be::c07f4cad-6b7d-47d9-bc1b-0e03fc2914d1" providerId="AD" clId="Web-{7DC6BB16-3298-FA3B-1181-3937DD4E0697}" dt="2023-12-22T16:04:43.111" v="726"/>
          <ac:inkMkLst>
            <pc:docMk/>
            <pc:sldMk cId="3617797235" sldId="265"/>
            <ac:inkMk id="14" creationId="{AF317433-50F9-9E75-FBB4-1079C58118DB}"/>
          </ac:inkMkLst>
        </pc:inkChg>
        <pc:inkChg chg="del">
          <ac:chgData name="Tibo Verreycken" userId="S::s0222730@ad.ua.ac.be::c07f4cad-6b7d-47d9-bc1b-0e03fc2914d1" providerId="AD" clId="Web-{7DC6BB16-3298-FA3B-1181-3937DD4E0697}" dt="2023-12-22T14:39:16.111" v="253"/>
          <ac:inkMkLst>
            <pc:docMk/>
            <pc:sldMk cId="3617797235" sldId="265"/>
            <ac:inkMk id="15" creationId="{B9FBE6E0-6581-99C6-0082-BFBF2EB631D7}"/>
          </ac:inkMkLst>
        </pc:inkChg>
        <pc:inkChg chg="del">
          <ac:chgData name="Tibo Verreycken" userId="S::s0222730@ad.ua.ac.be::c07f4cad-6b7d-47d9-bc1b-0e03fc2914d1" providerId="AD" clId="Web-{7DC6BB16-3298-FA3B-1181-3937DD4E0697}" dt="2023-12-22T16:04:46.345" v="729"/>
          <ac:inkMkLst>
            <pc:docMk/>
            <pc:sldMk cId="3617797235" sldId="265"/>
            <ac:inkMk id="16" creationId="{164E0A0A-C4C0-B433-2EB0-0A8F15ADC85F}"/>
          </ac:inkMkLst>
        </pc:inkChg>
        <pc:inkChg chg="del">
          <ac:chgData name="Tibo Verreycken" userId="S::s0222730@ad.ua.ac.be::c07f4cad-6b7d-47d9-bc1b-0e03fc2914d1" providerId="AD" clId="Web-{7DC6BB16-3298-FA3B-1181-3937DD4E0697}" dt="2023-12-22T14:19:51.323" v="35"/>
          <ac:inkMkLst>
            <pc:docMk/>
            <pc:sldMk cId="3617797235" sldId="265"/>
            <ac:inkMk id="17" creationId="{C26265FF-97C4-834D-71A4-8EA491B9A39E}"/>
          </ac:inkMkLst>
        </pc:inkChg>
        <pc:inkChg chg="del">
          <ac:chgData name="Tibo Verreycken" userId="S::s0222730@ad.ua.ac.be::c07f4cad-6b7d-47d9-bc1b-0e03fc2914d1" providerId="AD" clId="Web-{7DC6BB16-3298-FA3B-1181-3937DD4E0697}" dt="2023-12-22T16:04:44.017" v="727"/>
          <ac:inkMkLst>
            <pc:docMk/>
            <pc:sldMk cId="3617797235" sldId="265"/>
            <ac:inkMk id="18" creationId="{3B854379-C746-8598-348E-D3B217FDE898}"/>
          </ac:inkMkLst>
        </pc:inkChg>
      </pc:sldChg>
      <pc:sldChg chg="addSp delSp modSp ord">
        <pc:chgData name="Tibo Verreycken" userId="S::s0222730@ad.ua.ac.be::c07f4cad-6b7d-47d9-bc1b-0e03fc2914d1" providerId="AD" clId="Web-{7DC6BB16-3298-FA3B-1181-3937DD4E0697}" dt="2023-12-22T16:06:35.880" v="736" actId="20577"/>
        <pc:sldMkLst>
          <pc:docMk/>
          <pc:sldMk cId="4079991226" sldId="266"/>
        </pc:sldMkLst>
        <pc:spChg chg="add mod">
          <ac:chgData name="Tibo Verreycken" userId="S::s0222730@ad.ua.ac.be::c07f4cad-6b7d-47d9-bc1b-0e03fc2914d1" providerId="AD" clId="Web-{7DC6BB16-3298-FA3B-1181-3937DD4E0697}" dt="2023-12-22T16:06:35.880" v="736" actId="20577"/>
          <ac:spMkLst>
            <pc:docMk/>
            <pc:sldMk cId="4079991226" sldId="266"/>
            <ac:spMk id="3" creationId="{5531C694-C141-1AA6-F38C-50E3D957B92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55.392" v="730"/>
          <ac:spMkLst>
            <pc:docMk/>
            <pc:sldMk cId="4079991226" sldId="266"/>
            <ac:spMk id="4" creationId="{9FB4BC1F-7AE8-D8B5-1898-DD20718E584B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55.392" v="731"/>
          <ac:spMkLst>
            <pc:docMk/>
            <pc:sldMk cId="4079991226" sldId="266"/>
            <ac:spMk id="6" creationId="{E3C41C20-7141-C45E-0CE0-65C01BB320C6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55.392" v="732"/>
          <ac:spMkLst>
            <pc:docMk/>
            <pc:sldMk cId="4079991226" sldId="266"/>
            <ac:spMk id="8" creationId="{1524C461-61B5-D4E3-9DC1-36BB6C683560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4:55.408" v="733"/>
          <ac:spMkLst>
            <pc:docMk/>
            <pc:sldMk cId="4079991226" sldId="266"/>
            <ac:spMk id="9" creationId="{0873525E-2B97-442A-B290-94AD9AE7EBE0}"/>
          </ac:spMkLst>
        </pc:spChg>
        <pc:picChg chg="add mod">
          <ac:chgData name="Tibo Verreycken" userId="S::s0222730@ad.ua.ac.be::c07f4cad-6b7d-47d9-bc1b-0e03fc2914d1" providerId="AD" clId="Web-{7DC6BB16-3298-FA3B-1181-3937DD4E0697}" dt="2023-12-22T14:43:43.276" v="304" actId="14100"/>
          <ac:picMkLst>
            <pc:docMk/>
            <pc:sldMk cId="4079991226" sldId="266"/>
            <ac:picMk id="5" creationId="{407181AE-66E0-B827-CBD0-B34163FBFB74}"/>
          </ac:picMkLst>
        </pc:picChg>
        <pc:picChg chg="add mod modCrop">
          <ac:chgData name="Tibo Verreycken" userId="S::s0222730@ad.ua.ac.be::c07f4cad-6b7d-47d9-bc1b-0e03fc2914d1" providerId="AD" clId="Web-{7DC6BB16-3298-FA3B-1181-3937DD4E0697}" dt="2023-12-22T14:47:46.565" v="367" actId="1076"/>
          <ac:picMkLst>
            <pc:docMk/>
            <pc:sldMk cId="4079991226" sldId="266"/>
            <ac:picMk id="7" creationId="{62BEA3C5-8643-62A2-517C-4910655A51A4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18:06.695" v="0"/>
          <ac:picMkLst>
            <pc:docMk/>
            <pc:sldMk cId="4079991226" sldId="266"/>
            <ac:picMk id="11" creationId="{52FE5BCE-35BB-FAA3-B913-3D67BDD086C5}"/>
          </ac:picMkLst>
        </pc:picChg>
        <pc:picChg chg="add mod modCrop">
          <ac:chgData name="Tibo Verreycken" userId="S::s0222730@ad.ua.ac.be::c07f4cad-6b7d-47d9-bc1b-0e03fc2914d1" providerId="AD" clId="Web-{7DC6BB16-3298-FA3B-1181-3937DD4E0697}" dt="2023-12-22T14:48:33.269" v="388" actId="1076"/>
          <ac:picMkLst>
            <pc:docMk/>
            <pc:sldMk cId="4079991226" sldId="266"/>
            <ac:picMk id="12" creationId="{2BA9BCE3-F75C-9F36-E3D7-F03A9F8C8DDD}"/>
          </ac:picMkLst>
        </pc:picChg>
      </pc:sldChg>
      <pc:sldChg chg="addSp delSp modSp add replId">
        <pc:chgData name="Tibo Verreycken" userId="S::s0222730@ad.ua.ac.be::c07f4cad-6b7d-47d9-bc1b-0e03fc2914d1" providerId="AD" clId="Web-{7DC6BB16-3298-FA3B-1181-3937DD4E0697}" dt="2023-12-22T16:06:39.505" v="738" actId="20577"/>
        <pc:sldMkLst>
          <pc:docMk/>
          <pc:sldMk cId="251245607" sldId="271"/>
        </pc:sldMkLst>
        <pc:spChg chg="add del">
          <ac:chgData name="Tibo Verreycken" userId="S::s0222730@ad.ua.ac.be::c07f4cad-6b7d-47d9-bc1b-0e03fc2914d1" providerId="AD" clId="Web-{7DC6BB16-3298-FA3B-1181-3937DD4E0697}" dt="2023-12-22T14:50:07.851" v="438"/>
          <ac:spMkLst>
            <pc:docMk/>
            <pc:sldMk cId="251245607" sldId="271"/>
            <ac:spMk id="2" creationId="{35C1BBE8-77AD-8F0E-6704-112A2962D383}"/>
          </ac:spMkLst>
        </pc:spChg>
        <pc:spChg chg="mod">
          <ac:chgData name="Tibo Verreycken" userId="S::s0222730@ad.ua.ac.be::c07f4cad-6b7d-47d9-bc1b-0e03fc2914d1" providerId="AD" clId="Web-{7DC6BB16-3298-FA3B-1181-3937DD4E0697}" dt="2023-12-22T16:06:39.505" v="738" actId="20577"/>
          <ac:spMkLst>
            <pc:docMk/>
            <pc:sldMk cId="251245607" sldId="271"/>
            <ac:spMk id="3" creationId="{06717C77-A7E6-9384-5199-06A6118CA909}"/>
          </ac:spMkLst>
        </pc:spChg>
        <pc:spChg chg="mod">
          <ac:chgData name="Tibo Verreycken" userId="S::s0222730@ad.ua.ac.be::c07f4cad-6b7d-47d9-bc1b-0e03fc2914d1" providerId="AD" clId="Web-{7DC6BB16-3298-FA3B-1181-3937DD4E0697}" dt="2023-12-22T14:50:13.585" v="446" actId="14100"/>
          <ac:spMkLst>
            <pc:docMk/>
            <pc:sldMk cId="251245607" sldId="271"/>
            <ac:spMk id="4" creationId="{48830F67-22E6-9F01-DC89-2D8C6F013407}"/>
          </ac:spMkLst>
        </pc:spChg>
        <pc:spChg chg="del">
          <ac:chgData name="Tibo Verreycken" userId="S::s0222730@ad.ua.ac.be::c07f4cad-6b7d-47d9-bc1b-0e03fc2914d1" providerId="AD" clId="Web-{7DC6BB16-3298-FA3B-1181-3937DD4E0697}" dt="2023-12-22T14:48:55.364" v="393"/>
          <ac:spMkLst>
            <pc:docMk/>
            <pc:sldMk cId="251245607" sldId="271"/>
            <ac:spMk id="6" creationId="{7DF98626-7E92-8DEE-DBA5-4D603A776848}"/>
          </ac:spMkLst>
        </pc:spChg>
        <pc:spChg chg="del">
          <ac:chgData name="Tibo Verreycken" userId="S::s0222730@ad.ua.ac.be::c07f4cad-6b7d-47d9-bc1b-0e03fc2914d1" providerId="AD" clId="Web-{7DC6BB16-3298-FA3B-1181-3937DD4E0697}" dt="2023-12-22T14:48:53.489" v="391"/>
          <ac:spMkLst>
            <pc:docMk/>
            <pc:sldMk cId="251245607" sldId="271"/>
            <ac:spMk id="8" creationId="{43DB8207-C3FE-3BD9-8445-58D73D53254C}"/>
          </ac:spMkLst>
        </pc:spChg>
        <pc:spChg chg="del">
          <ac:chgData name="Tibo Verreycken" userId="S::s0222730@ad.ua.ac.be::c07f4cad-6b7d-47d9-bc1b-0e03fc2914d1" providerId="AD" clId="Web-{7DC6BB16-3298-FA3B-1181-3937DD4E0697}" dt="2023-12-22T14:48:56.692" v="395"/>
          <ac:spMkLst>
            <pc:docMk/>
            <pc:sldMk cId="251245607" sldId="271"/>
            <ac:spMk id="9" creationId="{494F4886-E571-4455-B31D-7DE89D22FA66}"/>
          </ac:spMkLst>
        </pc:spChg>
        <pc:spChg chg="add del mod">
          <ac:chgData name="Tibo Verreycken" userId="S::s0222730@ad.ua.ac.be::c07f4cad-6b7d-47d9-bc1b-0e03fc2914d1" providerId="AD" clId="Web-{7DC6BB16-3298-FA3B-1181-3937DD4E0697}" dt="2023-12-22T14:54:15.530" v="585"/>
          <ac:spMkLst>
            <pc:docMk/>
            <pc:sldMk cId="251245607" sldId="271"/>
            <ac:spMk id="11" creationId="{09F49C24-651A-25C5-8C53-B7C1D8E335DD}"/>
          </ac:spMkLst>
        </pc:spChg>
        <pc:picChg chg="del">
          <ac:chgData name="Tibo Verreycken" userId="S::s0222730@ad.ua.ac.be::c07f4cad-6b7d-47d9-bc1b-0e03fc2914d1" providerId="AD" clId="Web-{7DC6BB16-3298-FA3B-1181-3937DD4E0697}" dt="2023-12-22T14:48:54.379" v="392"/>
          <ac:picMkLst>
            <pc:docMk/>
            <pc:sldMk cId="251245607" sldId="271"/>
            <ac:picMk id="5" creationId="{7D6BC175-CDF2-6185-851F-BD980263723B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48:52.567" v="390"/>
          <ac:picMkLst>
            <pc:docMk/>
            <pc:sldMk cId="251245607" sldId="271"/>
            <ac:picMk id="7" creationId="{81AE5E0F-9B14-985F-C41A-6F79BB249F48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48:55.848" v="394"/>
          <ac:picMkLst>
            <pc:docMk/>
            <pc:sldMk cId="251245607" sldId="271"/>
            <ac:picMk id="12" creationId="{18AF0FE1-791C-2DF8-8483-F2595BED32AF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4:54:24.437" v="590" actId="1076"/>
          <ac:picMkLst>
            <pc:docMk/>
            <pc:sldMk cId="251245607" sldId="271"/>
            <ac:picMk id="13" creationId="{9698866E-A68C-41A5-8CEB-B59463B6D815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4:54:30.265" v="592" actId="1076"/>
          <ac:picMkLst>
            <pc:docMk/>
            <pc:sldMk cId="251245607" sldId="271"/>
            <ac:picMk id="14" creationId="{FBC3C4F9-F23D-CFC4-D02C-AF4A5167AF51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4:54:42.250" v="595" actId="1076"/>
          <ac:picMkLst>
            <pc:docMk/>
            <pc:sldMk cId="251245607" sldId="271"/>
            <ac:picMk id="15" creationId="{68D6EE85-A373-5844-FE3F-5D2092AB767D}"/>
          </ac:picMkLst>
        </pc:picChg>
      </pc:sldChg>
      <pc:sldChg chg="addSp delSp modSp add del mod replId setBg">
        <pc:chgData name="Tibo Verreycken" userId="S::s0222730@ad.ua.ac.be::c07f4cad-6b7d-47d9-bc1b-0e03fc2914d1" providerId="AD" clId="Web-{7DC6BB16-3298-FA3B-1181-3937DD4E0697}" dt="2023-12-22T16:14:28.337" v="780"/>
        <pc:sldMkLst>
          <pc:docMk/>
          <pc:sldMk cId="3889945642" sldId="273"/>
        </pc:sldMkLst>
        <pc:spChg chg="mod">
          <ac:chgData name="Tibo Verreycken" userId="S::s0222730@ad.ua.ac.be::c07f4cad-6b7d-47d9-bc1b-0e03fc2914d1" providerId="AD" clId="Web-{7DC6BB16-3298-FA3B-1181-3937DD4E0697}" dt="2023-12-22T16:06:43.880" v="740" actId="20577"/>
          <ac:spMkLst>
            <pc:docMk/>
            <pc:sldMk cId="3889945642" sldId="273"/>
            <ac:spMk id="3" creationId="{FC88465F-EDDD-5EE7-B305-56A763B8CF59}"/>
          </ac:spMkLst>
        </pc:spChg>
        <pc:spChg chg="mod">
          <ac:chgData name="Tibo Verreycken" userId="S::s0222730@ad.ua.ac.be::c07f4cad-6b7d-47d9-bc1b-0e03fc2914d1" providerId="AD" clId="Web-{7DC6BB16-3298-FA3B-1181-3937DD4E0697}" dt="2023-12-22T14:59:40.400" v="625"/>
          <ac:spMkLst>
            <pc:docMk/>
            <pc:sldMk cId="3889945642" sldId="273"/>
            <ac:spMk id="4" creationId="{6685791B-DE5B-AFDA-BD92-762A8E9383A5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14:28.322" v="778"/>
          <ac:spMkLst>
            <pc:docMk/>
            <pc:sldMk cId="3889945642" sldId="273"/>
            <ac:spMk id="7" creationId="{3C039594-BDF8-CA1E-4C76-6EAD1BFAA812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14:28.322" v="779"/>
          <ac:spMkLst>
            <pc:docMk/>
            <pc:sldMk cId="3889945642" sldId="273"/>
            <ac:spMk id="8" creationId="{48E49D89-3935-FA73-1C18-1F4AFD5CE70B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14:28.337" v="780"/>
          <ac:spMkLst>
            <pc:docMk/>
            <pc:sldMk cId="3889945642" sldId="273"/>
            <ac:spMk id="9" creationId="{6F377B14-9AAD-B41B-40F4-57807FC86504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59:40.400" v="625"/>
          <ac:spMkLst>
            <pc:docMk/>
            <pc:sldMk cId="3889945642" sldId="273"/>
            <ac:spMk id="12" creationId="{BACC6370-2D7E-4714-9D71-7542949D7D5D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59:40.400" v="625"/>
          <ac:spMkLst>
            <pc:docMk/>
            <pc:sldMk cId="3889945642" sldId="273"/>
            <ac:spMk id="17" creationId="{F68B3F68-107C-434F-AA38-110D5EA91B85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59:40.400" v="625"/>
          <ac:spMkLst>
            <pc:docMk/>
            <pc:sldMk cId="3889945642" sldId="273"/>
            <ac:spMk id="19" creationId="{AAD0DBB9-1A4B-4391-81D4-CB19F9AB918A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4:59:40.400" v="625"/>
          <ac:spMkLst>
            <pc:docMk/>
            <pc:sldMk cId="3889945642" sldId="273"/>
            <ac:spMk id="21" creationId="{063BBA22-50EA-4C4D-BE05-F1CE4E63AA56}"/>
          </ac:spMkLst>
        </pc:spChg>
        <pc:picChg chg="add mod modCrop">
          <ac:chgData name="Tibo Verreycken" userId="S::s0222730@ad.ua.ac.be::c07f4cad-6b7d-47d9-bc1b-0e03fc2914d1" providerId="AD" clId="Web-{7DC6BB16-3298-FA3B-1181-3937DD4E0697}" dt="2023-12-22T15:00:30.339" v="638"/>
          <ac:picMkLst>
            <pc:docMk/>
            <pc:sldMk cId="3889945642" sldId="273"/>
            <ac:picMk id="2" creationId="{C877226A-CDAA-DDD1-1F67-E78250A7D966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5:00:33.418" v="639"/>
          <ac:picMkLst>
            <pc:docMk/>
            <pc:sldMk cId="3889945642" sldId="273"/>
            <ac:picMk id="5" creationId="{789CEAFE-7CBE-0923-F56E-78D91DE2B614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5:01:20.169" v="661" actId="1076"/>
          <ac:picMkLst>
            <pc:docMk/>
            <pc:sldMk cId="3889945642" sldId="273"/>
            <ac:picMk id="6" creationId="{E8A25DE3-7115-AF9B-9957-361BFFA5B62F}"/>
          </ac:picMkLst>
        </pc:picChg>
        <pc:picChg chg="mod ord">
          <ac:chgData name="Tibo Verreycken" userId="S::s0222730@ad.ua.ac.be::c07f4cad-6b7d-47d9-bc1b-0e03fc2914d1" providerId="AD" clId="Web-{7DC6BB16-3298-FA3B-1181-3937DD4E0697}" dt="2023-12-22T14:59:40.400" v="625"/>
          <ac:picMkLst>
            <pc:docMk/>
            <pc:sldMk cId="3889945642" sldId="273"/>
            <ac:picMk id="10" creationId="{EE646ADD-81B8-B43C-4818-81EE474FF5EF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54:55.344" v="602"/>
          <ac:picMkLst>
            <pc:docMk/>
            <pc:sldMk cId="3889945642" sldId="273"/>
            <ac:picMk id="13" creationId="{97FC05DA-8297-01D2-E536-E052A6243C27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54:56.532" v="604"/>
          <ac:picMkLst>
            <pc:docMk/>
            <pc:sldMk cId="3889945642" sldId="273"/>
            <ac:picMk id="14" creationId="{1826078C-7E57-EB59-FB9B-5A08BF9BCC87}"/>
          </ac:picMkLst>
        </pc:picChg>
        <pc:picChg chg="del">
          <ac:chgData name="Tibo Verreycken" userId="S::s0222730@ad.ua.ac.be::c07f4cad-6b7d-47d9-bc1b-0e03fc2914d1" providerId="AD" clId="Web-{7DC6BB16-3298-FA3B-1181-3937DD4E0697}" dt="2023-12-22T14:54:55.907" v="603"/>
          <ac:picMkLst>
            <pc:docMk/>
            <pc:sldMk cId="3889945642" sldId="273"/>
            <ac:picMk id="15" creationId="{641F9BBC-7CB3-DB9A-6618-CEFDB1802C3F}"/>
          </ac:picMkLst>
        </pc:picChg>
      </pc:sldChg>
      <pc:sldChg chg="addSp delSp modSp add replId">
        <pc:chgData name="Tibo Verreycken" userId="S::s0222730@ad.ua.ac.be::c07f4cad-6b7d-47d9-bc1b-0e03fc2914d1" providerId="AD" clId="Web-{7DC6BB16-3298-FA3B-1181-3937DD4E0697}" dt="2023-12-22T16:20:28.114" v="937"/>
        <pc:sldMkLst>
          <pc:docMk/>
          <pc:sldMk cId="1965064847" sldId="275"/>
        </pc:sldMkLst>
        <pc:spChg chg="mod">
          <ac:chgData name="Tibo Verreycken" userId="S::s0222730@ad.ua.ac.be::c07f4cad-6b7d-47d9-bc1b-0e03fc2914d1" providerId="AD" clId="Web-{7DC6BB16-3298-FA3B-1181-3937DD4E0697}" dt="2023-12-22T16:06:47.083" v="742" actId="20577"/>
          <ac:spMkLst>
            <pc:docMk/>
            <pc:sldMk cId="1965064847" sldId="275"/>
            <ac:spMk id="3" creationId="{C4450857-A076-E08E-FDDC-ADD1CC7A56FE}"/>
          </ac:spMkLst>
        </pc:spChg>
        <pc:spChg chg="del mod">
          <ac:chgData name="Tibo Verreycken" userId="S::s0222730@ad.ua.ac.be::c07f4cad-6b7d-47d9-bc1b-0e03fc2914d1" providerId="AD" clId="Web-{7DC6BB16-3298-FA3B-1181-3937DD4E0697}" dt="2023-12-22T15:03:26.283" v="683"/>
          <ac:spMkLst>
            <pc:docMk/>
            <pc:sldMk cId="1965064847" sldId="275"/>
            <ac:spMk id="4" creationId="{EE5C64C8-70D6-AC9B-0958-15448EDD0FF9}"/>
          </ac:spMkLst>
        </pc:spChg>
        <pc:spChg chg="del">
          <ac:chgData name="Tibo Verreycken" userId="S::s0222730@ad.ua.ac.be::c07f4cad-6b7d-47d9-bc1b-0e03fc2914d1" providerId="AD" clId="Web-{7DC6BB16-3298-FA3B-1181-3937DD4E0697}" dt="2023-12-22T15:01:54.951" v="680"/>
          <ac:spMkLst>
            <pc:docMk/>
            <pc:sldMk cId="1965064847" sldId="275"/>
            <ac:spMk id="7" creationId="{9A1B92AF-411D-EFDD-018E-FE88FEE99828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20:04.410" v="931" actId="1076"/>
          <ac:spMkLst>
            <pc:docMk/>
            <pc:sldMk cId="1965064847" sldId="275"/>
            <ac:spMk id="8" creationId="{7DEEB975-9F87-EAFD-3CE4-BE7E56F9EFC6}"/>
          </ac:spMkLst>
        </pc:spChg>
        <pc:spChg chg="del">
          <ac:chgData name="Tibo Verreycken" userId="S::s0222730@ad.ua.ac.be::c07f4cad-6b7d-47d9-bc1b-0e03fc2914d1" providerId="AD" clId="Web-{7DC6BB16-3298-FA3B-1181-3937DD4E0697}" dt="2023-12-22T15:01:52.655" v="679"/>
          <ac:spMkLst>
            <pc:docMk/>
            <pc:sldMk cId="1965064847" sldId="275"/>
            <ac:spMk id="8" creationId="{8DA8F633-1C67-3566-4849-0315C723C8C6}"/>
          </ac:spMkLst>
        </pc:spChg>
        <pc:spChg chg="del mod">
          <ac:chgData name="Tibo Verreycken" userId="S::s0222730@ad.ua.ac.be::c07f4cad-6b7d-47d9-bc1b-0e03fc2914d1" providerId="AD" clId="Web-{7DC6BB16-3298-FA3B-1181-3937DD4E0697}" dt="2023-12-22T15:01:50.936" v="678"/>
          <ac:spMkLst>
            <pc:docMk/>
            <pc:sldMk cId="1965064847" sldId="275"/>
            <ac:spMk id="9" creationId="{FA85FBBD-9A9F-E10A-5F92-CE83858B950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06:52.443" v="744" actId="20577"/>
          <ac:spMkLst>
            <pc:docMk/>
            <pc:sldMk cId="1965064847" sldId="275"/>
            <ac:spMk id="11" creationId="{CCD6E7B8-ECDF-2B22-87F0-709F7D16CF56}"/>
          </ac:spMkLst>
        </pc:spChg>
        <pc:picChg chg="add del mod">
          <ac:chgData name="Tibo Verreycken" userId="S::s0222730@ad.ua.ac.be::c07f4cad-6b7d-47d9-bc1b-0e03fc2914d1" providerId="AD" clId="Web-{7DC6BB16-3298-FA3B-1181-3937DD4E0697}" dt="2023-12-22T16:10:41.081" v="756"/>
          <ac:picMkLst>
            <pc:docMk/>
            <pc:sldMk cId="1965064847" sldId="275"/>
            <ac:picMk id="2" creationId="{193EFC7A-5209-BA90-68B8-D92F3BBF0FFA}"/>
          </ac:picMkLst>
        </pc:picChg>
        <pc:picChg chg="del">
          <ac:chgData name="Tibo Verreycken" userId="S::s0222730@ad.ua.ac.be::c07f4cad-6b7d-47d9-bc1b-0e03fc2914d1" providerId="AD" clId="Web-{7DC6BB16-3298-FA3B-1181-3937DD4E0697}" dt="2023-12-22T15:01:46.514" v="674"/>
          <ac:picMkLst>
            <pc:docMk/>
            <pc:sldMk cId="1965064847" sldId="275"/>
            <ac:picMk id="2" creationId="{8327F875-FF1F-CE66-8786-19F280D77ADB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6:20:12.504" v="933" actId="1076"/>
          <ac:picMkLst>
            <pc:docMk/>
            <pc:sldMk cId="1965064847" sldId="275"/>
            <ac:picMk id="2" creationId="{BF76A3F5-1A60-975D-03A3-FF247347C6F0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6:10:48.096" v="760" actId="1076"/>
          <ac:picMkLst>
            <pc:docMk/>
            <pc:sldMk cId="1965064847" sldId="275"/>
            <ac:picMk id="4" creationId="{FD548F25-37DF-F403-FCA8-6BAB52B00083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6:20:04.410" v="930" actId="1076"/>
          <ac:picMkLst>
            <pc:docMk/>
            <pc:sldMk cId="1965064847" sldId="275"/>
            <ac:picMk id="5" creationId="{6E459C62-4738-7E54-C815-D16487EA21DD}"/>
          </ac:picMkLst>
        </pc:picChg>
        <pc:picChg chg="del">
          <ac:chgData name="Tibo Verreycken" userId="S::s0222730@ad.ua.ac.be::c07f4cad-6b7d-47d9-bc1b-0e03fc2914d1" providerId="AD" clId="Web-{7DC6BB16-3298-FA3B-1181-3937DD4E0697}" dt="2023-12-22T15:01:49.123" v="677"/>
          <ac:picMkLst>
            <pc:docMk/>
            <pc:sldMk cId="1965064847" sldId="275"/>
            <ac:picMk id="5" creationId="{F5567D3F-F821-BDE0-46E8-B167BE474CC8}"/>
          </ac:picMkLst>
        </pc:picChg>
        <pc:picChg chg="del">
          <ac:chgData name="Tibo Verreycken" userId="S::s0222730@ad.ua.ac.be::c07f4cad-6b7d-47d9-bc1b-0e03fc2914d1" providerId="AD" clId="Web-{7DC6BB16-3298-FA3B-1181-3937DD4E0697}" dt="2023-12-22T15:01:47.107" v="675"/>
          <ac:picMkLst>
            <pc:docMk/>
            <pc:sldMk cId="1965064847" sldId="275"/>
            <ac:picMk id="6" creationId="{C340D210-3114-D3F3-FCCE-7EF6C68DAD1C}"/>
          </ac:picMkLst>
        </pc:picChg>
        <pc:inkChg chg="add mod">
          <ac:chgData name="Tibo Verreycken" userId="S::s0222730@ad.ua.ac.be::c07f4cad-6b7d-47d9-bc1b-0e03fc2914d1" providerId="AD" clId="Web-{7DC6BB16-3298-FA3B-1181-3937DD4E0697}" dt="2023-12-22T16:11:35.848" v="766" actId="1076"/>
          <ac:inkMkLst>
            <pc:docMk/>
            <pc:sldMk cId="1965064847" sldId="275"/>
            <ac:inkMk id="6" creationId="{191A5E02-182F-0D01-D636-398C11528402}"/>
          </ac:inkMkLst>
        </pc:inkChg>
        <pc:inkChg chg="add del">
          <ac:chgData name="Tibo Verreycken" userId="S::s0222730@ad.ua.ac.be::c07f4cad-6b7d-47d9-bc1b-0e03fc2914d1" providerId="AD" clId="Web-{7DC6BB16-3298-FA3B-1181-3937DD4E0697}" dt="2023-12-22T16:11:55.223" v="768"/>
          <ac:inkMkLst>
            <pc:docMk/>
            <pc:sldMk cId="1965064847" sldId="275"/>
            <ac:inkMk id="7" creationId="{21F27611-E02A-6544-8EA6-EE5AC4599681}"/>
          </ac:inkMkLst>
        </pc:inkChg>
        <pc:inkChg chg="add del">
          <ac:chgData name="Tibo Verreycken" userId="S::s0222730@ad.ua.ac.be::c07f4cad-6b7d-47d9-bc1b-0e03fc2914d1" providerId="AD" clId="Web-{7DC6BB16-3298-FA3B-1181-3937DD4E0697}" dt="2023-12-22T16:20:24.098" v="935"/>
          <ac:inkMkLst>
            <pc:docMk/>
            <pc:sldMk cId="1965064847" sldId="275"/>
            <ac:inkMk id="7" creationId="{CF0313AD-CEE4-BB30-E417-B39910EC383E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20:27.411" v="936"/>
          <ac:inkMkLst>
            <pc:docMk/>
            <pc:sldMk cId="1965064847" sldId="275"/>
            <ac:inkMk id="9" creationId="{996EA2C8-D43B-DD13-14A5-9C9B43091B0E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20:28.114" v="937"/>
          <ac:inkMkLst>
            <pc:docMk/>
            <pc:sldMk cId="1965064847" sldId="275"/>
            <ac:inkMk id="10" creationId="{AB8AF5F2-91FD-43BA-AC14-49079A1A0412}"/>
          </ac:inkMkLst>
        </pc:inkChg>
      </pc:sldChg>
      <pc:sldChg chg="addSp delSp modSp add replId">
        <pc:chgData name="Tibo Verreycken" userId="S::s0222730@ad.ua.ac.be::c07f4cad-6b7d-47d9-bc1b-0e03fc2914d1" providerId="AD" clId="Web-{7DC6BB16-3298-FA3B-1181-3937DD4E0697}" dt="2023-12-22T16:18:00.813" v="927"/>
        <pc:sldMkLst>
          <pc:docMk/>
          <pc:sldMk cId="57374060" sldId="285"/>
        </pc:sldMkLst>
        <pc:spChg chg="del">
          <ac:chgData name="Tibo Verreycken" userId="S::s0222730@ad.ua.ac.be::c07f4cad-6b7d-47d9-bc1b-0e03fc2914d1" providerId="AD" clId="Web-{7DC6BB16-3298-FA3B-1181-3937DD4E0697}" dt="2023-12-22T16:14:38.744" v="787"/>
          <ac:spMkLst>
            <pc:docMk/>
            <pc:sldMk cId="57374060" sldId="285"/>
            <ac:spMk id="7" creationId="{F338CE34-957A-4A53-5F65-1A6752A95FFE}"/>
          </ac:spMkLst>
        </pc:spChg>
        <pc:spChg chg="del">
          <ac:chgData name="Tibo Verreycken" userId="S::s0222730@ad.ua.ac.be::c07f4cad-6b7d-47d9-bc1b-0e03fc2914d1" providerId="AD" clId="Web-{7DC6BB16-3298-FA3B-1181-3937DD4E0697}" dt="2023-12-22T16:14:34.916" v="785"/>
          <ac:spMkLst>
            <pc:docMk/>
            <pc:sldMk cId="57374060" sldId="285"/>
            <ac:spMk id="8" creationId="{C462C76C-1A51-A845-60DE-D7FAA8CA6979}"/>
          </ac:spMkLst>
        </pc:spChg>
        <pc:spChg chg="del mod">
          <ac:chgData name="Tibo Verreycken" userId="S::s0222730@ad.ua.ac.be::c07f4cad-6b7d-47d9-bc1b-0e03fc2914d1" providerId="AD" clId="Web-{7DC6BB16-3298-FA3B-1181-3937DD4E0697}" dt="2023-12-22T16:14:40.588" v="788"/>
          <ac:spMkLst>
            <pc:docMk/>
            <pc:sldMk cId="57374060" sldId="285"/>
            <ac:spMk id="9" creationId="{4017AD13-E465-F246-57E3-E517285ECACA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15:04.120" v="813" actId="14100"/>
          <ac:spMkLst>
            <pc:docMk/>
            <pc:sldMk cId="57374060" sldId="285"/>
            <ac:spMk id="11" creationId="{9DA4ABD0-7DA1-E4A7-3F66-60F847E02919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17:50.562" v="923" actId="20577"/>
          <ac:spMkLst>
            <pc:docMk/>
            <pc:sldMk cId="57374060" sldId="285"/>
            <ac:spMk id="13" creationId="{575244C2-F1A1-E2A5-4197-B196135BAFC7}"/>
          </ac:spMkLst>
        </pc:spChg>
        <pc:picChg chg="del">
          <ac:chgData name="Tibo Verreycken" userId="S::s0222730@ad.ua.ac.be::c07f4cad-6b7d-47d9-bc1b-0e03fc2914d1" providerId="AD" clId="Web-{7DC6BB16-3298-FA3B-1181-3937DD4E0697}" dt="2023-12-22T16:14:31.275" v="781"/>
          <ac:picMkLst>
            <pc:docMk/>
            <pc:sldMk cId="57374060" sldId="285"/>
            <ac:picMk id="2" creationId="{BA33D482-6BD4-3683-0D72-8D397BDF9149}"/>
          </ac:picMkLst>
        </pc:picChg>
        <pc:picChg chg="del">
          <ac:chgData name="Tibo Verreycken" userId="S::s0222730@ad.ua.ac.be::c07f4cad-6b7d-47d9-bc1b-0e03fc2914d1" providerId="AD" clId="Web-{7DC6BB16-3298-FA3B-1181-3937DD4E0697}" dt="2023-12-22T16:14:32.306" v="783"/>
          <ac:picMkLst>
            <pc:docMk/>
            <pc:sldMk cId="57374060" sldId="285"/>
            <ac:picMk id="5" creationId="{958100F8-8FF5-154A-FC46-D8DBD6C10576}"/>
          </ac:picMkLst>
        </pc:picChg>
        <pc:picChg chg="del">
          <ac:chgData name="Tibo Verreycken" userId="S::s0222730@ad.ua.ac.be::c07f4cad-6b7d-47d9-bc1b-0e03fc2914d1" providerId="AD" clId="Web-{7DC6BB16-3298-FA3B-1181-3937DD4E0697}" dt="2023-12-22T16:14:31.838" v="782"/>
          <ac:picMkLst>
            <pc:docMk/>
            <pc:sldMk cId="57374060" sldId="285"/>
            <ac:picMk id="6" creationId="{324BBAD6-E6CE-46F4-99BF-0F4072FFC787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6:15:54.231" v="817" actId="1076"/>
          <ac:picMkLst>
            <pc:docMk/>
            <pc:sldMk cId="57374060" sldId="285"/>
            <ac:picMk id="12" creationId="{2B1FD62C-70AA-9C4B-C98D-758EA1B2A79B}"/>
          </ac:picMkLst>
        </pc:picChg>
        <pc:inkChg chg="add">
          <ac:chgData name="Tibo Verreycken" userId="S::s0222730@ad.ua.ac.be::c07f4cad-6b7d-47d9-bc1b-0e03fc2914d1" providerId="AD" clId="Web-{7DC6BB16-3298-FA3B-1181-3937DD4E0697}" dt="2023-12-22T16:16:46.232" v="895"/>
          <ac:inkMkLst>
            <pc:docMk/>
            <pc:sldMk cId="57374060" sldId="285"/>
            <ac:inkMk id="14" creationId="{67E1B352-8201-1D2B-05E4-CA56946139E0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6:47.170" v="896"/>
          <ac:inkMkLst>
            <pc:docMk/>
            <pc:sldMk cId="57374060" sldId="285"/>
            <ac:inkMk id="15" creationId="{7E3EB782-20E0-FBC5-AD8E-82BCEB6976F5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6:51.420" v="897"/>
          <ac:inkMkLst>
            <pc:docMk/>
            <pc:sldMk cId="57374060" sldId="285"/>
            <ac:inkMk id="16" creationId="{11E3833B-A002-38E5-5DEA-000184FEEC2C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6:52.482" v="898"/>
          <ac:inkMkLst>
            <pc:docMk/>
            <pc:sldMk cId="57374060" sldId="285"/>
            <ac:inkMk id="17" creationId="{5669A9BE-5EEC-1696-173D-4219A9B0DDDF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01.920" v="899"/>
          <ac:inkMkLst>
            <pc:docMk/>
            <pc:sldMk cId="57374060" sldId="285"/>
            <ac:inkMk id="18" creationId="{9DAC8B9C-544A-8894-2AE4-BC3235A4114D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02.967" v="900"/>
          <ac:inkMkLst>
            <pc:docMk/>
            <pc:sldMk cId="57374060" sldId="285"/>
            <ac:inkMk id="19" creationId="{BFD413EF-FADE-6044-938C-F65E09B2E3AA}"/>
          </ac:inkMkLst>
        </pc:inkChg>
        <pc:inkChg chg="add del">
          <ac:chgData name="Tibo Verreycken" userId="S::s0222730@ad.ua.ac.be::c07f4cad-6b7d-47d9-bc1b-0e03fc2914d1" providerId="AD" clId="Web-{7DC6BB16-3298-FA3B-1181-3937DD4E0697}" dt="2023-12-22T16:17:07.670" v="902"/>
          <ac:inkMkLst>
            <pc:docMk/>
            <pc:sldMk cId="57374060" sldId="285"/>
            <ac:inkMk id="20" creationId="{FCCE7009-E36F-54E0-10EF-778A564E7465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12.952" v="903"/>
          <ac:inkMkLst>
            <pc:docMk/>
            <pc:sldMk cId="57374060" sldId="285"/>
            <ac:inkMk id="21" creationId="{4A858483-67E9-8F25-4D36-E66C2AA47434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56.547" v="924"/>
          <ac:inkMkLst>
            <pc:docMk/>
            <pc:sldMk cId="57374060" sldId="285"/>
            <ac:inkMk id="22" creationId="{3CD0DF03-0E37-C5EF-F01A-2F6A86C734FB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57.500" v="925"/>
          <ac:inkMkLst>
            <pc:docMk/>
            <pc:sldMk cId="57374060" sldId="285"/>
            <ac:inkMk id="23" creationId="{6972256D-2771-2E18-34D0-E814F2E05978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7:59.297" v="926"/>
          <ac:inkMkLst>
            <pc:docMk/>
            <pc:sldMk cId="57374060" sldId="285"/>
            <ac:inkMk id="24" creationId="{2E5FD1CE-A44D-EEEB-5354-A3B21141928F}"/>
          </ac:inkMkLst>
        </pc:inkChg>
        <pc:inkChg chg="add">
          <ac:chgData name="Tibo Verreycken" userId="S::s0222730@ad.ua.ac.be::c07f4cad-6b7d-47d9-bc1b-0e03fc2914d1" providerId="AD" clId="Web-{7DC6BB16-3298-FA3B-1181-3937DD4E0697}" dt="2023-12-22T16:18:00.813" v="927"/>
          <ac:inkMkLst>
            <pc:docMk/>
            <pc:sldMk cId="57374060" sldId="285"/>
            <ac:inkMk id="25" creationId="{4B0F4385-260F-2F20-1A96-476CDB9864AF}"/>
          </ac:inkMkLst>
        </pc:inkChg>
      </pc:sldChg>
      <pc:sldChg chg="addSp delSp modSp add replId">
        <pc:chgData name="Tibo Verreycken" userId="S::s0222730@ad.ua.ac.be::c07f4cad-6b7d-47d9-bc1b-0e03fc2914d1" providerId="AD" clId="Web-{7DC6BB16-3298-FA3B-1181-3937DD4E0697}" dt="2023-12-22T16:26:39.641" v="1039" actId="1076"/>
        <pc:sldMkLst>
          <pc:docMk/>
          <pc:sldMk cId="4163821105" sldId="287"/>
        </pc:sldMkLst>
        <pc:spChg chg="del">
          <ac:chgData name="Tibo Verreycken" userId="S::s0222730@ad.ua.ac.be::c07f4cad-6b7d-47d9-bc1b-0e03fc2914d1" providerId="AD" clId="Web-{7DC6BB16-3298-FA3B-1181-3937DD4E0697}" dt="2023-12-22T16:21:08.349" v="944"/>
          <ac:spMkLst>
            <pc:docMk/>
            <pc:sldMk cId="4163821105" sldId="287"/>
            <ac:spMk id="8" creationId="{A4CDDFBB-7DC8-CDF7-BB2C-F1209BA8F30C}"/>
          </ac:spMkLst>
        </pc:spChg>
        <pc:spChg chg="mod">
          <ac:chgData name="Tibo Verreycken" userId="S::s0222730@ad.ua.ac.be::c07f4cad-6b7d-47d9-bc1b-0e03fc2914d1" providerId="AD" clId="Web-{7DC6BB16-3298-FA3B-1181-3937DD4E0697}" dt="2023-12-22T16:21:03.240" v="941" actId="20577"/>
          <ac:spMkLst>
            <pc:docMk/>
            <pc:sldMk cId="4163821105" sldId="287"/>
            <ac:spMk id="11" creationId="{C4D0EB6E-D02B-9350-7A6A-F2833F839BDE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26:39.641" v="1039" actId="1076"/>
          <ac:spMkLst>
            <pc:docMk/>
            <pc:sldMk cId="4163821105" sldId="287"/>
            <ac:spMk id="12" creationId="{AE84A298-3AA1-825E-C61B-961E595A109B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26:36.875" v="1038" actId="1076"/>
          <ac:spMkLst>
            <pc:docMk/>
            <pc:sldMk cId="4163821105" sldId="287"/>
            <ac:spMk id="13" creationId="{6BDF72CD-A0FC-6EDB-FD26-7F9CA5B64C59}"/>
          </ac:spMkLst>
        </pc:spChg>
        <pc:picChg chg="del">
          <ac:chgData name="Tibo Verreycken" userId="S::s0222730@ad.ua.ac.be::c07f4cad-6b7d-47d9-bc1b-0e03fc2914d1" providerId="AD" clId="Web-{7DC6BB16-3298-FA3B-1181-3937DD4E0697}" dt="2023-12-22T16:21:09.740" v="946"/>
          <ac:picMkLst>
            <pc:docMk/>
            <pc:sldMk cId="4163821105" sldId="287"/>
            <ac:picMk id="2" creationId="{72511D1F-C5E4-2D1D-AA87-34E68DA5C06A}"/>
          </ac:picMkLst>
        </pc:picChg>
        <pc:picChg chg="del">
          <ac:chgData name="Tibo Verreycken" userId="S::s0222730@ad.ua.ac.be::c07f4cad-6b7d-47d9-bc1b-0e03fc2914d1" providerId="AD" clId="Web-{7DC6BB16-3298-FA3B-1181-3937DD4E0697}" dt="2023-12-22T16:21:05.896" v="942"/>
          <ac:picMkLst>
            <pc:docMk/>
            <pc:sldMk cId="4163821105" sldId="287"/>
            <ac:picMk id="4" creationId="{0C3F43C4-8149-7760-4826-20719065F421}"/>
          </ac:picMkLst>
        </pc:picChg>
        <pc:picChg chg="del">
          <ac:chgData name="Tibo Verreycken" userId="S::s0222730@ad.ua.ac.be::c07f4cad-6b7d-47d9-bc1b-0e03fc2914d1" providerId="AD" clId="Web-{7DC6BB16-3298-FA3B-1181-3937DD4E0697}" dt="2023-12-22T16:21:08.849" v="945"/>
          <ac:picMkLst>
            <pc:docMk/>
            <pc:sldMk cId="4163821105" sldId="287"/>
            <ac:picMk id="5" creationId="{A29D1745-3EAB-1EF7-BA17-2EE069EDE1FC}"/>
          </ac:picMkLst>
        </pc:picChg>
        <pc:picChg chg="add mod">
          <ac:chgData name="Tibo Verreycken" userId="S::s0222730@ad.ua.ac.be::c07f4cad-6b7d-47d9-bc1b-0e03fc2914d1" providerId="AD" clId="Web-{7DC6BB16-3298-FA3B-1181-3937DD4E0697}" dt="2023-12-22T16:21:35.757" v="950" actId="1076"/>
          <ac:picMkLst>
            <pc:docMk/>
            <pc:sldMk cId="4163821105" sldId="287"/>
            <ac:picMk id="7" creationId="{CE34F404-C05F-CC67-3E1E-CCEEC7BD1B2D}"/>
          </ac:picMkLst>
        </pc:picChg>
        <pc:inkChg chg="del">
          <ac:chgData name="Tibo Verreycken" userId="S::s0222730@ad.ua.ac.be::c07f4cad-6b7d-47d9-bc1b-0e03fc2914d1" providerId="AD" clId="Web-{7DC6BB16-3298-FA3B-1181-3937DD4E0697}" dt="2023-12-22T16:21:06.631" v="943"/>
          <ac:inkMkLst>
            <pc:docMk/>
            <pc:sldMk cId="4163821105" sldId="287"/>
            <ac:inkMk id="6" creationId="{0017C707-7861-19B0-26B4-028C9FC40746}"/>
          </ac:inkMkLst>
        </pc:inkChg>
        <pc:inkChg chg="del">
          <ac:chgData name="Tibo Verreycken" userId="S::s0222730@ad.ua.ac.be::c07f4cad-6b7d-47d9-bc1b-0e03fc2914d1" providerId="AD" clId="Web-{7DC6BB16-3298-FA3B-1181-3937DD4E0697}" dt="2023-12-22T16:21:10.928" v="948"/>
          <ac:inkMkLst>
            <pc:docMk/>
            <pc:sldMk cId="4163821105" sldId="287"/>
            <ac:inkMk id="9" creationId="{3033FD26-CE39-E07C-6EAE-C823231893E1}"/>
          </ac:inkMkLst>
        </pc:inkChg>
        <pc:inkChg chg="del">
          <ac:chgData name="Tibo Verreycken" userId="S::s0222730@ad.ua.ac.be::c07f4cad-6b7d-47d9-bc1b-0e03fc2914d1" providerId="AD" clId="Web-{7DC6BB16-3298-FA3B-1181-3937DD4E0697}" dt="2023-12-22T16:21:10.443" v="947"/>
          <ac:inkMkLst>
            <pc:docMk/>
            <pc:sldMk cId="4163821105" sldId="287"/>
            <ac:inkMk id="10" creationId="{73E34832-75CC-4E79-52BC-A1D415746A23}"/>
          </ac:inkMkLst>
        </pc:inkChg>
      </pc:sldChg>
      <pc:sldChg chg="addSp delSp modSp add replId">
        <pc:chgData name="Tibo Verreycken" userId="S::s0222730@ad.ua.ac.be::c07f4cad-6b7d-47d9-bc1b-0e03fc2914d1" providerId="AD" clId="Web-{7DC6BB16-3298-FA3B-1181-3937DD4E0697}" dt="2023-12-22T17:47:27.244" v="1246" actId="1076"/>
        <pc:sldMkLst>
          <pc:docMk/>
          <pc:sldMk cId="478661963" sldId="288"/>
        </pc:sldMkLst>
        <pc:spChg chg="add del mod">
          <ac:chgData name="Tibo Verreycken" userId="S::s0222730@ad.ua.ac.be::c07f4cad-6b7d-47d9-bc1b-0e03fc2914d1" providerId="AD" clId="Web-{7DC6BB16-3298-FA3B-1181-3937DD4E0697}" dt="2023-12-22T16:32:40.563" v="1069"/>
          <ac:spMkLst>
            <pc:docMk/>
            <pc:sldMk cId="478661963" sldId="288"/>
            <ac:spMk id="4" creationId="{34D5449E-2531-BFE2-D72E-3B631173E68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49" v="1175" actId="1076"/>
          <ac:spMkLst>
            <pc:docMk/>
            <pc:sldMk cId="478661963" sldId="288"/>
            <ac:spMk id="5" creationId="{E7DB969F-6B3B-FF6C-437E-54DB9FB835BD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6:33:09.486" v="1087"/>
          <ac:spMkLst>
            <pc:docMk/>
            <pc:sldMk cId="478661963" sldId="288"/>
            <ac:spMk id="6" creationId="{D812AAFD-C27E-1F00-BE97-228C581A2C28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65" v="1176" actId="1076"/>
          <ac:spMkLst>
            <pc:docMk/>
            <pc:sldMk cId="478661963" sldId="288"/>
            <ac:spMk id="8" creationId="{D812AAFD-C27E-1F00-BE97-228C581A2C28}"/>
          </ac:spMkLst>
        </pc:spChg>
        <pc:spChg chg="add del">
          <ac:chgData name="Tibo Verreycken" userId="S::s0222730@ad.ua.ac.be::c07f4cad-6b7d-47d9-bc1b-0e03fc2914d1" providerId="AD" clId="Web-{7DC6BB16-3298-FA3B-1181-3937DD4E0697}" dt="2023-12-22T16:33:25.221" v="1094"/>
          <ac:spMkLst>
            <pc:docMk/>
            <pc:sldMk cId="478661963" sldId="288"/>
            <ac:spMk id="9" creationId="{D812AAFD-C27E-1F00-BE97-228C581A2C28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65" v="1177" actId="1076"/>
          <ac:spMkLst>
            <pc:docMk/>
            <pc:sldMk cId="478661963" sldId="288"/>
            <ac:spMk id="10" creationId="{885E15CB-5EBB-43E6-A79D-FFFA1E8C26EC}"/>
          </ac:spMkLst>
        </pc:spChg>
        <pc:spChg chg="mod">
          <ac:chgData name="Tibo Verreycken" userId="S::s0222730@ad.ua.ac.be::c07f4cad-6b7d-47d9-bc1b-0e03fc2914d1" providerId="AD" clId="Web-{7DC6BB16-3298-FA3B-1181-3937DD4E0697}" dt="2023-12-22T16:27:33.210" v="1043" actId="20577"/>
          <ac:spMkLst>
            <pc:docMk/>
            <pc:sldMk cId="478661963" sldId="288"/>
            <ac:spMk id="11" creationId="{EFDFFEF9-9F4C-7F70-9EB2-2237D6408EA8}"/>
          </ac:spMkLst>
        </pc:spChg>
        <pc:spChg chg="del mod">
          <ac:chgData name="Tibo Verreycken" userId="S::s0222730@ad.ua.ac.be::c07f4cad-6b7d-47d9-bc1b-0e03fc2914d1" providerId="AD" clId="Web-{7DC6BB16-3298-FA3B-1181-3937DD4E0697}" dt="2023-12-22T16:27:47.117" v="1046"/>
          <ac:spMkLst>
            <pc:docMk/>
            <pc:sldMk cId="478661963" sldId="288"/>
            <ac:spMk id="12" creationId="{59A3E632-07A4-1501-08FB-C42F07F45FC8}"/>
          </ac:spMkLst>
        </pc:spChg>
        <pc:spChg chg="del mod">
          <ac:chgData name="Tibo Verreycken" userId="S::s0222730@ad.ua.ac.be::c07f4cad-6b7d-47d9-bc1b-0e03fc2914d1" providerId="AD" clId="Web-{7DC6BB16-3298-FA3B-1181-3937DD4E0697}" dt="2023-12-22T16:27:49.820" v="1048"/>
          <ac:spMkLst>
            <pc:docMk/>
            <pc:sldMk cId="478661963" sldId="288"/>
            <ac:spMk id="13" creationId="{0325A69E-61D5-97AE-AE5E-5DE0CAF2F50B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80" v="1178" actId="1076"/>
          <ac:spMkLst>
            <pc:docMk/>
            <pc:sldMk cId="478661963" sldId="288"/>
            <ac:spMk id="14" creationId="{09B8A828-1E4A-B30E-A1D3-CAFD0B25112E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80" v="1179" actId="1076"/>
          <ac:spMkLst>
            <pc:docMk/>
            <pc:sldMk cId="478661963" sldId="288"/>
            <ac:spMk id="15" creationId="{490C9FFC-3EE1-1DEE-6DF2-78634F30E44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496" v="1180" actId="1076"/>
          <ac:spMkLst>
            <pc:docMk/>
            <pc:sldMk cId="478661963" sldId="288"/>
            <ac:spMk id="16" creationId="{82472E88-6E9D-3C39-C246-C77CA5BE171D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512" v="1181" actId="1076"/>
          <ac:spMkLst>
            <pc:docMk/>
            <pc:sldMk cId="478661963" sldId="288"/>
            <ac:spMk id="17" creationId="{9C8462BF-4FC2-CDAC-7978-965538E4DE0C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512" v="1182" actId="1076"/>
          <ac:spMkLst>
            <pc:docMk/>
            <pc:sldMk cId="478661963" sldId="288"/>
            <ac:spMk id="19" creationId="{9746B56B-4F7E-68A1-D902-A4E8D7DE0F15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7:46:22.601" v="1228" actId="20577"/>
          <ac:spMkLst>
            <pc:docMk/>
            <pc:sldMk cId="478661963" sldId="288"/>
            <ac:spMk id="20" creationId="{9824F65D-4AB1-43A7-1EB9-41D810400BCA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527" v="1184" actId="1076"/>
          <ac:spMkLst>
            <pc:docMk/>
            <pc:sldMk cId="478661963" sldId="288"/>
            <ac:spMk id="21" creationId="{2D3958AA-5F95-97A4-60A0-75ADA3C5D65B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590" v="1190" actId="1076"/>
          <ac:spMkLst>
            <pc:docMk/>
            <pc:sldMk cId="478661963" sldId="288"/>
            <ac:spMk id="26" creationId="{A758A003-2119-F72C-EEA2-1A1437751FA3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6:38:40.590" v="1189" actId="1076"/>
          <ac:spMkLst>
            <pc:docMk/>
            <pc:sldMk cId="478661963" sldId="288"/>
            <ac:spMk id="27" creationId="{6CA7E2DD-DF6E-95CC-FE50-3D2E59E63DFE}"/>
          </ac:spMkLst>
        </pc:spChg>
        <pc:spChg chg="add del mod">
          <ac:chgData name="Tibo Verreycken" userId="S::s0222730@ad.ua.ac.be::c07f4cad-6b7d-47d9-bc1b-0e03fc2914d1" providerId="AD" clId="Web-{7DC6BB16-3298-FA3B-1181-3937DD4E0697}" dt="2023-12-22T17:46:31.539" v="1234"/>
          <ac:spMkLst>
            <pc:docMk/>
            <pc:sldMk cId="478661963" sldId="288"/>
            <ac:spMk id="29" creationId="{7B09F860-EA28-843E-B05F-CADE8C22D0E2}"/>
          </ac:spMkLst>
        </pc:spChg>
        <pc:spChg chg="add del mod">
          <ac:chgData name="Tibo Verreycken" userId="S::s0222730@ad.ua.ac.be::c07f4cad-6b7d-47d9-bc1b-0e03fc2914d1" providerId="AD" clId="Web-{7DC6BB16-3298-FA3B-1181-3937DD4E0697}" dt="2023-12-22T17:46:56.509" v="1243"/>
          <ac:spMkLst>
            <pc:docMk/>
            <pc:sldMk cId="478661963" sldId="288"/>
            <ac:spMk id="30" creationId="{51FE0C78-4FB2-C28B-037B-FE3E7F040D65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7:46:42.805" v="1238" actId="1076"/>
          <ac:spMkLst>
            <pc:docMk/>
            <pc:sldMk cId="478661963" sldId="288"/>
            <ac:spMk id="31" creationId="{D53FA1EA-6593-897B-5D76-2FD69A00BBC3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7:46:47.633" v="1240" actId="1076"/>
          <ac:spMkLst>
            <pc:docMk/>
            <pc:sldMk cId="478661963" sldId="288"/>
            <ac:spMk id="32" creationId="{BFFD01DF-FA43-18C9-42E7-CFCAB6FB83E7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7:46:51.993" v="1242" actId="1076"/>
          <ac:spMkLst>
            <pc:docMk/>
            <pc:sldMk cId="478661963" sldId="288"/>
            <ac:spMk id="33" creationId="{FD47624B-6554-A742-29E2-0F748CD7CEC0}"/>
          </ac:spMkLst>
        </pc:spChg>
        <pc:spChg chg="add mod">
          <ac:chgData name="Tibo Verreycken" userId="S::s0222730@ad.ua.ac.be::c07f4cad-6b7d-47d9-bc1b-0e03fc2914d1" providerId="AD" clId="Web-{7DC6BB16-3298-FA3B-1181-3937DD4E0697}" dt="2023-12-22T17:47:27.244" v="1246" actId="1076"/>
          <ac:spMkLst>
            <pc:docMk/>
            <pc:sldMk cId="478661963" sldId="288"/>
            <ac:spMk id="34" creationId="{EAC0C14F-7650-403C-5937-9C49DC4C183A}"/>
          </ac:spMkLst>
        </pc:spChg>
        <pc:picChg chg="add del mod">
          <ac:chgData name="Tibo Verreycken" userId="S::s0222730@ad.ua.ac.be::c07f4cad-6b7d-47d9-bc1b-0e03fc2914d1" providerId="AD" clId="Web-{7DC6BB16-3298-FA3B-1181-3937DD4E0697}" dt="2023-12-22T16:34:58.896" v="1111"/>
          <ac:picMkLst>
            <pc:docMk/>
            <pc:sldMk cId="478661963" sldId="288"/>
            <ac:picMk id="2" creationId="{05F4F03E-6B4F-46EF-C4BA-6FC48774FDCA}"/>
          </ac:picMkLst>
        </pc:picChg>
        <pc:picChg chg="del">
          <ac:chgData name="Tibo Verreycken" userId="S::s0222730@ad.ua.ac.be::c07f4cad-6b7d-47d9-bc1b-0e03fc2914d1" providerId="AD" clId="Web-{7DC6BB16-3298-FA3B-1181-3937DD4E0697}" dt="2023-12-22T16:27:39.492" v="1044"/>
          <ac:picMkLst>
            <pc:docMk/>
            <pc:sldMk cId="478661963" sldId="288"/>
            <ac:picMk id="7" creationId="{A1976D12-536B-F547-D310-71D120AAA613}"/>
          </ac:picMkLst>
        </pc:picChg>
        <pc:picChg chg="add mod ord">
          <ac:chgData name="Tibo Verreycken" userId="S::s0222730@ad.ua.ac.be::c07f4cad-6b7d-47d9-bc1b-0e03fc2914d1" providerId="AD" clId="Web-{7DC6BB16-3298-FA3B-1181-3937DD4E0697}" dt="2023-12-22T16:38:40.449" v="1174" actId="1076"/>
          <ac:picMkLst>
            <pc:docMk/>
            <pc:sldMk cId="478661963" sldId="288"/>
            <ac:picMk id="18" creationId="{705E3F0A-649B-D2F7-9A2D-536012258883}"/>
          </ac:picMkLst>
        </pc:picChg>
        <pc:picChg chg="add del mod">
          <ac:chgData name="Tibo Verreycken" userId="S::s0222730@ad.ua.ac.be::c07f4cad-6b7d-47d9-bc1b-0e03fc2914d1" providerId="AD" clId="Web-{7DC6BB16-3298-FA3B-1181-3937DD4E0697}" dt="2023-12-22T16:39:02.544" v="1194"/>
          <ac:picMkLst>
            <pc:docMk/>
            <pc:sldMk cId="478661963" sldId="288"/>
            <ac:picMk id="28" creationId="{C2213C0B-256E-7068-13B5-B4F8A7C5FAFC}"/>
          </ac:picMkLst>
        </pc:picChg>
        <pc:inkChg chg="add mod">
          <ac:chgData name="Tibo Verreycken" userId="S::s0222730@ad.ua.ac.be::c07f4cad-6b7d-47d9-bc1b-0e03fc2914d1" providerId="AD" clId="Web-{7DC6BB16-3298-FA3B-1181-3937DD4E0697}" dt="2023-12-22T16:38:40.543" v="1185" actId="1076"/>
          <ac:inkMkLst>
            <pc:docMk/>
            <pc:sldMk cId="478661963" sldId="288"/>
            <ac:inkMk id="22" creationId="{0F34C3CC-6404-D36A-66C0-E93AAEB30238}"/>
          </ac:inkMkLst>
        </pc:inkChg>
        <pc:inkChg chg="add mod">
          <ac:chgData name="Tibo Verreycken" userId="S::s0222730@ad.ua.ac.be::c07f4cad-6b7d-47d9-bc1b-0e03fc2914d1" providerId="AD" clId="Web-{7DC6BB16-3298-FA3B-1181-3937DD4E0697}" dt="2023-12-22T16:38:40.559" v="1186" actId="1076"/>
          <ac:inkMkLst>
            <pc:docMk/>
            <pc:sldMk cId="478661963" sldId="288"/>
            <ac:inkMk id="23" creationId="{A9B8DF68-5BD2-0A9A-14A4-F7220BE8ADA3}"/>
          </ac:inkMkLst>
        </pc:inkChg>
        <pc:inkChg chg="add mod">
          <ac:chgData name="Tibo Verreycken" userId="S::s0222730@ad.ua.ac.be::c07f4cad-6b7d-47d9-bc1b-0e03fc2914d1" providerId="AD" clId="Web-{7DC6BB16-3298-FA3B-1181-3937DD4E0697}" dt="2023-12-22T16:38:40.559" v="1187" actId="1076"/>
          <ac:inkMkLst>
            <pc:docMk/>
            <pc:sldMk cId="478661963" sldId="288"/>
            <ac:inkMk id="24" creationId="{45ED1507-1816-CE64-1833-D826CADE8F2E}"/>
          </ac:inkMkLst>
        </pc:inkChg>
        <pc:inkChg chg="add mod">
          <ac:chgData name="Tibo Verreycken" userId="S::s0222730@ad.ua.ac.be::c07f4cad-6b7d-47d9-bc1b-0e03fc2914d1" providerId="AD" clId="Web-{7DC6BB16-3298-FA3B-1181-3937DD4E0697}" dt="2023-12-22T16:38:40.574" v="1188" actId="1076"/>
          <ac:inkMkLst>
            <pc:docMk/>
            <pc:sldMk cId="478661963" sldId="288"/>
            <ac:inkMk id="25" creationId="{6AA4A577-CD33-335A-267C-978AB407DD0F}"/>
          </ac:inkMkLst>
        </pc:inkChg>
      </pc:sldChg>
      <pc:sldChg chg="addSp delSp modSp add replId">
        <pc:chgData name="Tibo Verreycken" userId="S::s0222730@ad.ua.ac.be::c07f4cad-6b7d-47d9-bc1b-0e03fc2914d1" providerId="AD" clId="Web-{7DC6BB16-3298-FA3B-1181-3937DD4E0697}" dt="2023-12-22T16:46:30.316" v="1224" actId="14100"/>
        <pc:sldMkLst>
          <pc:docMk/>
          <pc:sldMk cId="1331504241" sldId="289"/>
        </pc:sldMkLst>
        <pc:spChg chg="add mod">
          <ac:chgData name="Tibo Verreycken" userId="S::s0222730@ad.ua.ac.be::c07f4cad-6b7d-47d9-bc1b-0e03fc2914d1" providerId="AD" clId="Web-{7DC6BB16-3298-FA3B-1181-3937DD4E0697}" dt="2023-12-22T16:41:06.478" v="1212" actId="1076"/>
          <ac:spMkLst>
            <pc:docMk/>
            <pc:sldMk cId="1331504241" sldId="289"/>
            <ac:spMk id="4" creationId="{E72E40D0-535A-E236-0A20-E767FFD6124F}"/>
          </ac:spMkLst>
        </pc:spChg>
        <pc:spChg chg="add del mod">
          <ac:chgData name="Tibo Verreycken" userId="S::s0222730@ad.ua.ac.be::c07f4cad-6b7d-47d9-bc1b-0e03fc2914d1" providerId="AD" clId="Web-{7DC6BB16-3298-FA3B-1181-3937DD4E0697}" dt="2023-12-22T16:41:00.509" v="1210"/>
          <ac:spMkLst>
            <pc:docMk/>
            <pc:sldMk cId="1331504241" sldId="289"/>
            <ac:spMk id="6" creationId="{FFBA20AF-7DB2-2987-6C29-AA4E7D87B727}"/>
          </ac:spMkLst>
        </pc:spChg>
        <pc:spChg chg="mod">
          <ac:chgData name="Tibo Verreycken" userId="S::s0222730@ad.ua.ac.be::c07f4cad-6b7d-47d9-bc1b-0e03fc2914d1" providerId="AD" clId="Web-{7DC6BB16-3298-FA3B-1181-3937DD4E0697}" dt="2023-12-22T16:40:44.899" v="1204" actId="20577"/>
          <ac:spMkLst>
            <pc:docMk/>
            <pc:sldMk cId="1331504241" sldId="289"/>
            <ac:spMk id="20" creationId="{FC2F3687-F454-E174-DE36-9259D4366003}"/>
          </ac:spMkLst>
        </pc:spChg>
        <pc:picChg chg="add mod ord">
          <ac:chgData name="Tibo Verreycken" userId="S::s0222730@ad.ua.ac.be::c07f4cad-6b7d-47d9-bc1b-0e03fc2914d1" providerId="AD" clId="Web-{7DC6BB16-3298-FA3B-1181-3937DD4E0697}" dt="2023-12-22T16:46:22.644" v="1222" actId="1076"/>
          <ac:picMkLst>
            <pc:docMk/>
            <pc:sldMk cId="1331504241" sldId="289"/>
            <ac:picMk id="9" creationId="{3BED7D2B-5F67-480B-83CD-FFE53C52FE16}"/>
          </ac:picMkLst>
        </pc:picChg>
        <pc:picChg chg="del mod">
          <ac:chgData name="Tibo Verreycken" userId="S::s0222730@ad.ua.ac.be::c07f4cad-6b7d-47d9-bc1b-0e03fc2914d1" providerId="AD" clId="Web-{7DC6BB16-3298-FA3B-1181-3937DD4E0697}" dt="2023-12-22T16:45:58.705" v="1216"/>
          <ac:picMkLst>
            <pc:docMk/>
            <pc:sldMk cId="1331504241" sldId="289"/>
            <ac:picMk id="28" creationId="{76E87FAA-FD9C-3CA0-C407-12246FAEE9C3}"/>
          </ac:picMkLst>
        </pc:picChg>
        <pc:inkChg chg="add mod">
          <ac:chgData name="Tibo Verreycken" userId="S::s0222730@ad.ua.ac.be::c07f4cad-6b7d-47d9-bc1b-0e03fc2914d1" providerId="AD" clId="Web-{7DC6BB16-3298-FA3B-1181-3937DD4E0697}" dt="2023-12-22T16:41:09.603" v="1213" actId="14100"/>
          <ac:inkMkLst>
            <pc:docMk/>
            <pc:sldMk cId="1331504241" sldId="289"/>
            <ac:inkMk id="2" creationId="{57DA62F5-B398-90A6-3272-4E8BAC9DA73B}"/>
          </ac:inkMkLst>
        </pc:inkChg>
        <pc:inkChg chg="add mod">
          <ac:chgData name="Tibo Verreycken" userId="S::s0222730@ad.ua.ac.be::c07f4cad-6b7d-47d9-bc1b-0e03fc2914d1" providerId="AD" clId="Web-{7DC6BB16-3298-FA3B-1181-3937DD4E0697}" dt="2023-12-22T16:46:30.316" v="1224" actId="14100"/>
          <ac:inkMkLst>
            <pc:docMk/>
            <pc:sldMk cId="1331504241" sldId="289"/>
            <ac:inkMk id="7" creationId="{4114185C-5FE8-1ECC-521D-4A3B2FB74DCB}"/>
          </ac:inkMkLst>
        </pc:inkChg>
      </pc:sldChg>
    </pc:docChg>
  </pc:docChgLst>
  <pc:docChgLst>
    <pc:chgData name="Kars van Velzen" userId="S::s0223956@ad.ua.ac.be::3caabb2d-f007-4297-b28e-f39831d50179" providerId="AD" clId="Web-{9B013965-1939-C4A1-A2F2-9B756B878DAE}"/>
    <pc:docChg chg="addSld delSld modSld sldOrd modMainMaster">
      <pc:chgData name="Kars van Velzen" userId="S::s0223956@ad.ua.ac.be::3caabb2d-f007-4297-b28e-f39831d50179" providerId="AD" clId="Web-{9B013965-1939-C4A1-A2F2-9B756B878DAE}" dt="2023-12-22T16:19:59.004" v="413"/>
      <pc:docMkLst>
        <pc:docMk/>
      </pc:docMkLst>
      <pc:sldChg chg="addSp delSp modSp mod setBg">
        <pc:chgData name="Kars van Velzen" userId="S::s0223956@ad.ua.ac.be::3caabb2d-f007-4297-b28e-f39831d50179" providerId="AD" clId="Web-{9B013965-1939-C4A1-A2F2-9B756B878DAE}" dt="2023-12-22T15:21:22.254" v="114" actId="1076"/>
        <pc:sldMkLst>
          <pc:docMk/>
          <pc:sldMk cId="3351439039" sldId="256"/>
        </pc:sldMkLst>
        <pc:spChg chg="mod">
          <ac:chgData name="Kars van Velzen" userId="S::s0223956@ad.ua.ac.be::3caabb2d-f007-4297-b28e-f39831d50179" providerId="AD" clId="Web-{9B013965-1939-C4A1-A2F2-9B756B878DAE}" dt="2023-12-22T15:18:17.311" v="87" actId="20577"/>
          <ac:spMkLst>
            <pc:docMk/>
            <pc:sldMk cId="3351439039" sldId="256"/>
            <ac:spMk id="6" creationId="{D5195F6A-84B1-AEF2-ECC0-CD1707B0904C}"/>
          </ac:spMkLst>
        </pc:spChg>
        <pc:picChg chg="add mod ord">
          <ac:chgData name="Kars van Velzen" userId="S::s0223956@ad.ua.ac.be::3caabb2d-f007-4297-b28e-f39831d50179" providerId="AD" clId="Web-{9B013965-1939-C4A1-A2F2-9B756B878DAE}" dt="2023-12-22T15:20:32.300" v="103" actId="1076"/>
          <ac:picMkLst>
            <pc:docMk/>
            <pc:sldMk cId="3351439039" sldId="256"/>
            <ac:picMk id="2" creationId="{7860728F-6004-8E7D-48AA-BBDF18610ED0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5:20:57.894" v="107"/>
          <ac:picMkLst>
            <pc:docMk/>
            <pc:sldMk cId="3351439039" sldId="256"/>
            <ac:picMk id="3" creationId="{974042D0-DD3E-C8FB-F19A-7A2F8B57DA16}"/>
          </ac:picMkLst>
        </pc:picChg>
        <pc:picChg chg="add mod ord">
          <ac:chgData name="Kars van Velzen" userId="S::s0223956@ad.ua.ac.be::3caabb2d-f007-4297-b28e-f39831d50179" providerId="AD" clId="Web-{9B013965-1939-C4A1-A2F2-9B756B878DAE}" dt="2023-12-22T15:21:22.254" v="114" actId="1076"/>
          <ac:picMkLst>
            <pc:docMk/>
            <pc:sldMk cId="3351439039" sldId="256"/>
            <ac:picMk id="4" creationId="{F8041D56-83C3-84FE-FFD6-F6F94932234C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19:30.126" v="95"/>
          <ac:picMkLst>
            <pc:docMk/>
            <pc:sldMk cId="3351439039" sldId="256"/>
            <ac:picMk id="7" creationId="{7ACAB3E5-7FCD-847A-205E-3109311270FD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20:34.784" v="104"/>
          <ac:picMkLst>
            <pc:docMk/>
            <pc:sldMk cId="3351439039" sldId="256"/>
            <ac:picMk id="8" creationId="{4E93776C-B77D-037E-6DDF-1ED30193AF6E}"/>
          </ac:picMkLst>
        </pc:picChg>
      </pc:sldChg>
      <pc:sldChg chg="addSp delSp modSp mod ord">
        <pc:chgData name="Kars van Velzen" userId="S::s0223956@ad.ua.ac.be::3caabb2d-f007-4297-b28e-f39831d50179" providerId="AD" clId="Web-{9B013965-1939-C4A1-A2F2-9B756B878DAE}" dt="2023-12-22T15:38:01.421" v="222" actId="1076"/>
        <pc:sldMkLst>
          <pc:docMk/>
          <pc:sldMk cId="3301831247" sldId="257"/>
        </pc:sldMkLst>
        <pc:spChg chg="mod">
          <ac:chgData name="Kars van Velzen" userId="S::s0223956@ad.ua.ac.be::3caabb2d-f007-4297-b28e-f39831d50179" providerId="AD" clId="Web-{9B013965-1939-C4A1-A2F2-9B756B878DAE}" dt="2023-12-22T15:38:01.421" v="222" actId="1076"/>
          <ac:spMkLst>
            <pc:docMk/>
            <pc:sldMk cId="3301831247" sldId="257"/>
            <ac:spMk id="2" creationId="{00000000-0000-0000-0000-000000000000}"/>
          </ac:spMkLst>
        </pc:spChg>
        <pc:picChg chg="add mod">
          <ac:chgData name="Kars van Velzen" userId="S::s0223956@ad.ua.ac.be::3caabb2d-f007-4297-b28e-f39831d50179" providerId="AD" clId="Web-{9B013965-1939-C4A1-A2F2-9B756B878DAE}" dt="2023-12-22T15:04:40.705" v="78" actId="1076"/>
          <ac:picMkLst>
            <pc:docMk/>
            <pc:sldMk cId="3301831247" sldId="257"/>
            <ac:picMk id="3" creationId="{0A75FCF5-4804-5B32-3325-2114FA2E9AD0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04:27.532" v="72"/>
          <ac:picMkLst>
            <pc:docMk/>
            <pc:sldMk cId="3301831247" sldId="257"/>
            <ac:picMk id="4" creationId="{AE47EA27-7E47-DDD0-3CAE-5AA1216138B5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03:55.938" v="69"/>
          <ac:picMkLst>
            <pc:docMk/>
            <pc:sldMk cId="3301831247" sldId="257"/>
            <ac:picMk id="5" creationId="{9B0DAA47-F2D3-D614-F4AC-9CE17D1BEF4D}"/>
          </ac:picMkLst>
        </pc:picChg>
        <pc:picChg chg="del mod">
          <ac:chgData name="Kars van Velzen" userId="S::s0223956@ad.ua.ac.be::3caabb2d-f007-4297-b28e-f39831d50179" providerId="AD" clId="Web-{9B013965-1939-C4A1-A2F2-9B756B878DAE}" dt="2023-12-22T15:25:58.654" v="134"/>
          <ac:picMkLst>
            <pc:docMk/>
            <pc:sldMk cId="3301831247" sldId="257"/>
            <ac:picMk id="6" creationId="{4BEE0FE3-CEC4-89A4-A2E8-75B30AA2DF4F}"/>
          </ac:picMkLst>
        </pc:picChg>
        <pc:picChg chg="add mod">
          <ac:chgData name="Kars van Velzen" userId="S::s0223956@ad.ua.ac.be::3caabb2d-f007-4297-b28e-f39831d50179" providerId="AD" clId="Web-{9B013965-1939-C4A1-A2F2-9B756B878DAE}" dt="2023-12-22T15:26:02.264" v="135" actId="1076"/>
          <ac:picMkLst>
            <pc:docMk/>
            <pc:sldMk cId="3301831247" sldId="257"/>
            <ac:picMk id="7" creationId="{BD0189CC-4A18-B420-CBFD-721413526779}"/>
          </ac:picMkLst>
        </pc:picChg>
      </pc:sldChg>
      <pc:sldChg chg="addSp delSp modSp mod setBg">
        <pc:chgData name="Kars van Velzen" userId="S::s0223956@ad.ua.ac.be::3caabb2d-f007-4297-b28e-f39831d50179" providerId="AD" clId="Web-{9B013965-1939-C4A1-A2F2-9B756B878DAE}" dt="2023-12-22T15:23:53.916" v="133" actId="1076"/>
        <pc:sldMkLst>
          <pc:docMk/>
          <pc:sldMk cId="2773770283" sldId="258"/>
        </pc:sldMkLst>
        <pc:spChg chg="del">
          <ac:chgData name="Kars van Velzen" userId="S::s0223956@ad.ua.ac.be::3caabb2d-f007-4297-b28e-f39831d50179" providerId="AD" clId="Web-{9B013965-1939-C4A1-A2F2-9B756B878DAE}" dt="2023-12-22T14:53:17.555" v="48"/>
          <ac:spMkLst>
            <pc:docMk/>
            <pc:sldMk cId="2773770283" sldId="258"/>
            <ac:spMk id="2" creationId="{00000000-0000-0000-0000-000000000000}"/>
          </ac:spMkLst>
        </pc:spChg>
        <pc:spChg chg="add del mod">
          <ac:chgData name="Kars van Velzen" userId="S::s0223956@ad.ua.ac.be::3caabb2d-f007-4297-b28e-f39831d50179" providerId="AD" clId="Web-{9B013965-1939-C4A1-A2F2-9B756B878DAE}" dt="2023-12-22T14:53:18.836" v="49"/>
          <ac:spMkLst>
            <pc:docMk/>
            <pc:sldMk cId="2773770283" sldId="258"/>
            <ac:spMk id="4" creationId="{F95DEF9F-5FB3-15D3-5067-0639828B13B4}"/>
          </ac:spMkLst>
        </pc:spChg>
        <pc:spChg chg="del mod">
          <ac:chgData name="Kars van Velzen" userId="S::s0223956@ad.ua.ac.be::3caabb2d-f007-4297-b28e-f39831d50179" providerId="AD" clId="Web-{9B013965-1939-C4A1-A2F2-9B756B878DAE}" dt="2023-12-22T15:23:28.118" v="126"/>
          <ac:spMkLst>
            <pc:docMk/>
            <pc:sldMk cId="2773770283" sldId="258"/>
            <ac:spMk id="19" creationId="{F431327F-87FC-B257-A693-9558A18F5B3D}"/>
          </ac:spMkLst>
        </pc:spChg>
        <pc:picChg chg="add mod modCrop">
          <ac:chgData name="Kars van Velzen" userId="S::s0223956@ad.ua.ac.be::3caabb2d-f007-4297-b28e-f39831d50179" providerId="AD" clId="Web-{9B013965-1939-C4A1-A2F2-9B756B878DAE}" dt="2023-12-22T15:23:53.916" v="133" actId="1076"/>
          <ac:picMkLst>
            <pc:docMk/>
            <pc:sldMk cId="2773770283" sldId="258"/>
            <ac:picMk id="5" creationId="{FA0B9075-D422-19E4-6820-D0EB497D3FE2}"/>
          </ac:picMkLst>
        </pc:picChg>
        <pc:picChg chg="del mod">
          <ac:chgData name="Kars van Velzen" userId="S::s0223956@ad.ua.ac.be::3caabb2d-f007-4297-b28e-f39831d50179" providerId="AD" clId="Web-{9B013965-1939-C4A1-A2F2-9B756B878DAE}" dt="2023-12-22T15:22:01.865" v="119"/>
          <ac:picMkLst>
            <pc:docMk/>
            <pc:sldMk cId="2773770283" sldId="258"/>
            <ac:picMk id="7" creationId="{40713E7E-E742-F241-4229-FF6AFE755000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4.368" v="55"/>
          <ac:picMkLst>
            <pc:docMk/>
            <pc:sldMk cId="2773770283" sldId="258"/>
            <ac:picMk id="10" creationId="{3EA06997-593C-93D5-5CFD-4EB4CD282687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4.086" v="54"/>
          <ac:picMkLst>
            <pc:docMk/>
            <pc:sldMk cId="2773770283" sldId="258"/>
            <ac:picMk id="11" creationId="{7A25CAD4-806C-D4C2-47E3-778FF1043F2C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4.961" v="56"/>
          <ac:picMkLst>
            <pc:docMk/>
            <pc:sldMk cId="2773770283" sldId="258"/>
            <ac:picMk id="12" creationId="{51792EEA-60C4-75C8-2223-07777B4010DC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5.383" v="57"/>
          <ac:picMkLst>
            <pc:docMk/>
            <pc:sldMk cId="2773770283" sldId="258"/>
            <ac:picMk id="13" creationId="{ED465886-9A8F-E19C-7C73-C443DA9EB165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1.868" v="51"/>
          <ac:picMkLst>
            <pc:docMk/>
            <pc:sldMk cId="2773770283" sldId="258"/>
            <ac:picMk id="15" creationId="{390FE720-A75B-49AD-8B1A-DB3702AC4032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3.586" v="53"/>
          <ac:picMkLst>
            <pc:docMk/>
            <pc:sldMk cId="2773770283" sldId="258"/>
            <ac:picMk id="17" creationId="{A34C36F3-0307-6DA3-2725-4E85AA6760CC}"/>
          </ac:picMkLst>
        </pc:picChg>
        <pc:picChg chg="del">
          <ac:chgData name="Kars van Velzen" userId="S::s0223956@ad.ua.ac.be::3caabb2d-f007-4297-b28e-f39831d50179" providerId="AD" clId="Web-{9B013965-1939-C4A1-A2F2-9B756B878DAE}" dt="2023-12-22T14:53:22.446" v="52"/>
          <ac:picMkLst>
            <pc:docMk/>
            <pc:sldMk cId="2773770283" sldId="258"/>
            <ac:picMk id="18" creationId="{71DC6D96-4BD5-724E-E326-E61D317C89A9}"/>
          </ac:picMkLst>
        </pc:picChg>
      </pc:sldChg>
      <pc:sldChg chg="delSp modSp mod ord">
        <pc:chgData name="Kars van Velzen" userId="S::s0223956@ad.ua.ac.be::3caabb2d-f007-4297-b28e-f39831d50179" providerId="AD" clId="Web-{9B013965-1939-C4A1-A2F2-9B756B878DAE}" dt="2023-12-22T15:43:47.792" v="250"/>
        <pc:sldMkLst>
          <pc:docMk/>
          <pc:sldMk cId="3004750162" sldId="260"/>
        </pc:sldMkLst>
        <pc:spChg chg="mod">
          <ac:chgData name="Kars van Velzen" userId="S::s0223956@ad.ua.ac.be::3caabb2d-f007-4297-b28e-f39831d50179" providerId="AD" clId="Web-{9B013965-1939-C4A1-A2F2-9B756B878DAE}" dt="2023-12-22T15:42:02.976" v="232" actId="20577"/>
          <ac:spMkLst>
            <pc:docMk/>
            <pc:sldMk cId="3004750162" sldId="260"/>
            <ac:spMk id="2" creationId="{00000000-0000-0000-0000-000000000000}"/>
          </ac:spMkLst>
        </pc:spChg>
        <pc:picChg chg="del">
          <ac:chgData name="Kars van Velzen" userId="S::s0223956@ad.ua.ac.be::3caabb2d-f007-4297-b28e-f39831d50179" providerId="AD" clId="Web-{9B013965-1939-C4A1-A2F2-9B756B878DAE}" dt="2023-12-22T15:43:47.792" v="250"/>
          <ac:picMkLst>
            <pc:docMk/>
            <pc:sldMk cId="3004750162" sldId="260"/>
            <ac:picMk id="10" creationId="{008E4E68-DE52-08BF-79A2-1DC568ADCD24}"/>
          </ac:picMkLst>
        </pc:picChg>
      </pc:sldChg>
      <pc:sldChg chg="delSp mod ord">
        <pc:chgData name="Kars van Velzen" userId="S::s0223956@ad.ua.ac.be::3caabb2d-f007-4297-b28e-f39831d50179" providerId="AD" clId="Web-{9B013965-1939-C4A1-A2F2-9B756B878DAE}" dt="2023-12-22T16:16:31.513" v="407"/>
        <pc:sldMkLst>
          <pc:docMk/>
          <pc:sldMk cId="2601637305" sldId="261"/>
        </pc:sldMkLst>
        <pc:picChg chg="del">
          <ac:chgData name="Kars van Velzen" userId="S::s0223956@ad.ua.ac.be::3caabb2d-f007-4297-b28e-f39831d50179" providerId="AD" clId="Web-{9B013965-1939-C4A1-A2F2-9B756B878DAE}" dt="2023-12-22T16:16:31.513" v="407"/>
          <ac:picMkLst>
            <pc:docMk/>
            <pc:sldMk cId="2601637305" sldId="261"/>
            <ac:picMk id="5" creationId="{526AF3C4-175D-2A91-10ED-B82EF5F9A647}"/>
          </ac:picMkLst>
        </pc:picChg>
      </pc:sldChg>
      <pc:sldChg chg="mod">
        <pc:chgData name="Kars van Velzen" userId="S::s0223956@ad.ua.ac.be::3caabb2d-f007-4297-b28e-f39831d50179" providerId="AD" clId="Web-{9B013965-1939-C4A1-A2F2-9B756B878DAE}" dt="2023-12-22T15:18:26.577" v="89"/>
        <pc:sldMkLst>
          <pc:docMk/>
          <pc:sldMk cId="2794692551" sldId="262"/>
        </pc:sldMkLst>
      </pc:sldChg>
      <pc:sldChg chg="delSp modSp add del mod ord">
        <pc:chgData name="Kars van Velzen" userId="S::s0223956@ad.ua.ac.be::3caabb2d-f007-4297-b28e-f39831d50179" providerId="AD" clId="Web-{9B013965-1939-C4A1-A2F2-9B756B878DAE}" dt="2023-12-22T16:16:17.435" v="406"/>
        <pc:sldMkLst>
          <pc:docMk/>
          <pc:sldMk cId="1781664206" sldId="263"/>
        </pc:sldMkLst>
        <pc:spChg chg="mod">
          <ac:chgData name="Kars van Velzen" userId="S::s0223956@ad.ua.ac.be::3caabb2d-f007-4297-b28e-f39831d50179" providerId="AD" clId="Web-{9B013965-1939-C4A1-A2F2-9B756B878DAE}" dt="2023-12-22T15:42:58.431" v="237" actId="20577"/>
          <ac:spMkLst>
            <pc:docMk/>
            <pc:sldMk cId="1781664206" sldId="263"/>
            <ac:spMk id="2" creationId="{00000000-0000-0000-0000-000000000000}"/>
          </ac:spMkLst>
        </pc:spChg>
        <pc:picChg chg="del">
          <ac:chgData name="Kars van Velzen" userId="S::s0223956@ad.ua.ac.be::3caabb2d-f007-4297-b28e-f39831d50179" providerId="AD" clId="Web-{9B013965-1939-C4A1-A2F2-9B756B878DAE}" dt="2023-12-22T16:16:17.435" v="406"/>
          <ac:picMkLst>
            <pc:docMk/>
            <pc:sldMk cId="1781664206" sldId="263"/>
            <ac:picMk id="5" creationId="{0D858FCF-5A2C-B37D-EA87-02D5F6A4FB70}"/>
          </ac:picMkLst>
        </pc:picChg>
      </pc:sldChg>
      <pc:sldChg chg="delSp modSp mod">
        <pc:chgData name="Kars van Velzen" userId="S::s0223956@ad.ua.ac.be::3caabb2d-f007-4297-b28e-f39831d50179" providerId="AD" clId="Web-{9B013965-1939-C4A1-A2F2-9B756B878DAE}" dt="2023-12-22T15:45:22.342" v="288"/>
        <pc:sldMkLst>
          <pc:docMk/>
          <pc:sldMk cId="3884745440" sldId="264"/>
        </pc:sldMkLst>
        <pc:spChg chg="mod">
          <ac:chgData name="Kars van Velzen" userId="S::s0223956@ad.ua.ac.be::3caabb2d-f007-4297-b28e-f39831d50179" providerId="AD" clId="Web-{9B013965-1939-C4A1-A2F2-9B756B878DAE}" dt="2023-12-22T15:43:27.588" v="240" actId="1076"/>
          <ac:spMkLst>
            <pc:docMk/>
            <pc:sldMk cId="3884745440" sldId="264"/>
            <ac:spMk id="2" creationId="{00000000-0000-0000-0000-000000000000}"/>
          </ac:spMkLst>
        </pc:spChg>
        <pc:picChg chg="del">
          <ac:chgData name="Kars van Velzen" userId="S::s0223956@ad.ua.ac.be::3caabb2d-f007-4297-b28e-f39831d50179" providerId="AD" clId="Web-{9B013965-1939-C4A1-A2F2-9B756B878DAE}" dt="2023-12-22T15:45:22.342" v="288"/>
          <ac:picMkLst>
            <pc:docMk/>
            <pc:sldMk cId="3884745440" sldId="264"/>
            <ac:picMk id="6" creationId="{3F805053-D012-C8A3-8E5B-BF512E33E7D1}"/>
          </ac:picMkLst>
        </pc:picChg>
      </pc:sldChg>
      <pc:sldChg chg="delSp mod">
        <pc:chgData name="Kars van Velzen" userId="S::s0223956@ad.ua.ac.be::3caabb2d-f007-4297-b28e-f39831d50179" providerId="AD" clId="Web-{9B013965-1939-C4A1-A2F2-9B756B878DAE}" dt="2023-12-22T16:19:59.004" v="413"/>
        <pc:sldMkLst>
          <pc:docMk/>
          <pc:sldMk cId="3617797235" sldId="265"/>
        </pc:sldMkLst>
        <pc:picChg chg="del">
          <ac:chgData name="Kars van Velzen" userId="S::s0223956@ad.ua.ac.be::3caabb2d-f007-4297-b28e-f39831d50179" providerId="AD" clId="Web-{9B013965-1939-C4A1-A2F2-9B756B878DAE}" dt="2023-12-22T16:19:59.004" v="413"/>
          <ac:picMkLst>
            <pc:docMk/>
            <pc:sldMk cId="3617797235" sldId="265"/>
            <ac:picMk id="8" creationId="{C77FAA7F-56B4-E0A6-0DA9-E80A3B4DEA9A}"/>
          </ac:picMkLst>
        </pc:picChg>
      </pc:sldChg>
      <pc:sldChg chg="delSp mod">
        <pc:chgData name="Kars van Velzen" userId="S::s0223956@ad.ua.ac.be::3caabb2d-f007-4297-b28e-f39831d50179" providerId="AD" clId="Web-{9B013965-1939-C4A1-A2F2-9B756B878DAE}" dt="2023-12-22T16:19:57.817" v="412"/>
        <pc:sldMkLst>
          <pc:docMk/>
          <pc:sldMk cId="4079991226" sldId="266"/>
        </pc:sldMkLst>
        <pc:picChg chg="del">
          <ac:chgData name="Kars van Velzen" userId="S::s0223956@ad.ua.ac.be::3caabb2d-f007-4297-b28e-f39831d50179" providerId="AD" clId="Web-{9B013965-1939-C4A1-A2F2-9B756B878DAE}" dt="2023-12-22T16:19:57.817" v="412"/>
          <ac:picMkLst>
            <pc:docMk/>
            <pc:sldMk cId="4079991226" sldId="266"/>
            <ac:picMk id="10" creationId="{03682817-2510-3ADC-985B-528C589479E4}"/>
          </ac:picMkLst>
        </pc:picChg>
      </pc:sldChg>
      <pc:sldChg chg="mod">
        <pc:chgData name="Kars van Velzen" userId="S::s0223956@ad.ua.ac.be::3caabb2d-f007-4297-b28e-f39831d50179" providerId="AD" clId="Web-{9B013965-1939-C4A1-A2F2-9B756B878DAE}" dt="2023-12-22T15:18:26.577" v="89"/>
        <pc:sldMkLst>
          <pc:docMk/>
          <pc:sldMk cId="4205259519" sldId="268"/>
        </pc:sldMkLst>
      </pc:sldChg>
      <pc:sldChg chg="del mod">
        <pc:chgData name="Kars van Velzen" userId="S::s0223956@ad.ua.ac.be::3caabb2d-f007-4297-b28e-f39831d50179" providerId="AD" clId="Web-{9B013965-1939-C4A1-A2F2-9B756B878DAE}" dt="2023-12-22T15:21:46.693" v="116"/>
        <pc:sldMkLst>
          <pc:docMk/>
          <pc:sldMk cId="3746756655" sldId="270"/>
        </pc:sldMkLst>
      </pc:sldChg>
      <pc:sldChg chg="delSp mod">
        <pc:chgData name="Kars van Velzen" userId="S::s0223956@ad.ua.ac.be::3caabb2d-f007-4297-b28e-f39831d50179" providerId="AD" clId="Web-{9B013965-1939-C4A1-A2F2-9B756B878DAE}" dt="2023-12-22T16:19:55.504" v="411"/>
        <pc:sldMkLst>
          <pc:docMk/>
          <pc:sldMk cId="251245607" sldId="271"/>
        </pc:sldMkLst>
        <pc:picChg chg="del">
          <ac:chgData name="Kars van Velzen" userId="S::s0223956@ad.ua.ac.be::3caabb2d-f007-4297-b28e-f39831d50179" providerId="AD" clId="Web-{9B013965-1939-C4A1-A2F2-9B756B878DAE}" dt="2023-12-22T16:19:55.504" v="411"/>
          <ac:picMkLst>
            <pc:docMk/>
            <pc:sldMk cId="251245607" sldId="271"/>
            <ac:picMk id="10" creationId="{865D3F69-A871-239C-230A-2E04293BD0AE}"/>
          </ac:picMkLst>
        </pc:picChg>
      </pc:sldChg>
      <pc:sldChg chg="addSp delSp modSp add mod ord replId">
        <pc:chgData name="Kars van Velzen" userId="S::s0223956@ad.ua.ac.be::3caabb2d-f007-4297-b28e-f39831d50179" providerId="AD" clId="Web-{9B013965-1939-C4A1-A2F2-9B756B878DAE}" dt="2023-12-22T15:42:28.633" v="236" actId="20577"/>
        <pc:sldMkLst>
          <pc:docMk/>
          <pc:sldMk cId="4144437824" sldId="272"/>
        </pc:sldMkLst>
        <pc:spChg chg="mod">
          <ac:chgData name="Kars van Velzen" userId="S::s0223956@ad.ua.ac.be::3caabb2d-f007-4297-b28e-f39831d50179" providerId="AD" clId="Web-{9B013965-1939-C4A1-A2F2-9B756B878DAE}" dt="2023-12-22T15:37:44.123" v="212" actId="1076"/>
          <ac:spMkLst>
            <pc:docMk/>
            <pc:sldMk cId="4144437824" sldId="272"/>
            <ac:spMk id="2" creationId="{3ABBAAC3-C0D1-CB65-E89D-399C640A4984}"/>
          </ac:spMkLst>
        </pc:spChg>
        <pc:spChg chg="add mod">
          <ac:chgData name="Kars van Velzen" userId="S::s0223956@ad.ua.ac.be::3caabb2d-f007-4297-b28e-f39831d50179" providerId="AD" clId="Web-{9B013965-1939-C4A1-A2F2-9B756B878DAE}" dt="2023-12-22T15:37:44.139" v="218" actId="1076"/>
          <ac:spMkLst>
            <pc:docMk/>
            <pc:sldMk cId="4144437824" sldId="272"/>
            <ac:spMk id="5" creationId="{0F951510-72BC-C036-2E42-B21EC812E88B}"/>
          </ac:spMkLst>
        </pc:spChg>
        <pc:spChg chg="mod">
          <ac:chgData name="Kars van Velzen" userId="S::s0223956@ad.ua.ac.be::3caabb2d-f007-4297-b28e-f39831d50179" providerId="AD" clId="Web-{9B013965-1939-C4A1-A2F2-9B756B878DAE}" dt="2023-12-22T15:42:28.633" v="236" actId="20577"/>
          <ac:spMkLst>
            <pc:docMk/>
            <pc:sldMk cId="4144437824" sldId="272"/>
            <ac:spMk id="19" creationId="{A3067F8C-A797-CD75-46BD-8EFE2B276C4E}"/>
          </ac:spMkLst>
        </pc:spChg>
        <pc:picChg chg="add del mod">
          <ac:chgData name="Kars van Velzen" userId="S::s0223956@ad.ua.ac.be::3caabb2d-f007-4297-b28e-f39831d50179" providerId="AD" clId="Web-{9B013965-1939-C4A1-A2F2-9B756B878DAE}" dt="2023-12-22T15:29:46.709" v="162"/>
          <ac:picMkLst>
            <pc:docMk/>
            <pc:sldMk cId="4144437824" sldId="272"/>
            <ac:picMk id="3" creationId="{3D2E3C57-CA78-9DD3-A1CF-3358ADCF4B01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27:23.470" v="136"/>
          <ac:picMkLst>
            <pc:docMk/>
            <pc:sldMk cId="4144437824" sldId="272"/>
            <ac:picMk id="7" creationId="{479E9709-A853-C36E-C769-BE10CE2DF3E7}"/>
          </ac:picMkLst>
        </pc:picChg>
        <pc:picChg chg="mod">
          <ac:chgData name="Kars van Velzen" userId="S::s0223956@ad.ua.ac.be::3caabb2d-f007-4297-b28e-f39831d50179" providerId="AD" clId="Web-{9B013965-1939-C4A1-A2F2-9B756B878DAE}" dt="2023-12-22T15:37:44.123" v="213" actId="1076"/>
          <ac:picMkLst>
            <pc:docMk/>
            <pc:sldMk cId="4144437824" sldId="272"/>
            <ac:picMk id="10" creationId="{862EC23F-46B8-F832-4814-AF2C6775BEE7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5:37:44.139" v="214" actId="1076"/>
          <ac:picMkLst>
            <pc:docMk/>
            <pc:sldMk cId="4144437824" sldId="272"/>
            <ac:picMk id="11" creationId="{96CCDE4E-A820-FA4D-E4A3-65B9B821FF85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29:15.255" v="153"/>
          <ac:picMkLst>
            <pc:docMk/>
            <pc:sldMk cId="4144437824" sldId="272"/>
            <ac:picMk id="12" creationId="{B2EDD1FE-201B-993F-1D11-93798A08E991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29:15.692" v="154"/>
          <ac:picMkLst>
            <pc:docMk/>
            <pc:sldMk cId="4144437824" sldId="272"/>
            <ac:picMk id="13" creationId="{ED943682-D035-5CF9-EE01-E9E39FBF0DCC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5:37:44.139" v="215" actId="1076"/>
          <ac:picMkLst>
            <pc:docMk/>
            <pc:sldMk cId="4144437824" sldId="272"/>
            <ac:picMk id="15" creationId="{9C06D7DD-C59A-4B3D-DA18-2D8EC51E1AC8}"/>
          </ac:picMkLst>
        </pc:picChg>
        <pc:picChg chg="mod">
          <ac:chgData name="Kars van Velzen" userId="S::s0223956@ad.ua.ac.be::3caabb2d-f007-4297-b28e-f39831d50179" providerId="AD" clId="Web-{9B013965-1939-C4A1-A2F2-9B756B878DAE}" dt="2023-12-22T15:37:44.139" v="216" actId="1076"/>
          <ac:picMkLst>
            <pc:docMk/>
            <pc:sldMk cId="4144437824" sldId="272"/>
            <ac:picMk id="17" creationId="{068E3A87-ABE1-0042-1AC7-B4779A4746B6}"/>
          </ac:picMkLst>
        </pc:picChg>
        <pc:picChg chg="mod">
          <ac:chgData name="Kars van Velzen" userId="S::s0223956@ad.ua.ac.be::3caabb2d-f007-4297-b28e-f39831d50179" providerId="AD" clId="Web-{9B013965-1939-C4A1-A2F2-9B756B878DAE}" dt="2023-12-22T15:37:44.139" v="217" actId="1076"/>
          <ac:picMkLst>
            <pc:docMk/>
            <pc:sldMk cId="4144437824" sldId="272"/>
            <ac:picMk id="18" creationId="{3CB13403-7929-7D29-31A0-DB603E90F525}"/>
          </ac:picMkLst>
        </pc:picChg>
      </pc:sldChg>
      <pc:sldChg chg="delSp mod">
        <pc:chgData name="Kars van Velzen" userId="S::s0223956@ad.ua.ac.be::3caabb2d-f007-4297-b28e-f39831d50179" providerId="AD" clId="Web-{9B013965-1939-C4A1-A2F2-9B756B878DAE}" dt="2023-12-22T16:19:54.473" v="410"/>
        <pc:sldMkLst>
          <pc:docMk/>
          <pc:sldMk cId="3889945642" sldId="273"/>
        </pc:sldMkLst>
        <pc:picChg chg="del">
          <ac:chgData name="Kars van Velzen" userId="S::s0223956@ad.ua.ac.be::3caabb2d-f007-4297-b28e-f39831d50179" providerId="AD" clId="Web-{9B013965-1939-C4A1-A2F2-9B756B878DAE}" dt="2023-12-22T16:19:54.473" v="410"/>
          <ac:picMkLst>
            <pc:docMk/>
            <pc:sldMk cId="3889945642" sldId="273"/>
            <ac:picMk id="10" creationId="{EE646ADD-81B8-B43C-4818-81EE474FF5EF}"/>
          </ac:picMkLst>
        </pc:picChg>
      </pc:sldChg>
      <pc:sldChg chg="mod">
        <pc:chgData name="Kars van Velzen" userId="S::s0223956@ad.ua.ac.be::3caabb2d-f007-4297-b28e-f39831d50179" providerId="AD" clId="Web-{9B013965-1939-C4A1-A2F2-9B756B878DAE}" dt="2023-12-22T15:18:26.577" v="89"/>
        <pc:sldMkLst>
          <pc:docMk/>
          <pc:sldMk cId="754886495" sldId="274"/>
        </pc:sldMkLst>
      </pc:sldChg>
      <pc:sldChg chg="delSp mod">
        <pc:chgData name="Kars van Velzen" userId="S::s0223956@ad.ua.ac.be::3caabb2d-f007-4297-b28e-f39831d50179" providerId="AD" clId="Web-{9B013965-1939-C4A1-A2F2-9B756B878DAE}" dt="2023-12-22T16:19:51.473" v="408"/>
        <pc:sldMkLst>
          <pc:docMk/>
          <pc:sldMk cId="1965064847" sldId="275"/>
        </pc:sldMkLst>
        <pc:picChg chg="del">
          <ac:chgData name="Kars van Velzen" userId="S::s0223956@ad.ua.ac.be::3caabb2d-f007-4297-b28e-f39831d50179" providerId="AD" clId="Web-{9B013965-1939-C4A1-A2F2-9B756B878DAE}" dt="2023-12-22T16:19:51.473" v="408"/>
          <ac:picMkLst>
            <pc:docMk/>
            <pc:sldMk cId="1965064847" sldId="275"/>
            <ac:picMk id="10" creationId="{9C941459-4949-E6DF-0296-4489AF671083}"/>
          </ac:picMkLst>
        </pc:picChg>
      </pc:sldChg>
      <pc:sldChg chg="mod">
        <pc:chgData name="Kars van Velzen" userId="S::s0223956@ad.ua.ac.be::3caabb2d-f007-4297-b28e-f39831d50179" providerId="AD" clId="Web-{9B013965-1939-C4A1-A2F2-9B756B878DAE}" dt="2023-12-22T15:18:26.577" v="89"/>
        <pc:sldMkLst>
          <pc:docMk/>
          <pc:sldMk cId="2563674480" sldId="276"/>
        </pc:sldMkLst>
      </pc:sldChg>
      <pc:sldChg chg="add ord replId">
        <pc:chgData name="Kars van Velzen" userId="S::s0223956@ad.ua.ac.be::3caabb2d-f007-4297-b28e-f39831d50179" providerId="AD" clId="Web-{9B013965-1939-C4A1-A2F2-9B756B878DAE}" dt="2023-12-22T15:21:56.912" v="118"/>
        <pc:sldMkLst>
          <pc:docMk/>
          <pc:sldMk cId="2739907828" sldId="277"/>
        </pc:sldMkLst>
      </pc:sldChg>
      <pc:sldChg chg="addSp delSp modSp add del replId">
        <pc:chgData name="Kars van Velzen" userId="S::s0223956@ad.ua.ac.be::3caabb2d-f007-4297-b28e-f39831d50179" providerId="AD" clId="Web-{9B013965-1939-C4A1-A2F2-9B756B878DAE}" dt="2023-12-22T15:44:14.839" v="253"/>
        <pc:sldMkLst>
          <pc:docMk/>
          <pc:sldMk cId="1844073886" sldId="280"/>
        </pc:sldMkLst>
        <pc:spChg chg="del">
          <ac:chgData name="Kars van Velzen" userId="S::s0223956@ad.ua.ac.be::3caabb2d-f007-4297-b28e-f39831d50179" providerId="AD" clId="Web-{9B013965-1939-C4A1-A2F2-9B756B878DAE}" dt="2023-12-22T15:43:33.744" v="243"/>
          <ac:spMkLst>
            <pc:docMk/>
            <pc:sldMk cId="1844073886" sldId="280"/>
            <ac:spMk id="2" creationId="{A5D28155-79B2-017B-17E8-0DD12FBD0E9D}"/>
          </ac:spMkLst>
        </pc:spChg>
        <pc:spChg chg="add del mod">
          <ac:chgData name="Kars van Velzen" userId="S::s0223956@ad.ua.ac.be::3caabb2d-f007-4297-b28e-f39831d50179" providerId="AD" clId="Web-{9B013965-1939-C4A1-A2F2-9B756B878DAE}" dt="2023-12-22T15:43:36.369" v="246"/>
          <ac:spMkLst>
            <pc:docMk/>
            <pc:sldMk cId="1844073886" sldId="280"/>
            <ac:spMk id="4" creationId="{E1E510D6-D569-9E4F-1869-89BAA9908725}"/>
          </ac:spMkLst>
        </pc:spChg>
        <pc:spChg chg="del">
          <ac:chgData name="Kars van Velzen" userId="S::s0223956@ad.ua.ac.be::3caabb2d-f007-4297-b28e-f39831d50179" providerId="AD" clId="Web-{9B013965-1939-C4A1-A2F2-9B756B878DAE}" dt="2023-12-22T15:43:36.963" v="247"/>
          <ac:spMkLst>
            <pc:docMk/>
            <pc:sldMk cId="1844073886" sldId="280"/>
            <ac:spMk id="22" creationId="{DE2B1E0D-6080-C992-8FB6-96162DB1AF47}"/>
          </ac:spMkLst>
        </pc:spChg>
        <pc:spChg chg="del">
          <ac:chgData name="Kars van Velzen" userId="S::s0223956@ad.ua.ac.be::3caabb2d-f007-4297-b28e-f39831d50179" providerId="AD" clId="Web-{9B013965-1939-C4A1-A2F2-9B756B878DAE}" dt="2023-12-22T15:43:37.447" v="248"/>
          <ac:spMkLst>
            <pc:docMk/>
            <pc:sldMk cId="1844073886" sldId="280"/>
            <ac:spMk id="24" creationId="{96BCF6F6-D798-1D30-9D0E-219D78345DC9}"/>
          </ac:spMkLst>
        </pc:spChg>
        <pc:picChg chg="del">
          <ac:chgData name="Kars van Velzen" userId="S::s0223956@ad.ua.ac.be::3caabb2d-f007-4297-b28e-f39831d50179" providerId="AD" clId="Web-{9B013965-1939-C4A1-A2F2-9B756B878DAE}" dt="2023-12-22T15:43:34.197" v="244"/>
          <ac:picMkLst>
            <pc:docMk/>
            <pc:sldMk cId="1844073886" sldId="280"/>
            <ac:picMk id="6" creationId="{764943F4-2CC4-168A-CBEE-FD03E907DA6B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3:32.244" v="242"/>
          <ac:picMkLst>
            <pc:docMk/>
            <pc:sldMk cId="1844073886" sldId="280"/>
            <ac:picMk id="10" creationId="{35E80FA8-E1C3-3E80-1798-49D5DC3854CF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3:38.260" v="249"/>
          <ac:picMkLst>
            <pc:docMk/>
            <pc:sldMk cId="1844073886" sldId="280"/>
            <ac:picMk id="11" creationId="{4817A5E7-BF59-1C9E-1432-EA47F12F9D73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3:34.822" v="245"/>
          <ac:picMkLst>
            <pc:docMk/>
            <pc:sldMk cId="1844073886" sldId="280"/>
            <ac:picMk id="12" creationId="{67DAAC23-67A5-5901-F4A9-251B6B4570C9}"/>
          </ac:picMkLst>
        </pc:picChg>
      </pc:sldChg>
      <pc:sldChg chg="addSp delSp modSp add del ord replId addAnim delAnim">
        <pc:chgData name="Kars van Velzen" userId="S::s0223956@ad.ua.ac.be::3caabb2d-f007-4297-b28e-f39831d50179" providerId="AD" clId="Web-{9B013965-1939-C4A1-A2F2-9B756B878DAE}" dt="2023-12-22T16:13:05.522" v="377"/>
        <pc:sldMkLst>
          <pc:docMk/>
          <pc:sldMk cId="28192059" sldId="281"/>
        </pc:sldMkLst>
        <pc:spChg chg="mod">
          <ac:chgData name="Kars van Velzen" userId="S::s0223956@ad.ua.ac.be::3caabb2d-f007-4297-b28e-f39831d50179" providerId="AD" clId="Web-{9B013965-1939-C4A1-A2F2-9B756B878DAE}" dt="2023-12-22T16:11:07.737" v="350" actId="1076"/>
          <ac:spMkLst>
            <pc:docMk/>
            <pc:sldMk cId="28192059" sldId="281"/>
            <ac:spMk id="2" creationId="{2278B53D-F3F3-93EF-B99B-A241F7B9C22D}"/>
          </ac:spMkLst>
        </pc:spChg>
        <pc:spChg chg="del">
          <ac:chgData name="Kars van Velzen" userId="S::s0223956@ad.ua.ac.be::3caabb2d-f007-4297-b28e-f39831d50179" providerId="AD" clId="Web-{9B013965-1939-C4A1-A2F2-9B756B878DAE}" dt="2023-12-22T15:44:23.824" v="261"/>
          <ac:spMkLst>
            <pc:docMk/>
            <pc:sldMk cId="28192059" sldId="281"/>
            <ac:spMk id="5" creationId="{9A98443B-05C5-597A-C1FA-CB60A3F0626F}"/>
          </ac:spMkLst>
        </pc:spChg>
        <pc:spChg chg="del mod">
          <ac:chgData name="Kars van Velzen" userId="S::s0223956@ad.ua.ac.be::3caabb2d-f007-4297-b28e-f39831d50179" providerId="AD" clId="Web-{9B013965-1939-C4A1-A2F2-9B756B878DAE}" dt="2023-12-22T15:44:22.355" v="260"/>
          <ac:spMkLst>
            <pc:docMk/>
            <pc:sldMk cId="28192059" sldId="281"/>
            <ac:spMk id="19" creationId="{303CE299-8483-AAA1-AB68-4A06E1697B4F}"/>
          </ac:spMkLst>
        </pc:spChg>
        <pc:picChg chg="add del mod">
          <ac:chgData name="Kars van Velzen" userId="S::s0223956@ad.ua.ac.be::3caabb2d-f007-4297-b28e-f39831d50179" providerId="AD" clId="Web-{9B013965-1939-C4A1-A2F2-9B756B878DAE}" dt="2023-12-22T15:45:53.452" v="291"/>
          <ac:picMkLst>
            <pc:docMk/>
            <pc:sldMk cId="28192059" sldId="281"/>
            <ac:picMk id="3" creationId="{6521EF39-4752-65CB-8606-93E5480D2EDE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6:03:43.269" v="308"/>
          <ac:picMkLst>
            <pc:docMk/>
            <pc:sldMk cId="28192059" sldId="281"/>
            <ac:picMk id="4" creationId="{72BFC61C-A6BE-F5C2-AE53-81DB61E1DD8E}"/>
          </ac:picMkLst>
        </pc:picChg>
        <pc:picChg chg="add mod">
          <ac:chgData name="Kars van Velzen" userId="S::s0223956@ad.ua.ac.be::3caabb2d-f007-4297-b28e-f39831d50179" providerId="AD" clId="Web-{9B013965-1939-C4A1-A2F2-9B756B878DAE}" dt="2023-12-22T16:11:09.174" v="351" actId="1076"/>
          <ac:picMkLst>
            <pc:docMk/>
            <pc:sldMk cId="28192059" sldId="281"/>
            <ac:picMk id="6" creationId="{56682A0F-BACC-3B26-7EBD-9294077F1232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6:12:59.881" v="375"/>
          <ac:picMkLst>
            <pc:docMk/>
            <pc:sldMk cId="28192059" sldId="281"/>
            <ac:picMk id="7" creationId="{6570E451-E9E5-471E-EDB3-7E37D114E8FD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6:10:02.485" v="325"/>
          <ac:picMkLst>
            <pc:docMk/>
            <pc:sldMk cId="28192059" sldId="281"/>
            <ac:picMk id="8" creationId="{BC0019A6-A9AC-1BD2-380C-D411AB48149B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4:18.293" v="255"/>
          <ac:picMkLst>
            <pc:docMk/>
            <pc:sldMk cId="28192059" sldId="281"/>
            <ac:picMk id="10" creationId="{3AE90D5A-F6E4-E1F7-7A00-4A950B1DDD9F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4:17.746" v="254"/>
          <ac:picMkLst>
            <pc:docMk/>
            <pc:sldMk cId="28192059" sldId="281"/>
            <ac:picMk id="11" creationId="{0DEFBA13-C90C-8853-3742-89C5665E1245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4:19.808" v="258"/>
          <ac:picMkLst>
            <pc:docMk/>
            <pc:sldMk cId="28192059" sldId="281"/>
            <ac:picMk id="15" creationId="{8410D476-935D-B1C9-7830-3FF4D5FDAB34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4:19.371" v="257"/>
          <ac:picMkLst>
            <pc:docMk/>
            <pc:sldMk cId="28192059" sldId="281"/>
            <ac:picMk id="17" creationId="{C034D307-5A49-6C57-020F-A0259837FABB}"/>
          </ac:picMkLst>
        </pc:picChg>
        <pc:picChg chg="del">
          <ac:chgData name="Kars van Velzen" userId="S::s0223956@ad.ua.ac.be::3caabb2d-f007-4297-b28e-f39831d50179" providerId="AD" clId="Web-{9B013965-1939-C4A1-A2F2-9B756B878DAE}" dt="2023-12-22T15:44:18.996" v="256"/>
          <ac:picMkLst>
            <pc:docMk/>
            <pc:sldMk cId="28192059" sldId="281"/>
            <ac:picMk id="18" creationId="{7681CC06-EFCA-3B57-A69B-46135DF565E5}"/>
          </ac:picMkLst>
        </pc:picChg>
      </pc:sldChg>
      <pc:sldChg chg="addSp delSp modSp add del replId">
        <pc:chgData name="Kars van Velzen" userId="S::s0223956@ad.ua.ac.be::3caabb2d-f007-4297-b28e-f39831d50179" providerId="AD" clId="Web-{9B013965-1939-C4A1-A2F2-9B756B878DAE}" dt="2023-12-22T16:15:20.073" v="396"/>
        <pc:sldMkLst>
          <pc:docMk/>
          <pc:sldMk cId="3333511663" sldId="282"/>
        </pc:sldMkLst>
        <pc:picChg chg="add del mod">
          <ac:chgData name="Kars van Velzen" userId="S::s0223956@ad.ua.ac.be::3caabb2d-f007-4297-b28e-f39831d50179" providerId="AD" clId="Web-{9B013965-1939-C4A1-A2F2-9B756B878DAE}" dt="2023-12-22T16:00:51.248" v="307"/>
          <ac:picMkLst>
            <pc:docMk/>
            <pc:sldMk cId="3333511663" sldId="282"/>
            <ac:picMk id="3" creationId="{17F4561F-7BCB-FB7D-E9C0-BA411E6CB797}"/>
          </ac:picMkLst>
        </pc:picChg>
        <pc:picChg chg="del mod">
          <ac:chgData name="Kars van Velzen" userId="S::s0223956@ad.ua.ac.be::3caabb2d-f007-4297-b28e-f39831d50179" providerId="AD" clId="Web-{9B013965-1939-C4A1-A2F2-9B756B878DAE}" dt="2023-12-22T16:04:13.082" v="311"/>
          <ac:picMkLst>
            <pc:docMk/>
            <pc:sldMk cId="3333511663" sldId="282"/>
            <ac:picMk id="4" creationId="{2B113BBF-3143-F263-B58E-A91816E34E3C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6:12:14.755" v="364"/>
          <ac:picMkLst>
            <pc:docMk/>
            <pc:sldMk cId="3333511663" sldId="282"/>
            <ac:picMk id="5" creationId="{97A6AE47-603E-0C22-57C4-BD2B5AB5A41D}"/>
          </ac:picMkLst>
        </pc:picChg>
        <pc:picChg chg="add del mod">
          <ac:chgData name="Kars van Velzen" userId="S::s0223956@ad.ua.ac.be::3caabb2d-f007-4297-b28e-f39831d50179" providerId="AD" clId="Web-{9B013965-1939-C4A1-A2F2-9B756B878DAE}" dt="2023-12-22T16:15:13.636" v="392"/>
          <ac:picMkLst>
            <pc:docMk/>
            <pc:sldMk cId="3333511663" sldId="282"/>
            <ac:picMk id="6" creationId="{C4B278ED-5807-ECF1-444D-88DD92AB4156}"/>
          </ac:picMkLst>
        </pc:picChg>
      </pc:sldChg>
      <pc:sldChg chg="delSp modSp add ord replId">
        <pc:chgData name="Kars van Velzen" userId="S::s0223956@ad.ua.ac.be::3caabb2d-f007-4297-b28e-f39831d50179" providerId="AD" clId="Web-{9B013965-1939-C4A1-A2F2-9B756B878DAE}" dt="2023-12-22T16:12:53.615" v="373" actId="1076"/>
        <pc:sldMkLst>
          <pc:docMk/>
          <pc:sldMk cId="2123200921" sldId="283"/>
        </pc:sldMkLst>
        <pc:picChg chg="mod modCrop">
          <ac:chgData name="Kars van Velzen" userId="S::s0223956@ad.ua.ac.be::3caabb2d-f007-4297-b28e-f39831d50179" providerId="AD" clId="Web-{9B013965-1939-C4A1-A2F2-9B756B878DAE}" dt="2023-12-22T16:12:53.615" v="373" actId="1076"/>
          <ac:picMkLst>
            <pc:docMk/>
            <pc:sldMk cId="2123200921" sldId="283"/>
            <ac:picMk id="6" creationId="{05CA7F50-EFFA-1BF2-049C-2DF989BDC576}"/>
          </ac:picMkLst>
        </pc:picChg>
        <pc:picChg chg="del">
          <ac:chgData name="Kars van Velzen" userId="S::s0223956@ad.ua.ac.be::3caabb2d-f007-4297-b28e-f39831d50179" providerId="AD" clId="Web-{9B013965-1939-C4A1-A2F2-9B756B878DAE}" dt="2023-12-22T16:11:57.910" v="360"/>
          <ac:picMkLst>
            <pc:docMk/>
            <pc:sldMk cId="2123200921" sldId="283"/>
            <ac:picMk id="7" creationId="{CF467EFA-E977-9E94-B75B-5FE1D40B3917}"/>
          </ac:picMkLst>
        </pc:picChg>
      </pc:sldChg>
      <pc:sldChg chg="addSp modSp add replId">
        <pc:chgData name="Kars van Velzen" userId="S::s0223956@ad.ua.ac.be::3caabb2d-f007-4297-b28e-f39831d50179" providerId="AD" clId="Web-{9B013965-1939-C4A1-A2F2-9B756B878DAE}" dt="2023-12-22T16:13:48.164" v="387" actId="1076"/>
        <pc:sldMkLst>
          <pc:docMk/>
          <pc:sldMk cId="1565871222" sldId="284"/>
        </pc:sldMkLst>
        <pc:picChg chg="add mod modCrop">
          <ac:chgData name="Kars van Velzen" userId="S::s0223956@ad.ua.ac.be::3caabb2d-f007-4297-b28e-f39831d50179" providerId="AD" clId="Web-{9B013965-1939-C4A1-A2F2-9B756B878DAE}" dt="2023-12-22T16:13:48.164" v="387" actId="1076"/>
          <ac:picMkLst>
            <pc:docMk/>
            <pc:sldMk cId="1565871222" sldId="284"/>
            <ac:picMk id="3" creationId="{723F4619-F0B4-1631-D799-F6E277112CCE}"/>
          </ac:picMkLst>
        </pc:picChg>
      </pc:sldChg>
      <pc:sldChg chg="delSp">
        <pc:chgData name="Kars van Velzen" userId="S::s0223956@ad.ua.ac.be::3caabb2d-f007-4297-b28e-f39831d50179" providerId="AD" clId="Web-{9B013965-1939-C4A1-A2F2-9B756B878DAE}" dt="2023-12-22T16:19:53.145" v="409"/>
        <pc:sldMkLst>
          <pc:docMk/>
          <pc:sldMk cId="57374060" sldId="285"/>
        </pc:sldMkLst>
        <pc:picChg chg="del">
          <ac:chgData name="Kars van Velzen" userId="S::s0223956@ad.ua.ac.be::3caabb2d-f007-4297-b28e-f39831d50179" providerId="AD" clId="Web-{9B013965-1939-C4A1-A2F2-9B756B878DAE}" dt="2023-12-22T16:19:53.145" v="409"/>
          <ac:picMkLst>
            <pc:docMk/>
            <pc:sldMk cId="57374060" sldId="285"/>
            <ac:picMk id="10" creationId="{DD5B3105-8B7F-E79F-8C9E-4932D3FBAAD1}"/>
          </ac:picMkLst>
        </pc:picChg>
      </pc:sldChg>
      <pc:sldChg chg="addSp delSp modSp add replId">
        <pc:chgData name="Kars van Velzen" userId="S::s0223956@ad.ua.ac.be::3caabb2d-f007-4297-b28e-f39831d50179" providerId="AD" clId="Web-{9B013965-1939-C4A1-A2F2-9B756B878DAE}" dt="2023-12-22T16:16:07.075" v="405" actId="1076"/>
        <pc:sldMkLst>
          <pc:docMk/>
          <pc:sldMk cId="812951153" sldId="286"/>
        </pc:sldMkLst>
        <pc:spChg chg="mod">
          <ac:chgData name="Kars van Velzen" userId="S::s0223956@ad.ua.ac.be::3caabb2d-f007-4297-b28e-f39831d50179" providerId="AD" clId="Web-{9B013965-1939-C4A1-A2F2-9B756B878DAE}" dt="2023-12-22T16:15:34.261" v="398" actId="1076"/>
          <ac:spMkLst>
            <pc:docMk/>
            <pc:sldMk cId="812951153" sldId="286"/>
            <ac:spMk id="2" creationId="{BCEE4D09-E886-5B74-5D47-1A79FFB35A1B}"/>
          </ac:spMkLst>
        </pc:spChg>
        <pc:picChg chg="del">
          <ac:chgData name="Kars van Velzen" userId="S::s0223956@ad.ua.ac.be::3caabb2d-f007-4297-b28e-f39831d50179" providerId="AD" clId="Web-{9B013965-1939-C4A1-A2F2-9B756B878DAE}" dt="2023-12-22T16:15:11.839" v="391"/>
          <ac:picMkLst>
            <pc:docMk/>
            <pc:sldMk cId="812951153" sldId="286"/>
            <ac:picMk id="3" creationId="{D5A16F17-89FC-C297-70EF-A85200652DB7}"/>
          </ac:picMkLst>
        </pc:picChg>
        <pc:picChg chg="add mod modCrop">
          <ac:chgData name="Kars van Velzen" userId="S::s0223956@ad.ua.ac.be::3caabb2d-f007-4297-b28e-f39831d50179" providerId="AD" clId="Web-{9B013965-1939-C4A1-A2F2-9B756B878DAE}" dt="2023-12-22T16:16:07.075" v="405" actId="1076"/>
          <ac:picMkLst>
            <pc:docMk/>
            <pc:sldMk cId="812951153" sldId="286"/>
            <ac:picMk id="4" creationId="{E15DA259-D75E-DA98-74EC-B7BE64B5A8D2}"/>
          </ac:picMkLst>
        </pc:picChg>
        <pc:picChg chg="del">
          <ac:chgData name="Kars van Velzen" userId="S::s0223956@ad.ua.ac.be::3caabb2d-f007-4297-b28e-f39831d50179" providerId="AD" clId="Web-{9B013965-1939-C4A1-A2F2-9B756B878DAE}" dt="2023-12-22T16:15:11.073" v="390"/>
          <ac:picMkLst>
            <pc:docMk/>
            <pc:sldMk cId="812951153" sldId="286"/>
            <ac:picMk id="6" creationId="{07DCA145-74C4-53C2-9CA3-1D9F39771491}"/>
          </ac:picMkLst>
        </pc:picChg>
      </pc:sldChg>
      <pc:sldMasterChg chg="mod setBg modSldLayout">
        <pc:chgData name="Kars van Velzen" userId="S::s0223956@ad.ua.ac.be::3caabb2d-f007-4297-b28e-f39831d50179" providerId="AD" clId="Web-{9B013965-1939-C4A1-A2F2-9B756B878DAE}" dt="2023-12-22T15:18:26.577" v="89"/>
        <pc:sldMasterMkLst>
          <pc:docMk/>
          <pc:sldMasterMk cId="4241921321" sldId="2147483660"/>
        </pc:sldMasterMkLst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1960845228" sldId="2147483661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832404876" sldId="2147483662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2686445378" sldId="2147483663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2811629624" sldId="2147483664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1170307205" sldId="2147483665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1520856230" sldId="2147483666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374552716" sldId="2147483667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2768724744" sldId="2147483668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601697337" sldId="2147483669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4286588037" sldId="2147483670"/>
          </pc:sldLayoutMkLst>
        </pc:sldLayoutChg>
        <pc:sldLayoutChg chg="mod">
          <pc:chgData name="Kars van Velzen" userId="S::s0223956@ad.ua.ac.be::3caabb2d-f007-4297-b28e-f39831d50179" providerId="AD" clId="Web-{9B013965-1939-C4A1-A2F2-9B756B878DAE}" dt="2023-12-22T15:18:26.577" v="89"/>
          <pc:sldLayoutMkLst>
            <pc:docMk/>
            <pc:sldMasterMk cId="4241921321" sldId="2147483660"/>
            <pc:sldLayoutMk cId="3105040672" sldId="2147483671"/>
          </pc:sldLayoutMkLst>
        </pc:sldLayoutChg>
      </pc:sldMasterChg>
    </pc:docChg>
  </pc:docChgLst>
  <pc:docChgLst>
    <pc:chgData name="Anas Stitou" userId="S::s0220410@ad.ua.ac.be::2ce2afcd-ec81-4c0f-af7f-2625d5d3f4bc" providerId="AD" clId="Web-{0E8DFA90-8DE2-AE8D-CE2C-529A9E815CC2}"/>
    <pc:docChg chg="modSld">
      <pc:chgData name="Anas Stitou" userId="S::s0220410@ad.ua.ac.be::2ce2afcd-ec81-4c0f-af7f-2625d5d3f4bc" providerId="AD" clId="Web-{0E8DFA90-8DE2-AE8D-CE2C-529A9E815CC2}" dt="2023-10-25T19:56:22.975" v="99" actId="20577"/>
      <pc:docMkLst>
        <pc:docMk/>
      </pc:docMkLst>
      <pc:sldChg chg="delSp modSp">
        <pc:chgData name="Anas Stitou" userId="S::s0220410@ad.ua.ac.be::2ce2afcd-ec81-4c0f-af7f-2625d5d3f4bc" providerId="AD" clId="Web-{0E8DFA90-8DE2-AE8D-CE2C-529A9E815CC2}" dt="2023-10-25T19:44:58.857" v="12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0E8DFA90-8DE2-AE8D-CE2C-529A9E815CC2}" dt="2023-10-25T19:44:11.292" v="9" actId="1076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Anas Stitou" userId="S::s0220410@ad.ua.ac.be::2ce2afcd-ec81-4c0f-af7f-2625d5d3f4bc" providerId="AD" clId="Web-{0E8DFA90-8DE2-AE8D-CE2C-529A9E815CC2}" dt="2023-10-25T19:44:52.607" v="11" actId="1076"/>
          <ac:spMkLst>
            <pc:docMk/>
            <pc:sldMk cId="3004750162" sldId="260"/>
            <ac:spMk id="5" creationId="{E7283E5F-B0A6-942A-77C3-5E45F5CA9316}"/>
          </ac:spMkLst>
        </pc:spChg>
        <pc:spChg chg="mod">
          <ac:chgData name="Anas Stitou" userId="S::s0220410@ad.ua.ac.be::2ce2afcd-ec81-4c0f-af7f-2625d5d3f4bc" providerId="AD" clId="Web-{0E8DFA90-8DE2-AE8D-CE2C-529A9E815CC2}" dt="2023-10-25T19:43:53.713" v="6" actId="1076"/>
          <ac:spMkLst>
            <pc:docMk/>
            <pc:sldMk cId="3004750162" sldId="260"/>
            <ac:spMk id="7" creationId="{4D8BB00A-0E96-5C4F-E164-BA730DD179CF}"/>
          </ac:spMkLst>
        </pc:spChg>
        <pc:spChg chg="mod">
          <ac:chgData name="Anas Stitou" userId="S::s0220410@ad.ua.ac.be::2ce2afcd-ec81-4c0f-af7f-2625d5d3f4bc" providerId="AD" clId="Web-{0E8DFA90-8DE2-AE8D-CE2C-529A9E815CC2}" dt="2023-10-25T19:44:03.838" v="7" actId="1076"/>
          <ac:spMkLst>
            <pc:docMk/>
            <pc:sldMk cId="3004750162" sldId="260"/>
            <ac:spMk id="11" creationId="{380D247C-78F8-D23B-D987-74B1CBCC2D67}"/>
          </ac:spMkLst>
        </pc:spChg>
        <pc:spChg chg="mod">
          <ac:chgData name="Anas Stitou" userId="S::s0220410@ad.ua.ac.be::2ce2afcd-ec81-4c0f-af7f-2625d5d3f4bc" providerId="AD" clId="Web-{0E8DFA90-8DE2-AE8D-CE2C-529A9E815CC2}" dt="2023-10-25T19:44:58.857" v="12" actId="1076"/>
          <ac:spMkLst>
            <pc:docMk/>
            <pc:sldMk cId="3004750162" sldId="260"/>
            <ac:spMk id="13" creationId="{50750EAD-C464-9886-6FF2-955677D8EBD3}"/>
          </ac:spMkLst>
        </pc:spChg>
        <pc:spChg chg="del">
          <ac:chgData name="Anas Stitou" userId="S::s0220410@ad.ua.ac.be::2ce2afcd-ec81-4c0f-af7f-2625d5d3f4bc" providerId="AD" clId="Web-{0E8DFA90-8DE2-AE8D-CE2C-529A9E815CC2}" dt="2023-10-25T19:44:46.247" v="10"/>
          <ac:spMkLst>
            <pc:docMk/>
            <pc:sldMk cId="3004750162" sldId="260"/>
            <ac:spMk id="14" creationId="{50750EAD-C464-9886-6FF2-955677D8EBD3}"/>
          </ac:spMkLst>
        </pc:spChg>
      </pc:sldChg>
      <pc:sldChg chg="addSp delSp modSp">
        <pc:chgData name="Anas Stitou" userId="S::s0220410@ad.ua.ac.be::2ce2afcd-ec81-4c0f-af7f-2625d5d3f4bc" providerId="AD" clId="Web-{0E8DFA90-8DE2-AE8D-CE2C-529A9E815CC2}" dt="2023-10-25T19:56:22.975" v="99" actId="20577"/>
        <pc:sldMkLst>
          <pc:docMk/>
          <pc:sldMk cId="2601637305" sldId="261"/>
        </pc:sldMkLst>
        <pc:spChg chg="mod">
          <ac:chgData name="Anas Stitou" userId="S::s0220410@ad.ua.ac.be::2ce2afcd-ec81-4c0f-af7f-2625d5d3f4bc" providerId="AD" clId="Web-{0E8DFA90-8DE2-AE8D-CE2C-529A9E815CC2}" dt="2023-10-25T19:45:39.500" v="14" actId="1076"/>
          <ac:spMkLst>
            <pc:docMk/>
            <pc:sldMk cId="2601637305" sldId="261"/>
            <ac:spMk id="2" creationId="{00000000-0000-0000-0000-000000000000}"/>
          </ac:spMkLst>
        </pc:spChg>
        <pc:spChg chg="mod">
          <ac:chgData name="Anas Stitou" userId="S::s0220410@ad.ua.ac.be::2ce2afcd-ec81-4c0f-af7f-2625d5d3f4bc" providerId="AD" clId="Web-{0E8DFA90-8DE2-AE8D-CE2C-529A9E815CC2}" dt="2023-10-25T19:54:01.420" v="83" actId="1076"/>
          <ac:spMkLst>
            <pc:docMk/>
            <pc:sldMk cId="2601637305" sldId="261"/>
            <ac:spMk id="3" creationId="{00000000-0000-0000-0000-000000000000}"/>
          </ac:spMkLst>
        </pc:spChg>
        <pc:spChg chg="mod">
          <ac:chgData name="Anas Stitou" userId="S::s0220410@ad.ua.ac.be::2ce2afcd-ec81-4c0f-af7f-2625d5d3f4bc" providerId="AD" clId="Web-{0E8DFA90-8DE2-AE8D-CE2C-529A9E815CC2}" dt="2023-10-25T19:56:22.975" v="99" actId="20577"/>
          <ac:spMkLst>
            <pc:docMk/>
            <pc:sldMk cId="2601637305" sldId="261"/>
            <ac:spMk id="4" creationId="{73A72B22-FDD7-DE14-1197-FA370C62E2DF}"/>
          </ac:spMkLst>
        </pc:spChg>
        <pc:spChg chg="del mod">
          <ac:chgData name="Anas Stitou" userId="S::s0220410@ad.ua.ac.be::2ce2afcd-ec81-4c0f-af7f-2625d5d3f4bc" providerId="AD" clId="Web-{0E8DFA90-8DE2-AE8D-CE2C-529A9E815CC2}" dt="2023-10-25T19:55:05.455" v="91"/>
          <ac:spMkLst>
            <pc:docMk/>
            <pc:sldMk cId="2601637305" sldId="261"/>
            <ac:spMk id="7" creationId="{7BD0493A-D45A-D0C7-DDA3-C4266F9576CF}"/>
          </ac:spMkLst>
        </pc:spChg>
        <pc:spChg chg="add mod">
          <ac:chgData name="Anas Stitou" userId="S::s0220410@ad.ua.ac.be::2ce2afcd-ec81-4c0f-af7f-2625d5d3f4bc" providerId="AD" clId="Web-{0E8DFA90-8DE2-AE8D-CE2C-529A9E815CC2}" dt="2023-10-25T19:54:49.047" v="88" actId="1076"/>
          <ac:spMkLst>
            <pc:docMk/>
            <pc:sldMk cId="2601637305" sldId="261"/>
            <ac:spMk id="8" creationId="{07CF69DB-8703-FE08-D02C-F04C8572BDA4}"/>
          </ac:spMkLst>
        </pc:spChg>
        <pc:spChg chg="add mod">
          <ac:chgData name="Anas Stitou" userId="S::s0220410@ad.ua.ac.be::2ce2afcd-ec81-4c0f-af7f-2625d5d3f4bc" providerId="AD" clId="Web-{0E8DFA90-8DE2-AE8D-CE2C-529A9E815CC2}" dt="2023-10-25T19:55:01.486" v="89" actId="1076"/>
          <ac:spMkLst>
            <pc:docMk/>
            <pc:sldMk cId="2601637305" sldId="261"/>
            <ac:spMk id="9" creationId="{FC0FE7A3-E13E-A8CE-B372-616D5C60D4D3}"/>
          </ac:spMkLst>
        </pc:spChg>
        <pc:spChg chg="add del mod">
          <ac:chgData name="Anas Stitou" userId="S::s0220410@ad.ua.ac.be::2ce2afcd-ec81-4c0f-af7f-2625d5d3f4bc" providerId="AD" clId="Web-{0E8DFA90-8DE2-AE8D-CE2C-529A9E815CC2}" dt="2023-10-25T19:55:41.035" v="92"/>
          <ac:spMkLst>
            <pc:docMk/>
            <pc:sldMk cId="2601637305" sldId="261"/>
            <ac:spMk id="10" creationId="{EF55FB36-ADE3-C416-4301-ACB4B1164651}"/>
          </ac:spMkLst>
        </pc:spChg>
        <pc:spChg chg="add mod">
          <ac:chgData name="Anas Stitou" userId="S::s0220410@ad.ua.ac.be::2ce2afcd-ec81-4c0f-af7f-2625d5d3f4bc" providerId="AD" clId="Web-{0E8DFA90-8DE2-AE8D-CE2C-529A9E815CC2}" dt="2023-10-25T19:54:39.078" v="86" actId="1076"/>
          <ac:spMkLst>
            <pc:docMk/>
            <pc:sldMk cId="2601637305" sldId="261"/>
            <ac:spMk id="11" creationId="{C87B80C0-EE0A-5D11-8639-17032767132B}"/>
          </ac:spMkLst>
        </pc:spChg>
        <pc:spChg chg="add del">
          <ac:chgData name="Anas Stitou" userId="S::s0220410@ad.ua.ac.be::2ce2afcd-ec81-4c0f-af7f-2625d5d3f4bc" providerId="AD" clId="Web-{0E8DFA90-8DE2-AE8D-CE2C-529A9E815CC2}" dt="2023-10-25T19:54:35.687" v="85"/>
          <ac:spMkLst>
            <pc:docMk/>
            <pc:sldMk cId="2601637305" sldId="261"/>
            <ac:spMk id="13" creationId="{37165044-D5CD-275C-B160-DEDEF10A011B}"/>
          </ac:spMkLst>
        </pc:spChg>
        <pc:picChg chg="add">
          <ac:chgData name="Anas Stitou" userId="S::s0220410@ad.ua.ac.be::2ce2afcd-ec81-4c0f-af7f-2625d5d3f4bc" providerId="AD" clId="Web-{0E8DFA90-8DE2-AE8D-CE2C-529A9E815CC2}" dt="2023-10-25T19:48:18.525" v="18"/>
          <ac:picMkLst>
            <pc:docMk/>
            <pc:sldMk cId="2601637305" sldId="261"/>
            <ac:picMk id="6" creationId="{763B14A1-5764-3288-A14C-F6AD82515F93}"/>
          </ac:picMkLst>
        </pc:picChg>
      </pc:sldChg>
    </pc:docChg>
  </pc:docChgLst>
  <pc:docChgLst>
    <pc:chgData name="Emil Lambert" userId="S::s0220858@ad.ua.ac.be::ca5a706f-0d9e-427e-b051-0556ebcdbd36" providerId="AD" clId="Web-{F0B4497E-179C-C712-E571-BA13BF8A4479}"/>
    <pc:docChg chg="addSld delSld modSld sldOrd">
      <pc:chgData name="Emil Lambert" userId="S::s0220858@ad.ua.ac.be::ca5a706f-0d9e-427e-b051-0556ebcdbd36" providerId="AD" clId="Web-{F0B4497E-179C-C712-E571-BA13BF8A4479}" dt="2023-12-22T17:21:45.315" v="633" actId="1076"/>
      <pc:docMkLst>
        <pc:docMk/>
      </pc:docMkLst>
      <pc:sldChg chg="addSp delSp modSp">
        <pc:chgData name="Emil Lambert" userId="S::s0220858@ad.ua.ac.be::ca5a706f-0d9e-427e-b051-0556ebcdbd36" providerId="AD" clId="Web-{F0B4497E-179C-C712-E571-BA13BF8A4479}" dt="2023-12-22T16:16:18.992" v="575" actId="1076"/>
        <pc:sldMkLst>
          <pc:docMk/>
          <pc:sldMk cId="2794692551" sldId="262"/>
        </pc:sldMkLst>
        <pc:spChg chg="add del">
          <ac:chgData name="Emil Lambert" userId="S::s0220858@ad.ua.ac.be::ca5a706f-0d9e-427e-b051-0556ebcdbd36" providerId="AD" clId="Web-{F0B4497E-179C-C712-E571-BA13BF8A4479}" dt="2023-12-22T14:55:30.505" v="2"/>
          <ac:spMkLst>
            <pc:docMk/>
            <pc:sldMk cId="2794692551" sldId="262"/>
            <ac:spMk id="2" creationId="{73B6201C-CA3C-C6A9-C200-EFE2560355CE}"/>
          </ac:spMkLst>
        </pc:spChg>
        <pc:spChg chg="add del mod">
          <ac:chgData name="Emil Lambert" userId="S::s0220858@ad.ua.ac.be::ca5a706f-0d9e-427e-b051-0556ebcdbd36" providerId="AD" clId="Web-{F0B4497E-179C-C712-E571-BA13BF8A4479}" dt="2023-12-22T14:56:08.367" v="7"/>
          <ac:spMkLst>
            <pc:docMk/>
            <pc:sldMk cId="2794692551" sldId="262"/>
            <ac:spMk id="3" creationId="{1E1E550B-3623-526C-A5F3-2837DCD7EC1B}"/>
          </ac:spMkLst>
        </pc:spChg>
        <pc:spChg chg="mod">
          <ac:chgData name="Emil Lambert" userId="S::s0220858@ad.ua.ac.be::ca5a706f-0d9e-427e-b051-0556ebcdbd36" providerId="AD" clId="Web-{F0B4497E-179C-C712-E571-BA13BF8A4479}" dt="2023-12-22T15:19:16.874" v="181" actId="20577"/>
          <ac:spMkLst>
            <pc:docMk/>
            <pc:sldMk cId="2794692551" sldId="262"/>
            <ac:spMk id="7" creationId="{C47BAA94-B127-9C9B-BEB5-90F49C7DD9C2}"/>
          </ac:spMkLst>
        </pc:spChg>
        <pc:picChg chg="add del mod">
          <ac:chgData name="Emil Lambert" userId="S::s0220858@ad.ua.ac.be::ca5a706f-0d9e-427e-b051-0556ebcdbd36" providerId="AD" clId="Web-{F0B4497E-179C-C712-E571-BA13BF8A4479}" dt="2023-12-22T16:14:37.453" v="560"/>
          <ac:picMkLst>
            <pc:docMk/>
            <pc:sldMk cId="2794692551" sldId="262"/>
            <ac:picMk id="4" creationId="{44F4F430-CBC6-6222-7D6B-5BAE9CD70EC6}"/>
          </ac:picMkLst>
        </pc:picChg>
        <pc:picChg chg="del">
          <ac:chgData name="Emil Lambert" userId="S::s0220858@ad.ua.ac.be::ca5a706f-0d9e-427e-b051-0556ebcdbd36" providerId="AD" clId="Web-{F0B4497E-179C-C712-E571-BA13BF8A4479}" dt="2023-12-22T14:49:16.511" v="0"/>
          <ac:picMkLst>
            <pc:docMk/>
            <pc:sldMk cId="2794692551" sldId="262"/>
            <ac:picMk id="5" creationId="{3B9808FA-E819-6DDB-AF8B-FAA97077B2B4}"/>
          </ac:picMkLst>
        </pc:picChg>
        <pc:picChg chg="add mod modCrop">
          <ac:chgData name="Emil Lambert" userId="S::s0220858@ad.ua.ac.be::ca5a706f-0d9e-427e-b051-0556ebcdbd36" providerId="AD" clId="Web-{F0B4497E-179C-C712-E571-BA13BF8A4479}" dt="2023-12-22T16:16:18.992" v="575" actId="1076"/>
          <ac:picMkLst>
            <pc:docMk/>
            <pc:sldMk cId="2794692551" sldId="262"/>
            <ac:picMk id="6" creationId="{9EA1B93B-A029-6955-0B7B-175DBC3649B8}"/>
          </ac:picMkLst>
        </pc:picChg>
        <pc:picChg chg="del">
          <ac:chgData name="Emil Lambert" userId="S::s0220858@ad.ua.ac.be::ca5a706f-0d9e-427e-b051-0556ebcdbd36" providerId="AD" clId="Web-{F0B4497E-179C-C712-E571-BA13BF8A4479}" dt="2023-12-22T16:15:24.144" v="570"/>
          <ac:picMkLst>
            <pc:docMk/>
            <pc:sldMk cId="2794692551" sldId="262"/>
            <ac:picMk id="11" creationId="{6F9598DD-90F9-88D4-1821-41FEA1096573}"/>
          </ac:picMkLst>
        </pc:picChg>
      </pc:sldChg>
      <pc:sldChg chg="del ord">
        <pc:chgData name="Emil Lambert" userId="S::s0220858@ad.ua.ac.be::ca5a706f-0d9e-427e-b051-0556ebcdbd36" providerId="AD" clId="Web-{F0B4497E-179C-C712-E571-BA13BF8A4479}" dt="2023-12-22T15:54:48.616" v="416"/>
        <pc:sldMkLst>
          <pc:docMk/>
          <pc:sldMk cId="3884745440" sldId="264"/>
        </pc:sldMkLst>
      </pc:sldChg>
      <pc:sldChg chg="new del">
        <pc:chgData name="Emil Lambert" userId="S::s0220858@ad.ua.ac.be::ca5a706f-0d9e-427e-b051-0556ebcdbd36" providerId="AD" clId="Web-{F0B4497E-179C-C712-E571-BA13BF8A4479}" dt="2023-12-22T15:00:41.104" v="15"/>
        <pc:sldMkLst>
          <pc:docMk/>
          <pc:sldMk cId="621487290" sldId="274"/>
        </pc:sldMkLst>
      </pc:sldChg>
      <pc:sldChg chg="addSp delSp modSp add ord replId">
        <pc:chgData name="Emil Lambert" userId="S::s0220858@ad.ua.ac.be::ca5a706f-0d9e-427e-b051-0556ebcdbd36" providerId="AD" clId="Web-{F0B4497E-179C-C712-E571-BA13BF8A4479}" dt="2023-12-22T16:40:03.870" v="610" actId="1076"/>
        <pc:sldMkLst>
          <pc:docMk/>
          <pc:sldMk cId="754886495" sldId="274"/>
        </pc:sldMkLst>
        <pc:spChg chg="add mod">
          <ac:chgData name="Emil Lambert" userId="S::s0220858@ad.ua.ac.be::ca5a706f-0d9e-427e-b051-0556ebcdbd36" providerId="AD" clId="Web-{F0B4497E-179C-C712-E571-BA13BF8A4479}" dt="2023-12-22T16:18:55.956" v="576" actId="1076"/>
          <ac:spMkLst>
            <pc:docMk/>
            <pc:sldMk cId="754886495" sldId="274"/>
            <ac:spMk id="2" creationId="{AFFCFC03-54DA-CD27-399E-353EE130BC4D}"/>
          </ac:spMkLst>
        </pc:spChg>
        <pc:spChg chg="add mod">
          <ac:chgData name="Emil Lambert" userId="S::s0220858@ad.ua.ac.be::ca5a706f-0d9e-427e-b051-0556ebcdbd36" providerId="AD" clId="Web-{F0B4497E-179C-C712-E571-BA13BF8A4479}" dt="2023-12-22T16:19:05.144" v="582" actId="1076"/>
          <ac:spMkLst>
            <pc:docMk/>
            <pc:sldMk cId="754886495" sldId="274"/>
            <ac:spMk id="3" creationId="{8605BDFB-9189-1936-1A3D-6FEE1F8A0A59}"/>
          </ac:spMkLst>
        </pc:spChg>
        <pc:spChg chg="add del mod">
          <ac:chgData name="Emil Lambert" userId="S::s0220858@ad.ua.ac.be::ca5a706f-0d9e-427e-b051-0556ebcdbd36" providerId="AD" clId="Web-{F0B4497E-179C-C712-E571-BA13BF8A4479}" dt="2023-12-22T16:08:43.007" v="474"/>
          <ac:spMkLst>
            <pc:docMk/>
            <pc:sldMk cId="754886495" sldId="274"/>
            <ac:spMk id="6" creationId="{33D56FDF-8D69-1475-D2B6-256BCBC872E5}"/>
          </ac:spMkLst>
        </pc:spChg>
        <pc:spChg chg="mod">
          <ac:chgData name="Emil Lambert" userId="S::s0220858@ad.ua.ac.be::ca5a706f-0d9e-427e-b051-0556ebcdbd36" providerId="AD" clId="Web-{F0B4497E-179C-C712-E571-BA13BF8A4479}" dt="2023-12-22T15:19:42.829" v="187" actId="20577"/>
          <ac:spMkLst>
            <pc:docMk/>
            <pc:sldMk cId="754886495" sldId="274"/>
            <ac:spMk id="7" creationId="{85709396-9229-EF6C-C2E1-63009E0C8FBF}"/>
          </ac:spMkLst>
        </pc:spChg>
        <pc:picChg chg="del">
          <ac:chgData name="Emil Lambert" userId="S::s0220858@ad.ua.ac.be::ca5a706f-0d9e-427e-b051-0556ebcdbd36" providerId="AD" clId="Web-{F0B4497E-179C-C712-E571-BA13BF8A4479}" dt="2023-12-22T15:00:46.745" v="17"/>
          <ac:picMkLst>
            <pc:docMk/>
            <pc:sldMk cId="754886495" sldId="274"/>
            <ac:picMk id="4" creationId="{B444CA62-F323-B50B-898A-0F04317C247A}"/>
          </ac:picMkLst>
        </pc:picChg>
        <pc:picChg chg="add del mod">
          <ac:chgData name="Emil Lambert" userId="S::s0220858@ad.ua.ac.be::ca5a706f-0d9e-427e-b051-0556ebcdbd36" providerId="AD" clId="Web-{F0B4497E-179C-C712-E571-BA13BF8A4479}" dt="2023-12-22T16:08:10.442" v="465"/>
          <ac:picMkLst>
            <pc:docMk/>
            <pc:sldMk cId="754886495" sldId="274"/>
            <ac:picMk id="5" creationId="{0F2ADB34-583A-E675-B29F-8FE812E92E14}"/>
          </ac:picMkLst>
        </pc:picChg>
        <pc:picChg chg="add del mod ord">
          <ac:chgData name="Emil Lambert" userId="S::s0220858@ad.ua.ac.be::ca5a706f-0d9e-427e-b051-0556ebcdbd36" providerId="AD" clId="Web-{F0B4497E-179C-C712-E571-BA13BF8A4479}" dt="2023-12-22T16:39:22.633" v="597"/>
          <ac:picMkLst>
            <pc:docMk/>
            <pc:sldMk cId="754886495" sldId="274"/>
            <ac:picMk id="8" creationId="{D169FDD7-0BC7-6B62-09EA-256377B47357}"/>
          </ac:picMkLst>
        </pc:picChg>
        <pc:picChg chg="add mod ord modCrop">
          <ac:chgData name="Emil Lambert" userId="S::s0220858@ad.ua.ac.be::ca5a706f-0d9e-427e-b051-0556ebcdbd36" providerId="AD" clId="Web-{F0B4497E-179C-C712-E571-BA13BF8A4479}" dt="2023-12-22T16:40:03.870" v="610" actId="1076"/>
          <ac:picMkLst>
            <pc:docMk/>
            <pc:sldMk cId="754886495" sldId="274"/>
            <ac:picMk id="9" creationId="{1FF9BAA3-7285-7367-0A37-86AF136C47BC}"/>
          </ac:picMkLst>
        </pc:picChg>
        <pc:picChg chg="del">
          <ac:chgData name="Emil Lambert" userId="S::s0220858@ad.ua.ac.be::ca5a706f-0d9e-427e-b051-0556ebcdbd36" providerId="AD" clId="Web-{F0B4497E-179C-C712-E571-BA13BF8A4479}" dt="2023-12-22T16:15:22.926" v="569"/>
          <ac:picMkLst>
            <pc:docMk/>
            <pc:sldMk cId="754886495" sldId="274"/>
            <ac:picMk id="11" creationId="{7D6DF2C8-96B6-2457-B73E-B449646F1EA4}"/>
          </ac:picMkLst>
        </pc:picChg>
      </pc:sldChg>
      <pc:sldChg chg="addSp delSp modSp add ord replId">
        <pc:chgData name="Emil Lambert" userId="S::s0220858@ad.ua.ac.be::ca5a706f-0d9e-427e-b051-0556ebcdbd36" providerId="AD" clId="Web-{F0B4497E-179C-C712-E571-BA13BF8A4479}" dt="2023-12-22T16:58:59.408" v="624" actId="1076"/>
        <pc:sldMkLst>
          <pc:docMk/>
          <pc:sldMk cId="2563674480" sldId="276"/>
        </pc:sldMkLst>
        <pc:spChg chg="mod">
          <ac:chgData name="Emil Lambert" userId="S::s0220858@ad.ua.ac.be::ca5a706f-0d9e-427e-b051-0556ebcdbd36" providerId="AD" clId="Web-{F0B4497E-179C-C712-E571-BA13BF8A4479}" dt="2023-12-22T15:19:30.843" v="184" actId="20577"/>
          <ac:spMkLst>
            <pc:docMk/>
            <pc:sldMk cId="2563674480" sldId="276"/>
            <ac:spMk id="2" creationId="{B635232A-1579-8AED-0455-5CA4F263A7A6}"/>
          </ac:spMkLst>
        </pc:spChg>
        <pc:spChg chg="del">
          <ac:chgData name="Emil Lambert" userId="S::s0220858@ad.ua.ac.be::ca5a706f-0d9e-427e-b051-0556ebcdbd36" providerId="AD" clId="Web-{F0B4497E-179C-C712-E571-BA13BF8A4479}" dt="2023-12-22T15:13:12.250" v="169"/>
          <ac:spMkLst>
            <pc:docMk/>
            <pc:sldMk cId="2563674480" sldId="276"/>
            <ac:spMk id="3" creationId="{DE68306B-B96E-DB27-A468-03311CCDA331}"/>
          </ac:spMkLst>
        </pc:spChg>
        <pc:spChg chg="del">
          <ac:chgData name="Emil Lambert" userId="S::s0220858@ad.ua.ac.be::ca5a706f-0d9e-427e-b051-0556ebcdbd36" providerId="AD" clId="Web-{F0B4497E-179C-C712-E571-BA13BF8A4479}" dt="2023-12-22T15:13:15.001" v="170"/>
          <ac:spMkLst>
            <pc:docMk/>
            <pc:sldMk cId="2563674480" sldId="276"/>
            <ac:spMk id="6" creationId="{B0D73317-4521-67EA-06C2-8BE804EF0107}"/>
          </ac:spMkLst>
        </pc:spChg>
        <pc:spChg chg="mod">
          <ac:chgData name="Emil Lambert" userId="S::s0220858@ad.ua.ac.be::ca5a706f-0d9e-427e-b051-0556ebcdbd36" providerId="AD" clId="Web-{F0B4497E-179C-C712-E571-BA13BF8A4479}" dt="2023-12-22T15:19:28.312" v="183" actId="20577"/>
          <ac:spMkLst>
            <pc:docMk/>
            <pc:sldMk cId="2563674480" sldId="276"/>
            <ac:spMk id="7" creationId="{69D96FA6-7602-8E22-495E-B3B4206617D6}"/>
          </ac:spMkLst>
        </pc:spChg>
        <pc:spChg chg="add mod">
          <ac:chgData name="Emil Lambert" userId="S::s0220858@ad.ua.ac.be::ca5a706f-0d9e-427e-b051-0556ebcdbd36" providerId="AD" clId="Web-{F0B4497E-179C-C712-E571-BA13BF8A4479}" dt="2023-12-22T16:41:52.081" v="622" actId="1076"/>
          <ac:spMkLst>
            <pc:docMk/>
            <pc:sldMk cId="2563674480" sldId="276"/>
            <ac:spMk id="8" creationId="{B34A47B7-B85E-F50C-F06E-4EF191950EA4}"/>
          </ac:spMkLst>
        </pc:spChg>
        <pc:spChg chg="add mod">
          <ac:chgData name="Emil Lambert" userId="S::s0220858@ad.ua.ac.be::ca5a706f-0d9e-427e-b051-0556ebcdbd36" providerId="AD" clId="Web-{F0B4497E-179C-C712-E571-BA13BF8A4479}" dt="2023-12-22T16:58:59.408" v="624" actId="1076"/>
          <ac:spMkLst>
            <pc:docMk/>
            <pc:sldMk cId="2563674480" sldId="276"/>
            <ac:spMk id="16" creationId="{782A6D0E-464D-E4C6-A758-9C156A965B7E}"/>
          </ac:spMkLst>
        </pc:spChg>
        <pc:graphicFrameChg chg="add mod modGraphic">
          <ac:chgData name="Emil Lambert" userId="S::s0220858@ad.ua.ac.be::ca5a706f-0d9e-427e-b051-0556ebcdbd36" providerId="AD" clId="Web-{F0B4497E-179C-C712-E571-BA13BF8A4479}" dt="2023-12-22T16:41:47.455" v="621" actId="1076"/>
          <ac:graphicFrameMkLst>
            <pc:docMk/>
            <pc:sldMk cId="2563674480" sldId="276"/>
            <ac:graphicFrameMk id="12" creationId="{B36963B9-FDC0-BEE9-F448-6810BA86CF3E}"/>
          </ac:graphicFrameMkLst>
        </pc:graphicFrameChg>
        <pc:picChg chg="add del mod ord">
          <ac:chgData name="Emil Lambert" userId="S::s0220858@ad.ua.ac.be::ca5a706f-0d9e-427e-b051-0556ebcdbd36" providerId="AD" clId="Web-{F0B4497E-179C-C712-E571-BA13BF8A4479}" dt="2023-12-22T16:09:04.430" v="476"/>
          <ac:picMkLst>
            <pc:docMk/>
            <pc:sldMk cId="2563674480" sldId="276"/>
            <ac:picMk id="4" creationId="{84514CA3-572E-E399-275C-8DC55043BFE7}"/>
          </ac:picMkLst>
        </pc:picChg>
        <pc:picChg chg="del mod ord">
          <ac:chgData name="Emil Lambert" userId="S::s0220858@ad.ua.ac.be::ca5a706f-0d9e-427e-b051-0556ebcdbd36" providerId="AD" clId="Web-{F0B4497E-179C-C712-E571-BA13BF8A4479}" dt="2023-12-22T16:09:05.805" v="477"/>
          <ac:picMkLst>
            <pc:docMk/>
            <pc:sldMk cId="2563674480" sldId="276"/>
            <ac:picMk id="5" creationId="{4986F4AC-3FB3-6C0C-CAF2-79E3B4E74DB1}"/>
          </ac:picMkLst>
        </pc:picChg>
        <pc:picChg chg="add del mod ord">
          <ac:chgData name="Emil Lambert" userId="S::s0220858@ad.ua.ac.be::ca5a706f-0d9e-427e-b051-0556ebcdbd36" providerId="AD" clId="Web-{F0B4497E-179C-C712-E571-BA13BF8A4479}" dt="2023-12-22T16:40:13.683" v="611"/>
          <ac:picMkLst>
            <pc:docMk/>
            <pc:sldMk cId="2563674480" sldId="276"/>
            <ac:picMk id="10" creationId="{2472A816-5A75-0DC9-B396-FE0EA080BF5D}"/>
          </ac:picMkLst>
        </pc:picChg>
        <pc:picChg chg="del">
          <ac:chgData name="Emil Lambert" userId="S::s0220858@ad.ua.ac.be::ca5a706f-0d9e-427e-b051-0556ebcdbd36" providerId="AD" clId="Web-{F0B4497E-179C-C712-E571-BA13BF8A4479}" dt="2023-12-22T16:15:20.753" v="568"/>
          <ac:picMkLst>
            <pc:docMk/>
            <pc:sldMk cId="2563674480" sldId="276"/>
            <ac:picMk id="11" creationId="{3E664D51-380E-036E-FEB7-F9E6CE7D5182}"/>
          </ac:picMkLst>
        </pc:picChg>
        <pc:picChg chg="add mod ord">
          <ac:chgData name="Emil Lambert" userId="S::s0220858@ad.ua.ac.be::ca5a706f-0d9e-427e-b051-0556ebcdbd36" providerId="AD" clId="Web-{F0B4497E-179C-C712-E571-BA13BF8A4479}" dt="2023-12-22T16:40:27.590" v="620" actId="1076"/>
          <ac:picMkLst>
            <pc:docMk/>
            <pc:sldMk cId="2563674480" sldId="276"/>
            <ac:picMk id="14" creationId="{9D2399FB-FDA4-65B3-F0E1-4E17A43EA55C}"/>
          </ac:picMkLst>
        </pc:picChg>
      </pc:sldChg>
      <pc:sldChg chg="addSp delSp modSp add replId addAnim modAnim">
        <pc:chgData name="Emil Lambert" userId="S::s0220858@ad.ua.ac.be::ca5a706f-0d9e-427e-b051-0556ebcdbd36" providerId="AD" clId="Web-{F0B4497E-179C-C712-E571-BA13BF8A4479}" dt="2023-12-22T17:21:45.315" v="633" actId="1076"/>
        <pc:sldMkLst>
          <pc:docMk/>
          <pc:sldMk cId="1305966431" sldId="278"/>
        </pc:sldMkLst>
        <pc:spChg chg="mod">
          <ac:chgData name="Emil Lambert" userId="S::s0220858@ad.ua.ac.be::ca5a706f-0d9e-427e-b051-0556ebcdbd36" providerId="AD" clId="Web-{F0B4497E-179C-C712-E571-BA13BF8A4479}" dt="2023-12-22T16:19:45.709" v="591" actId="1076"/>
          <ac:spMkLst>
            <pc:docMk/>
            <pc:sldMk cId="1305966431" sldId="278"/>
            <ac:spMk id="2" creationId="{AE0000C9-94F9-49F8-F4F5-37AE6EBC01E6}"/>
          </ac:spMkLst>
        </pc:spChg>
        <pc:spChg chg="del">
          <ac:chgData name="Emil Lambert" userId="S::s0220858@ad.ua.ac.be::ca5a706f-0d9e-427e-b051-0556ebcdbd36" providerId="AD" clId="Web-{F0B4497E-179C-C712-E571-BA13BF8A4479}" dt="2023-12-22T15:28:44.944" v="347"/>
          <ac:spMkLst>
            <pc:docMk/>
            <pc:sldMk cId="1305966431" sldId="278"/>
            <ac:spMk id="8" creationId="{B3A9920A-A0D6-AF72-3470-A22EBF25649C}"/>
          </ac:spMkLst>
        </pc:spChg>
        <pc:spChg chg="add mod">
          <ac:chgData name="Emil Lambert" userId="S::s0220858@ad.ua.ac.be::ca5a706f-0d9e-427e-b051-0556ebcdbd36" providerId="AD" clId="Web-{F0B4497E-179C-C712-E571-BA13BF8A4479}" dt="2023-12-22T16:19:54.210" v="596" actId="20577"/>
          <ac:spMkLst>
            <pc:docMk/>
            <pc:sldMk cId="1305966431" sldId="278"/>
            <ac:spMk id="13" creationId="{409155B2-6D8D-C9EB-A5F2-19B3D9F3FAF9}"/>
          </ac:spMkLst>
        </pc:spChg>
        <pc:picChg chg="add mod modCrop">
          <ac:chgData name="Emil Lambert" userId="S::s0220858@ad.ua.ac.be::ca5a706f-0d9e-427e-b051-0556ebcdbd36" providerId="AD" clId="Web-{F0B4497E-179C-C712-E571-BA13BF8A4479}" dt="2023-12-22T15:45:02.666" v="365"/>
          <ac:picMkLst>
            <pc:docMk/>
            <pc:sldMk cId="1305966431" sldId="278"/>
            <ac:picMk id="3" creationId="{D823132F-2C8A-B9C0-590D-7B5E09FE2113}"/>
          </ac:picMkLst>
        </pc:picChg>
        <pc:picChg chg="del">
          <ac:chgData name="Emil Lambert" userId="S::s0220858@ad.ua.ac.be::ca5a706f-0d9e-427e-b051-0556ebcdbd36" providerId="AD" clId="Web-{F0B4497E-179C-C712-E571-BA13BF8A4479}" dt="2023-12-22T15:28:42.897" v="345"/>
          <ac:picMkLst>
            <pc:docMk/>
            <pc:sldMk cId="1305966431" sldId="278"/>
            <ac:picMk id="4" creationId="{E60ED340-FC74-E602-785E-57AF731E9BE1}"/>
          </ac:picMkLst>
        </pc:picChg>
        <pc:picChg chg="del">
          <ac:chgData name="Emil Lambert" userId="S::s0220858@ad.ua.ac.be::ca5a706f-0d9e-427e-b051-0556ebcdbd36" providerId="AD" clId="Web-{F0B4497E-179C-C712-E571-BA13BF8A4479}" dt="2023-12-22T15:28:43.428" v="346"/>
          <ac:picMkLst>
            <pc:docMk/>
            <pc:sldMk cId="1305966431" sldId="278"/>
            <ac:picMk id="5" creationId="{163E846C-67CF-6DA7-4CB0-C673746DC5D0}"/>
          </ac:picMkLst>
        </pc:picChg>
        <pc:picChg chg="add mod">
          <ac:chgData name="Emil Lambert" userId="S::s0220858@ad.ua.ac.be::ca5a706f-0d9e-427e-b051-0556ebcdbd36" providerId="AD" clId="Web-{F0B4497E-179C-C712-E571-BA13BF8A4479}" dt="2023-12-22T17:21:21.048" v="631" actId="1076"/>
          <ac:picMkLst>
            <pc:docMk/>
            <pc:sldMk cId="1305966431" sldId="278"/>
            <ac:picMk id="6" creationId="{B73F1980-7123-32E5-2D46-8E41C494AB73}"/>
          </ac:picMkLst>
        </pc:picChg>
        <pc:picChg chg="add del mod modCrop">
          <ac:chgData name="Emil Lambert" userId="S::s0220858@ad.ua.ac.be::ca5a706f-0d9e-427e-b051-0556ebcdbd36" providerId="AD" clId="Web-{F0B4497E-179C-C712-E571-BA13BF8A4479}" dt="2023-12-22T15:45:42.997" v="372"/>
          <ac:picMkLst>
            <pc:docMk/>
            <pc:sldMk cId="1305966431" sldId="278"/>
            <ac:picMk id="9" creationId="{642D09F3-CCCF-CDFD-3E61-2F0CC84DF93E}"/>
          </ac:picMkLst>
        </pc:picChg>
        <pc:picChg chg="add mod modCrop">
          <ac:chgData name="Emil Lambert" userId="S::s0220858@ad.ua.ac.be::ca5a706f-0d9e-427e-b051-0556ebcdbd36" providerId="AD" clId="Web-{F0B4497E-179C-C712-E571-BA13BF8A4479}" dt="2023-12-22T17:21:42.690" v="632" actId="1076"/>
          <ac:picMkLst>
            <pc:docMk/>
            <pc:sldMk cId="1305966431" sldId="278"/>
            <ac:picMk id="10" creationId="{2D4E0BE5-3531-3B91-365D-5C7D76F96500}"/>
          </ac:picMkLst>
        </pc:picChg>
        <pc:picChg chg="del">
          <ac:chgData name="Emil Lambert" userId="S::s0220858@ad.ua.ac.be::ca5a706f-0d9e-427e-b051-0556ebcdbd36" providerId="AD" clId="Web-{F0B4497E-179C-C712-E571-BA13BF8A4479}" dt="2023-12-22T16:15:25.113" v="571"/>
          <ac:picMkLst>
            <pc:docMk/>
            <pc:sldMk cId="1305966431" sldId="278"/>
            <ac:picMk id="11" creationId="{34E5ED41-D70F-AC15-D2F6-939E2F0D3579}"/>
          </ac:picMkLst>
        </pc:picChg>
        <pc:picChg chg="add mod modCrop">
          <ac:chgData name="Emil Lambert" userId="S::s0220858@ad.ua.ac.be::ca5a706f-0d9e-427e-b051-0556ebcdbd36" providerId="AD" clId="Web-{F0B4497E-179C-C712-E571-BA13BF8A4479}" dt="2023-12-22T17:21:45.315" v="633" actId="1076"/>
          <ac:picMkLst>
            <pc:docMk/>
            <pc:sldMk cId="1305966431" sldId="278"/>
            <ac:picMk id="12" creationId="{01060C95-6CDD-0CE9-0906-30A8A98418E7}"/>
          </ac:picMkLst>
        </pc:picChg>
      </pc:sldChg>
    </pc:docChg>
  </pc:docChgLst>
  <pc:docChgLst>
    <pc:chgData name="Tibo Verreycken" userId="S::s0222730@ad.ua.ac.be::c07f4cad-6b7d-47d9-bc1b-0e03fc2914d1" providerId="AD" clId="Web-{C6F9C910-BAED-5B7B-CE8B-8C70829D3689}"/>
    <pc:docChg chg="modSld">
      <pc:chgData name="Tibo Verreycken" userId="S::s0222730@ad.ua.ac.be::c07f4cad-6b7d-47d9-bc1b-0e03fc2914d1" providerId="AD" clId="Web-{C6F9C910-BAED-5B7B-CE8B-8C70829D3689}" dt="2023-10-25T20:25:54.884" v="72" actId="1076"/>
      <pc:docMkLst>
        <pc:docMk/>
      </pc:docMkLst>
      <pc:sldChg chg="modSp">
        <pc:chgData name="Tibo Verreycken" userId="S::s0222730@ad.ua.ac.be::c07f4cad-6b7d-47d9-bc1b-0e03fc2914d1" providerId="AD" clId="Web-{C6F9C910-BAED-5B7B-CE8B-8C70829D3689}" dt="2023-10-25T20:09:17.978" v="55" actId="14100"/>
        <pc:sldMkLst>
          <pc:docMk/>
          <pc:sldMk cId="3351439039" sldId="256"/>
        </pc:sldMkLst>
        <pc:spChg chg="mod">
          <ac:chgData name="Tibo Verreycken" userId="S::s0222730@ad.ua.ac.be::c07f4cad-6b7d-47d9-bc1b-0e03fc2914d1" providerId="AD" clId="Web-{C6F9C910-BAED-5B7B-CE8B-8C70829D3689}" dt="2023-10-25T20:09:17.978" v="55" actId="14100"/>
          <ac:spMkLst>
            <pc:docMk/>
            <pc:sldMk cId="3351439039" sldId="256"/>
            <ac:spMk id="2" creationId="{00000000-0000-0000-0000-000000000000}"/>
          </ac:spMkLst>
        </pc:spChg>
      </pc:sldChg>
      <pc:sldChg chg="addSp delSp modSp">
        <pc:chgData name="Tibo Verreycken" userId="S::s0222730@ad.ua.ac.be::c07f4cad-6b7d-47d9-bc1b-0e03fc2914d1" providerId="AD" clId="Web-{C6F9C910-BAED-5B7B-CE8B-8C70829D3689}" dt="2023-10-25T20:25:54.884" v="72" actId="1076"/>
        <pc:sldMkLst>
          <pc:docMk/>
          <pc:sldMk cId="3301831247" sldId="257"/>
        </pc:sldMkLst>
        <pc:picChg chg="add mod">
          <ac:chgData name="Tibo Verreycken" userId="S::s0222730@ad.ua.ac.be::c07f4cad-6b7d-47d9-bc1b-0e03fc2914d1" providerId="AD" clId="Web-{C6F9C910-BAED-5B7B-CE8B-8C70829D3689}" dt="2023-10-25T20:25:54.884" v="72" actId="1076"/>
          <ac:picMkLst>
            <pc:docMk/>
            <pc:sldMk cId="3301831247" sldId="257"/>
            <ac:picMk id="6" creationId="{4BEE0FE3-CEC4-89A4-A2E8-75B30AA2DF4F}"/>
          </ac:picMkLst>
        </pc:picChg>
        <pc:picChg chg="del">
          <ac:chgData name="Tibo Verreycken" userId="S::s0222730@ad.ua.ac.be::c07f4cad-6b7d-47d9-bc1b-0e03fc2914d1" providerId="AD" clId="Web-{C6F9C910-BAED-5B7B-CE8B-8C70829D3689}" dt="2023-10-25T20:25:52.853" v="70"/>
          <ac:picMkLst>
            <pc:docMk/>
            <pc:sldMk cId="3301831247" sldId="257"/>
            <ac:picMk id="7" creationId="{781023E5-8ACF-ACAE-C00D-29042DA14C61}"/>
          </ac:picMkLst>
        </pc:picChg>
      </pc:sldChg>
      <pc:sldChg chg="addSp modSp">
        <pc:chgData name="Tibo Verreycken" userId="S::s0222730@ad.ua.ac.be::c07f4cad-6b7d-47d9-bc1b-0e03fc2914d1" providerId="AD" clId="Web-{C6F9C910-BAED-5B7B-CE8B-8C70829D3689}" dt="2023-10-25T19:56:06.947" v="21" actId="20577"/>
        <pc:sldMkLst>
          <pc:docMk/>
          <pc:sldMk cId="2601637305" sldId="261"/>
        </pc:sldMkLst>
        <pc:spChg chg="mod">
          <ac:chgData name="Tibo Verreycken" userId="S::s0222730@ad.ua.ac.be::c07f4cad-6b7d-47d9-bc1b-0e03fc2914d1" providerId="AD" clId="Web-{C6F9C910-BAED-5B7B-CE8B-8C70829D3689}" dt="2023-10-25T19:56:06.947" v="21" actId="20577"/>
          <ac:spMkLst>
            <pc:docMk/>
            <pc:sldMk cId="2601637305" sldId="261"/>
            <ac:spMk id="4" creationId="{73A72B22-FDD7-DE14-1197-FA370C62E2DF}"/>
          </ac:spMkLst>
        </pc:spChg>
        <pc:spChg chg="add mod">
          <ac:chgData name="Tibo Verreycken" userId="S::s0222730@ad.ua.ac.be::c07f4cad-6b7d-47d9-bc1b-0e03fc2914d1" providerId="AD" clId="Web-{C6F9C910-BAED-5B7B-CE8B-8C70829D3689}" dt="2023-10-25T19:54:55.663" v="7" actId="1076"/>
          <ac:spMkLst>
            <pc:docMk/>
            <pc:sldMk cId="2601637305" sldId="261"/>
            <ac:spMk id="7" creationId="{7BD0493A-D45A-D0C7-DDA3-C4266F9576CF}"/>
          </ac:spMkLst>
        </pc:spChg>
      </pc:sldChg>
      <pc:sldChg chg="addSp modSp">
        <pc:chgData name="Tibo Verreycken" userId="S::s0222730@ad.ua.ac.be::c07f4cad-6b7d-47d9-bc1b-0e03fc2914d1" providerId="AD" clId="Web-{C6F9C910-BAED-5B7B-CE8B-8C70829D3689}" dt="2023-10-25T20:23:09.033" v="69" actId="20577"/>
        <pc:sldMkLst>
          <pc:docMk/>
          <pc:sldMk cId="3617797235" sldId="265"/>
        </pc:sldMkLst>
        <pc:spChg chg="mod">
          <ac:chgData name="Tibo Verreycken" userId="S::s0222730@ad.ua.ac.be::c07f4cad-6b7d-47d9-bc1b-0e03fc2914d1" providerId="AD" clId="Web-{C6F9C910-BAED-5B7B-CE8B-8C70829D3689}" dt="2023-10-25T20:23:09.033" v="69" actId="20577"/>
          <ac:spMkLst>
            <pc:docMk/>
            <pc:sldMk cId="3617797235" sldId="265"/>
            <ac:spMk id="2" creationId="{00000000-0000-0000-0000-000000000000}"/>
          </ac:spMkLst>
        </pc:spChg>
        <pc:picChg chg="add mod">
          <ac:chgData name="Tibo Verreycken" userId="S::s0222730@ad.ua.ac.be::c07f4cad-6b7d-47d9-bc1b-0e03fc2914d1" providerId="AD" clId="Web-{C6F9C910-BAED-5B7B-CE8B-8C70829D3689}" dt="2023-10-25T20:03:38.778" v="25" actId="1076"/>
          <ac:picMkLst>
            <pc:docMk/>
            <pc:sldMk cId="3617797235" sldId="265"/>
            <ac:picMk id="8" creationId="{C77FAA7F-56B4-E0A6-0DA9-E80A3B4DEA9A}"/>
          </ac:picMkLst>
        </pc:picChg>
        <pc:inkChg chg="mod">
          <ac:chgData name="Tibo Verreycken" userId="S::s0222730@ad.ua.ac.be::c07f4cad-6b7d-47d9-bc1b-0e03fc2914d1" providerId="AD" clId="Web-{C6F9C910-BAED-5B7B-CE8B-8C70829D3689}" dt="2023-10-25T20:12:41.724" v="63" actId="1076"/>
          <ac:inkMkLst>
            <pc:docMk/>
            <pc:sldMk cId="3617797235" sldId="265"/>
            <ac:inkMk id="14" creationId="{AF317433-50F9-9E75-FBB4-1079C58118DB}"/>
          </ac:inkMkLst>
        </pc:inkChg>
      </pc:sldChg>
      <pc:sldChg chg="addSp delSp modSp">
        <pc:chgData name="Tibo Verreycken" userId="S::s0222730@ad.ua.ac.be::c07f4cad-6b7d-47d9-bc1b-0e03fc2914d1" providerId="AD" clId="Web-{C6F9C910-BAED-5B7B-CE8B-8C70829D3689}" dt="2023-10-25T20:16:04.794" v="68" actId="1076"/>
        <pc:sldMkLst>
          <pc:docMk/>
          <pc:sldMk cId="4079991226" sldId="266"/>
        </pc:sldMkLst>
        <pc:spChg chg="del mod">
          <ac:chgData name="Tibo Verreycken" userId="S::s0222730@ad.ua.ac.be::c07f4cad-6b7d-47d9-bc1b-0e03fc2914d1" providerId="AD" clId="Web-{C6F9C910-BAED-5B7B-CE8B-8C70829D3689}" dt="2023-10-25T20:05:39.220" v="48"/>
          <ac:spMkLst>
            <pc:docMk/>
            <pc:sldMk cId="4079991226" sldId="266"/>
            <ac:spMk id="2" creationId="{00000000-0000-0000-0000-000000000000}"/>
          </ac:spMkLst>
        </pc:spChg>
        <pc:spChg chg="del mod">
          <ac:chgData name="Tibo Verreycken" userId="S::s0222730@ad.ua.ac.be::c07f4cad-6b7d-47d9-bc1b-0e03fc2914d1" providerId="AD" clId="Web-{C6F9C910-BAED-5B7B-CE8B-8C70829D3689}" dt="2023-10-25T20:04:01.341" v="32"/>
          <ac:spMkLst>
            <pc:docMk/>
            <pc:sldMk cId="4079991226" sldId="266"/>
            <ac:spMk id="3" creationId="{00000000-0000-0000-0000-000000000000}"/>
          </ac:spMkLst>
        </pc:spChg>
        <pc:spChg chg="add del mod">
          <ac:chgData name="Tibo Verreycken" userId="S::s0222730@ad.ua.ac.be::c07f4cad-6b7d-47d9-bc1b-0e03fc2914d1" providerId="AD" clId="Web-{C6F9C910-BAED-5B7B-CE8B-8C70829D3689}" dt="2023-10-25T20:05:41.454" v="49"/>
          <ac:spMkLst>
            <pc:docMk/>
            <pc:sldMk cId="4079991226" sldId="266"/>
            <ac:spMk id="7" creationId="{4328E9EC-ED98-0494-5C73-31AEA499EDB7}"/>
          </ac:spMkLst>
        </pc:spChg>
        <pc:picChg chg="add del mod">
          <ac:chgData name="Tibo Verreycken" userId="S::s0222730@ad.ua.ac.be::c07f4cad-6b7d-47d9-bc1b-0e03fc2914d1" providerId="AD" clId="Web-{C6F9C910-BAED-5B7B-CE8B-8C70829D3689}" dt="2023-10-25T20:10:36.559" v="56"/>
          <ac:picMkLst>
            <pc:docMk/>
            <pc:sldMk cId="4079991226" sldId="266"/>
            <ac:picMk id="4" creationId="{4697A9E4-0A59-A1F0-E3E1-DE66AD83073E}"/>
          </ac:picMkLst>
        </pc:picChg>
        <pc:picChg chg="del">
          <ac:chgData name="Tibo Verreycken" userId="S::s0222730@ad.ua.ac.be::c07f4cad-6b7d-47d9-bc1b-0e03fc2914d1" providerId="AD" clId="Web-{C6F9C910-BAED-5B7B-CE8B-8C70829D3689}" dt="2023-10-25T20:05:01.812" v="33"/>
          <ac:picMkLst>
            <pc:docMk/>
            <pc:sldMk cId="4079991226" sldId="266"/>
            <ac:picMk id="5" creationId="{D9C36A1F-59F0-119B-E970-606D4D5AC652}"/>
          </ac:picMkLst>
        </pc:picChg>
        <pc:picChg chg="add del mod">
          <ac:chgData name="Tibo Verreycken" userId="S::s0222730@ad.ua.ac.be::c07f4cad-6b7d-47d9-bc1b-0e03fc2914d1" providerId="AD" clId="Web-{C6F9C910-BAED-5B7B-CE8B-8C70829D3689}" dt="2023-10-25T20:16:03.153" v="67"/>
          <ac:picMkLst>
            <pc:docMk/>
            <pc:sldMk cId="4079991226" sldId="266"/>
            <ac:picMk id="8" creationId="{389A15E9-2AE3-060E-4F87-859897869ADA}"/>
          </ac:picMkLst>
        </pc:picChg>
        <pc:picChg chg="add">
          <ac:chgData name="Tibo Verreycken" userId="S::s0222730@ad.ua.ac.be::c07f4cad-6b7d-47d9-bc1b-0e03fc2914d1" providerId="AD" clId="Web-{C6F9C910-BAED-5B7B-CE8B-8C70829D3689}" dt="2023-10-25T20:13:24.288" v="64"/>
          <ac:picMkLst>
            <pc:docMk/>
            <pc:sldMk cId="4079991226" sldId="266"/>
            <ac:picMk id="10" creationId="{03682817-2510-3ADC-985B-528C589479E4}"/>
          </ac:picMkLst>
        </pc:picChg>
        <pc:picChg chg="add mod">
          <ac:chgData name="Tibo Verreycken" userId="S::s0222730@ad.ua.ac.be::c07f4cad-6b7d-47d9-bc1b-0e03fc2914d1" providerId="AD" clId="Web-{C6F9C910-BAED-5B7B-CE8B-8C70829D3689}" dt="2023-10-25T20:16:04.794" v="68" actId="1076"/>
          <ac:picMkLst>
            <pc:docMk/>
            <pc:sldMk cId="4079991226" sldId="266"/>
            <ac:picMk id="11" creationId="{52FE5BCE-35BB-FAA3-B913-3D67BDD086C5}"/>
          </ac:picMkLst>
        </pc:picChg>
      </pc:sldChg>
    </pc:docChg>
  </pc:docChgLst>
  <pc:docChgLst>
    <pc:chgData name="Anas Stitou" userId="S::s0220410@ad.ua.ac.be::2ce2afcd-ec81-4c0f-af7f-2625d5d3f4bc" providerId="AD" clId="Web-{C4D6E180-FFAB-CE70-5DEC-721205D07D28}"/>
    <pc:docChg chg="modSld">
      <pc:chgData name="Anas Stitou" userId="S::s0220410@ad.ua.ac.be::2ce2afcd-ec81-4c0f-af7f-2625d5d3f4bc" providerId="AD" clId="Web-{C4D6E180-FFAB-CE70-5DEC-721205D07D28}" dt="2023-10-25T20:11:37.457" v="123" actId="20577"/>
      <pc:docMkLst>
        <pc:docMk/>
      </pc:docMkLst>
      <pc:sldChg chg="addSp delSp modSp">
        <pc:chgData name="Anas Stitou" userId="S::s0220410@ad.ua.ac.be::2ce2afcd-ec81-4c0f-af7f-2625d5d3f4bc" providerId="AD" clId="Web-{C4D6E180-FFAB-CE70-5DEC-721205D07D28}" dt="2023-10-25T20:11:37.457" v="123" actId="20577"/>
        <pc:sldMkLst>
          <pc:docMk/>
          <pc:sldMk cId="2601637305" sldId="261"/>
        </pc:sldMkLst>
        <pc:spChg chg="mod">
          <ac:chgData name="Anas Stitou" userId="S::s0220410@ad.ua.ac.be::2ce2afcd-ec81-4c0f-af7f-2625d5d3f4bc" providerId="AD" clId="Web-{C4D6E180-FFAB-CE70-5DEC-721205D07D28}" dt="2023-10-25T20:11:37.457" v="123" actId="20577"/>
          <ac:spMkLst>
            <pc:docMk/>
            <pc:sldMk cId="2601637305" sldId="261"/>
            <ac:spMk id="4" creationId="{73A72B22-FDD7-DE14-1197-FA370C62E2DF}"/>
          </ac:spMkLst>
        </pc:spChg>
        <pc:spChg chg="add del">
          <ac:chgData name="Anas Stitou" userId="S::s0220410@ad.ua.ac.be::2ce2afcd-ec81-4c0f-af7f-2625d5d3f4bc" providerId="AD" clId="Web-{C4D6E180-FFAB-CE70-5DEC-721205D07D28}" dt="2023-10-25T20:07:31.919" v="93"/>
          <ac:spMkLst>
            <pc:docMk/>
            <pc:sldMk cId="2601637305" sldId="261"/>
            <ac:spMk id="7" creationId="{0D22B9EF-DC90-ABBC-B16C-512B8F04BB2A}"/>
          </ac:spMkLst>
        </pc:spChg>
        <pc:spChg chg="mod">
          <ac:chgData name="Anas Stitou" userId="S::s0220410@ad.ua.ac.be::2ce2afcd-ec81-4c0f-af7f-2625d5d3f4bc" providerId="AD" clId="Web-{C4D6E180-FFAB-CE70-5DEC-721205D07D28}" dt="2023-10-25T20:00:03.721" v="16" actId="1076"/>
          <ac:spMkLst>
            <pc:docMk/>
            <pc:sldMk cId="2601637305" sldId="261"/>
            <ac:spMk id="8" creationId="{07CF69DB-8703-FE08-D02C-F04C8572BDA4}"/>
          </ac:spMkLst>
        </pc:spChg>
        <pc:spChg chg="add del mod">
          <ac:chgData name="Anas Stitou" userId="S::s0220410@ad.ua.ac.be::2ce2afcd-ec81-4c0f-af7f-2625d5d3f4bc" providerId="AD" clId="Web-{C4D6E180-FFAB-CE70-5DEC-721205D07D28}" dt="2023-10-25T20:06:35.074" v="57"/>
          <ac:spMkLst>
            <pc:docMk/>
            <pc:sldMk cId="2601637305" sldId="261"/>
            <ac:spMk id="10" creationId="{0D22B9EF-DC90-ABBC-B16C-512B8F04BB2A}"/>
          </ac:spMkLst>
        </pc:spChg>
        <pc:spChg chg="add mod">
          <ac:chgData name="Anas Stitou" userId="S::s0220410@ad.ua.ac.be::2ce2afcd-ec81-4c0f-af7f-2625d5d3f4bc" providerId="AD" clId="Web-{C4D6E180-FFAB-CE70-5DEC-721205D07D28}" dt="2023-10-25T20:04:07.930" v="35" actId="20577"/>
          <ac:spMkLst>
            <pc:docMk/>
            <pc:sldMk cId="2601637305" sldId="261"/>
            <ac:spMk id="12" creationId="{965AA474-CEC8-725F-076D-5FBE3ADC2607}"/>
          </ac:spMkLst>
        </pc:spChg>
        <pc:spChg chg="add mod">
          <ac:chgData name="Anas Stitou" userId="S::s0220410@ad.ua.ac.be::2ce2afcd-ec81-4c0f-af7f-2625d5d3f4bc" providerId="AD" clId="Web-{C4D6E180-FFAB-CE70-5DEC-721205D07D28}" dt="2023-10-25T20:00:04.987" v="17" actId="1076"/>
          <ac:spMkLst>
            <pc:docMk/>
            <pc:sldMk cId="2601637305" sldId="261"/>
            <ac:spMk id="13" creationId="{7086C73C-800A-7B7D-D3E9-45A6CE2FB2C8}"/>
          </ac:spMkLst>
        </pc:spChg>
      </pc:sldChg>
    </pc:docChg>
  </pc:docChgLst>
  <pc:docChgLst>
    <pc:chgData name="Kars van Velzen" userId="S::s0223956@ad.ua.ac.be::3caabb2d-f007-4297-b28e-f39831d50179" providerId="AD" clId="Web-{31A8A134-840A-6FB5-DC29-6981243FAB76}"/>
    <pc:docChg chg="addSld delSld modSld sldOrd">
      <pc:chgData name="Kars van Velzen" userId="S::s0223956@ad.ua.ac.be::3caabb2d-f007-4297-b28e-f39831d50179" providerId="AD" clId="Web-{31A8A134-840A-6FB5-DC29-6981243FAB76}" dt="2023-10-25T20:14:33.090" v="812" actId="1076"/>
      <pc:docMkLst>
        <pc:docMk/>
      </pc:docMkLst>
      <pc:sldChg chg="addSp delSp modSp mod setBg addAnim delAnim">
        <pc:chgData name="Kars van Velzen" userId="S::s0223956@ad.ua.ac.be::3caabb2d-f007-4297-b28e-f39831d50179" providerId="AD" clId="Web-{31A8A134-840A-6FB5-DC29-6981243FAB76}" dt="2023-10-25T20:07:38.734" v="746" actId="1076"/>
        <pc:sldMkLst>
          <pc:docMk/>
          <pc:sldMk cId="3351439039" sldId="256"/>
        </pc:sldMkLst>
        <pc:spChg chg="mod">
          <ac:chgData name="Kars van Velzen" userId="S::s0223956@ad.ua.ac.be::3caabb2d-f007-4297-b28e-f39831d50179" providerId="AD" clId="Web-{31A8A134-840A-6FB5-DC29-6981243FAB76}" dt="2023-10-25T20:07:38.734" v="746" actId="1076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02:57.534" v="34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27:16.770" v="173" actId="1076"/>
          <ac:spMkLst>
            <pc:docMk/>
            <pc:sldMk cId="3351439039" sldId="256"/>
            <ac:spMk id="5" creationId="{E573E625-BC5E-C9ED-8DC5-D376F11BD1B8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12:38.352" v="135"/>
          <ac:spMkLst>
            <pc:docMk/>
            <pc:sldMk cId="3351439039" sldId="256"/>
            <ac:spMk id="8" creationId="{C1DD1A8A-57D5-4A81-AD04-532B043C5611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12:38.352" v="135"/>
          <ac:spMkLst>
            <pc:docMk/>
            <pc:sldMk cId="3351439039" sldId="256"/>
            <ac:spMk id="10" creationId="{007891EC-4501-44ED-A8C8-B11B6DB767AB}"/>
          </ac:spMkLst>
        </pc:spChg>
        <pc:picChg chg="add del">
          <ac:chgData name="Kars van Velzen" userId="S::s0223956@ad.ua.ac.be::3caabb2d-f007-4297-b28e-f39831d50179" providerId="AD" clId="Web-{31A8A134-840A-6FB5-DC29-6981243FAB76}" dt="2023-10-25T19:12:38.352" v="135"/>
          <ac:picMkLst>
            <pc:docMk/>
            <pc:sldMk cId="3351439039" sldId="256"/>
            <ac:picMk id="4" creationId="{46541203-7908-5A17-B292-E2BF22B5BFFD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29:10.742" v="180"/>
          <ac:picMkLst>
            <pc:docMk/>
            <pc:sldMk cId="3351439039" sldId="256"/>
            <ac:picMk id="6" creationId="{8A17E42A-5911-5F29-971D-AB0768C7AC3B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45:19.428" v="467"/>
          <ac:picMkLst>
            <pc:docMk/>
            <pc:sldMk cId="3351439039" sldId="256"/>
            <ac:picMk id="9" creationId="{6CD6B70E-59E3-4E80-ABD2-08F6D58A7433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3" actId="1076"/>
          <ac:picMkLst>
            <pc:docMk/>
            <pc:sldMk cId="3351439039" sldId="256"/>
            <ac:picMk id="12" creationId="{5C67D397-E23A-BC8D-B302-F33D3F82B3AF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4" actId="1076"/>
          <ac:picMkLst>
            <pc:docMk/>
            <pc:sldMk cId="3351439039" sldId="256"/>
            <ac:picMk id="14" creationId="{67260A3E-70E7-AFB4-BE6B-ECBBED5D1955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53" v="465" actId="1076"/>
          <ac:picMkLst>
            <pc:docMk/>
            <pc:sldMk cId="3351439039" sldId="256"/>
            <ac:picMk id="16" creationId="{668D023D-40BF-6C51-B77C-D31C8E6C8305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5:18.068" v="466" actId="1076"/>
          <ac:picMkLst>
            <pc:docMk/>
            <pc:sldMk cId="3351439039" sldId="256"/>
            <ac:picMk id="18" creationId="{EF05A361-554B-ADB9-8897-138DA49D3DC3}"/>
          </ac:picMkLst>
        </pc:picChg>
      </pc:sldChg>
      <pc:sldChg chg="addSp delSp modSp add mod ord replId setBg">
        <pc:chgData name="Kars van Velzen" userId="S::s0223956@ad.ua.ac.be::3caabb2d-f007-4297-b28e-f39831d50179" providerId="AD" clId="Web-{31A8A134-840A-6FB5-DC29-6981243FAB76}" dt="2023-10-25T20:07:59.328" v="749" actId="20577"/>
        <pc:sldMkLst>
          <pc:docMk/>
          <pc:sldMk cId="3301831247" sldId="257"/>
        </pc:sldMkLst>
        <pc:spChg chg="mod">
          <ac:chgData name="Kars van Velzen" userId="S::s0223956@ad.ua.ac.be::3caabb2d-f007-4297-b28e-f39831d50179" providerId="AD" clId="Web-{31A8A134-840A-6FB5-DC29-6981243FAB76}" dt="2023-10-25T20:07:59.328" v="749" actId="20577"/>
          <ac:spMkLst>
            <pc:docMk/>
            <pc:sldMk cId="3301831247" sldId="257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14:47.403" v="136"/>
          <ac:spMkLst>
            <pc:docMk/>
            <pc:sldMk cId="3301831247" sldId="257"/>
            <ac:spMk id="3" creationId="{00000000-0000-0000-0000-000000000000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2:09.690" v="535"/>
          <ac:spMkLst>
            <pc:docMk/>
            <pc:sldMk cId="3301831247" sldId="257"/>
            <ac:spMk id="12" creationId="{7C98A213-5994-475E-B327-DC6EC27FBA8B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2:09.690" v="535"/>
          <ac:spMkLst>
            <pc:docMk/>
            <pc:sldMk cId="3301831247" sldId="257"/>
            <ac:spMk id="14" creationId="{4B030A0D-0DAD-4A99-89BB-419527D6A64B}"/>
          </ac:spMkLst>
        </pc:spChg>
        <pc:picChg chg="mod or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4" creationId="{AE47EA27-7E47-DDD0-3CAE-5AA1216138B5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5" creationId="{9B0DAA47-F2D3-D614-F4AC-9CE17D1BEF4D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2:09.690" v="535"/>
          <ac:picMkLst>
            <pc:docMk/>
            <pc:sldMk cId="3301831247" sldId="257"/>
            <ac:picMk id="7" creationId="{781023E5-8ACF-ACAE-C00D-29042DA14C61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08:30.814" v="755" actId="20577"/>
        <pc:sldMkLst>
          <pc:docMk/>
          <pc:sldMk cId="2773770283" sldId="258"/>
        </pc:sldMkLst>
        <pc:spChg chg="mod">
          <ac:chgData name="Kars van Velzen" userId="S::s0223956@ad.ua.ac.be::3caabb2d-f007-4297-b28e-f39831d50179" providerId="AD" clId="Web-{31A8A134-840A-6FB5-DC29-6981243FAB76}" dt="2023-10-25T20:08:30.814" v="755" actId="20577"/>
          <ac:spMkLst>
            <pc:docMk/>
            <pc:sldMk cId="2773770283" sldId="258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46:24.445" v="481"/>
          <ac:spMkLst>
            <pc:docMk/>
            <pc:sldMk cId="2773770283" sldId="258"/>
            <ac:spMk id="3" creationId="{00000000-0000-0000-0000-000000000000}"/>
          </ac:spMkLst>
        </pc:spChg>
        <pc:spChg chg="add mod">
          <ac:chgData name="Kars van Velzen" userId="S::s0223956@ad.ua.ac.be::3caabb2d-f007-4297-b28e-f39831d50179" providerId="AD" clId="Web-{31A8A134-840A-6FB5-DC29-6981243FAB76}" dt="2023-10-25T20:02:55.007" v="726" actId="1076"/>
          <ac:spMkLst>
            <pc:docMk/>
            <pc:sldMk cId="2773770283" sldId="258"/>
            <ac:spMk id="19" creationId="{F431327F-87FC-B257-A693-9558A18F5B3D}"/>
          </ac:spMkLst>
        </pc:spChg>
        <pc:picChg chg="add del mod">
          <ac:chgData name="Kars van Velzen" userId="S::s0223956@ad.ua.ac.be::3caabb2d-f007-4297-b28e-f39831d50179" providerId="AD" clId="Web-{31A8A134-840A-6FB5-DC29-6981243FAB76}" dt="2023-10-25T19:46:28.680" v="484"/>
          <ac:picMkLst>
            <pc:docMk/>
            <pc:sldMk cId="2773770283" sldId="258"/>
            <ac:picMk id="5" creationId="{EC99933A-DD54-B7F8-CD21-E48A622D301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2:07.864" v="713" actId="1076"/>
          <ac:picMkLst>
            <pc:docMk/>
            <pc:sldMk cId="2773770283" sldId="258"/>
            <ac:picMk id="7" creationId="{40713E7E-E742-F241-4229-FF6AFE75500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3:44.459" v="548"/>
          <ac:picMkLst>
            <pc:docMk/>
            <pc:sldMk cId="2773770283" sldId="258"/>
            <ac:picMk id="8" creationId="{3E27B764-A213-82AF-C982-DC2B4D92E2F4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3:43.615" v="547"/>
          <ac:picMkLst>
            <pc:docMk/>
            <pc:sldMk cId="2773770283" sldId="258"/>
            <ac:picMk id="9" creationId="{2B1A9206-AF29-4E85-06CA-91AA82143729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6:21.510" v="579" actId="1076"/>
          <ac:picMkLst>
            <pc:docMk/>
            <pc:sldMk cId="2773770283" sldId="258"/>
            <ac:picMk id="10" creationId="{3EA06997-593C-93D5-5CFD-4EB4CD282687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6:21.526" v="580" actId="1076"/>
          <ac:picMkLst>
            <pc:docMk/>
            <pc:sldMk cId="2773770283" sldId="258"/>
            <ac:picMk id="11" creationId="{7A25CAD4-806C-D4C2-47E3-778FF1043F2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51.874" v="617" actId="1076"/>
          <ac:picMkLst>
            <pc:docMk/>
            <pc:sldMk cId="2773770283" sldId="258"/>
            <ac:picMk id="12" creationId="{51792EEA-60C4-75C8-2223-07777B4010D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51.874" v="618" actId="1076"/>
          <ac:picMkLst>
            <pc:docMk/>
            <pc:sldMk cId="2773770283" sldId="258"/>
            <ac:picMk id="13" creationId="{ED465886-9A8F-E19C-7C73-C443DA9EB165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8:49.015" v="616"/>
          <ac:picMkLst>
            <pc:docMk/>
            <pc:sldMk cId="2773770283" sldId="258"/>
            <ac:picMk id="14" creationId="{E0260891-B21E-3EA6-C3D2-FD326F3262C9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7" actId="1076"/>
          <ac:picMkLst>
            <pc:docMk/>
            <pc:sldMk cId="2773770283" sldId="258"/>
            <ac:picMk id="15" creationId="{390FE720-A75B-49AD-8B1A-DB3702AC4032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58:12.670" v="595"/>
          <ac:picMkLst>
            <pc:docMk/>
            <pc:sldMk cId="2773770283" sldId="258"/>
            <ac:picMk id="16" creationId="{94E9CB7E-AD98-A42E-E795-C2F02D318EC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9" actId="1076"/>
          <ac:picMkLst>
            <pc:docMk/>
            <pc:sldMk cId="2773770283" sldId="258"/>
            <ac:picMk id="17" creationId="{A34C36F3-0307-6DA3-2725-4E85AA6760C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58:38.358" v="608" actId="1076"/>
          <ac:picMkLst>
            <pc:docMk/>
            <pc:sldMk cId="2773770283" sldId="258"/>
            <ac:picMk id="18" creationId="{71DC6D96-4BD5-724E-E326-E61D317C89A9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20:06:37.748" v="733"/>
          <ac:picMkLst>
            <pc:docMk/>
            <pc:sldMk cId="2773770283" sldId="258"/>
            <ac:picMk id="21" creationId="{29305765-270F-5D19-3E8C-F198569D520E}"/>
          </ac:picMkLst>
        </pc:picChg>
      </pc:sldChg>
      <pc:sldChg chg="modSp add replId">
        <pc:chgData name="Kars van Velzen" userId="S::s0223956@ad.ua.ac.be::3caabb2d-f007-4297-b28e-f39831d50179" providerId="AD" clId="Web-{31A8A134-840A-6FB5-DC29-6981243FAB76}" dt="2023-10-25T19:03:58.368" v="58" actId="20577"/>
        <pc:sldMkLst>
          <pc:docMk/>
          <pc:sldMk cId="4140184632" sldId="259"/>
        </pc:sldMkLst>
        <pc:spChg chg="mod">
          <ac:chgData name="Kars van Velzen" userId="S::s0223956@ad.ua.ac.be::3caabb2d-f007-4297-b28e-f39831d50179" providerId="AD" clId="Web-{31A8A134-840A-6FB5-DC29-6981243FAB76}" dt="2023-10-25T19:03:58.368" v="58" actId="20577"/>
          <ac:spMkLst>
            <pc:docMk/>
            <pc:sldMk cId="4140184632" sldId="259"/>
            <ac:spMk id="2" creationId="{00000000-0000-0000-0000-000000000000}"/>
          </ac:spMkLst>
        </pc:spChg>
      </pc:sldChg>
      <pc:sldChg chg="addSp modSp add replId">
        <pc:chgData name="Kars van Velzen" userId="S::s0223956@ad.ua.ac.be::3caabb2d-f007-4297-b28e-f39831d50179" providerId="AD" clId="Web-{31A8A134-840A-6FB5-DC29-6981243FAB76}" dt="2023-10-25T20:08:18.173" v="752" actId="20577"/>
        <pc:sldMkLst>
          <pc:docMk/>
          <pc:sldMk cId="3004750162" sldId="260"/>
        </pc:sldMkLst>
        <pc:spChg chg="mod">
          <ac:chgData name="Kars van Velzen" userId="S::s0223956@ad.ua.ac.be::3caabb2d-f007-4297-b28e-f39831d50179" providerId="AD" clId="Web-{31A8A134-840A-6FB5-DC29-6981243FAB76}" dt="2023-10-25T20:08:18.173" v="752" actId="20577"/>
          <ac:spMkLst>
            <pc:docMk/>
            <pc:sldMk cId="3004750162" sldId="260"/>
            <ac:spMk id="2" creationId="{00000000-0000-0000-0000-000000000000}"/>
          </ac:spMkLst>
        </pc:spChg>
        <pc:spChg chg="mod">
          <ac:chgData name="Kars van Velzen" userId="S::s0223956@ad.ua.ac.be::3caabb2d-f007-4297-b28e-f39831d50179" providerId="AD" clId="Web-{31A8A134-840A-6FB5-DC29-6981243FAB76}" dt="2023-10-25T19:16:13.593" v="159" actId="20577"/>
          <ac:spMkLst>
            <pc:docMk/>
            <pc:sldMk cId="3004750162" sldId="260"/>
            <ac:spMk id="3" creationId="{00000000-0000-0000-0000-000000000000}"/>
          </ac:spMkLst>
        </pc:spChg>
        <pc:picChg chg="add mod">
          <ac:chgData name="Kars van Velzen" userId="S::s0223956@ad.ua.ac.be::3caabb2d-f007-4297-b28e-f39831d50179" providerId="AD" clId="Web-{31A8A134-840A-6FB5-DC29-6981243FAB76}" dt="2023-10-25T19:46:33.492" v="486" actId="1076"/>
          <ac:picMkLst>
            <pc:docMk/>
            <pc:sldMk cId="3004750162" sldId="260"/>
            <ac:picMk id="10" creationId="{008E4E68-DE52-08BF-79A2-1DC568ADCD24}"/>
          </ac:picMkLst>
        </pc:picChg>
      </pc:sldChg>
      <pc:sldChg chg="addSp modSp add replId">
        <pc:chgData name="Kars van Velzen" userId="S::s0223956@ad.ua.ac.be::3caabb2d-f007-4297-b28e-f39831d50179" providerId="AD" clId="Web-{31A8A134-840A-6FB5-DC29-6981243FAB76}" dt="2023-10-25T20:08:38.329" v="756" actId="20577"/>
        <pc:sldMkLst>
          <pc:docMk/>
          <pc:sldMk cId="2601637305" sldId="261"/>
        </pc:sldMkLst>
        <pc:spChg chg="mod">
          <ac:chgData name="Kars van Velzen" userId="S::s0223956@ad.ua.ac.be::3caabb2d-f007-4297-b28e-f39831d50179" providerId="AD" clId="Web-{31A8A134-840A-6FB5-DC29-6981243FAB76}" dt="2023-10-25T20:08:38.329" v="756" actId="20577"/>
          <ac:spMkLst>
            <pc:docMk/>
            <pc:sldMk cId="2601637305" sldId="261"/>
            <ac:spMk id="2" creationId="{00000000-0000-0000-0000-000000000000}"/>
          </ac:spMkLst>
        </pc:spChg>
        <pc:picChg chg="add">
          <ac:chgData name="Kars van Velzen" userId="S::s0223956@ad.ua.ac.be::3caabb2d-f007-4297-b28e-f39831d50179" providerId="AD" clId="Web-{31A8A134-840A-6FB5-DC29-6981243FAB76}" dt="2023-10-25T19:46:35.711" v="487"/>
          <ac:picMkLst>
            <pc:docMk/>
            <pc:sldMk cId="2601637305" sldId="261"/>
            <ac:picMk id="5" creationId="{526AF3C4-175D-2A91-10ED-B82EF5F9A647}"/>
          </ac:picMkLst>
        </pc:picChg>
      </pc:sldChg>
      <pc:sldChg chg="addSp delSp modSp add replId">
        <pc:chgData name="Kars van Velzen" userId="S::s0223956@ad.ua.ac.be::3caabb2d-f007-4297-b28e-f39831d50179" providerId="AD" clId="Web-{31A8A134-840A-6FB5-DC29-6981243FAB76}" dt="2023-10-25T20:08:50.470" v="760" actId="20577"/>
        <pc:sldMkLst>
          <pc:docMk/>
          <pc:sldMk cId="2794692551" sldId="262"/>
        </pc:sldMkLst>
        <pc:spChg chg="mod">
          <ac:chgData name="Kars van Velzen" userId="S::s0223956@ad.ua.ac.be::3caabb2d-f007-4297-b28e-f39831d50179" providerId="AD" clId="Web-{31A8A134-840A-6FB5-DC29-6981243FAB76}" dt="2023-10-25T19:10:58.256" v="79" actId="20577"/>
          <ac:spMkLst>
            <pc:docMk/>
            <pc:sldMk cId="2794692551" sldId="262"/>
            <ac:spMk id="2" creationId="{00000000-0000-0000-0000-000000000000}"/>
          </ac:spMkLst>
        </pc:spChg>
        <pc:spChg chg="mod">
          <ac:chgData name="Kars van Velzen" userId="S::s0223956@ad.ua.ac.be::3caabb2d-f007-4297-b28e-f39831d50179" providerId="AD" clId="Web-{31A8A134-840A-6FB5-DC29-6981243FAB76}" dt="2023-10-25T20:08:50.470" v="760" actId="20577"/>
          <ac:spMkLst>
            <pc:docMk/>
            <pc:sldMk cId="2794692551" sldId="262"/>
            <ac:spMk id="7" creationId="{C47BAA94-B127-9C9B-BEB5-90F49C7DD9C2}"/>
          </ac:spMkLst>
        </pc:spChg>
        <pc:picChg chg="add del">
          <ac:chgData name="Kars van Velzen" userId="S::s0223956@ad.ua.ac.be::3caabb2d-f007-4297-b28e-f39831d50179" providerId="AD" clId="Web-{31A8A134-840A-6FB5-DC29-6981243FAB76}" dt="2023-10-25T20:06:54.889" v="736"/>
          <ac:picMkLst>
            <pc:docMk/>
            <pc:sldMk cId="2794692551" sldId="262"/>
            <ac:picMk id="8" creationId="{2B234D09-3A38-C1F6-1F8D-242FB394EF61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6:57.592" v="738" actId="1076"/>
          <ac:picMkLst>
            <pc:docMk/>
            <pc:sldMk cId="2794692551" sldId="262"/>
            <ac:picMk id="11" creationId="{6F9598DD-90F9-88D4-1821-41FEA1096573}"/>
          </ac:picMkLst>
        </pc:picChg>
      </pc:sldChg>
      <pc:sldChg chg="addSp delSp modSp add replId">
        <pc:chgData name="Kars van Velzen" userId="S::s0223956@ad.ua.ac.be::3caabb2d-f007-4297-b28e-f39831d50179" providerId="AD" clId="Web-{31A8A134-840A-6FB5-DC29-6981243FAB76}" dt="2023-10-25T20:14:33.090" v="812" actId="1076"/>
        <pc:sldMkLst>
          <pc:docMk/>
          <pc:sldMk cId="1781664206" sldId="263"/>
        </pc:sldMkLst>
        <pc:spChg chg="mod">
          <ac:chgData name="Kars van Velzen" userId="S::s0223956@ad.ua.ac.be::3caabb2d-f007-4297-b28e-f39831d50179" providerId="AD" clId="Web-{31A8A134-840A-6FB5-DC29-6981243FAB76}" dt="2023-10-25T20:08:59.393" v="761" actId="20577"/>
          <ac:spMkLst>
            <pc:docMk/>
            <pc:sldMk cId="1781664206" sldId="263"/>
            <ac:spMk id="2" creationId="{00000000-0000-0000-0000-000000000000}"/>
          </ac:spMkLst>
        </pc:spChg>
        <pc:picChg chg="mod">
          <ac:chgData name="Kars van Velzen" userId="S::s0223956@ad.ua.ac.be::3caabb2d-f007-4297-b28e-f39831d50179" providerId="AD" clId="Web-{31A8A134-840A-6FB5-DC29-6981243FAB76}" dt="2023-10-25T20:14:33.090" v="812" actId="1076"/>
          <ac:picMkLst>
            <pc:docMk/>
            <pc:sldMk cId="1781664206" sldId="263"/>
            <ac:picMk id="4" creationId="{7AB37C1B-43D1-D3F7-FCA9-8ACBABE06B8B}"/>
          </ac:picMkLst>
        </pc:picChg>
        <pc:picChg chg="add del">
          <ac:chgData name="Kars van Velzen" userId="S::s0223956@ad.ua.ac.be::3caabb2d-f007-4297-b28e-f39831d50179" providerId="AD" clId="Web-{31A8A134-840A-6FB5-DC29-6981243FAB76}" dt="2023-10-25T20:07:03.342" v="741"/>
          <ac:picMkLst>
            <pc:docMk/>
            <pc:sldMk cId="1781664206" sldId="263"/>
            <ac:picMk id="6" creationId="{BEE2F8B3-5755-907C-2B6E-EACC5AEAC5CC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07:07.561" v="742" actId="1076"/>
          <ac:picMkLst>
            <pc:docMk/>
            <pc:sldMk cId="1781664206" sldId="263"/>
            <ac:picMk id="8" creationId="{A89934AD-D42D-19B3-48F1-AAF604AA45EF}"/>
          </ac:picMkLst>
        </pc:picChg>
      </pc:sldChg>
      <pc:sldChg chg="addSp delSp modSp add mod replId setBg">
        <pc:chgData name="Kars van Velzen" userId="S::s0223956@ad.ua.ac.be::3caabb2d-f007-4297-b28e-f39831d50179" providerId="AD" clId="Web-{31A8A134-840A-6FB5-DC29-6981243FAB76}" dt="2023-10-25T20:13:51.292" v="811" actId="1076"/>
        <pc:sldMkLst>
          <pc:docMk/>
          <pc:sldMk cId="3884745440" sldId="264"/>
        </pc:sldMkLst>
        <pc:spChg chg="mod ord">
          <ac:chgData name="Kars van Velzen" userId="S::s0223956@ad.ua.ac.be::3caabb2d-f007-4297-b28e-f39831d50179" providerId="AD" clId="Web-{31A8A134-840A-6FB5-DC29-6981243FAB76}" dt="2023-10-25T20:13:50.386" v="810" actId="1076"/>
          <ac:spMkLst>
            <pc:docMk/>
            <pc:sldMk cId="3884745440" sldId="264"/>
            <ac:spMk id="2" creationId="{00000000-0000-0000-0000-000000000000}"/>
          </ac:spMkLst>
        </pc:spChg>
        <pc:spChg chg="del mod">
          <ac:chgData name="Kars van Velzen" userId="S::s0223956@ad.ua.ac.be::3caabb2d-f007-4297-b28e-f39831d50179" providerId="AD" clId="Web-{31A8A134-840A-6FB5-DC29-6981243FAB76}" dt="2023-10-25T19:47:02.712" v="491"/>
          <ac:spMkLst>
            <pc:docMk/>
            <pc:sldMk cId="3884745440" sldId="264"/>
            <ac:spMk id="3" creationId="{00000000-0000-0000-0000-000000000000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13" creationId="{E18F6E8B-15ED-43C7-94BA-91549A651C73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0" creationId="{B81933D1-5615-42C7-9C0B-4EB7105CCE2D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2" creationId="{B089A89A-1E9C-4761-9DFF-53C275FBF870}"/>
          </ac:spMkLst>
        </pc:spChg>
        <pc:spChg chg="add">
          <ac:chgData name="Kars van Velzen" userId="S::s0223956@ad.ua.ac.be::3caabb2d-f007-4297-b28e-f39831d50179" providerId="AD" clId="Web-{31A8A134-840A-6FB5-DC29-6981243FAB76}" dt="2023-10-25T19:46:54.759" v="490"/>
          <ac:spMkLst>
            <pc:docMk/>
            <pc:sldMk cId="3884745440" sldId="264"/>
            <ac:spMk id="24" creationId="{19C9EAEA-39D0-4B0E-A0EB-51E7B26740B1}"/>
          </ac:spMkLst>
        </pc:spChg>
        <pc:grpChg chg="add">
          <ac:chgData name="Kars van Velzen" userId="S::s0223956@ad.ua.ac.be::3caabb2d-f007-4297-b28e-f39831d50179" providerId="AD" clId="Web-{31A8A134-840A-6FB5-DC29-6981243FAB76}" dt="2023-10-25T19:46:54.759" v="490"/>
          <ac:grpSpMkLst>
            <pc:docMk/>
            <pc:sldMk cId="3884745440" sldId="264"/>
            <ac:grpSpMk id="15" creationId="{032D8612-31EB-44CF-A1D0-14FD4C705424}"/>
          </ac:grpSpMkLst>
        </pc:grpChg>
        <pc:picChg chg="mod ord">
          <ac:chgData name="Kars van Velzen" userId="S::s0223956@ad.ua.ac.be::3caabb2d-f007-4297-b28e-f39831d50179" providerId="AD" clId="Web-{31A8A134-840A-6FB5-DC29-6981243FAB76}" dt="2023-10-25T20:13:51.292" v="811" actId="1076"/>
          <ac:picMkLst>
            <pc:docMk/>
            <pc:sldMk cId="3884745440" sldId="264"/>
            <ac:picMk id="6" creationId="{3F805053-D012-C8A3-8E5B-BF512E33E7D1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20:07:11.296" v="743"/>
          <ac:picMkLst>
            <pc:docMk/>
            <pc:sldMk cId="3884745440" sldId="264"/>
            <ac:picMk id="8" creationId="{0F0316EA-35CF-4F7B-E37C-780D1DA20951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3:43.073" v="809" actId="1076"/>
          <ac:picMkLst>
            <pc:docMk/>
            <pc:sldMk cId="3884745440" sldId="264"/>
            <ac:picMk id="10" creationId="{9E36750E-2075-A277-D2C9-859FE41F0DDE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2:57.572" v="791" actId="14100"/>
          <ac:picMkLst>
            <pc:docMk/>
            <pc:sldMk cId="3884745440" sldId="264"/>
            <ac:picMk id="11" creationId="{D005F8F2-7311-FD4E-C019-461C2197127B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20:13:31.854" v="804" actId="1076"/>
          <ac:picMkLst>
            <pc:docMk/>
            <pc:sldMk cId="3884745440" sldId="264"/>
            <ac:picMk id="12" creationId="{BE4E4B8F-8EBC-6A57-B516-41718F64C5F7}"/>
          </ac:picMkLst>
        </pc:picChg>
      </pc:sldChg>
      <pc:sldChg chg="modSp add replId">
        <pc:chgData name="Kars van Velzen" userId="S::s0223956@ad.ua.ac.be::3caabb2d-f007-4297-b28e-f39831d50179" providerId="AD" clId="Web-{31A8A134-840A-6FB5-DC29-6981243FAB76}" dt="2023-10-25T20:11:21.553" v="787" actId="20577"/>
        <pc:sldMkLst>
          <pc:docMk/>
          <pc:sldMk cId="3617797235" sldId="265"/>
        </pc:sldMkLst>
        <pc:spChg chg="mod">
          <ac:chgData name="Kars van Velzen" userId="S::s0223956@ad.ua.ac.be::3caabb2d-f007-4297-b28e-f39831d50179" providerId="AD" clId="Web-{31A8A134-840A-6FB5-DC29-6981243FAB76}" dt="2023-10-25T20:11:21.553" v="787" actId="20577"/>
          <ac:spMkLst>
            <pc:docMk/>
            <pc:sldMk cId="3617797235" sldId="265"/>
            <ac:spMk id="2" creationId="{00000000-0000-0000-0000-000000000000}"/>
          </ac:spMkLst>
        </pc:spChg>
      </pc:sldChg>
      <pc:sldChg chg="addSp modSp add replId">
        <pc:chgData name="Kars van Velzen" userId="S::s0223956@ad.ua.ac.be::3caabb2d-f007-4297-b28e-f39831d50179" providerId="AD" clId="Web-{31A8A134-840A-6FB5-DC29-6981243FAB76}" dt="2023-10-25T19:47:30.822" v="497" actId="1076"/>
        <pc:sldMkLst>
          <pc:docMk/>
          <pc:sldMk cId="4079991226" sldId="266"/>
        </pc:sldMkLst>
        <pc:picChg chg="add mod">
          <ac:chgData name="Kars van Velzen" userId="S::s0223956@ad.ua.ac.be::3caabb2d-f007-4297-b28e-f39831d50179" providerId="AD" clId="Web-{31A8A134-840A-6FB5-DC29-6981243FAB76}" dt="2023-10-25T19:47:30.822" v="497" actId="1076"/>
          <ac:picMkLst>
            <pc:docMk/>
            <pc:sldMk cId="4079991226" sldId="266"/>
            <ac:picMk id="5" creationId="{D9C36A1F-59F0-119B-E970-606D4D5AC652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11:12.397" v="786"/>
        <pc:sldMkLst>
          <pc:docMk/>
          <pc:sldMk cId="1337473716" sldId="267"/>
        </pc:sldMkLst>
        <pc:spChg chg="mod">
          <ac:chgData name="Kars van Velzen" userId="S::s0223956@ad.ua.ac.be::3caabb2d-f007-4297-b28e-f39831d50179" providerId="AD" clId="Web-{31A8A134-840A-6FB5-DC29-6981243FAB76}" dt="2023-10-25T20:10:33.286" v="782" actId="20577"/>
          <ac:spMkLst>
            <pc:docMk/>
            <pc:sldMk cId="1337473716" sldId="267"/>
            <ac:spMk id="2" creationId="{00000000-0000-0000-0000-000000000000}"/>
          </ac:spMkLst>
        </pc:spChg>
        <pc:spChg chg="del mod">
          <ac:chgData name="Kars van Velzen" userId="S::s0223956@ad.ua.ac.be::3caabb2d-f007-4297-b28e-f39831d50179" providerId="AD" clId="Web-{31A8A134-840A-6FB5-DC29-6981243FAB76}" dt="2023-10-25T20:10:43.255" v="785"/>
          <ac:spMkLst>
            <pc:docMk/>
            <pc:sldMk cId="1337473716" sldId="267"/>
            <ac:spMk id="3" creationId="{00000000-0000-0000-0000-000000000000}"/>
          </ac:spMkLst>
        </pc:spChg>
        <pc:picChg chg="add mod">
          <ac:chgData name="Kars van Velzen" userId="S::s0223956@ad.ua.ac.be::3caabb2d-f007-4297-b28e-f39831d50179" providerId="AD" clId="Web-{31A8A134-840A-6FB5-DC29-6981243FAB76}" dt="2023-10-25T19:47:33.963" v="499" actId="1076"/>
          <ac:picMkLst>
            <pc:docMk/>
            <pc:sldMk cId="1337473716" sldId="267"/>
            <ac:picMk id="5" creationId="{AC52A204-09AB-84CB-8221-BA5F9F632991}"/>
          </ac:picMkLst>
        </pc:picChg>
      </pc:sldChg>
      <pc:sldChg chg="addSp delSp modSp add ord replId">
        <pc:chgData name="Kars van Velzen" userId="S::s0223956@ad.ua.ac.be::3caabb2d-f007-4297-b28e-f39831d50179" providerId="AD" clId="Web-{31A8A134-840A-6FB5-DC29-6981243FAB76}" dt="2023-10-25T19:57:03.121" v="581"/>
        <pc:sldMkLst>
          <pc:docMk/>
          <pc:sldMk cId="4205259519" sldId="268"/>
        </pc:sldMkLst>
        <pc:spChg chg="del">
          <ac:chgData name="Kars van Velzen" userId="S::s0223956@ad.ua.ac.be::3caabb2d-f007-4297-b28e-f39831d50179" providerId="AD" clId="Web-{31A8A134-840A-6FB5-DC29-6981243FAB76}" dt="2023-10-25T19:29:18.570" v="185"/>
          <ac:spMkLst>
            <pc:docMk/>
            <pc:sldMk cId="4205259519" sldId="268"/>
            <ac:spMk id="2" creationId="{00000000-0000-0000-0000-000000000000}"/>
          </ac:spMkLst>
        </pc:spChg>
        <pc:spChg chg="del">
          <ac:chgData name="Kars van Velzen" userId="S::s0223956@ad.ua.ac.be::3caabb2d-f007-4297-b28e-f39831d50179" providerId="AD" clId="Web-{31A8A134-840A-6FB5-DC29-6981243FAB76}" dt="2023-10-25T19:29:16.852" v="184"/>
          <ac:spMkLst>
            <pc:docMk/>
            <pc:sldMk cId="4205259519" sldId="268"/>
            <ac:spMk id="5" creationId="{E573E625-BC5E-C9ED-8DC5-D376F11BD1B8}"/>
          </ac:spMkLst>
        </pc:spChg>
        <pc:spChg chg="add del mod">
          <ac:chgData name="Kars van Velzen" userId="S::s0223956@ad.ua.ac.be::3caabb2d-f007-4297-b28e-f39831d50179" providerId="AD" clId="Web-{31A8A134-840A-6FB5-DC29-6981243FAB76}" dt="2023-10-25T19:29:19.930" v="186"/>
          <ac:spMkLst>
            <pc:docMk/>
            <pc:sldMk cId="4205259519" sldId="268"/>
            <ac:spMk id="6" creationId="{2312088B-A6BB-2629-76BE-53D60613FDEE}"/>
          </ac:spMkLst>
        </pc:spChg>
        <pc:spChg chg="add mod topLvl">
          <ac:chgData name="Kars van Velzen" userId="S::s0223956@ad.ua.ac.be::3caabb2d-f007-4297-b28e-f39831d50179" providerId="AD" clId="Web-{31A8A134-840A-6FB5-DC29-6981243FAB76}" dt="2023-10-25T19:40:40.138" v="391" actId="1076"/>
          <ac:spMkLst>
            <pc:docMk/>
            <pc:sldMk cId="4205259519" sldId="268"/>
            <ac:spMk id="9" creationId="{DF54502F-D196-06D2-1063-3731EAF08B35}"/>
          </ac:spMkLst>
        </pc:spChg>
        <pc:spChg chg="mod">
          <ac:chgData name="Kars van Velzen" userId="S::s0223956@ad.ua.ac.be::3caabb2d-f007-4297-b28e-f39831d50179" providerId="AD" clId="Web-{31A8A134-840A-6FB5-DC29-6981243FAB76}" dt="2023-10-25T19:37:05.210" v="302" actId="14100"/>
          <ac:spMkLst>
            <pc:docMk/>
            <pc:sldMk cId="4205259519" sldId="268"/>
            <ac:spMk id="16" creationId="{833FBA06-C994-B381-7C71-134EE8C1940F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3.990" v="455" actId="1076"/>
          <ac:spMkLst>
            <pc:docMk/>
            <pc:sldMk cId="4205259519" sldId="268"/>
            <ac:spMk id="27" creationId="{397A097B-42E2-B9CB-A6B3-AC9E4877DECB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3.990" v="456" actId="1076"/>
          <ac:spMkLst>
            <pc:docMk/>
            <pc:sldMk cId="4205259519" sldId="268"/>
            <ac:spMk id="28" creationId="{C2EB990E-091F-24C5-5318-032DF287F843}"/>
          </ac:spMkLst>
        </pc:spChg>
        <pc:spChg chg="add mod">
          <ac:chgData name="Kars van Velzen" userId="S::s0223956@ad.ua.ac.be::3caabb2d-f007-4297-b28e-f39831d50179" providerId="AD" clId="Web-{31A8A134-840A-6FB5-DC29-6981243FAB76}" dt="2023-10-25T19:45:04.005" v="457" actId="1076"/>
          <ac:spMkLst>
            <pc:docMk/>
            <pc:sldMk cId="4205259519" sldId="268"/>
            <ac:spMk id="29" creationId="{39453AEA-506A-B27A-9D2F-1D50E7801EA4}"/>
          </ac:spMkLst>
        </pc:spChg>
        <pc:grpChg chg="add del mod">
          <ac:chgData name="Kars van Velzen" userId="S::s0223956@ad.ua.ac.be::3caabb2d-f007-4297-b28e-f39831d50179" providerId="AD" clId="Web-{31A8A134-840A-6FB5-DC29-6981243FAB76}" dt="2023-10-25T19:37:59.336" v="314"/>
          <ac:grpSpMkLst>
            <pc:docMk/>
            <pc:sldMk cId="4205259519" sldId="268"/>
            <ac:grpSpMk id="10" creationId="{98A2DAD6-D57B-D5EF-82EE-C36D60FDEFAC}"/>
          </ac:grpSpMkLst>
        </pc:grpChg>
        <pc:grpChg chg="add del mod">
          <ac:chgData name="Kars van Velzen" userId="S::s0223956@ad.ua.ac.be::3caabb2d-f007-4297-b28e-f39831d50179" providerId="AD" clId="Web-{31A8A134-840A-6FB5-DC29-6981243FAB76}" dt="2023-10-25T19:41:03.889" v="396"/>
          <ac:grpSpMkLst>
            <pc:docMk/>
            <pc:sldMk cId="4205259519" sldId="268"/>
            <ac:grpSpMk id="13" creationId="{BD1DB54A-78D0-4E25-B26B-84B9FA284DEE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38:40.056" v="326" actId="14100"/>
          <ac:grpSpMkLst>
            <pc:docMk/>
            <pc:sldMk cId="4205259519" sldId="268"/>
            <ac:grpSpMk id="17" creationId="{AFDAADE0-3C22-9BBE-8A44-EE7A817BE0A4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58" v="452" actId="1076"/>
          <ac:grpSpMkLst>
            <pc:docMk/>
            <pc:sldMk cId="4205259519" sldId="268"/>
            <ac:grpSpMk id="18" creationId="{FA260D44-A8EA-3D5B-BDF4-F50E7F4B3C2A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74" v="453" actId="1076"/>
          <ac:grpSpMkLst>
            <pc:docMk/>
            <pc:sldMk cId="4205259519" sldId="268"/>
            <ac:grpSpMk id="21" creationId="{9E32C6B2-33C0-9078-FAA3-FFA803BE2BF2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90" v="454" actId="1076"/>
          <ac:grpSpMkLst>
            <pc:docMk/>
            <pc:sldMk cId="4205259519" sldId="268"/>
            <ac:grpSpMk id="24" creationId="{EF4A2379-398B-D834-DA2D-828046F6577C}"/>
          </ac:grpSpMkLst>
        </pc:grpChg>
        <pc:grpChg chg="add mod">
          <ac:chgData name="Kars van Velzen" userId="S::s0223956@ad.ua.ac.be::3caabb2d-f007-4297-b28e-f39831d50179" providerId="AD" clId="Web-{31A8A134-840A-6FB5-DC29-6981243FAB76}" dt="2023-10-25T19:45:03.943" v="451" actId="1076"/>
          <ac:grpSpMkLst>
            <pc:docMk/>
            <pc:sldMk cId="4205259519" sldId="268"/>
            <ac:grpSpMk id="30" creationId="{029CA65F-677A-A245-49A9-FB921C918A58}"/>
          </ac:grpSpMkLst>
        </pc:grpChg>
        <pc:picChg chg="add mod topLvl modCrop">
          <ac:chgData name="Kars van Velzen" userId="S::s0223956@ad.ua.ac.be::3caabb2d-f007-4297-b28e-f39831d50179" providerId="AD" clId="Web-{31A8A134-840A-6FB5-DC29-6981243FAB76}" dt="2023-10-25T19:38:15.212" v="318" actId="14100"/>
          <ac:picMkLst>
            <pc:docMk/>
            <pc:sldMk cId="4205259519" sldId="268"/>
            <ac:picMk id="3" creationId="{898BF762-7E53-C634-46CA-2D76F430D38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0:05.744" v="198"/>
          <ac:picMkLst>
            <pc:docMk/>
            <pc:sldMk cId="4205259519" sldId="268"/>
            <ac:picMk id="7" creationId="{F6C7168A-DEC5-0819-1890-738064AC669E}"/>
          </ac:picMkLst>
        </pc:picChg>
        <pc:picChg chg="add mod topLvl">
          <ac:chgData name="Kars van Velzen" userId="S::s0223956@ad.ua.ac.be::3caabb2d-f007-4297-b28e-f39831d50179" providerId="AD" clId="Web-{31A8A134-840A-6FB5-DC29-6981243FAB76}" dt="2023-10-25T19:38:24.400" v="322" actId="14100"/>
          <ac:picMkLst>
            <pc:docMk/>
            <pc:sldMk cId="4205259519" sldId="268"/>
            <ac:picMk id="8" creationId="{0CE9E6F7-BD4D-CA5F-8366-C8A11999F9A3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5:51.848" v="285"/>
          <ac:picMkLst>
            <pc:docMk/>
            <pc:sldMk cId="4205259519" sldId="268"/>
            <ac:picMk id="11" creationId="{6D159FEE-13C8-6B2D-C106-42C1C0978F60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37:32.492" v="306"/>
          <ac:picMkLst>
            <pc:docMk/>
            <pc:sldMk cId="4205259519" sldId="268"/>
            <ac:picMk id="12" creationId="{0AFA9AF9-AD66-E95F-0C75-273D46882FD8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7:02.631" v="301" actId="14100"/>
          <ac:picMkLst>
            <pc:docMk/>
            <pc:sldMk cId="4205259519" sldId="268"/>
            <ac:picMk id="14" creationId="{DD7AEAAC-B76A-E322-118C-62565F457F4C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7:10.928" v="303" actId="14100"/>
          <ac:picMkLst>
            <pc:docMk/>
            <pc:sldMk cId="4205259519" sldId="268"/>
            <ac:picMk id="15" creationId="{BE8EE464-7EEC-2269-BAC6-D034A5C00A52}"/>
          </ac:picMkLst>
        </pc:picChg>
        <pc:picChg chg="mod">
          <ac:chgData name="Kars van Velzen" userId="S::s0223956@ad.ua.ac.be::3caabb2d-f007-4297-b28e-f39831d50179" providerId="AD" clId="Web-{31A8A134-840A-6FB5-DC29-6981243FAB76}" dt="2023-10-25T19:38:56.666" v="332" actId="1076"/>
          <ac:picMkLst>
            <pc:docMk/>
            <pc:sldMk cId="4205259519" sldId="268"/>
            <ac:picMk id="22" creationId="{A2C206E1-BA3D-88E2-6A89-1BA890D04065}"/>
          </ac:picMkLst>
        </pc:picChg>
        <pc:picChg chg="add del mod">
          <ac:chgData name="Kars van Velzen" userId="S::s0223956@ad.ua.ac.be::3caabb2d-f007-4297-b28e-f39831d50179" providerId="AD" clId="Web-{31A8A134-840A-6FB5-DC29-6981243FAB76}" dt="2023-10-25T19:42:00.718" v="399"/>
          <ac:picMkLst>
            <pc:docMk/>
            <pc:sldMk cId="4205259519" sldId="268"/>
            <ac:picMk id="31" creationId="{7E288D9D-39E4-C61B-7D76-91E7CADD3426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677" v="447" actId="1076"/>
          <ac:picMkLst>
            <pc:docMk/>
            <pc:sldMk cId="4205259519" sldId="268"/>
            <ac:picMk id="32" creationId="{0DD66E25-1DA3-6242-DE05-9D49A1CA32AB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5:52.569" v="473" actId="1076"/>
          <ac:picMkLst>
            <pc:docMk/>
            <pc:sldMk cId="4205259519" sldId="268"/>
            <ac:picMk id="33" creationId="{1C29792E-7DA8-3FA8-A626-34462DF7439E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693" v="449" actId="1076"/>
          <ac:picMkLst>
            <pc:docMk/>
            <pc:sldMk cId="4205259519" sldId="268"/>
            <ac:picMk id="34" creationId="{FB9CA09E-B8F4-035A-DA9F-BAA716C2E747}"/>
          </ac:picMkLst>
        </pc:picChg>
        <pc:picChg chg="add mod modCrop">
          <ac:chgData name="Kars van Velzen" userId="S::s0223956@ad.ua.ac.be::3caabb2d-f007-4297-b28e-f39831d50179" providerId="AD" clId="Web-{31A8A134-840A-6FB5-DC29-6981243FAB76}" dt="2023-10-25T19:44:59.708" v="450" actId="1076"/>
          <ac:picMkLst>
            <pc:docMk/>
            <pc:sldMk cId="4205259519" sldId="268"/>
            <ac:picMk id="35" creationId="{94DDEB1A-5C6A-55FF-39ED-E1F780F9831A}"/>
          </ac:picMkLst>
        </pc:picChg>
        <pc:picChg chg="add mod">
          <ac:chgData name="Kars van Velzen" userId="S::s0223956@ad.ua.ac.be::3caabb2d-f007-4297-b28e-f39831d50179" providerId="AD" clId="Web-{31A8A134-840A-6FB5-DC29-6981243FAB76}" dt="2023-10-25T19:44:51.208" v="436" actId="1076"/>
          <ac:picMkLst>
            <pc:docMk/>
            <pc:sldMk cId="4205259519" sldId="268"/>
            <ac:picMk id="37" creationId="{ECA859D7-60CE-9BFD-6A45-D3BF314B1025}"/>
          </ac:picMkLst>
        </pc:picChg>
      </pc:sldChg>
      <pc:sldChg chg="addSp delSp modSp add del replId">
        <pc:chgData name="Kars van Velzen" userId="S::s0223956@ad.ua.ac.be::3caabb2d-f007-4297-b28e-f39831d50179" providerId="AD" clId="Web-{31A8A134-840A-6FB5-DC29-6981243FAB76}" dt="2023-10-25T20:04:59.588" v="730"/>
        <pc:sldMkLst>
          <pc:docMk/>
          <pc:sldMk cId="56250935" sldId="269"/>
        </pc:sldMkLst>
        <pc:spChg chg="del">
          <ac:chgData name="Kars van Velzen" userId="S::s0223956@ad.ua.ac.be::3caabb2d-f007-4297-b28e-f39831d50179" providerId="AD" clId="Web-{31A8A134-840A-6FB5-DC29-6981243FAB76}" dt="2023-10-25T19:51:10.579" v="523"/>
          <ac:spMkLst>
            <pc:docMk/>
            <pc:sldMk cId="56250935" sldId="269"/>
            <ac:spMk id="2" creationId="{00000000-0000-0000-0000-000000000000}"/>
          </ac:spMkLst>
        </pc:spChg>
        <pc:spChg chg="add del mod">
          <ac:chgData name="Kars van Velzen" userId="S::s0223956@ad.ua.ac.be::3caabb2d-f007-4297-b28e-f39831d50179" providerId="AD" clId="Web-{31A8A134-840A-6FB5-DC29-6981243FAB76}" dt="2023-10-25T19:51:13.188" v="526"/>
          <ac:spMkLst>
            <pc:docMk/>
            <pc:sldMk cId="56250935" sldId="269"/>
            <ac:spMk id="5" creationId="{4265C8AD-E7DC-26F4-A714-0BF26F9074F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13" creationId="{E18F6E8B-15ED-43C7-94BA-91549A651C73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0" creationId="{B81933D1-5615-42C7-9C0B-4EB7105CCE2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2" creationId="{B089A89A-1E9C-4761-9DFF-53C275FBF870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4" creationId="{19C9EAEA-39D0-4B0E-A0EB-51E7B26740B1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29" creationId="{818C04AA-A1CC-F0D7-8052-F301F1B64A67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1" creationId="{67062260-CFF7-27D7-299D-5D1780278847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3" creationId="{F0715E74-E09B-FEE8-2361-93B1D6897E2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35" creationId="{ADD86487-95D6-F07B-D710-E6CA159D2DE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49" creationId="{74A8B050-1341-E322-EE63-86B954CBCD0F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51" creationId="{8397E5D6-4D7F-0F66-888F-1883E7505C1D}"/>
          </ac:spMkLst>
        </pc:spChg>
        <pc:spChg chg="add del">
          <ac:chgData name="Kars van Velzen" userId="S::s0223956@ad.ua.ac.be::3caabb2d-f007-4297-b28e-f39831d50179" providerId="AD" clId="Web-{31A8A134-840A-6FB5-DC29-6981243FAB76}" dt="2023-10-25T19:51:55.408" v="533"/>
          <ac:spMkLst>
            <pc:docMk/>
            <pc:sldMk cId="56250935" sldId="269"/>
            <ac:spMk id="53" creationId="{CA434C8A-1FE7-78C7-2287-A4551C31C714}"/>
          </ac:spMkLst>
        </pc:s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15" creationId="{032D8612-31EB-44CF-A1D0-14FD4C705424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37" creationId="{B0D7D865-3261-4BBB-39E8-F17030D7A1DD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41" creationId="{E3C756DA-9F2B-1C9A-3316-E5B8EE7EC4CA}"/>
          </ac:grpSpMkLst>
        </pc:grpChg>
        <pc:grpChg chg="add del">
          <ac:chgData name="Kars van Velzen" userId="S::s0223956@ad.ua.ac.be::3caabb2d-f007-4297-b28e-f39831d50179" providerId="AD" clId="Web-{31A8A134-840A-6FB5-DC29-6981243FAB76}" dt="2023-10-25T19:51:55.408" v="533"/>
          <ac:grpSpMkLst>
            <pc:docMk/>
            <pc:sldMk cId="56250935" sldId="269"/>
            <ac:grpSpMk id="45" creationId="{B6554DE5-4EB6-37B0-5592-8BC98C2F4E5A}"/>
          </ac:grpSpMkLst>
        </pc:grpChg>
        <pc:picChg chg="add del mod">
          <ac:chgData name="Kars van Velzen" userId="S::s0223956@ad.ua.ac.be::3caabb2d-f007-4297-b28e-f39831d50179" providerId="AD" clId="Web-{31A8A134-840A-6FB5-DC29-6981243FAB76}" dt="2023-10-25T19:51:55.408" v="533"/>
          <ac:picMkLst>
            <pc:docMk/>
            <pc:sldMk cId="56250935" sldId="269"/>
            <ac:picMk id="3" creationId="{F33D1557-7851-02F2-6C6B-F69ACFE3362D}"/>
          </ac:picMkLst>
        </pc:picChg>
        <pc:picChg chg="del">
          <ac:chgData name="Kars van Velzen" userId="S::s0223956@ad.ua.ac.be::3caabb2d-f007-4297-b28e-f39831d50179" providerId="AD" clId="Web-{31A8A134-840A-6FB5-DC29-6981243FAB76}" dt="2023-10-25T19:48:08.245" v="503"/>
          <ac:picMkLst>
            <pc:docMk/>
            <pc:sldMk cId="56250935" sldId="269"/>
            <ac:picMk id="6" creationId="{3F805053-D012-C8A3-8E5B-BF512E33E7D1}"/>
          </ac:picMkLst>
        </pc:picChg>
        <pc:picChg chg="del">
          <ac:chgData name="Kars van Velzen" userId="S::s0223956@ad.ua.ac.be::3caabb2d-f007-4297-b28e-f39831d50179" providerId="AD" clId="Web-{31A8A134-840A-6FB5-DC29-6981243FAB76}" dt="2023-10-25T19:48:09.214" v="504"/>
          <ac:picMkLst>
            <pc:docMk/>
            <pc:sldMk cId="56250935" sldId="269"/>
            <ac:picMk id="8" creationId="{0F0316EA-35CF-4F7B-E37C-780D1DA20951}"/>
          </ac:picMkLst>
        </pc:picChg>
      </pc:sldChg>
      <pc:sldChg chg="add del replId">
        <pc:chgData name="Kars van Velzen" userId="S::s0223956@ad.ua.ac.be::3caabb2d-f007-4297-b28e-f39831d50179" providerId="AD" clId="Web-{31A8A134-840A-6FB5-DC29-6981243FAB76}" dt="2023-10-25T19:55:15.383" v="563"/>
        <pc:sldMkLst>
          <pc:docMk/>
          <pc:sldMk cId="258387297" sldId="270"/>
        </pc:sldMkLst>
      </pc:sldChg>
    </pc:docChg>
  </pc:docChgLst>
  <pc:docChgLst>
    <pc:chgData name="Kars van Velzen" userId="S::s0223956@ad.ua.ac.be::3caabb2d-f007-4297-b28e-f39831d50179" providerId="AD" clId="Web-{6FBDE01C-C3B4-EDA1-3E94-501CCE7031C4}"/>
    <pc:docChg chg="addSld delSld modSld sldOrd">
      <pc:chgData name="Kars van Velzen" userId="S::s0223956@ad.ua.ac.be::3caabb2d-f007-4297-b28e-f39831d50179" providerId="AD" clId="Web-{6FBDE01C-C3B4-EDA1-3E94-501CCE7031C4}" dt="2023-10-25T20:26:01.672" v="164" actId="1076"/>
      <pc:docMkLst>
        <pc:docMk/>
      </pc:docMkLst>
      <pc:sldChg chg="addSp delSp modSp">
        <pc:chgData name="Kars van Velzen" userId="S::s0223956@ad.ua.ac.be::3caabb2d-f007-4297-b28e-f39831d50179" providerId="AD" clId="Web-{6FBDE01C-C3B4-EDA1-3E94-501CCE7031C4}" dt="2023-10-25T20:24:11.044" v="160" actId="1076"/>
        <pc:sldMkLst>
          <pc:docMk/>
          <pc:sldMk cId="3351439039" sldId="256"/>
        </pc:sldMkLst>
        <pc:spChg chg="del mod">
          <ac:chgData name="Kars van Velzen" userId="S::s0223956@ad.ua.ac.be::3caabb2d-f007-4297-b28e-f39831d50179" providerId="AD" clId="Web-{6FBDE01C-C3B4-EDA1-3E94-501CCE7031C4}" dt="2023-10-25T20:16:28.174" v="4"/>
          <ac:spMkLst>
            <pc:docMk/>
            <pc:sldMk cId="3351439039" sldId="256"/>
            <ac:spMk id="2" creationId="{00000000-0000-0000-0000-000000000000}"/>
          </ac:spMkLst>
        </pc:spChg>
        <pc:spChg chg="add del mod">
          <ac:chgData name="Kars van Velzen" userId="S::s0223956@ad.ua.ac.be::3caabb2d-f007-4297-b28e-f39831d50179" providerId="AD" clId="Web-{6FBDE01C-C3B4-EDA1-3E94-501CCE7031C4}" dt="2023-10-25T20:16:30.440" v="5"/>
          <ac:spMkLst>
            <pc:docMk/>
            <pc:sldMk cId="3351439039" sldId="256"/>
            <ac:spMk id="4" creationId="{66793F02-1637-4658-1BCD-55E1A444B0F4}"/>
          </ac:spMkLst>
        </pc:spChg>
        <pc:spChg chg="del mod">
          <ac:chgData name="Kars van Velzen" userId="S::s0223956@ad.ua.ac.be::3caabb2d-f007-4297-b28e-f39831d50179" providerId="AD" clId="Web-{6FBDE01C-C3B4-EDA1-3E94-501CCE7031C4}" dt="2023-10-25T20:19:45.429" v="52"/>
          <ac:spMkLst>
            <pc:docMk/>
            <pc:sldMk cId="3351439039" sldId="256"/>
            <ac:spMk id="5" creationId="{E573E625-BC5E-C9ED-8DC5-D376F11BD1B8}"/>
          </ac:spMkLst>
        </pc:spChg>
        <pc:spChg chg="add mod">
          <ac:chgData name="Kars van Velzen" userId="S::s0223956@ad.ua.ac.be::3caabb2d-f007-4297-b28e-f39831d50179" providerId="AD" clId="Web-{6FBDE01C-C3B4-EDA1-3E94-501CCE7031C4}" dt="2023-10-25T20:21:41.666" v="137" actId="1076"/>
          <ac:spMkLst>
            <pc:docMk/>
            <pc:sldMk cId="3351439039" sldId="256"/>
            <ac:spMk id="6" creationId="{D5195F6A-84B1-AEF2-ECC0-CD1707B0904C}"/>
          </ac:spMkLst>
        </pc:spChg>
        <pc:picChg chg="add mod modCrop">
          <ac:chgData name="Kars van Velzen" userId="S::s0223956@ad.ua.ac.be::3caabb2d-f007-4297-b28e-f39831d50179" providerId="AD" clId="Web-{6FBDE01C-C3B4-EDA1-3E94-501CCE7031C4}" dt="2023-10-25T20:24:02.966" v="156" actId="1076"/>
          <ac:picMkLst>
            <pc:docMk/>
            <pc:sldMk cId="3351439039" sldId="256"/>
            <ac:picMk id="7" creationId="{7ACAB3E5-7FCD-847A-205E-3109311270FD}"/>
          </ac:picMkLst>
        </pc:picChg>
        <pc:picChg chg="add mod">
          <ac:chgData name="Kars van Velzen" userId="S::s0223956@ad.ua.ac.be::3caabb2d-f007-4297-b28e-f39831d50179" providerId="AD" clId="Web-{6FBDE01C-C3B4-EDA1-3E94-501CCE7031C4}" dt="2023-10-25T20:24:11.044" v="160" actId="1076"/>
          <ac:picMkLst>
            <pc:docMk/>
            <pc:sldMk cId="3351439039" sldId="256"/>
            <ac:picMk id="8" creationId="{4E93776C-B77D-037E-6DDF-1ED30193AF6E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1:44.400" v="138" actId="1076"/>
          <ac:picMkLst>
            <pc:docMk/>
            <pc:sldMk cId="3351439039" sldId="256"/>
            <ac:picMk id="12" creationId="{5C67D397-E23A-BC8D-B302-F33D3F82B3AF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790" v="90" actId="1076"/>
          <ac:picMkLst>
            <pc:docMk/>
            <pc:sldMk cId="3351439039" sldId="256"/>
            <ac:picMk id="14" creationId="{67260A3E-70E7-AFB4-BE6B-ECBBED5D1955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696" v="88" actId="1076"/>
          <ac:picMkLst>
            <pc:docMk/>
            <pc:sldMk cId="3351439039" sldId="256"/>
            <ac:picMk id="16" creationId="{668D023D-40BF-6C51-B77C-D31C8E6C8305}"/>
          </ac:picMkLst>
        </pc:picChg>
        <pc:picChg chg="mod">
          <ac:chgData name="Kars van Velzen" userId="S::s0223956@ad.ua.ac.be::3caabb2d-f007-4297-b28e-f39831d50179" providerId="AD" clId="Web-{6FBDE01C-C3B4-EDA1-3E94-501CCE7031C4}" dt="2023-10-25T20:20:55.743" v="89" actId="1076"/>
          <ac:picMkLst>
            <pc:docMk/>
            <pc:sldMk cId="3351439039" sldId="256"/>
            <ac:picMk id="18" creationId="{EF05A361-554B-ADB9-8897-138DA49D3DC3}"/>
          </ac:picMkLst>
        </pc:picChg>
      </pc:sldChg>
      <pc:sldChg chg="modSp">
        <pc:chgData name="Kars van Velzen" userId="S::s0223956@ad.ua.ac.be::3caabb2d-f007-4297-b28e-f39831d50179" providerId="AD" clId="Web-{6FBDE01C-C3B4-EDA1-3E94-501CCE7031C4}" dt="2023-10-25T20:26:01.672" v="164" actId="1076"/>
        <pc:sldMkLst>
          <pc:docMk/>
          <pc:sldMk cId="3301831247" sldId="257"/>
        </pc:sldMkLst>
        <pc:picChg chg="mod">
          <ac:chgData name="Kars van Velzen" userId="S::s0223956@ad.ua.ac.be::3caabb2d-f007-4297-b28e-f39831d50179" providerId="AD" clId="Web-{6FBDE01C-C3B4-EDA1-3E94-501CCE7031C4}" dt="2023-10-25T20:26:01.672" v="164" actId="1076"/>
          <ac:picMkLst>
            <pc:docMk/>
            <pc:sldMk cId="3301831247" sldId="257"/>
            <ac:picMk id="4" creationId="{AE47EA27-7E47-DDD0-3CAE-5AA1216138B5}"/>
          </ac:picMkLst>
        </pc:picChg>
      </pc:sldChg>
      <pc:sldChg chg="addSp delSp modSp">
        <pc:chgData name="Kars van Velzen" userId="S::s0223956@ad.ua.ac.be::3caabb2d-f007-4297-b28e-f39831d50179" providerId="AD" clId="Web-{6FBDE01C-C3B4-EDA1-3E94-501CCE7031C4}" dt="2023-10-25T20:17:56.833" v="29"/>
        <pc:sldMkLst>
          <pc:docMk/>
          <pc:sldMk cId="2773770283" sldId="258"/>
        </pc:sldMkLst>
        <pc:picChg chg="add del mod">
          <ac:chgData name="Kars van Velzen" userId="S::s0223956@ad.ua.ac.be::3caabb2d-f007-4297-b28e-f39831d50179" providerId="AD" clId="Web-{6FBDE01C-C3B4-EDA1-3E94-501CCE7031C4}" dt="2023-10-25T20:17:56.833" v="29"/>
          <ac:picMkLst>
            <pc:docMk/>
            <pc:sldMk cId="2773770283" sldId="258"/>
            <ac:picMk id="4" creationId="{DC94E96E-1CE0-B9CD-D65F-F985A97DB01C}"/>
          </ac:picMkLst>
        </pc:picChg>
      </pc:sldChg>
      <pc:sldChg chg="delSp del">
        <pc:chgData name="Kars van Velzen" userId="S::s0223956@ad.ua.ac.be::3caabb2d-f007-4297-b28e-f39831d50179" providerId="AD" clId="Web-{6FBDE01C-C3B4-EDA1-3E94-501CCE7031C4}" dt="2023-10-25T20:22:26.745" v="145"/>
        <pc:sldMkLst>
          <pc:docMk/>
          <pc:sldMk cId="4140184632" sldId="259"/>
        </pc:sldMkLst>
        <pc:spChg chg="del">
          <ac:chgData name="Kars van Velzen" userId="S::s0223956@ad.ua.ac.be::3caabb2d-f007-4297-b28e-f39831d50179" providerId="AD" clId="Web-{6FBDE01C-C3B4-EDA1-3E94-501CCE7031C4}" dt="2023-10-25T20:22:10.338" v="142"/>
          <ac:spMkLst>
            <pc:docMk/>
            <pc:sldMk cId="4140184632" sldId="259"/>
            <ac:spMk id="3" creationId="{00000000-0000-0000-0000-000000000000}"/>
          </ac:spMkLst>
        </pc:spChg>
      </pc:sldChg>
      <pc:sldChg chg="addSp modSp">
        <pc:chgData name="Kars van Velzen" userId="S::s0223956@ad.ua.ac.be::3caabb2d-f007-4297-b28e-f39831d50179" providerId="AD" clId="Web-{6FBDE01C-C3B4-EDA1-3E94-501CCE7031C4}" dt="2023-10-25T20:22:00.776" v="141" actId="1076"/>
        <pc:sldMkLst>
          <pc:docMk/>
          <pc:sldMk cId="1781664206" sldId="263"/>
        </pc:sldMkLst>
        <pc:picChg chg="add mod">
          <ac:chgData name="Kars van Velzen" userId="S::s0223956@ad.ua.ac.be::3caabb2d-f007-4297-b28e-f39831d50179" providerId="AD" clId="Web-{6FBDE01C-C3B4-EDA1-3E94-501CCE7031C4}" dt="2023-10-25T20:22:00.776" v="141" actId="1076"/>
          <ac:picMkLst>
            <pc:docMk/>
            <pc:sldMk cId="1781664206" sldId="263"/>
            <ac:picMk id="5" creationId="{0D858FCF-5A2C-B37D-EA87-02D5F6A4FB70}"/>
          </ac:picMkLst>
        </pc:picChg>
      </pc:sldChg>
      <pc:sldChg chg="add del ord replId">
        <pc:chgData name="Kars van Velzen" userId="S::s0223956@ad.ua.ac.be::3caabb2d-f007-4297-b28e-f39831d50179" providerId="AD" clId="Web-{6FBDE01C-C3B4-EDA1-3E94-501CCE7031C4}" dt="2023-10-25T20:24:46.732" v="163"/>
        <pc:sldMkLst>
          <pc:docMk/>
          <pc:sldMk cId="1411350028" sldId="269"/>
        </pc:sldMkLst>
      </pc:sldChg>
      <pc:sldChg chg="add ord replId">
        <pc:chgData name="Kars van Velzen" userId="S::s0223956@ad.ua.ac.be::3caabb2d-f007-4297-b28e-f39831d50179" providerId="AD" clId="Web-{6FBDE01C-C3B4-EDA1-3E94-501CCE7031C4}" dt="2023-10-25T20:24:45.217" v="162"/>
        <pc:sldMkLst>
          <pc:docMk/>
          <pc:sldMk cId="3746756655" sldId="270"/>
        </pc:sldMkLst>
      </pc:sldChg>
    </pc:docChg>
  </pc:docChgLst>
  <pc:docChgLst>
    <pc:chgData name="Anas Stitou" userId="S::s0220410@ad.ua.ac.be::2ce2afcd-ec81-4c0f-af7f-2625d5d3f4bc" providerId="AD" clId="Web-{9495E13F-85BB-3C3F-B80A-EC2EA457AEFB}"/>
    <pc:docChg chg="addSld modSld">
      <pc:chgData name="Anas Stitou" userId="S::s0220410@ad.ua.ac.be::2ce2afcd-ec81-4c0f-af7f-2625d5d3f4bc" providerId="AD" clId="Web-{9495E13F-85BB-3C3F-B80A-EC2EA457AEFB}" dt="2023-12-22T16:11:39.634" v="536" actId="1076"/>
      <pc:docMkLst>
        <pc:docMk/>
      </pc:docMkLst>
      <pc:sldChg chg="modSp">
        <pc:chgData name="Anas Stitou" userId="S::s0220410@ad.ua.ac.be::2ce2afcd-ec81-4c0f-af7f-2625d5d3f4bc" providerId="AD" clId="Web-{9495E13F-85BB-3C3F-B80A-EC2EA457AEFB}" dt="2023-12-22T15:41:59.511" v="363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9495E13F-85BB-3C3F-B80A-EC2EA457AEFB}" dt="2023-12-22T15:41:12.213" v="359" actId="20577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Anas Stitou" userId="S::s0220410@ad.ua.ac.be::2ce2afcd-ec81-4c0f-af7f-2625d5d3f4bc" providerId="AD" clId="Web-{9495E13F-85BB-3C3F-B80A-EC2EA457AEFB}" dt="2023-12-22T15:41:04.760" v="358" actId="20577"/>
          <ac:spMkLst>
            <pc:docMk/>
            <pc:sldMk cId="3004750162" sldId="260"/>
            <ac:spMk id="5" creationId="{E7283E5F-B0A6-942A-77C3-5E45F5CA9316}"/>
          </ac:spMkLst>
        </pc:spChg>
        <pc:spChg chg="mod">
          <ac:chgData name="Anas Stitou" userId="S::s0220410@ad.ua.ac.be::2ce2afcd-ec81-4c0f-af7f-2625d5d3f4bc" providerId="AD" clId="Web-{9495E13F-85BB-3C3F-B80A-EC2EA457AEFB}" dt="2023-12-22T15:40:59.322" v="357" actId="20577"/>
          <ac:spMkLst>
            <pc:docMk/>
            <pc:sldMk cId="3004750162" sldId="260"/>
            <ac:spMk id="7" creationId="{4D8BB00A-0E96-5C4F-E164-BA730DD179CF}"/>
          </ac:spMkLst>
        </pc:spChg>
        <pc:spChg chg="mod">
          <ac:chgData name="Anas Stitou" userId="S::s0220410@ad.ua.ac.be::2ce2afcd-ec81-4c0f-af7f-2625d5d3f4bc" providerId="AD" clId="Web-{9495E13F-85BB-3C3F-B80A-EC2EA457AEFB}" dt="2023-12-22T15:41:55.839" v="362"/>
          <ac:spMkLst>
            <pc:docMk/>
            <pc:sldMk cId="3004750162" sldId="260"/>
            <ac:spMk id="11" creationId="{380D247C-78F8-D23B-D987-74B1CBCC2D67}"/>
          </ac:spMkLst>
        </pc:spChg>
        <pc:spChg chg="mod">
          <ac:chgData name="Anas Stitou" userId="S::s0220410@ad.ua.ac.be::2ce2afcd-ec81-4c0f-af7f-2625d5d3f4bc" providerId="AD" clId="Web-{9495E13F-85BB-3C3F-B80A-EC2EA457AEFB}" dt="2023-12-22T15:41:59.511" v="363"/>
          <ac:spMkLst>
            <pc:docMk/>
            <pc:sldMk cId="3004750162" sldId="260"/>
            <ac:spMk id="13" creationId="{50750EAD-C464-9886-6FF2-955677D8EBD3}"/>
          </ac:spMkLst>
        </pc:spChg>
      </pc:sldChg>
      <pc:sldChg chg="addSp delSp modSp">
        <pc:chgData name="Anas Stitou" userId="S::s0220410@ad.ua.ac.be::2ce2afcd-ec81-4c0f-af7f-2625d5d3f4bc" providerId="AD" clId="Web-{9495E13F-85BB-3C3F-B80A-EC2EA457AEFB}" dt="2023-12-22T15:39:03.631" v="356" actId="1076"/>
        <pc:sldMkLst>
          <pc:docMk/>
          <pc:sldMk cId="2601637305" sldId="261"/>
        </pc:sldMkLst>
        <pc:spChg chg="mod">
          <ac:chgData name="Anas Stitou" userId="S::s0220410@ad.ua.ac.be::2ce2afcd-ec81-4c0f-af7f-2625d5d3f4bc" providerId="AD" clId="Web-{9495E13F-85BB-3C3F-B80A-EC2EA457AEFB}" dt="2023-12-22T15:20:12.213" v="91" actId="20577"/>
          <ac:spMkLst>
            <pc:docMk/>
            <pc:sldMk cId="2601637305" sldId="261"/>
            <ac:spMk id="2" creationId="{00000000-0000-0000-0000-000000000000}"/>
          </ac:spMkLst>
        </pc:spChg>
        <pc:spChg chg="mod">
          <ac:chgData name="Anas Stitou" userId="S::s0220410@ad.ua.ac.be::2ce2afcd-ec81-4c0f-af7f-2625d5d3f4bc" providerId="AD" clId="Web-{9495E13F-85BB-3C3F-B80A-EC2EA457AEFB}" dt="2023-12-22T15:30:16.833" v="180" actId="1076"/>
          <ac:spMkLst>
            <pc:docMk/>
            <pc:sldMk cId="2601637305" sldId="261"/>
            <ac:spMk id="3" creationId="{00000000-0000-0000-0000-000000000000}"/>
          </ac:spMkLst>
        </pc:spChg>
        <pc:spChg chg="del mod">
          <ac:chgData name="Anas Stitou" userId="S::s0220410@ad.ua.ac.be::2ce2afcd-ec81-4c0f-af7f-2625d5d3f4bc" providerId="AD" clId="Web-{9495E13F-85BB-3C3F-B80A-EC2EA457AEFB}" dt="2023-12-22T15:29:50.004" v="173"/>
          <ac:spMkLst>
            <pc:docMk/>
            <pc:sldMk cId="2601637305" sldId="261"/>
            <ac:spMk id="4" creationId="{73A72B22-FDD7-DE14-1197-FA370C62E2DF}"/>
          </ac:spMkLst>
        </pc:spChg>
        <pc:spChg chg="add mod">
          <ac:chgData name="Anas Stitou" userId="S::s0220410@ad.ua.ac.be::2ce2afcd-ec81-4c0f-af7f-2625d5d3f4bc" providerId="AD" clId="Web-{9495E13F-85BB-3C3F-B80A-EC2EA457AEFB}" dt="2023-12-22T15:31:43.883" v="195" actId="1076"/>
          <ac:spMkLst>
            <pc:docMk/>
            <pc:sldMk cId="2601637305" sldId="261"/>
            <ac:spMk id="7" creationId="{A8A5E79D-2D74-9623-E40E-D93604B15F60}"/>
          </ac:spMkLst>
        </pc:spChg>
        <pc:spChg chg="mod">
          <ac:chgData name="Anas Stitou" userId="S::s0220410@ad.ua.ac.be::2ce2afcd-ec81-4c0f-af7f-2625d5d3f4bc" providerId="AD" clId="Web-{9495E13F-85BB-3C3F-B80A-EC2EA457AEFB}" dt="2023-12-22T15:30:26.021" v="184" actId="20577"/>
          <ac:spMkLst>
            <pc:docMk/>
            <pc:sldMk cId="2601637305" sldId="261"/>
            <ac:spMk id="8" creationId="{07CF69DB-8703-FE08-D02C-F04C8572BDA4}"/>
          </ac:spMkLst>
        </pc:spChg>
        <pc:spChg chg="mod">
          <ac:chgData name="Anas Stitou" userId="S::s0220410@ad.ua.ac.be::2ce2afcd-ec81-4c0f-af7f-2625d5d3f4bc" providerId="AD" clId="Web-{9495E13F-85BB-3C3F-B80A-EC2EA457AEFB}" dt="2023-12-22T15:31:48.805" v="196" actId="1076"/>
          <ac:spMkLst>
            <pc:docMk/>
            <pc:sldMk cId="2601637305" sldId="261"/>
            <ac:spMk id="9" creationId="{FC0FE7A3-E13E-A8CE-B372-616D5C60D4D3}"/>
          </ac:spMkLst>
        </pc:spChg>
        <pc:spChg chg="add mod">
          <ac:chgData name="Anas Stitou" userId="S::s0220410@ad.ua.ac.be::2ce2afcd-ec81-4c0f-af7f-2625d5d3f4bc" providerId="AD" clId="Web-{9495E13F-85BB-3C3F-B80A-EC2EA457AEFB}" dt="2023-12-22T15:31:51.820" v="197" actId="1076"/>
          <ac:spMkLst>
            <pc:docMk/>
            <pc:sldMk cId="2601637305" sldId="261"/>
            <ac:spMk id="10" creationId="{91FB0B3C-66DF-7E39-9477-E92C976C7AC5}"/>
          </ac:spMkLst>
        </pc:spChg>
        <pc:spChg chg="mod">
          <ac:chgData name="Anas Stitou" userId="S::s0220410@ad.ua.ac.be::2ce2afcd-ec81-4c0f-af7f-2625d5d3f4bc" providerId="AD" clId="Web-{9495E13F-85BB-3C3F-B80A-EC2EA457AEFB}" dt="2023-12-22T15:31:55.852" v="198" actId="1076"/>
          <ac:spMkLst>
            <pc:docMk/>
            <pc:sldMk cId="2601637305" sldId="261"/>
            <ac:spMk id="11" creationId="{C87B80C0-EE0A-5D11-8639-17032767132B}"/>
          </ac:spMkLst>
        </pc:spChg>
        <pc:spChg chg="mod">
          <ac:chgData name="Anas Stitou" userId="S::s0220410@ad.ua.ac.be::2ce2afcd-ec81-4c0f-af7f-2625d5d3f4bc" providerId="AD" clId="Web-{9495E13F-85BB-3C3F-B80A-EC2EA457AEFB}" dt="2023-12-22T15:30:21.255" v="181" actId="1076"/>
          <ac:spMkLst>
            <pc:docMk/>
            <pc:sldMk cId="2601637305" sldId="261"/>
            <ac:spMk id="12" creationId="{965AA474-CEC8-725F-076D-5FBE3ADC2607}"/>
          </ac:spMkLst>
        </pc:spChg>
        <pc:spChg chg="mod">
          <ac:chgData name="Anas Stitou" userId="S::s0220410@ad.ua.ac.be::2ce2afcd-ec81-4c0f-af7f-2625d5d3f4bc" providerId="AD" clId="Web-{9495E13F-85BB-3C3F-B80A-EC2EA457AEFB}" dt="2023-12-22T15:31:37.367" v="194" actId="1076"/>
          <ac:spMkLst>
            <pc:docMk/>
            <pc:sldMk cId="2601637305" sldId="261"/>
            <ac:spMk id="13" creationId="{7086C73C-800A-7B7D-D3E9-45A6CE2FB2C8}"/>
          </ac:spMkLst>
        </pc:spChg>
        <pc:spChg chg="add mod">
          <ac:chgData name="Anas Stitou" userId="S::s0220410@ad.ua.ac.be::2ce2afcd-ec81-4c0f-af7f-2625d5d3f4bc" providerId="AD" clId="Web-{9495E13F-85BB-3C3F-B80A-EC2EA457AEFB}" dt="2023-12-22T15:36:47.173" v="334" actId="1076"/>
          <ac:spMkLst>
            <pc:docMk/>
            <pc:sldMk cId="2601637305" sldId="261"/>
            <ac:spMk id="15" creationId="{807151E3-63E6-CBB7-A4AE-5F3C2C8395CA}"/>
          </ac:spMkLst>
        </pc:spChg>
        <pc:spChg chg="add mod">
          <ac:chgData name="Anas Stitou" userId="S::s0220410@ad.ua.ac.be::2ce2afcd-ec81-4c0f-af7f-2625d5d3f4bc" providerId="AD" clId="Web-{9495E13F-85BB-3C3F-B80A-EC2EA457AEFB}" dt="2023-12-22T15:36:51.658" v="335" actId="1076"/>
          <ac:spMkLst>
            <pc:docMk/>
            <pc:sldMk cId="2601637305" sldId="261"/>
            <ac:spMk id="16" creationId="{4AFEE34E-DDF0-A2D9-7DD5-D387957475EF}"/>
          </ac:spMkLst>
        </pc:spChg>
        <pc:spChg chg="add mod">
          <ac:chgData name="Anas Stitou" userId="S::s0220410@ad.ua.ac.be::2ce2afcd-ec81-4c0f-af7f-2625d5d3f4bc" providerId="AD" clId="Web-{9495E13F-85BB-3C3F-B80A-EC2EA457AEFB}" dt="2023-12-22T15:37:22.956" v="338"/>
          <ac:spMkLst>
            <pc:docMk/>
            <pc:sldMk cId="2601637305" sldId="261"/>
            <ac:spMk id="17" creationId="{8A115C64-5893-1EE6-5471-4E97B04571D0}"/>
          </ac:spMkLst>
        </pc:spChg>
        <pc:spChg chg="add mod">
          <ac:chgData name="Anas Stitou" userId="S::s0220410@ad.ua.ac.be::2ce2afcd-ec81-4c0f-af7f-2625d5d3f4bc" providerId="AD" clId="Web-{9495E13F-85BB-3C3F-B80A-EC2EA457AEFB}" dt="2023-12-22T15:39:03.631" v="356" actId="1076"/>
          <ac:spMkLst>
            <pc:docMk/>
            <pc:sldMk cId="2601637305" sldId="261"/>
            <ac:spMk id="18" creationId="{59061395-3CB1-2407-0277-0CD129F08C94}"/>
          </ac:spMkLst>
        </pc:spChg>
        <pc:picChg chg="del mod">
          <ac:chgData name="Anas Stitou" userId="S::s0220410@ad.ua.ac.be::2ce2afcd-ec81-4c0f-af7f-2625d5d3f4bc" providerId="AD" clId="Web-{9495E13F-85BB-3C3F-B80A-EC2EA457AEFB}" dt="2023-12-22T15:28:49.033" v="160"/>
          <ac:picMkLst>
            <pc:docMk/>
            <pc:sldMk cId="2601637305" sldId="261"/>
            <ac:picMk id="6" creationId="{763B14A1-5764-3288-A14C-F6AD82515F93}"/>
          </ac:picMkLst>
        </pc:picChg>
        <pc:picChg chg="add mod modCrop">
          <ac:chgData name="Anas Stitou" userId="S::s0220410@ad.ua.ac.be::2ce2afcd-ec81-4c0f-af7f-2625d5d3f4bc" providerId="AD" clId="Web-{9495E13F-85BB-3C3F-B80A-EC2EA457AEFB}" dt="2023-12-22T15:30:59.912" v="191"/>
          <ac:picMkLst>
            <pc:docMk/>
            <pc:sldMk cId="2601637305" sldId="261"/>
            <ac:picMk id="14" creationId="{CF0E0712-3829-D5D0-37CC-A2F8E6E70C48}"/>
          </ac:picMkLst>
        </pc:picChg>
      </pc:sldChg>
      <pc:sldChg chg="addSp delSp modSp">
        <pc:chgData name="Anas Stitou" userId="S::s0220410@ad.ua.ac.be::2ce2afcd-ec81-4c0f-af7f-2625d5d3f4bc" providerId="AD" clId="Web-{9495E13F-85BB-3C3F-B80A-EC2EA457AEFB}" dt="2023-12-22T16:11:39.634" v="536" actId="1076"/>
        <pc:sldMkLst>
          <pc:docMk/>
          <pc:sldMk cId="1781664206" sldId="263"/>
        </pc:sldMkLst>
        <pc:picChg chg="add del mod">
          <ac:chgData name="Anas Stitou" userId="S::s0220410@ad.ua.ac.be::2ce2afcd-ec81-4c0f-af7f-2625d5d3f4bc" providerId="AD" clId="Web-{9495E13F-85BB-3C3F-B80A-EC2EA457AEFB}" dt="2023-12-22T15:55:14.083" v="507"/>
          <ac:picMkLst>
            <pc:docMk/>
            <pc:sldMk cId="1781664206" sldId="263"/>
            <ac:picMk id="3" creationId="{6E77B473-A442-9128-34AE-6B43DB837968}"/>
          </ac:picMkLst>
        </pc:picChg>
        <pc:picChg chg="del">
          <ac:chgData name="Anas Stitou" userId="S::s0220410@ad.ua.ac.be::2ce2afcd-ec81-4c0f-af7f-2625d5d3f4bc" providerId="AD" clId="Web-{9495E13F-85BB-3C3F-B80A-EC2EA457AEFB}" dt="2023-12-22T15:55:10.021" v="505"/>
          <ac:picMkLst>
            <pc:docMk/>
            <pc:sldMk cId="1781664206" sldId="263"/>
            <ac:picMk id="4" creationId="{7AB37C1B-43D1-D3F7-FCA9-8ACBABE06B8B}"/>
          </ac:picMkLst>
        </pc:picChg>
        <pc:picChg chg="add mod">
          <ac:chgData name="Anas Stitou" userId="S::s0220410@ad.ua.ac.be::2ce2afcd-ec81-4c0f-af7f-2625d5d3f4bc" providerId="AD" clId="Web-{9495E13F-85BB-3C3F-B80A-EC2EA457AEFB}" dt="2023-12-22T16:11:23.884" v="535" actId="1076"/>
          <ac:picMkLst>
            <pc:docMk/>
            <pc:sldMk cId="1781664206" sldId="263"/>
            <ac:picMk id="7" creationId="{C289CE65-3615-E509-8D59-A05B77CF5839}"/>
          </ac:picMkLst>
        </pc:picChg>
        <pc:picChg chg="add del mod">
          <ac:chgData name="Anas Stitou" userId="S::s0220410@ad.ua.ac.be::2ce2afcd-ec81-4c0f-af7f-2625d5d3f4bc" providerId="AD" clId="Web-{9495E13F-85BB-3C3F-B80A-EC2EA457AEFB}" dt="2023-12-22T16:09:57.084" v="519"/>
          <ac:picMkLst>
            <pc:docMk/>
            <pc:sldMk cId="1781664206" sldId="263"/>
            <ac:picMk id="8" creationId="{5AAF54E4-6857-9F1C-2038-ABE7365A68AD}"/>
          </ac:picMkLst>
        </pc:picChg>
        <pc:picChg chg="add del mod">
          <ac:chgData name="Anas Stitou" userId="S::s0220410@ad.ua.ac.be::2ce2afcd-ec81-4c0f-af7f-2625d5d3f4bc" providerId="AD" clId="Web-{9495E13F-85BB-3C3F-B80A-EC2EA457AEFB}" dt="2023-12-22T16:10:03.709" v="522"/>
          <ac:picMkLst>
            <pc:docMk/>
            <pc:sldMk cId="1781664206" sldId="263"/>
            <ac:picMk id="9" creationId="{F37AB9BC-4B31-9B71-53EA-C145447E55C0}"/>
          </ac:picMkLst>
        </pc:picChg>
        <pc:picChg chg="add mod modCrop">
          <ac:chgData name="Anas Stitou" userId="S::s0220410@ad.ua.ac.be::2ce2afcd-ec81-4c0f-af7f-2625d5d3f4bc" providerId="AD" clId="Web-{9495E13F-85BB-3C3F-B80A-EC2EA457AEFB}" dt="2023-12-22T16:11:39.634" v="536" actId="1076"/>
          <ac:picMkLst>
            <pc:docMk/>
            <pc:sldMk cId="1781664206" sldId="263"/>
            <ac:picMk id="10" creationId="{A7CC41D5-B229-17B6-2A23-8965E94DEEEF}"/>
          </ac:picMkLst>
        </pc:picChg>
      </pc:sldChg>
      <pc:sldChg chg="addSp modSp new">
        <pc:chgData name="Anas Stitou" userId="S::s0220410@ad.ua.ac.be::2ce2afcd-ec81-4c0f-af7f-2625d5d3f4bc" providerId="AD" clId="Web-{9495E13F-85BB-3C3F-B80A-EC2EA457AEFB}" dt="2023-12-22T15:53:23.705" v="504" actId="1076"/>
        <pc:sldMkLst>
          <pc:docMk/>
          <pc:sldMk cId="817491262" sldId="279"/>
        </pc:sldMkLst>
        <pc:spChg chg="mod">
          <ac:chgData name="Anas Stitou" userId="S::s0220410@ad.ua.ac.be::2ce2afcd-ec81-4c0f-af7f-2625d5d3f4bc" providerId="AD" clId="Web-{9495E13F-85BB-3C3F-B80A-EC2EA457AEFB}" dt="2023-12-22T15:42:49.138" v="373" actId="20577"/>
          <ac:spMkLst>
            <pc:docMk/>
            <pc:sldMk cId="817491262" sldId="279"/>
            <ac:spMk id="2" creationId="{7D8BFCB4-AC34-6826-03A3-69106927C2A7}"/>
          </ac:spMkLst>
        </pc:spChg>
        <pc:spChg chg="mod">
          <ac:chgData name="Anas Stitou" userId="S::s0220410@ad.ua.ac.be::2ce2afcd-ec81-4c0f-af7f-2625d5d3f4bc" providerId="AD" clId="Web-{9495E13F-85BB-3C3F-B80A-EC2EA457AEFB}" dt="2023-12-22T15:50:15.902" v="444" actId="1076"/>
          <ac:spMkLst>
            <pc:docMk/>
            <pc:sldMk cId="817491262" sldId="279"/>
            <ac:spMk id="3" creationId="{2BD08FA7-E70F-34CE-87CA-CBFF7AC3E084}"/>
          </ac:spMkLst>
        </pc:spChg>
        <pc:spChg chg="add mod">
          <ac:chgData name="Anas Stitou" userId="S::s0220410@ad.ua.ac.be::2ce2afcd-ec81-4c0f-af7f-2625d5d3f4bc" providerId="AD" clId="Web-{9495E13F-85BB-3C3F-B80A-EC2EA457AEFB}" dt="2023-12-22T15:53:23.705" v="504" actId="1076"/>
          <ac:spMkLst>
            <pc:docMk/>
            <pc:sldMk cId="817491262" sldId="279"/>
            <ac:spMk id="5" creationId="{22132717-6429-B5BC-2CCA-CC0EB488F57E}"/>
          </ac:spMkLst>
        </pc:spChg>
        <pc:cxnChg chg="add mod">
          <ac:chgData name="Anas Stitou" userId="S::s0220410@ad.ua.ac.be::2ce2afcd-ec81-4c0f-af7f-2625d5d3f4bc" providerId="AD" clId="Web-{9495E13F-85BB-3C3F-B80A-EC2EA457AEFB}" dt="2023-12-22T15:52:39.079" v="485"/>
          <ac:cxnSpMkLst>
            <pc:docMk/>
            <pc:sldMk cId="817491262" sldId="279"/>
            <ac:cxnSpMk id="6" creationId="{D49A12B4-49EA-E518-2FC7-8D0323A2A4F3}"/>
          </ac:cxnSpMkLst>
        </pc:cxnChg>
      </pc:sldChg>
    </pc:docChg>
  </pc:docChgLst>
  <pc:docChgLst>
    <pc:chgData name="Emil Lambert" userId="ca5a706f-0d9e-427e-b051-0556ebcdbd36" providerId="ADAL" clId="{4F6D9E90-86DA-344A-89B6-9C0FADFC98E4}"/>
    <pc:docChg chg="custSel modSld">
      <pc:chgData name="Emil Lambert" userId="ca5a706f-0d9e-427e-b051-0556ebcdbd36" providerId="ADAL" clId="{4F6D9E90-86DA-344A-89B6-9C0FADFC98E4}" dt="2023-10-25T20:29:11.411" v="56" actId="1076"/>
      <pc:docMkLst>
        <pc:docMk/>
      </pc:docMkLst>
      <pc:sldChg chg="addSp delSp modSp">
        <pc:chgData name="Emil Lambert" userId="ca5a706f-0d9e-427e-b051-0556ebcdbd36" providerId="ADAL" clId="{4F6D9E90-86DA-344A-89B6-9C0FADFC98E4}" dt="2023-10-25T20:09:39.428" v="53" actId="478"/>
        <pc:sldMkLst>
          <pc:docMk/>
          <pc:sldMk cId="2794692551" sldId="262"/>
        </pc:sldMkLst>
        <pc:spChg chg="del mod">
          <ac:chgData name="Emil Lambert" userId="ca5a706f-0d9e-427e-b051-0556ebcdbd36" providerId="ADAL" clId="{4F6D9E90-86DA-344A-89B6-9C0FADFC98E4}" dt="2023-10-25T19:40:26.170" v="21" actId="478"/>
          <ac:spMkLst>
            <pc:docMk/>
            <pc:sldMk cId="2794692551" sldId="262"/>
            <ac:spMk id="2" creationId="{00000000-0000-0000-0000-000000000000}"/>
          </ac:spMkLst>
        </pc:spChg>
        <pc:spChg chg="del">
          <ac:chgData name="Emil Lambert" userId="ca5a706f-0d9e-427e-b051-0556ebcdbd36" providerId="ADAL" clId="{4F6D9E90-86DA-344A-89B6-9C0FADFC98E4}" dt="2023-10-25T20:09:39.428" v="53" actId="478"/>
          <ac:spMkLst>
            <pc:docMk/>
            <pc:sldMk cId="2794692551" sldId="262"/>
            <ac:spMk id="3" creationId="{00000000-0000-0000-0000-000000000000}"/>
          </ac:spMkLst>
        </pc:spChg>
        <pc:spChg chg="add mod">
          <ac:chgData name="Emil Lambert" userId="ca5a706f-0d9e-427e-b051-0556ebcdbd36" providerId="ADAL" clId="{4F6D9E90-86DA-344A-89B6-9C0FADFC98E4}" dt="2023-10-25T20:05:58.327" v="52" actId="1076"/>
          <ac:spMkLst>
            <pc:docMk/>
            <pc:sldMk cId="2794692551" sldId="262"/>
            <ac:spMk id="7" creationId="{C47BAA94-B127-9C9B-BEB5-90F49C7DD9C2}"/>
          </ac:spMkLst>
        </pc:spChg>
        <pc:spChg chg="add del">
          <ac:chgData name="Emil Lambert" userId="ca5a706f-0d9e-427e-b051-0556ebcdbd36" providerId="ADAL" clId="{4F6D9E90-86DA-344A-89B6-9C0FADFC98E4}" dt="2023-10-25T20:05:46.390" v="50" actId="478"/>
          <ac:spMkLst>
            <pc:docMk/>
            <pc:sldMk cId="2794692551" sldId="262"/>
            <ac:spMk id="10" creationId="{253BBDED-0E39-D7AF-40F6-605CDE197279}"/>
          </ac:spMkLst>
        </pc:spChg>
        <pc:picChg chg="add del mod">
          <ac:chgData name="Emil Lambert" userId="ca5a706f-0d9e-427e-b051-0556ebcdbd36" providerId="ADAL" clId="{4F6D9E90-86DA-344A-89B6-9C0FADFC98E4}" dt="2023-10-25T19:38:06.730" v="16" actId="478"/>
          <ac:picMkLst>
            <pc:docMk/>
            <pc:sldMk cId="2794692551" sldId="262"/>
            <ac:picMk id="4" creationId="{49FA87E4-00AE-0847-7198-4822D864CBFA}"/>
          </ac:picMkLst>
        </pc:picChg>
        <pc:picChg chg="add mod">
          <ac:chgData name="Emil Lambert" userId="ca5a706f-0d9e-427e-b051-0556ebcdbd36" providerId="ADAL" clId="{4F6D9E90-86DA-344A-89B6-9C0FADFC98E4}" dt="2023-10-25T20:05:52.695" v="51" actId="1076"/>
          <ac:picMkLst>
            <pc:docMk/>
            <pc:sldMk cId="2794692551" sldId="262"/>
            <ac:picMk id="5" creationId="{3B9808FA-E819-6DDB-AF8B-FAA97077B2B4}"/>
          </ac:picMkLst>
        </pc:picChg>
      </pc:sldChg>
      <pc:sldChg chg="delSp">
        <pc:chgData name="Emil Lambert" userId="ca5a706f-0d9e-427e-b051-0556ebcdbd36" providerId="ADAL" clId="{4F6D9E90-86DA-344A-89B6-9C0FADFC98E4}" dt="2023-10-25T20:22:00.477" v="54" actId="478"/>
        <pc:sldMkLst>
          <pc:docMk/>
          <pc:sldMk cId="1781664206" sldId="263"/>
        </pc:sldMkLst>
        <pc:picChg chg="del">
          <ac:chgData name="Emil Lambert" userId="ca5a706f-0d9e-427e-b051-0556ebcdbd36" providerId="ADAL" clId="{4F6D9E90-86DA-344A-89B6-9C0FADFC98E4}" dt="2023-10-25T20:22:00.477" v="54" actId="478"/>
          <ac:picMkLst>
            <pc:docMk/>
            <pc:sldMk cId="1781664206" sldId="263"/>
            <ac:picMk id="8" creationId="{A89934AD-D42D-19B3-48F1-AAF604AA45EF}"/>
          </ac:picMkLst>
        </pc:picChg>
      </pc:sldChg>
      <pc:sldChg chg="addSp delSp modSp">
        <pc:chgData name="Emil Lambert" userId="ca5a706f-0d9e-427e-b051-0556ebcdbd36" providerId="ADAL" clId="{4F6D9E90-86DA-344A-89B6-9C0FADFC98E4}" dt="2023-10-25T20:29:11.411" v="56" actId="1076"/>
        <pc:sldMkLst>
          <pc:docMk/>
          <pc:sldMk cId="3884745440" sldId="264"/>
        </pc:sldMkLst>
        <pc:spChg chg="mod">
          <ac:chgData name="Emil Lambert" userId="ca5a706f-0d9e-427e-b051-0556ebcdbd36" providerId="ADAL" clId="{4F6D9E90-86DA-344A-89B6-9C0FADFC98E4}" dt="2023-10-25T20:04:46.418" v="46" actId="1076"/>
          <ac:spMkLst>
            <pc:docMk/>
            <pc:sldMk cId="3884745440" sldId="264"/>
            <ac:spMk id="2" creationId="{00000000-0000-0000-0000-000000000000}"/>
          </ac:spMkLst>
        </pc:spChg>
        <pc:picChg chg="add del mod">
          <ac:chgData name="Emil Lambert" userId="ca5a706f-0d9e-427e-b051-0556ebcdbd36" providerId="ADAL" clId="{4F6D9E90-86DA-344A-89B6-9C0FADFC98E4}" dt="2023-10-25T19:28:14.906" v="5" actId="478"/>
          <ac:picMkLst>
            <pc:docMk/>
            <pc:sldMk cId="3884745440" sldId="264"/>
            <ac:picMk id="4" creationId="{91193C33-E3B4-35AD-17F8-7DD72C013FA9}"/>
          </ac:picMkLst>
        </pc:picChg>
        <pc:picChg chg="add del">
          <ac:chgData name="Emil Lambert" userId="ca5a706f-0d9e-427e-b051-0556ebcdbd36" providerId="ADAL" clId="{4F6D9E90-86DA-344A-89B6-9C0FADFC98E4}" dt="2023-10-25T19:29:03.548" v="7" actId="478"/>
          <ac:picMkLst>
            <pc:docMk/>
            <pc:sldMk cId="3884745440" sldId="264"/>
            <ac:picMk id="5" creationId="{2E95E57D-3BC4-6B2F-E623-0116224BA5CE}"/>
          </ac:picMkLst>
        </pc:picChg>
        <pc:picChg chg="add mod">
          <ac:chgData name="Emil Lambert" userId="ca5a706f-0d9e-427e-b051-0556ebcdbd36" providerId="ADAL" clId="{4F6D9E90-86DA-344A-89B6-9C0FADFC98E4}" dt="2023-10-25T20:29:11.411" v="56" actId="1076"/>
          <ac:picMkLst>
            <pc:docMk/>
            <pc:sldMk cId="3884745440" sldId="264"/>
            <ac:picMk id="6" creationId="{3F805053-D012-C8A3-8E5B-BF512E33E7D1}"/>
          </ac:picMkLst>
        </pc:picChg>
        <pc:picChg chg="mod">
          <ac:chgData name="Emil Lambert" userId="ca5a706f-0d9e-427e-b051-0556ebcdbd36" providerId="ADAL" clId="{4F6D9E90-86DA-344A-89B6-9C0FADFC98E4}" dt="2023-10-25T20:04:08.466" v="39" actId="1076"/>
          <ac:picMkLst>
            <pc:docMk/>
            <pc:sldMk cId="3884745440" sldId="264"/>
            <ac:picMk id="8" creationId="{0F0316EA-35CF-4F7B-E37C-780D1DA20951}"/>
          </ac:picMkLst>
        </pc:picChg>
      </pc:sldChg>
    </pc:docChg>
  </pc:docChgLst>
  <pc:docChgLst>
    <pc:chgData name="Tibo Verreycken" userId="S::s0222730@ad.ua.ac.be::c07f4cad-6b7d-47d9-bc1b-0e03fc2914d1" providerId="AD" clId="Web-{3B711D3D-02F5-4B0F-A4F0-4089CF341B12}"/>
    <pc:docChg chg="modSld addMainMaster delMainMaster">
      <pc:chgData name="Tibo Verreycken" userId="S::s0222730@ad.ua.ac.be::c07f4cad-6b7d-47d9-bc1b-0e03fc2914d1" providerId="AD" clId="Web-{3B711D3D-02F5-4B0F-A4F0-4089CF341B12}" dt="2023-10-25T19:53:56.104" v="230" actId="20577"/>
      <pc:docMkLst>
        <pc:docMk/>
      </pc:docMkLst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351439039" sldId="256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351439039" sldId="256"/>
            <ac:spMk id="2" creationId="{00000000-0000-0000-0000-000000000000}"/>
          </ac:spMkLst>
        </pc:spChg>
      </pc:sldChg>
      <pc:sldChg chg="addSp modSp mod modClrScheme chgLayout">
        <pc:chgData name="Tibo Verreycken" userId="S::s0222730@ad.ua.ac.be::c07f4cad-6b7d-47d9-bc1b-0e03fc2914d1" providerId="AD" clId="Web-{3B711D3D-02F5-4B0F-A4F0-4089CF341B12}" dt="2023-10-25T19:38:46.304" v="80" actId="1076"/>
        <pc:sldMkLst>
          <pc:docMk/>
          <pc:sldMk cId="3301831247" sldId="257"/>
        </pc:sldMkLst>
        <pc:spChg chg="mod ord">
          <ac:chgData name="Tibo Verreycken" userId="S::s0222730@ad.ua.ac.be::c07f4cad-6b7d-47d9-bc1b-0e03fc2914d1" providerId="AD" clId="Web-{3B711D3D-02F5-4B0F-A4F0-4089CF341B12}" dt="2023-10-25T19:38:46.304" v="80" actId="1076"/>
          <ac:spMkLst>
            <pc:docMk/>
            <pc:sldMk cId="3301831247" sldId="257"/>
            <ac:spMk id="2" creationId="{00000000-0000-0000-0000-000000000000}"/>
          </ac:spMkLst>
        </pc:spChg>
        <pc:picChg chg="add mod">
          <ac:chgData name="Tibo Verreycken" userId="S::s0222730@ad.ua.ac.be::c07f4cad-6b7d-47d9-bc1b-0e03fc2914d1" providerId="AD" clId="Web-{3B711D3D-02F5-4B0F-A4F0-4089CF341B12}" dt="2023-10-25T19:36:29.612" v="77" actId="1076"/>
          <ac:picMkLst>
            <pc:docMk/>
            <pc:sldMk cId="3301831247" sldId="257"/>
            <ac:picMk id="4" creationId="{AE47EA27-7E47-DDD0-3CAE-5AA1216138B5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36:36.487" v="78" actId="1076"/>
          <ac:picMkLst>
            <pc:docMk/>
            <pc:sldMk cId="3301831247" sldId="257"/>
            <ac:picMk id="5" creationId="{9B0DAA47-F2D3-D614-F4AC-9CE17D1BEF4D}"/>
          </ac:picMkLst>
        </pc:pic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2773770283" sldId="258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73770283" sldId="258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73770283" sldId="258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4140184632" sldId="259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140184632" sldId="259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140184632" sldId="259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004750162" sldId="260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004750162" sldId="260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004750162" sldId="260"/>
            <ac:spMk id="3" creationId="{00000000-0000-0000-0000-000000000000}"/>
          </ac:spMkLst>
        </pc:spChg>
      </pc:sldChg>
      <pc:sldChg chg="addSp modSp mod modClrScheme chgLayout">
        <pc:chgData name="Tibo Verreycken" userId="S::s0222730@ad.ua.ac.be::c07f4cad-6b7d-47d9-bc1b-0e03fc2914d1" providerId="AD" clId="Web-{3B711D3D-02F5-4B0F-A4F0-4089CF341B12}" dt="2023-10-25T19:53:56.104" v="230" actId="20577"/>
        <pc:sldMkLst>
          <pc:docMk/>
          <pc:sldMk cId="2601637305" sldId="261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601637305" sldId="261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601637305" sldId="261"/>
            <ac:spMk id="3" creationId="{00000000-0000-0000-0000-00000000000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53:56.104" v="230" actId="20577"/>
          <ac:spMkLst>
            <pc:docMk/>
            <pc:sldMk cId="2601637305" sldId="261"/>
            <ac:spMk id="4" creationId="{73A72B22-FDD7-DE14-1197-FA370C62E2DF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2794692551" sldId="262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94692551" sldId="262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2794692551" sldId="262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1781664206" sldId="263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781664206" sldId="263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781664206" sldId="263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3884745440" sldId="264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884745440" sldId="264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3884745440" sldId="264"/>
            <ac:spMk id="3" creationId="{00000000-0000-0000-0000-000000000000}"/>
          </ac:spMkLst>
        </pc:spChg>
      </pc:sldChg>
      <pc:sldChg chg="addSp delSp modSp mod modClrScheme chgLayout">
        <pc:chgData name="Tibo Verreycken" userId="S::s0222730@ad.ua.ac.be::c07f4cad-6b7d-47d9-bc1b-0e03fc2914d1" providerId="AD" clId="Web-{3B711D3D-02F5-4B0F-A4F0-4089CF341B12}" dt="2023-10-25T19:50:02.158" v="114"/>
        <pc:sldMkLst>
          <pc:docMk/>
          <pc:sldMk cId="3617797235" sldId="265"/>
        </pc:sldMkLst>
        <pc:spChg chg="mod ord">
          <ac:chgData name="Tibo Verreycken" userId="S::s0222730@ad.ua.ac.be::c07f4cad-6b7d-47d9-bc1b-0e03fc2914d1" providerId="AD" clId="Web-{3B711D3D-02F5-4B0F-A4F0-4089CF341B12}" dt="2023-10-25T19:23:38.007" v="18" actId="20577"/>
          <ac:spMkLst>
            <pc:docMk/>
            <pc:sldMk cId="3617797235" sldId="265"/>
            <ac:spMk id="2" creationId="{00000000-0000-0000-0000-000000000000}"/>
          </ac:spMkLst>
        </pc:spChg>
        <pc:spChg chg="del mod ord">
          <ac:chgData name="Tibo Verreycken" userId="S::s0222730@ad.ua.ac.be::c07f4cad-6b7d-47d9-bc1b-0e03fc2914d1" providerId="AD" clId="Web-{3B711D3D-02F5-4B0F-A4F0-4089CF341B12}" dt="2023-10-25T19:23:03.099" v="1"/>
          <ac:spMkLst>
            <pc:docMk/>
            <pc:sldMk cId="3617797235" sldId="265"/>
            <ac:spMk id="3" creationId="{00000000-0000-0000-0000-00000000000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26:00.449" v="61" actId="1076"/>
          <ac:spMkLst>
            <pc:docMk/>
            <pc:sldMk cId="3617797235" sldId="265"/>
            <ac:spMk id="4" creationId="{8057EC56-B541-55FB-C33C-51083A1F8980}"/>
          </ac:spMkLst>
        </pc:spChg>
        <pc:spChg chg="add mod">
          <ac:chgData name="Tibo Verreycken" userId="S::s0222730@ad.ua.ac.be::c07f4cad-6b7d-47d9-bc1b-0e03fc2914d1" providerId="AD" clId="Web-{3B711D3D-02F5-4B0F-A4F0-4089CF341B12}" dt="2023-10-25T19:47:47.060" v="102" actId="1076"/>
          <ac:spMkLst>
            <pc:docMk/>
            <pc:sldMk cId="3617797235" sldId="265"/>
            <ac:spMk id="10" creationId="{E137EC1F-0850-77B8-C13E-2F66D344F541}"/>
          </ac:spMkLst>
        </pc:spChg>
        <pc:picChg chg="add mod modCrop">
          <ac:chgData name="Tibo Verreycken" userId="S::s0222730@ad.ua.ac.be::c07f4cad-6b7d-47d9-bc1b-0e03fc2914d1" providerId="AD" clId="Web-{3B711D3D-02F5-4B0F-A4F0-4089CF341B12}" dt="2023-10-25T19:48:31.202" v="106"/>
          <ac:picMkLst>
            <pc:docMk/>
            <pc:sldMk cId="3617797235" sldId="265"/>
            <ac:picMk id="5" creationId="{F2A393A3-D23A-F4DB-B1E2-0C03EF37FF04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45:36.306" v="87" actId="1076"/>
          <ac:picMkLst>
            <pc:docMk/>
            <pc:sldMk cId="3617797235" sldId="265"/>
            <ac:picMk id="6" creationId="{16DD48E2-09B5-272F-9CBE-B2E9D355A13B}"/>
          </ac:picMkLst>
        </pc:picChg>
        <pc:picChg chg="add mod">
          <ac:chgData name="Tibo Verreycken" userId="S::s0222730@ad.ua.ac.be::c07f4cad-6b7d-47d9-bc1b-0e03fc2914d1" providerId="AD" clId="Web-{3B711D3D-02F5-4B0F-A4F0-4089CF341B12}" dt="2023-10-25T19:45:44.556" v="90" actId="1076"/>
          <ac:picMkLst>
            <pc:docMk/>
            <pc:sldMk cId="3617797235" sldId="265"/>
            <ac:picMk id="7" creationId="{425C4FD2-FE44-47E4-871E-298796CFFE23}"/>
          </ac:picMkLst>
        </pc:picChg>
        <pc:inkChg chg="add del">
          <ac:chgData name="Tibo Verreycken" userId="S::s0222730@ad.ua.ac.be::c07f4cad-6b7d-47d9-bc1b-0e03fc2914d1" providerId="AD" clId="Web-{3B711D3D-02F5-4B0F-A4F0-4089CF341B12}" dt="2023-10-25T19:46:35.417" v="92"/>
          <ac:inkMkLst>
            <pc:docMk/>
            <pc:sldMk cId="3617797235" sldId="265"/>
            <ac:inkMk id="8" creationId="{C3876311-6509-5036-A844-C14F02CA8C0C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6:45.058" v="94"/>
          <ac:inkMkLst>
            <pc:docMk/>
            <pc:sldMk cId="3617797235" sldId="265"/>
            <ac:inkMk id="9" creationId="{7C695229-DBF1-04BD-62AB-CA83BC6F9CFF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7:33.872" v="99"/>
          <ac:inkMkLst>
            <pc:docMk/>
            <pc:sldMk cId="3617797235" sldId="265"/>
            <ac:inkMk id="11" creationId="{61463415-B878-DDAA-1020-6293C44CCF0F}"/>
          </ac:inkMkLst>
        </pc:inkChg>
        <pc:inkChg chg="add del">
          <ac:chgData name="Tibo Verreycken" userId="S::s0222730@ad.ua.ac.be::c07f4cad-6b7d-47d9-bc1b-0e03fc2914d1" providerId="AD" clId="Web-{3B711D3D-02F5-4B0F-A4F0-4089CF341B12}" dt="2023-10-25T19:48:56.953" v="108"/>
          <ac:inkMkLst>
            <pc:docMk/>
            <pc:sldMk cId="3617797235" sldId="265"/>
            <ac:inkMk id="12" creationId="{EED317B3-8A65-B2C9-9F57-28AD4782A538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03.266" v="109"/>
          <ac:inkMkLst>
            <pc:docMk/>
            <pc:sldMk cId="3617797235" sldId="265"/>
            <ac:inkMk id="13" creationId="{E5391FA5-7FD7-8F79-7793-7F45E5169057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22.095" v="110"/>
          <ac:inkMkLst>
            <pc:docMk/>
            <pc:sldMk cId="3617797235" sldId="265"/>
            <ac:inkMk id="14" creationId="{AF317433-50F9-9E75-FBB4-1079C58118DB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34.298" v="111"/>
          <ac:inkMkLst>
            <pc:docMk/>
            <pc:sldMk cId="3617797235" sldId="265"/>
            <ac:inkMk id="15" creationId="{B9FBE6E0-6581-99C6-0082-BFBF2EB631D7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40.470" v="112"/>
          <ac:inkMkLst>
            <pc:docMk/>
            <pc:sldMk cId="3617797235" sldId="265"/>
            <ac:inkMk id="16" creationId="{164E0A0A-C4C0-B433-2EB0-0A8F15ADC85F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49:53.689" v="113"/>
          <ac:inkMkLst>
            <pc:docMk/>
            <pc:sldMk cId="3617797235" sldId="265"/>
            <ac:inkMk id="17" creationId="{C26265FF-97C4-834D-71A4-8EA491B9A39E}"/>
          </ac:inkMkLst>
        </pc:inkChg>
        <pc:inkChg chg="add">
          <ac:chgData name="Tibo Verreycken" userId="S::s0222730@ad.ua.ac.be::c07f4cad-6b7d-47d9-bc1b-0e03fc2914d1" providerId="AD" clId="Web-{3B711D3D-02F5-4B0F-A4F0-4089CF341B12}" dt="2023-10-25T19:50:02.158" v="114"/>
          <ac:inkMkLst>
            <pc:docMk/>
            <pc:sldMk cId="3617797235" sldId="265"/>
            <ac:inkMk id="18" creationId="{3B854379-C746-8598-348E-D3B217FDE898}"/>
          </ac:inkMkLst>
        </pc:ink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4079991226" sldId="266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079991226" sldId="266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4079991226" sldId="266"/>
            <ac:spMk id="3" creationId="{00000000-0000-0000-0000-000000000000}"/>
          </ac:spMkLst>
        </pc:spChg>
      </pc:sldChg>
      <pc:sldChg chg="modSp mod modClrScheme chgLayout">
        <pc:chgData name="Tibo Verreycken" userId="S::s0222730@ad.ua.ac.be::c07f4cad-6b7d-47d9-bc1b-0e03fc2914d1" providerId="AD" clId="Web-{3B711D3D-02F5-4B0F-A4F0-4089CF341B12}" dt="2023-10-25T19:20:23.844" v="0"/>
        <pc:sldMkLst>
          <pc:docMk/>
          <pc:sldMk cId="1337473716" sldId="267"/>
        </pc:sldMkLst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337473716" sldId="267"/>
            <ac:spMk id="2" creationId="{00000000-0000-0000-0000-000000000000}"/>
          </ac:spMkLst>
        </pc:spChg>
        <pc:spChg chg="mod ord">
          <ac:chgData name="Tibo Verreycken" userId="S::s0222730@ad.ua.ac.be::c07f4cad-6b7d-47d9-bc1b-0e03fc2914d1" providerId="AD" clId="Web-{3B711D3D-02F5-4B0F-A4F0-4089CF341B12}" dt="2023-10-25T19:20:23.844" v="0"/>
          <ac:spMkLst>
            <pc:docMk/>
            <pc:sldMk cId="1337473716" sldId="267"/>
            <ac:spMk id="3" creationId="{00000000-0000-0000-0000-000000000000}"/>
          </ac:spMkLst>
        </pc:spChg>
      </pc:sldChg>
      <pc:sldMasterChg chg="del delSldLayout">
        <pc:chgData name="Tibo Verreycken" userId="S::s0222730@ad.ua.ac.be::c07f4cad-6b7d-47d9-bc1b-0e03fc2914d1" providerId="AD" clId="Web-{3B711D3D-02F5-4B0F-A4F0-4089CF341B12}" dt="2023-10-25T19:20:23.844" v="0"/>
        <pc:sldMasterMkLst>
          <pc:docMk/>
          <pc:sldMasterMk cId="1710546820" sldId="2147483648"/>
        </pc:sldMasterMkLst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 modSldLayout">
        <pc:chgData name="Tibo Verreycken" userId="S::s0222730@ad.ua.ac.be::c07f4cad-6b7d-47d9-bc1b-0e03fc2914d1" providerId="AD" clId="Web-{3B711D3D-02F5-4B0F-A4F0-4089CF341B12}" dt="2023-10-25T19:20:23.844" v="0"/>
        <pc:sldMasterMkLst>
          <pc:docMk/>
          <pc:sldMasterMk cId="4241921321" sldId="2147483660"/>
        </pc:sldMasterMkLst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960845228" sldId="2147483661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832404876" sldId="2147483662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686445378" sldId="2147483663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811629624" sldId="2147483664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170307205" sldId="2147483665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1520856230" sldId="2147483666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374552716" sldId="2147483667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2768724744" sldId="2147483668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601697337" sldId="2147483669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4286588037" sldId="2147483670"/>
          </pc:sldLayoutMkLst>
        </pc:sldLayoutChg>
        <pc:sldLayoutChg chg="add mod replId">
          <pc:chgData name="Tibo Verreycken" userId="S::s0222730@ad.ua.ac.be::c07f4cad-6b7d-47d9-bc1b-0e03fc2914d1" providerId="AD" clId="Web-{3B711D3D-02F5-4B0F-A4F0-4089CF341B12}" dt="2023-10-25T19:20:23.844" v="0"/>
          <pc:sldLayoutMkLst>
            <pc:docMk/>
            <pc:sldMasterMk cId="4241921321" sldId="2147483660"/>
            <pc:sldLayoutMk cId="3105040672" sldId="2147483671"/>
          </pc:sldLayoutMkLst>
        </pc:sldLayoutChg>
      </pc:sldMasterChg>
    </pc:docChg>
  </pc:docChgLst>
  <pc:docChgLst>
    <pc:chgData name="Kars van Velzen" userId="S::s0223956@ad.ua.ac.be::3caabb2d-f007-4297-b28e-f39831d50179" providerId="AD" clId="Web-{7B6D1038-27A2-4AF4-4789-824260BCBCFC}"/>
    <pc:docChg chg="modSld">
      <pc:chgData name="Kars van Velzen" userId="S::s0223956@ad.ua.ac.be::3caabb2d-f007-4297-b28e-f39831d50179" providerId="AD" clId="Web-{7B6D1038-27A2-4AF4-4789-824260BCBCFC}" dt="2023-10-25T20:15:41.677" v="5" actId="1076"/>
      <pc:docMkLst>
        <pc:docMk/>
      </pc:docMkLst>
      <pc:sldChg chg="modSp">
        <pc:chgData name="Kars van Velzen" userId="S::s0223956@ad.ua.ac.be::3caabb2d-f007-4297-b28e-f39831d50179" providerId="AD" clId="Web-{7B6D1038-27A2-4AF4-4789-824260BCBCFC}" dt="2023-10-25T20:15:41.677" v="5" actId="1076"/>
        <pc:sldMkLst>
          <pc:docMk/>
          <pc:sldMk cId="3351439039" sldId="256"/>
        </pc:sldMkLst>
        <pc:picChg chg="mod">
          <ac:chgData name="Kars van Velzen" userId="S::s0223956@ad.ua.ac.be::3caabb2d-f007-4297-b28e-f39831d50179" providerId="AD" clId="Web-{7B6D1038-27A2-4AF4-4789-824260BCBCFC}" dt="2023-10-25T20:15:41.677" v="5" actId="1076"/>
          <ac:picMkLst>
            <pc:docMk/>
            <pc:sldMk cId="3351439039" sldId="256"/>
            <ac:picMk id="12" creationId="{5C67D397-E23A-BC8D-B302-F33D3F82B3AF}"/>
          </ac:picMkLst>
        </pc:picChg>
      </pc:sldChg>
    </pc:docChg>
  </pc:docChgLst>
  <pc:docChgLst>
    <pc:chgData clId="Web-{7731E544-C20D-BE2B-C61E-5369B883B743}"/>
    <pc:docChg chg="modSld">
      <pc:chgData name="" userId="" providerId="" clId="Web-{7731E544-C20D-BE2B-C61E-5369B883B743}" dt="2023-10-25T19:40:22.276" v="3"/>
      <pc:docMkLst>
        <pc:docMk/>
      </pc:docMkLst>
      <pc:sldChg chg="addSp modSp">
        <pc:chgData name="" userId="" providerId="" clId="Web-{7731E544-C20D-BE2B-C61E-5369B883B743}" dt="2023-10-25T19:40:22.276" v="3"/>
        <pc:sldMkLst>
          <pc:docMk/>
          <pc:sldMk cId="3004750162" sldId="260"/>
        </pc:sldMkLst>
        <pc:spChg chg="add">
          <ac:chgData name="" userId="" providerId="" clId="Web-{7731E544-C20D-BE2B-C61E-5369B883B743}" dt="2023-10-25T19:40:18.792" v="1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" userId="" providerId="" clId="Web-{7731E544-C20D-BE2B-C61E-5369B883B743}" dt="2023-10-25T19:40:19.167" v="2" actId="1076"/>
          <ac:spMkLst>
            <pc:docMk/>
            <pc:sldMk cId="3004750162" sldId="260"/>
            <ac:spMk id="5" creationId="{E7283E5F-B0A6-942A-77C3-5E45F5CA9316}"/>
          </ac:spMkLst>
        </pc:spChg>
        <pc:spChg chg="add">
          <ac:chgData name="" userId="" providerId="" clId="Web-{7731E544-C20D-BE2B-C61E-5369B883B743}" dt="2023-10-25T19:40:22.276" v="3"/>
          <ac:spMkLst>
            <pc:docMk/>
            <pc:sldMk cId="3004750162" sldId="260"/>
            <ac:spMk id="7" creationId="{4D8BB00A-0E96-5C4F-E164-BA730DD179CF}"/>
          </ac:spMkLst>
        </pc:spChg>
      </pc:sldChg>
    </pc:docChg>
  </pc:docChgLst>
  <pc:docChgLst>
    <pc:chgData name="Anas Stitou" userId="S::s0220410@ad.ua.ac.be::2ce2afcd-ec81-4c0f-af7f-2625d5d3f4bc" providerId="AD" clId="Web-{7731E544-C20D-BE2B-C61E-5369B883B743}"/>
    <pc:docChg chg="modSld">
      <pc:chgData name="Anas Stitou" userId="S::s0220410@ad.ua.ac.be::2ce2afcd-ec81-4c0f-af7f-2625d5d3f4bc" providerId="AD" clId="Web-{7731E544-C20D-BE2B-C61E-5369B883B743}" dt="2023-10-25T19:43:02.674" v="27" actId="1076"/>
      <pc:docMkLst>
        <pc:docMk/>
      </pc:docMkLst>
      <pc:sldChg chg="addSp delSp modSp">
        <pc:chgData name="Anas Stitou" userId="S::s0220410@ad.ua.ac.be::2ce2afcd-ec81-4c0f-af7f-2625d5d3f4bc" providerId="AD" clId="Web-{7731E544-C20D-BE2B-C61E-5369B883B743}" dt="2023-10-25T19:43:02.674" v="27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7731E544-C20D-BE2B-C61E-5369B883B743}" dt="2023-10-25T19:41:08.825" v="3" actId="1076"/>
          <ac:spMkLst>
            <pc:docMk/>
            <pc:sldMk cId="3004750162" sldId="260"/>
            <ac:spMk id="4" creationId="{AC8232E1-572C-699C-1578-276EF308C9AE}"/>
          </ac:spMkLst>
        </pc:spChg>
        <pc:spChg chg="mod">
          <ac:chgData name="Anas Stitou" userId="S::s0220410@ad.ua.ac.be::2ce2afcd-ec81-4c0f-af7f-2625d5d3f4bc" providerId="AD" clId="Web-{7731E544-C20D-BE2B-C61E-5369B883B743}" dt="2023-10-25T19:42:41.828" v="23" actId="1076"/>
          <ac:spMkLst>
            <pc:docMk/>
            <pc:sldMk cId="3004750162" sldId="260"/>
            <ac:spMk id="5" creationId="{E7283E5F-B0A6-942A-77C3-5E45F5CA9316}"/>
          </ac:spMkLst>
        </pc:spChg>
        <pc:spChg chg="mod">
          <ac:chgData name="Anas Stitou" userId="S::s0220410@ad.ua.ac.be::2ce2afcd-ec81-4c0f-af7f-2625d5d3f4bc" providerId="AD" clId="Web-{7731E544-C20D-BE2B-C61E-5369B883B743}" dt="2023-10-25T19:42:36.015" v="21" actId="1076"/>
          <ac:spMkLst>
            <pc:docMk/>
            <pc:sldMk cId="3004750162" sldId="260"/>
            <ac:spMk id="7" creationId="{4D8BB00A-0E96-5C4F-E164-BA730DD179CF}"/>
          </ac:spMkLst>
        </pc:spChg>
        <pc:spChg chg="add del">
          <ac:chgData name="Anas Stitou" userId="S::s0220410@ad.ua.ac.be::2ce2afcd-ec81-4c0f-af7f-2625d5d3f4bc" providerId="AD" clId="Web-{7731E544-C20D-BE2B-C61E-5369B883B743}" dt="2023-10-25T19:41:54.482" v="12"/>
          <ac:spMkLst>
            <pc:docMk/>
            <pc:sldMk cId="3004750162" sldId="260"/>
            <ac:spMk id="9" creationId="{6E0D5972-F655-AEA9-41CA-52BB1395DE8B}"/>
          </ac:spMkLst>
        </pc:spChg>
        <pc:spChg chg="add del">
          <ac:chgData name="Anas Stitou" userId="S::s0220410@ad.ua.ac.be::2ce2afcd-ec81-4c0f-af7f-2625d5d3f4bc" providerId="AD" clId="Web-{7731E544-C20D-BE2B-C61E-5369B883B743}" dt="2023-10-25T19:42:05.373" v="14"/>
          <ac:spMkLst>
            <pc:docMk/>
            <pc:sldMk cId="3004750162" sldId="260"/>
            <ac:spMk id="10" creationId="{E0244139-77F0-7CCF-9680-16C20DE9C7C3}"/>
          </ac:spMkLst>
        </pc:spChg>
        <pc:spChg chg="add mod">
          <ac:chgData name="Anas Stitou" userId="S::s0220410@ad.ua.ac.be::2ce2afcd-ec81-4c0f-af7f-2625d5d3f4bc" providerId="AD" clId="Web-{7731E544-C20D-BE2B-C61E-5369B883B743}" dt="2023-10-25T19:42:38.828" v="22" actId="1076"/>
          <ac:spMkLst>
            <pc:docMk/>
            <pc:sldMk cId="3004750162" sldId="260"/>
            <ac:spMk id="11" creationId="{380D247C-78F8-D23B-D987-74B1CBCC2D67}"/>
          </ac:spMkLst>
        </pc:spChg>
        <pc:spChg chg="add del mod">
          <ac:chgData name="Anas Stitou" userId="S::s0220410@ad.ua.ac.be::2ce2afcd-ec81-4c0f-af7f-2625d5d3f4bc" providerId="AD" clId="Web-{7731E544-C20D-BE2B-C61E-5369B883B743}" dt="2023-10-25T19:42:49.703" v="24"/>
          <ac:spMkLst>
            <pc:docMk/>
            <pc:sldMk cId="3004750162" sldId="260"/>
            <ac:spMk id="12" creationId="{05015593-F298-6AE4-6E69-7C4D912ED314}"/>
          </ac:spMkLst>
        </pc:spChg>
        <pc:spChg chg="add">
          <ac:chgData name="Anas Stitou" userId="S::s0220410@ad.ua.ac.be::2ce2afcd-ec81-4c0f-af7f-2625d5d3f4bc" providerId="AD" clId="Web-{7731E544-C20D-BE2B-C61E-5369B883B743}" dt="2023-10-25T19:42:55.203" v="25"/>
          <ac:spMkLst>
            <pc:docMk/>
            <pc:sldMk cId="3004750162" sldId="260"/>
            <ac:spMk id="13" creationId="{50750EAD-C464-9886-6FF2-955677D8EBD3}"/>
          </ac:spMkLst>
        </pc:spChg>
        <pc:spChg chg="add mod">
          <ac:chgData name="Anas Stitou" userId="S::s0220410@ad.ua.ac.be::2ce2afcd-ec81-4c0f-af7f-2625d5d3f4bc" providerId="AD" clId="Web-{7731E544-C20D-BE2B-C61E-5369B883B743}" dt="2023-10-25T19:43:02.674" v="27" actId="1076"/>
          <ac:spMkLst>
            <pc:docMk/>
            <pc:sldMk cId="3004750162" sldId="260"/>
            <ac:spMk id="14" creationId="{50750EAD-C464-9886-6FF2-955677D8EBD3}"/>
          </ac:spMkLst>
        </pc:spChg>
        <pc:cxnChg chg="add del">
          <ac:chgData name="Anas Stitou" userId="S::s0220410@ad.ua.ac.be::2ce2afcd-ec81-4c0f-af7f-2625d5d3f4bc" providerId="AD" clId="Web-{7731E544-C20D-BE2B-C61E-5369B883B743}" dt="2023-10-25T19:41:26.841" v="10"/>
          <ac:cxnSpMkLst>
            <pc:docMk/>
            <pc:sldMk cId="3004750162" sldId="260"/>
            <ac:cxnSpMk id="8" creationId="{0A6E56F7-5847-2599-8D06-DCB1513D784D}"/>
          </ac:cxnSpMkLst>
        </pc:cxnChg>
      </pc:sldChg>
    </pc:docChg>
  </pc:docChgLst>
  <pc:docChgLst>
    <pc:chgData name="Tibo Verreycken" userId="S::s0222730@ad.ua.ac.be::c07f4cad-6b7d-47d9-bc1b-0e03fc2914d1" providerId="AD" clId="Web-{25BDA53E-FE56-E0EF-B552-C15FDBA58E24}"/>
    <pc:docChg chg="modSld">
      <pc:chgData name="Tibo Verreycken" userId="S::s0222730@ad.ua.ac.be::c07f4cad-6b7d-47d9-bc1b-0e03fc2914d1" providerId="AD" clId="Web-{25BDA53E-FE56-E0EF-B552-C15FDBA58E24}" dt="2024-01-23T11:46:01.170" v="41" actId="1076"/>
      <pc:docMkLst>
        <pc:docMk/>
      </pc:docMkLst>
      <pc:sldChg chg="addSp modSp">
        <pc:chgData name="Tibo Verreycken" userId="S::s0222730@ad.ua.ac.be::c07f4cad-6b7d-47d9-bc1b-0e03fc2914d1" providerId="AD" clId="Web-{25BDA53E-FE56-E0EF-B552-C15FDBA58E24}" dt="2024-01-23T11:29:03.222" v="13" actId="1076"/>
        <pc:sldMkLst>
          <pc:docMk/>
          <pc:sldMk cId="3617797235" sldId="265"/>
        </pc:sldMkLst>
        <pc:spChg chg="mod">
          <ac:chgData name="Tibo Verreycken" userId="S::s0222730@ad.ua.ac.be::c07f4cad-6b7d-47d9-bc1b-0e03fc2914d1" providerId="AD" clId="Web-{25BDA53E-FE56-E0EF-B552-C15FDBA58E24}" dt="2024-01-23T11:27:49.062" v="8" actId="20577"/>
          <ac:spMkLst>
            <pc:docMk/>
            <pc:sldMk cId="3617797235" sldId="265"/>
            <ac:spMk id="9" creationId="{8DE3CA7F-9122-85E8-747C-F574B4FFE777}"/>
          </ac:spMkLst>
        </pc:spChg>
        <pc:spChg chg="mod">
          <ac:chgData name="Tibo Verreycken" userId="S::s0222730@ad.ua.ac.be::c07f4cad-6b7d-47d9-bc1b-0e03fc2914d1" providerId="AD" clId="Web-{25BDA53E-FE56-E0EF-B552-C15FDBA58E24}" dt="2024-01-23T11:28:33.111" v="11" actId="20577"/>
          <ac:spMkLst>
            <pc:docMk/>
            <pc:sldMk cId="3617797235" sldId="265"/>
            <ac:spMk id="20" creationId="{84E994F4-51D0-5E92-517C-9738E55434A4}"/>
          </ac:spMkLst>
        </pc:spChg>
        <pc:picChg chg="add mod">
          <ac:chgData name="Tibo Verreycken" userId="S::s0222730@ad.ua.ac.be::c07f4cad-6b7d-47d9-bc1b-0e03fc2914d1" providerId="AD" clId="Web-{25BDA53E-FE56-E0EF-B552-C15FDBA58E24}" dt="2024-01-23T11:29:03.222" v="13" actId="1076"/>
          <ac:picMkLst>
            <pc:docMk/>
            <pc:sldMk cId="3617797235" sldId="265"/>
            <ac:picMk id="4" creationId="{0BE7030E-8BA0-776B-79AF-3DE7E7FB7BD3}"/>
          </ac:picMkLst>
        </pc:picChg>
      </pc:sldChg>
      <pc:sldChg chg="modSp">
        <pc:chgData name="Tibo Verreycken" userId="S::s0222730@ad.ua.ac.be::c07f4cad-6b7d-47d9-bc1b-0e03fc2914d1" providerId="AD" clId="Web-{25BDA53E-FE56-E0EF-B552-C15FDBA58E24}" dt="2024-01-23T11:31:59.370" v="15" actId="20577"/>
        <pc:sldMkLst>
          <pc:docMk/>
          <pc:sldMk cId="4079991226" sldId="266"/>
        </pc:sldMkLst>
        <pc:spChg chg="mod">
          <ac:chgData name="Tibo Verreycken" userId="S::s0222730@ad.ua.ac.be::c07f4cad-6b7d-47d9-bc1b-0e03fc2914d1" providerId="AD" clId="Web-{25BDA53E-FE56-E0EF-B552-C15FDBA58E24}" dt="2024-01-23T11:31:59.370" v="15" actId="20577"/>
          <ac:spMkLst>
            <pc:docMk/>
            <pc:sldMk cId="4079991226" sldId="266"/>
            <ac:spMk id="6" creationId="{E3C41C20-7141-C45E-0CE0-65C01BB320C6}"/>
          </ac:spMkLst>
        </pc:spChg>
      </pc:sldChg>
      <pc:sldChg chg="addSp delSp modSp">
        <pc:chgData name="Tibo Verreycken" userId="S::s0222730@ad.ua.ac.be::c07f4cad-6b7d-47d9-bc1b-0e03fc2914d1" providerId="AD" clId="Web-{25BDA53E-FE56-E0EF-B552-C15FDBA58E24}" dt="2024-01-23T11:37:49.244" v="37" actId="14100"/>
        <pc:sldMkLst>
          <pc:docMk/>
          <pc:sldMk cId="1965064847" sldId="275"/>
        </pc:sldMkLst>
        <pc:spChg chg="mod">
          <ac:chgData name="Tibo Verreycken" userId="S::s0222730@ad.ua.ac.be::c07f4cad-6b7d-47d9-bc1b-0e03fc2914d1" providerId="AD" clId="Web-{25BDA53E-FE56-E0EF-B552-C15FDBA58E24}" dt="2024-01-23T11:37:49.244" v="37" actId="14100"/>
          <ac:spMkLst>
            <pc:docMk/>
            <pc:sldMk cId="1965064847" sldId="275"/>
            <ac:spMk id="8" creationId="{7DEEB975-9F87-EAFD-3CE4-BE7E56F9EFC6}"/>
          </ac:spMkLst>
        </pc:spChg>
        <pc:picChg chg="mod">
          <ac:chgData name="Tibo Verreycken" userId="S::s0222730@ad.ua.ac.be::c07f4cad-6b7d-47d9-bc1b-0e03fc2914d1" providerId="AD" clId="Web-{25BDA53E-FE56-E0EF-B552-C15FDBA58E24}" dt="2024-01-23T11:37:31.305" v="34" actId="1076"/>
          <ac:picMkLst>
            <pc:docMk/>
            <pc:sldMk cId="1965064847" sldId="275"/>
            <ac:picMk id="2" creationId="{BF76A3F5-1A60-975D-03A3-FF247347C6F0}"/>
          </ac:picMkLst>
        </pc:picChg>
        <pc:picChg chg="mod modCrop">
          <ac:chgData name="Tibo Verreycken" userId="S::s0222730@ad.ua.ac.be::c07f4cad-6b7d-47d9-bc1b-0e03fc2914d1" providerId="AD" clId="Web-{25BDA53E-FE56-E0EF-B552-C15FDBA58E24}" dt="2024-01-23T11:37:09.961" v="30" actId="1076"/>
          <ac:picMkLst>
            <pc:docMk/>
            <pc:sldMk cId="1965064847" sldId="275"/>
            <ac:picMk id="5" creationId="{6E459C62-4738-7E54-C815-D16487EA21DD}"/>
          </ac:picMkLst>
        </pc:picChg>
        <pc:inkChg chg="add">
          <ac:chgData name="Tibo Verreycken" userId="S::s0222730@ad.ua.ac.be::c07f4cad-6b7d-47d9-bc1b-0e03fc2914d1" providerId="AD" clId="Web-{25BDA53E-FE56-E0EF-B552-C15FDBA58E24}" dt="2024-01-23T11:37:38.696" v="35"/>
          <ac:inkMkLst>
            <pc:docMk/>
            <pc:sldMk cId="1965064847" sldId="275"/>
            <ac:inkMk id="7" creationId="{A32777D2-BBE2-D585-754C-2A8934C9BC78}"/>
          </ac:inkMkLst>
        </pc:inkChg>
        <pc:inkChg chg="del mod">
          <ac:chgData name="Tibo Verreycken" userId="S::s0222730@ad.ua.ac.be::c07f4cad-6b7d-47d9-bc1b-0e03fc2914d1" providerId="AD" clId="Web-{25BDA53E-FE56-E0EF-B552-C15FDBA58E24}" dt="2024-01-23T11:37:17.836" v="32"/>
          <ac:inkMkLst>
            <pc:docMk/>
            <pc:sldMk cId="1965064847" sldId="275"/>
            <ac:inkMk id="9" creationId="{996EA2C8-D43B-DD13-14A5-9C9B43091B0E}"/>
          </ac:inkMkLst>
        </pc:inkChg>
        <pc:inkChg chg="del mod">
          <ac:chgData name="Tibo Verreycken" userId="S::s0222730@ad.ua.ac.be::c07f4cad-6b7d-47d9-bc1b-0e03fc2914d1" providerId="AD" clId="Web-{25BDA53E-FE56-E0EF-B552-C15FDBA58E24}" dt="2024-01-23T11:37:18.805" v="33"/>
          <ac:inkMkLst>
            <pc:docMk/>
            <pc:sldMk cId="1965064847" sldId="275"/>
            <ac:inkMk id="10" creationId="{AB8AF5F2-91FD-43BA-AC14-49079A1A0412}"/>
          </ac:inkMkLst>
        </pc:inkChg>
        <pc:inkChg chg="add">
          <ac:chgData name="Tibo Verreycken" userId="S::s0222730@ad.ua.ac.be::c07f4cad-6b7d-47d9-bc1b-0e03fc2914d1" providerId="AD" clId="Web-{25BDA53E-FE56-E0EF-B552-C15FDBA58E24}" dt="2024-01-23T11:37:39.618" v="36"/>
          <ac:inkMkLst>
            <pc:docMk/>
            <pc:sldMk cId="1965064847" sldId="275"/>
            <ac:inkMk id="12" creationId="{C8C08F0F-00D3-24F2-F9C2-BA7816190851}"/>
          </ac:inkMkLst>
        </pc:inkChg>
      </pc:sldChg>
      <pc:sldChg chg="modSp">
        <pc:chgData name="Tibo Verreycken" userId="S::s0222730@ad.ua.ac.be::c07f4cad-6b7d-47d9-bc1b-0e03fc2914d1" providerId="AD" clId="Web-{25BDA53E-FE56-E0EF-B552-C15FDBA58E24}" dt="2024-01-23T11:44:46.152" v="39" actId="1076"/>
        <pc:sldMkLst>
          <pc:docMk/>
          <pc:sldMk cId="478661963" sldId="288"/>
        </pc:sldMkLst>
        <pc:spChg chg="mod">
          <ac:chgData name="Tibo Verreycken" userId="S::s0222730@ad.ua.ac.be::c07f4cad-6b7d-47d9-bc1b-0e03fc2914d1" providerId="AD" clId="Web-{25BDA53E-FE56-E0EF-B552-C15FDBA58E24}" dt="2024-01-23T11:44:39.964" v="38" actId="1076"/>
          <ac:spMkLst>
            <pc:docMk/>
            <pc:sldMk cId="478661963" sldId="288"/>
            <ac:spMk id="20" creationId="{9824F65D-4AB1-43A7-1EB9-41D810400BCA}"/>
          </ac:spMkLst>
        </pc:spChg>
        <pc:spChg chg="mod">
          <ac:chgData name="Tibo Verreycken" userId="S::s0222730@ad.ua.ac.be::c07f4cad-6b7d-47d9-bc1b-0e03fc2914d1" providerId="AD" clId="Web-{25BDA53E-FE56-E0EF-B552-C15FDBA58E24}" dt="2024-01-23T11:44:46.152" v="39" actId="1076"/>
          <ac:spMkLst>
            <pc:docMk/>
            <pc:sldMk cId="478661963" sldId="288"/>
            <ac:spMk id="34" creationId="{EAC0C14F-7650-403C-5937-9C49DC4C183A}"/>
          </ac:spMkLst>
        </pc:spChg>
      </pc:sldChg>
      <pc:sldChg chg="modSp">
        <pc:chgData name="Tibo Verreycken" userId="S::s0222730@ad.ua.ac.be::c07f4cad-6b7d-47d9-bc1b-0e03fc2914d1" providerId="AD" clId="Web-{25BDA53E-FE56-E0EF-B552-C15FDBA58E24}" dt="2024-01-23T11:46:01.170" v="41" actId="1076"/>
        <pc:sldMkLst>
          <pc:docMk/>
          <pc:sldMk cId="1331504241" sldId="289"/>
        </pc:sldMkLst>
        <pc:spChg chg="mod">
          <ac:chgData name="Tibo Verreycken" userId="S::s0222730@ad.ua.ac.be::c07f4cad-6b7d-47d9-bc1b-0e03fc2914d1" providerId="AD" clId="Web-{25BDA53E-FE56-E0EF-B552-C15FDBA58E24}" dt="2024-01-23T11:46:01.170" v="41" actId="1076"/>
          <ac:spMkLst>
            <pc:docMk/>
            <pc:sldMk cId="1331504241" sldId="289"/>
            <ac:spMk id="4" creationId="{E72E40D0-535A-E236-0A20-E767FFD6124F}"/>
          </ac:spMkLst>
        </pc:spChg>
        <pc:spChg chg="mod">
          <ac:chgData name="Tibo Verreycken" userId="S::s0222730@ad.ua.ac.be::c07f4cad-6b7d-47d9-bc1b-0e03fc2914d1" providerId="AD" clId="Web-{25BDA53E-FE56-E0EF-B552-C15FDBA58E24}" dt="2024-01-23T11:45:57.217" v="40" actId="1076"/>
          <ac:spMkLst>
            <pc:docMk/>
            <pc:sldMk cId="1331504241" sldId="289"/>
            <ac:spMk id="20" creationId="{FC2F3687-F454-E174-DE36-9259D4366003}"/>
          </ac:spMkLst>
        </pc:spChg>
      </pc:sldChg>
    </pc:docChg>
  </pc:docChgLst>
  <pc:docChgLst>
    <pc:chgData name="Anas Stitou" userId="S::s0220410@ad.ua.ac.be::2ce2afcd-ec81-4c0f-af7f-2625d5d3f4bc" providerId="AD" clId="Web-{EB144467-4C47-48BE-BF39-94D006354CCF}"/>
    <pc:docChg chg="modSld">
      <pc:chgData name="Anas Stitou" userId="S::s0220410@ad.ua.ac.be::2ce2afcd-ec81-4c0f-af7f-2625d5d3f4bc" providerId="AD" clId="Web-{EB144467-4C47-48BE-BF39-94D006354CCF}" dt="2023-10-25T19:22:10.071" v="1" actId="20577"/>
      <pc:docMkLst>
        <pc:docMk/>
      </pc:docMkLst>
      <pc:sldChg chg="modSp">
        <pc:chgData name="Anas Stitou" userId="S::s0220410@ad.ua.ac.be::2ce2afcd-ec81-4c0f-af7f-2625d5d3f4bc" providerId="AD" clId="Web-{EB144467-4C47-48BE-BF39-94D006354CCF}" dt="2023-10-25T19:22:10.071" v="1" actId="20577"/>
        <pc:sldMkLst>
          <pc:docMk/>
          <pc:sldMk cId="1781664206" sldId="263"/>
        </pc:sldMkLst>
        <pc:spChg chg="mod">
          <ac:chgData name="Anas Stitou" userId="S::s0220410@ad.ua.ac.be::2ce2afcd-ec81-4c0f-af7f-2625d5d3f4bc" providerId="AD" clId="Web-{EB144467-4C47-48BE-BF39-94D006354CCF}" dt="2023-10-25T19:22:10.071" v="1" actId="20577"/>
          <ac:spMkLst>
            <pc:docMk/>
            <pc:sldMk cId="1781664206" sldId="263"/>
            <ac:spMk id="2" creationId="{00000000-0000-0000-0000-000000000000}"/>
          </ac:spMkLst>
        </pc:spChg>
      </pc:sldChg>
    </pc:docChg>
  </pc:docChgLst>
  <pc:docChgLst>
    <pc:chgData name="Kars van Velzen" userId="S::s0223956@ad.ua.ac.be::3caabb2d-f007-4297-b28e-f39831d50179" providerId="AD" clId="Web-{FE0AA1C8-12F2-0E66-8003-FDFCEF8F602A}"/>
    <pc:docChg chg="sldOrd">
      <pc:chgData name="Kars van Velzen" userId="S::s0223956@ad.ua.ac.be::3caabb2d-f007-4297-b28e-f39831d50179" providerId="AD" clId="Web-{FE0AA1C8-12F2-0E66-8003-FDFCEF8F602A}" dt="2023-12-22T17:54:29.370" v="1"/>
      <pc:docMkLst>
        <pc:docMk/>
      </pc:docMkLst>
      <pc:sldChg chg="ord">
        <pc:chgData name="Kars van Velzen" userId="S::s0223956@ad.ua.ac.be::3caabb2d-f007-4297-b28e-f39831d50179" providerId="AD" clId="Web-{FE0AA1C8-12F2-0E66-8003-FDFCEF8F602A}" dt="2023-12-22T17:54:29.370" v="1"/>
        <pc:sldMkLst>
          <pc:docMk/>
          <pc:sldMk cId="1331504241" sldId="289"/>
        </pc:sldMkLst>
      </pc:sldChg>
    </pc:docChg>
  </pc:docChgLst>
  <pc:docChgLst>
    <pc:chgData name="Anas Stitou" userId="S::s0220410@ad.ua.ac.be::2ce2afcd-ec81-4c0f-af7f-2625d5d3f4bc" providerId="AD" clId="Web-{D4C4C0F2-51A8-60E1-1847-40F22BD9AA51}"/>
    <pc:docChg chg="modSld">
      <pc:chgData name="Anas Stitou" userId="S::s0220410@ad.ua.ac.be::2ce2afcd-ec81-4c0f-af7f-2625d5d3f4bc" providerId="AD" clId="Web-{D4C4C0F2-51A8-60E1-1847-40F22BD9AA51}" dt="2023-10-25T19:38:49.233" v="29" actId="1076"/>
      <pc:docMkLst>
        <pc:docMk/>
      </pc:docMkLst>
      <pc:sldChg chg="addSp delSp modSp">
        <pc:chgData name="Anas Stitou" userId="S::s0220410@ad.ua.ac.be::2ce2afcd-ec81-4c0f-af7f-2625d5d3f4bc" providerId="AD" clId="Web-{D4C4C0F2-51A8-60E1-1847-40F22BD9AA51}" dt="2023-10-25T19:38:49.233" v="29" actId="1076"/>
        <pc:sldMkLst>
          <pc:docMk/>
          <pc:sldMk cId="3004750162" sldId="260"/>
        </pc:sldMkLst>
        <pc:spChg chg="mod">
          <ac:chgData name="Anas Stitou" userId="S::s0220410@ad.ua.ac.be::2ce2afcd-ec81-4c0f-af7f-2625d5d3f4bc" providerId="AD" clId="Web-{D4C4C0F2-51A8-60E1-1847-40F22BD9AA51}" dt="2023-10-25T19:35:08.273" v="12" actId="1076"/>
          <ac:spMkLst>
            <pc:docMk/>
            <pc:sldMk cId="3004750162" sldId="260"/>
            <ac:spMk id="2" creationId="{00000000-0000-0000-0000-000000000000}"/>
          </ac:spMkLst>
        </pc:spChg>
        <pc:spChg chg="del mod">
          <ac:chgData name="Anas Stitou" userId="S::s0220410@ad.ua.ac.be::2ce2afcd-ec81-4c0f-af7f-2625d5d3f4bc" providerId="AD" clId="Web-{D4C4C0F2-51A8-60E1-1847-40F22BD9AA51}" dt="2023-10-25T19:36:17.916" v="15"/>
          <ac:spMkLst>
            <pc:docMk/>
            <pc:sldMk cId="3004750162" sldId="260"/>
            <ac:spMk id="3" creationId="{00000000-0000-0000-0000-000000000000}"/>
          </ac:spMkLst>
        </pc:spChg>
        <pc:spChg chg="add mod">
          <ac:chgData name="Anas Stitou" userId="S::s0220410@ad.ua.ac.be::2ce2afcd-ec81-4c0f-af7f-2625d5d3f4bc" providerId="AD" clId="Web-{D4C4C0F2-51A8-60E1-1847-40F22BD9AA51}" dt="2023-10-25T19:38:49.233" v="29" actId="1076"/>
          <ac:spMkLst>
            <pc:docMk/>
            <pc:sldMk cId="3004750162" sldId="260"/>
            <ac:spMk id="5" creationId="{E7283E5F-B0A6-942A-77C3-5E45F5CA9316}"/>
          </ac:spMkLst>
        </pc:spChg>
        <pc:spChg chg="add del mod">
          <ac:chgData name="Anas Stitou" userId="S::s0220410@ad.ua.ac.be::2ce2afcd-ec81-4c0f-af7f-2625d5d3f4bc" providerId="AD" clId="Web-{D4C4C0F2-51A8-60E1-1847-40F22BD9AA51}" dt="2023-10-25T19:38:40.749" v="27"/>
          <ac:spMkLst>
            <pc:docMk/>
            <pc:sldMk cId="3004750162" sldId="260"/>
            <ac:spMk id="6" creationId="{4890C08A-3207-693C-B26B-DB792E9577CD}"/>
          </ac:spMkLst>
        </pc:spChg>
        <pc:spChg chg="add del">
          <ac:chgData name="Anas Stitou" userId="S::s0220410@ad.ua.ac.be::2ce2afcd-ec81-4c0f-af7f-2625d5d3f4bc" providerId="AD" clId="Web-{D4C4C0F2-51A8-60E1-1847-40F22BD9AA51}" dt="2023-10-25T19:38:45.452" v="28"/>
          <ac:spMkLst>
            <pc:docMk/>
            <pc:sldMk cId="3004750162" sldId="260"/>
            <ac:spMk id="7" creationId="{4890C08A-3207-693C-B26B-DB792E9577CD}"/>
          </ac:spMkLst>
        </pc:spChg>
      </pc:sldChg>
      <pc:sldChg chg="addSp delSp modSp">
        <pc:chgData name="Anas Stitou" userId="S::s0220410@ad.ua.ac.be::2ce2afcd-ec81-4c0f-af7f-2625d5d3f4bc" providerId="AD" clId="Web-{D4C4C0F2-51A8-60E1-1847-40F22BD9AA51}" dt="2023-10-25T19:34:11.850" v="10" actId="1076"/>
        <pc:sldMkLst>
          <pc:docMk/>
          <pc:sldMk cId="1781664206" sldId="263"/>
        </pc:sldMkLst>
        <pc:spChg chg="mod">
          <ac:chgData name="Anas Stitou" userId="S::s0220410@ad.ua.ac.be::2ce2afcd-ec81-4c0f-af7f-2625d5d3f4bc" providerId="AD" clId="Web-{D4C4C0F2-51A8-60E1-1847-40F22BD9AA51}" dt="2023-10-25T19:29:04.215" v="1" actId="1076"/>
          <ac:spMkLst>
            <pc:docMk/>
            <pc:sldMk cId="1781664206" sldId="263"/>
            <ac:spMk id="2" creationId="{00000000-0000-0000-0000-000000000000}"/>
          </ac:spMkLst>
        </pc:spChg>
        <pc:spChg chg="del mod">
          <ac:chgData name="Anas Stitou" userId="S::s0220410@ad.ua.ac.be::2ce2afcd-ec81-4c0f-af7f-2625d5d3f4bc" providerId="AD" clId="Web-{D4C4C0F2-51A8-60E1-1847-40F22BD9AA51}" dt="2023-10-25T19:33:54.552" v="8"/>
          <ac:spMkLst>
            <pc:docMk/>
            <pc:sldMk cId="1781664206" sldId="263"/>
            <ac:spMk id="3" creationId="{00000000-0000-0000-0000-000000000000}"/>
          </ac:spMkLst>
        </pc:spChg>
        <pc:picChg chg="add mod">
          <ac:chgData name="Anas Stitou" userId="S::s0220410@ad.ua.ac.be::2ce2afcd-ec81-4c0f-af7f-2625d5d3f4bc" providerId="AD" clId="Web-{D4C4C0F2-51A8-60E1-1847-40F22BD9AA51}" dt="2023-10-25T19:34:11.850" v="10" actId="1076"/>
          <ac:picMkLst>
            <pc:docMk/>
            <pc:sldMk cId="1781664206" sldId="263"/>
            <ac:picMk id="4" creationId="{7AB37C1B-43D1-D3F7-FCA9-8ACBABE06B8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4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50944 15003 16383 0 0,'-3'0'0'0'0,"-4"0"0"0"0,-3 0 0 0 0,-4 0 0 0 0,-1 0 0 0 0,-2 0 0 0 0,0 0 0 0 0,-1 0 0 0 0,1 0 0 0 0,-1 0 0 0 0,1 0 0 0 0,-1 0 0 0 0,1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0,3-3 0 0 0,7 0 0 0 0,7-4 0 0 0,7 0 0 0 0,5 1 0 0 0,0-1 0 0 0,1 1 0 0 0,2 1 0 0 0,-3-2 0 0 0,1 1 0 0 0,-3-2 0 0 0,0 1 0 0 0,1-2 0 0 0,2 2 0 0 0,-1-2 0 0 0,-1 1 0 0 0,-1-2 0 0 0,-3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9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56420 12998 16383 0 0,'-2'0'0'0'0,"-5"0"0"0"0,-2 0 0 0 0,-4 0 0 0 0,-2 0 0 0 0,0 0 0 0 0,-2 0 0 0 0,0 0 0 0 0,1 0 0 0 0,-1 0 0 0 0,1 0 0 0 0,-1 0 0 0 0,1 0 0 0 0,0 0 0 0 0,0 0 0 0 0,0 0 0 0 0,3 3 0 0 0,0 1 0 0 0,1-1 0 0 0,-1 0 0 0 0,-2-1 0 0 0,1-1 0 0 0,-2 0 0 0 0,-2-1 0 0 0,-2 0 0 0 0,3 3 0 0 0,2 0 0 0 0,-3 0 0 0 0,0 0 0 0 0,0-1 0 0 0,0-1 0 0 0,1 0 0 0 0,-3-1 0 0 0,3 6 0 0 0,-2 1 0 0 0,0-1 0 0 0,0 0 0 0 0,1-2 0 0 0,1-2 0 0 0,0-1 0 0 0,1 0 0 0 0,0-1 0 0 0,0 0 0 0 0,0 2 0 0 0,0 1 0 0 0,0 1 0 0 0,0-2 0 0 0,0 0 0 0 0,0-1 0 0 0,0 0 0 0 0,0-1 0 0 0,2 3 0 0 0,2 0 0 0 0,0 1 0 0 0,-2-2 0 0 0,0 0 0 0 0,-1-1 0 0 0,0 0 0 0 0,-1-1 0 0 0,0 0 0 0 0,0 0 0 0 0,0 0 0 0 0,0 0 0 0 0,0 0 0 0 0,-1 0 0 0 0,1 0 0 0 0,0 0 0 0 0,3-3 0 0 0,6-1 0 0 0,4-2 0 0 0,6 0 0 0 0,5 0 0 0 0,1-1 0 0 0,1 1 0 0 0,0-2 0 0 0,0 1 0 0 0,-1-1 0 0 0,3 1 0 0 0,3 1 0 0 0,-2-1 0 0 0,0 1 0 0 0,-3-1 0 0 0,1 0 0 0 0,3 1 0 0 0,-1 0 0 0 0,1 0 0 0 0,0 1 0 0 0,-2 0 0 0 0,-1-1 0 0 0,-1-1 0 0 0,-1 0 0 0 0,5 2 0 0 0,-1-2 0 0 0,0 1 0 0 0,1 1 0 0 0,-2 0 0 0 0,-1-1 0 0 0,2 1 0 0 0,-3-3 0 0 0,0-1 0 0 0,-1-2 0 0 0,3 1 0 0 0,2 3 0 0 0,-1-1 0 0 0,-3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8:01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55398 13359 16383 0 0,'3'0'0'0'0,"3"0"0"0"0,4 0 0 0 0,3 0 0 0 0,1 0 0 0 0,2 0 0 0 0,0 0 0 0 0,-2 3 0 0 0,2 1 0 0 0,1-1 0 0 0,0 0 0 0 0,0-1 0 0 0,-3 2 0 0 0,0 0 0 0 0,-1 0 0 0 0,0 1 0 0 0,1 1 0 0 0,1 4 0 0 0,0 0 0 0 0,1-1 0 0 0,-3 1 0 0 0,3-2 0 0 0,0-2 0 0 0,-2 0 0 0 0,-1 0 0 0 0,1-1 0 0 0,-3 1 0 0 0,0-1 0 0 0,0-1 0 0 0,2 2 0 0 0,1 0 0 0 0,1-2 0 0 0,-3 2 0 0 0,1-1 0 0 0,2 0 0 0 0,-1 1 0 0 0,1 0 0 0 0,-4-2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1:3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4304 13091 16383 0 0,'3'0'0'0'0,"4"0"0"0"0,3 0 0 0 0,3 0 0 0 0,3 0 0 0 0,0 0 0 0 0,-1 0 0 0 0,-1 0 0 0 0,0 0 0 0 0,0 0 0 0 0,2 0 0 0 0,0 0 0 0 0,0 0 0 0 0,1 0 0 0 0,0 0 0 0 0,0 0 0 0 0,-3 0 0 0 0,-1 0 0 0 0,1 0 0 0 0,0 0 0 0 0,0 0 0 0 0,2 0 0 0 0,0 0 0 0 0,1 0 0 0 0,0 0 0 0 0,-3 0 0 0 0,-1 0 0 0 0,1 0 0 0 0,0 0 0 0 0,1 0 0 0 0,1 0 0 0 0,0 0 0 0 0,1 0 0 0 0,-1 0 0 0 0,1 0 0 0 0,1 0 0 0 0,-1 0 0 0 0,0 0 0 0 0,-3 0 0 0 0,-1 0 0 0 0,0 0 0 0 0,1 0 0 0 0,1 0 0 0 0,1 0 0 0 0,0 0 0 0 0,1 0 0 0 0,0 0 0 0 0,-3 0 0 0 0,2 0 0 0 0,1 0 0 0 0,1 0 0 0 0,0 0 0 0 0,0 0 0 0 0,-4 0 0 0 0,0 0 0 0 0,-1 0 0 0 0,2 0 0 0 0,-1 0 0 0 0,2 0 0 0 0,-3 0 0 0 0,0 0 0 0 0,3 0 0 0 0,2 0 0 0 0,1 0 0 0 0,0 0 0 0 0,-1 0 0 0 0,0 0 0 0 0,0 0 0 0 0,-1 0 0 0 0,0 0 0 0 0,0 0 0 0 0,0 0 0 0 0,0 0 0 0 0,0 0 0 0 0,0 0 0 0 0,0 0 0 0 0,-1 0 0 0 0,1 0 0 0 0,0 0 0 0 0,0 0 0 0 0,0 0 0 0 0,0 0 0 0 0,0 0 0 0 0,0 0 0 0 0,0 0 0 0 0,0 0 0 0 0,0 0 0 0 0,0 0 0 0 0,0 0 0 0 0,0 0 0 0 0,-1 0 0 0 0,1 0 0 0 0,0 0 0 0 0,-3 0 0 0 0,2 0 0 0 0,1 0 0 0 0,1 0 0 0 0,0 0 0 0 0,0 0 0 0 0,-1 0 0 0 0,1 0 0 0 0,-1 0 0 0 0,0 0 0 0 0,0 0 0 0 0,0 0 0 0 0,0 0 0 0 0,-1 0 0 0 0,1 0 0 0 0,0 0 0 0 0,0 0 0 0 0,0 0 0 0 0,0 0 0 0 0,0 0 0 0 0,0 0 0 0 0,0 0 0 0 0,-3 0 0 0 0,-1 0 0 0 0,0 0 0 0 0,1 0 0 0 0,1 0 0 0 0,1 0 0 0 0,0 0 0 0 0,1 0 0 0 0,0 0 0 0 0,0 0 0 0 0,0 0 0 0 0,0 0 0 0 0,0 0 0 0 0,0 0 0 0 0,0 0 0 0 0,0 0 0 0 0,0 0 0 0 0,0 0 0 0 0,0 0 0 0 0,0 0 0 0 0,0 0 0 0 0,-1 0 0 0 0,1 0 0 0 0,0 0 0 0 0,0 0 0 0 0,0 0 0 0 0,0 0 0 0 0,0 0 0 0 0,0 0 0 0 0,0 0 0 0 0,0 0 0 0 0,0 0 0 0 0,0 0 0 0 0,0 0 0 0 0,-3 0 0 0 0,2 0 0 0 0,1 0 0 0 0,0 0 0 0 0,1 0 0 0 0,0 0 0 0 0,0 0 0 0 0,-1 0 0 0 0,0 0 0 0 0,0 0 0 0 0,0 0 0 0 0,-3 0 0 0 0,-1 0 0 0 0,3 0 0 0 0,2 0 0 0 0,1 0 0 0 0,-1 0 0 0 0,0 0 0 0 0,0 0 0 0 0,0 0 0 0 0,-1 0 0 0 0,0 0 0 0 0,0 0 0 0 0,0 0 0 0 0,0 0 0 0 0,0 0 0 0 0,0 0 0 0 0,0 0 0 0 0,0 0 0 0 0,0 0 0 0 0,0 0 0 0 0,0 0 0 0 0,-3 0 0 0 0,-1 0 0 0 0,0 0 0 0 0,1 0 0 0 0,1 0 0 0 0,0 0 0 0 0,2 0 0 0 0,-1 0 0 0 0,1 0 0 0 0,0 0 0 0 0,0 0 0 0 0,1 0 0 0 0,-1 0 0 0 0,0 0 0 0 0,0 0 0 0 0,0 0 0 0 0,0 0 0 0 0,-1 0 0 0 0,1 0 0 0 0,0 0 0 0 0,0 0 0 0 0,0 0 0 0 0,0 0 0 0 0,0 0 0 0 0,0 0 0 0 0,0 0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38641 30087 16383 0 0,'0'5'0'0'0,"3"3"0"0"0,1 2 0 0 0,2-1 0 0 0,1 1 0 0 0,1-1 0 0 0,0 1 0 0 0,3-1 0 0 0,1 0 0 0 0,1-2 0 0 0,-2 2 0 0 0,0-1 0 0 0,0-2 0 0 0,0 0 0 0 0,-1 0 0 0 0,2-1 0 0 0,-2 1 0 0 0,1 0 0 0 0,-2 1 0 0 0,0 0 0 0 0,-1 1 0 0 0,1 0 0 0 0,2-3 0 0 0,-2 5 0 0 0,4 0 0 0 0,0 1 0 0 0,0-1 0 0 0,-2 0 0 0 0,0-1 0 0 0,-2 1 0 0 0,0-2 0 0 0,-1 0 0 0 0,0 0 0 0 0,0 1 0 0 0,0-2 0 0 0,0 2 0 0 0,0-2 0 0 0,0 2 0 0 0,1-1 0 0 0,-2 0 0 0 0,-1 3 0 0 0,1-1 0 0 0,-1 0 0 0 0,-1 2 0 0 0,1-2 0 0 0,-1 1 0 0 0,0 1 0 0 0,1 1 0 0 0,0 2 0 0 0,-2 0 0 0 0,2-2 0 0 0,0 0 0 0 0,-2 0 0 0 0,0 1 0 0 0,1-2 0 0 0,-1-1 0 0 0,0 2 0 0 0,-1 0 0 0 0,-1 1 0 0 0,-1 2 0 0 0,2-3 0 0 0,1-1 0 0 0,-1 1 0 0 0,0 1 0 0 0,-1 1 0 0 0,-1 0 0 0 0,0 1 0 0 0,1-3 0 0 0,2 0 0 0 0,0 0 0 0 0,-2 1 0 0 0,0 0 0 0 0,2-1 0 0 0,0-1 0 0 0,0 1 0 0 0,-1 0 0 0 0,-1 2 0 0 0,-1 0 0 0 0,-1 1 0 0 0,1 0 0 0 0,-1 1 0 0 0,-1-1 0 0 0,1 1 0 0 0,-3-4 0 0 0,-3-2 0 0 0,-5-5 0 0 0,1 0 0 0 0,2 2 0 0 0,2 3 0 0 0,2 1 0 0 0,2-6 0 0 0,-2-5 0 0 0,-3-4 0 0 0,-3-3 0 0 0,1-2 0 0 0,-2-1 0 0 0,-1 2 0 0 0,1-1 0 0 0,-3 1 0 0 0,-2-1 0 0 0,-1-2 0 0 0,0 1 0 0 0,2-1 0 0 0,1 1 0 0 0,4-1 0 0 0,-1 2 0 0 0,3 5 0 0 0,5 2 0 0 0,6 5 0 0 0,2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39582 31687 16383 0 0,'0'-3'0'0'0,"3"-4"0"0"0,3-3 0 0 0,4 0 0 0 0,0-1 0 0 0,1 1 0 0 0,2 0 0 0 0,1 1 0 0 0,-2 0 0 0 0,3 1 0 0 0,2-1 0 0 0,0 1 0 0 0,-2 0 0 0 0,-1 0 0 0 0,-1 2 0 0 0,-1 0 0 0 0,-1 0 0 0 0,-2-2 0 0 0,0 1 0 0 0,-1-1 0 0 0,0 1 0 0 0,0-2 0 0 0,3 1 0 0 0,0-1 0 0 0,1 2 0 0 0,-1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28940 11360 16383 0 0,'0'3'0'0'0,"0"3"0"0"0,0 4 0 0 0,0 3 0 0 0,0 1 0 0 0,2-1 0 0 0,2 3 0 0 0,0 1 0 0 0,-2 0 0 0 0,3-2 0 0 0,0-2 0 0 0,-1 1 0 0 0,-1 0 0 0 0,2 0 0 0 0,0 4 0 0 0,-2 1 0 0 0,0 0 0 0 0,-1 0 0 0 0,5-1 0 0 0,0-1 0 0 0,0 0 0 0 0,-1-1 0 0 0,-2 0 0 0 0,-2 0 0 0 0,-1 0 0 0 0,-1 0 0 0 0,3-3 0 0 0,0 0 0 0 0,1 2 0 0 0,-2 2 0 0 0,0 0 0 0 0,-1 1 0 0 0,2-1 0 0 0,1 0 0 0 0,-1 0 0 0 0,3-1 0 0 0,-1 1 0 0 0,0 1 0 0 0,-2 2 0 0 0,2-1 0 0 0,0 0 0 0 0,-1-1 0 0 0,1-1 0 0 0,1 0 0 0 0,-2-1 0 0 0,0 0 0 0 0,0-2 0 0 0,1-2 0 0 0,-1 0 0 0 0,2-1 0 0 0,-1-1 0 0 0,-1 1 0 0 0,2-1 0 0 0,0 0 0 0 0,-1 2 0 0 0,1-2 0 0 0,-1 0 0 0 0,0 1 0 0 0,1-1 0 0 0,-1 1 0 0 0,0 0 0 0 0,-2 2 0 0 0,2-1 0 0 0,-1-1 0 0 0,0 1 0 0 0,2-1 0 0 0,-1-1 0 0 0,2 2 0 0 0,0 1 0 0 0,1-2 0 0 0,0 0 0 0 0,0-1 0 0 0,0-1 0 0 0,1 2 0 0 0,-1 1 0 0 0,0-1 0 0 0,0 0 0 0 0,0-1 0 0 0,0-1 0 0 0,-2 2 0 0 0,0-1 0 0 0,0 0 0 0 0,1-2 0 0 0,0 1 0 0 0,-2 2 0 0 0,2-2 0 0 0,-1 1 0 0 0,1 2 0 0 0,0 1 0 0 0,1-2 0 0 0,-1 0 0 0 0,-1 4 0 0 0,1 0 0 0 0,-1-1 0 0 0,1 0 0 0 0,0 1 0 0 0,1-3 0 0 0,0 0 0 0 0,-3 1 0 0 0,2-3 0 0 0,-1 1 0 0 0,2-3 0 0 0,-2 2 0 0 0,2 0 0 0 0,0 2 0 0 0,0-1 0 0 0,0 0 0 0 0,-2 1 0 0 0,0-2 0 0 0,0 1 0 0 0,2-2 0 0 0,-1 0 0 0 0,1-1 0 0 0,-1 1 0 0 0,1 1 0 0 0,0 2 0 0 0,1-1 0 0 0,-2 0 0 0 0,2-2 0 0 0,-2 1 0 0 0,2-2 0 0 0,-2 1 0 0 0,2-2 0 0 0,-2 2 0 0 0,-1-5 0 0 0,-2-4 0 0 0,-2-6 0 0 0,0-5 0 0 0,-2-2 0 0 0,0-3 0 0 0,-1 0 0 0 0,1-1 0 0 0,0 0 0 0 0,0 0 0 0 0,-1 0 0 0 0,1 0 0 0 0,0 1 0 0 0,0 0 0 0 0,0 0 0 0 0,0 0 0 0 0,0 0 0 0 0,0 0 0 0 0,0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3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30013 14153 16383 0 0,'-3'0'0'0'0,"-3"0"0"0"0,-4 0 0 0 0,-3 0 0 0 0,-1 0 0 0 0,-2 0 0 0 0,0 0 0 0 0,-1 0 0 0 0,0 0 0 0 0,1 0 0 0 0,-1 0 0 0 0,4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32531 11507 16383 0 0,'0'3'0'0'0,"3"0"0"0"0,0 4 0 0 0,1 2 0 0 0,1 0 0 0 0,1 1 0 0 0,-2 2 0 0 0,0 1 0 0 0,-2 2 0 0 0,2-3 0 0 0,0 1 0 0 0,0-1 0 0 0,-1 2 0 0 0,-2 0 0 0 0,0 1 0 0 0,0 1 0 0 0,-1 0 0 0 0,0 0 0 0 0,0 0 0 0 0,-1 0 0 0 0,1 0 0 0 0,0 1 0 0 0,0-1 0 0 0,0 0 0 0 0,0 2 0 0 0,0 2 0 0 0,0 0 0 0 0,0-2 0 0 0,0 0 0 0 0,0 0 0 0 0,0-2 0 0 0,0 1 0 0 0,0-1 0 0 0,0 0 0 0 0,0 0 0 0 0,0-1 0 0 0,0 1 0 0 0,0 0 0 0 0,0 0 0 0 0,0 0 0 0 0,0 0 0 0 0,0 0 0 0 0,0 0 0 0 0,0 0 0 0 0,0 0 0 0 0,0 1 0 0 0,0-1 0 0 0,0 0 0 0 0,0 0 0 0 0,0 0 0 0 0,0 0 0 0 0,0 0 0 0 0,0 0 0 0 0,0 0 0 0 0,0 0 0 0 0,0 0 0 0 0,0 0 0 0 0,0 0 0 0 0,0 0 0 0 0,-3-3 0 0 0,0 0 0 0 0,-1-1 0 0 0,-1 2 0 0 0,-1 0 0 0 0,1 0 0 0 0,2 2 0 0 0,-2-3 0 0 0,0-1 0 0 0,1 4 0 0 0,1 1 0 0 0,1 0 0 0 0,1 1 0 0 0,1-1 0 0 0,0 1 0 0 0,0-2 0 0 0,0 1 0 0 0,0-1 0 0 0,1 0 0 0 0,-1 0 0 0 0,0 0 0 0 0,0 0 0 0 0,-3-3 0 0 0,0-1 0 0 0,-1 1 0 0 0,1 0 0 0 0,1 1 0 0 0,1 1 0 0 0,-2-2 0 0 0,-4-4 0 0 0,-3-3 0 0 0,-2-2 0 0 0,-3-2 0 0 0,0-2 0 0 0,1-3 0 0 0,1-1 0 0 0,0-3 0 0 0,2-3 0 0 0,0 1 0 0 0,2-2 0 0 0,0 2 0 0 0,1-1 0 0 0,3-1 0 0 0,-2 1 0 0 0,1 0 0 0 0,2-1 0 0 0,1-2 0 0 0,-1 1 0 0 0,-1 1 0 0 0,1-1 0 0 0,2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32644 13669 16383 0 0,'3'0'0'0'0,"3"0"0"0"0,4 0 0 0 0,2 0 0 0 0,3 0 0 0 0,-2-3 0 0 0,0-1 0 0 0,0 1 0 0 0,1-3 0 0 0,1 1 0 0 0,0 0 0 0 0,-2-1 0 0 0,2 0 0 0 0,1 1 0 0 0,-2-1 0 0 0,0 1 0 0 0,-1 0 0 0 0,-2-1 0 0 0,0 1 0 0 0,1 0 0 0 0,-2-4 0 0 0,3 0 0 0 0,2-1 0 0 0,1 0 0 0 0,-2 0 0 0 0,-1 1 0 0 0,3 3 0 0 0,-1-1 0 0 0,-1 1 0 0 0,-2-2 0 0 0,-1 2 0 0 0,-2-2 0 0 0,0 0 0 0 0,1 0 0 0 0,2 0 0 0 0,-1-3 0 0 0,2 0 0 0 0,0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28940 11360 16383 0 0,'0'3'0'0'0,"0"3"0"0"0,0 4 0 0 0,0 3 0 0 0,0 1 0 0 0,2-1 0 0 0,2 3 0 0 0,0 1 0 0 0,-2 0 0 0 0,3-2 0 0 0,0-2 0 0 0,-1 1 0 0 0,-1 0 0 0 0,2 0 0 0 0,0 4 0 0 0,-2 1 0 0 0,0 0 0 0 0,-1 0 0 0 0,5-1 0 0 0,0-1 0 0 0,0 0 0 0 0,-1-1 0 0 0,-2 0 0 0 0,-2 0 0 0 0,-1 0 0 0 0,-1 0 0 0 0,3-3 0 0 0,0 0 0 0 0,1 2 0 0 0,-2 2 0 0 0,0 0 0 0 0,-1 1 0 0 0,2-1 0 0 0,1 0 0 0 0,-1 0 0 0 0,3-1 0 0 0,-1 1 0 0 0,0 1 0 0 0,-2 2 0 0 0,2-1 0 0 0,0 0 0 0 0,-1-1 0 0 0,1-1 0 0 0,1 0 0 0 0,-2-1 0 0 0,0 0 0 0 0,0-2 0 0 0,1-2 0 0 0,-1 0 0 0 0,2-1 0 0 0,-1-1 0 0 0,-1 1 0 0 0,2-1 0 0 0,0 0 0 0 0,-1 2 0 0 0,1-2 0 0 0,-1 0 0 0 0,0 1 0 0 0,1-1 0 0 0,-1 1 0 0 0,0 0 0 0 0,-2 2 0 0 0,2-1 0 0 0,-1-1 0 0 0,0 1 0 0 0,2-1 0 0 0,-1-1 0 0 0,2 2 0 0 0,0 1 0 0 0,1-2 0 0 0,0 0 0 0 0,0-1 0 0 0,0-1 0 0 0,1 2 0 0 0,-1 1 0 0 0,0-1 0 0 0,0 0 0 0 0,0-1 0 0 0,0-1 0 0 0,-2 2 0 0 0,0-1 0 0 0,0 0 0 0 0,1-2 0 0 0,0 1 0 0 0,-2 2 0 0 0,2-2 0 0 0,-1 1 0 0 0,1 2 0 0 0,0 1 0 0 0,1-2 0 0 0,-1 0 0 0 0,-1 4 0 0 0,1 0 0 0 0,-1-1 0 0 0,1 0 0 0 0,0 1 0 0 0,1-3 0 0 0,0 0 0 0 0,-3 1 0 0 0,2-3 0 0 0,-1 1 0 0 0,2-3 0 0 0,-2 2 0 0 0,2 0 0 0 0,0 2 0 0 0,0-1 0 0 0,0 0 0 0 0,-2 1 0 0 0,0-2 0 0 0,0 1 0 0 0,2-2 0 0 0,-1 0 0 0 0,1-1 0 0 0,-1 1 0 0 0,1 1 0 0 0,0 2 0 0 0,1-1 0 0 0,-2 0 0 0 0,2-2 0 0 0,-2 1 0 0 0,2-2 0 0 0,-2 1 0 0 0,2-2 0 0 0,-2 2 0 0 0,-1-5 0 0 0,-2-4 0 0 0,-2-6 0 0 0,0-5 0 0 0,-2-2 0 0 0,0-3 0 0 0,-1 0 0 0 0,1-1 0 0 0,0 0 0 0 0,0 0 0 0 0,-1 0 0 0 0,1 0 0 0 0,0 1 0 0 0,0 0 0 0 0,0 0 0 0 0,0 0 0 0 0,0 0 0 0 0,0 0 0 0 0,0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47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50165 15123 16383 0 0,'3'0'0'0'0,"4"0"0"0"0,3 0 0 0 0,3 0 0 0 0,3 3 0 0 0,1 1 0 0 0,0-1 0 0 0,-2 3 0 0 0,-1 0 0 0 0,-1-1 0 0 0,2-1 0 0 0,-3 1 0 0 0,0 0 0 0 0,1-1 0 0 0,-2 2 0 0 0,0 0 0 0 0,1-1 0 0 0,-2-2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30013 14153 16383 0 0,'-3'0'0'0'0,"-3"0"0"0"0,-4 0 0 0 0,-3 0 0 0 0,-1 0 0 0 0,-2 0 0 0 0,0 0 0 0 0,-1 0 0 0 0,0 0 0 0 0,1 0 0 0 0,-1 0 0 0 0,4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32531 11507 16383 0 0,'0'3'0'0'0,"3"0"0"0"0,0 4 0 0 0,1 2 0 0 0,1 0 0 0 0,1 1 0 0 0,-2 2 0 0 0,0 1 0 0 0,-2 2 0 0 0,2-3 0 0 0,0 1 0 0 0,0-1 0 0 0,-1 2 0 0 0,-2 0 0 0 0,0 1 0 0 0,0 1 0 0 0,-1 0 0 0 0,0 0 0 0 0,0 0 0 0 0,-1 0 0 0 0,1 0 0 0 0,0 1 0 0 0,0-1 0 0 0,0 0 0 0 0,0 2 0 0 0,0 2 0 0 0,0 0 0 0 0,0-2 0 0 0,0 0 0 0 0,0 0 0 0 0,0-2 0 0 0,0 1 0 0 0,0-1 0 0 0,0 0 0 0 0,0 0 0 0 0,0-1 0 0 0,0 1 0 0 0,0 0 0 0 0,0 0 0 0 0,0 0 0 0 0,0 0 0 0 0,0 0 0 0 0,0 0 0 0 0,0 0 0 0 0,0 0 0 0 0,0 1 0 0 0,0-1 0 0 0,0 0 0 0 0,0 0 0 0 0,0 0 0 0 0,0 0 0 0 0,0 0 0 0 0,0 0 0 0 0,0 0 0 0 0,0 0 0 0 0,0 0 0 0 0,0 0 0 0 0,0 0 0 0 0,0 0 0 0 0,-3-3 0 0 0,0 0 0 0 0,-1-1 0 0 0,-1 2 0 0 0,-1 0 0 0 0,1 0 0 0 0,2 2 0 0 0,-2-3 0 0 0,0-1 0 0 0,1 4 0 0 0,1 1 0 0 0,1 0 0 0 0,1 1 0 0 0,1-1 0 0 0,0 1 0 0 0,0-2 0 0 0,0 1 0 0 0,0-1 0 0 0,1 0 0 0 0,-1 0 0 0 0,0 0 0 0 0,0 0 0 0 0,-3-3 0 0 0,0-1 0 0 0,-1 1 0 0 0,1 0 0 0 0,1 1 0 0 0,1 1 0 0 0,-2-2 0 0 0,-4-4 0 0 0,-3-3 0 0 0,-2-2 0 0 0,-3-2 0 0 0,0-2 0 0 0,1-3 0 0 0,1-1 0 0 0,0-3 0 0 0,2-3 0 0 0,0 1 0 0 0,2-2 0 0 0,0 2 0 0 0,1-1 0 0 0,3-1 0 0 0,-2 1 0 0 0,1 0 0 0 0,2-1 0 0 0,1-2 0 0 0,-1 1 0 0 0,-1 1 0 0 0,1-1 0 0 0,2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32644 13669 16383 0 0,'3'0'0'0'0,"3"0"0"0"0,4 0 0 0 0,2 0 0 0 0,3 0 0 0 0,-2-3 0 0 0,0-1 0 0 0,0 1 0 0 0,1-3 0 0 0,1 1 0 0 0,0 0 0 0 0,-2-1 0 0 0,2 0 0 0 0,1 1 0 0 0,-2-1 0 0 0,0 1 0 0 0,-1 0 0 0 0,-2-1 0 0 0,0 1 0 0 0,1 0 0 0 0,-2-4 0 0 0,3 0 0 0 0,2-1 0 0 0,1 0 0 0 0,-2 0 0 0 0,-1 1 0 0 0,3 3 0 0 0,-1-1 0 0 0,-1 1 0 0 0,-2-2 0 0 0,-1 2 0 0 0,-2-2 0 0 0,0 0 0 0 0,1 0 0 0 0,2 0 0 0 0,-1-3 0 0 0,2 0 0 0 0,0 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41:10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30704 15057 16383 0 0,'2'0'0'0'0,"2"0"0"0"0,2 0 0 0 0,6 0 0 0 0,4 0 0 0 0,2 0 0 0 0,0 0 0 0 0,0 0 0 0 0,0 0 0 0 0,0 0 0 0 0,-1 0 0 0 0,0 0 0 0 0,-1 0 0 0 0,0 0 0 0 0,1 0 0 0 0,-1 0 0 0 0,0 0 0 0 0,0 0 0 0 0,0 0 0 0 0,1 0 0 0 0,-1 0 0 0 0,-2 0 0 0 0,-2 0 0 0 0,1 0 0 0 0,0 0 0 0 0,2 0 0 0 0,0 0 0 0 0,0 0 0 0 0,1 0 0 0 0,1 0 0 0 0,-1 0 0 0 0,0 0 0 0 0,1 0 0 0 0,-1 0 0 0 0,1 0 0 0 0,-1 0 0 0 0,0 0 0 0 0,1 0 0 0 0,-1 0 0 0 0,0 0 0 0 0,0 0 0 0 0,1 0 0 0 0,-1 0 0 0 0,0 0 0 0 0,1 0 0 0 0,-1 0 0 0 0,0 0 0 0 0,0 0 0 0 0,4 0 0 0 0,-1 0 0 0 0,1 0 0 0 0,2 0 0 0 0,0 0 0 0 0,-1 0 0 0 0,-1 0 0 0 0,-1 0 0 0 0,1 0 0 0 0,0 0 0 0 0,0 0 0 0 0,2 0 0 0 0,0 0 0 0 0,-1 0 0 0 0,-2 0 0 0 0,2 0 0 0 0,0 0 0 0 0,3 0 0 0 0,-2 0 0 0 0,0 0 0 0 0,1 0 0 0 0,5 0 0 0 0,0 0 0 0 0,2 0 0 0 0,-2 0 0 0 0,-1 0 0 0 0,-1 0 0 0 0,-3 0 0 0 0,0 0 0 0 0,0 0 0 0 0,0 0 0 0 0,3 0 0 0 0,2 0 0 0 0,-1 0 0 0 0,-2 0 0 0 0,-3 0 0 0 0,-2 0 0 0 0,-2 0 0 0 0,2 0 0 0 0,0 0 0 0 0,2 0 0 0 0,0 0 0 0 0,0 0 0 0 0,-2 0 0 0 0,-2 0 0 0 0,0 0 0 0 0,-1 0 0 0 0,-1 0 0 0 0,0 0 0 0 0,0 0 0 0 0,0 0 0 0 0,1 0 0 0 0,-1 0 0 0 0,0 0 0 0 0,-3 0 0 0 0,0 0 0 0 0,0 0 0 0 0,0 0 0 0 0,1 0 0 0 0,1 0 0 0 0,1 0 0 0 0,0 0 0 0 0,0 0 0 0 0,1 0 0 0 0,-1 0 0 0 0,1 0 0 0 0,-1 0 0 0 0,0 0 0 0 0,1 0 0 0 0,-1 0 0 0 0,0 0 0 0 0,1 0 0 0 0,2 0 0 0 0,3 0 0 0 0,2 0 0 0 0,-1 0 0 0 0,-2 0 0 0 0,-2 0 0 0 0,-1 0 0 0 0,0 0 0 0 0,-2 0 0 0 0,0 0 0 0 0,0 0 0 0 0,0 0 0 0 0,-2 0 0 0 0,-2 0 0 0 0,6 0 0 0 0,3 0 0 0 0,0 0 0 0 0,0 0 0 0 0,-2 0 0 0 0,0 0 0 0 0,-1 0 0 0 0,-1 0 0 0 0,-1 0 0 0 0,0 0 0 0 0,0 0 0 0 0,0 0 0 0 0,1 0 0 0 0,-1 0 0 0 0,0 0 0 0 0,3 0 0 0 0,1 0 0 0 0,0 0 0 0 0,-1 0 0 0 0,-4 0 0 0 0,-1 0 0 0 0,2 0 0 0 0,4 0 0 0 0,2 0 0 0 0,2 0 0 0 0,0 0 0 0 0,-1 0 0 0 0,-2 0 0 0 0,-2 0 0 0 0,-1 0 0 0 0,-1 0 0 0 0,-1 0 0 0 0,0 0 0 0 0,0 0 0 0 0,0 0 0 0 0,3 0 0 0 0,1 0 0 0 0,-1 0 0 0 0,0 0 0 0 0,0 0 0 0 0,-2 0 0 0 0,0 0 0 0 0,0 0 0 0 0,-1 0 0 0 0,0 0 0 0 0,0 0 0 0 0,3 0 0 0 0,1 0 0 0 0,0 0 0 0 0,-1 0 0 0 0,-1 0 0 0 0,0 0 0 0 0,-1 0 0 0 0,-1 0 0 0 0,0 0 0 0 0,1 0 0 0 0,-1 0 0 0 0,3 0 0 0 0,0 0 0 0 0,1 0 0 0 0,-1 0 0 0 0,-1 0 0 0 0,0 0 0 0 0,4 0 0 0 0,8 0 0 0 0,1 0 0 0 0,-2 0 0 0 0,-4 0 0 0 0,1 0 0 0 0,-3 0 0 0 0,-4 0 0 0 0,0 0 0 0 0,-1 0 0 0 0,0 0 0 0 0,2 0 0 0 0,0 0 0 0 0,0 0 0 0 0,2 0 0 0 0,0 0 0 0 0,-1 0 0 0 0,1 0 0 0 0,0 0 0 0 0,-1 0 0 0 0,-1 0 0 0 0,4 0 0 0 0,4 0 0 0 0,-1 0 0 0 0,-2 0 0 0 0,-2 0 0 0 0,1 0 0 0 0,-2 0 0 0 0,-1 0 0 0 0,1 0 0 0 0,2 0 0 0 0,0 0 0 0 0,2 0 0 0 0,-1 0 0 0 0,0 0 0 0 0,0 0 0 0 0,-3 0 0 0 0,-1 0 0 0 0,0 0 0 0 0,0 0 0 0 0,-1 0 0 0 0,-1 0 0 0 0,2 0 0 0 0,0 0 0 0 0,-1 0 0 0 0,-1 0 0 0 0,-1 0 0 0 0,0 0 0 0 0,-2 0 0 0 0,1 0 0 0 0,2 0 0 0 0,0 0 0 0 0,1 0 0 0 0,-1 0 0 0 0,-1 0 0 0 0,0 0 0 0 0,-2 0 0 0 0,-2 0 0 0 0,2 0 0 0 0,0 0 0 0 0,4 0 0 0 0,0 0 0 0 0,1 0 0 0 0,-2 0 0 0 0,0 0 0 0 0,-1 0 0 0 0,-1 0 0 0 0,-1 0 0 0 0,1 0 0 0 0,-1 0 0 0 0,0 0 0 0 0,0 0 0 0 0,0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0,3 0 0 0 0,1 0 0 0 0,0 0 0 0 0,-1 0 0 0 0,0 0 0 0 0,-2 0 0 0 0,3 0 0 0 0,3 0 0 0 0,0 0 0 0 0,0 0 0 0 0,-2 0 0 0 0,-2 0 0 0 0,-1 0 0 0 0,-1 0 0 0 0,0 0 0 0 0,-1 0 0 0 0,3 0 0 0 0,0 0 0 0 0,1 0 0 0 0,-1 0 0 0 0,-1 0 0 0 0,5 0 0 0 0,1 0 0 0 0,0 0 0 0 0,-2 0 0 0 0,-5 0 0 0 0,1 0 0 0 0,0 0 0 0 0,-1 0 0 0 0,3 0 0 0 0,0 0 0 0 0,0 0 0 0 0,0 0 0 0 0,-2 0 0 0 0,-1 0 0 0 0,0 0 0 0 0,0 0 0 0 0,-1 0 0 0 0,0 0 0 0 0,0 0 0 0 0,0 0 0 0 0,1 0 0 0 0,-1 0 0 0 0,3 0 0 0 0,1 0 0 0 0,-1 0 0 0 0,1 0 0 0 0,-2 0 0 0 0,-3 0 0 0 0,-2 0 0 0 0,0 0 0 0 0,0 0 0 0 0,2 0 0 0 0,-1 0 0 0 0,2 0 0 0 0,0 0 0 0 0,0 0 0 0 0,0 0 0 0 0,4 0 0 0 0,0 0 0 0 0,0 0 0 0 0,-1 0 0 0 0,-1 0 0 0 0,0 0 0 0 0,-1 0 0 0 0,-1 0 0 0 0,1 0 0 0 0,-1 0 0 0 0,0 0 0 0 0,0 0 0 0 0,0 0 0 0 0,0 0 0 0 0,1 0 0 0 0,-1 0 0 0 0,0 0 0 0 0,0 0 0 0 0,1 0 0 0 0,2 0 0 0 0,1 0 0 0 0,-1 0 0 0 0,1 0 0 0 0,-2 0 0 0 0,-1 0 0 0 0,0 0 0 0 0,0 0 0 0 0,-1 0 0 0 0,0 0 0 0 0,3 0 0 0 0,1 0 0 0 0,0 0 0 0 0,-1 0 0 0 0,-1 0 0 0 0,0 0 0 0 0,-1 0 0 0 0,-1 0 0 0 0,3 0 0 0 0,1 0 0 0 0,0 0 0 0 0,-1 0 0 0 0,-1 0 0 0 0,-1 0 0 0 0,0 0 0 0 0,0 0 0 0 0,-1 0 0 0 0,0 0 0 0 0,3 0 0 0 0,1 0 0 0 0,0 0 0 0 0,-1 0 0 0 0,-1 0 0 0 0,-1 0 0 0 0,0 0 0 0 0,0 0 0 0 0,-1 0 0 0 0,0 0 0 0 0,0 0 0 0 0,-2 0 0 0 0,1 0 0 0 0,1 0 0 0 0,4 0 0 0 0,1 0 0 0 0,-1 0 0 0 0,0 0 0 0 0,-1 0 0 0 0,-1 0 0 0 0,-1 0 0 0 0,-1 0 0 0 0,1 0 0 0 0,-1 0 0 0 0,3 0 0 0 0,0 0 0 0 0,1 0 0 0 0,-1 0 0 0 0,2 0 0 0 0,0 0 0 0 0,2 0 0 0 0,0 0 0 0 0,-1 0 0 0 0,-1 0 0 0 0,-3 0 0 0 0,0 0 0 0 0,-1 0 0 0 0,-1 0 0 0 0,0 0 0 0 0,0 0 0 0 0,0 0 0 0 0,3 0 0 0 0,4 0 0 0 0,0 0 0 0 0,0 0 0 0 0,-2 0 0 0 0,1 0 0 0 0,0 0 0 0 0,-1 0 0 0 0,-2 0 0 0 0,-1 0 0 0 0,0 0 0 0 0,-2 0 0 0 0,0 0 0 0 0,1 0 0 0 0,-1 0 0 0 0,0 0 0 0 0,0 0 0 0 0,-3 0 0 0 0,2 0 0 0 0,2 0 0 0 0,0 0 0 0 0,0 0 0 0 0,0 0 0 0 0,3 0 0 0 0,3 0 0 0 0,0 0 0 0 0,0 0 0 0 0,-2 0 0 0 0,-1 0 0 0 0,-2 0 0 0 0,-1 0 0 0 0,0 0 0 0 0,-1 0 0 0 0,0 0 0 0 0,0 0 0 0 0,0 0 0 0 0,0 0 0 0 0,0 0 0 0 0,0 0 0 0 0,1 0 0 0 0,-1 0 0 0 0,0 0 0 0 0,0 0 0 0 0,1 0 0 0 0,-1 0 0 0 0,0 0 0 0 0,1 0 0 0 0,-1 0 0 0 0,0 0 0 0 0,0 0 0 0 0,1 0 0 0 0,-1 0 0 0 0,0 0 0 0 0,1 0 0 0 0,-1 0 0 0 0,0 0 0 0 0,0 0 0 0 0,1 0 0 0 0,-4 0 0 0 0,3 0 0 0 0,0 0 0 0 0,1 0 0 0 0,0 0 0 0 0,0 0 0 0 0,0 0 0 0 0,0 0 0 0 0,-1 0 0 0 0,1 0 0 0 0,-1 0 0 0 0,0 0 0 0 0,1 0 0 0 0,-1 0 0 0 0,-3 0 0 0 0,3 0 0 0 0,0 0 0 0 0,1 0 0 0 0,0 0 0 0 0,0 0 0 0 0,0 0 0 0 0,0 0 0 0 0,-1 0 0 0 0,3 0 0 0 0,1 0 0 0 0,0 0 0 0 0,-1 0 0 0 0,0 0 0 0 0,-2 0 0 0 0,0 0 0 0 0,0 0 0 0 0,-1 0 0 0 0,0 0 0 0 0,0 0 0 0 0,0 0 0 0 0,0 0 0 0 0,1 0 0 0 0,-1 0 0 0 0,0 0 0 0 0,0 0 0 0 0,1 0 0 0 0,-1 0 0 0 0,0 0 0 0 0,1 0 0 0 0,-1 0 0 0 0,0 0 0 0 0,0 0 0 0 0,1 0 0 0 0,-1 0 0 0 0,-2 0 0 0 0,-2 0 0 0 0,1 0 0 0 0,0 0 0 0 0,2 0 0 0 0,0 0 0 0 0,0 0 0 0 0,1 0 0 0 0,1 0 0 0 0,-1 0 0 0 0,0 0 0 0 0,1 0 0 0 0,-1 0 0 0 0,1 0 0 0 0,-1 0 0 0 0,-2 0 0 0 0,-2 0 0 0 0,1 0 0 0 0,0 0 0 0 0,2 0 0 0 0,0 0 0 0 0,0 0 0 0 0,1 0 0 0 0,1 0 0 0 0,-1 0 0 0 0,0 0 0 0 0,1 0 0 0 0,-3 0 0 0 0,-2 0 0 0 0,1 0 0 0 0,1 0 0 0 0,0 0 0 0 0,1 0 0 0 0,1 0 0 0 0,0 0 0 0 0,0 0 0 0 0,0 0 0 0 0,3 0 0 0 0,2 0 0 0 0,-2 0 0 0 0,1 0 0 0 0,-2 0 0 0 0,0 0 0 0 0,-1 0 0 0 0,-1 0 0 0 0,0 0 0 0 0,1 0 0 0 0,-1 0 0 0 0,0 0 0 0 0,0 0 0 0 0,0 0 0 0 0,0 0 0 0 0,1 0 0 0 0,-1 0 0 0 0,0 0 0 0 0,0 0 0 0 0,-2 0 0 0 0,-1 0 0 0 0,-1 0 0 0 0,2 0 0 0 0,0 0 0 0 0,1 0 0 0 0,1 0 0 0 0,0 0 0 0 0,0 0 0 0 0,0 0 0 0 0,1 0 0 0 0,-3 0 0 0 0,-2 0 0 0 0,1 0 0 0 0,1 0 0 0 0,0 0 0 0 0,1 0 0 0 0,1 0 0 0 0,0 0 0 0 0,-3 0 0 0 0,0 0 0 0 0,0 0 0 0 0,0 0 0 0 0,2 0 0 0 0,0 0 0 0 0,1 0 0 0 0,0 0 0 0 0,-3 0 0 0 0,0 0 0 0 0,0 0 0 0 0,0 0 0 0 0,2 0 0 0 0,0 0 0 0 0,1 0 0 0 0,0 0 0 0 0,0 0 0 0 0,0 0 0 0 0,1 0 0 0 0,-1 0 0 0 0,1 0 0 0 0,-1 0 0 0 0,0 0 0 0 0,1 0 0 0 0,-4 0 0 0 0,0 0 0 0 0,0 0 0 0 0,0 0 0 0 0,1 0 0 0 0,1 0 0 0 0,1 0 0 0 0,0 0 0 0 0,0 0 0 0 0,-2 0 0 0 0,1 0 0 0 0,2 0 0 0 0,0 0 0 0 0,0 0 0 0 0,0 0 0 0 0,0 0 0 0 0,0 0 0 0 0,0 0 0 0 0,-4 0 0 0 0,0 0 0 0 0,0 0 0 0 0,0 0 0 0 0,1 0 0 0 0,1 0 0 0 0,1 0 0 0 0,0 0 0 0 0,0 0 0 0 0,1 0 0 0 0,-4 0 0 0 0,0 0 0 0 0,0 0 0 0 0,0 0 0 0 0,2 0 0 0 0,0 0 0 0 0,0 0 0 0 0,1 0 0 0 0,1 0 0 0 0,-1 0 0 0 0,1 0 0 0 0,-1 0 0 0 0,0 0 0 0 0,-2 0 0 0 0,-1 0 0 0 0,-1 0 0 0 0,2 0 0 0 0,0 0 0 0 0,1 0 0 0 0,1 0 0 0 0,0 0 0 0 0,0 0 0 0 0,1 0 0 0 0,-1 0 0 0 0,0 0 0 0 0,1 0 0 0 0,-1 0 0 0 0,1 0 0 0 0,-1 0 0 0 0,0 0 0 0 0,0 0 0 0 0,1 0 0 0 0,-1 0 0 0 0,0 0 0 0 0,1 0 0 0 0,-1 0 0 0 0,0 0 0 0 0,0 0 0 0 0,1 0 0 0 0,-1 0 0 0 0,0 0 0 0 0,1 0 0 0 0,-1 0 0 0 0,0 0 0 0 0,0 0 0 0 0,-2 0 0 0 0,-1 0 0 0 0,-1 0 0 0 0,2 0 0 0 0,0 0 0 0 0,1 0 0 0 0,1 0 0 0 0,0 0 0 0 0,0 0 0 0 0,0 0 0 0 0,1 0 0 0 0,-1 0 0 0 0,1 0 0 0 0,-4 0 0 0 0,0 0 0 0 0,0 0 0 0 0,0 0 0 0 0,2 0 0 0 0,0 0 0 0 0,0 0 0 0 0,-2 0 0 0 0,0 0 0 0 0,0 0 0 0 0,0 0 0 0 0,2 0 0 0 0,0 0 0 0 0,-2 0 0 0 0,-1 0 0 0 0,1 0 0 0 0,1 0 0 0 0,0 0 0 0 0,1 0 0 0 0,1 0 0 0 0,0 0 0 0 0,1 0 0 0 0,-1 0 0 0 0,-2 0 0 0 0,-2 0 0 0 0,1 0 0 0 0,1 0 0 0 0,0 0 0 0 0,1 0 0 0 0,1 0 0 0 0,0 0 0 0 0,0 0 0 0 0,1 0 0 0 0,-1 0 0 0 0,0 0 0 0 0,1 0 0 0 0,-1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0,1 0 0 0 0,-1 0 0 0 0,0 0 0 0 0,1 0 0 0 0,-1 0 0 0 0,0 0 0 0 0,0 0 0 0 0,-2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46:30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18386 25560 16383 0 0,'3'0'0'0'0,"4"0"0"0"0,3 0 0 0 0,1 0 0 0 0,0 0 0 0 0,2 0 0 0 0,2 0 0 0 0,-2 0 0 0 0,-1 0 0 0 0,2 0 0 0 0,0 0 0 0 0,1 0 0 0 0,1 0 0 0 0,1 0 0 0 0,0 0 0 0 0,0 0 0 0 0,-2 0 0 0 0,-2 0 0 0 0,1 0 0 0 0,0 0 0 0 0,1 0 0 0 0,1 0 0 0 0,0 0 0 0 0,1 0 0 0 0,0 0 0 0 0,0 0 0 0 0,1 0 0 0 0,-1 0 0 0 0,0 0 0 0 0,0 0 0 0 0,1 0 0 0 0,-1 0 0 0 0,0 0 0 0 0,0 0 0 0 0,-3 0 0 0 0,-1 0 0 0 0,1 0 0 0 0,0 0 0 0 0,1 0 0 0 0,1 0 0 0 0,0 0 0 0 0,1 0 0 0 0,0 0 0 0 0,0 0 0 0 0,-2 0 0 0 0,-2 0 0 0 0,3 0 0 0 0,3 0 0 0 0,-1 0 0 0 0,1 0 0 0 0,0 0 0 0 0,-1 0 0 0 0,0 0 0 0 0,-1 0 0 0 0,0 0 0 0 0,0 0 0 0 0,1 0 0 0 0,-1 0 0 0 0,0 0 0 0 0,0 0 0 0 0,-3 0 0 0 0,-1 0 0 0 0,0 0 0 0 0,2 0 0 0 0,0 0 0 0 0,0 0 0 0 0,2 0 0 0 0,0 0 0 0 0,0 0 0 0 0,0 0 0 0 0,0 0 0 0 0,0 0 0 0 0,1 0 0 0 0,-1 0 0 0 0,0 0 0 0 0,0 0 0 0 0,0 0 0 0 0,-3 0 0 0 0,0 0 0 0 0,-1 0 0 0 0,1 0 0 0 0,1 0 0 0 0,1 0 0 0 0,0 0 0 0 0,1 0 0 0 0,0 0 0 0 0,1 0 0 0 0,-1 0 0 0 0,0 0 0 0 0,0 0 0 0 0,1 0 0 0 0,-1 0 0 0 0,0 0 0 0 0,0 0 0 0 0,0 0 0 0 0,0 0 0 0 0,0 0 0 0 0,0 0 0 0 0,0 0 0 0 0,1 0 0 0 0,-1 0 0 0 0,0 0 0 0 0,0 0 0 0 0,0 0 0 0 0,0 0 0 0 0,0 0 0 0 0,0 0 0 0 0,0 0 0 0 0,0 0 0 0 0,1 0 0 0 0,-1 0 0 0 0,-3 0 0 0 0,-1 0 0 0 0,1 0 0 0 0,0 0 0 0 0,1 0 0 0 0,0 0 0 0 0,2 0 0 0 0,0 0 0 0 0,0 0 0 0 0,0 0 0 0 0,0 0 0 0 0,1 0 0 0 0,-1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0,-3 0 0 0 0,-1 0 0 0 0,1 0 0 0 0,0 0 0 0 0,1 0 0 0 0,1 0 0 0 0,0 0 0 0 0,1 0 0 0 0,0 0 0 0 0,0 0 0 0 0,1 0 0 0 0,-1 0 0 0 0,0 0 0 0 0,-3 0 0 0 0,0 0 0 0 0,-1 0 0 0 0,1 0 0 0 0,1 0 0 0 0,1 0 0 0 0,0 0 0 0 0,1 0 0 0 0,0 0 0 0 0,1 0 0 0 0,-1 0 0 0 0,0 0 0 0 0,0 0 0 0 0,-2 0 0 0 0,-2 0 0 0 0,0 0 0 0 0,2 0 0 0 0,0 0 0 0 0,0 0 0 0 0,2 0 0 0 0,0 0 0 0 0,0 0 0 0 0,0 0 0 0 0,0 0 0 0 0,0 0 0 0 0,1 0 0 0 0,-1 0 0 0 0,0 0 0 0 0,0 0 0 0 0,-3 0 0 0 0,0 0 0 0 0,-1 0 0 0 0,1 0 0 0 0,1 0 0 0 0,1 0 0 0 0,0 0 0 0 0,1 0 0 0 0,0 0 0 0 0,0 0 0 0 0,-2 0 0 0 0,-2 0 0 0 0,1 0 0 0 0,0 0 0 0 0,1 0 0 0 0,1 0 0 0 0,0 0 0 0 0,1 0 0 0 0,0 0 0 0 0,0 0 0 0 0,-2 0 0 0 0,-2 0 0 0 0,1 0 0 0 0,0 0 0 0 0,1 0 0 0 0,1 0 0 0 0,0 0 0 0 0,1 0 0 0 0,0 0 0 0 0,0 0 0 0 0,1 0 0 0 0,-1 0 0 0 0,-3 0 0 0 0,0 0 0 0 0,-1 0 0 0 0,1 0 0 0 0,1 0 0 0 0,1 0 0 0 0,0 0 0 0 0,1 0 0 0 0,0 0 0 0 0,1 0 0 0 0,-1 0 0 0 0,-3 0 0 0 0,0 0 0 0 0,-1 0 0 0 0,1 0 0 0 0,1 0 0 0 0,1 0 0 0 0,0 0 0 0 0,1 0 0 0 0,0 0 0 0 0,1 0 0 0 0,-1 0 0 0 0,-3 0 0 0 0,0 0 0 0 0,-1 0 0 0 0,1 0 0 0 0,1 0 0 0 0,1 0 0 0 0,1 0 0 0 0,-1 0 0 0 0,1 0 0 0 0,1 0 0 0 0,-1 0 0 0 0,0 0 0 0 0,0 0 0 0 0,1 0 0 0 0,-1 0 0 0 0,0 0 0 0 0,0 0 0 0 0,0 0 0 0 0,0 0 0 0 0,0 0 0 0 0,-2 0 0 0 0,-2 0 0 0 0,0 0 0 0 0,1 0 0 0 0,1 0 0 0 0,1 0 0 0 0,0 0 0 0 0,1 0 0 0 0,0 0 0 0 0,1 0 0 0 0,-1 0 0 0 0,-3 0 0 0 0,0 0 0 0 0,-1 0 0 0 0,1 0 0 0 0,1 0 0 0 0,1 0 0 0 0,1 0 0 0 0,-1 0 0 0 0,1 0 0 0 0,1 0 0 0 0,-1 0 0 0 0,0 0 0 0 0,-2 0 0 0 0,-2 0 0 0 0,0 0 0 0 0,2 0 0 0 0,0 0 0 0 0,0 0 0 0 0,2 0 0 0 0,0 0 0 0 0,0 0 0 0 0,0 0 0 0 0,0 0 0 0 0,0 0 0 0 0,1 0 0 0 0,-4 0 0 0 0,-1 0 0 0 0,1 0 0 0 0,0 0 0 0 0,1 0 0 0 0,1 0 0 0 0,0 0 0 0 0,1 0 0 0 0,0 0 0 0 0,0 0 0 0 0,0 0 0 0 0,1 0 0 0 0,-1 0 0 0 0,0 0 0 0 0,0 0 0 0 0,-3 0 0 0 0,0 0 0 0 0,-1 0 0 0 0,1 0 0 0 0,1 0 0 0 0,1 0 0 0 0,0 0 0 0 0,1 0 0 0 0,0 0 0 0 0,1 0 0 0 0,-1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0,3 0 0 0 0,1 0 0 0 0,0 0 0 0 0,-1 0 0 0 0,-1 0 0 0 0,0 0 0 0 0,-1 0 0 0 0,-1 0 0 0 0,0 0 0 0 0,0 0 0 0 0,0 0 0 0 0,0 0 0 0 0,0 0 0 0 0,0 0 0 0 0,0 0 0 0 0,0 0 0 0 0,0 0 0 0 0,0 0 0 0 0,0 0 0 0 0,1 0 0 0 0,-1 0 0 0 0,0 0 0 0 0,0 0 0 0 0,0 0 0 0 0,0 0 0 0 0,0 0 0 0 0,3 0 0 0 0,1 0 0 0 0,0 0 0 0 0,-1 0 0 0 0,-1 0 0 0 0,0 0 0 0 0,-1 0 0 0 0,-1 0 0 0 0,0 0 0 0 0,0 0 0 0 0,0 0 0 0 0,0 0 0 0 0,3 0 0 0 0,1 0 0 0 0,-1 0 0 0 0,0 0 0 0 0,0 0 0 0 0,-2 0 0 0 0,0 0 0 0 0,-1 0 0 0 0,0 0 0 0 0,0 0 0 0 0,0 0 0 0 0,0 0 0 0 0,0 0 0 0 0,-3 0 0 0 0,2 0 0 0 0,2 0 0 0 0,-1 0 0 0 0,1 0 0 0 0,0 0 0 0 0,0 0 0 0 0,0 0 0 0 0,-1 0 0 0 0,0 0 0 0 0,0 0 0 0 0,1 0 0 0 0,1 0 0 0 0,0 0 0 0 0,-3 0 0 0 0,1 0 0 0 0,-1 0 0 0 0,0 0 0 0 0,1 0 0 0 0,-1 0 0 0 0,1 0 0 0 0,0 0 0 0 0,0 0 0 0 0,0 0 0 0 0,1 0 0 0 0,-1 0 0 0 0,0 0 0 0 0,0 0 0 0 0,0 0 0 0 0,0 0 0 0 0,0 0 0 0 0,0 0 0 0 0,1 0 0 0 0,-1 0 0 0 0,0 0 0 0 0,0 0 0 0 0,0 0 0 0 0,3 0 0 0 0,1 0 0 0 0,0 0 0 0 0,-1 0 0 0 0,-1 0 0 0 0,-1 0 0 0 0,0 0 0 0 0,0 0 0 0 0,-1 0 0 0 0,0 0 0 0 0,0 0 0 0 0,0 0 0 0 0,0 0 0 0 0,0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0,9 0 0 0 0,5 0 0 0 0,1 0 0 0 0,-2 0 0 0 0,-4 0 0 0 0,-2 0 0 0 0,-4 0 0 0 0,-1 0 0 0 0,-2 0 0 0 0,0 0 0 0 0,-1 0 0 0 0,1 0 0 0 0,-1 0 0 0 0,1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0,-3 0 0 0 0,-1 0 0 0 0,1 0 0 0 0,0 0 0 0 0,1 0 0 0 0,1 0 0 0 0,0 0 0 0 0,1 0 0 0 0,0 0 0 0 0,0 0 0 0 0,1 0 0 0 0,-1 0 0 0 0,0 0 0 0 0,0 0 0 0 0,0 0 0 0 0,1 0 0 0 0,-1 0 0 0 0,0 0 0 0 0,0 0 0 0 0,0 0 0 0 0,0 0 0 0 0,-3 0 0 0 0,0 0 0 0 0,-1 0 0 0 0,1 0 0 0 0,1 0 0 0 0,1 0 0 0 0,0 0 0 0 0,1 0 0 0 0,0 0 0 0 0,0 0 0 0 0,1 0 0 0 0,-1 0 0 0 0,0 0 0 0 0,0 0 0 0 0,1 0 0 0 0,-1 0 0 0 0,0 0 0 0 0,0 0 0 0 0,0 0 0 0 0,0 0 0 0 0,0 0 0 0 0,0 0 0 0 0,0 0 0 0 0,1 0 0 0 0,-1 0 0 0 0,0 0 0 0 0,0 0 0 0 0,0 0 0 0 0,0 0 0 0 0,0 0 0 0 0,0 0 0 0 0,0 0 0 0 0,0 0 0 0 0,1 0 0 0 0,-1 0 0 0 0,0 0 0 0 0,-3 0 0 0 0,-1 0 0 0 0,4 0 0 0 0,1 0 0 0 0,0 0 0 0 0,1 0 0 0 0,0 0 0 0 0,-1 0 0 0 0,-1 0 0 0 0,1 0 0 0 0,-1 0 0 0 0,0 0 0 0 0,0 0 0 0 0,1 0 0 0 0,-1 0 0 0 0,0 0 0 0 0,0 0 0 0 0,0 0 0 0 0,0 0 0 0 0,0 0 0 0 0,0 0 0 0 0,-3 0 0 0 0,-1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52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51040 17651 16383 0 0,'-3'0'0'0'0,"-3"0"0"0"0,-5 0 0 0 0,-2 0 0 0 0,-2 0 0 0 0,-2 0 0 0 0,0 0 0 0 0,2 3 0 0 0,1 1 0 0 0,0 0 0 0 0,0-1 0 0 0,1 4 0 0 0,1 2 0 0 0,0-1 0 0 0,1 1 0 0 0,-3-1 0 0 0,-2-1 0 0 0,-1 0 0 0 0,-1-1 0 0 0,1-1 0 0 0,2 1 0 0 0,1 0 0 0 0,0-2 0 0 0,3 3 0 0 0,0-2 0 0 0,-1 0 0 0 0,-2-2 0 0 0,3 2 0 0 0,-1 0 0 0 0,2 2 0 0 0,0 0 0 0 0,2 1 0 0 0,-1 0 0 0 0,-2-2 0 0 0,1 2 0 0 0,0-2 0 0 0,-2-1 0 0 0,1 1 0 0 0,0 0 0 0 0,-1-1 0 0 0,1 1 0 0 0,0 0 0 0 0,-1-1 0 0 0,-2-2 0 0 0,2 2 0 0 0,0 0 0 0 0,-1-1 0 0 0,-1-1 0 0 0,-1-1 0 0 0,-1-1 0 0 0,-3 2 0 0 0,-2 1 0 0 0,1 0 0 0 0,-1-2 0 0 0,2 3 0 0 0,-2 0 0 0 0,-1-1 0 0 0,4-4 0 0 0,5-4 0 0 0,7-2 0 0 0,5-3 0 0 0,3-3 0 0 0,3 1 0 0 0,2-1 0 0 0,-1-1 0 0 0,1 2 0 0 0,0 0 0 0 0,2-2 0 0 0,-2-1 0 0 0,2 2 0 0 0,-1 0 0 0 0,-1-1 0 0 0,0 2 0 0 0,-1 0 0 0 0,2 2 0 0 0,-1-1 0 0 0,1 2 0 0 0,3 2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5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50283 18151 16383 0 0,'3'0'0'0'0,"3"0"0"0"0,5 0 0 0 0,2 0 0 0 0,2 0 0 0 0,-1 6 0 0 0,3 1 0 0 0,1 1 0 0 0,0-2 0 0 0,0-2 0 0 0,0-2 0 0 0,-3 3 0 0 0,-1-1 0 0 0,0 0 0 0 0,0-2 0 0 0,-2 3 0 0 0,0 0 0 0 0,3-1 0 0 0,3-1 0 0 0,-3-1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02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51159 26810 16383 0 0,'-6'0'0'0'0,"-5"0"0"0"0,-3 0 0 0 0,1-3 0 0 0,-1-1 0 0 0,0 0 0 0 0,2-2 0 0 0,0 0 0 0 0,-1 2 0 0 0,2-3 0 0 0,0 1 0 0 0,-1 1 0 0 0,-2 1 0 0 0,3-1 0 0 0,-1 0 0 0 0,-1 1 0 0 0,-1-2 0 0 0,-1 1 0 0 0,-1 0 0 0 0,-1 2 0 0 0,3-2 0 0 0,1 0 0 0 0,0 0 0 0 0,-1 2 0 0 0,-2 2 0 0 0,4-3 0 0 0,-1-1 0 0 0,0 2 0 0 0,-1 0 0 0 0,-1 1 0 0 0,2-2 0 0 0,1 0 0 0 0,-2 0 0 0 0,3-2 0 0 0,0 0 0 0 0,-1 2 0 0 0,1-3 0 0 0,0 1 0 0 0,-1 1 0 0 0,-1 2 0 0 0,1-5 0 0 0,0-1 0 0 0,-1 1 0 0 0,2 0 0 0 0,0 0 0 0 0,-1 2 0 0 0,-2 2 0 0 0,2-2 0 0 0,0 1 0 0 0,0 1 0 0 0,0-1 0 0 0,1-1 0 0 0,-1 1 0 0 0,-4-1 0 0 0,-3 0 0 0 0,0 2 0 0 0,2-3 0 0 0,2 1 0 0 0,0 2 0 0 0,0 0 0 0 0,0 2 0 0 0,2-2 0 0 0,0 0 0 0 0,1 0 0 0 0,-2 1 0 0 0,-1 2 0 0 0,2-3 0 0 0,0-1 0 0 0,0 2 0 0 0,-1 0 0 0 0,-1 1 0 0 0,-1 1 0 0 0,0 0 0 0 0,-1 1 0 0 0,3-3 0 0 0,7 0 0 0 0,4-4 0 0 0,5 1 0 0 0,6 0 0 0 0,5-1 0 0 0,2 0 0 0 0,-2-1 0 0 0,1 1 0 0 0,1 1 0 0 0,-3-1 0 0 0,0 1 0 0 0,-3-2 0 0 0,1 1 0 0 0,-1-2 0 0 0,0 1 0 0 0,1 2 0 0 0,0-1 0 0 0,0 1 0 0 0,2 1 0 0 0,2 1 0 0 0,1 2 0 0 0,-2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03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50136 26647 16383 0 0,'0'3'0'0'0,"3"4"0"0"0,0 3 0 0 0,1 3 0 0 0,2 0 0 0 0,0 0 0 0 0,-1 1 0 0 0,1-3 0 0 0,1 1 0 0 0,-2 1 0 0 0,1-2 0 0 0,0 2 0 0 0,-1 3 0 0 0,1-1 0 0 0,0-1 0 0 0,2-3 0 0 0,-1 0 0 0 0,1 4 0 0 0,0 2 0 0 0,1-2 0 0 0,-1-1 0 0 0,-1 1 0 0 0,0-3 0 0 0,-1 0 0 0 0,2-2 0 0 0,-1 0 0 0 0,2-2 0 0 0,-2 0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1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49989 19474 16383 0 0,'3'0'0'0'0,"3"0"0"0"0,5 0 0 0 0,2 0 0 0 0,2 0 0 0 0,-1 3 0 0 0,0 1 0 0 0,0-1 0 0 0,1 0 0 0 0,-3 2 0 0 0,0 0 0 0 0,1 0 0 0 0,-2 1 0 0 0,0 0 0 0 0,1-1 0 0 0,-1 1 0 0 0,0 0 0 0 0,-2 2 0 0 0,1-1 0 0 0,-2 2 0 0 0,1-1 0 0 0,-1 1 0 0 0,1 2 0 0 0,-1 1 0 0 0,0 0 0 0 0,0 0 0 0 0,1-2 0 0 0,-1 1 0 0 0,1 0 0 0 0,-1 2 0 0 0,1-1 0 0 0,-1 0 0 0 0,1-2 0 0 0,-1 0 0 0 0,-2 1 0 0 0,1-1 0 0 0,-1 1 0 0 0,2-2 0 0 0,-1 0 0 0 0,2 0 0 0 0,-2 0 0 0 0,2-1 0 0 0,-1 1 0 0 0,1-2 0 0 0,-1 2 0 0 0,1-1 0 0 0,-1 1 0 0 0,2-1 0 0 0,-3 1 0 0 0,2-1 0 0 0,2-2 0 0 0,-1 1 0 0 0,1-1 0 0 0,1-1 0 0 0,-1 1 0 0 0,0 0 0 0 0,1-1 0 0 0,2-2 0 0 0,-2 2 0 0 0,0 0 0 0 0,1-1 0 0 0,1-1 0 0 0,1-1 0 0 0,1-1 0 0 0,0-1 0 0 0,1 0 0 0 0,-6 0 0 0 0,-7 0 0 0 0,-7 0 0 0 0,-7-1 0 0 0,-4 1 0 0 0,-2 0 0 0 0,-2 0 0 0 0,0 0 0 0 0,-1 0 0 0 0,1 0 0 0 0,0 0 0 0 0,4 3 0 0 0,0 4 0 0 0,4 3 0 0 0,2 3 0 0 0,1 0 0 0 0,1 0 0 0 0,2 1 0 0 0,-2 0 0 0 0,0 2 0 0 0,2 0 0 0 0,1 1 0 0 0,1 0 0 0 0,1 0 0 0 0,-2-3 0 0 0,-1-1 0 0 0,1 1 0 0 0,0 0 0 0 0,1 1 0 0 0,1 1 0 0 0,0 0 0 0 0,1 0 0 0 0,0 1 0 0 0,0 0 0 0 0,1 0 0 0 0,-1 1 0 0 0,0-1 0 0 0,0 0 0 0 0,0 0 0 0 0,0 0 0 0 0,0 0 0 0 0,0-1 0 0 0,0 1 0 0 0,0 0 0 0 0,0 0 0 0 0,-3 0 0 0 0,-1 0 0 0 0,1 0 0 0 0,0 0 0 0 0,1 0 0 0 0,0 0 0 0 0,2 0 0 0 0,-1 0 0 0 0,1 0 0 0 0,0 0 0 0 0,1 0 0 0 0,-1-1 0 0 0,0 1 0 0 0,0 0 0 0 0,0 0 0 0 0,0 0 0 0 0,-3-3 0 0 0,-1-1 0 0 0,1 1 0 0 0,0 0 0 0 0,1 0 0 0 0,0 2 0 0 0,2 0 0 0 0,-1 1 0 0 0,1 0 0 0 0,1 0 0 0 0,-1 0 0 0 0,0 0 0 0 0,0 0 0 0 0,0 0 0 0 0,0 0 0 0 0,0 0 0 0 0,0 0 0 0 0,0 0 0 0 0,0 0 0 0 0,0 0 0 0 0,0 0 0 0 0,0 0 0 0 0,0 0 0 0 0,0 0 0 0 0,0 0 0 0 0,0 0 0 0 0,0-1 0 0 0,0 1 0 0 0,0 0 0 0 0,-3-3 0 0 0,-1-1 0 0 0,1 1 0 0 0,0 0 0 0 0,1 1 0 0 0,0 0 0 0 0,2 1 0 0 0,-1 1 0 0 0,1 0 0 0 0,1 0 0 0 0,-1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0,-3 0 0 0 0,-1 0 0 0 0,1 0 0 0 0,0 0 0 0 0,1 0 0 0 0,0 0 0 0 0,-1-3 0 0 0,-1-1 0 0 0,0 0 0 0 0,1 1 0 0 0,1 1 0 0 0,1 1 0 0 0,-2-3 0 0 0,-1 0 0 0 0,0 0 0 0 0,1 1 0 0 0,-1 1 0 0 0,-1 1 0 0 0,0 0 0 0 0,2 1 0 0 0,1 0 0 0 0,-2-3 0 0 0,0 0 0 0 0,0-1 0 0 0,1 1 0 0 0,1 1 0 0 0,-2-2 0 0 0,0-1 0 0 0,0 1 0 0 0,-1-2 0 0 0,-1 1 0 0 0,1 0 0 0 0,2 1 0 0 0,-3-1 0 0 0,1 0 0 0 0,1 1 0 0 0,-2 1 0 0 0,1 1 0 0 0,-3-2 0 0 0,1-1 0 0 0,1 1 0 0 0,-1-1 0 0 0,1-1 0 0 0,-2-2 0 0 0,0 1 0 0 0,0 4 0 0 0,-6 2 0 0 0,-2-1 0 0 0,0 0 0 0 0,1-3 0 0 0,3 0 0 0 0,0-3 0 0 0,0-3 0 0 0,2 1 0 0 0,2-1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7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56445 16005 16383 0 0,'-3'0'0'0'0,"-3"0"0"0"0,-4 0 0 0 0,-3 0 0 0 0,-1 0 0 0 0,-2 0 0 0 0,-1 0 0 0 0,1 0 0 0 0,-1 0 0 0 0,3 3 0 0 0,1 0 0 0 0,0 1 0 0 0,0-1 0 0 0,-1-1 0 0 0,-1-1 0 0 0,2 2 0 0 0,1 1 0 0 0,0 0 0 0 0,-2-2 0 0 0,0 0 0 0 0,-1-1 0 0 0,2 5 0 0 0,1 2 0 0 0,0-2 0 0 0,-2 3 0 0 0,0-2 0 0 0,-1-1 0 0 0,2 0 0 0 0,1 0 0 0 0,-1-1 0 0 0,0 1 0 0 0,-1 0 0 0 0,-1 1 0 0 0,-1-1 0 0 0,0 0 0 0 0,3 0 0 0 0,1 0 0 0 0,-1-1 0 0 0,-1-2 0 0 0,0-1 0 0 0,2 2 0 0 0,-2 0 0 0 0,-2-1 0 0 0,-1 0 0 0 0,0-1 0 0 0,0-1 0 0 0,0-1 0 0 0,1 0 0 0 0,-1 3 0 0 0,1 0 0 0 0,0 1 0 0 0,0-2 0 0 0,0 0 0 0 0,0-1 0 0 0,0 0 0 0 0,0-1 0 0 0,0 0 0 0 0,0 0 0 0 0,0 0 0 0 0,3 2 0 0 0,0 2 0 0 0,1-1 0 0 0,-2 0 0 0 0,0-1 0 0 0,0-1 0 0 0,-2 0 0 0 0,0 2 0 0 0,0 0 0 0 0,0 1 0 0 0,3-4 0 0 0,6-2 0 0 0,4-3 0 0 0,6-1 0 0 0,1-2 0 0 0,4-2 0 0 0,0-3 0 0 0,2 2 0 0 0,-1-1 0 0 0,0-1 0 0 0,-1 0 0 0 0,1 1 0 0 0,-1 0 0 0 0,1 3 0 0 0,-2-1 0 0 0,2 2 0 0 0,-2-1 0 0 0,2 2 0 0 0,-2-1 0 0 0,2 0 0 0 0,-2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7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55545 16505 16383 0 0,'3'0'0'0'0,"3"0"0"0"0,4 0 0 0 0,3 0 0 0 0,1 0 0 0 0,2 0 0 0 0,0 0 0 0 0,-2 2 0 0 0,0 2 0 0 0,-1 0 0 0 0,0-2 0 0 0,2 0 0 0 0,0 0 0 0 0,0-2 0 0 0,1 0 0 0 0,-3 3 0 0 0,0 1 0 0 0,-1-1 0 0 0,2 0 0 0 0,0-1 0 0 0,-2-1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image" Target="../media/image4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customXml" Target="../ink/ink1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customXml" Target="../ink/ink12.xml"/><Relationship Id="rId9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16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52.png"/><Relationship Id="rId14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8041D56-83C3-84FE-FFD6-F6F94932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29" y="2280783"/>
            <a:ext cx="1877785" cy="393836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7860728F-6004-8E7D-48AA-BBDF1861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" y="2194831"/>
            <a:ext cx="1686378" cy="3638549"/>
          </a:xfrm>
          <a:prstGeom prst="rect">
            <a:avLst/>
          </a:prstGeom>
        </p:spPr>
      </p:pic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C67D397-E23A-BC8D-B302-F33D3F82B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7260A3E-70E7-AFB4-BE6B-ECBBED5D1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68D023D-40BF-6C51-B77C-D31C8E6C8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F05A361-554B-ADB9-8897-138DA49D3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5195F6A-84B1-AEF2-ECC0-CD1707B0904C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The Never{</a:t>
            </a:r>
            <a:b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</a:b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       </a:t>
            </a:r>
            <a:r>
              <a:rPr lang="de-DE" sz="5400" err="1">
                <a:solidFill>
                  <a:schemeClr val="bg1"/>
                </a:solidFill>
                <a:latin typeface="Consolas"/>
                <a:cs typeface="Calibri Light"/>
              </a:rPr>
              <a:t>Nestifier</a:t>
            </a: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427E-4762-E0AD-CC06-3618FEF1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Afbeelding met tekening, Lettertype, Lijnillustraties, clipart&#10;&#10;Automatisch gegenereerde beschrijving">
            <a:extLst>
              <a:ext uri="{FF2B5EF4-FFF2-40B4-BE49-F238E27FC236}">
                <a16:creationId xmlns:a16="http://schemas.microsoft.com/office/drawing/2014/main" id="{9D2399FB-FDA4-65B3-F0E1-4E17A43EA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r="949" b="-267"/>
          <a:stretch/>
        </p:blipFill>
        <p:spPr>
          <a:xfrm>
            <a:off x="3570767" y="1385144"/>
            <a:ext cx="8018583" cy="2421951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9D96FA6-7602-8E22-495E-B3B42066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35232A-1579-8AED-0455-5CA4F263A7A6}"/>
              </a:ext>
            </a:extLst>
          </p:cNvPr>
          <p:cNvSpPr txBox="1"/>
          <p:nvPr/>
        </p:nvSpPr>
        <p:spPr>
          <a:xfrm>
            <a:off x="664534" y="1479697"/>
            <a:ext cx="411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tabel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4A47B7-B85E-F50C-F06E-4EF191950EA4}"/>
              </a:ext>
            </a:extLst>
          </p:cNvPr>
          <p:cNvSpPr txBox="1"/>
          <p:nvPr/>
        </p:nvSpPr>
        <p:spPr>
          <a:xfrm>
            <a:off x="6282069" y="4323906"/>
            <a:ext cx="48200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Opgedeeld in een 'action' en '</a:t>
            </a:r>
            <a:r>
              <a:rPr lang="nl-NL" sz="2000" err="1">
                <a:solidFill>
                  <a:schemeClr val="bg1"/>
                </a:solidFill>
                <a:cs typeface="Calibri"/>
              </a:rPr>
              <a:t>goto</a:t>
            </a:r>
            <a:r>
              <a:rPr lang="nl-NL" sz="2000">
                <a:solidFill>
                  <a:schemeClr val="bg1"/>
                </a:solidFill>
                <a:cs typeface="Calibri"/>
              </a:rPr>
              <a:t>' deel</a:t>
            </a:r>
          </a:p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Hoe bepalen we shift/</a:t>
            </a:r>
            <a:r>
              <a:rPr lang="nl-NL" sz="2000" err="1">
                <a:solidFill>
                  <a:schemeClr val="bg1"/>
                </a:solidFill>
                <a:cs typeface="Calibri"/>
              </a:rPr>
              <a:t>reduce</a:t>
            </a:r>
            <a:r>
              <a:rPr lang="nl-NL" sz="2000">
                <a:solidFill>
                  <a:schemeClr val="bg1"/>
                </a:solidFill>
                <a:cs typeface="Calibri"/>
              </a:rPr>
              <a:t>/accept</a:t>
            </a:r>
          </a:p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We combineren gelijkaardige staten</a:t>
            </a:r>
            <a:endParaRPr lang="nl-NL" sz="2000">
              <a:solidFill>
                <a:schemeClr val="bg1"/>
              </a:solidFill>
            </a:endParaRP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B36963B9-FDC0-BEE9-F448-6810BA86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5932"/>
              </p:ext>
            </p:extLst>
          </p:nvPr>
        </p:nvGraphicFramePr>
        <p:xfrm>
          <a:off x="328192" y="3965306"/>
          <a:ext cx="515601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335">
                  <a:extLst>
                    <a:ext uri="{9D8B030D-6E8A-4147-A177-3AD203B41FA5}">
                      <a16:colId xmlns:a16="http://schemas.microsoft.com/office/drawing/2014/main" val="2573149910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3100542020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304222528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3733063342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146022562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5665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6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0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3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00710"/>
                  </a:ext>
                </a:extLst>
              </a:tr>
            </a:tbl>
          </a:graphicData>
        </a:graphic>
      </p:graphicFrame>
      <p:sp>
        <p:nvSpPr>
          <p:cNvPr id="16" name="Tekstvak 15">
            <a:extLst>
              <a:ext uri="{FF2B5EF4-FFF2-40B4-BE49-F238E27FC236}">
                <a16:creationId xmlns:a16="http://schemas.microsoft.com/office/drawing/2014/main" id="{782A6D0E-464D-E4C6-A758-9C156A965B7E}"/>
              </a:ext>
            </a:extLst>
          </p:cNvPr>
          <p:cNvSpPr txBox="1"/>
          <p:nvPr/>
        </p:nvSpPr>
        <p:spPr>
          <a:xfrm>
            <a:off x="602512" y="2277138"/>
            <a:ext cx="28353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25636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86837-FD22-15EE-DBEB-60FF52BB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340BC57-90DA-9FFE-1E99-B3A8100C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E0000C9-94F9-49F8-F4F5-37AE6EBC01E6}"/>
              </a:ext>
            </a:extLst>
          </p:cNvPr>
          <p:cNvSpPr txBox="1"/>
          <p:nvPr/>
        </p:nvSpPr>
        <p:spPr>
          <a:xfrm>
            <a:off x="664534" y="1267046"/>
            <a:ext cx="4297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nl-NL" sz="3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parse</a:t>
            </a:r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tree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3" name="Afbeelding 2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D823132F-2C8A-B9C0-590D-7B5E09FE2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35747" r="45454" b="226"/>
          <a:stretch/>
        </p:blipFill>
        <p:spPr>
          <a:xfrm>
            <a:off x="4962595" y="3675320"/>
            <a:ext cx="745851" cy="2504111"/>
          </a:xfrm>
          <a:prstGeom prst="rect">
            <a:avLst/>
          </a:prstGeom>
        </p:spPr>
      </p:pic>
      <p:pic>
        <p:nvPicPr>
          <p:cNvPr id="6" name="Afbeelding 5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B73F1980-7123-32E5-2D46-8E41C494A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35747" r="45454" b="226"/>
          <a:stretch/>
        </p:blipFill>
        <p:spPr>
          <a:xfrm>
            <a:off x="6468874" y="3675321"/>
            <a:ext cx="745851" cy="2504111"/>
          </a:xfrm>
          <a:prstGeom prst="rect">
            <a:avLst/>
          </a:prstGeom>
        </p:spPr>
      </p:pic>
      <p:pic>
        <p:nvPicPr>
          <p:cNvPr id="10" name="Afbeelding 9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2D4E0BE5-3531-3B91-365D-5C7D76F96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t="37188" r="74811" b="43311"/>
          <a:stretch/>
        </p:blipFill>
        <p:spPr>
          <a:xfrm>
            <a:off x="3456315" y="3631017"/>
            <a:ext cx="788229" cy="762698"/>
          </a:xfrm>
          <a:prstGeom prst="rect">
            <a:avLst/>
          </a:prstGeom>
        </p:spPr>
      </p:pic>
      <p:pic>
        <p:nvPicPr>
          <p:cNvPr id="12" name="Afbeelding 11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01060C95-6CDD-0CE9-0906-30A8A9841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t="2268" r="22166" b="63038"/>
          <a:stretch/>
        </p:blipFill>
        <p:spPr>
          <a:xfrm>
            <a:off x="3855036" y="2195621"/>
            <a:ext cx="2710076" cy="13568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09155B2-6D8D-C9EB-A5F2-19B3D9F3FAF9}"/>
              </a:ext>
            </a:extLst>
          </p:cNvPr>
          <p:cNvSpPr txBox="1"/>
          <p:nvPr/>
        </p:nvSpPr>
        <p:spPr>
          <a:xfrm>
            <a:off x="921488" y="2250557"/>
            <a:ext cx="27556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13059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878D8-F56D-6994-4458-D94D2FC6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45CB-D7DA-DA30-DD1A-AF787F2F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412" y="220372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6" name="Afbeelding 5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05CA7F50-EFFA-1BF2-049C-2DF989BDC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9" b="70675"/>
          <a:stretch/>
        </p:blipFill>
        <p:spPr>
          <a:xfrm>
            <a:off x="212064" y="1471346"/>
            <a:ext cx="8194740" cy="49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BE1B-D223-2BC9-76A5-96D085DB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57CDA-93CF-DCD2-FAE4-4A4476F0C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412" y="220372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6" name="Afbeelding 5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02508873-2A60-5EAC-EA65-C0B8E1554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9" b="70675"/>
          <a:stretch/>
        </p:blipFill>
        <p:spPr>
          <a:xfrm>
            <a:off x="212064" y="1471346"/>
            <a:ext cx="8194740" cy="4920908"/>
          </a:xfrm>
          <a:prstGeom prst="rect">
            <a:avLst/>
          </a:prstGeom>
        </p:spPr>
      </p:pic>
      <p:pic>
        <p:nvPicPr>
          <p:cNvPr id="3" name="Afbeelding 2" descr="Afbeelding met tekst, kaart&#10;&#10;Automatisch gegenereerde beschrijving">
            <a:extLst>
              <a:ext uri="{FF2B5EF4-FFF2-40B4-BE49-F238E27FC236}">
                <a16:creationId xmlns:a16="http://schemas.microsoft.com/office/drawing/2014/main" id="{723F4619-F0B4-1631-D799-F6E277112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" b="69074"/>
          <a:stretch/>
        </p:blipFill>
        <p:spPr>
          <a:xfrm>
            <a:off x="6149819" y="2049162"/>
            <a:ext cx="5988364" cy="42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D13F2-52E1-54AD-728B-08E03B62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4D09-E886-5B74-5D47-1A79FFB3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493" y="179183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15DA259-D75E-DA98-74EC-B7BE64B5A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4" b="54586"/>
          <a:stretch/>
        </p:blipFill>
        <p:spPr>
          <a:xfrm>
            <a:off x="1664591" y="1534297"/>
            <a:ext cx="8986383" cy="47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2727" y="254804"/>
            <a:ext cx="9144000" cy="924077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Parallel {Threading</a:t>
            </a:r>
          </a:p>
        </p:txBody>
      </p:sp>
      <p:pic>
        <p:nvPicPr>
          <p:cNvPr id="7" name="Afbeelding 6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C289CE65-3615-E509-8D59-A05B77CF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387662"/>
            <a:ext cx="4376748" cy="5242844"/>
          </a:xfrm>
          <a:prstGeom prst="rect">
            <a:avLst/>
          </a:prstGeom>
        </p:spPr>
      </p:pic>
      <p:pic>
        <p:nvPicPr>
          <p:cNvPr id="10" name="Afbeelding 9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7CC41D5-B229-17B6-2A23-8965E94DE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" r="14916" b="-240"/>
          <a:stretch/>
        </p:blipFill>
        <p:spPr>
          <a:xfrm>
            <a:off x="7084500" y="1381045"/>
            <a:ext cx="4494946" cy="52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5700" y="271463"/>
            <a:ext cx="9144000" cy="908050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000000"/>
                </a:solidFill>
                <a:cs typeface="Calibri Light"/>
              </a:rPr>
              <a:t>{Turing </a:t>
            </a:r>
            <a:r>
              <a:rPr lang="de-DE" err="1">
                <a:solidFill>
                  <a:srgbClr val="000000"/>
                </a:solidFill>
                <a:cs typeface="Calibri Light"/>
              </a:rPr>
              <a:t>Machine</a:t>
            </a:r>
            <a:r>
              <a:rPr lang="de-DE">
                <a:solidFill>
                  <a:srgbClr val="000000"/>
                </a:solidFill>
                <a:cs typeface="Calibri Light"/>
              </a:rPr>
              <a:t>}</a:t>
            </a:r>
            <a:endParaRPr lang="de-DE" err="1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E3CA7F-9122-85E8-747C-F574B4FFE777}"/>
              </a:ext>
            </a:extLst>
          </p:cNvPr>
          <p:cNvSpPr txBox="1"/>
          <p:nvPr/>
        </p:nvSpPr>
        <p:spPr>
          <a:xfrm>
            <a:off x="529935" y="1753176"/>
            <a:ext cx="178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solidFill>
                  <a:srgbClr val="000000"/>
                </a:solidFill>
                <a:cs typeface="Calibri"/>
              </a:rPr>
              <a:t>6-</a:t>
            </a:r>
            <a:r>
              <a:rPr lang="nl-NL" dirty="0">
                <a:solidFill>
                  <a:schemeClr val="bg1"/>
                </a:solidFill>
                <a:ea typeface="+mn-lt"/>
                <a:cs typeface="+mn-lt"/>
              </a:rPr>
              <a:t>∞</a:t>
            </a:r>
            <a:r>
              <a:rPr lang="nl-NL" dirty="0">
                <a:solidFill>
                  <a:srgbClr val="000000"/>
                </a:solidFill>
                <a:cs typeface="Calibri"/>
              </a:rPr>
              <a:t> tapes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510CC78-D9B6-86E6-D1B5-8D7D817780C3}"/>
              </a:ext>
            </a:extLst>
          </p:cNvPr>
          <p:cNvSpPr txBox="1"/>
          <p:nvPr/>
        </p:nvSpPr>
        <p:spPr>
          <a:xfrm>
            <a:off x="2743776" y="1753754"/>
            <a:ext cx="27212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Ongeveer 100 </a:t>
            </a:r>
            <a:r>
              <a:rPr lang="nl-NL" err="1">
                <a:solidFill>
                  <a:srgbClr val="000000"/>
                </a:solidFill>
                <a:cs typeface="Calibri"/>
              </a:rPr>
              <a:t>char</a:t>
            </a:r>
            <a:r>
              <a:rPr lang="nl-NL">
                <a:solidFill>
                  <a:srgbClr val="000000"/>
                </a:solidFill>
                <a:cs typeface="Calibri"/>
              </a:rPr>
              <a:t> kunnen voorkomen in file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4E994F4-51D0-5E92-517C-9738E55434A4}"/>
              </a:ext>
            </a:extLst>
          </p:cNvPr>
          <p:cNvSpPr txBox="1"/>
          <p:nvPr/>
        </p:nvSpPr>
        <p:spPr>
          <a:xfrm>
            <a:off x="468167" y="2657186"/>
            <a:ext cx="75224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solidFill>
                  <a:srgbClr val="000000"/>
                </a:solidFill>
                <a:cs typeface="Calibri"/>
              </a:rPr>
              <a:t>Als elke 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transition</a:t>
            </a:r>
            <a:r>
              <a:rPr lang="nl-NL" dirty="0">
                <a:solidFill>
                  <a:srgbClr val="000000"/>
                </a:solidFill>
                <a:cs typeface="Calibri"/>
              </a:rPr>
              <a:t> gedefinieerd is: voor 9 tapes: 10^18 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transitions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 per state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5847C15-58F2-768B-1CF0-9664E2C95623}"/>
              </a:ext>
            </a:extLst>
          </p:cNvPr>
          <p:cNvSpPr txBox="1"/>
          <p:nvPr/>
        </p:nvSpPr>
        <p:spPr>
          <a:xfrm>
            <a:off x="501650" y="3166918"/>
            <a:ext cx="5196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Special wildcard </a:t>
            </a:r>
            <a:r>
              <a:rPr lang="nl-NL" err="1">
                <a:solidFill>
                  <a:srgbClr val="000000"/>
                </a:solidFill>
                <a:cs typeface="Calibri"/>
              </a:rPr>
              <a:t>character</a:t>
            </a:r>
            <a:r>
              <a:rPr lang="nl-NL">
                <a:solidFill>
                  <a:srgbClr val="000000"/>
                </a:solidFill>
                <a:cs typeface="Calibri"/>
              </a:rPr>
              <a:t>: * (geen * in praktijk)</a:t>
            </a:r>
            <a:endParaRPr lang="nl-NL">
              <a:solidFill>
                <a:srgbClr val="000000"/>
              </a:solidFill>
            </a:endParaRPr>
          </a:p>
        </p:txBody>
      </p:sp>
      <p:pic>
        <p:nvPicPr>
          <p:cNvPr id="4" name="Afbeelding 3" descr="Afbeelding met Lettertype, cirkel, tekst, Graphics&#10;&#10;Automatisch gegenereerde beschrijving">
            <a:extLst>
              <a:ext uri="{FF2B5EF4-FFF2-40B4-BE49-F238E27FC236}">
                <a16:creationId xmlns:a16="http://schemas.microsoft.com/office/drawing/2014/main" id="{0BE7030E-8BA0-776B-79AF-3DE7E7FB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t="40691" r="16334" b="22340"/>
          <a:stretch/>
        </p:blipFill>
        <p:spPr>
          <a:xfrm>
            <a:off x="877375" y="4203898"/>
            <a:ext cx="3407515" cy="8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5531C694-C141-1AA6-F38C-50E3D957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constructions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B4BC1F-7AE8-D8B5-1898-DD20718E584B}"/>
              </a:ext>
            </a:extLst>
          </p:cNvPr>
          <p:cNvSpPr txBox="1"/>
          <p:nvPr/>
        </p:nvSpPr>
        <p:spPr>
          <a:xfrm>
            <a:off x="327314" y="1075458"/>
            <a:ext cx="1500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Voor 2 tapes:</a:t>
            </a:r>
            <a:endParaRPr lang="nl-NL">
              <a:solidFill>
                <a:srgbClr val="000000"/>
              </a:solidFill>
            </a:endParaRPr>
          </a:p>
        </p:txBody>
      </p:sp>
      <p:pic>
        <p:nvPicPr>
          <p:cNvPr id="5" name="Afbeelding 4" descr="Afbeelding met tekst, diagram, Lettertype, cirkel&#10;&#10;Automatisch gegenereerde beschrijving">
            <a:extLst>
              <a:ext uri="{FF2B5EF4-FFF2-40B4-BE49-F238E27FC236}">
                <a16:creationId xmlns:a16="http://schemas.microsoft.com/office/drawing/2014/main" id="{407181AE-66E0-B827-CBD0-B34163FB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2" y="2130389"/>
            <a:ext cx="4210628" cy="185997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3C41C20-7141-C45E-0CE0-65C01BB320C6}"/>
              </a:ext>
            </a:extLst>
          </p:cNvPr>
          <p:cNvSpPr txBox="1"/>
          <p:nvPr/>
        </p:nvSpPr>
        <p:spPr>
          <a:xfrm>
            <a:off x="425450" y="1667163"/>
            <a:ext cx="4182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cs typeface="Calibri"/>
              </a:rPr>
              <a:t>Go_to</a:t>
            </a:r>
            <a:r>
              <a:rPr lang="nl-NL" dirty="0">
                <a:solidFill>
                  <a:srgbClr val="000000"/>
                </a:solidFill>
                <a:cs typeface="Calibri"/>
              </a:rPr>
              <a:t>(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, {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'S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'}, 0, 1)</a:t>
            </a:r>
          </a:p>
        </p:txBody>
      </p:sp>
      <p:pic>
        <p:nvPicPr>
          <p:cNvPr id="7" name="Afbeelding 6" descr="Afbeelding met tekst, Lettertype, cirkel, diagram&#10;&#10;Automatisch gegenereerde beschrijving">
            <a:extLst>
              <a:ext uri="{FF2B5EF4-FFF2-40B4-BE49-F238E27FC236}">
                <a16:creationId xmlns:a16="http://schemas.microsoft.com/office/drawing/2014/main" id="{62BEA3C5-8643-62A2-517C-4910655A5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7" t="1176" b="392"/>
          <a:stretch/>
        </p:blipFill>
        <p:spPr>
          <a:xfrm>
            <a:off x="422726" y="4768136"/>
            <a:ext cx="5853551" cy="144404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524C461-61B5-D4E3-9DC1-36BB6C683560}"/>
              </a:ext>
            </a:extLst>
          </p:cNvPr>
          <p:cNvSpPr txBox="1"/>
          <p:nvPr/>
        </p:nvSpPr>
        <p:spPr>
          <a:xfrm>
            <a:off x="425450" y="4322617"/>
            <a:ext cx="1648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Link(p0, p1)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873525E-2B97-442A-B290-94AD9AE7EBE0}"/>
              </a:ext>
            </a:extLst>
          </p:cNvPr>
          <p:cNvSpPr txBox="1"/>
          <p:nvPr/>
        </p:nvSpPr>
        <p:spPr>
          <a:xfrm>
            <a:off x="6763904" y="1667163"/>
            <a:ext cx="4182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move(</a:t>
            </a:r>
            <a:r>
              <a:rPr lang="nl-NL" err="1">
                <a:solidFill>
                  <a:srgbClr val="000000"/>
                </a:solidFill>
                <a:cs typeface="Calibri"/>
              </a:rPr>
              <a:t>Process</a:t>
            </a:r>
            <a:r>
              <a:rPr lang="nl-NL">
                <a:solidFill>
                  <a:srgbClr val="000000"/>
                </a:solidFill>
                <a:cs typeface="Calibri"/>
              </a:rPr>
              <a:t>, {0, 1}, 1)</a:t>
            </a:r>
          </a:p>
        </p:txBody>
      </p:sp>
      <p:pic>
        <p:nvPicPr>
          <p:cNvPr id="12" name="Afbeelding 11" descr="Afbeelding met Lettertype, cirkel, tekst, Graphics&#10;&#10;Automatisch gegenereerde beschrijving">
            <a:extLst>
              <a:ext uri="{FF2B5EF4-FFF2-40B4-BE49-F238E27FC236}">
                <a16:creationId xmlns:a16="http://schemas.microsoft.com/office/drawing/2014/main" id="{2BA9BCE3-F75C-9F36-E3D7-F03A9F8C8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6" t="40691" r="16334" b="22340"/>
          <a:stretch/>
        </p:blipFill>
        <p:spPr>
          <a:xfrm>
            <a:off x="6831608" y="2225061"/>
            <a:ext cx="3407515" cy="8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B317-80B4-EB51-6070-360F8995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6717C77-A7E6-9384-5199-06A6118C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constructions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8830F67-22E6-9F01-DC89-2D8C6F013407}"/>
              </a:ext>
            </a:extLst>
          </p:cNvPr>
          <p:cNvSpPr txBox="1"/>
          <p:nvPr/>
        </p:nvSpPr>
        <p:spPr>
          <a:xfrm>
            <a:off x="327314" y="1075458"/>
            <a:ext cx="5587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In totaal ongeveer 60 van deze constructies/varianten:</a:t>
            </a:r>
            <a:endParaRPr lang="nl-NL"/>
          </a:p>
        </p:txBody>
      </p:sp>
      <p:pic>
        <p:nvPicPr>
          <p:cNvPr id="13" name="Afbeelding 1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698866E-A68C-41A5-8CEB-B59463B6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1" y="1476401"/>
            <a:ext cx="6096000" cy="2715367"/>
          </a:xfrm>
          <a:prstGeom prst="rect">
            <a:avLst/>
          </a:prstGeom>
        </p:spPr>
      </p:pic>
      <p:pic>
        <p:nvPicPr>
          <p:cNvPr id="14" name="Afbeelding 1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BC3C4F9-F23D-CFC4-D02C-AF4A5167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8" y="4189973"/>
            <a:ext cx="6096000" cy="1884467"/>
          </a:xfrm>
          <a:prstGeom prst="rect">
            <a:avLst/>
          </a:prstGeom>
        </p:spPr>
      </p:pic>
      <p:pic>
        <p:nvPicPr>
          <p:cNvPr id="15" name="Afbeelding 14" descr="Afbeelding met tekst, schermopname, menu, Lettertype&#10;&#10;Automatisch gegenereerde beschrijving">
            <a:extLst>
              <a:ext uri="{FF2B5EF4-FFF2-40B4-BE49-F238E27FC236}">
                <a16:creationId xmlns:a16="http://schemas.microsoft.com/office/drawing/2014/main" id="{68D6EE85-A373-5844-FE3F-5D2092A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13" y="1985686"/>
            <a:ext cx="5709228" cy="23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06DBC-3DC8-62E0-F4C9-4EB65981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C88465F-EDDD-5EE7-B305-56A763B8C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Denestifier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685791B-DE5B-AFDA-BD92-762A8E9383A5}"/>
              </a:ext>
            </a:extLst>
          </p:cNvPr>
          <p:cNvSpPr txBox="1"/>
          <p:nvPr/>
        </p:nvSpPr>
        <p:spPr>
          <a:xfrm>
            <a:off x="327314" y="1075458"/>
            <a:ext cx="117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3 Stappen</a:t>
            </a:r>
            <a:endParaRPr lang="nl-NL"/>
          </a:p>
        </p:txBody>
      </p:sp>
      <p:pic>
        <p:nvPicPr>
          <p:cNvPr id="2" name="Afbeelding 1" descr="Afbeelding met schermopname, plein, Rechthoek, keyboard&#10;&#10;Automatisch gegenereerde beschrijving">
            <a:extLst>
              <a:ext uri="{FF2B5EF4-FFF2-40B4-BE49-F238E27FC236}">
                <a16:creationId xmlns:a16="http://schemas.microsoft.com/office/drawing/2014/main" id="{C877226A-CDAA-DDD1-1F67-E78250A7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5" b="196"/>
          <a:stretch/>
        </p:blipFill>
        <p:spPr>
          <a:xfrm>
            <a:off x="328977" y="2142857"/>
            <a:ext cx="3619500" cy="293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Afbeelding 4" descr="Afbeelding met schermopname, keyboard&#10;&#10;Automatisch gegenereerde beschrijving">
            <a:extLst>
              <a:ext uri="{FF2B5EF4-FFF2-40B4-BE49-F238E27FC236}">
                <a16:creationId xmlns:a16="http://schemas.microsoft.com/office/drawing/2014/main" id="{789CEAFE-7CBE-0923-F56E-78D91DE2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67" y="1873590"/>
            <a:ext cx="6096000" cy="101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Afbeelding 5" descr="Afbeelding met schermopname, plein, keyboard, hendel&#10;&#10;Automatisch gegenereerde beschrijving">
            <a:extLst>
              <a:ext uri="{FF2B5EF4-FFF2-40B4-BE49-F238E27FC236}">
                <a16:creationId xmlns:a16="http://schemas.microsoft.com/office/drawing/2014/main" id="{E8A25DE3-7115-AF9B-9957-361BFFA5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310" y="3607449"/>
            <a:ext cx="6096000" cy="2869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C039594-BDF8-CA1E-4C76-6EAD1BFAA812}"/>
              </a:ext>
            </a:extLst>
          </p:cNvPr>
          <p:cNvSpPr txBox="1"/>
          <p:nvPr/>
        </p:nvSpPr>
        <p:spPr>
          <a:xfrm>
            <a:off x="324916" y="1716633"/>
            <a:ext cx="1234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solidFill>
                  <a:srgbClr val="000000"/>
                </a:solidFill>
                <a:cs typeface="Calibri"/>
              </a:rPr>
              <a:t>Tokenize</a:t>
            </a:r>
            <a:endParaRPr lang="nl-NL" err="1">
              <a:solidFill>
                <a:srgbClr val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8E49D89-3935-FA73-1C18-1F4AFD5CE70B}"/>
              </a:ext>
            </a:extLst>
          </p:cNvPr>
          <p:cNvSpPr txBox="1"/>
          <p:nvPr/>
        </p:nvSpPr>
        <p:spPr>
          <a:xfrm>
            <a:off x="4707940" y="1308200"/>
            <a:ext cx="2136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rgbClr val="000000"/>
                </a:solidFill>
                <a:cs typeface="Calibri"/>
              </a:rPr>
              <a:t>Variable</a:t>
            </a:r>
            <a:r>
              <a:rPr lang="nl-NL">
                <a:solidFill>
                  <a:srgbClr val="000000"/>
                </a:solidFill>
                <a:cs typeface="Calibri"/>
              </a:rPr>
              <a:t> </a:t>
            </a:r>
            <a:r>
              <a:rPr lang="nl-NL" err="1">
                <a:solidFill>
                  <a:srgbClr val="000000"/>
                </a:solidFill>
                <a:cs typeface="Calibri"/>
              </a:rPr>
              <a:t>dictionary</a:t>
            </a:r>
            <a:endParaRPr lang="nl-NL" err="1">
              <a:solidFill>
                <a:srgbClr val="00000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F377B14-9AAD-B41B-40F4-57807FC86504}"/>
              </a:ext>
            </a:extLst>
          </p:cNvPr>
          <p:cNvSpPr txBox="1"/>
          <p:nvPr/>
        </p:nvSpPr>
        <p:spPr>
          <a:xfrm>
            <a:off x="4781092" y="3112616"/>
            <a:ext cx="1234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solidFill>
                  <a:srgbClr val="000000"/>
                </a:solidFill>
                <a:cs typeface="Calibri"/>
              </a:rPr>
              <a:t>Denestify</a:t>
            </a:r>
            <a:endParaRPr lang="nl-NL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450" y="334686"/>
            <a:ext cx="5553560" cy="850685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{Concept 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Inleiding</a:t>
            </a:r>
            <a:endParaRPr lang="de-DE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Afbeelding 2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0A75FCF5-4804-5B32-3325-2114FA2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430440"/>
            <a:ext cx="4786086" cy="5734050"/>
          </a:xfrm>
          <a:prstGeom prst="rect">
            <a:avLst/>
          </a:prstGeom>
        </p:spPr>
      </p:pic>
      <p:pic>
        <p:nvPicPr>
          <p:cNvPr id="7" name="Afbeelding 6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BD0189CC-4A18-B420-CBFD-72141352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7" y="1884134"/>
            <a:ext cx="4837794" cy="38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DE94E-F5C3-58FF-CE5A-EEA0D29D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91C3ED4-5040-A4BE-2795-F4EE38AA2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Denestifier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55F262D-7F1D-7626-476E-F7B75ED030D5}"/>
              </a:ext>
            </a:extLst>
          </p:cNvPr>
          <p:cNvSpPr txBox="1"/>
          <p:nvPr/>
        </p:nvSpPr>
        <p:spPr>
          <a:xfrm>
            <a:off x="327314" y="1075458"/>
            <a:ext cx="117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3 Stappen</a:t>
            </a:r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DA4ABD0-7DA1-E4A7-3F66-60F847E02919}"/>
              </a:ext>
            </a:extLst>
          </p:cNvPr>
          <p:cNvSpPr txBox="1"/>
          <p:nvPr/>
        </p:nvSpPr>
        <p:spPr>
          <a:xfrm>
            <a:off x="367588" y="1300276"/>
            <a:ext cx="2092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Tape Structuur</a:t>
            </a:r>
          </a:p>
        </p:txBody>
      </p:sp>
      <p:pic>
        <p:nvPicPr>
          <p:cNvPr id="12" name="Afbeelding 11" descr="Afbeelding met schermopname, plein, Rechthoek, lijn&#10;&#10;Automatisch gegenereerde beschrijving">
            <a:extLst>
              <a:ext uri="{FF2B5EF4-FFF2-40B4-BE49-F238E27FC236}">
                <a16:creationId xmlns:a16="http://schemas.microsoft.com/office/drawing/2014/main" id="{2B1FD62C-70AA-9C4B-C98D-758EA1B2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7" y="2026401"/>
            <a:ext cx="10137648" cy="3421426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75244C2-F1A1-E2A5-4197-B196135BAFC7}"/>
              </a:ext>
            </a:extLst>
          </p:cNvPr>
          <p:cNvSpPr txBox="1"/>
          <p:nvPr/>
        </p:nvSpPr>
        <p:spPr>
          <a:xfrm>
            <a:off x="10555223" y="2237231"/>
            <a:ext cx="15953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ea typeface="+mn-lt"/>
                <a:cs typeface="+mn-lt"/>
              </a:rPr>
              <a:t>Working</a:t>
            </a:r>
            <a:r>
              <a:rPr lang="nl-NL">
                <a:solidFill>
                  <a:schemeClr val="bg1"/>
                </a:solidFill>
                <a:ea typeface="+mn-lt"/>
                <a:cs typeface="+mn-lt"/>
              </a:rPr>
              <a:t> mark</a:t>
            </a:r>
            <a:endParaRPr lang="nl-NL">
              <a:solidFill>
                <a:schemeClr val="bg1"/>
              </a:solidFill>
            </a:endParaRPr>
          </a:p>
          <a:p>
            <a:r>
              <a:rPr lang="nl-NL" err="1">
                <a:solidFill>
                  <a:schemeClr val="bg1"/>
                </a:solidFill>
                <a:cs typeface="Calibri"/>
              </a:rPr>
              <a:t>Working</a:t>
            </a:r>
            <a:r>
              <a:rPr lang="nl-NL">
                <a:solidFill>
                  <a:schemeClr val="bg1"/>
                </a:solidFill>
                <a:cs typeface="Calibri"/>
              </a:rPr>
              <a:t> tape</a:t>
            </a:r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ea typeface="+mn-lt"/>
                <a:cs typeface="+mn-lt"/>
              </a:rPr>
              <a:t>Token mark</a:t>
            </a:r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>
                <a:solidFill>
                  <a:schemeClr val="bg1"/>
                </a:solidFill>
                <a:cs typeface="Calibri"/>
              </a:rPr>
              <a:t>Token tape</a:t>
            </a: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 err="1">
                <a:solidFill>
                  <a:schemeClr val="bg1"/>
                </a:solidFill>
                <a:cs typeface="Calibri"/>
              </a:rPr>
              <a:t>Tuple</a:t>
            </a:r>
            <a:r>
              <a:rPr lang="nl-NL">
                <a:solidFill>
                  <a:schemeClr val="bg1"/>
                </a:solidFill>
                <a:cs typeface="Calibri"/>
              </a:rPr>
              <a:t> tapes</a:t>
            </a: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>
                <a:solidFill>
                  <a:schemeClr val="bg1"/>
                </a:solidFill>
                <a:cs typeface="Calibri"/>
              </a:rPr>
              <a:t>Stack/</a:t>
            </a:r>
            <a:r>
              <a:rPr lang="nl-NL" err="1">
                <a:solidFill>
                  <a:schemeClr val="bg1"/>
                </a:solidFill>
                <a:cs typeface="Calibri"/>
              </a:rPr>
              <a:t>heap</a:t>
            </a:r>
            <a:r>
              <a:rPr lang="nl-NL">
                <a:solidFill>
                  <a:schemeClr val="bg1"/>
                </a:solidFill>
                <a:cs typeface="Calibri"/>
              </a:rPr>
              <a:t> tape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67E1B352-8201-1D2B-05E4-CA56946139E0}"/>
                  </a:ext>
                </a:extLst>
              </p14:cNvPr>
              <p14:cNvContentPartPr/>
              <p14:nvPr/>
            </p14:nvContentPartPr>
            <p14:xfrm>
              <a:off x="10248648" y="2734603"/>
              <a:ext cx="251902" cy="442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67E1B352-8201-1D2B-05E4-CA5694613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0681" y="2716772"/>
                <a:ext cx="287477" cy="7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7E3EB782-20E0-FBC5-AD8E-82BCEB6976F5}"/>
                  </a:ext>
                </a:extLst>
              </p14:cNvPr>
              <p14:cNvContentPartPr/>
              <p14:nvPr/>
            </p14:nvContentPartPr>
            <p14:xfrm>
              <a:off x="10232327" y="2784919"/>
              <a:ext cx="79572" cy="23431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7E3EB782-20E0-FBC5-AD8E-82BCEB697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4405" y="2767168"/>
                <a:ext cx="115057" cy="5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11E3833B-A002-38E5-5DEA-000184FEEC2C}"/>
                  </a:ext>
                </a:extLst>
              </p14:cNvPr>
              <p14:cNvContentPartPr/>
              <p14:nvPr/>
            </p14:nvContentPartPr>
            <p14:xfrm>
              <a:off x="10246258" y="3309175"/>
              <a:ext cx="290867" cy="95464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11E3833B-A002-38E5-5DEA-000184FEEC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8281" y="3291231"/>
                <a:ext cx="326461" cy="130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5669A9BE-5EEC-1696-173D-4219A9B0DDDF}"/>
                  </a:ext>
                </a:extLst>
              </p14:cNvPr>
              <p14:cNvContentPartPr/>
              <p14:nvPr/>
            </p14:nvContentPartPr>
            <p14:xfrm>
              <a:off x="10256711" y="3412807"/>
              <a:ext cx="100903" cy="24103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5669A9BE-5EEC-1696-173D-4219A9B0DD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38757" y="3395084"/>
                <a:ext cx="136452" cy="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9DAC8B9C-544A-8894-2AE4-BC3235A4114D}"/>
                  </a:ext>
                </a:extLst>
              </p14:cNvPr>
              <p14:cNvContentPartPr/>
              <p14:nvPr/>
            </p14:nvContentPartPr>
            <p14:xfrm>
              <a:off x="10229523" y="5113212"/>
              <a:ext cx="362467" cy="164971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9DAC8B9C-544A-8894-2AE4-BC3235A411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1543" y="5095280"/>
                <a:ext cx="398066" cy="200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BFD413EF-FADE-6044-938C-F65E09B2E3AA}"/>
                  </a:ext>
                </a:extLst>
              </p14:cNvPr>
              <p14:cNvContentPartPr/>
              <p14:nvPr/>
            </p14:nvContentPartPr>
            <p14:xfrm>
              <a:off x="10226230" y="5174552"/>
              <a:ext cx="64635" cy="123862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BFD413EF-FADE-6044-938C-F65E09B2E3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08276" y="5156601"/>
                <a:ext cx="100184" cy="159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4A858483-67E9-8F25-4D36-E66C2AA47434}"/>
                  </a:ext>
                </a:extLst>
              </p14:cNvPr>
              <p14:cNvContentPartPr/>
              <p14:nvPr/>
            </p14:nvContentPartPr>
            <p14:xfrm>
              <a:off x="10195751" y="3687127"/>
              <a:ext cx="249260" cy="1167257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4A858483-67E9-8F25-4D36-E66C2AA474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77767" y="3669130"/>
                <a:ext cx="284869" cy="1202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3CD0DF03-0E37-C5EF-F01A-2F6A86C734FB}"/>
                  </a:ext>
                </a:extLst>
              </p14:cNvPr>
              <p14:cNvContentPartPr/>
              <p14:nvPr/>
            </p14:nvContentPartPr>
            <p14:xfrm>
              <a:off x="10216878" y="2992256"/>
              <a:ext cx="360652" cy="73011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3CD0DF03-0E37-C5EF-F01A-2F6A86C734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98899" y="2974361"/>
                <a:ext cx="396250" cy="108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6972256D-2771-2E18-34D0-E814F2E05978}"/>
                  </a:ext>
                </a:extLst>
              </p14:cNvPr>
              <p14:cNvContentPartPr/>
              <p14:nvPr/>
            </p14:nvContentPartPr>
            <p14:xfrm>
              <a:off x="10236939" y="3090393"/>
              <a:ext cx="97552" cy="11489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6972256D-2771-2E18-34D0-E814F2E059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19007" y="3072985"/>
                <a:ext cx="133058" cy="45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2E5FD1CE-A44D-EEEB-5354-A3B21141928F}"/>
                  </a:ext>
                </a:extLst>
              </p14:cNvPr>
              <p14:cNvContentPartPr/>
              <p14:nvPr/>
            </p14:nvContentPartPr>
            <p14:xfrm>
              <a:off x="10199495" y="2372256"/>
              <a:ext cx="383807" cy="89152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2E5FD1CE-A44D-EEEB-5354-A3B21141928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81510" y="2354282"/>
                <a:ext cx="419418" cy="1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4B0F4385-260F-2F20-1A96-476CDB9864AF}"/>
                  </a:ext>
                </a:extLst>
              </p14:cNvPr>
              <p14:cNvContentPartPr/>
              <p14:nvPr/>
            </p14:nvContentPartPr>
            <p14:xfrm>
              <a:off x="10208076" y="2472711"/>
              <a:ext cx="185064" cy="61514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4B0F4385-260F-2F20-1A96-476CDB9864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0109" y="2454829"/>
                <a:ext cx="220639" cy="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1E9DD-BBCD-E61C-A5D4-CF4295DE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4450857-A076-E08E-FDDC-ADD1CC7A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CD6E7B8-ECDF-2B22-87F0-709F7D16CF56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rgbClr val="000000"/>
                </a:solidFill>
                <a:cs typeface="Calibri"/>
              </a:rPr>
              <a:t>Tokenize</a:t>
            </a:r>
            <a:endParaRPr lang="nl-NL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Afbeelding 3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D548F25-37DF-F403-FCA8-6BAB52B0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8" y="2241156"/>
            <a:ext cx="3170950" cy="4059936"/>
          </a:xfrm>
          <a:prstGeom prst="rect">
            <a:avLst/>
          </a:prstGeom>
        </p:spPr>
      </p:pic>
      <p:pic>
        <p:nvPicPr>
          <p:cNvPr id="5" name="Afbeelding 4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6E459C62-4738-7E54-C815-D16487EA2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199" b="-737"/>
          <a:stretch/>
        </p:blipFill>
        <p:spPr>
          <a:xfrm>
            <a:off x="5689305" y="1041544"/>
            <a:ext cx="2805690" cy="5018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91A5E02-182F-0D01-D636-398C11528402}"/>
                  </a:ext>
                </a:extLst>
              </p14:cNvPr>
              <p14:cNvContentPartPr/>
              <p14:nvPr/>
            </p14:nvContentPartPr>
            <p14:xfrm>
              <a:off x="722566" y="2394109"/>
              <a:ext cx="1212425" cy="5486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91A5E02-182F-0D01-D636-398C11528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72" y="2119809"/>
                <a:ext cx="1248053" cy="548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hthoek 7">
            <a:extLst>
              <a:ext uri="{FF2B5EF4-FFF2-40B4-BE49-F238E27FC236}">
                <a16:creationId xmlns:a16="http://schemas.microsoft.com/office/drawing/2014/main" id="{7DEEB975-9F87-EAFD-3CE4-BE7E56F9EFC6}"/>
              </a:ext>
            </a:extLst>
          </p:cNvPr>
          <p:cNvSpPr/>
          <p:nvPr/>
        </p:nvSpPr>
        <p:spPr>
          <a:xfrm>
            <a:off x="5795870" y="3233791"/>
            <a:ext cx="774853" cy="2658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 descr="Afbeelding met Lettertype, schermopname, lijn, tekst&#10;&#10;Automatisch gegenereerde beschrijving">
            <a:extLst>
              <a:ext uri="{FF2B5EF4-FFF2-40B4-BE49-F238E27FC236}">
                <a16:creationId xmlns:a16="http://schemas.microsoft.com/office/drawing/2014/main" id="{BF76A3F5-1A60-975D-03A3-FF247347C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963" y="6376424"/>
            <a:ext cx="2647950" cy="59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A32777D2-BBE2-D585-754C-2A8934C9BC78}"/>
                  </a:ext>
                </a:extLst>
              </p14:cNvPr>
              <p14:cNvContentPartPr/>
              <p14:nvPr/>
            </p14:nvContentPartPr>
            <p14:xfrm>
              <a:off x="7152888" y="5891287"/>
              <a:ext cx="183420" cy="351984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A32777D2-BBE2-D585-754C-2A8934C9BC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4941" y="5873670"/>
                <a:ext cx="218596" cy="38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C8C08F0F-00D3-24F2-F9C2-BA7816190851}"/>
                  </a:ext>
                </a:extLst>
              </p14:cNvPr>
              <p14:cNvContentPartPr/>
              <p14:nvPr/>
            </p14:nvContentPartPr>
            <p14:xfrm>
              <a:off x="7341911" y="6171171"/>
              <a:ext cx="100726" cy="74533"/>
            </p14:xfrm>
          </p:contentPart>
        </mc:Choice>
        <mc:Fallback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C8C08F0F-00D3-24F2-F9C2-BA78161908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4347" y="6153613"/>
                <a:ext cx="136213" cy="11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0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0277-AD5B-33FC-4E3F-9633D9A6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C5E2C92-53A8-C809-9F45-8274625F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4D0EB6E-D02B-9350-7A6A-F2833F839BDE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Afbeelding 6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CE34F404-C05F-CC67-3E1E-CCEEC7BD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7" y="2217269"/>
            <a:ext cx="4505325" cy="360045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E84A298-3AA1-825E-C61B-961E595A109B}"/>
              </a:ext>
            </a:extLst>
          </p:cNvPr>
          <p:cNvSpPr txBox="1"/>
          <p:nvPr/>
        </p:nvSpPr>
        <p:spPr>
          <a:xfrm>
            <a:off x="5838241" y="2869792"/>
            <a:ext cx="53302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main(int n)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n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a1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a2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@ND#{#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@int#N@N#{#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temp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@int#}#}#}#</a:t>
            </a:r>
            <a:endParaRPr lang="nl-NL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DF72CD-A0FC-6EDB-FD26-7F9CA5B64C59}"/>
              </a:ext>
            </a:extLst>
          </p:cNvPr>
          <p:cNvSpPr txBox="1"/>
          <p:nvPr/>
        </p:nvSpPr>
        <p:spPr>
          <a:xfrm>
            <a:off x="5837381" y="2427431"/>
            <a:ext cx="3030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Definition Directory </a:t>
            </a:r>
            <a:r>
              <a:rPr lang="nl-NL" err="1">
                <a:solidFill>
                  <a:schemeClr val="bg1"/>
                </a:solidFill>
                <a:cs typeface="Calibri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16382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29E54-EBC1-15CA-2E99-45BF9F14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705E3F0A-649B-D2F7-9A2D-53601225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" y="2115907"/>
            <a:ext cx="11943771" cy="223183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F4102F8-18DE-311A-CEBE-E1A3EE95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FDFFEF9-9F4C-7F70-9EB2-2237D6408EA8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7DB969F-6B3B-FF6C-437E-54DB9FB835BD}"/>
              </a:ext>
            </a:extLst>
          </p:cNvPr>
          <p:cNvSpPr txBox="1"/>
          <p:nvPr/>
        </p:nvSpPr>
        <p:spPr>
          <a:xfrm>
            <a:off x="580745" y="2457482"/>
            <a:ext cx="2713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</a:p>
        </p:txBody>
      </p:sp>
      <p:sp>
        <p:nvSpPr>
          <p:cNvPr id="8" name="Tekstvak 1">
            <a:extLst>
              <a:ext uri="{FF2B5EF4-FFF2-40B4-BE49-F238E27FC236}">
                <a16:creationId xmlns:a16="http://schemas.microsoft.com/office/drawing/2014/main" id="{D812AAFD-C27E-1F00-BE97-228C581A2C28}"/>
              </a:ext>
            </a:extLst>
          </p:cNvPr>
          <p:cNvSpPr txBox="1"/>
          <p:nvPr/>
        </p:nvSpPr>
        <p:spPr>
          <a:xfrm>
            <a:off x="6525210" y="247335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4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885E15CB-5EBB-43E6-A79D-FFFA1E8C26EC}"/>
              </a:ext>
            </a:extLst>
          </p:cNvPr>
          <p:cNvSpPr txBox="1"/>
          <p:nvPr/>
        </p:nvSpPr>
        <p:spPr>
          <a:xfrm>
            <a:off x="1479846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4" name="Tekstvak 1">
            <a:extLst>
              <a:ext uri="{FF2B5EF4-FFF2-40B4-BE49-F238E27FC236}">
                <a16:creationId xmlns:a16="http://schemas.microsoft.com/office/drawing/2014/main" id="{09B8A828-1E4A-B30E-A1D3-CAFD0B25112E}"/>
              </a:ext>
            </a:extLst>
          </p:cNvPr>
          <p:cNvSpPr txBox="1"/>
          <p:nvPr/>
        </p:nvSpPr>
        <p:spPr>
          <a:xfrm>
            <a:off x="2553573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490C9FFC-3EE1-1DEE-6DF2-78634F30E44C}"/>
              </a:ext>
            </a:extLst>
          </p:cNvPr>
          <p:cNvSpPr txBox="1"/>
          <p:nvPr/>
        </p:nvSpPr>
        <p:spPr>
          <a:xfrm>
            <a:off x="3286709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82472E88-6E9D-3C39-C246-C77CA5BE171D}"/>
              </a:ext>
            </a:extLst>
          </p:cNvPr>
          <p:cNvSpPr txBox="1"/>
          <p:nvPr/>
        </p:nvSpPr>
        <p:spPr>
          <a:xfrm>
            <a:off x="4862664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1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7" name="Tekstvak 1">
            <a:extLst>
              <a:ext uri="{FF2B5EF4-FFF2-40B4-BE49-F238E27FC236}">
                <a16:creationId xmlns:a16="http://schemas.microsoft.com/office/drawing/2014/main" id="{9C8462BF-4FC2-CDAC-7978-965538E4DE0C}"/>
              </a:ext>
            </a:extLst>
          </p:cNvPr>
          <p:cNvSpPr txBox="1"/>
          <p:nvPr/>
        </p:nvSpPr>
        <p:spPr>
          <a:xfrm>
            <a:off x="5214800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2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9" name="Tekstvak 1">
            <a:extLst>
              <a:ext uri="{FF2B5EF4-FFF2-40B4-BE49-F238E27FC236}">
                <a16:creationId xmlns:a16="http://schemas.microsoft.com/office/drawing/2014/main" id="{9746B56B-4F7E-68A1-D902-A4E8D7DE0F15}"/>
              </a:ext>
            </a:extLst>
          </p:cNvPr>
          <p:cNvSpPr txBox="1"/>
          <p:nvPr/>
        </p:nvSpPr>
        <p:spPr>
          <a:xfrm>
            <a:off x="5613120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3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20" name="Tekstvak 1">
            <a:extLst>
              <a:ext uri="{FF2B5EF4-FFF2-40B4-BE49-F238E27FC236}">
                <a16:creationId xmlns:a16="http://schemas.microsoft.com/office/drawing/2014/main" id="{9824F65D-4AB1-43A7-1EB9-41D810400BCA}"/>
              </a:ext>
            </a:extLst>
          </p:cNvPr>
          <p:cNvSpPr txBox="1"/>
          <p:nvPr/>
        </p:nvSpPr>
        <p:spPr>
          <a:xfrm>
            <a:off x="10076511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>
                <a:solidFill>
                  <a:srgbClr val="00B050"/>
                </a:solidFill>
                <a:cs typeface="Calibri"/>
              </a:rPr>
              <a:t>3</a:t>
            </a:r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2D3958AA-5F95-97A4-60A0-75ADA3C5D65B}"/>
              </a:ext>
            </a:extLst>
          </p:cNvPr>
          <p:cNvSpPr txBox="1"/>
          <p:nvPr/>
        </p:nvSpPr>
        <p:spPr>
          <a:xfrm>
            <a:off x="9821436" y="2473355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4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0F34C3CC-6404-D36A-66C0-E93AAEB30238}"/>
                  </a:ext>
                </a:extLst>
              </p14:cNvPr>
              <p14:cNvContentPartPr/>
              <p14:nvPr/>
            </p14:nvContentPartPr>
            <p14:xfrm>
              <a:off x="4989530" y="1883892"/>
              <a:ext cx="248827" cy="566419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0F34C3CC-6404-D36A-66C0-E93AAEB302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1551" y="1865899"/>
                <a:ext cx="284425" cy="6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A9B8DF68-5BD2-0A9A-14A4-F7220BE8ADA3}"/>
                  </a:ext>
                </a:extLst>
              </p14:cNvPr>
              <p14:cNvContentPartPr/>
              <p14:nvPr/>
            </p14:nvContentPartPr>
            <p14:xfrm>
              <a:off x="5169160" y="2432301"/>
              <a:ext cx="57051" cy="5195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A9B8DF68-5BD2-0A9A-14A4-F7220BE8AD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219" y="2172551"/>
                <a:ext cx="92573" cy="51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45ED1507-1816-CE64-1833-D826CADE8F2E}"/>
                  </a:ext>
                </a:extLst>
              </p14:cNvPr>
              <p14:cNvContentPartPr/>
              <p14:nvPr/>
            </p14:nvContentPartPr>
            <p14:xfrm>
              <a:off x="5654211" y="1912756"/>
              <a:ext cx="91843" cy="480191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45ED1507-1816-CE64-1833-D826CADE8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6273" y="1894771"/>
                <a:ext cx="127360" cy="51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6AA4A577-CD33-335A-267C-978AB407DD0F}"/>
                  </a:ext>
                </a:extLst>
              </p14:cNvPr>
              <p14:cNvContentPartPr/>
              <p14:nvPr/>
            </p14:nvContentPartPr>
            <p14:xfrm>
              <a:off x="5716893" y="2292437"/>
              <a:ext cx="170813" cy="82138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6AA4A577-CD33-335A-267C-978AB407DD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8913" y="2274503"/>
                <a:ext cx="206414" cy="11764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kstvak 25">
            <a:extLst>
              <a:ext uri="{FF2B5EF4-FFF2-40B4-BE49-F238E27FC236}">
                <a16:creationId xmlns:a16="http://schemas.microsoft.com/office/drawing/2014/main" id="{A758A003-2119-F72C-EEA2-1A1437751FA3}"/>
              </a:ext>
            </a:extLst>
          </p:cNvPr>
          <p:cNvSpPr txBox="1"/>
          <p:nvPr/>
        </p:nvSpPr>
        <p:spPr>
          <a:xfrm>
            <a:off x="4012622" y="1449530"/>
            <a:ext cx="1449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Split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6CA7E2DD-DF6E-95CC-FE50-3D2E59E63DFE}"/>
              </a:ext>
            </a:extLst>
          </p:cNvPr>
          <p:cNvSpPr txBox="1"/>
          <p:nvPr/>
        </p:nvSpPr>
        <p:spPr>
          <a:xfrm>
            <a:off x="5461576" y="1449530"/>
            <a:ext cx="1316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max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1" name="Tekstvak 1">
            <a:extLst>
              <a:ext uri="{FF2B5EF4-FFF2-40B4-BE49-F238E27FC236}">
                <a16:creationId xmlns:a16="http://schemas.microsoft.com/office/drawing/2014/main" id="{D53FA1EA-6593-897B-5D76-2FD69A00BBC3}"/>
              </a:ext>
            </a:extLst>
          </p:cNvPr>
          <p:cNvSpPr txBox="1"/>
          <p:nvPr/>
        </p:nvSpPr>
        <p:spPr>
          <a:xfrm>
            <a:off x="1006482" y="2438719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2" name="Tekstvak 1">
            <a:extLst>
              <a:ext uri="{FF2B5EF4-FFF2-40B4-BE49-F238E27FC236}">
                <a16:creationId xmlns:a16="http://schemas.microsoft.com/office/drawing/2014/main" id="{BFFD01DF-FA43-18C9-42E7-CFCAB6FB83E7}"/>
              </a:ext>
            </a:extLst>
          </p:cNvPr>
          <p:cNvSpPr txBox="1"/>
          <p:nvPr/>
        </p:nvSpPr>
        <p:spPr>
          <a:xfrm>
            <a:off x="1912800" y="2450264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3" name="Tekstvak 1">
            <a:extLst>
              <a:ext uri="{FF2B5EF4-FFF2-40B4-BE49-F238E27FC236}">
                <a16:creationId xmlns:a16="http://schemas.microsoft.com/office/drawing/2014/main" id="{FD47624B-6554-A742-29E2-0F748CD7CEC0}"/>
              </a:ext>
            </a:extLst>
          </p:cNvPr>
          <p:cNvSpPr txBox="1"/>
          <p:nvPr/>
        </p:nvSpPr>
        <p:spPr>
          <a:xfrm>
            <a:off x="2871072" y="245603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4" name="Tekstvak 1">
            <a:extLst>
              <a:ext uri="{FF2B5EF4-FFF2-40B4-BE49-F238E27FC236}">
                <a16:creationId xmlns:a16="http://schemas.microsoft.com/office/drawing/2014/main" id="{EAC0C14F-7650-403C-5937-9C49DC4C183A}"/>
              </a:ext>
            </a:extLst>
          </p:cNvPr>
          <p:cNvSpPr txBox="1"/>
          <p:nvPr/>
        </p:nvSpPr>
        <p:spPr>
          <a:xfrm>
            <a:off x="10291713" y="2456171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2</a:t>
            </a:r>
            <a:endParaRPr lang="nl-NL" sz="9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6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86A8A-C279-041A-77F5-94FEBF77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3BED7D2B-5F67-480B-83CD-FFE53C52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2" y="4343673"/>
            <a:ext cx="10425545" cy="2463760"/>
          </a:xfrm>
          <a:prstGeom prst="rect">
            <a:avLst/>
          </a:prstGeom>
        </p:spPr>
      </p:pic>
      <p:pic>
        <p:nvPicPr>
          <p:cNvPr id="18" name="Afbeelding 17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1BD87409-2314-1E66-163F-BC3DEA81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" y="2115907"/>
            <a:ext cx="11943771" cy="223183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EBD3BCFD-5DC4-7F11-0D09-0A19C9F2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F06F428-BA7E-DC74-92FE-053881B9CAF9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10060D8-CF58-533C-BDD4-0B424FDD373A}"/>
              </a:ext>
            </a:extLst>
          </p:cNvPr>
          <p:cNvSpPr txBox="1"/>
          <p:nvPr/>
        </p:nvSpPr>
        <p:spPr>
          <a:xfrm>
            <a:off x="580745" y="2457482"/>
            <a:ext cx="2713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</a:p>
        </p:txBody>
      </p:sp>
      <p:sp>
        <p:nvSpPr>
          <p:cNvPr id="8" name="Tekstvak 1">
            <a:extLst>
              <a:ext uri="{FF2B5EF4-FFF2-40B4-BE49-F238E27FC236}">
                <a16:creationId xmlns:a16="http://schemas.microsoft.com/office/drawing/2014/main" id="{6927177C-404E-A448-C51B-F806749DC527}"/>
              </a:ext>
            </a:extLst>
          </p:cNvPr>
          <p:cNvSpPr txBox="1"/>
          <p:nvPr/>
        </p:nvSpPr>
        <p:spPr>
          <a:xfrm>
            <a:off x="6525210" y="247335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4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974EB623-0B3F-F21C-7A9F-8EFEAE6348C6}"/>
              </a:ext>
            </a:extLst>
          </p:cNvPr>
          <p:cNvSpPr txBox="1"/>
          <p:nvPr/>
        </p:nvSpPr>
        <p:spPr>
          <a:xfrm>
            <a:off x="1479846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4" name="Tekstvak 1">
            <a:extLst>
              <a:ext uri="{FF2B5EF4-FFF2-40B4-BE49-F238E27FC236}">
                <a16:creationId xmlns:a16="http://schemas.microsoft.com/office/drawing/2014/main" id="{3A25140A-3AC7-BA9A-383C-845C26294FC4}"/>
              </a:ext>
            </a:extLst>
          </p:cNvPr>
          <p:cNvSpPr txBox="1"/>
          <p:nvPr/>
        </p:nvSpPr>
        <p:spPr>
          <a:xfrm>
            <a:off x="2553573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1A7813DB-A4F4-717F-BCE6-D89643D6C336}"/>
              </a:ext>
            </a:extLst>
          </p:cNvPr>
          <p:cNvSpPr txBox="1"/>
          <p:nvPr/>
        </p:nvSpPr>
        <p:spPr>
          <a:xfrm>
            <a:off x="3286709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9AE21F10-0C57-E21F-AEE2-6A7ADD45FC8B}"/>
              </a:ext>
            </a:extLst>
          </p:cNvPr>
          <p:cNvSpPr txBox="1"/>
          <p:nvPr/>
        </p:nvSpPr>
        <p:spPr>
          <a:xfrm>
            <a:off x="4862664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1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7" name="Tekstvak 1">
            <a:extLst>
              <a:ext uri="{FF2B5EF4-FFF2-40B4-BE49-F238E27FC236}">
                <a16:creationId xmlns:a16="http://schemas.microsoft.com/office/drawing/2014/main" id="{88895017-802C-0AD1-C5A1-C270DE848C17}"/>
              </a:ext>
            </a:extLst>
          </p:cNvPr>
          <p:cNvSpPr txBox="1"/>
          <p:nvPr/>
        </p:nvSpPr>
        <p:spPr>
          <a:xfrm>
            <a:off x="5214800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2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9" name="Tekstvak 1">
            <a:extLst>
              <a:ext uri="{FF2B5EF4-FFF2-40B4-BE49-F238E27FC236}">
                <a16:creationId xmlns:a16="http://schemas.microsoft.com/office/drawing/2014/main" id="{0A6A0C1E-5EBD-2D78-1D68-119E07DB53ED}"/>
              </a:ext>
            </a:extLst>
          </p:cNvPr>
          <p:cNvSpPr txBox="1"/>
          <p:nvPr/>
        </p:nvSpPr>
        <p:spPr>
          <a:xfrm>
            <a:off x="5613120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3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20" name="Tekstvak 1">
            <a:extLst>
              <a:ext uri="{FF2B5EF4-FFF2-40B4-BE49-F238E27FC236}">
                <a16:creationId xmlns:a16="http://schemas.microsoft.com/office/drawing/2014/main" id="{FC2F3687-F454-E174-DE36-9259D4366003}"/>
              </a:ext>
            </a:extLst>
          </p:cNvPr>
          <p:cNvSpPr txBox="1"/>
          <p:nvPr/>
        </p:nvSpPr>
        <p:spPr>
          <a:xfrm>
            <a:off x="10094232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3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DACC3A1-A630-57DF-342E-8652B89F6D67}"/>
              </a:ext>
            </a:extLst>
          </p:cNvPr>
          <p:cNvSpPr txBox="1"/>
          <p:nvPr/>
        </p:nvSpPr>
        <p:spPr>
          <a:xfrm>
            <a:off x="9821436" y="2473355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4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D07D9B09-CFEE-9A19-628D-4B248123CCC7}"/>
                  </a:ext>
                </a:extLst>
              </p14:cNvPr>
              <p14:cNvContentPartPr/>
              <p14:nvPr/>
            </p14:nvContentPartPr>
            <p14:xfrm>
              <a:off x="4989530" y="1883892"/>
              <a:ext cx="248827" cy="566419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D07D9B09-CFEE-9A19-628D-4B248123CC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1551" y="1865899"/>
                <a:ext cx="284425" cy="6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1EEA7CBC-9BC7-9077-6B8F-3720A6B86C04}"/>
                  </a:ext>
                </a:extLst>
              </p14:cNvPr>
              <p14:cNvContentPartPr/>
              <p14:nvPr/>
            </p14:nvContentPartPr>
            <p14:xfrm>
              <a:off x="5169160" y="2432301"/>
              <a:ext cx="57051" cy="5195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1EEA7CBC-9BC7-9077-6B8F-3720A6B86C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1219" y="2172551"/>
                <a:ext cx="92573" cy="51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11AEF1FA-5AAB-A7EA-61D8-ABA36B7DD3BB}"/>
                  </a:ext>
                </a:extLst>
              </p14:cNvPr>
              <p14:cNvContentPartPr/>
              <p14:nvPr/>
            </p14:nvContentPartPr>
            <p14:xfrm>
              <a:off x="5654211" y="1912756"/>
              <a:ext cx="91843" cy="480191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11AEF1FA-5AAB-A7EA-61D8-ABA36B7DD3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6273" y="1894771"/>
                <a:ext cx="127360" cy="51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4B90F5E3-3602-4EF9-6E3B-A1E63A6C9D20}"/>
                  </a:ext>
                </a:extLst>
              </p14:cNvPr>
              <p14:cNvContentPartPr/>
              <p14:nvPr/>
            </p14:nvContentPartPr>
            <p14:xfrm>
              <a:off x="5716893" y="2292437"/>
              <a:ext cx="170813" cy="82138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4B90F5E3-3602-4EF9-6E3B-A1E63A6C9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8913" y="2274503"/>
                <a:ext cx="206414" cy="11764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kstvak 25">
            <a:extLst>
              <a:ext uri="{FF2B5EF4-FFF2-40B4-BE49-F238E27FC236}">
                <a16:creationId xmlns:a16="http://schemas.microsoft.com/office/drawing/2014/main" id="{A7CA18D0-D75E-5F08-D12D-29D2FDAD558C}"/>
              </a:ext>
            </a:extLst>
          </p:cNvPr>
          <p:cNvSpPr txBox="1"/>
          <p:nvPr/>
        </p:nvSpPr>
        <p:spPr>
          <a:xfrm>
            <a:off x="4012622" y="1449530"/>
            <a:ext cx="1449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Split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61D7AEB-AE38-C2D9-43C4-7D4C2B39AC14}"/>
              </a:ext>
            </a:extLst>
          </p:cNvPr>
          <p:cNvSpPr txBox="1"/>
          <p:nvPr/>
        </p:nvSpPr>
        <p:spPr>
          <a:xfrm>
            <a:off x="5461576" y="1449530"/>
            <a:ext cx="1316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max nesting</a:t>
            </a:r>
            <a:endParaRPr lang="nl-NL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57DA62F5-B398-90A6-3272-4E8BAC9DA73B}"/>
                  </a:ext>
                </a:extLst>
              </p14:cNvPr>
              <p14:cNvContentPartPr/>
              <p14:nvPr/>
            </p14:nvContentPartPr>
            <p14:xfrm>
              <a:off x="5358984" y="2805944"/>
              <a:ext cx="5246767" cy="34058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57DA62F5-B398-90A6-3272-4E8BAC9DA7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0985" y="1103044"/>
                <a:ext cx="5282405" cy="3405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kstvak 1">
            <a:extLst>
              <a:ext uri="{FF2B5EF4-FFF2-40B4-BE49-F238E27FC236}">
                <a16:creationId xmlns:a16="http://schemas.microsoft.com/office/drawing/2014/main" id="{E72E40D0-535A-E236-0A20-E767FFD6124F}"/>
              </a:ext>
            </a:extLst>
          </p:cNvPr>
          <p:cNvSpPr txBox="1"/>
          <p:nvPr/>
        </p:nvSpPr>
        <p:spPr>
          <a:xfrm>
            <a:off x="10285403" y="2473893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2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114185C-5FE8-1ECC-521D-4A3B2FB74DCB}"/>
                  </a:ext>
                </a:extLst>
              </p14:cNvPr>
              <p14:cNvContentPartPr/>
              <p14:nvPr/>
            </p14:nvContentPartPr>
            <p14:xfrm flipV="1">
              <a:off x="3211530" y="4687275"/>
              <a:ext cx="4521641" cy="35214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114185C-5FE8-1ECC-521D-4A3B2FB74D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V="1">
                <a:off x="3193531" y="2926575"/>
                <a:ext cx="4557278" cy="35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50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8BD1-03B3-28E8-D999-0A1CF624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70DAC4C-1424-D700-8E2D-4A212DB9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29" y="2280783"/>
            <a:ext cx="1877785" cy="393836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4736E5F5-35B6-8EFD-456F-E0AFFA9A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" y="2194831"/>
            <a:ext cx="1686378" cy="3638549"/>
          </a:xfrm>
          <a:prstGeom prst="rect">
            <a:avLst/>
          </a:prstGeom>
        </p:spPr>
      </p:pic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44AAC71C-56E9-109D-71F1-2C0A73FB4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7BC2E389-21D3-ECC6-B557-939EF8D13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E0161E8-BD36-765D-208F-156AB90F9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8D1FDF1-46BA-002C-1E23-96183E71A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3FF1DE-0EF1-51F5-B65E-EEC66FF8B621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The Never{</a:t>
            </a:r>
            <a:b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</a:b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       </a:t>
            </a:r>
            <a:r>
              <a:rPr lang="de-DE" sz="5400" err="1">
                <a:solidFill>
                  <a:schemeClr val="bg1"/>
                </a:solidFill>
                <a:latin typeface="Consolas"/>
                <a:cs typeface="Calibri Light"/>
              </a:rPr>
              <a:t>Nestifier</a:t>
            </a: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90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:a16="http://schemas.microsoft.com/office/drawing/2014/main" id="{029CA65F-677A-A245-49A9-FB921C918A58}"/>
              </a:ext>
            </a:extLst>
          </p:cNvPr>
          <p:cNvGrpSpPr/>
          <p:nvPr/>
        </p:nvGrpSpPr>
        <p:grpSpPr>
          <a:xfrm>
            <a:off x="498765" y="2067798"/>
            <a:ext cx="3167820" cy="713597"/>
            <a:chOff x="231570" y="3393876"/>
            <a:chExt cx="3167820" cy="713597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FDAADE0-3C22-9BBE-8A44-EE7A817BE0A4}"/>
                </a:ext>
              </a:extLst>
            </p:cNvPr>
            <p:cNvGrpSpPr/>
            <p:nvPr/>
          </p:nvGrpSpPr>
          <p:grpSpPr>
            <a:xfrm>
              <a:off x="231570" y="3393876"/>
              <a:ext cx="3167820" cy="713597"/>
              <a:chOff x="281050" y="3314707"/>
              <a:chExt cx="3533975" cy="862038"/>
            </a:xfrm>
          </p:grpSpPr>
          <p:pic>
            <p:nvPicPr>
              <p:cNvPr id="3" name="Afbeelding 2" descr="Afbeelding met tekst, Lettertype, schermopname, Graphics&#10;&#10;Automatisch gegenereerde beschrijving">
                <a:extLst>
                  <a:ext uri="{FF2B5EF4-FFF2-40B4-BE49-F238E27FC236}">
                    <a16:creationId xmlns:a16="http://schemas.microsoft.com/office/drawing/2014/main" id="{898BF762-7E53-C634-46CA-2D76F430D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6319" b="1123"/>
              <a:stretch/>
            </p:blipFill>
            <p:spPr>
              <a:xfrm>
                <a:off x="281050" y="3314707"/>
                <a:ext cx="3533975" cy="862038"/>
              </a:xfrm>
              <a:prstGeom prst="rect">
                <a:avLst/>
              </a:prstGeom>
            </p:spPr>
          </p:pic>
          <p:pic>
            <p:nvPicPr>
              <p:cNvPr id="8" name="Afbeelding 7">
                <a:extLst>
                  <a:ext uri="{FF2B5EF4-FFF2-40B4-BE49-F238E27FC236}">
                    <a16:creationId xmlns:a16="http://schemas.microsoft.com/office/drawing/2014/main" id="{0CE9E6F7-BD4D-CA5F-8366-C8A11999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986" y="3432032"/>
                <a:ext cx="3030186" cy="350197"/>
              </a:xfrm>
              <a:prstGeom prst="rect">
                <a:avLst/>
              </a:prstGeom>
            </p:spPr>
          </p:pic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DF54502F-D196-06D2-1063-3731EAF08B35}"/>
                </a:ext>
              </a:extLst>
            </p:cNvPr>
            <p:cNvSpPr txBox="1"/>
            <p:nvPr/>
          </p:nvSpPr>
          <p:spPr>
            <a:xfrm>
              <a:off x="821375" y="3486725"/>
              <a:ext cx="199076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600" b="1">
                  <a:solidFill>
                    <a:srgbClr val="CC1D1D"/>
                  </a:solidFill>
                  <a:latin typeface="Consolas"/>
                  <a:cs typeface="Calibri"/>
                </a:rPr>
                <a:t>Tibo </a:t>
              </a:r>
              <a:r>
                <a:rPr lang="nl-NL" sz="1600" b="1" err="1">
                  <a:solidFill>
                    <a:srgbClr val="CC1D1D"/>
                  </a:solidFill>
                  <a:latin typeface="Consolas"/>
                  <a:cs typeface="Calibri"/>
                </a:rPr>
                <a:t>Verreycken</a:t>
              </a:r>
              <a:endParaRPr lang="nl-NL" sz="1600" b="1">
                <a:solidFill>
                  <a:srgbClr val="CC1D1D"/>
                </a:solidFill>
                <a:latin typeface="Consolas"/>
                <a:cs typeface="Calibri"/>
              </a:endParaRP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FA260D44-A8EA-3D5B-BDF4-F50E7F4B3C2A}"/>
              </a:ext>
            </a:extLst>
          </p:cNvPr>
          <p:cNvGrpSpPr/>
          <p:nvPr/>
        </p:nvGrpSpPr>
        <p:grpSpPr>
          <a:xfrm>
            <a:off x="498765" y="2958447"/>
            <a:ext cx="3167820" cy="713597"/>
            <a:chOff x="281050" y="3314707"/>
            <a:chExt cx="3533975" cy="862038"/>
          </a:xfrm>
        </p:grpSpPr>
        <p:pic>
          <p:nvPicPr>
            <p:cNvPr id="19" name="Afbeelding 18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F9D2A9D-0D2E-C6DE-7FB0-06EFB0DB4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DE6FD46E-C8C2-14E3-4BD4-F1A18276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9E32C6B2-33C0-9078-FAA3-FFA803BE2BF2}"/>
              </a:ext>
            </a:extLst>
          </p:cNvPr>
          <p:cNvGrpSpPr/>
          <p:nvPr/>
        </p:nvGrpSpPr>
        <p:grpSpPr>
          <a:xfrm>
            <a:off x="498765" y="3829304"/>
            <a:ext cx="3167820" cy="713597"/>
            <a:chOff x="281050" y="3314707"/>
            <a:chExt cx="3533975" cy="862038"/>
          </a:xfrm>
        </p:grpSpPr>
        <p:pic>
          <p:nvPicPr>
            <p:cNvPr id="22" name="Afbeelding 21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2C206E1-BA3D-88E2-6A89-1BA890D04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0C0A85F8-8724-5476-2030-7380E40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EF4A2379-398B-D834-DA2D-828046F6577C}"/>
              </a:ext>
            </a:extLst>
          </p:cNvPr>
          <p:cNvGrpSpPr/>
          <p:nvPr/>
        </p:nvGrpSpPr>
        <p:grpSpPr>
          <a:xfrm>
            <a:off x="498765" y="4650680"/>
            <a:ext cx="3167820" cy="713597"/>
            <a:chOff x="281050" y="3314707"/>
            <a:chExt cx="3533975" cy="862038"/>
          </a:xfrm>
        </p:grpSpPr>
        <p:pic>
          <p:nvPicPr>
            <p:cNvPr id="25" name="Afbeelding 24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81CEDD03-FCE6-55AB-702D-154C577DA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6E8C4DE5-FC54-A320-EF34-55A2D3783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397A097B-42E2-B9CB-A6B3-AC9E4877DECB}"/>
              </a:ext>
            </a:extLst>
          </p:cNvPr>
          <p:cNvSpPr txBox="1"/>
          <p:nvPr/>
        </p:nvSpPr>
        <p:spPr>
          <a:xfrm>
            <a:off x="1088570" y="3061192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 err="1">
                <a:solidFill>
                  <a:schemeClr val="accent1"/>
                </a:solidFill>
                <a:latin typeface="Consolas"/>
                <a:cs typeface="Calibri"/>
              </a:rPr>
              <a:t>Anas</a:t>
            </a:r>
            <a:r>
              <a:rPr lang="nl-NL" sz="1600" b="1">
                <a:solidFill>
                  <a:schemeClr val="accent1"/>
                </a:solidFill>
                <a:latin typeface="Consolas"/>
                <a:cs typeface="Calibri"/>
              </a:rPr>
              <a:t> Stitou</a:t>
            </a:r>
            <a:endParaRPr lang="nl-NL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C2EB990E-091F-24C5-5318-032DF287F843}"/>
              </a:ext>
            </a:extLst>
          </p:cNvPr>
          <p:cNvSpPr txBox="1"/>
          <p:nvPr/>
        </p:nvSpPr>
        <p:spPr>
          <a:xfrm>
            <a:off x="1088570" y="390236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chemeClr val="accent4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Emil Lambert</a:t>
            </a:r>
            <a:endParaRPr lang="nl-NL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9453AEA-506A-B27A-9D2F-1D50E7801EA4}"/>
              </a:ext>
            </a:extLst>
          </p:cNvPr>
          <p:cNvSpPr txBox="1"/>
          <p:nvPr/>
        </p:nvSpPr>
        <p:spPr>
          <a:xfrm>
            <a:off x="1088569" y="471384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rgbClr val="92D050"/>
                </a:solidFill>
                <a:latin typeface="Consolas"/>
                <a:cs typeface="Calibri"/>
              </a:rPr>
              <a:t>Kars van Velzen</a:t>
            </a:r>
            <a:endParaRPr lang="nl-NL">
              <a:solidFill>
                <a:srgbClr val="92D050"/>
              </a:solidFill>
              <a:cs typeface="Calibri" panose="020F0502020204030204"/>
            </a:endParaRPr>
          </a:p>
        </p:txBody>
      </p:sp>
      <p:pic>
        <p:nvPicPr>
          <p:cNvPr id="32" name="Afbeelding 3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DD66E25-1DA3-6242-DE05-9D49A1CA3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4773878" y="1575954"/>
            <a:ext cx="2753105" cy="603985"/>
          </a:xfrm>
          <a:prstGeom prst="rect">
            <a:avLst/>
          </a:prstGeom>
        </p:spPr>
      </p:pic>
      <p:pic>
        <p:nvPicPr>
          <p:cNvPr id="33" name="Afbeelding 32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1C29792E-7DA8-3FA8-A626-34462DF74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4773878" y="2356467"/>
            <a:ext cx="2753105" cy="605269"/>
          </a:xfrm>
          <a:prstGeom prst="rect">
            <a:avLst/>
          </a:prstGeom>
        </p:spPr>
      </p:pic>
      <p:pic>
        <p:nvPicPr>
          <p:cNvPr id="34" name="Afbeelding 3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FB9CA09E-B8F4-035A-DA9F-BAA716C2E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4773878" y="4060699"/>
            <a:ext cx="2723395" cy="583314"/>
          </a:xfrm>
          <a:prstGeom prst="rect">
            <a:avLst/>
          </a:prstGeom>
        </p:spPr>
      </p:pic>
      <p:pic>
        <p:nvPicPr>
          <p:cNvPr id="35" name="Afbeelding 3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4DDEB1A-5C6A-55FF-39ED-E1F780F9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773878" y="3167946"/>
            <a:ext cx="2713491" cy="661124"/>
          </a:xfrm>
          <a:prstGeom prst="rect">
            <a:avLst/>
          </a:prstGeom>
        </p:spPr>
      </p:pic>
      <p:pic>
        <p:nvPicPr>
          <p:cNvPr id="37" name="Afbeelding 3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CA859D7-60CE-9BFD-6A45-D3BF314B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29" y="1129350"/>
            <a:ext cx="2743200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diagram, cirkel, tekst, schermopname&#10;&#10;Automatisch gegenereerde beschrijving">
            <a:extLst>
              <a:ext uri="{FF2B5EF4-FFF2-40B4-BE49-F238E27FC236}">
                <a16:creationId xmlns:a16="http://schemas.microsoft.com/office/drawing/2014/main" id="{FA0B9075-D422-19E4-6820-D0EB497D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r="-75" b="-172"/>
          <a:stretch/>
        </p:blipFill>
        <p:spPr>
          <a:xfrm>
            <a:off x="509816" y="1298121"/>
            <a:ext cx="11217731" cy="49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1982"/>
            <a:ext cx="9144000" cy="851505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{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Tokenisation</a:t>
            </a:r>
            <a:r>
              <a:rPr lang="de-DE">
                <a:solidFill>
                  <a:schemeClr val="bg1"/>
                </a:solidFill>
                <a:cs typeface="Calibri Light"/>
              </a:rPr>
              <a:t>}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-152106" y="1484786"/>
            <a:ext cx="1439333" cy="3918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D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07CF69DB-8703-FE08-D02C-F04C8572BDA4}"/>
              </a:ext>
            </a:extLst>
          </p:cNvPr>
          <p:cNvSpPr txBox="1">
            <a:spLocks/>
          </p:cNvSpPr>
          <p:nvPr/>
        </p:nvSpPr>
        <p:spPr>
          <a:xfrm>
            <a:off x="-157042" y="2423475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V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FC0FE7A3-E13E-A8CE-B372-616D5C60D4D3}"/>
              </a:ext>
            </a:extLst>
          </p:cNvPr>
          <p:cNvSpPr txBox="1">
            <a:spLocks/>
          </p:cNvSpPr>
          <p:nvPr/>
        </p:nvSpPr>
        <p:spPr>
          <a:xfrm>
            <a:off x="-157042" y="3790626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C87B80C0-EE0A-5D11-8639-17032767132B}"/>
              </a:ext>
            </a:extLst>
          </p:cNvPr>
          <p:cNvSpPr txBox="1">
            <a:spLocks/>
          </p:cNvSpPr>
          <p:nvPr/>
        </p:nvSpPr>
        <p:spPr>
          <a:xfrm>
            <a:off x="-157040" y="4721765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D</a:t>
            </a:r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965AA474-CEC8-725F-076D-5FBE3ADC2607}"/>
              </a:ext>
            </a:extLst>
          </p:cNvPr>
          <p:cNvSpPr txBox="1">
            <a:spLocks/>
          </p:cNvSpPr>
          <p:nvPr/>
        </p:nvSpPr>
        <p:spPr>
          <a:xfrm>
            <a:off x="-150897" y="1945421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F{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7086C73C-800A-7B7D-D3E9-45A6CE2FB2C8}"/>
              </a:ext>
            </a:extLst>
          </p:cNvPr>
          <p:cNvSpPr txBox="1">
            <a:spLocks/>
          </p:cNvSpPr>
          <p:nvPr/>
        </p:nvSpPr>
        <p:spPr>
          <a:xfrm>
            <a:off x="-150897" y="2853052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}</a:t>
            </a: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A5E79D-2D74-9623-E40E-D93604B15F60}"/>
              </a:ext>
            </a:extLst>
          </p:cNvPr>
          <p:cNvSpPr txBox="1">
            <a:spLocks/>
          </p:cNvSpPr>
          <p:nvPr/>
        </p:nvSpPr>
        <p:spPr>
          <a:xfrm>
            <a:off x="-150897" y="3311302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91FB0B3C-66DF-7E39-9477-E92C976C7AC5}"/>
              </a:ext>
            </a:extLst>
          </p:cNvPr>
          <p:cNvSpPr txBox="1">
            <a:spLocks/>
          </p:cNvSpPr>
          <p:nvPr/>
        </p:nvSpPr>
        <p:spPr>
          <a:xfrm>
            <a:off x="-157042" y="4269947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pic>
        <p:nvPicPr>
          <p:cNvPr id="14" name="Afbeelding 13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CF0E0712-3829-D5D0-37CC-A2F8E6E70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" r="-59" b="10870"/>
          <a:stretch/>
        </p:blipFill>
        <p:spPr>
          <a:xfrm>
            <a:off x="885825" y="1484786"/>
            <a:ext cx="10426498" cy="365074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807151E3-63E6-CBB7-A4AE-5F3C2C8395CA}"/>
              </a:ext>
            </a:extLst>
          </p:cNvPr>
          <p:cNvSpPr txBox="1"/>
          <p:nvPr/>
        </p:nvSpPr>
        <p:spPr>
          <a:xfrm>
            <a:off x="2347451" y="5174226"/>
            <a:ext cx="7503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("D", "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::vector&lt;int&gt; V={1,3,4,5,6}", set&lt;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::string&gt;{"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::vector&lt;int&gt; V"})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AFEE34E-DDF0-A2D9-7DD5-D387957475EF}"/>
              </a:ext>
            </a:extLst>
          </p:cNvPr>
          <p:cNvSpPr txBox="1"/>
          <p:nvPr/>
        </p:nvSpPr>
        <p:spPr>
          <a:xfrm>
            <a:off x="4061950" y="5592096"/>
            <a:ext cx="4074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("V", "i++;", set&lt;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::string&gt;{"int i"})</a:t>
            </a:r>
          </a:p>
        </p:txBody>
      </p:sp>
      <p:sp>
        <p:nvSpPr>
          <p:cNvPr id="17" name="Rechteraccolade 16">
            <a:extLst>
              <a:ext uri="{FF2B5EF4-FFF2-40B4-BE49-F238E27FC236}">
                <a16:creationId xmlns:a16="http://schemas.microsoft.com/office/drawing/2014/main" id="{8A115C64-5893-1EE6-5471-4E97B04571D0}"/>
              </a:ext>
            </a:extLst>
          </p:cNvPr>
          <p:cNvSpPr/>
          <p:nvPr/>
        </p:nvSpPr>
        <p:spPr>
          <a:xfrm>
            <a:off x="9525000" y="5290983"/>
            <a:ext cx="307258" cy="66367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9061395-3CB1-2407-0277-0CD129F08C94}"/>
              </a:ext>
            </a:extLst>
          </p:cNvPr>
          <p:cNvSpPr txBox="1"/>
          <p:nvPr/>
        </p:nvSpPr>
        <p:spPr>
          <a:xfrm>
            <a:off x="9770807" y="5438467"/>
            <a:ext cx="1401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Token Vector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88AD-CBED-22BD-A414-497ED2D4E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BAAC3-C0D1-CB65-E89D-399C640A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897" y="810015"/>
            <a:ext cx="3358079" cy="979055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{C}</a:t>
            </a:r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onfig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 {</a:t>
            </a:r>
            <a:endParaRPr lang="nl-NL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10" name="Graphic 9" descr="Document silhouet">
            <a:extLst>
              <a:ext uri="{FF2B5EF4-FFF2-40B4-BE49-F238E27FC236}">
                <a16:creationId xmlns:a16="http://schemas.microsoft.com/office/drawing/2014/main" id="{862EC23F-46B8-F832-4814-AF2C6775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774" y="2762590"/>
            <a:ext cx="1902618" cy="1902618"/>
          </a:xfrm>
          <a:prstGeom prst="rect">
            <a:avLst/>
          </a:prstGeom>
        </p:spPr>
      </p:pic>
      <p:pic>
        <p:nvPicPr>
          <p:cNvPr id="11" name="Graphic 10" descr="Document silhouet">
            <a:extLst>
              <a:ext uri="{FF2B5EF4-FFF2-40B4-BE49-F238E27FC236}">
                <a16:creationId xmlns:a16="http://schemas.microsoft.com/office/drawing/2014/main" id="{96CCDE4E-A820-FA4D-E4A3-65B9B821F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805" y="3476965"/>
            <a:ext cx="1902618" cy="1902618"/>
          </a:xfrm>
          <a:prstGeom prst="rect">
            <a:avLst/>
          </a:prstGeom>
        </p:spPr>
      </p:pic>
      <p:pic>
        <p:nvPicPr>
          <p:cNvPr id="15" name="Graphic 14" descr="Vlag toevoegen met effen opvulling">
            <a:extLst>
              <a:ext uri="{FF2B5EF4-FFF2-40B4-BE49-F238E27FC236}">
                <a16:creationId xmlns:a16="http://schemas.microsoft.com/office/drawing/2014/main" id="{9C06D7DD-C59A-4B3D-DA18-2D8EC51E1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8859" y="2207325"/>
            <a:ext cx="914400" cy="914400"/>
          </a:xfrm>
          <a:prstGeom prst="rect">
            <a:avLst/>
          </a:prstGeom>
        </p:spPr>
      </p:pic>
      <p:pic>
        <p:nvPicPr>
          <p:cNvPr id="17" name="Graphic 16" descr="Vlag toevoegen met effen opvulling">
            <a:extLst>
              <a:ext uri="{FF2B5EF4-FFF2-40B4-BE49-F238E27FC236}">
                <a16:creationId xmlns:a16="http://schemas.microsoft.com/office/drawing/2014/main" id="{068E3A87-ABE1-0042-1AC7-B4779A474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1858" y="2865416"/>
            <a:ext cx="914400" cy="914400"/>
          </a:xfrm>
          <a:prstGeom prst="rect">
            <a:avLst/>
          </a:prstGeom>
        </p:spPr>
      </p:pic>
      <p:pic>
        <p:nvPicPr>
          <p:cNvPr id="18" name="Graphic 17" descr="Vlag toevoegen met effen opvulling">
            <a:extLst>
              <a:ext uri="{FF2B5EF4-FFF2-40B4-BE49-F238E27FC236}">
                <a16:creationId xmlns:a16="http://schemas.microsoft.com/office/drawing/2014/main" id="{3CB13403-7929-7D29-31A0-DB603E90F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0676" y="2588325"/>
            <a:ext cx="914400" cy="914400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A3067F8C-A797-CD75-46BD-8EFE2B276C4E}"/>
              </a:ext>
            </a:extLst>
          </p:cNvPr>
          <p:cNvSpPr txBox="1"/>
          <p:nvPr/>
        </p:nvSpPr>
        <p:spPr>
          <a:xfrm>
            <a:off x="6794334" y="2260270"/>
            <a:ext cx="431090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S -&gt; { N }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N -&gt; N | B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B -&gt; T | B | e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T -&gt; D | V | ...</a:t>
            </a:r>
            <a:br>
              <a:rPr lang="de-DE" sz="6000">
                <a:latin typeface="Calibri Light"/>
                <a:cs typeface="Calibri Light"/>
              </a:rPr>
            </a:br>
            <a:endParaRPr lang="nl-NL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F951510-72BC-C036-2E42-B21EC812E88B}"/>
              </a:ext>
            </a:extLst>
          </p:cNvPr>
          <p:cNvSpPr txBox="1">
            <a:spLocks/>
          </p:cNvSpPr>
          <p:nvPr/>
        </p:nvSpPr>
        <p:spPr>
          <a:xfrm>
            <a:off x="7267440" y="853558"/>
            <a:ext cx="3358079" cy="97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CFG }</a:t>
            </a:r>
          </a:p>
        </p:txBody>
      </p:sp>
    </p:spTree>
    <p:extLst>
      <p:ext uri="{BB962C8B-B14F-4D97-AF65-F5344CB8AC3E}">
        <p14:creationId xmlns:p14="http://schemas.microsoft.com/office/powerpoint/2010/main" val="41444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35933"/>
            <a:ext cx="9144000" cy="970658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GNF} 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Construct</a:t>
            </a:r>
            <a:endParaRPr lang="nl-NL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7283E5F-B0A6-942A-77C3-5E45F5C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378" y="2930002"/>
            <a:ext cx="3444744" cy="490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z="3600">
                <a:solidFill>
                  <a:schemeClr val="bg1"/>
                </a:solidFill>
                <a:cs typeface="Calibri"/>
              </a:rPr>
              <a:t>CNF</a:t>
            </a:r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AC8232E1-572C-699C-1578-276EF308C9AE}"/>
              </a:ext>
            </a:extLst>
          </p:cNvPr>
          <p:cNvSpPr txBox="1">
            <a:spLocks/>
          </p:cNvSpPr>
          <p:nvPr/>
        </p:nvSpPr>
        <p:spPr>
          <a:xfrm>
            <a:off x="8366017" y="2943308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solidFill>
                  <a:schemeClr val="bg1"/>
                </a:solidFill>
                <a:cs typeface="Calibri"/>
              </a:rPr>
              <a:t>GNF</a:t>
            </a:r>
            <a:endParaRPr lang="nl-NL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Ondertitel 4">
            <a:extLst>
              <a:ext uri="{FF2B5EF4-FFF2-40B4-BE49-F238E27FC236}">
                <a16:creationId xmlns:a16="http://schemas.microsoft.com/office/drawing/2014/main" id="{4D8BB00A-0E96-5C4F-E164-BA730DD179CF}"/>
              </a:ext>
            </a:extLst>
          </p:cNvPr>
          <p:cNvSpPr txBox="1">
            <a:spLocks/>
          </p:cNvSpPr>
          <p:nvPr/>
        </p:nvSpPr>
        <p:spPr>
          <a:xfrm>
            <a:off x="407349" y="2937260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solidFill>
                  <a:schemeClr val="bg1"/>
                </a:solidFill>
                <a:cs typeface="Calibri"/>
              </a:rPr>
              <a:t>CFG</a:t>
            </a:r>
            <a:endParaRPr lang="nl-NL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380D247C-78F8-D23B-D987-74B1CBCC2D67}"/>
              </a:ext>
            </a:extLst>
          </p:cNvPr>
          <p:cNvSpPr/>
          <p:nvPr/>
        </p:nvSpPr>
        <p:spPr>
          <a:xfrm>
            <a:off x="3011714" y="2999619"/>
            <a:ext cx="2382761" cy="368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50750EAD-C464-9886-6FF2-955677D8EBD3}"/>
              </a:ext>
            </a:extLst>
          </p:cNvPr>
          <p:cNvSpPr/>
          <p:nvPr/>
        </p:nvSpPr>
        <p:spPr>
          <a:xfrm>
            <a:off x="6960808" y="3005666"/>
            <a:ext cx="2382761" cy="3689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75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BFCB4-AC34-6826-03A3-69106927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bg1"/>
                </a:solidFill>
                <a:cs typeface="Calibri Light"/>
              </a:rPr>
              <a:t>GNF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D08FA7-E70F-34CE-87CA-CBFF7AC3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023" y="1776464"/>
            <a:ext cx="6127955" cy="7441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4400">
                <a:solidFill>
                  <a:schemeClr val="bg1"/>
                </a:solidFill>
                <a:cs typeface="Calibri"/>
              </a:rPr>
              <a:t>G ={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S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→xX|yY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, 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Y→y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, 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X→x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} </a:t>
            </a:r>
            <a:endParaRPr lang="nl-NL" sz="440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2132717-6429-B5BC-2CCA-CC0EB488F57E}"/>
              </a:ext>
            </a:extLst>
          </p:cNvPr>
          <p:cNvSpPr txBox="1">
            <a:spLocks/>
          </p:cNvSpPr>
          <p:nvPr/>
        </p:nvSpPr>
        <p:spPr>
          <a:xfrm>
            <a:off x="3092246" y="3649510"/>
            <a:ext cx="6011196" cy="744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4400">
                <a:solidFill>
                  <a:schemeClr val="bg1"/>
                </a:solidFill>
                <a:cs typeface="Calibri"/>
              </a:rPr>
              <a:t>X</a:t>
            </a:r>
            <a:r>
              <a:rPr lang="nl-NL" sz="4400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>
                <a:solidFill>
                  <a:schemeClr val="bg1"/>
                </a:solidFill>
                <a:cs typeface="Calibri"/>
              </a:rPr>
              <a:t>X, 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yYy</a:t>
            </a:r>
            <a:r>
              <a:rPr lang="nl-NL" sz="4400">
                <a:solidFill>
                  <a:schemeClr val="bg1"/>
                </a:solidFill>
                <a:cs typeface="Calibri"/>
              </a:rPr>
              <a:t>, 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ε</a:t>
            </a:r>
            <a:r>
              <a:rPr lang="nl-NL" sz="440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nl-NL" sz="440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latin typeface="Calibri"/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latin typeface="Calibri"/>
                <a:cs typeface="Calibri"/>
              </a:rPr>
              <a:t>Yy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49A12B4-49EA-E518-2FC7-8D0323A2A4F3}"/>
              </a:ext>
            </a:extLst>
          </p:cNvPr>
          <p:cNvCxnSpPr/>
          <p:nvPr/>
        </p:nvCxnSpPr>
        <p:spPr>
          <a:xfrm>
            <a:off x="2873478" y="3549444"/>
            <a:ext cx="6291415" cy="9451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47BAA94-B127-9C9B-BEB5-90F49C7D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Afbeelding 5" descr="Afbeelding met cirkel, diagram, lijn, Lettertype&#10;&#10;Automatisch gegenereerde beschrijving">
            <a:extLst>
              <a:ext uri="{FF2B5EF4-FFF2-40B4-BE49-F238E27FC236}">
                <a16:creationId xmlns:a16="http://schemas.microsoft.com/office/drawing/2014/main" id="{9EA1B93B-A029-6955-0B7B-175DBC364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437"/>
          <a:stretch/>
        </p:blipFill>
        <p:spPr>
          <a:xfrm>
            <a:off x="327491" y="2815466"/>
            <a:ext cx="11404543" cy="21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2A5B-AADB-FADE-3259-4DEDDE75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ening, Lettertype, Lijnillustraties, clipart&#10;&#10;Automatisch gegenereerde beschrijving">
            <a:extLst>
              <a:ext uri="{FF2B5EF4-FFF2-40B4-BE49-F238E27FC236}">
                <a16:creationId xmlns:a16="http://schemas.microsoft.com/office/drawing/2014/main" id="{1FF9BAA3-7285-7367-0A37-86AF136C4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r="949" b="-267"/>
          <a:stretch/>
        </p:blipFill>
        <p:spPr>
          <a:xfrm>
            <a:off x="389860" y="2457260"/>
            <a:ext cx="11465304" cy="3458626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5709396-9229-EF6C-C2E1-63009E0C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FFCFC03-54DA-CD27-399E-353EE130BC4D}"/>
              </a:ext>
            </a:extLst>
          </p:cNvPr>
          <p:cNvSpPr txBox="1"/>
          <p:nvPr/>
        </p:nvSpPr>
        <p:spPr>
          <a:xfrm>
            <a:off x="637953" y="1267046"/>
            <a:ext cx="411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 diagram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05BDFB-9189-1936-1A3D-6FEE1F8A0A59}"/>
              </a:ext>
            </a:extLst>
          </p:cNvPr>
          <p:cNvSpPr txBox="1"/>
          <p:nvPr/>
        </p:nvSpPr>
        <p:spPr>
          <a:xfrm>
            <a:off x="611372" y="2153092"/>
            <a:ext cx="28353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75488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26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Office Theme</vt:lpstr>
      <vt:lpstr>PowerPoint-presentatie</vt:lpstr>
      <vt:lpstr>{Concept Inleiding</vt:lpstr>
      <vt:lpstr>PowerPoint-presentatie</vt:lpstr>
      <vt:lpstr>{Tokenisation}</vt:lpstr>
      <vt:lpstr>{C}onfig {</vt:lpstr>
      <vt:lpstr>GNF} Construct</vt:lpstr>
      <vt:lpstr>GNF</vt:lpstr>
      <vt:lpstr>{LALR} Parser</vt:lpstr>
      <vt:lpstr>{LALR} Parser</vt:lpstr>
      <vt:lpstr>{LALR} Parser</vt:lpstr>
      <vt:lpstr>{LALR} Parser</vt:lpstr>
      <vt:lpstr>generate(){}</vt:lpstr>
      <vt:lpstr>generate(){}</vt:lpstr>
      <vt:lpstr>generate(){}</vt:lpstr>
      <vt:lpstr>Parallel {Threading</vt:lpstr>
      <vt:lpstr>{Turing Machine}</vt:lpstr>
      <vt:lpstr>{Turing Machine constructions}</vt:lpstr>
      <vt:lpstr>{Turing Machine constructions}</vt:lpstr>
      <vt:lpstr>{Turing Machine Denestifier}</vt:lpstr>
      <vt:lpstr>{Turing Machine Denestifier}</vt:lpstr>
      <vt:lpstr>{Turing Machine}</vt:lpstr>
      <vt:lpstr>{Turing Machine}</vt:lpstr>
      <vt:lpstr>{Turing Machine}</vt:lpstr>
      <vt:lpstr>{Turing Machine}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25</cp:revision>
  <dcterms:created xsi:type="dcterms:W3CDTF">2023-10-25T18:59:14Z</dcterms:created>
  <dcterms:modified xsi:type="dcterms:W3CDTF">2024-01-23T11:46:07Z</dcterms:modified>
</cp:coreProperties>
</file>