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2" r:id="rId6"/>
    <p:sldId id="260" r:id="rId7"/>
    <p:sldId id="279" r:id="rId8"/>
    <p:sldId id="262" r:id="rId9"/>
    <p:sldId id="274" r:id="rId10"/>
    <p:sldId id="276" r:id="rId11"/>
    <p:sldId id="278" r:id="rId12"/>
    <p:sldId id="283" r:id="rId13"/>
    <p:sldId id="284" r:id="rId14"/>
    <p:sldId id="286" r:id="rId15"/>
    <p:sldId id="263" r:id="rId16"/>
    <p:sldId id="265" r:id="rId17"/>
    <p:sldId id="266" r:id="rId18"/>
    <p:sldId id="271" r:id="rId19"/>
    <p:sldId id="273" r:id="rId20"/>
    <p:sldId id="285" r:id="rId21"/>
    <p:sldId id="275" r:id="rId22"/>
    <p:sldId id="287" r:id="rId23"/>
    <p:sldId id="288" r:id="rId24"/>
    <p:sldId id="289" r:id="rId25"/>
    <p:sldId id="290" r:id="rId26"/>
    <p:sldId id="277" r:id="rId27"/>
    <p:sldId id="26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DA53E-FE56-E0EF-B552-C15FDBA58E24}" v="55" dt="2024-01-23T11:46:01.170"/>
    <p1510:client id="{26A2E308-F135-B42D-DB1A-20EBD54816AB}" v="21" dt="2024-01-24T10:57:13.149"/>
    <p1510:client id="{9D344E53-F74F-FB0E-FCF9-78A1DD48E5A4}" v="195" dt="2024-01-24T11:04:44.583"/>
    <p1510:client id="{AC0BB566-85E4-6C2D-6A93-063B518B76BA}" v="76" dt="2024-01-24T11:18:28.088"/>
    <p1510:client id="{F6C2C89C-B58E-21FE-74F3-C1A455CAAD31}" v="29" dt="2024-01-25T10:10:16.229"/>
    <p1510:client id="{FE2E26F8-57A2-87D2-37F2-5418A34B7B0D}" v="50" dt="2024-01-24T14:23:42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6:46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50944 15003 16383 0 0,'-3'0'0'0'0,"-4"0"0"0"0,-3 0 0 0 0,-4 0 0 0 0,-1 0 0 0 0,-2 0 0 0 0,0 0 0 0 0,-1 0 0 0 0,1 0 0 0 0,-1 0 0 0 0,1 0 0 0 0,-1 0 0 0 0,1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0,3-3 0 0 0,7 0 0 0 0,7-4 0 0 0,7 0 0 0 0,5 1 0 0 0,0-1 0 0 0,1 1 0 0 0,2 1 0 0 0,-3-2 0 0 0,1 1 0 0 0,-3-2 0 0 0,0 1 0 0 0,1-2 0 0 0,2 2 0 0 0,-1-2 0 0 0,-1 1 0 0 0,-1-2 0 0 0,-3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59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56420 12998 16383 0 0,'-2'0'0'0'0,"-5"0"0"0"0,-2 0 0 0 0,-4 0 0 0 0,-2 0 0 0 0,0 0 0 0 0,-2 0 0 0 0,0 0 0 0 0,1 0 0 0 0,-1 0 0 0 0,1 0 0 0 0,-1 0 0 0 0,1 0 0 0 0,0 0 0 0 0,0 0 0 0 0,0 0 0 0 0,3 3 0 0 0,0 1 0 0 0,1-1 0 0 0,-1 0 0 0 0,-2-1 0 0 0,1-1 0 0 0,-2 0 0 0 0,-2-1 0 0 0,-2 0 0 0 0,3 3 0 0 0,2 0 0 0 0,-3 0 0 0 0,0 0 0 0 0,0-1 0 0 0,0-1 0 0 0,1 0 0 0 0,-3-1 0 0 0,3 6 0 0 0,-2 1 0 0 0,0-1 0 0 0,0 0 0 0 0,1-2 0 0 0,1-2 0 0 0,0-1 0 0 0,1 0 0 0 0,0-1 0 0 0,0 0 0 0 0,0 2 0 0 0,0 1 0 0 0,0 1 0 0 0,0-2 0 0 0,0 0 0 0 0,0-1 0 0 0,0 0 0 0 0,0-1 0 0 0,2 3 0 0 0,2 0 0 0 0,0 1 0 0 0,-2-2 0 0 0,0 0 0 0 0,-1-1 0 0 0,0 0 0 0 0,-1-1 0 0 0,0 0 0 0 0,0 0 0 0 0,0 0 0 0 0,0 0 0 0 0,0 0 0 0 0,-1 0 0 0 0,1 0 0 0 0,0 0 0 0 0,3-3 0 0 0,6-1 0 0 0,4-2 0 0 0,6 0 0 0 0,5 0 0 0 0,1-1 0 0 0,1 1 0 0 0,0-2 0 0 0,0 1 0 0 0,-1-1 0 0 0,3 1 0 0 0,3 1 0 0 0,-2-1 0 0 0,0 1 0 0 0,-3-1 0 0 0,1 0 0 0 0,3 1 0 0 0,-1 0 0 0 0,1 0 0 0 0,0 1 0 0 0,-2 0 0 0 0,-1-1 0 0 0,-1-1 0 0 0,-1 0 0 0 0,5 2 0 0 0,-1-2 0 0 0,0 1 0 0 0,1 1 0 0 0,-2 0 0 0 0,-1-1 0 0 0,2 1 0 0 0,-3-3 0 0 0,0-1 0 0 0,-1-2 0 0 0,3 1 0 0 0,2 3 0 0 0,-1-1 0 0 0,-3 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8:01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55398 13359 16383 0 0,'3'0'0'0'0,"3"0"0"0"0,4 0 0 0 0,3 0 0 0 0,1 0 0 0 0,2 0 0 0 0,0 0 0 0 0,-2 3 0 0 0,2 1 0 0 0,1-1 0 0 0,0 0 0 0 0,0-1 0 0 0,-3 2 0 0 0,0 0 0 0 0,-1 0 0 0 0,0 1 0 0 0,1 1 0 0 0,1 4 0 0 0,0 0 0 0 0,1-1 0 0 0,-3 1 0 0 0,3-2 0 0 0,0-2 0 0 0,-2 0 0 0 0,-1 0 0 0 0,1-1 0 0 0,-3 1 0 0 0,0-1 0 0 0,0-1 0 0 0,2 2 0 0 0,1 0 0 0 0,1-2 0 0 0,-3 2 0 0 0,1-1 0 0 0,2 0 0 0 0,-1 1 0 0 0,1 0 0 0 0,-4-2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1:30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4304 13091 16383 0 0,'3'0'0'0'0,"4"0"0"0"0,3 0 0 0 0,3 0 0 0 0,3 0 0 0 0,0 0 0 0 0,-1 0 0 0 0,-1 0 0 0 0,0 0 0 0 0,0 0 0 0 0,2 0 0 0 0,0 0 0 0 0,0 0 0 0 0,1 0 0 0 0,0 0 0 0 0,0 0 0 0 0,-3 0 0 0 0,-1 0 0 0 0,1 0 0 0 0,0 0 0 0 0,0 0 0 0 0,2 0 0 0 0,0 0 0 0 0,1 0 0 0 0,0 0 0 0 0,-3 0 0 0 0,-1 0 0 0 0,1 0 0 0 0,0 0 0 0 0,1 0 0 0 0,1 0 0 0 0,0 0 0 0 0,1 0 0 0 0,-1 0 0 0 0,1 0 0 0 0,1 0 0 0 0,-1 0 0 0 0,0 0 0 0 0,-3 0 0 0 0,-1 0 0 0 0,0 0 0 0 0,1 0 0 0 0,1 0 0 0 0,1 0 0 0 0,0 0 0 0 0,1 0 0 0 0,0 0 0 0 0,-3 0 0 0 0,2 0 0 0 0,1 0 0 0 0,1 0 0 0 0,0 0 0 0 0,0 0 0 0 0,-4 0 0 0 0,0 0 0 0 0,-1 0 0 0 0,2 0 0 0 0,-1 0 0 0 0,2 0 0 0 0,-3 0 0 0 0,0 0 0 0 0,3 0 0 0 0,2 0 0 0 0,1 0 0 0 0,0 0 0 0 0,-1 0 0 0 0,0 0 0 0 0,0 0 0 0 0,-1 0 0 0 0,0 0 0 0 0,0 0 0 0 0,0 0 0 0 0,0 0 0 0 0,0 0 0 0 0,0 0 0 0 0,0 0 0 0 0,-1 0 0 0 0,1 0 0 0 0,0 0 0 0 0,0 0 0 0 0,0 0 0 0 0,0 0 0 0 0,0 0 0 0 0,0 0 0 0 0,0 0 0 0 0,0 0 0 0 0,0 0 0 0 0,0 0 0 0 0,0 0 0 0 0,0 0 0 0 0,-1 0 0 0 0,1 0 0 0 0,0 0 0 0 0,-3 0 0 0 0,2 0 0 0 0,1 0 0 0 0,1 0 0 0 0,0 0 0 0 0,0 0 0 0 0,-1 0 0 0 0,1 0 0 0 0,-1 0 0 0 0,0 0 0 0 0,0 0 0 0 0,0 0 0 0 0,0 0 0 0 0,-1 0 0 0 0,1 0 0 0 0,0 0 0 0 0,0 0 0 0 0,0 0 0 0 0,0 0 0 0 0,0 0 0 0 0,0 0 0 0 0,0 0 0 0 0,-3 0 0 0 0,-1 0 0 0 0,0 0 0 0 0,1 0 0 0 0,1 0 0 0 0,1 0 0 0 0,0 0 0 0 0,1 0 0 0 0,0 0 0 0 0,0 0 0 0 0,0 0 0 0 0,0 0 0 0 0,0 0 0 0 0,0 0 0 0 0,0 0 0 0 0,0 0 0 0 0,0 0 0 0 0,0 0 0 0 0,0 0 0 0 0,0 0 0 0 0,0 0 0 0 0,-1 0 0 0 0,1 0 0 0 0,0 0 0 0 0,0 0 0 0 0,0 0 0 0 0,0 0 0 0 0,0 0 0 0 0,0 0 0 0 0,0 0 0 0 0,0 0 0 0 0,0 0 0 0 0,0 0 0 0 0,0 0 0 0 0,-3 0 0 0 0,2 0 0 0 0,1 0 0 0 0,0 0 0 0 0,1 0 0 0 0,0 0 0 0 0,0 0 0 0 0,-1 0 0 0 0,0 0 0 0 0,0 0 0 0 0,0 0 0 0 0,-3 0 0 0 0,-1 0 0 0 0,3 0 0 0 0,2 0 0 0 0,1 0 0 0 0,-1 0 0 0 0,0 0 0 0 0,0 0 0 0 0,0 0 0 0 0,-1 0 0 0 0,0 0 0 0 0,0 0 0 0 0,0 0 0 0 0,0 0 0 0 0,0 0 0 0 0,0 0 0 0 0,0 0 0 0 0,0 0 0 0 0,0 0 0 0 0,0 0 0 0 0,0 0 0 0 0,-3 0 0 0 0,-1 0 0 0 0,0 0 0 0 0,1 0 0 0 0,1 0 0 0 0,0 0 0 0 0,2 0 0 0 0,-1 0 0 0 0,1 0 0 0 0,0 0 0 0 0,0 0 0 0 0,1 0 0 0 0,-1 0 0 0 0,0 0 0 0 0,0 0 0 0 0,0 0 0 0 0,0 0 0 0 0,-1 0 0 0 0,1 0 0 0 0,0 0 0 0 0,0 0 0 0 0,0 0 0 0 0,0 0 0 0 0,0 0 0 0 0,0 0 0 0 0,0 0 0 0 0,-3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10:55:14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38641 30087 16383 0 0,'0'5'0'0'0,"3"3"0"0"0,1 2 0 0 0,2-1 0 0 0,1 1 0 0 0,1-1 0 0 0,0 1 0 0 0,3-1 0 0 0,1 0 0 0 0,1-2 0 0 0,-2 2 0 0 0,0-1 0 0 0,0-2 0 0 0,0 0 0 0 0,-1 0 0 0 0,2-1 0 0 0,-2 1 0 0 0,1 0 0 0 0,-2 1 0 0 0,0 0 0 0 0,-1 1 0 0 0,1 0 0 0 0,2-3 0 0 0,-2 5 0 0 0,4 0 0 0 0,0 1 0 0 0,0-1 0 0 0,-2 0 0 0 0,0-1 0 0 0,-2 1 0 0 0,0-2 0 0 0,-1 0 0 0 0,0 0 0 0 0,0 1 0 0 0,0-2 0 0 0,0 2 0 0 0,0-2 0 0 0,0 2 0 0 0,1-1 0 0 0,-2 0 0 0 0,-1 3 0 0 0,1-1 0 0 0,-1 0 0 0 0,-1 2 0 0 0,1-2 0 0 0,-1 1 0 0 0,0 1 0 0 0,1 1 0 0 0,0 2 0 0 0,-2 0 0 0 0,2-2 0 0 0,0 0 0 0 0,-2 0 0 0 0,0 1 0 0 0,1-2 0 0 0,-1-1 0 0 0,0 2 0 0 0,-1 0 0 0 0,-1 1 0 0 0,-1 2 0 0 0,2-3 0 0 0,1-1 0 0 0,-1 1 0 0 0,0 1 0 0 0,-1 1 0 0 0,-1 0 0 0 0,0 1 0 0 0,1-3 0 0 0,2 0 0 0 0,0 0 0 0 0,-2 1 0 0 0,0 0 0 0 0,2-1 0 0 0,0-1 0 0 0,0 1 0 0 0,-1 0 0 0 0,-1 2 0 0 0,-1 0 0 0 0,-1 1 0 0 0,1 0 0 0 0,-1 1 0 0 0,-1-1 0 0 0,1 1 0 0 0,-3-4 0 0 0,-3-2 0 0 0,-5-5 0 0 0,1 0 0 0 0,2 2 0 0 0,2 3 0 0 0,2 1 0 0 0,2-6 0 0 0,-2-5 0 0 0,-3-4 0 0 0,-3-3 0 0 0,1-2 0 0 0,-2-1 0 0 0,-1 2 0 0 0,1-1 0 0 0,-3 1 0 0 0,-2-1 0 0 0,-1-2 0 0 0,0 1 0 0 0,2-1 0 0 0,1 1 0 0 0,4-1 0 0 0,-1 2 0 0 0,3 5 0 0 0,5 2 0 0 0,6 5 0 0 0,2 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4T10:55:14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39582 31687 16383 0 0,'0'-3'0'0'0,"3"-4"0"0"0,3-3 0 0 0,4 0 0 0 0,0-1 0 0 0,1 1 0 0 0,2 0 0 0 0,1 1 0 0 0,-2 0 0 0 0,3 1 0 0 0,2-1 0 0 0,0 1 0 0 0,-2 0 0 0 0,-1 0 0 0 0,-1 2 0 0 0,-1 0 0 0 0,-1 0 0 0 0,-2-2 0 0 0,0 1 0 0 0,-1-1 0 0 0,0 1 0 0 0,0-2 0 0 0,3 1 0 0 0,0-1 0 0 0,1 2 0 0 0,-1 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7:03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28940 11360 16383 0 0,'0'3'0'0'0,"0"3"0"0"0,0 4 0 0 0,0 3 0 0 0,0 1 0 0 0,2-1 0 0 0,2 3 0 0 0,0 1 0 0 0,-2 0 0 0 0,3-2 0 0 0,0-2 0 0 0,-1 1 0 0 0,-1 0 0 0 0,2 0 0 0 0,0 4 0 0 0,-2 1 0 0 0,0 0 0 0 0,-1 0 0 0 0,5-1 0 0 0,0-1 0 0 0,0 0 0 0 0,-1-1 0 0 0,-2 0 0 0 0,-2 0 0 0 0,-1 0 0 0 0,-1 0 0 0 0,3-3 0 0 0,0 0 0 0 0,1 2 0 0 0,-2 2 0 0 0,0 0 0 0 0,-1 1 0 0 0,2-1 0 0 0,1 0 0 0 0,-1 0 0 0 0,3-1 0 0 0,-1 1 0 0 0,0 1 0 0 0,-2 2 0 0 0,2-1 0 0 0,0 0 0 0 0,-1-1 0 0 0,1-1 0 0 0,1 0 0 0 0,-2-1 0 0 0,0 0 0 0 0,0-2 0 0 0,1-2 0 0 0,-1 0 0 0 0,2-1 0 0 0,-1-1 0 0 0,-1 1 0 0 0,2-1 0 0 0,0 0 0 0 0,-1 2 0 0 0,1-2 0 0 0,-1 0 0 0 0,0 1 0 0 0,1-1 0 0 0,-1 1 0 0 0,0 0 0 0 0,-2 2 0 0 0,2-1 0 0 0,-1-1 0 0 0,0 1 0 0 0,2-1 0 0 0,-1-1 0 0 0,2 2 0 0 0,0 1 0 0 0,1-2 0 0 0,0 0 0 0 0,0-1 0 0 0,0-1 0 0 0,1 2 0 0 0,-1 1 0 0 0,0-1 0 0 0,0 0 0 0 0,0-1 0 0 0,0-1 0 0 0,-2 2 0 0 0,0-1 0 0 0,0 0 0 0 0,1-2 0 0 0,0 1 0 0 0,-2 2 0 0 0,2-2 0 0 0,-1 1 0 0 0,1 2 0 0 0,0 1 0 0 0,1-2 0 0 0,-1 0 0 0 0,-1 4 0 0 0,1 0 0 0 0,-1-1 0 0 0,1 0 0 0 0,0 1 0 0 0,1-3 0 0 0,0 0 0 0 0,-3 1 0 0 0,2-3 0 0 0,-1 1 0 0 0,2-3 0 0 0,-2 2 0 0 0,2 0 0 0 0,0 2 0 0 0,0-1 0 0 0,0 0 0 0 0,-2 1 0 0 0,0-2 0 0 0,0 1 0 0 0,2-2 0 0 0,-1 0 0 0 0,1-1 0 0 0,-1 1 0 0 0,1 1 0 0 0,0 2 0 0 0,1-1 0 0 0,-2 0 0 0 0,2-2 0 0 0,-2 1 0 0 0,2-2 0 0 0,-2 1 0 0 0,2-2 0 0 0,-2 2 0 0 0,-1-5 0 0 0,-2-4 0 0 0,-2-6 0 0 0,0-5 0 0 0,-2-2 0 0 0,0-3 0 0 0,-1 0 0 0 0,1-1 0 0 0,0 0 0 0 0,0 0 0 0 0,-1 0 0 0 0,1 0 0 0 0,0 1 0 0 0,0 0 0 0 0,0 0 0 0 0,0 0 0 0 0,0 0 0 0 0,0 0 0 0 0,0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7:03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30013 14153 16383 0 0,'-3'0'0'0'0,"-3"0"0"0"0,-4 0 0 0 0,-3 0 0 0 0,-1 0 0 0 0,-2 0 0 0 0,0 0 0 0 0,-1 0 0 0 0,0 0 0 0 0,1 0 0 0 0,-1 0 0 0 0,4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7:05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32531 11507 16383 0 0,'0'3'0'0'0,"3"0"0"0"0,0 4 0 0 0,1 2 0 0 0,1 0 0 0 0,1 1 0 0 0,-2 2 0 0 0,0 1 0 0 0,-2 2 0 0 0,2-3 0 0 0,0 1 0 0 0,0-1 0 0 0,-1 2 0 0 0,-2 0 0 0 0,0 1 0 0 0,0 1 0 0 0,-1 0 0 0 0,0 0 0 0 0,0 0 0 0 0,-1 0 0 0 0,1 0 0 0 0,0 1 0 0 0,0-1 0 0 0,0 0 0 0 0,0 2 0 0 0,0 2 0 0 0,0 0 0 0 0,0-2 0 0 0,0 0 0 0 0,0 0 0 0 0,0-2 0 0 0,0 1 0 0 0,0-1 0 0 0,0 0 0 0 0,0 0 0 0 0,0-1 0 0 0,0 1 0 0 0,0 0 0 0 0,0 0 0 0 0,0 0 0 0 0,0 0 0 0 0,0 0 0 0 0,0 0 0 0 0,0 0 0 0 0,0 0 0 0 0,0 1 0 0 0,0-1 0 0 0,0 0 0 0 0,0 0 0 0 0,0 0 0 0 0,0 0 0 0 0,0 0 0 0 0,0 0 0 0 0,0 0 0 0 0,0 0 0 0 0,0 0 0 0 0,0 0 0 0 0,0 0 0 0 0,0 0 0 0 0,-3-3 0 0 0,0 0 0 0 0,-1-1 0 0 0,-1 2 0 0 0,-1 0 0 0 0,1 0 0 0 0,2 2 0 0 0,-2-3 0 0 0,0-1 0 0 0,1 4 0 0 0,1 1 0 0 0,1 0 0 0 0,1 1 0 0 0,1-1 0 0 0,0 1 0 0 0,0-2 0 0 0,0 1 0 0 0,0-1 0 0 0,1 0 0 0 0,-1 0 0 0 0,0 0 0 0 0,0 0 0 0 0,-3-3 0 0 0,0-1 0 0 0,-1 1 0 0 0,1 0 0 0 0,1 1 0 0 0,1 1 0 0 0,-2-2 0 0 0,-4-4 0 0 0,-3-3 0 0 0,-2-2 0 0 0,-3-2 0 0 0,0-2 0 0 0,1-3 0 0 0,1-1 0 0 0,0-3 0 0 0,2-3 0 0 0,0 1 0 0 0,2-2 0 0 0,0 2 0 0 0,1-1 0 0 0,3-1 0 0 0,-2 1 0 0 0,1 0 0 0 0,2-1 0 0 0,1-2 0 0 0,-1 1 0 0 0,-1 1 0 0 0,1-1 0 0 0,2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7:06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32644 13669 16383 0 0,'3'0'0'0'0,"3"0"0"0"0,4 0 0 0 0,2 0 0 0 0,3 0 0 0 0,-2-3 0 0 0,0-1 0 0 0,0 1 0 0 0,1-3 0 0 0,1 1 0 0 0,0 0 0 0 0,-2-1 0 0 0,2 0 0 0 0,1 1 0 0 0,-2-1 0 0 0,0 1 0 0 0,-1 0 0 0 0,-2-1 0 0 0,0 1 0 0 0,1 0 0 0 0,-2-4 0 0 0,3 0 0 0 0,2-1 0 0 0,1 0 0 0 0,-2 0 0 0 0,-1 1 0 0 0,3 3 0 0 0,-1-1 0 0 0,-1 1 0 0 0,-2-2 0 0 0,-1 2 0 0 0,-2-2 0 0 0,0 0 0 0 0,1 0 0 0 0,2 0 0 0 0,-1-3 0 0 0,2 0 0 0 0,0 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9:00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28940 11360 16383 0 0,'0'3'0'0'0,"0"3"0"0"0,0 4 0 0 0,0 3 0 0 0,0 1 0 0 0,2-1 0 0 0,2 3 0 0 0,0 1 0 0 0,-2 0 0 0 0,3-2 0 0 0,0-2 0 0 0,-1 1 0 0 0,-1 0 0 0 0,2 0 0 0 0,0 4 0 0 0,-2 1 0 0 0,0 0 0 0 0,-1 0 0 0 0,5-1 0 0 0,0-1 0 0 0,0 0 0 0 0,-1-1 0 0 0,-2 0 0 0 0,-2 0 0 0 0,-1 0 0 0 0,-1 0 0 0 0,3-3 0 0 0,0 0 0 0 0,1 2 0 0 0,-2 2 0 0 0,0 0 0 0 0,-1 1 0 0 0,2-1 0 0 0,1 0 0 0 0,-1 0 0 0 0,3-1 0 0 0,-1 1 0 0 0,0 1 0 0 0,-2 2 0 0 0,2-1 0 0 0,0 0 0 0 0,-1-1 0 0 0,1-1 0 0 0,1 0 0 0 0,-2-1 0 0 0,0 0 0 0 0,0-2 0 0 0,1-2 0 0 0,-1 0 0 0 0,2-1 0 0 0,-1-1 0 0 0,-1 1 0 0 0,2-1 0 0 0,0 0 0 0 0,-1 2 0 0 0,1-2 0 0 0,-1 0 0 0 0,0 1 0 0 0,1-1 0 0 0,-1 1 0 0 0,0 0 0 0 0,-2 2 0 0 0,2-1 0 0 0,-1-1 0 0 0,0 1 0 0 0,2-1 0 0 0,-1-1 0 0 0,2 2 0 0 0,0 1 0 0 0,1-2 0 0 0,0 0 0 0 0,0-1 0 0 0,0-1 0 0 0,1 2 0 0 0,-1 1 0 0 0,0-1 0 0 0,0 0 0 0 0,0-1 0 0 0,0-1 0 0 0,-2 2 0 0 0,0-1 0 0 0,0 0 0 0 0,1-2 0 0 0,0 1 0 0 0,-2 2 0 0 0,2-2 0 0 0,-1 1 0 0 0,1 2 0 0 0,0 1 0 0 0,1-2 0 0 0,-1 0 0 0 0,-1 4 0 0 0,1 0 0 0 0,-1-1 0 0 0,1 0 0 0 0,0 1 0 0 0,1-3 0 0 0,0 0 0 0 0,-3 1 0 0 0,2-3 0 0 0,-1 1 0 0 0,2-3 0 0 0,-2 2 0 0 0,2 0 0 0 0,0 2 0 0 0,0-1 0 0 0,0 0 0 0 0,-2 1 0 0 0,0-2 0 0 0,0 1 0 0 0,2-2 0 0 0,-1 0 0 0 0,1-1 0 0 0,-1 1 0 0 0,1 1 0 0 0,0 2 0 0 0,1-1 0 0 0,-2 0 0 0 0,2-2 0 0 0,-2 1 0 0 0,2-2 0 0 0,-2 1 0 0 0,2-2 0 0 0,-2 2 0 0 0,-1-5 0 0 0,-2-4 0 0 0,-2-6 0 0 0,0-5 0 0 0,-2-2 0 0 0,0-3 0 0 0,-1 0 0 0 0,1-1 0 0 0,0 0 0 0 0,0 0 0 0 0,-1 0 0 0 0,1 0 0 0 0,0 1 0 0 0,0 0 0 0 0,0 0 0 0 0,0 0 0 0 0,0 0 0 0 0,0 0 0 0 0,0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6:47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50165 15123 16383 0 0,'3'0'0'0'0,"4"0"0"0"0,3 0 0 0 0,3 0 0 0 0,3 3 0 0 0,1 1 0 0 0,0-1 0 0 0,-2 3 0 0 0,-1 0 0 0 0,-1-1 0 0 0,2-1 0 0 0,-3 1 0 0 0,0 0 0 0 0,1-1 0 0 0,-2 2 0 0 0,0 0 0 0 0,1-1 0 0 0,-2-2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9:00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30013 14153 16383 0 0,'-3'0'0'0'0,"-3"0"0"0"0,-4 0 0 0 0,-3 0 0 0 0,-1 0 0 0 0,-2 0 0 0 0,0 0 0 0 0,-1 0 0 0 0,0 0 0 0 0,1 0 0 0 0,-1 0 0 0 0,4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9:00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32531 11507 16383 0 0,'0'3'0'0'0,"3"0"0"0"0,0 4 0 0 0,1 2 0 0 0,1 0 0 0 0,1 1 0 0 0,-2 2 0 0 0,0 1 0 0 0,-2 2 0 0 0,2-3 0 0 0,0 1 0 0 0,0-1 0 0 0,-1 2 0 0 0,-2 0 0 0 0,0 1 0 0 0,0 1 0 0 0,-1 0 0 0 0,0 0 0 0 0,0 0 0 0 0,-1 0 0 0 0,1 0 0 0 0,0 1 0 0 0,0-1 0 0 0,0 0 0 0 0,0 2 0 0 0,0 2 0 0 0,0 0 0 0 0,0-2 0 0 0,0 0 0 0 0,0 0 0 0 0,0-2 0 0 0,0 1 0 0 0,0-1 0 0 0,0 0 0 0 0,0 0 0 0 0,0-1 0 0 0,0 1 0 0 0,0 0 0 0 0,0 0 0 0 0,0 0 0 0 0,0 0 0 0 0,0 0 0 0 0,0 0 0 0 0,0 0 0 0 0,0 0 0 0 0,0 1 0 0 0,0-1 0 0 0,0 0 0 0 0,0 0 0 0 0,0 0 0 0 0,0 0 0 0 0,0 0 0 0 0,0 0 0 0 0,0 0 0 0 0,0 0 0 0 0,0 0 0 0 0,0 0 0 0 0,0 0 0 0 0,0 0 0 0 0,-3-3 0 0 0,0 0 0 0 0,-1-1 0 0 0,-1 2 0 0 0,-1 0 0 0 0,1 0 0 0 0,2 2 0 0 0,-2-3 0 0 0,0-1 0 0 0,1 4 0 0 0,1 1 0 0 0,1 0 0 0 0,1 1 0 0 0,1-1 0 0 0,0 1 0 0 0,0-2 0 0 0,0 1 0 0 0,0-1 0 0 0,1 0 0 0 0,-1 0 0 0 0,0 0 0 0 0,0 0 0 0 0,-3-3 0 0 0,0-1 0 0 0,-1 1 0 0 0,1 0 0 0 0,1 1 0 0 0,1 1 0 0 0,-2-2 0 0 0,-4-4 0 0 0,-3-3 0 0 0,-2-2 0 0 0,-3-2 0 0 0,0-2 0 0 0,1-3 0 0 0,1-1 0 0 0,0-3 0 0 0,2-3 0 0 0,0 1 0 0 0,2-2 0 0 0,0 2 0 0 0,1-1 0 0 0,3-1 0 0 0,-2 1 0 0 0,1 0 0 0 0,2-1 0 0 0,1-2 0 0 0,-1 1 0 0 0,-1 1 0 0 0,1-1 0 0 0,2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39:00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32644 13669 16383 0 0,'3'0'0'0'0,"3"0"0"0"0,4 0 0 0 0,2 0 0 0 0,3 0 0 0 0,-2-3 0 0 0,0-1 0 0 0,0 1 0 0 0,1-3 0 0 0,1 1 0 0 0,0 0 0 0 0,-2-1 0 0 0,2 0 0 0 0,1 1 0 0 0,-2-1 0 0 0,0 1 0 0 0,-1 0 0 0 0,-2-1 0 0 0,0 1 0 0 0,1 0 0 0 0,-2-4 0 0 0,3 0 0 0 0,2-1 0 0 0,1 0 0 0 0,-2 0 0 0 0,-1 1 0 0 0,3 3 0 0 0,-1-1 0 0 0,-1 1 0 0 0,-2-2 0 0 0,-1 2 0 0 0,-2-2 0 0 0,0 0 0 0 0,1 0 0 0 0,2 0 0 0 0,-1-3 0 0 0,2 0 0 0 0,0 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46:30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18386 25560 16383 0 0,'3'0'0'0'0,"4"0"0"0"0,3 0 0 0 0,1 0 0 0 0,0 0 0 0 0,2 0 0 0 0,2 0 0 0 0,-2 0 0 0 0,-1 0 0 0 0,2 0 0 0 0,0 0 0 0 0,1 0 0 0 0,1 0 0 0 0,1 0 0 0 0,0 0 0 0 0,0 0 0 0 0,-2 0 0 0 0,-2 0 0 0 0,1 0 0 0 0,0 0 0 0 0,1 0 0 0 0,1 0 0 0 0,0 0 0 0 0,1 0 0 0 0,0 0 0 0 0,0 0 0 0 0,1 0 0 0 0,-1 0 0 0 0,0 0 0 0 0,0 0 0 0 0,1 0 0 0 0,-1 0 0 0 0,0 0 0 0 0,0 0 0 0 0,-3 0 0 0 0,-1 0 0 0 0,1 0 0 0 0,0 0 0 0 0,1 0 0 0 0,1 0 0 0 0,0 0 0 0 0,1 0 0 0 0,0 0 0 0 0,0 0 0 0 0,-2 0 0 0 0,-2 0 0 0 0,3 0 0 0 0,3 0 0 0 0,-1 0 0 0 0,1 0 0 0 0,0 0 0 0 0,-1 0 0 0 0,0 0 0 0 0,-1 0 0 0 0,0 0 0 0 0,0 0 0 0 0,1 0 0 0 0,-1 0 0 0 0,0 0 0 0 0,0 0 0 0 0,-3 0 0 0 0,-1 0 0 0 0,0 0 0 0 0,2 0 0 0 0,0 0 0 0 0,0 0 0 0 0,2 0 0 0 0,0 0 0 0 0,0 0 0 0 0,0 0 0 0 0,0 0 0 0 0,0 0 0 0 0,1 0 0 0 0,-1 0 0 0 0,0 0 0 0 0,0 0 0 0 0,0 0 0 0 0,-3 0 0 0 0,0 0 0 0 0,-1 0 0 0 0,1 0 0 0 0,1 0 0 0 0,1 0 0 0 0,0 0 0 0 0,1 0 0 0 0,0 0 0 0 0,1 0 0 0 0,-1 0 0 0 0,0 0 0 0 0,0 0 0 0 0,1 0 0 0 0,-1 0 0 0 0,0 0 0 0 0,0 0 0 0 0,0 0 0 0 0,0 0 0 0 0,0 0 0 0 0,0 0 0 0 0,0 0 0 0 0,1 0 0 0 0,-1 0 0 0 0,0 0 0 0 0,0 0 0 0 0,0 0 0 0 0,0 0 0 0 0,0 0 0 0 0,0 0 0 0 0,0 0 0 0 0,0 0 0 0 0,1 0 0 0 0,-1 0 0 0 0,-3 0 0 0 0,-1 0 0 0 0,1 0 0 0 0,0 0 0 0 0,1 0 0 0 0,0 0 0 0 0,2 0 0 0 0,0 0 0 0 0,0 0 0 0 0,0 0 0 0 0,0 0 0 0 0,1 0 0 0 0,-1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0,-3 0 0 0 0,-1 0 0 0 0,1 0 0 0 0,0 0 0 0 0,1 0 0 0 0,1 0 0 0 0,0 0 0 0 0,1 0 0 0 0,0 0 0 0 0,0 0 0 0 0,1 0 0 0 0,-1 0 0 0 0,0 0 0 0 0,-3 0 0 0 0,0 0 0 0 0,-1 0 0 0 0,1 0 0 0 0,1 0 0 0 0,1 0 0 0 0,0 0 0 0 0,1 0 0 0 0,0 0 0 0 0,1 0 0 0 0,-1 0 0 0 0,0 0 0 0 0,0 0 0 0 0,-2 0 0 0 0,-2 0 0 0 0,0 0 0 0 0,2 0 0 0 0,0 0 0 0 0,0 0 0 0 0,2 0 0 0 0,0 0 0 0 0,0 0 0 0 0,0 0 0 0 0,0 0 0 0 0,0 0 0 0 0,1 0 0 0 0,-1 0 0 0 0,0 0 0 0 0,0 0 0 0 0,-3 0 0 0 0,0 0 0 0 0,-1 0 0 0 0,1 0 0 0 0,1 0 0 0 0,1 0 0 0 0,0 0 0 0 0,1 0 0 0 0,0 0 0 0 0,0 0 0 0 0,-2 0 0 0 0,-2 0 0 0 0,1 0 0 0 0,0 0 0 0 0,1 0 0 0 0,1 0 0 0 0,0 0 0 0 0,1 0 0 0 0,0 0 0 0 0,0 0 0 0 0,-2 0 0 0 0,-2 0 0 0 0,1 0 0 0 0,0 0 0 0 0,1 0 0 0 0,1 0 0 0 0,0 0 0 0 0,1 0 0 0 0,0 0 0 0 0,0 0 0 0 0,1 0 0 0 0,-1 0 0 0 0,-3 0 0 0 0,0 0 0 0 0,-1 0 0 0 0,1 0 0 0 0,1 0 0 0 0,1 0 0 0 0,0 0 0 0 0,1 0 0 0 0,0 0 0 0 0,1 0 0 0 0,-1 0 0 0 0,-3 0 0 0 0,0 0 0 0 0,-1 0 0 0 0,1 0 0 0 0,1 0 0 0 0,1 0 0 0 0,0 0 0 0 0,1 0 0 0 0,0 0 0 0 0,1 0 0 0 0,-1 0 0 0 0,-3 0 0 0 0,0 0 0 0 0,-1 0 0 0 0,1 0 0 0 0,1 0 0 0 0,1 0 0 0 0,1 0 0 0 0,-1 0 0 0 0,1 0 0 0 0,1 0 0 0 0,-1 0 0 0 0,0 0 0 0 0,0 0 0 0 0,1 0 0 0 0,-1 0 0 0 0,0 0 0 0 0,0 0 0 0 0,0 0 0 0 0,0 0 0 0 0,0 0 0 0 0,-2 0 0 0 0,-2 0 0 0 0,0 0 0 0 0,1 0 0 0 0,1 0 0 0 0,1 0 0 0 0,0 0 0 0 0,1 0 0 0 0,0 0 0 0 0,1 0 0 0 0,-1 0 0 0 0,-3 0 0 0 0,0 0 0 0 0,-1 0 0 0 0,1 0 0 0 0,1 0 0 0 0,1 0 0 0 0,1 0 0 0 0,-1 0 0 0 0,1 0 0 0 0,1 0 0 0 0,-1 0 0 0 0,0 0 0 0 0,-2 0 0 0 0,-2 0 0 0 0,0 0 0 0 0,2 0 0 0 0,0 0 0 0 0,0 0 0 0 0,2 0 0 0 0,0 0 0 0 0,0 0 0 0 0,0 0 0 0 0,0 0 0 0 0,0 0 0 0 0,1 0 0 0 0,-4 0 0 0 0,-1 0 0 0 0,1 0 0 0 0,0 0 0 0 0,1 0 0 0 0,1 0 0 0 0,0 0 0 0 0,1 0 0 0 0,0 0 0 0 0,0 0 0 0 0,0 0 0 0 0,1 0 0 0 0,-1 0 0 0 0,0 0 0 0 0,0 0 0 0 0,-3 0 0 0 0,0 0 0 0 0,-1 0 0 0 0,1 0 0 0 0,1 0 0 0 0,1 0 0 0 0,0 0 0 0 0,1 0 0 0 0,0 0 0 0 0,1 0 0 0 0,-1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0 0 0 0,3 0 0 0 0,1 0 0 0 0,0 0 0 0 0,-1 0 0 0 0,-1 0 0 0 0,0 0 0 0 0,-1 0 0 0 0,-1 0 0 0 0,0 0 0 0 0,0 0 0 0 0,0 0 0 0 0,0 0 0 0 0,0 0 0 0 0,0 0 0 0 0,0 0 0 0 0,0 0 0 0 0,0 0 0 0 0,0 0 0 0 0,0 0 0 0 0,1 0 0 0 0,-1 0 0 0 0,0 0 0 0 0,0 0 0 0 0,0 0 0 0 0,0 0 0 0 0,0 0 0 0 0,3 0 0 0 0,1 0 0 0 0,0 0 0 0 0,-1 0 0 0 0,-1 0 0 0 0,0 0 0 0 0,-1 0 0 0 0,-1 0 0 0 0,0 0 0 0 0,0 0 0 0 0,0 0 0 0 0,0 0 0 0 0,3 0 0 0 0,1 0 0 0 0,-1 0 0 0 0,0 0 0 0 0,0 0 0 0 0,-2 0 0 0 0,0 0 0 0 0,-1 0 0 0 0,0 0 0 0 0,0 0 0 0 0,0 0 0 0 0,0 0 0 0 0,0 0 0 0 0,-3 0 0 0 0,2 0 0 0 0,2 0 0 0 0,-1 0 0 0 0,1 0 0 0 0,0 0 0 0 0,0 0 0 0 0,0 0 0 0 0,-1 0 0 0 0,0 0 0 0 0,0 0 0 0 0,1 0 0 0 0,1 0 0 0 0,0 0 0 0 0,-3 0 0 0 0,1 0 0 0 0,-1 0 0 0 0,0 0 0 0 0,1 0 0 0 0,-1 0 0 0 0,1 0 0 0 0,0 0 0 0 0,0 0 0 0 0,0 0 0 0 0,1 0 0 0 0,-1 0 0 0 0,0 0 0 0 0,0 0 0 0 0,0 0 0 0 0,0 0 0 0 0,0 0 0 0 0,0 0 0 0 0,1 0 0 0 0,-1 0 0 0 0,0 0 0 0 0,0 0 0 0 0,0 0 0 0 0,3 0 0 0 0,1 0 0 0 0,0 0 0 0 0,-1 0 0 0 0,-1 0 0 0 0,-1 0 0 0 0,0 0 0 0 0,0 0 0 0 0,-1 0 0 0 0,0 0 0 0 0,0 0 0 0 0,0 0 0 0 0,0 0 0 0 0,0 0 0 0 0,0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0,9 0 0 0 0,5 0 0 0 0,1 0 0 0 0,-2 0 0 0 0,-4 0 0 0 0,-2 0 0 0 0,-4 0 0 0 0,-1 0 0 0 0,-2 0 0 0 0,0 0 0 0 0,-1 0 0 0 0,1 0 0 0 0,-1 0 0 0 0,1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0 0 0 0,0 0 0 0 0,0 0 0 0 0,-3 0 0 0 0,-1 0 0 0 0,1 0 0 0 0,0 0 0 0 0,1 0 0 0 0,1 0 0 0 0,0 0 0 0 0,1 0 0 0 0,0 0 0 0 0,0 0 0 0 0,1 0 0 0 0,-1 0 0 0 0,0 0 0 0 0,0 0 0 0 0,0 0 0 0 0,1 0 0 0 0,-1 0 0 0 0,0 0 0 0 0,0 0 0 0 0,0 0 0 0 0,0 0 0 0 0,-3 0 0 0 0,0 0 0 0 0,-1 0 0 0 0,1 0 0 0 0,1 0 0 0 0,1 0 0 0 0,0 0 0 0 0,1 0 0 0 0,0 0 0 0 0,0 0 0 0 0,1 0 0 0 0,-1 0 0 0 0,0 0 0 0 0,0 0 0 0 0,1 0 0 0 0,-1 0 0 0 0,0 0 0 0 0,0 0 0 0 0,0 0 0 0 0,0 0 0 0 0,0 0 0 0 0,0 0 0 0 0,0 0 0 0 0,1 0 0 0 0,-1 0 0 0 0,0 0 0 0 0,0 0 0 0 0,0 0 0 0 0,0 0 0 0 0,0 0 0 0 0,0 0 0 0 0,0 0 0 0 0,0 0 0 0 0,1 0 0 0 0,-1 0 0 0 0,0 0 0 0 0,-3 0 0 0 0,-1 0 0 0 0,4 0 0 0 0,1 0 0 0 0,0 0 0 0 0,1 0 0 0 0,0 0 0 0 0,-1 0 0 0 0,-1 0 0 0 0,1 0 0 0 0,-1 0 0 0 0,0 0 0 0 0,0 0 0 0 0,1 0 0 0 0,-1 0 0 0 0,0 0 0 0 0,0 0 0 0 0,0 0 0 0 0,0 0 0 0 0,0 0 0 0 0,0 0 0 0 0,-3 0 0 0 0,-1 0 0 0 0,-2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5T10:02:55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25618 14934 16383 0 0,'3'0'0'0'0,"4"0"0"0"0,4 0 0 0 0,2 0 0 0 0,3 0 0 0 0,2 0 0 0 0,0 0 0 0 0,0 0 0 0 0,1 0 0 0 0,-1 0 0 0 0,0 0 0 0 0,0 0 0 0 0,0 0 0 0 0,0 0 0 0 0,-1 0 0 0 0,1 0 0 0 0,-1 0 0 0 0,1 0 0 0 0,0 0 0 0 0,-1 0 0 0 0,1 0 0 0 0,0 0 0 0 0,-1 0 0 0 0,1 0 0 0 0,-1 0 0 0 0,1 0 0 0 0,0 0 0 0 0,-1 0 0 0 0,1 0 0 0 0,0 0 0 0 0,-1 0 0 0 0,1 0 0 0 0,0 0 0 0 0,-1 0 0 0 0,1 0 0 0 0,-1 0 0 0 0,1 0 0 0 0,0 0 0 0 0,-1 0 0 0 0,1 0 0 0 0,0 0 0 0 0,-1 0 0 0 0,1 0 0 0 0,0 0 0 0 0,-1 0 0 0 0,1 0 0 0 0,0 0 0 0 0,-1 0 0 0 0,1 0 0 0 0,-1 0 0 0 0,1 0 0 0 0,0 0 0 0 0,-1 0 0 0 0,1 0 0 0 0,0 0 0 0 0,-1 0 0 0 0,1 0 0 0 0,0 0 0 0 0,-1 0 0 0 0,1 0 0 0 0,-1 0 0 0 0,1 0 0 0 0,0 0 0 0 0,-1 0 0 0 0,1 0 0 0 0,0 0 0 0 0,-1 0 0 0 0,1 0 0 0 0,3 0 0 0 0,0 0 0 0 0,1 0 0 0 0,-2 0 0 0 0,0 0 0 0 0,-1 0 0 0 0,0 0 0 0 0,-2 0 0 0 0,1 0 0 0 0,0 0 0 0 0,-1 0 0 0 0,1 0 0 0 0,-1 0 0 0 0,1 0 0 0 0,-1 0 0 0 0,1 0 0 0 0,-1 0 0 0 0,1 0 0 0 0,0 0 0 0 0,2 0 0 0 0,2 0 0 0 0,-1 0 0 0 0,0 0 0 0 0,-1 0 0 0 0,-4 0 0 0 0,1 0 0 0 0,1 0 0 0 0,1 0 0 0 0,-1 0 0 0 0,0 0 0 0 0,4 0 0 0 0,0 0 0 0 0,-1 0 0 0 0,0 0 0 0 0,2 0 0 0 0,0 0 0 0 0,-1 0 0 0 0,-1 0 0 0 0,-1 0 0 0 0,1 0 0 0 0,2 0 0 0 0,1 0 0 0 0,1 0 0 0 0,-2 0 0 0 0,-1 0 0 0 0,1 0 0 0 0,0 0 0 0 0,3 0 0 0 0,-2 0 0 0 0,0 0 0 0 0,1 0 0 0 0,-1 0 0 0 0,2 0 0 0 0,-1 0 0 0 0,-2 0 0 0 0,-1 0 0 0 0,2 0 0 0 0,-2 0 0 0 0,3 0 0 0 0,0 0 0 0 0,1 0 0 0 0,0 0 0 0 0,1 0 0 0 0,-4 0 0 0 0,-3 0 0 0 0,2 0 0 0 0,-1 0 0 0 0,2 0 0 0 0,1 0 0 0 0,-1 0 0 0 0,1 0 0 0 0,4 0 0 0 0,-2 0 0 0 0,0 0 0 0 0,0 0 0 0 0,-1 0 0 0 0,-2 0 0 0 0,1 0 0 0 0,0 0 0 0 0,2 0 0 0 0,-1 0 0 0 0,1 0 0 0 0,0 0 0 0 0,-2 0 0 0 0,1 0 0 0 0,-1 0 0 0 0,2 0 0 0 0,-1 0 0 0 0,-1 0 0 0 0,-3 0 0 0 0,3 0 0 0 0,-1 0 0 0 0,-2 0 0 0 0,3 0 0 0 0,0 0 0 0 0,-2 0 0 0 0,2 0 0 0 0,0 0 0 0 0,2 0 0 0 0,-1 0 0 0 0,1 0 0 0 0,0 0 0 0 0,-2 0 0 0 0,1 0 0 0 0,0 0 0 0 0,-2 0 0 0 0,1 0 0 0 0,0 0 0 0 0,-2 0 0 0 0,2 0 0 0 0,0 0 0 0 0,-2 0 0 0 0,-1 0 0 0 0,2 0 0 0 0,0 0 0 0 0,-1 0 0 0 0,-1 0 0 0 0,1 0 0 0 0,1 0 0 0 0,2 0 0 0 0,0 0 0 0 0,-2 0 0 0 0,-1 0 0 0 0,1 0 0 0 0,0 0 0 0 0,-1 0 0 0 0,2 0 0 0 0,0 0 0 0 0,-2 0 0 0 0,-1 0 0 0 0,-1 0 0 0 0,2 0 0 0 0,0 0 0 0 0,3 0 0 0 0,-1 0 0 0 0,-1 0 0 0 0,-1 0 0 0 0,2 0 0 0 0,-1 0 0 0 0,2 0 0 0 0,0 0 0 0 0,-2 0 0 0 0,2 0 0 0 0,-1 0 0 0 0,-1 0 0 0 0,-2 0 0 0 0,2 0 0 0 0,0 0 0 0 0,-2 0 0 0 0,3 0 0 0 0,0 0 0 0 0,-2 0 0 0 0,2 0 0 0 0,6 0 0 0 0,1 0 0 0 0,-2 0 0 0 0,0 0 0 0 0,-2 0 0 0 0,-3 0 0 0 0,2 0 0 0 0,-2 0 0 0 0,1 0 0 0 0,0 0 0 0 0,-1 0 0 0 0,0 0 0 0 0,0 0 0 0 0,-1 0 0 0 0,1 0 0 0 0,0 0 0 0 0,1 0 0 0 0,0 0 0 0 0,2 0 0 0 0,-4 0 0 0 0,-3 0 0 0 0,1 0 0 0 0,0 0 0 0 0,3 0 0 0 0,0 0 0 0 0,-1 0 0 0 0,-2 0 0 0 0,2 0 0 0 0,3 0 0 0 0,0 0 0 0 0,-1 0 0 0 0,1 0 0 0 0,-1 0 0 0 0,-2 0 0 0 0,-2 0 0 0 0,2 0 0 0 0,0 0 0 0 0,-1 0 0 0 0,-2 0 0 0 0,0 0 0 0 0,2 0 0 0 0,0 0 0 0 0,-1 0 0 0 0,0 0 0 0 0,-2 0 0 0 0,0 0 0 0 0,-1 0 0 0 0,0 0 0 0 0,-1 0 0 0 0,1 0 0 0 0,-1 0 0 0 0,4 0 0 0 0,0 0 0 0 0,1 0 0 0 0,-2 0 0 0 0,3 0 0 0 0,0 0 0 0 0,-1 0 0 0 0,-1 0 0 0 0,-1 0 0 0 0,-1 0 0 0 0,-1 0 0 0 0,0 0 0 0 0,-1 0 0 0 0,1 0 0 0 0,2 0 0 0 0,2 0 0 0 0,-1 0 0 0 0,0 0 0 0 0,1 0 0 0 0,1 0 0 0 0,0 0 0 0 0,-2 0 0 0 0,1 0 0 0 0,1 0 0 0 0,-1 0 0 0 0,-1 0 0 0 0,2 0 0 0 0,0 0 0 0 0,-2 0 0 0 0,0 0 0 0 0,-1 0 0 0 0,2 0 0 0 0,0 0 0 0 0,-1 0 0 0 0,3 0 0 0 0,-1 0 0 0 0,0 0 0 0 0,-2 0 0 0 0,-1 0 0 0 0,-1 0 0 0 0,-1 0 0 0 0,0 0 0 0 0,0 0 0 0 0,-1 0 0 0 0,0 0 0 0 0,1 0 0 0 0,-1 0 0 0 0,1 0 0 0 0,2 0 0 0 0,2 0 0 0 0,-1 0 0 0 0,0 0 0 0 0,-1 0 0 0 0,-1 0 0 0 0,-1 0 0 0 0,-3 0 0 0 0,-1 0 0 0 0,3 0 0 0 0,1 0 0 0 0,1 0 0 0 0,0 0 0 0 0,3 0 0 0 0,1 0 0 0 0,-1 0 0 0 0,-1 0 0 0 0,2 0 0 0 0,0 0 0 0 0,-1 0 0 0 0,-1 0 0 0 0,2 0 0 0 0,0 0 0 0 0,2 0 0 0 0,0 0 0 0 0,1 0 0 0 0,0 0 0 0 0,-2 0 0 0 0,1 0 0 0 0,0 0 0 0 0,-3 0 0 0 0,-3 0 0 0 0,-4 0 0 0 0,3 0 0 0 0,1 0 0 0 0,0 0 0 0 0,3 0 0 0 0,1 0 0 0 0,-1 0 0 0 0,0 0 0 0 0,-2 0 0 0 0,2 0 0 0 0,0 0 0 0 0,0 0 0 0 0,-2 0 0 0 0,3 0 0 0 0,0 0 0 0 0,-1 0 0 0 0,-1 0 0 0 0,-2 0 0 0 0,0 0 0 0 0,-1 0 0 0 0,3 0 0 0 0,1 0 0 0 0,-1 0 0 0 0,-1 0 0 0 0,3 0 0 0 0,0 0 0 0 0,2 0 0 0 0,0 0 0 0 0,-2 0 0 0 0,2 0 0 0 0,0 0 0 0 0,-2 0 0 0 0,1 0 0 0 0,0 0 0 0 0,1 0 0 0 0,3 0 0 0 0,0 0 0 0 0,-2 0 0 0 0,-3 0 0 0 0,1 0 0 0 0,0 0 0 0 0,1 0 0 0 0,-1 0 0 0 0,3 0 0 0 0,-2 0 0 0 0,2 0 0 0 0,2 0 0 0 0,-1 0 0 0 0,1 0 0 0 0,-2 0 0 0 0,1 0 0 0 0,-1 0 0 0 0,0 0 0 0 0,-1 0 0 0 0,1 0 0 0 0,-1 0 0 0 0,1 0 0 0 0,2 0 0 0 0,-1 0 0 0 0,0 0 0 0 0,-1 0 0 0 0,1 0 0 0 0,-1 0 0 0 0,0 0 0 0 0,-1 0 0 0 0,1 0 0 0 0,-1 0 0 0 0,1 0 0 0 0,-2 0 0 0 0,8 0 0 0 0,1 0 0 0 0,1 0 0 0 0,-3 0 0 0 0,-1 0 0 0 0,-2 0 0 0 0,-7 0 0 0 0,0 0 0 0 0,-2 0 0 0 0,3 0 0 0 0,-1 0 0 0 0,0 0 0 0 0,2 0 0 0 0,-1 0 0 0 0,0 0 0 0 0,1 0 0 0 0,0 0 0 0 0,-1 0 0 0 0,-2 0 0 0 0,-1 0 0 0 0,-1 0 0 0 0,-1 0 0 0 0,-1 0 0 0 0,1 0 0 0 0,-1 0 0 0 0,1 0 0 0 0,-1 0 0 0 0,0 0 0 0 0,1 0 0 0 0,3 0 0 0 0,0 0 0 0 0,1 0 0 0 0,-2 0 0 0 0,0 0 0 0 0,-1 0 0 0 0,0 0 0 0 0,-2 0 0 0 0,1 0 0 0 0,0 0 0 0 0,-4 0 0 0 0,3 0 0 0 0,0 0 0 0 0,2 0 0 0 0,-1 0 0 0 0,0 0 0 0 0,1 0 0 0 0,-1 0 0 0 0,0 0 0 0 0,0 0 0 0 0,2 0 0 0 0,-1 0 0 0 0,-2 0 0 0 0,3 0 0 0 0,1 0 0 0 0,-1 0 0 0 0,0 0 0 0 0,3 0 0 0 0,0 0 0 0 0,-1 0 0 0 0,-1 0 0 0 0,-2 0 0 0 0,3 0 0 0 0,0 0 0 0 0,0 0 0 0 0,-1 0 0 0 0,-2 0 0 0 0,0 0 0 0 0,-1 0 0 0 0,0 0 0 0 0,0 0 0 0 0,2 0 0 0 0,1 0 0 0 0,1 0 0 0 0,-2 0 0 0 0,0 0 0 0 0,-1 0 0 0 0,2 0 0 0 0,1 0 0 0 0,0 0 0 0 0,-2 0 0 0 0,0 0 0 0 0,-1 0 0 0 0,-1 0 0 0 0,0 0 0 0 0,-1 0 0 0 0,1 0 0 0 0,-1 0 0 0 0,1 0 0 0 0,-1 0 0 0 0,1 0 0 0 0,-1 0 0 0 0,1 0 0 0 0,-3 0 0 0 0,1 0 0 0 0,2 0 0 0 0,1 0 0 0 0,-1 0 0 0 0,1 0 0 0 0,-1 0 0 0 0,0 0 0 0 0,0 0 0 0 0,0 0 0 0 0,-1 0 0 0 0,1 0 0 0 0,0 0 0 0 0,-4 0 0 0 0,3 0 0 0 0,1 0 0 0 0,0 0 0 0 0,0 0 0 0 0,1 0 0 0 0,-1 0 0 0 0,0 0 0 0 0,0 0 0 0 0,0 0 0 0 0,0 0 0 0 0,2 0 0 0 0,2 0 0 0 0,-1 0 0 0 0,3 0 0 0 0,-3 0 0 0 0,-3 0 0 0 0,3 0 0 0 0,0 0 0 0 0,0 0 0 0 0,-1 0 0 0 0,-1 0 0 0 0,-1 0 0 0 0,1 0 0 0 0,-2 0 0 0 0,1 0 0 0 0,2 0 0 0 0,2 0 0 0 0,-1 0 0 0 0,0 0 0 0 0,-1 0 0 0 0,-2 0 0 0 0,1 0 0 0 0,-1 0 0 0 0,-1 0 0 0 0,1 0 0 0 0,-1 0 0 0 0,1 0 0 0 0,-1 0 0 0 0,1 0 0 0 0,0 0 0 0 0,-1 0 0 0 0,1 0 0 0 0,2 0 0 0 0,2 0 0 0 0,-1 0 0 0 0,0 0 0 0 0,-1 0 0 0 0,-1 0 0 0 0,-1 0 0 0 0,0 0 0 0 0,0 0 0 0 0,-1 0 0 0 0,1 0 0 0 0,-1 0 0 0 0,1 0 0 0 0,-1 0 0 0 0,1 0 0 0 0,0 0 0 0 0,-1 0 0 0 0,1 0 0 0 0,0 0 0 0 0,-1 0 0 0 0,1 0 0 0 0,-1 0 0 0 0,1 0 0 0 0,0 0 0 0 0,-1 0 0 0 0,1 0 0 0 0,0 0 0 0 0,-1 0 0 0 0,1 0 0 0 0,0 0 0 0 0,-1 0 0 0 0,1 0 0 0 0,-1 0 0 0 0,1 0 0 0 0,0 0 0 0 0,-1 0 0 0 0,1 0 0 0 0,0 0 0 0 0,-1 0 0 0 0,1 0 0 0 0,0 0 0 0 0,-1 0 0 0 0,1 0 0 0 0,0 0 0 0 0,-1 0 0 0 0,1 0 0 0 0,-1 0 0 0 0,1 0 0 0 0,0 0 0 0 0,-1 0 0 0 0,1 0 0 0 0,0 0 0 0 0,-1 0 0 0 0,1 0 0 0 0,0 0 0 0 0,-1 0 0 0 0,1 0 0 0 0,-1 0 0 0 0,1 0 0 0 0,0 0 0 0 0,-1 0 0 0 0,1 0 0 0 0,0 0 0 0 0,-1 0 0 0 0,1 0 0 0 0,0 0 0 0 0,-1 0 0 0 0,1 0 0 0 0,-1 0 0 0 0,1 0 0 0 0,0 0 0 0 0,-1 0 0 0 0,1 0 0 0 0,0 0 0 0 0,-1 0 0 0 0,1 0 0 0 0,0 0 0 0 0,-1 0 0 0 0,1 0 0 0 0,0 0 0 0 0,-1 0 0 0 0,1 0 0 0 0,-1 0 0 0 0,1 0 0 0 0,0 0 0 0 0,-1 0 0 0 0,1 0 0 0 0,0 0 0 0 0,-1 0 0 0 0,1 0 0 0 0,0 0 0 0 0,-1 0 0 0 0,1 0 0 0 0,-1 0 0 0 0,1 0 0 0 0,0 0 0 0 0,-1 0 0 0 0,1 0 0 0 0,0 0 0 0 0,-1 0 0 0 0,1 0 0 0 0,0 0 0 0 0,-4 0 0 0 0,0 0 0 0 0,0 0 0 0 0,0 0 0 0 0,2 0 0 0 0,-3 0 0 0 0,0 0 0 0 0,1 0 0 0 0,0 0 0 0 0,2 0 0 0 0,-3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25T10:02:55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47608 20020 16383 0 0,'3'0'0'0'0,"4"0"0"0"0,3 0 0 0 0,4 0 0 0 0,2 0 0 0 0,2 0 0 0 0,0 0 0 0 0,0 0 0 0 0,1 0 0 0 0,-4-3 0 0 0,-1-1 0 0 0,0 0 0 0 0,1 1 0 0 0,0 1 0 0 0,2 1 0 0 0,0 0 0 0 0,0 1 0 0 0,0 0 0 0 0,1 0 0 0 0,0 0 0 0 0,0 0 0 0 0,0 0 0 0 0,-1 1 0 0 0,1-1 0 0 0,0 0 0 0 0,-1 0 0 0 0,1 0 0 0 0,0 0 0 0 0,-1 0 0 0 0,-2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6:52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51040 17651 16383 0 0,'-3'0'0'0'0,"-3"0"0"0"0,-5 0 0 0 0,-2 0 0 0 0,-2 0 0 0 0,-2 0 0 0 0,0 0 0 0 0,2 3 0 0 0,1 1 0 0 0,0 0 0 0 0,0-1 0 0 0,1 4 0 0 0,1 2 0 0 0,0-1 0 0 0,1 1 0 0 0,-3-1 0 0 0,-2-1 0 0 0,-1 0 0 0 0,-1-1 0 0 0,1-1 0 0 0,2 1 0 0 0,1 0 0 0 0,0-2 0 0 0,3 3 0 0 0,0-2 0 0 0,-1 0 0 0 0,-2-2 0 0 0,3 2 0 0 0,-1 0 0 0 0,2 2 0 0 0,0 0 0 0 0,2 1 0 0 0,-1 0 0 0 0,-2-2 0 0 0,1 2 0 0 0,0-2 0 0 0,-2-1 0 0 0,1 1 0 0 0,0 0 0 0 0,-1-1 0 0 0,1 1 0 0 0,0 0 0 0 0,-1-1 0 0 0,-2-2 0 0 0,2 2 0 0 0,0 0 0 0 0,-1-1 0 0 0,-1-1 0 0 0,-1-1 0 0 0,-1-1 0 0 0,-3 2 0 0 0,-2 1 0 0 0,1 0 0 0 0,-1-2 0 0 0,2 3 0 0 0,-2 0 0 0 0,-1-1 0 0 0,4-4 0 0 0,5-4 0 0 0,7-2 0 0 0,5-3 0 0 0,3-3 0 0 0,3 1 0 0 0,2-1 0 0 0,-1-1 0 0 0,1 2 0 0 0,0 0 0 0 0,2-2 0 0 0,-2-1 0 0 0,2 2 0 0 0,-1 0 0 0 0,-1-1 0 0 0,0 2 0 0 0,-1 0 0 0 0,2 2 0 0 0,-1-1 0 0 0,1 2 0 0 0,3 2 0 0 0,-1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6:52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50283 18151 16383 0 0,'3'0'0'0'0,"3"0"0"0"0,5 0 0 0 0,2 0 0 0 0,2 0 0 0 0,-1 6 0 0 0,3 1 0 0 0,1 1 0 0 0,0-2 0 0 0,0-2 0 0 0,0-2 0 0 0,-3 3 0 0 0,-1-1 0 0 0,0 0 0 0 0,0-2 0 0 0,-2 3 0 0 0,0 0 0 0 0,3-1 0 0 0,3-1 0 0 0,-3-1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02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51159 26810 16383 0 0,'-6'0'0'0'0,"-5"0"0"0"0,-3 0 0 0 0,1-3 0 0 0,-1-1 0 0 0,0 0 0 0 0,2-2 0 0 0,0 0 0 0 0,-1 2 0 0 0,2-3 0 0 0,0 1 0 0 0,-1 1 0 0 0,-2 1 0 0 0,3-1 0 0 0,-1 0 0 0 0,-1 1 0 0 0,-1-2 0 0 0,-1 1 0 0 0,-1 0 0 0 0,-1 2 0 0 0,3-2 0 0 0,1 0 0 0 0,0 0 0 0 0,-1 2 0 0 0,-2 2 0 0 0,4-3 0 0 0,-1-1 0 0 0,0 2 0 0 0,-1 0 0 0 0,-1 1 0 0 0,2-2 0 0 0,1 0 0 0 0,-2 0 0 0 0,3-2 0 0 0,0 0 0 0 0,-1 2 0 0 0,1-3 0 0 0,0 1 0 0 0,-1 1 0 0 0,-1 2 0 0 0,1-5 0 0 0,0-1 0 0 0,-1 1 0 0 0,2 0 0 0 0,0 0 0 0 0,-1 2 0 0 0,-2 2 0 0 0,2-2 0 0 0,0 1 0 0 0,0 1 0 0 0,0-1 0 0 0,1-1 0 0 0,-1 1 0 0 0,-4-1 0 0 0,-3 0 0 0 0,0 2 0 0 0,2-3 0 0 0,2 1 0 0 0,0 2 0 0 0,0 0 0 0 0,0 2 0 0 0,2-2 0 0 0,0 0 0 0 0,1 0 0 0 0,-2 1 0 0 0,-1 2 0 0 0,2-3 0 0 0,0-1 0 0 0,0 2 0 0 0,-1 0 0 0 0,-1 1 0 0 0,-1 1 0 0 0,0 0 0 0 0,-1 1 0 0 0,3-3 0 0 0,7 0 0 0 0,4-4 0 0 0,5 1 0 0 0,6 0 0 0 0,5-1 0 0 0,2 0 0 0 0,-2-1 0 0 0,1 1 0 0 0,1 1 0 0 0,-3-1 0 0 0,0 1 0 0 0,-3-2 0 0 0,1 1 0 0 0,-1-2 0 0 0,0 1 0 0 0,1 2 0 0 0,0-1 0 0 0,0 1 0 0 0,2 1 0 0 0,2 1 0 0 0,1 2 0 0 0,-2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03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50136 26647 16383 0 0,'0'3'0'0'0,"3"4"0"0"0,0 3 0 0 0,1 3 0 0 0,2 0 0 0 0,0 0 0 0 0,-1 1 0 0 0,1-3 0 0 0,1 1 0 0 0,-2 1 0 0 0,1-2 0 0 0,0 2 0 0 0,-1 3 0 0 0,1-1 0 0 0,0-1 0 0 0,2-3 0 0 0,-1 0 0 0 0,1 4 0 0 0,0 2 0 0 0,1-2 0 0 0,-1-1 0 0 0,-1 1 0 0 0,0-3 0 0 0,-1 0 0 0 0,2-2 0 0 0,-1 0 0 0 0,2-2 0 0 0,-2 0 0 0 0,-1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13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49989 19474 16383 0 0,'3'0'0'0'0,"3"0"0"0"0,5 0 0 0 0,2 0 0 0 0,2 0 0 0 0,-1 3 0 0 0,0 1 0 0 0,0-1 0 0 0,1 0 0 0 0,-3 2 0 0 0,0 0 0 0 0,1 0 0 0 0,-2 1 0 0 0,0 0 0 0 0,1-1 0 0 0,-1 1 0 0 0,0 0 0 0 0,-2 2 0 0 0,1-1 0 0 0,-2 2 0 0 0,1-1 0 0 0,-1 1 0 0 0,1 2 0 0 0,-1 1 0 0 0,0 0 0 0 0,0 0 0 0 0,1-2 0 0 0,-1 1 0 0 0,1 0 0 0 0,-1 2 0 0 0,1-1 0 0 0,-1 0 0 0 0,1-2 0 0 0,-1 0 0 0 0,-2 1 0 0 0,1-1 0 0 0,-1 1 0 0 0,2-2 0 0 0,-1 0 0 0 0,2 0 0 0 0,-2 0 0 0 0,2-1 0 0 0,-1 1 0 0 0,1-2 0 0 0,-1 2 0 0 0,1-1 0 0 0,-1 1 0 0 0,2-1 0 0 0,-3 1 0 0 0,2-1 0 0 0,2-2 0 0 0,-1 1 0 0 0,1-1 0 0 0,1-1 0 0 0,-1 1 0 0 0,0 0 0 0 0,1-1 0 0 0,2-2 0 0 0,-2 2 0 0 0,0 0 0 0 0,1-1 0 0 0,1-1 0 0 0,1-1 0 0 0,1-1 0 0 0,0-1 0 0 0,1 0 0 0 0,-6 0 0 0 0,-7 0 0 0 0,-7 0 0 0 0,-7-1 0 0 0,-4 1 0 0 0,-2 0 0 0 0,-2 0 0 0 0,0 0 0 0 0,-1 0 0 0 0,1 0 0 0 0,0 0 0 0 0,4 3 0 0 0,0 4 0 0 0,4 3 0 0 0,2 3 0 0 0,1 0 0 0 0,1 0 0 0 0,2 1 0 0 0,-2 0 0 0 0,0 2 0 0 0,2 0 0 0 0,1 1 0 0 0,1 0 0 0 0,1 0 0 0 0,-2-3 0 0 0,-1-1 0 0 0,1 1 0 0 0,0 0 0 0 0,1 1 0 0 0,1 1 0 0 0,0 0 0 0 0,1 0 0 0 0,0 1 0 0 0,0 0 0 0 0,1 0 0 0 0,-1 1 0 0 0,0-1 0 0 0,0 0 0 0 0,0 0 0 0 0,0 0 0 0 0,0 0 0 0 0,0-1 0 0 0,0 1 0 0 0,0 0 0 0 0,0 0 0 0 0,-3 0 0 0 0,-1 0 0 0 0,1 0 0 0 0,0 0 0 0 0,1 0 0 0 0,0 0 0 0 0,2 0 0 0 0,-1 0 0 0 0,1 0 0 0 0,0 0 0 0 0,1 0 0 0 0,-1-1 0 0 0,0 1 0 0 0,0 0 0 0 0,0 0 0 0 0,0 0 0 0 0,-3-3 0 0 0,-1-1 0 0 0,1 1 0 0 0,0 0 0 0 0,1 0 0 0 0,0 2 0 0 0,2 0 0 0 0,-1 1 0 0 0,1 0 0 0 0,1 0 0 0 0,-1 0 0 0 0,0 0 0 0 0,0 0 0 0 0,0 0 0 0 0,0 0 0 0 0,0 0 0 0 0,0 0 0 0 0,0 0 0 0 0,0 0 0 0 0,0 0 0 0 0,0 0 0 0 0,0 0 0 0 0,0 0 0 0 0,0 0 0 0 0,0 0 0 0 0,0 0 0 0 0,0-1 0 0 0,0 1 0 0 0,0 0 0 0 0,-3-3 0 0 0,-1-1 0 0 0,1 1 0 0 0,0 0 0 0 0,1 1 0 0 0,0 0 0 0 0,2 1 0 0 0,-1 1 0 0 0,1 0 0 0 0,1 0 0 0 0,-1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0,0-1 0 0 0,0 1 0 0 0,0 0 0 0 0,0 0 0 0 0,0 0 0 0 0,0 0 0 0 0,-3 0 0 0 0,-1 0 0 0 0,1 0 0 0 0,0 0 0 0 0,1 0 0 0 0,0 0 0 0 0,-1-3 0 0 0,-1-1 0 0 0,0 0 0 0 0,1 1 0 0 0,1 1 0 0 0,1 1 0 0 0,-2-3 0 0 0,-1 0 0 0 0,0 0 0 0 0,1 1 0 0 0,-1 1 0 0 0,-1 1 0 0 0,0 0 0 0 0,2 1 0 0 0,1 0 0 0 0,-2-3 0 0 0,0 0 0 0 0,0-1 0 0 0,1 1 0 0 0,1 1 0 0 0,-2-2 0 0 0,0-1 0 0 0,0 1 0 0 0,-1-2 0 0 0,-1 1 0 0 0,1 0 0 0 0,2 1 0 0 0,-3-1 0 0 0,1 0 0 0 0,1 1 0 0 0,-2 1 0 0 0,1 1 0 0 0,-3-2 0 0 0,1-1 0 0 0,1 1 0 0 0,-1-1 0 0 0,1-1 0 0 0,-2-2 0 0 0,0 1 0 0 0,0 4 0 0 0,-6 2 0 0 0,-2-1 0 0 0,0 0 0 0 0,1-3 0 0 0,3 0 0 0 0,0-3 0 0 0,0-3 0 0 0,2 1 0 0 0,2-1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57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56445 16005 16383 0 0,'-3'0'0'0'0,"-3"0"0"0"0,-4 0 0 0 0,-3 0 0 0 0,-1 0 0 0 0,-2 0 0 0 0,-1 0 0 0 0,1 0 0 0 0,-1 0 0 0 0,3 3 0 0 0,1 0 0 0 0,0 1 0 0 0,0-1 0 0 0,-1-1 0 0 0,-1-1 0 0 0,2 2 0 0 0,1 1 0 0 0,0 0 0 0 0,-2-2 0 0 0,0 0 0 0 0,-1-1 0 0 0,2 5 0 0 0,1 2 0 0 0,0-2 0 0 0,-2 3 0 0 0,0-2 0 0 0,-1-1 0 0 0,2 0 0 0 0,1 0 0 0 0,-1-1 0 0 0,0 1 0 0 0,-1 0 0 0 0,-1 1 0 0 0,-1-1 0 0 0,0 0 0 0 0,3 0 0 0 0,1 0 0 0 0,-1-1 0 0 0,-1-2 0 0 0,0-1 0 0 0,2 2 0 0 0,-2 0 0 0 0,-2-1 0 0 0,-1 0 0 0 0,0-1 0 0 0,0-1 0 0 0,0-1 0 0 0,1 0 0 0 0,-1 3 0 0 0,1 0 0 0 0,0 1 0 0 0,0-2 0 0 0,0 0 0 0 0,0-1 0 0 0,0 0 0 0 0,0-1 0 0 0,0 0 0 0 0,0 0 0 0 0,0 0 0 0 0,3 2 0 0 0,0 2 0 0 0,1-1 0 0 0,-2 0 0 0 0,0-1 0 0 0,0-1 0 0 0,-2 0 0 0 0,0 2 0 0 0,0 0 0 0 0,0 1 0 0 0,3-4 0 0 0,6-2 0 0 0,4-3 0 0 0,6-1 0 0 0,1-2 0 0 0,4-2 0 0 0,0-3 0 0 0,2 2 0 0 0,-1-1 0 0 0,0-1 0 0 0,-1 0 0 0 0,1 1 0 0 0,-1 0 0 0 0,1 3 0 0 0,-2-1 0 0 0,2 2 0 0 0,-2-1 0 0 0,2 2 0 0 0,-2-1 0 0 0,2 0 0 0 0,-2 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2T16:17:57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55545 16505 16383 0 0,'3'0'0'0'0,"3"0"0"0"0,4 0 0 0 0,3 0 0 0 0,1 0 0 0 0,2 0 0 0 0,0 0 0 0 0,-2 2 0 0 0,0 2 0 0 0,-1 0 0 0 0,0-2 0 0 0,2 0 0 0 0,0 0 0 0 0,0-2 0 0 0,1 0 0 0 0,-3 3 0 0 0,0 1 0 0 0,-1-1 0 0 0,2 0 0 0 0,0-1 0 0 0,-2-1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1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6.xml"/><Relationship Id="rId18" Type="http://schemas.openxmlformats.org/officeDocument/2006/relationships/image" Target="../media/image3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17" Type="http://schemas.openxmlformats.org/officeDocument/2006/relationships/customXml" Target="../ink/ink8.xm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24" Type="http://schemas.openxmlformats.org/officeDocument/2006/relationships/image" Target="../media/image4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34.png"/><Relationship Id="rId19" Type="http://schemas.openxmlformats.org/officeDocument/2006/relationships/customXml" Target="../ink/ink9.xml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customXml" Target="../ink/ink1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customXml" Target="../ink/ink12.xml"/><Relationship Id="rId9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16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customXml" Target="../ink/ink23.xml"/><Relationship Id="rId17" Type="http://schemas.openxmlformats.org/officeDocument/2006/relationships/image" Target="../media/image55.png"/><Relationship Id="rId2" Type="http://schemas.openxmlformats.org/officeDocument/2006/relationships/image" Target="../media/image54.png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8041D56-83C3-84FE-FFD6-F6F94932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929" y="2280783"/>
            <a:ext cx="1877785" cy="393836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7860728F-6004-8E7D-48AA-BBDF1861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" y="2194831"/>
            <a:ext cx="1686378" cy="3638549"/>
          </a:xfrm>
          <a:prstGeom prst="rect">
            <a:avLst/>
          </a:prstGeom>
        </p:spPr>
      </p:pic>
      <p:pic>
        <p:nvPicPr>
          <p:cNvPr id="12" name="Afbeelding 11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5C67D397-E23A-BC8D-B302-F33D3F82B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44" t="395" r="1083" b="78322"/>
          <a:stretch/>
        </p:blipFill>
        <p:spPr>
          <a:xfrm>
            <a:off x="1003461" y="2921823"/>
            <a:ext cx="5830793" cy="127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Afbeelding 1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67260A3E-70E7-AFB4-BE6B-ECBBED5D1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3" r="-361" b="51748"/>
          <a:stretch/>
        </p:blipFill>
        <p:spPr>
          <a:xfrm>
            <a:off x="1092528" y="4068493"/>
            <a:ext cx="5830793" cy="1278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Afbeelding 15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668D023D-40BF-6C51-B77C-D31C8E6C8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95" r="722" b="-350"/>
          <a:stretch/>
        </p:blipFill>
        <p:spPr>
          <a:xfrm>
            <a:off x="5149929" y="3090882"/>
            <a:ext cx="5771394" cy="1236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Afbeelding 17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EF05A361-554B-ADB9-8897-138DA49D3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97" r="1083" b="23906"/>
          <a:stretch/>
        </p:blipFill>
        <p:spPr>
          <a:xfrm>
            <a:off x="4605647" y="4325791"/>
            <a:ext cx="5751594" cy="1403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5195F6A-84B1-AEF2-ECC0-CD1707B0904C}"/>
              </a:ext>
            </a:extLst>
          </p:cNvPr>
          <p:cNvSpPr txBox="1"/>
          <p:nvPr/>
        </p:nvSpPr>
        <p:spPr>
          <a:xfrm>
            <a:off x="2280063" y="518556"/>
            <a:ext cx="69490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The Never{</a:t>
            </a:r>
            <a:b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</a:br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       </a:t>
            </a:r>
            <a:r>
              <a:rPr lang="de-DE" sz="5400" err="1">
                <a:solidFill>
                  <a:schemeClr val="bg1"/>
                </a:solidFill>
                <a:latin typeface="Consolas"/>
                <a:cs typeface="Calibri Light"/>
              </a:rPr>
              <a:t>Nestifier</a:t>
            </a:r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4427E-4762-E0AD-CC06-3618FEF1D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 descr="Afbeelding met tekening, Lettertype, Lijnillustraties, clipart&#10;&#10;Automatisch gegenereerde beschrijving">
            <a:extLst>
              <a:ext uri="{FF2B5EF4-FFF2-40B4-BE49-F238E27FC236}">
                <a16:creationId xmlns:a16="http://schemas.microsoft.com/office/drawing/2014/main" id="{9D2399FB-FDA4-65B3-F0E1-4E17A43EA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" r="949" b="-267"/>
          <a:stretch/>
        </p:blipFill>
        <p:spPr>
          <a:xfrm>
            <a:off x="3570767" y="1385144"/>
            <a:ext cx="8018583" cy="2421951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69D96FA6-7602-8E22-495E-B3B420661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5140"/>
            <a:ext cx="9144000" cy="973829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{LALR} </a:t>
            </a:r>
            <a:r>
              <a:rPr lang="nl-BE" err="1">
                <a:solidFill>
                  <a:schemeClr val="bg1"/>
                </a:solidFill>
              </a:rPr>
              <a:t>Parser</a:t>
            </a:r>
            <a:endParaRPr lang="nl-BE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635232A-1579-8AED-0455-5CA4F263A7A6}"/>
              </a:ext>
            </a:extLst>
          </p:cNvPr>
          <p:cNvSpPr txBox="1"/>
          <p:nvPr/>
        </p:nvSpPr>
        <p:spPr>
          <a:xfrm>
            <a:off x="664534" y="1479697"/>
            <a:ext cx="411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tabel aanmaken</a:t>
            </a:r>
            <a:endParaRPr lang="nl-NL" sz="320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34A47B7-B85E-F50C-F06E-4EF191950EA4}"/>
              </a:ext>
            </a:extLst>
          </p:cNvPr>
          <p:cNvSpPr txBox="1"/>
          <p:nvPr/>
        </p:nvSpPr>
        <p:spPr>
          <a:xfrm>
            <a:off x="6282069" y="4323906"/>
            <a:ext cx="482009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sz="2000">
                <a:solidFill>
                  <a:schemeClr val="bg1"/>
                </a:solidFill>
                <a:cs typeface="Calibri"/>
              </a:rPr>
              <a:t>Opgedeeld in een 'action' en '</a:t>
            </a:r>
            <a:r>
              <a:rPr lang="nl-NL" sz="2000" err="1">
                <a:solidFill>
                  <a:schemeClr val="bg1"/>
                </a:solidFill>
                <a:cs typeface="Calibri"/>
              </a:rPr>
              <a:t>goto</a:t>
            </a:r>
            <a:r>
              <a:rPr lang="nl-NL" sz="2000">
                <a:solidFill>
                  <a:schemeClr val="bg1"/>
                </a:solidFill>
                <a:cs typeface="Calibri"/>
              </a:rPr>
              <a:t>' deel</a:t>
            </a:r>
          </a:p>
          <a:p>
            <a:pPr marL="285750" indent="-285750">
              <a:buFont typeface="Calibri"/>
              <a:buChar char="-"/>
            </a:pPr>
            <a:r>
              <a:rPr lang="nl-NL" sz="2000">
                <a:solidFill>
                  <a:schemeClr val="bg1"/>
                </a:solidFill>
                <a:cs typeface="Calibri"/>
              </a:rPr>
              <a:t>Hoe bepalen we shift/</a:t>
            </a:r>
            <a:r>
              <a:rPr lang="nl-NL" sz="2000" err="1">
                <a:solidFill>
                  <a:schemeClr val="bg1"/>
                </a:solidFill>
                <a:cs typeface="Calibri"/>
              </a:rPr>
              <a:t>reduce</a:t>
            </a:r>
            <a:r>
              <a:rPr lang="nl-NL" sz="2000">
                <a:solidFill>
                  <a:schemeClr val="bg1"/>
                </a:solidFill>
                <a:cs typeface="Calibri"/>
              </a:rPr>
              <a:t>/accept</a:t>
            </a:r>
          </a:p>
          <a:p>
            <a:pPr marL="285750" indent="-285750">
              <a:buFont typeface="Calibri"/>
              <a:buChar char="-"/>
            </a:pPr>
            <a:r>
              <a:rPr lang="nl-NL" sz="2000">
                <a:solidFill>
                  <a:schemeClr val="bg1"/>
                </a:solidFill>
                <a:cs typeface="Calibri"/>
              </a:rPr>
              <a:t>We combineren gelijkaardige staten</a:t>
            </a:r>
            <a:endParaRPr lang="nl-NL" sz="2000">
              <a:solidFill>
                <a:schemeClr val="bg1"/>
              </a:solidFill>
            </a:endParaRP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B36963B9-FDC0-BEE9-F448-6810BA86C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05932"/>
              </p:ext>
            </p:extLst>
          </p:nvPr>
        </p:nvGraphicFramePr>
        <p:xfrm>
          <a:off x="328192" y="3965306"/>
          <a:ext cx="5156010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335">
                  <a:extLst>
                    <a:ext uri="{9D8B030D-6E8A-4147-A177-3AD203B41FA5}">
                      <a16:colId xmlns:a16="http://schemas.microsoft.com/office/drawing/2014/main" val="2573149910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3100542020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1304222528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3733063342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1146022562"/>
                    </a:ext>
                  </a:extLst>
                </a:gridCol>
                <a:gridCol w="859335">
                  <a:extLst>
                    <a:ext uri="{9D8B030D-6E8A-4147-A177-3AD203B41FA5}">
                      <a16:colId xmlns:a16="http://schemas.microsoft.com/office/drawing/2014/main" val="156654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7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6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0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3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00710"/>
                  </a:ext>
                </a:extLst>
              </a:tr>
            </a:tbl>
          </a:graphicData>
        </a:graphic>
      </p:graphicFrame>
      <p:sp>
        <p:nvSpPr>
          <p:cNvPr id="16" name="Tekstvak 15">
            <a:extLst>
              <a:ext uri="{FF2B5EF4-FFF2-40B4-BE49-F238E27FC236}">
                <a16:creationId xmlns:a16="http://schemas.microsoft.com/office/drawing/2014/main" id="{782A6D0E-464D-E4C6-A758-9C156A965B7E}"/>
              </a:ext>
            </a:extLst>
          </p:cNvPr>
          <p:cNvSpPr txBox="1"/>
          <p:nvPr/>
        </p:nvSpPr>
        <p:spPr>
          <a:xfrm>
            <a:off x="602512" y="2277138"/>
            <a:ext cx="28353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>
                <a:solidFill>
                  <a:schemeClr val="bg1"/>
                </a:solidFill>
                <a:cs typeface="Calibri"/>
              </a:rPr>
              <a:t>S --&gt; a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r>
              <a:rPr lang="nl-NL" sz="2400">
                <a:solidFill>
                  <a:schemeClr val="bg1"/>
                </a:solidFill>
                <a:cs typeface="Calibri"/>
              </a:rPr>
              <a:t>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endParaRPr lang="nl-NL" sz="2400">
              <a:solidFill>
                <a:schemeClr val="bg1"/>
              </a:solidFill>
              <a:cs typeface="Calibri"/>
            </a:endParaRPr>
          </a:p>
          <a:p>
            <a:r>
              <a:rPr lang="nl-NL" sz="2400">
                <a:solidFill>
                  <a:schemeClr val="bg1"/>
                </a:solidFill>
                <a:cs typeface="Calibri"/>
              </a:rPr>
              <a:t>A --&gt; b</a:t>
            </a:r>
          </a:p>
        </p:txBody>
      </p:sp>
    </p:spTree>
    <p:extLst>
      <p:ext uri="{BB962C8B-B14F-4D97-AF65-F5344CB8AC3E}">
        <p14:creationId xmlns:p14="http://schemas.microsoft.com/office/powerpoint/2010/main" val="256367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86837-FD22-15EE-DBEB-60FF52BBF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340BC57-90DA-9FFE-1E99-B3A8100C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5140"/>
            <a:ext cx="9144000" cy="973829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{LALR} </a:t>
            </a:r>
            <a:r>
              <a:rPr lang="nl-BE" err="1">
                <a:solidFill>
                  <a:schemeClr val="bg1"/>
                </a:solidFill>
              </a:rPr>
              <a:t>Parser</a:t>
            </a:r>
            <a:endParaRPr lang="nl-BE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E0000C9-94F9-49F8-F4F5-37AE6EBC01E6}"/>
              </a:ext>
            </a:extLst>
          </p:cNvPr>
          <p:cNvSpPr txBox="1"/>
          <p:nvPr/>
        </p:nvSpPr>
        <p:spPr>
          <a:xfrm>
            <a:off x="664534" y="1267046"/>
            <a:ext cx="42973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nl-NL" sz="3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parse</a:t>
            </a:r>
            <a:r>
              <a:rPr lang="nl-NL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tree aanmaken</a:t>
            </a:r>
            <a:endParaRPr lang="nl-NL" sz="320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3" name="Afbeelding 2" descr="Afbeelding met schets, tekening&#10;&#10;Automatisch gegenereerde beschrijving">
            <a:extLst>
              <a:ext uri="{FF2B5EF4-FFF2-40B4-BE49-F238E27FC236}">
                <a16:creationId xmlns:a16="http://schemas.microsoft.com/office/drawing/2014/main" id="{D823132F-2C8A-B9C0-590D-7B5E09FE2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35747" r="45454" b="226"/>
          <a:stretch/>
        </p:blipFill>
        <p:spPr>
          <a:xfrm>
            <a:off x="4962595" y="3675320"/>
            <a:ext cx="745851" cy="2504111"/>
          </a:xfrm>
          <a:prstGeom prst="rect">
            <a:avLst/>
          </a:prstGeom>
        </p:spPr>
      </p:pic>
      <p:pic>
        <p:nvPicPr>
          <p:cNvPr id="6" name="Afbeelding 5" descr="Afbeelding met schets, tekening&#10;&#10;Automatisch gegenereerde beschrijving">
            <a:extLst>
              <a:ext uri="{FF2B5EF4-FFF2-40B4-BE49-F238E27FC236}">
                <a16:creationId xmlns:a16="http://schemas.microsoft.com/office/drawing/2014/main" id="{B73F1980-7123-32E5-2D46-8E41C494A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35747" r="45454" b="226"/>
          <a:stretch/>
        </p:blipFill>
        <p:spPr>
          <a:xfrm>
            <a:off x="6468874" y="3675321"/>
            <a:ext cx="745851" cy="2504111"/>
          </a:xfrm>
          <a:prstGeom prst="rect">
            <a:avLst/>
          </a:prstGeom>
        </p:spPr>
      </p:pic>
      <p:pic>
        <p:nvPicPr>
          <p:cNvPr id="10" name="Afbeelding 9" descr="Afbeelding met schets, tekening&#10;&#10;Automatisch gegenereerde beschrijving">
            <a:extLst>
              <a:ext uri="{FF2B5EF4-FFF2-40B4-BE49-F238E27FC236}">
                <a16:creationId xmlns:a16="http://schemas.microsoft.com/office/drawing/2014/main" id="{2D4E0BE5-3531-3B91-365D-5C7D76F96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t="37188" r="74811" b="43311"/>
          <a:stretch/>
        </p:blipFill>
        <p:spPr>
          <a:xfrm>
            <a:off x="3456315" y="3631017"/>
            <a:ext cx="788229" cy="762698"/>
          </a:xfrm>
          <a:prstGeom prst="rect">
            <a:avLst/>
          </a:prstGeom>
        </p:spPr>
      </p:pic>
      <p:pic>
        <p:nvPicPr>
          <p:cNvPr id="12" name="Afbeelding 11" descr="Afbeelding met schets, tekening&#10;&#10;Automatisch gegenereerde beschrijving">
            <a:extLst>
              <a:ext uri="{FF2B5EF4-FFF2-40B4-BE49-F238E27FC236}">
                <a16:creationId xmlns:a16="http://schemas.microsoft.com/office/drawing/2014/main" id="{01060C95-6CDD-0CE9-0906-30A8A9841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" t="2268" r="22166" b="63038"/>
          <a:stretch/>
        </p:blipFill>
        <p:spPr>
          <a:xfrm>
            <a:off x="3855036" y="2195621"/>
            <a:ext cx="2710076" cy="135689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09155B2-6D8D-C9EB-A5F2-19B3D9F3FAF9}"/>
              </a:ext>
            </a:extLst>
          </p:cNvPr>
          <p:cNvSpPr txBox="1"/>
          <p:nvPr/>
        </p:nvSpPr>
        <p:spPr>
          <a:xfrm>
            <a:off x="921488" y="2250557"/>
            <a:ext cx="27556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>
                <a:solidFill>
                  <a:schemeClr val="bg1"/>
                </a:solidFill>
                <a:cs typeface="Calibri"/>
              </a:rPr>
              <a:t>S --&gt; a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r>
              <a:rPr lang="nl-NL" sz="2400">
                <a:solidFill>
                  <a:schemeClr val="bg1"/>
                </a:solidFill>
                <a:cs typeface="Calibri"/>
              </a:rPr>
              <a:t>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endParaRPr lang="nl-NL" sz="2400">
              <a:solidFill>
                <a:schemeClr val="bg1"/>
              </a:solidFill>
              <a:cs typeface="Calibri"/>
            </a:endParaRPr>
          </a:p>
          <a:p>
            <a:r>
              <a:rPr lang="nl-NL" sz="2400">
                <a:solidFill>
                  <a:schemeClr val="bg1"/>
                </a:solidFill>
                <a:cs typeface="Calibri"/>
              </a:rPr>
              <a:t>A --&gt; b</a:t>
            </a:r>
          </a:p>
        </p:txBody>
      </p:sp>
    </p:spTree>
    <p:extLst>
      <p:ext uri="{BB962C8B-B14F-4D97-AF65-F5344CB8AC3E}">
        <p14:creationId xmlns:p14="http://schemas.microsoft.com/office/powerpoint/2010/main" val="130596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878D8-F56D-6994-4458-D94D2FC6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545CB-D7DA-DA30-DD1A-AF787F2F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412" y="220372"/>
            <a:ext cx="4628079" cy="979055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chemeClr val="bg1"/>
                </a:solidFill>
                <a:ea typeface="+mj-lt"/>
                <a:cs typeface="+mj-lt"/>
              </a:rPr>
              <a:t>generate</a:t>
            </a:r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(){}</a:t>
            </a:r>
          </a:p>
        </p:txBody>
      </p:sp>
      <p:pic>
        <p:nvPicPr>
          <p:cNvPr id="6" name="Afbeelding 5" descr="Afbeelding met tekst, diagram&#10;&#10;Automatisch gegenereerde beschrijving">
            <a:extLst>
              <a:ext uri="{FF2B5EF4-FFF2-40B4-BE49-F238E27FC236}">
                <a16:creationId xmlns:a16="http://schemas.microsoft.com/office/drawing/2014/main" id="{05CA7F50-EFFA-1BF2-049C-2DF989BDC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79" b="70675"/>
          <a:stretch/>
        </p:blipFill>
        <p:spPr>
          <a:xfrm>
            <a:off x="212064" y="1471346"/>
            <a:ext cx="8194740" cy="49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0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0BE1B-D223-2BC9-76A5-96D085DB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57CDA-93CF-DCD2-FAE4-4A4476F0C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412" y="220372"/>
            <a:ext cx="4628079" cy="979055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chemeClr val="bg1"/>
                </a:solidFill>
                <a:ea typeface="+mj-lt"/>
                <a:cs typeface="+mj-lt"/>
              </a:rPr>
              <a:t>generate</a:t>
            </a:r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(){}</a:t>
            </a:r>
          </a:p>
        </p:txBody>
      </p:sp>
      <p:pic>
        <p:nvPicPr>
          <p:cNvPr id="6" name="Afbeelding 5" descr="Afbeelding met tekst, diagram&#10;&#10;Automatisch gegenereerde beschrijving">
            <a:extLst>
              <a:ext uri="{FF2B5EF4-FFF2-40B4-BE49-F238E27FC236}">
                <a16:creationId xmlns:a16="http://schemas.microsoft.com/office/drawing/2014/main" id="{02508873-2A60-5EAC-EA65-C0B8E1554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79" b="70675"/>
          <a:stretch/>
        </p:blipFill>
        <p:spPr>
          <a:xfrm>
            <a:off x="212064" y="1471346"/>
            <a:ext cx="8194740" cy="4920908"/>
          </a:xfrm>
          <a:prstGeom prst="rect">
            <a:avLst/>
          </a:prstGeom>
        </p:spPr>
      </p:pic>
      <p:pic>
        <p:nvPicPr>
          <p:cNvPr id="3" name="Afbeelding 2" descr="Afbeelding met tekst, kaart&#10;&#10;Automatisch gegenereerde beschrijving">
            <a:extLst>
              <a:ext uri="{FF2B5EF4-FFF2-40B4-BE49-F238E27FC236}">
                <a16:creationId xmlns:a16="http://schemas.microsoft.com/office/drawing/2014/main" id="{723F4619-F0B4-1631-D799-F6E277112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" b="69074"/>
          <a:stretch/>
        </p:blipFill>
        <p:spPr>
          <a:xfrm>
            <a:off x="6149819" y="2049162"/>
            <a:ext cx="5988364" cy="42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D13F2-52E1-54AD-728B-08E03B62B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E4D09-E886-5B74-5D47-1A79FFB3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493" y="179183"/>
            <a:ext cx="4628079" cy="979055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chemeClr val="bg1"/>
                </a:solidFill>
                <a:ea typeface="+mj-lt"/>
                <a:cs typeface="+mj-lt"/>
              </a:rPr>
              <a:t>generate</a:t>
            </a:r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(){}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15DA259-D75E-DA98-74EC-B7BE64B5A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4" b="54586"/>
          <a:stretch/>
        </p:blipFill>
        <p:spPr>
          <a:xfrm>
            <a:off x="1664591" y="1534297"/>
            <a:ext cx="8986383" cy="47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2727" y="254804"/>
            <a:ext cx="9144000" cy="924077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Parallel {Threading</a:t>
            </a:r>
          </a:p>
        </p:txBody>
      </p:sp>
      <p:pic>
        <p:nvPicPr>
          <p:cNvPr id="7" name="Afbeelding 6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C289CE65-3615-E509-8D59-A05B77CF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2" y="1387662"/>
            <a:ext cx="4376748" cy="5242844"/>
          </a:xfrm>
          <a:prstGeom prst="rect">
            <a:avLst/>
          </a:prstGeom>
        </p:spPr>
      </p:pic>
      <p:pic>
        <p:nvPicPr>
          <p:cNvPr id="10" name="Afbeelding 9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A7CC41D5-B229-17B6-2A23-8965E94DE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" r="14916" b="-240"/>
          <a:stretch/>
        </p:blipFill>
        <p:spPr>
          <a:xfrm>
            <a:off x="7084500" y="1381045"/>
            <a:ext cx="4494946" cy="52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6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5700" y="271463"/>
            <a:ext cx="9144000" cy="908050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rgbClr val="000000"/>
                </a:solidFill>
                <a:cs typeface="Calibri Light"/>
              </a:rPr>
              <a:t>{Turing </a:t>
            </a:r>
            <a:r>
              <a:rPr lang="de-DE" err="1">
                <a:solidFill>
                  <a:srgbClr val="000000"/>
                </a:solidFill>
                <a:cs typeface="Calibri Light"/>
              </a:rPr>
              <a:t>Machine</a:t>
            </a:r>
            <a:r>
              <a:rPr lang="de-DE">
                <a:solidFill>
                  <a:srgbClr val="000000"/>
                </a:solidFill>
                <a:cs typeface="Calibri Light"/>
              </a:rPr>
              <a:t>}</a:t>
            </a:r>
            <a:endParaRPr lang="de-DE" err="1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DE3CA7F-9122-85E8-747C-F574B4FFE777}"/>
              </a:ext>
            </a:extLst>
          </p:cNvPr>
          <p:cNvSpPr txBox="1"/>
          <p:nvPr/>
        </p:nvSpPr>
        <p:spPr>
          <a:xfrm>
            <a:off x="529935" y="1753176"/>
            <a:ext cx="178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solidFill>
                  <a:srgbClr val="000000"/>
                </a:solidFill>
                <a:cs typeface="Calibri"/>
              </a:rPr>
              <a:t>6-</a:t>
            </a:r>
            <a:r>
              <a:rPr lang="nl-NL" dirty="0">
                <a:solidFill>
                  <a:schemeClr val="bg1"/>
                </a:solidFill>
                <a:ea typeface="+mn-lt"/>
                <a:cs typeface="+mn-lt"/>
              </a:rPr>
              <a:t>∞</a:t>
            </a:r>
            <a:r>
              <a:rPr lang="nl-NL" dirty="0">
                <a:solidFill>
                  <a:srgbClr val="000000"/>
                </a:solidFill>
                <a:cs typeface="Calibri"/>
              </a:rPr>
              <a:t> tapes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510CC78-D9B6-86E6-D1B5-8D7D817780C3}"/>
              </a:ext>
            </a:extLst>
          </p:cNvPr>
          <p:cNvSpPr txBox="1"/>
          <p:nvPr/>
        </p:nvSpPr>
        <p:spPr>
          <a:xfrm>
            <a:off x="2743776" y="1753754"/>
            <a:ext cx="27212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Ongeveer 100 </a:t>
            </a:r>
            <a:r>
              <a:rPr lang="nl-NL" err="1">
                <a:solidFill>
                  <a:srgbClr val="000000"/>
                </a:solidFill>
                <a:cs typeface="Calibri"/>
              </a:rPr>
              <a:t>char</a:t>
            </a:r>
            <a:r>
              <a:rPr lang="nl-NL">
                <a:solidFill>
                  <a:srgbClr val="000000"/>
                </a:solidFill>
                <a:cs typeface="Calibri"/>
              </a:rPr>
              <a:t> kunnen voorkomen in file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4E994F4-51D0-5E92-517C-9738E55434A4}"/>
              </a:ext>
            </a:extLst>
          </p:cNvPr>
          <p:cNvSpPr txBox="1"/>
          <p:nvPr/>
        </p:nvSpPr>
        <p:spPr>
          <a:xfrm>
            <a:off x="468167" y="2657186"/>
            <a:ext cx="75224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solidFill>
                  <a:srgbClr val="000000"/>
                </a:solidFill>
                <a:cs typeface="Calibri"/>
              </a:rPr>
              <a:t>Als elke </a:t>
            </a:r>
            <a:r>
              <a:rPr lang="nl-NL" dirty="0" err="1">
                <a:solidFill>
                  <a:srgbClr val="000000"/>
                </a:solidFill>
                <a:cs typeface="Calibri"/>
              </a:rPr>
              <a:t>transition</a:t>
            </a:r>
            <a:r>
              <a:rPr lang="nl-NL" dirty="0">
                <a:solidFill>
                  <a:srgbClr val="000000"/>
                </a:solidFill>
                <a:cs typeface="Calibri"/>
              </a:rPr>
              <a:t> gedefinieerd is: voor 9 tapes: 10^18 </a:t>
            </a:r>
            <a:r>
              <a:rPr lang="nl-NL" dirty="0" err="1">
                <a:solidFill>
                  <a:srgbClr val="000000"/>
                </a:solidFill>
                <a:cs typeface="Calibri"/>
              </a:rPr>
              <a:t>transitions</a:t>
            </a:r>
            <a:r>
              <a:rPr lang="nl-NL" dirty="0">
                <a:solidFill>
                  <a:srgbClr val="000000"/>
                </a:solidFill>
                <a:cs typeface="Calibri"/>
              </a:rPr>
              <a:t> per state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25847C15-58F2-768B-1CF0-9664E2C95623}"/>
              </a:ext>
            </a:extLst>
          </p:cNvPr>
          <p:cNvSpPr txBox="1"/>
          <p:nvPr/>
        </p:nvSpPr>
        <p:spPr>
          <a:xfrm>
            <a:off x="501650" y="3166918"/>
            <a:ext cx="5196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Special wildcard </a:t>
            </a:r>
            <a:r>
              <a:rPr lang="nl-NL" err="1">
                <a:solidFill>
                  <a:srgbClr val="000000"/>
                </a:solidFill>
                <a:cs typeface="Calibri"/>
              </a:rPr>
              <a:t>character</a:t>
            </a:r>
            <a:r>
              <a:rPr lang="nl-NL">
                <a:solidFill>
                  <a:srgbClr val="000000"/>
                </a:solidFill>
                <a:cs typeface="Calibri"/>
              </a:rPr>
              <a:t>: *</a:t>
            </a:r>
            <a:endParaRPr lang="nl-NL">
              <a:solidFill>
                <a:srgbClr val="000000"/>
              </a:solidFill>
            </a:endParaRPr>
          </a:p>
        </p:txBody>
      </p:sp>
      <p:pic>
        <p:nvPicPr>
          <p:cNvPr id="4" name="Afbeelding 3" descr="Afbeelding met Lettertype, cirkel, tekst, Graphics&#10;&#10;Automatisch gegenereerde beschrijving">
            <a:extLst>
              <a:ext uri="{FF2B5EF4-FFF2-40B4-BE49-F238E27FC236}">
                <a16:creationId xmlns:a16="http://schemas.microsoft.com/office/drawing/2014/main" id="{0BE7030E-8BA0-776B-79AF-3DE7E7FB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6" t="40691" r="16334" b="22340"/>
          <a:stretch/>
        </p:blipFill>
        <p:spPr>
          <a:xfrm>
            <a:off x="877375" y="4203898"/>
            <a:ext cx="3407515" cy="8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9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5531C694-C141-1AA6-F38C-50E3D957B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608" y="231054"/>
            <a:ext cx="6834910" cy="67714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constructions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}</a:t>
            </a:r>
            <a:endParaRPr lang="de-DE" sz="40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B4BC1F-7AE8-D8B5-1898-DD20718E584B}"/>
              </a:ext>
            </a:extLst>
          </p:cNvPr>
          <p:cNvSpPr txBox="1"/>
          <p:nvPr/>
        </p:nvSpPr>
        <p:spPr>
          <a:xfrm>
            <a:off x="327314" y="1075458"/>
            <a:ext cx="15003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Voor 2 tapes:</a:t>
            </a:r>
            <a:endParaRPr lang="nl-NL">
              <a:solidFill>
                <a:srgbClr val="000000"/>
              </a:solidFill>
            </a:endParaRPr>
          </a:p>
        </p:txBody>
      </p:sp>
      <p:pic>
        <p:nvPicPr>
          <p:cNvPr id="5" name="Afbeelding 4" descr="Afbeelding met tekst, diagram, Lettertype, cirkel&#10;&#10;Automatisch gegenereerde beschrijving">
            <a:extLst>
              <a:ext uri="{FF2B5EF4-FFF2-40B4-BE49-F238E27FC236}">
                <a16:creationId xmlns:a16="http://schemas.microsoft.com/office/drawing/2014/main" id="{407181AE-66E0-B827-CBD0-B34163FB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62" y="2130389"/>
            <a:ext cx="4210628" cy="185997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3C41C20-7141-C45E-0CE0-65C01BB320C6}"/>
              </a:ext>
            </a:extLst>
          </p:cNvPr>
          <p:cNvSpPr txBox="1"/>
          <p:nvPr/>
        </p:nvSpPr>
        <p:spPr>
          <a:xfrm>
            <a:off x="425450" y="1667163"/>
            <a:ext cx="4182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rgbClr val="000000"/>
                </a:solidFill>
                <a:cs typeface="Calibri"/>
              </a:rPr>
              <a:t>Go_to</a:t>
            </a:r>
            <a:r>
              <a:rPr lang="nl-NL" dirty="0">
                <a:solidFill>
                  <a:srgbClr val="000000"/>
                </a:solidFill>
                <a:cs typeface="Calibri"/>
              </a:rPr>
              <a:t>(</a:t>
            </a:r>
            <a:r>
              <a:rPr lang="nl-NL" dirty="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nl-NL" dirty="0">
                <a:solidFill>
                  <a:srgbClr val="000000"/>
                </a:solidFill>
                <a:cs typeface="Calibri"/>
              </a:rPr>
              <a:t>, {</a:t>
            </a:r>
            <a:r>
              <a:rPr lang="nl-NL" dirty="0" err="1">
                <a:solidFill>
                  <a:srgbClr val="000000"/>
                </a:solidFill>
                <a:cs typeface="Calibri"/>
              </a:rPr>
              <a:t>'S</a:t>
            </a:r>
            <a:r>
              <a:rPr lang="nl-NL" dirty="0">
                <a:solidFill>
                  <a:srgbClr val="000000"/>
                </a:solidFill>
                <a:cs typeface="Calibri"/>
              </a:rPr>
              <a:t>'}, 0, 1)</a:t>
            </a:r>
          </a:p>
        </p:txBody>
      </p:sp>
      <p:pic>
        <p:nvPicPr>
          <p:cNvPr id="7" name="Afbeelding 6" descr="Afbeelding met tekst, Lettertype, cirkel, diagram&#10;&#10;Automatisch gegenereerde beschrijving">
            <a:extLst>
              <a:ext uri="{FF2B5EF4-FFF2-40B4-BE49-F238E27FC236}">
                <a16:creationId xmlns:a16="http://schemas.microsoft.com/office/drawing/2014/main" id="{62BEA3C5-8643-62A2-517C-4910655A5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7" t="1176" b="392"/>
          <a:stretch/>
        </p:blipFill>
        <p:spPr>
          <a:xfrm>
            <a:off x="422726" y="4768136"/>
            <a:ext cx="5853551" cy="144404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1524C461-61B5-D4E3-9DC1-36BB6C683560}"/>
              </a:ext>
            </a:extLst>
          </p:cNvPr>
          <p:cNvSpPr txBox="1"/>
          <p:nvPr/>
        </p:nvSpPr>
        <p:spPr>
          <a:xfrm>
            <a:off x="425450" y="4322617"/>
            <a:ext cx="1648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Link(p0, p1)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873525E-2B97-442A-B290-94AD9AE7EBE0}"/>
              </a:ext>
            </a:extLst>
          </p:cNvPr>
          <p:cNvSpPr txBox="1"/>
          <p:nvPr/>
        </p:nvSpPr>
        <p:spPr>
          <a:xfrm>
            <a:off x="6763904" y="1667163"/>
            <a:ext cx="4182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rgbClr val="000000"/>
                </a:solidFill>
                <a:cs typeface="Calibri"/>
              </a:rPr>
              <a:t>move(</a:t>
            </a:r>
            <a:r>
              <a:rPr lang="nl-NL" err="1">
                <a:solidFill>
                  <a:srgbClr val="000000"/>
                </a:solidFill>
                <a:cs typeface="Calibri"/>
              </a:rPr>
              <a:t>Process</a:t>
            </a:r>
            <a:r>
              <a:rPr lang="nl-NL">
                <a:solidFill>
                  <a:srgbClr val="000000"/>
                </a:solidFill>
                <a:cs typeface="Calibri"/>
              </a:rPr>
              <a:t>, {0, 1}, 1)</a:t>
            </a:r>
          </a:p>
        </p:txBody>
      </p:sp>
      <p:pic>
        <p:nvPicPr>
          <p:cNvPr id="12" name="Afbeelding 11" descr="Afbeelding met Lettertype, cirkel, tekst, Graphics&#10;&#10;Automatisch gegenereerde beschrijving">
            <a:extLst>
              <a:ext uri="{FF2B5EF4-FFF2-40B4-BE49-F238E27FC236}">
                <a16:creationId xmlns:a16="http://schemas.microsoft.com/office/drawing/2014/main" id="{2BA9BCE3-F75C-9F36-E3D7-F03A9F8C8D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36" t="40691" r="16334" b="22340"/>
          <a:stretch/>
        </p:blipFill>
        <p:spPr>
          <a:xfrm>
            <a:off x="6831608" y="2225061"/>
            <a:ext cx="3407515" cy="8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9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B317-80B4-EB51-6070-360F8995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6717C77-A7E6-9384-5199-06A6118C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608" y="231054"/>
            <a:ext cx="6834910" cy="67714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constructions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}</a:t>
            </a:r>
            <a:endParaRPr lang="de-DE" sz="40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8830F67-22E6-9F01-DC89-2D8C6F013407}"/>
              </a:ext>
            </a:extLst>
          </p:cNvPr>
          <p:cNvSpPr txBox="1"/>
          <p:nvPr/>
        </p:nvSpPr>
        <p:spPr>
          <a:xfrm>
            <a:off x="327314" y="1075458"/>
            <a:ext cx="5587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In totaal ongeveer 60 van deze constructies/varianten:</a:t>
            </a:r>
            <a:endParaRPr lang="nl-NL"/>
          </a:p>
        </p:txBody>
      </p:sp>
      <p:pic>
        <p:nvPicPr>
          <p:cNvPr id="13" name="Afbeelding 1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698866E-A68C-41A5-8CEB-B59463B6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31" y="1476401"/>
            <a:ext cx="6096000" cy="2715367"/>
          </a:xfrm>
          <a:prstGeom prst="rect">
            <a:avLst/>
          </a:prstGeom>
        </p:spPr>
      </p:pic>
      <p:pic>
        <p:nvPicPr>
          <p:cNvPr id="14" name="Afbeelding 1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BC3C4F9-F23D-CFC4-D02C-AF4A5167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8" y="4189973"/>
            <a:ext cx="6096000" cy="1884467"/>
          </a:xfrm>
          <a:prstGeom prst="rect">
            <a:avLst/>
          </a:prstGeom>
        </p:spPr>
      </p:pic>
      <p:pic>
        <p:nvPicPr>
          <p:cNvPr id="15" name="Afbeelding 14" descr="Afbeelding met tekst, schermopname, menu, Lettertype&#10;&#10;Automatisch gegenereerde beschrijving">
            <a:extLst>
              <a:ext uri="{FF2B5EF4-FFF2-40B4-BE49-F238E27FC236}">
                <a16:creationId xmlns:a16="http://schemas.microsoft.com/office/drawing/2014/main" id="{68D6EE85-A373-5844-FE3F-5D2092A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13" y="1985686"/>
            <a:ext cx="5709228" cy="23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06DBC-3DC8-62E0-F4C9-4EB65981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C88465F-EDDD-5EE7-B305-56A763B8C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608" y="231054"/>
            <a:ext cx="6834910" cy="67714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Denestifier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}</a:t>
            </a:r>
            <a:endParaRPr lang="de-DE" sz="40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685791B-DE5B-AFDA-BD92-762A8E9383A5}"/>
              </a:ext>
            </a:extLst>
          </p:cNvPr>
          <p:cNvSpPr txBox="1"/>
          <p:nvPr/>
        </p:nvSpPr>
        <p:spPr>
          <a:xfrm>
            <a:off x="327314" y="1075458"/>
            <a:ext cx="1171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3 Stappen</a:t>
            </a:r>
            <a:endParaRPr lang="nl-NL"/>
          </a:p>
        </p:txBody>
      </p:sp>
      <p:pic>
        <p:nvPicPr>
          <p:cNvPr id="2" name="Afbeelding 1" descr="Afbeelding met schermopname, plein, Rechthoek, keyboard&#10;&#10;Automatisch gegenereerde beschrijving">
            <a:extLst>
              <a:ext uri="{FF2B5EF4-FFF2-40B4-BE49-F238E27FC236}">
                <a16:creationId xmlns:a16="http://schemas.microsoft.com/office/drawing/2014/main" id="{C877226A-CDAA-DDD1-1F67-E78250A7D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25" b="196"/>
          <a:stretch/>
        </p:blipFill>
        <p:spPr>
          <a:xfrm>
            <a:off x="328977" y="2142857"/>
            <a:ext cx="3619500" cy="2930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Afbeelding 4" descr="Afbeelding met schermopname, keyboard&#10;&#10;Automatisch gegenereerde beschrijving">
            <a:extLst>
              <a:ext uri="{FF2B5EF4-FFF2-40B4-BE49-F238E27FC236}">
                <a16:creationId xmlns:a16="http://schemas.microsoft.com/office/drawing/2014/main" id="{789CEAFE-7CBE-0923-F56E-78D91DE2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67" y="1873590"/>
            <a:ext cx="6096000" cy="101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Afbeelding 5" descr="Afbeelding met schermopname, plein, keyboard, hendel&#10;&#10;Automatisch gegenereerde beschrijving">
            <a:extLst>
              <a:ext uri="{FF2B5EF4-FFF2-40B4-BE49-F238E27FC236}">
                <a16:creationId xmlns:a16="http://schemas.microsoft.com/office/drawing/2014/main" id="{E8A25DE3-7115-AF9B-9957-361BFFA5B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310" y="3607449"/>
            <a:ext cx="6096000" cy="2869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C039594-BDF8-CA1E-4C76-6EAD1BFAA812}"/>
              </a:ext>
            </a:extLst>
          </p:cNvPr>
          <p:cNvSpPr txBox="1"/>
          <p:nvPr/>
        </p:nvSpPr>
        <p:spPr>
          <a:xfrm>
            <a:off x="324916" y="1716633"/>
            <a:ext cx="1234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err="1">
                <a:solidFill>
                  <a:srgbClr val="000000"/>
                </a:solidFill>
                <a:cs typeface="Calibri"/>
              </a:rPr>
              <a:t>Tokenize</a:t>
            </a:r>
            <a:endParaRPr lang="nl-NL" err="1">
              <a:solidFill>
                <a:srgbClr val="000000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8E49D89-3935-FA73-1C18-1F4AFD5CE70B}"/>
              </a:ext>
            </a:extLst>
          </p:cNvPr>
          <p:cNvSpPr txBox="1"/>
          <p:nvPr/>
        </p:nvSpPr>
        <p:spPr>
          <a:xfrm>
            <a:off x="4707940" y="1308200"/>
            <a:ext cx="2136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solidFill>
                  <a:srgbClr val="000000"/>
                </a:solidFill>
                <a:cs typeface="Calibri"/>
              </a:rPr>
              <a:t>Variable</a:t>
            </a:r>
            <a:r>
              <a:rPr lang="nl-NL">
                <a:solidFill>
                  <a:srgbClr val="000000"/>
                </a:solidFill>
                <a:cs typeface="Calibri"/>
              </a:rPr>
              <a:t> </a:t>
            </a:r>
            <a:r>
              <a:rPr lang="nl-NL" err="1">
                <a:solidFill>
                  <a:srgbClr val="000000"/>
                </a:solidFill>
                <a:cs typeface="Calibri"/>
              </a:rPr>
              <a:t>dictionary</a:t>
            </a:r>
            <a:endParaRPr lang="nl-NL" err="1">
              <a:solidFill>
                <a:srgbClr val="000000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F377B14-9AAD-B41B-40F4-57807FC86504}"/>
              </a:ext>
            </a:extLst>
          </p:cNvPr>
          <p:cNvSpPr txBox="1"/>
          <p:nvPr/>
        </p:nvSpPr>
        <p:spPr>
          <a:xfrm>
            <a:off x="4781092" y="3112616"/>
            <a:ext cx="1234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err="1">
                <a:solidFill>
                  <a:srgbClr val="000000"/>
                </a:solidFill>
                <a:cs typeface="Calibri"/>
              </a:rPr>
              <a:t>Denestify</a:t>
            </a:r>
            <a:endParaRPr lang="nl-NL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450" y="334686"/>
            <a:ext cx="5553560" cy="850685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{Concept </a:t>
            </a:r>
            <a:r>
              <a:rPr lang="de-DE" err="1">
                <a:solidFill>
                  <a:schemeClr val="bg1"/>
                </a:solidFill>
                <a:cs typeface="Calibri Light"/>
              </a:rPr>
              <a:t>Inleiding</a:t>
            </a:r>
            <a:endParaRPr lang="de-DE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Afbeelding 2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0A75FCF5-4804-5B32-3325-2114FA2E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430440"/>
            <a:ext cx="4786086" cy="5734050"/>
          </a:xfrm>
          <a:prstGeom prst="rect">
            <a:avLst/>
          </a:prstGeom>
        </p:spPr>
      </p:pic>
      <p:pic>
        <p:nvPicPr>
          <p:cNvPr id="7" name="Afbeelding 6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BD0189CC-4A18-B420-CBFD-72141352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7" y="1884134"/>
            <a:ext cx="4837794" cy="38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3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DE94E-F5C3-58FF-CE5A-EEA0D29D9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91C3ED4-5040-A4BE-2795-F4EE38AA2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608" y="231054"/>
            <a:ext cx="6834910" cy="67714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 </a:t>
            </a:r>
            <a:r>
              <a:rPr lang="de-DE" sz="4000" err="1">
                <a:solidFill>
                  <a:schemeClr val="bg1"/>
                </a:solidFill>
                <a:cs typeface="Calibri Light"/>
              </a:rPr>
              <a:t>Denestifier</a:t>
            </a:r>
            <a:r>
              <a:rPr lang="de-DE" sz="4000">
                <a:solidFill>
                  <a:schemeClr val="bg1"/>
                </a:solidFill>
                <a:cs typeface="Calibri Light"/>
              </a:rPr>
              <a:t>}</a:t>
            </a:r>
            <a:endParaRPr lang="de-DE" sz="40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55F262D-7F1D-7626-476E-F7B75ED030D5}"/>
              </a:ext>
            </a:extLst>
          </p:cNvPr>
          <p:cNvSpPr txBox="1"/>
          <p:nvPr/>
        </p:nvSpPr>
        <p:spPr>
          <a:xfrm>
            <a:off x="327314" y="1075458"/>
            <a:ext cx="1171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3 Stappen</a:t>
            </a:r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DA4ABD0-7DA1-E4A7-3F66-60F847E02919}"/>
              </a:ext>
            </a:extLst>
          </p:cNvPr>
          <p:cNvSpPr txBox="1"/>
          <p:nvPr/>
        </p:nvSpPr>
        <p:spPr>
          <a:xfrm>
            <a:off x="367588" y="1300276"/>
            <a:ext cx="2092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Tape Structuur</a:t>
            </a:r>
          </a:p>
        </p:txBody>
      </p:sp>
      <p:pic>
        <p:nvPicPr>
          <p:cNvPr id="12" name="Afbeelding 11" descr="Afbeelding met schermopname, plein, Rechthoek, lijn&#10;&#10;Automatisch gegenereerde beschrijving">
            <a:extLst>
              <a:ext uri="{FF2B5EF4-FFF2-40B4-BE49-F238E27FC236}">
                <a16:creationId xmlns:a16="http://schemas.microsoft.com/office/drawing/2014/main" id="{2B1FD62C-70AA-9C4B-C98D-758EA1B2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7" y="2026401"/>
            <a:ext cx="10137648" cy="3421426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75244C2-F1A1-E2A5-4197-B196135BAFC7}"/>
              </a:ext>
            </a:extLst>
          </p:cNvPr>
          <p:cNvSpPr txBox="1"/>
          <p:nvPr/>
        </p:nvSpPr>
        <p:spPr>
          <a:xfrm>
            <a:off x="10555223" y="2237231"/>
            <a:ext cx="159532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solidFill>
                  <a:schemeClr val="bg1"/>
                </a:solidFill>
                <a:ea typeface="+mn-lt"/>
                <a:cs typeface="+mn-lt"/>
              </a:rPr>
              <a:t>Working</a:t>
            </a:r>
            <a:r>
              <a:rPr lang="nl-NL">
                <a:solidFill>
                  <a:schemeClr val="bg1"/>
                </a:solidFill>
                <a:ea typeface="+mn-lt"/>
                <a:cs typeface="+mn-lt"/>
              </a:rPr>
              <a:t> mark</a:t>
            </a:r>
            <a:endParaRPr lang="nl-NL">
              <a:solidFill>
                <a:schemeClr val="bg1"/>
              </a:solidFill>
            </a:endParaRPr>
          </a:p>
          <a:p>
            <a:r>
              <a:rPr lang="nl-NL" err="1">
                <a:solidFill>
                  <a:schemeClr val="bg1"/>
                </a:solidFill>
                <a:cs typeface="Calibri"/>
              </a:rPr>
              <a:t>Working</a:t>
            </a:r>
            <a:r>
              <a:rPr lang="nl-NL">
                <a:solidFill>
                  <a:schemeClr val="bg1"/>
                </a:solidFill>
                <a:cs typeface="Calibri"/>
              </a:rPr>
              <a:t> tape</a:t>
            </a:r>
            <a:endParaRPr lang="nl-NL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  <a:ea typeface="+mn-lt"/>
                <a:cs typeface="+mn-lt"/>
              </a:rPr>
              <a:t>Token mark</a:t>
            </a:r>
            <a:endParaRPr lang="nl-NL">
              <a:solidFill>
                <a:schemeClr val="bg1"/>
              </a:solidFill>
              <a:cs typeface="Calibri"/>
            </a:endParaRPr>
          </a:p>
          <a:p>
            <a:r>
              <a:rPr lang="nl-NL">
                <a:solidFill>
                  <a:schemeClr val="bg1"/>
                </a:solidFill>
                <a:cs typeface="Calibri"/>
              </a:rPr>
              <a:t>Token tape</a:t>
            </a: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r>
              <a:rPr lang="nl-NL" err="1">
                <a:solidFill>
                  <a:schemeClr val="bg1"/>
                </a:solidFill>
                <a:cs typeface="Calibri"/>
              </a:rPr>
              <a:t>Tuple</a:t>
            </a:r>
            <a:r>
              <a:rPr lang="nl-NL">
                <a:solidFill>
                  <a:schemeClr val="bg1"/>
                </a:solidFill>
                <a:cs typeface="Calibri"/>
              </a:rPr>
              <a:t> tapes</a:t>
            </a: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endParaRPr lang="nl-NL">
              <a:solidFill>
                <a:schemeClr val="bg1"/>
              </a:solidFill>
              <a:cs typeface="Calibri"/>
            </a:endParaRPr>
          </a:p>
          <a:p>
            <a:r>
              <a:rPr lang="nl-NL">
                <a:solidFill>
                  <a:schemeClr val="bg1"/>
                </a:solidFill>
                <a:cs typeface="Calibri"/>
              </a:rPr>
              <a:t>Stack/</a:t>
            </a:r>
            <a:r>
              <a:rPr lang="nl-NL" err="1">
                <a:solidFill>
                  <a:schemeClr val="bg1"/>
                </a:solidFill>
                <a:cs typeface="Calibri"/>
              </a:rPr>
              <a:t>heap</a:t>
            </a:r>
            <a:r>
              <a:rPr lang="nl-NL">
                <a:solidFill>
                  <a:schemeClr val="bg1"/>
                </a:solidFill>
                <a:cs typeface="Calibri"/>
              </a:rPr>
              <a:t> tape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67E1B352-8201-1D2B-05E4-CA56946139E0}"/>
                  </a:ext>
                </a:extLst>
              </p14:cNvPr>
              <p14:cNvContentPartPr/>
              <p14:nvPr/>
            </p14:nvContentPartPr>
            <p14:xfrm>
              <a:off x="10248648" y="2734603"/>
              <a:ext cx="251902" cy="442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67E1B352-8201-1D2B-05E4-CA56946139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0681" y="2716772"/>
                <a:ext cx="287477" cy="7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7E3EB782-20E0-FBC5-AD8E-82BCEB6976F5}"/>
                  </a:ext>
                </a:extLst>
              </p14:cNvPr>
              <p14:cNvContentPartPr/>
              <p14:nvPr/>
            </p14:nvContentPartPr>
            <p14:xfrm>
              <a:off x="10232327" y="2784919"/>
              <a:ext cx="79572" cy="23431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7E3EB782-20E0-FBC5-AD8E-82BCEB697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4405" y="2767168"/>
                <a:ext cx="115057" cy="58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11E3833B-A002-38E5-5DEA-000184FEEC2C}"/>
                  </a:ext>
                </a:extLst>
              </p14:cNvPr>
              <p14:cNvContentPartPr/>
              <p14:nvPr/>
            </p14:nvContentPartPr>
            <p14:xfrm>
              <a:off x="10246258" y="3309175"/>
              <a:ext cx="290867" cy="95464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11E3833B-A002-38E5-5DEA-000184FEEC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8281" y="3291231"/>
                <a:ext cx="326461" cy="130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t 16">
                <a:extLst>
                  <a:ext uri="{FF2B5EF4-FFF2-40B4-BE49-F238E27FC236}">
                    <a16:creationId xmlns:a16="http://schemas.microsoft.com/office/drawing/2014/main" id="{5669A9BE-5EEC-1696-173D-4219A9B0DDDF}"/>
                  </a:ext>
                </a:extLst>
              </p14:cNvPr>
              <p14:cNvContentPartPr/>
              <p14:nvPr/>
            </p14:nvContentPartPr>
            <p14:xfrm>
              <a:off x="10256711" y="3412807"/>
              <a:ext cx="100903" cy="24103"/>
            </p14:xfrm>
          </p:contentPart>
        </mc:Choice>
        <mc:Fallback xmlns="">
          <p:pic>
            <p:nvPicPr>
              <p:cNvPr id="17" name="Inkt 16">
                <a:extLst>
                  <a:ext uri="{FF2B5EF4-FFF2-40B4-BE49-F238E27FC236}">
                    <a16:creationId xmlns:a16="http://schemas.microsoft.com/office/drawing/2014/main" id="{5669A9BE-5EEC-1696-173D-4219A9B0DD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38757" y="3395084"/>
                <a:ext cx="136452" cy="59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9DAC8B9C-544A-8894-2AE4-BC3235A4114D}"/>
                  </a:ext>
                </a:extLst>
              </p14:cNvPr>
              <p14:cNvContentPartPr/>
              <p14:nvPr/>
            </p14:nvContentPartPr>
            <p14:xfrm>
              <a:off x="10229523" y="5113212"/>
              <a:ext cx="362467" cy="164971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9DAC8B9C-544A-8894-2AE4-BC3235A411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11543" y="5095280"/>
                <a:ext cx="398066" cy="200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t 18">
                <a:extLst>
                  <a:ext uri="{FF2B5EF4-FFF2-40B4-BE49-F238E27FC236}">
                    <a16:creationId xmlns:a16="http://schemas.microsoft.com/office/drawing/2014/main" id="{BFD413EF-FADE-6044-938C-F65E09B2E3AA}"/>
                  </a:ext>
                </a:extLst>
              </p14:cNvPr>
              <p14:cNvContentPartPr/>
              <p14:nvPr/>
            </p14:nvContentPartPr>
            <p14:xfrm>
              <a:off x="10226230" y="5174552"/>
              <a:ext cx="64635" cy="123862"/>
            </p14:xfrm>
          </p:contentPart>
        </mc:Choice>
        <mc:Fallback xmlns="">
          <p:pic>
            <p:nvPicPr>
              <p:cNvPr id="19" name="Inkt 18">
                <a:extLst>
                  <a:ext uri="{FF2B5EF4-FFF2-40B4-BE49-F238E27FC236}">
                    <a16:creationId xmlns:a16="http://schemas.microsoft.com/office/drawing/2014/main" id="{BFD413EF-FADE-6044-938C-F65E09B2E3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08276" y="5156601"/>
                <a:ext cx="100184" cy="159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4A858483-67E9-8F25-4D36-E66C2AA47434}"/>
                  </a:ext>
                </a:extLst>
              </p14:cNvPr>
              <p14:cNvContentPartPr/>
              <p14:nvPr/>
            </p14:nvContentPartPr>
            <p14:xfrm>
              <a:off x="10195751" y="3687127"/>
              <a:ext cx="249260" cy="1167257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4A858483-67E9-8F25-4D36-E66C2AA474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77767" y="3669130"/>
                <a:ext cx="284869" cy="1202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3CD0DF03-0E37-C5EF-F01A-2F6A86C734FB}"/>
                  </a:ext>
                </a:extLst>
              </p14:cNvPr>
              <p14:cNvContentPartPr/>
              <p14:nvPr/>
            </p14:nvContentPartPr>
            <p14:xfrm>
              <a:off x="10216878" y="2992256"/>
              <a:ext cx="360652" cy="73011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3CD0DF03-0E37-C5EF-F01A-2F6A86C734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98899" y="2974361"/>
                <a:ext cx="396250" cy="108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6972256D-2771-2E18-34D0-E814F2E05978}"/>
                  </a:ext>
                </a:extLst>
              </p14:cNvPr>
              <p14:cNvContentPartPr/>
              <p14:nvPr/>
            </p14:nvContentPartPr>
            <p14:xfrm>
              <a:off x="10236939" y="3090393"/>
              <a:ext cx="97552" cy="11489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6972256D-2771-2E18-34D0-E814F2E0597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19007" y="3072985"/>
                <a:ext cx="133058" cy="45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2E5FD1CE-A44D-EEEB-5354-A3B21141928F}"/>
                  </a:ext>
                </a:extLst>
              </p14:cNvPr>
              <p14:cNvContentPartPr/>
              <p14:nvPr/>
            </p14:nvContentPartPr>
            <p14:xfrm>
              <a:off x="10199495" y="2372256"/>
              <a:ext cx="383807" cy="89152"/>
            </p14:xfrm>
          </p:contentPart>
        </mc:Choice>
        <mc:Fallback xmlns=""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2E5FD1CE-A44D-EEEB-5354-A3B21141928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81510" y="2354282"/>
                <a:ext cx="419418" cy="124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4B0F4385-260F-2F20-1A96-476CDB9864AF}"/>
                  </a:ext>
                </a:extLst>
              </p14:cNvPr>
              <p14:cNvContentPartPr/>
              <p14:nvPr/>
            </p14:nvContentPartPr>
            <p14:xfrm>
              <a:off x="10208076" y="2472711"/>
              <a:ext cx="185064" cy="61514"/>
            </p14:xfrm>
          </p:contentPart>
        </mc:Choice>
        <mc:Fallback xmlns=""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4B0F4385-260F-2F20-1A96-476CDB9864A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0109" y="2454829"/>
                <a:ext cx="220639" cy="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74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1E9DD-BBCD-E61C-A5D4-CF4295DE5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4450857-A076-E08E-FDDC-ADD1CC7A5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835" y="236827"/>
            <a:ext cx="2972956" cy="555914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32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3200">
                <a:solidFill>
                  <a:schemeClr val="bg1"/>
                </a:solidFill>
                <a:cs typeface="Calibri Light"/>
              </a:rPr>
              <a:t>}</a:t>
            </a:r>
            <a:endParaRPr lang="de-DE" sz="32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CD6E7B8-ECDF-2B22-87F0-709F7D16CF56}"/>
              </a:ext>
            </a:extLst>
          </p:cNvPr>
          <p:cNvSpPr txBox="1"/>
          <p:nvPr/>
        </p:nvSpPr>
        <p:spPr>
          <a:xfrm>
            <a:off x="260350" y="1014845"/>
            <a:ext cx="23148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NL" err="1">
                <a:solidFill>
                  <a:srgbClr val="000000"/>
                </a:solidFill>
                <a:cs typeface="Calibri"/>
              </a:rPr>
              <a:t>Tokenize</a:t>
            </a:r>
            <a:endParaRPr lang="nl-NL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Variable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dictionary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Denestify</a:t>
            </a:r>
            <a:endParaRPr lang="nl-NL" err="1">
              <a:solidFill>
                <a:schemeClr val="bg1">
                  <a:lumMod val="50000"/>
                  <a:lumOff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Afbeelding 3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FD548F25-37DF-F403-FCA8-6BAB52B0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8" y="2241156"/>
            <a:ext cx="3170950" cy="4059936"/>
          </a:xfrm>
          <a:prstGeom prst="rect">
            <a:avLst/>
          </a:prstGeom>
        </p:spPr>
      </p:pic>
      <p:pic>
        <p:nvPicPr>
          <p:cNvPr id="5" name="Afbeelding 4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6E459C62-4738-7E54-C815-D16487EA2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199" b="-737"/>
          <a:stretch/>
        </p:blipFill>
        <p:spPr>
          <a:xfrm>
            <a:off x="5689305" y="1041544"/>
            <a:ext cx="2805690" cy="50186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191A5E02-182F-0D01-D636-398C11528402}"/>
                  </a:ext>
                </a:extLst>
              </p14:cNvPr>
              <p14:cNvContentPartPr/>
              <p14:nvPr/>
            </p14:nvContentPartPr>
            <p14:xfrm>
              <a:off x="722566" y="2394109"/>
              <a:ext cx="1212425" cy="5486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191A5E02-182F-0D01-D636-398C115284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572" y="2119809"/>
                <a:ext cx="1248053" cy="548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hthoek 7">
            <a:extLst>
              <a:ext uri="{FF2B5EF4-FFF2-40B4-BE49-F238E27FC236}">
                <a16:creationId xmlns:a16="http://schemas.microsoft.com/office/drawing/2014/main" id="{7DEEB975-9F87-EAFD-3CE4-BE7E56F9EFC6}"/>
              </a:ext>
            </a:extLst>
          </p:cNvPr>
          <p:cNvSpPr/>
          <p:nvPr/>
        </p:nvSpPr>
        <p:spPr>
          <a:xfrm>
            <a:off x="5795870" y="3233791"/>
            <a:ext cx="774853" cy="2658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 descr="Afbeelding met Lettertype, schermopname, lijn, tekst&#10;&#10;Automatisch gegenereerde beschrijving">
            <a:extLst>
              <a:ext uri="{FF2B5EF4-FFF2-40B4-BE49-F238E27FC236}">
                <a16:creationId xmlns:a16="http://schemas.microsoft.com/office/drawing/2014/main" id="{BF76A3F5-1A60-975D-03A3-FF247347C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963" y="6376424"/>
            <a:ext cx="2647950" cy="590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A32777D2-BBE2-D585-754C-2A8934C9BC78}"/>
                  </a:ext>
                </a:extLst>
              </p14:cNvPr>
              <p14:cNvContentPartPr/>
              <p14:nvPr/>
            </p14:nvContentPartPr>
            <p14:xfrm>
              <a:off x="7152888" y="5891287"/>
              <a:ext cx="183420" cy="351984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A32777D2-BBE2-D585-754C-2A8934C9BC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4941" y="5873670"/>
                <a:ext cx="218596" cy="387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C8C08F0F-00D3-24F2-F9C2-BA7816190851}"/>
                  </a:ext>
                </a:extLst>
              </p14:cNvPr>
              <p14:cNvContentPartPr/>
              <p14:nvPr/>
            </p14:nvContentPartPr>
            <p14:xfrm>
              <a:off x="7341911" y="6171171"/>
              <a:ext cx="100726" cy="74533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C8C08F0F-00D3-24F2-F9C2-BA78161908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24347" y="6153613"/>
                <a:ext cx="136213" cy="110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0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0277-AD5B-33FC-4E3F-9633D9A6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C5E2C92-53A8-C809-9F45-8274625F2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835" y="236827"/>
            <a:ext cx="2972956" cy="555914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32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3200">
                <a:solidFill>
                  <a:schemeClr val="bg1"/>
                </a:solidFill>
                <a:cs typeface="Calibri Light"/>
              </a:rPr>
              <a:t>}</a:t>
            </a:r>
            <a:endParaRPr lang="de-DE" sz="32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4D0EB6E-D02B-9350-7A6A-F2833F839BDE}"/>
              </a:ext>
            </a:extLst>
          </p:cNvPr>
          <p:cNvSpPr txBox="1"/>
          <p:nvPr/>
        </p:nvSpPr>
        <p:spPr>
          <a:xfrm>
            <a:off x="260350" y="1014845"/>
            <a:ext cx="23148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cs typeface="Calibri"/>
              </a:rPr>
              <a:t>Tokenize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Variable</a:t>
            </a:r>
            <a:r>
              <a:rPr lang="nl-NL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dictionary</a:t>
            </a:r>
            <a:endParaRPr lang="nl-NL">
              <a:solidFill>
                <a:schemeClr val="bg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Denestify</a:t>
            </a:r>
            <a:endParaRPr lang="nl-NL" err="1">
              <a:solidFill>
                <a:schemeClr val="bg1">
                  <a:lumMod val="50000"/>
                  <a:lumOff val="50000"/>
                </a:schemeClr>
              </a:solidFill>
              <a:cs typeface="Calibri" panose="020F0502020204030204"/>
            </a:endParaRPr>
          </a:p>
        </p:txBody>
      </p:sp>
      <p:pic>
        <p:nvPicPr>
          <p:cNvPr id="7" name="Afbeelding 6" descr="Afbeelding met tekst, schermopname, scherm, software&#10;&#10;Automatisch gegenereerde beschrijving">
            <a:extLst>
              <a:ext uri="{FF2B5EF4-FFF2-40B4-BE49-F238E27FC236}">
                <a16:creationId xmlns:a16="http://schemas.microsoft.com/office/drawing/2014/main" id="{CE34F404-C05F-CC67-3E1E-CCEEC7BD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7" y="2217269"/>
            <a:ext cx="4505325" cy="360045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E84A298-3AA1-825E-C61B-961E595A109B}"/>
              </a:ext>
            </a:extLst>
          </p:cNvPr>
          <p:cNvSpPr txBox="1"/>
          <p:nvPr/>
        </p:nvSpPr>
        <p:spPr>
          <a:xfrm>
            <a:off x="5838241" y="2869792"/>
            <a:ext cx="53302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main(int n)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@int#{#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n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a1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a2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</a:t>
            </a:r>
            <a:r>
              <a:rPr lang="nl-NL" sz="100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@ND#{#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i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@int#N@N#{#</a:t>
            </a:r>
            <a:r>
              <a:rPr lang="nl-NL" sz="1000">
                <a:solidFill>
                  <a:srgbClr val="FF0000"/>
                </a:solidFill>
                <a:ea typeface="+mn-lt"/>
                <a:cs typeface="+mn-lt"/>
              </a:rPr>
              <a:t>temp</a:t>
            </a:r>
            <a:r>
              <a:rPr lang="nl-NL" sz="10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@int#}#}#}#</a:t>
            </a:r>
            <a:endParaRPr lang="nl-NL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BDF72CD-A0FC-6EDB-FD26-7F9CA5B64C59}"/>
              </a:ext>
            </a:extLst>
          </p:cNvPr>
          <p:cNvSpPr txBox="1"/>
          <p:nvPr/>
        </p:nvSpPr>
        <p:spPr>
          <a:xfrm>
            <a:off x="5837381" y="2427431"/>
            <a:ext cx="3030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  <a:cs typeface="Calibri"/>
              </a:rPr>
              <a:t>Variable</a:t>
            </a:r>
            <a:r>
              <a:rPr lang="nl-NL" dirty="0">
                <a:solidFill>
                  <a:schemeClr val="bg1"/>
                </a:solidFill>
                <a:cs typeface="Calibri"/>
              </a:rPr>
              <a:t> Directory </a:t>
            </a:r>
            <a:r>
              <a:rPr lang="nl-NL" dirty="0" err="1">
                <a:solidFill>
                  <a:schemeClr val="bg1"/>
                </a:solidFill>
                <a:cs typeface="Calibri"/>
              </a:rPr>
              <a:t>Structure</a:t>
            </a:r>
            <a:endParaRPr lang="nl-NL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82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29E54-EBC1-15CA-2E99-45BF9F14B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705E3F0A-649B-D2F7-9A2D-53601225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7" y="2115907"/>
            <a:ext cx="11943771" cy="2231835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F4102F8-18DE-311A-CEBE-E1A3EE95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835" y="236827"/>
            <a:ext cx="2972956" cy="555914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32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3200">
                <a:solidFill>
                  <a:schemeClr val="bg1"/>
                </a:solidFill>
                <a:cs typeface="Calibri Light"/>
              </a:rPr>
              <a:t>}</a:t>
            </a:r>
            <a:endParaRPr lang="de-DE" sz="32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FDFFEF9-9F4C-7F70-9EB2-2237D6408EA8}"/>
              </a:ext>
            </a:extLst>
          </p:cNvPr>
          <p:cNvSpPr txBox="1"/>
          <p:nvPr/>
        </p:nvSpPr>
        <p:spPr>
          <a:xfrm>
            <a:off x="260350" y="1014845"/>
            <a:ext cx="23148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cs typeface="Calibri"/>
              </a:rPr>
              <a:t>Tokenize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Variable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dictionary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Denestify</a:t>
            </a:r>
            <a:endParaRPr lang="nl-NL" err="1">
              <a:solidFill>
                <a:schemeClr val="bg1">
                  <a:lumMod val="95000"/>
                  <a:lumOff val="5000"/>
                </a:schemeClr>
              </a:solidFill>
              <a:cs typeface="Calibri" panose="020F0502020204030204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7DB969F-6B3B-FF6C-437E-54DB9FB835BD}"/>
              </a:ext>
            </a:extLst>
          </p:cNvPr>
          <p:cNvSpPr txBox="1"/>
          <p:nvPr/>
        </p:nvSpPr>
        <p:spPr>
          <a:xfrm>
            <a:off x="580745" y="2457482"/>
            <a:ext cx="27135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</a:p>
        </p:txBody>
      </p:sp>
      <p:sp>
        <p:nvSpPr>
          <p:cNvPr id="8" name="Tekstvak 1">
            <a:extLst>
              <a:ext uri="{FF2B5EF4-FFF2-40B4-BE49-F238E27FC236}">
                <a16:creationId xmlns:a16="http://schemas.microsoft.com/office/drawing/2014/main" id="{D812AAFD-C27E-1F00-BE97-228C581A2C28}"/>
              </a:ext>
            </a:extLst>
          </p:cNvPr>
          <p:cNvSpPr txBox="1"/>
          <p:nvPr/>
        </p:nvSpPr>
        <p:spPr>
          <a:xfrm>
            <a:off x="6525210" y="2473356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4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0" name="Tekstvak 1">
            <a:extLst>
              <a:ext uri="{FF2B5EF4-FFF2-40B4-BE49-F238E27FC236}">
                <a16:creationId xmlns:a16="http://schemas.microsoft.com/office/drawing/2014/main" id="{885E15CB-5EBB-43E6-A79D-FFFA1E8C26EC}"/>
              </a:ext>
            </a:extLst>
          </p:cNvPr>
          <p:cNvSpPr txBox="1"/>
          <p:nvPr/>
        </p:nvSpPr>
        <p:spPr>
          <a:xfrm>
            <a:off x="1479846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4" name="Tekstvak 1">
            <a:extLst>
              <a:ext uri="{FF2B5EF4-FFF2-40B4-BE49-F238E27FC236}">
                <a16:creationId xmlns:a16="http://schemas.microsoft.com/office/drawing/2014/main" id="{09B8A828-1E4A-B30E-A1D3-CAFD0B25112E}"/>
              </a:ext>
            </a:extLst>
          </p:cNvPr>
          <p:cNvSpPr txBox="1"/>
          <p:nvPr/>
        </p:nvSpPr>
        <p:spPr>
          <a:xfrm>
            <a:off x="2553573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490C9FFC-3EE1-1DEE-6DF2-78634F30E44C}"/>
              </a:ext>
            </a:extLst>
          </p:cNvPr>
          <p:cNvSpPr txBox="1"/>
          <p:nvPr/>
        </p:nvSpPr>
        <p:spPr>
          <a:xfrm>
            <a:off x="3286709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6" name="Tekstvak 1">
            <a:extLst>
              <a:ext uri="{FF2B5EF4-FFF2-40B4-BE49-F238E27FC236}">
                <a16:creationId xmlns:a16="http://schemas.microsoft.com/office/drawing/2014/main" id="{82472E88-6E9D-3C39-C246-C77CA5BE171D}"/>
              </a:ext>
            </a:extLst>
          </p:cNvPr>
          <p:cNvSpPr txBox="1"/>
          <p:nvPr/>
        </p:nvSpPr>
        <p:spPr>
          <a:xfrm>
            <a:off x="4862664" y="2456037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1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7" name="Tekstvak 1">
            <a:extLst>
              <a:ext uri="{FF2B5EF4-FFF2-40B4-BE49-F238E27FC236}">
                <a16:creationId xmlns:a16="http://schemas.microsoft.com/office/drawing/2014/main" id="{9C8462BF-4FC2-CDAC-7978-965538E4DE0C}"/>
              </a:ext>
            </a:extLst>
          </p:cNvPr>
          <p:cNvSpPr txBox="1"/>
          <p:nvPr/>
        </p:nvSpPr>
        <p:spPr>
          <a:xfrm>
            <a:off x="5214800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2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9" name="Tekstvak 1">
            <a:extLst>
              <a:ext uri="{FF2B5EF4-FFF2-40B4-BE49-F238E27FC236}">
                <a16:creationId xmlns:a16="http://schemas.microsoft.com/office/drawing/2014/main" id="{9746B56B-4F7E-68A1-D902-A4E8D7DE0F15}"/>
              </a:ext>
            </a:extLst>
          </p:cNvPr>
          <p:cNvSpPr txBox="1"/>
          <p:nvPr/>
        </p:nvSpPr>
        <p:spPr>
          <a:xfrm>
            <a:off x="5613120" y="2456037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3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20" name="Tekstvak 1">
            <a:extLst>
              <a:ext uri="{FF2B5EF4-FFF2-40B4-BE49-F238E27FC236}">
                <a16:creationId xmlns:a16="http://schemas.microsoft.com/office/drawing/2014/main" id="{9824F65D-4AB1-43A7-1EB9-41D810400BCA}"/>
              </a:ext>
            </a:extLst>
          </p:cNvPr>
          <p:cNvSpPr txBox="1"/>
          <p:nvPr/>
        </p:nvSpPr>
        <p:spPr>
          <a:xfrm>
            <a:off x="10076511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>
                <a:solidFill>
                  <a:srgbClr val="00B050"/>
                </a:solidFill>
                <a:cs typeface="Calibri"/>
              </a:rPr>
              <a:t>3</a:t>
            </a:r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2D3958AA-5F95-97A4-60A0-75ADA3C5D65B}"/>
              </a:ext>
            </a:extLst>
          </p:cNvPr>
          <p:cNvSpPr txBox="1"/>
          <p:nvPr/>
        </p:nvSpPr>
        <p:spPr>
          <a:xfrm>
            <a:off x="9821436" y="2473355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4</a:t>
            </a:r>
            <a:endParaRPr lang="nl-NL" sz="9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0F34C3CC-6404-D36A-66C0-E93AAEB30238}"/>
                  </a:ext>
                </a:extLst>
              </p14:cNvPr>
              <p14:cNvContentPartPr/>
              <p14:nvPr/>
            </p14:nvContentPartPr>
            <p14:xfrm>
              <a:off x="4989530" y="1883892"/>
              <a:ext cx="248827" cy="566419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0F34C3CC-6404-D36A-66C0-E93AAEB302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1551" y="1865899"/>
                <a:ext cx="284425" cy="602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A9B8DF68-5BD2-0A9A-14A4-F7220BE8ADA3}"/>
                  </a:ext>
                </a:extLst>
              </p14:cNvPr>
              <p14:cNvContentPartPr/>
              <p14:nvPr/>
            </p14:nvContentPartPr>
            <p14:xfrm>
              <a:off x="5169160" y="2432301"/>
              <a:ext cx="57051" cy="5195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A9B8DF68-5BD2-0A9A-14A4-F7220BE8AD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1219" y="2172551"/>
                <a:ext cx="92573" cy="519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45ED1507-1816-CE64-1833-D826CADE8F2E}"/>
                  </a:ext>
                </a:extLst>
              </p14:cNvPr>
              <p14:cNvContentPartPr/>
              <p14:nvPr/>
            </p14:nvContentPartPr>
            <p14:xfrm>
              <a:off x="5654211" y="1912756"/>
              <a:ext cx="91843" cy="480191"/>
            </p14:xfrm>
          </p:contentPart>
        </mc:Choice>
        <mc:Fallback xmlns=""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45ED1507-1816-CE64-1833-D826CADE8F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6273" y="1894771"/>
                <a:ext cx="127360" cy="515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6AA4A577-CD33-335A-267C-978AB407DD0F}"/>
                  </a:ext>
                </a:extLst>
              </p14:cNvPr>
              <p14:cNvContentPartPr/>
              <p14:nvPr/>
            </p14:nvContentPartPr>
            <p14:xfrm>
              <a:off x="5716893" y="2292437"/>
              <a:ext cx="170813" cy="82138"/>
            </p14:xfrm>
          </p:contentPart>
        </mc:Choice>
        <mc:Fallback xmlns=""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6AA4A577-CD33-335A-267C-978AB407DD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98913" y="2274503"/>
                <a:ext cx="206414" cy="117647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kstvak 25">
            <a:extLst>
              <a:ext uri="{FF2B5EF4-FFF2-40B4-BE49-F238E27FC236}">
                <a16:creationId xmlns:a16="http://schemas.microsoft.com/office/drawing/2014/main" id="{A758A003-2119-F72C-EEA2-1A1437751FA3}"/>
              </a:ext>
            </a:extLst>
          </p:cNvPr>
          <p:cNvSpPr txBox="1"/>
          <p:nvPr/>
        </p:nvSpPr>
        <p:spPr>
          <a:xfrm>
            <a:off x="4012622" y="1449530"/>
            <a:ext cx="1449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Split nesting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6CA7E2DD-DF6E-95CC-FE50-3D2E59E63DFE}"/>
              </a:ext>
            </a:extLst>
          </p:cNvPr>
          <p:cNvSpPr txBox="1"/>
          <p:nvPr/>
        </p:nvSpPr>
        <p:spPr>
          <a:xfrm>
            <a:off x="5461576" y="1449530"/>
            <a:ext cx="1316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max nesting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31" name="Tekstvak 1">
            <a:extLst>
              <a:ext uri="{FF2B5EF4-FFF2-40B4-BE49-F238E27FC236}">
                <a16:creationId xmlns:a16="http://schemas.microsoft.com/office/drawing/2014/main" id="{D53FA1EA-6593-897B-5D76-2FD69A00BBC3}"/>
              </a:ext>
            </a:extLst>
          </p:cNvPr>
          <p:cNvSpPr txBox="1"/>
          <p:nvPr/>
        </p:nvSpPr>
        <p:spPr>
          <a:xfrm>
            <a:off x="1006482" y="2438719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0</a:t>
            </a:r>
            <a:endParaRPr lang="nl-NL" sz="900">
              <a:solidFill>
                <a:srgbClr val="00B050"/>
              </a:solidFill>
            </a:endParaRPr>
          </a:p>
        </p:txBody>
      </p:sp>
      <p:sp>
        <p:nvSpPr>
          <p:cNvPr id="32" name="Tekstvak 1">
            <a:extLst>
              <a:ext uri="{FF2B5EF4-FFF2-40B4-BE49-F238E27FC236}">
                <a16:creationId xmlns:a16="http://schemas.microsoft.com/office/drawing/2014/main" id="{BFFD01DF-FA43-18C9-42E7-CFCAB6FB83E7}"/>
              </a:ext>
            </a:extLst>
          </p:cNvPr>
          <p:cNvSpPr txBox="1"/>
          <p:nvPr/>
        </p:nvSpPr>
        <p:spPr>
          <a:xfrm>
            <a:off x="1912800" y="2450264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0</a:t>
            </a:r>
            <a:endParaRPr lang="nl-NL" sz="900">
              <a:solidFill>
                <a:srgbClr val="00B050"/>
              </a:solidFill>
            </a:endParaRPr>
          </a:p>
        </p:txBody>
      </p:sp>
      <p:sp>
        <p:nvSpPr>
          <p:cNvPr id="33" name="Tekstvak 1">
            <a:extLst>
              <a:ext uri="{FF2B5EF4-FFF2-40B4-BE49-F238E27FC236}">
                <a16:creationId xmlns:a16="http://schemas.microsoft.com/office/drawing/2014/main" id="{FD47624B-6554-A742-29E2-0F748CD7CEC0}"/>
              </a:ext>
            </a:extLst>
          </p:cNvPr>
          <p:cNvSpPr txBox="1"/>
          <p:nvPr/>
        </p:nvSpPr>
        <p:spPr>
          <a:xfrm>
            <a:off x="2871072" y="2456036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0</a:t>
            </a:r>
            <a:endParaRPr lang="nl-NL" sz="900">
              <a:solidFill>
                <a:srgbClr val="00B050"/>
              </a:solidFill>
            </a:endParaRPr>
          </a:p>
        </p:txBody>
      </p:sp>
      <p:sp>
        <p:nvSpPr>
          <p:cNvPr id="34" name="Tekstvak 1">
            <a:extLst>
              <a:ext uri="{FF2B5EF4-FFF2-40B4-BE49-F238E27FC236}">
                <a16:creationId xmlns:a16="http://schemas.microsoft.com/office/drawing/2014/main" id="{EAC0C14F-7650-403C-5937-9C49DC4C183A}"/>
              </a:ext>
            </a:extLst>
          </p:cNvPr>
          <p:cNvSpPr txBox="1"/>
          <p:nvPr/>
        </p:nvSpPr>
        <p:spPr>
          <a:xfrm>
            <a:off x="10291713" y="2456171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2</a:t>
            </a:r>
            <a:endParaRPr lang="nl-NL" sz="9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6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86A8A-C279-041A-77F5-94FEBF77D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3BED7D2B-5F67-480B-83CD-FFE53C52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2" y="4343673"/>
            <a:ext cx="10425545" cy="2463760"/>
          </a:xfrm>
          <a:prstGeom prst="rect">
            <a:avLst/>
          </a:prstGeom>
        </p:spPr>
      </p:pic>
      <p:pic>
        <p:nvPicPr>
          <p:cNvPr id="18" name="Afbeelding 17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1BD87409-2314-1E66-163F-BC3DEA81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7" y="2115907"/>
            <a:ext cx="11943771" cy="2231835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EBD3BCFD-5DC4-7F11-0D09-0A19C9F2F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835" y="236827"/>
            <a:ext cx="2972956" cy="555914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chemeClr val="bg1"/>
                </a:solidFill>
                <a:cs typeface="Calibri Light"/>
              </a:rPr>
              <a:t>{Turing </a:t>
            </a:r>
            <a:r>
              <a:rPr lang="de-DE" sz="3200" err="1">
                <a:solidFill>
                  <a:schemeClr val="bg1"/>
                </a:solidFill>
                <a:cs typeface="Calibri Light"/>
              </a:rPr>
              <a:t>Machine</a:t>
            </a:r>
            <a:r>
              <a:rPr lang="de-DE" sz="3200">
                <a:solidFill>
                  <a:schemeClr val="bg1"/>
                </a:solidFill>
                <a:cs typeface="Calibri Light"/>
              </a:rPr>
              <a:t>}</a:t>
            </a:r>
            <a:endParaRPr lang="de-DE" sz="320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F06F428-BA7E-DC74-92FE-053881B9CAF9}"/>
              </a:ext>
            </a:extLst>
          </p:cNvPr>
          <p:cNvSpPr txBox="1"/>
          <p:nvPr/>
        </p:nvSpPr>
        <p:spPr>
          <a:xfrm>
            <a:off x="260350" y="1014845"/>
            <a:ext cx="23148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cs typeface="Calibri"/>
              </a:rPr>
              <a:t>Tokenize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Variable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dictionary</a:t>
            </a:r>
            <a:endParaRPr lang="nl-NL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Denestify</a:t>
            </a:r>
            <a:endParaRPr lang="nl-NL" err="1">
              <a:solidFill>
                <a:schemeClr val="bg1">
                  <a:lumMod val="95000"/>
                  <a:lumOff val="5000"/>
                </a:schemeClr>
              </a:solidFill>
              <a:cs typeface="Calibri" panose="020F0502020204030204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10060D8-CF58-533C-BDD4-0B424FDD373A}"/>
              </a:ext>
            </a:extLst>
          </p:cNvPr>
          <p:cNvSpPr txBox="1"/>
          <p:nvPr/>
        </p:nvSpPr>
        <p:spPr>
          <a:xfrm>
            <a:off x="580745" y="2457482"/>
            <a:ext cx="27135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</a:p>
        </p:txBody>
      </p:sp>
      <p:sp>
        <p:nvSpPr>
          <p:cNvPr id="8" name="Tekstvak 1">
            <a:extLst>
              <a:ext uri="{FF2B5EF4-FFF2-40B4-BE49-F238E27FC236}">
                <a16:creationId xmlns:a16="http://schemas.microsoft.com/office/drawing/2014/main" id="{6927177C-404E-A448-C51B-F806749DC527}"/>
              </a:ext>
            </a:extLst>
          </p:cNvPr>
          <p:cNvSpPr txBox="1"/>
          <p:nvPr/>
        </p:nvSpPr>
        <p:spPr>
          <a:xfrm>
            <a:off x="6525210" y="2473356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4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0" name="Tekstvak 1">
            <a:extLst>
              <a:ext uri="{FF2B5EF4-FFF2-40B4-BE49-F238E27FC236}">
                <a16:creationId xmlns:a16="http://schemas.microsoft.com/office/drawing/2014/main" id="{974EB623-0B3F-F21C-7A9F-8EFEAE6348C6}"/>
              </a:ext>
            </a:extLst>
          </p:cNvPr>
          <p:cNvSpPr txBox="1"/>
          <p:nvPr/>
        </p:nvSpPr>
        <p:spPr>
          <a:xfrm>
            <a:off x="1479846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4" name="Tekstvak 1">
            <a:extLst>
              <a:ext uri="{FF2B5EF4-FFF2-40B4-BE49-F238E27FC236}">
                <a16:creationId xmlns:a16="http://schemas.microsoft.com/office/drawing/2014/main" id="{3A25140A-3AC7-BA9A-383C-845C26294FC4}"/>
              </a:ext>
            </a:extLst>
          </p:cNvPr>
          <p:cNvSpPr txBox="1"/>
          <p:nvPr/>
        </p:nvSpPr>
        <p:spPr>
          <a:xfrm>
            <a:off x="2553573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5" name="Tekstvak 1">
            <a:extLst>
              <a:ext uri="{FF2B5EF4-FFF2-40B4-BE49-F238E27FC236}">
                <a16:creationId xmlns:a16="http://schemas.microsoft.com/office/drawing/2014/main" id="{1A7813DB-A4F4-717F-BCE6-D89643D6C336}"/>
              </a:ext>
            </a:extLst>
          </p:cNvPr>
          <p:cNvSpPr txBox="1"/>
          <p:nvPr/>
        </p:nvSpPr>
        <p:spPr>
          <a:xfrm>
            <a:off x="3286709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0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6" name="Tekstvak 1">
            <a:extLst>
              <a:ext uri="{FF2B5EF4-FFF2-40B4-BE49-F238E27FC236}">
                <a16:creationId xmlns:a16="http://schemas.microsoft.com/office/drawing/2014/main" id="{9AE21F10-0C57-E21F-AEE2-6A7ADD45FC8B}"/>
              </a:ext>
            </a:extLst>
          </p:cNvPr>
          <p:cNvSpPr txBox="1"/>
          <p:nvPr/>
        </p:nvSpPr>
        <p:spPr>
          <a:xfrm>
            <a:off x="4862664" y="2456037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1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7" name="Tekstvak 1">
            <a:extLst>
              <a:ext uri="{FF2B5EF4-FFF2-40B4-BE49-F238E27FC236}">
                <a16:creationId xmlns:a16="http://schemas.microsoft.com/office/drawing/2014/main" id="{88895017-802C-0AD1-C5A1-C270DE848C17}"/>
              </a:ext>
            </a:extLst>
          </p:cNvPr>
          <p:cNvSpPr txBox="1"/>
          <p:nvPr/>
        </p:nvSpPr>
        <p:spPr>
          <a:xfrm>
            <a:off x="5214800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2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19" name="Tekstvak 1">
            <a:extLst>
              <a:ext uri="{FF2B5EF4-FFF2-40B4-BE49-F238E27FC236}">
                <a16:creationId xmlns:a16="http://schemas.microsoft.com/office/drawing/2014/main" id="{0A6A0C1E-5EBD-2D78-1D68-119E07DB53ED}"/>
              </a:ext>
            </a:extLst>
          </p:cNvPr>
          <p:cNvSpPr txBox="1"/>
          <p:nvPr/>
        </p:nvSpPr>
        <p:spPr>
          <a:xfrm>
            <a:off x="5613120" y="2456037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FF0000"/>
                </a:solidFill>
                <a:cs typeface="Calibri"/>
              </a:rPr>
              <a:t>3</a:t>
            </a:r>
            <a:endParaRPr lang="nl-NL" sz="900">
              <a:solidFill>
                <a:srgbClr val="FF0000"/>
              </a:solidFill>
            </a:endParaRPr>
          </a:p>
        </p:txBody>
      </p:sp>
      <p:sp>
        <p:nvSpPr>
          <p:cNvPr id="20" name="Tekstvak 1">
            <a:extLst>
              <a:ext uri="{FF2B5EF4-FFF2-40B4-BE49-F238E27FC236}">
                <a16:creationId xmlns:a16="http://schemas.microsoft.com/office/drawing/2014/main" id="{FC2F3687-F454-E174-DE36-9259D4366003}"/>
              </a:ext>
            </a:extLst>
          </p:cNvPr>
          <p:cNvSpPr txBox="1"/>
          <p:nvPr/>
        </p:nvSpPr>
        <p:spPr>
          <a:xfrm>
            <a:off x="10094232" y="2456038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3</a:t>
            </a:r>
            <a:endParaRPr lang="nl-NL" sz="900">
              <a:solidFill>
                <a:srgbClr val="00B050"/>
              </a:solidFill>
            </a:endParaRPr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DACC3A1-A630-57DF-342E-8652B89F6D67}"/>
              </a:ext>
            </a:extLst>
          </p:cNvPr>
          <p:cNvSpPr txBox="1"/>
          <p:nvPr/>
        </p:nvSpPr>
        <p:spPr>
          <a:xfrm>
            <a:off x="9821436" y="2473355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4</a:t>
            </a:r>
            <a:endParaRPr lang="nl-NL" sz="9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D07D9B09-CFEE-9A19-628D-4B248123CCC7}"/>
                  </a:ext>
                </a:extLst>
              </p14:cNvPr>
              <p14:cNvContentPartPr/>
              <p14:nvPr/>
            </p14:nvContentPartPr>
            <p14:xfrm>
              <a:off x="4989530" y="1883892"/>
              <a:ext cx="248827" cy="566419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D07D9B09-CFEE-9A19-628D-4B248123CC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1551" y="1865899"/>
                <a:ext cx="284425" cy="602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1EEA7CBC-9BC7-9077-6B8F-3720A6B86C04}"/>
                  </a:ext>
                </a:extLst>
              </p14:cNvPr>
              <p14:cNvContentPartPr/>
              <p14:nvPr/>
            </p14:nvContentPartPr>
            <p14:xfrm>
              <a:off x="5169160" y="2432301"/>
              <a:ext cx="57051" cy="5195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1EEA7CBC-9BC7-9077-6B8F-3720A6B86C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1219" y="2172551"/>
                <a:ext cx="92573" cy="519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t 23">
                <a:extLst>
                  <a:ext uri="{FF2B5EF4-FFF2-40B4-BE49-F238E27FC236}">
                    <a16:creationId xmlns:a16="http://schemas.microsoft.com/office/drawing/2014/main" id="{11AEF1FA-5AAB-A7EA-61D8-ABA36B7DD3BB}"/>
                  </a:ext>
                </a:extLst>
              </p14:cNvPr>
              <p14:cNvContentPartPr/>
              <p14:nvPr/>
            </p14:nvContentPartPr>
            <p14:xfrm>
              <a:off x="5654211" y="1912756"/>
              <a:ext cx="91843" cy="480191"/>
            </p14:xfrm>
          </p:contentPart>
        </mc:Choice>
        <mc:Fallback xmlns="">
          <p:pic>
            <p:nvPicPr>
              <p:cNvPr id="24" name="Inkt 23">
                <a:extLst>
                  <a:ext uri="{FF2B5EF4-FFF2-40B4-BE49-F238E27FC236}">
                    <a16:creationId xmlns:a16="http://schemas.microsoft.com/office/drawing/2014/main" id="{11AEF1FA-5AAB-A7EA-61D8-ABA36B7DD3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6273" y="1894771"/>
                <a:ext cx="127360" cy="515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4B90F5E3-3602-4EF9-6E3B-A1E63A6C9D20}"/>
                  </a:ext>
                </a:extLst>
              </p14:cNvPr>
              <p14:cNvContentPartPr/>
              <p14:nvPr/>
            </p14:nvContentPartPr>
            <p14:xfrm>
              <a:off x="5716893" y="2292437"/>
              <a:ext cx="170813" cy="82138"/>
            </p14:xfrm>
          </p:contentPart>
        </mc:Choice>
        <mc:Fallback xmlns=""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4B90F5E3-3602-4EF9-6E3B-A1E63A6C9D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98913" y="2274503"/>
                <a:ext cx="206414" cy="117647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kstvak 25">
            <a:extLst>
              <a:ext uri="{FF2B5EF4-FFF2-40B4-BE49-F238E27FC236}">
                <a16:creationId xmlns:a16="http://schemas.microsoft.com/office/drawing/2014/main" id="{A7CA18D0-D75E-5F08-D12D-29D2FDAD558C}"/>
              </a:ext>
            </a:extLst>
          </p:cNvPr>
          <p:cNvSpPr txBox="1"/>
          <p:nvPr/>
        </p:nvSpPr>
        <p:spPr>
          <a:xfrm>
            <a:off x="4012622" y="1449530"/>
            <a:ext cx="1449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Split nesting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761D7AEB-AE38-C2D9-43C4-7D4C2B39AC14}"/>
              </a:ext>
            </a:extLst>
          </p:cNvPr>
          <p:cNvSpPr txBox="1"/>
          <p:nvPr/>
        </p:nvSpPr>
        <p:spPr>
          <a:xfrm>
            <a:off x="5461576" y="1449530"/>
            <a:ext cx="1316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max nesting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4" name="Tekstvak 1">
            <a:extLst>
              <a:ext uri="{FF2B5EF4-FFF2-40B4-BE49-F238E27FC236}">
                <a16:creationId xmlns:a16="http://schemas.microsoft.com/office/drawing/2014/main" id="{E72E40D0-535A-E236-0A20-E767FFD6124F}"/>
              </a:ext>
            </a:extLst>
          </p:cNvPr>
          <p:cNvSpPr txBox="1"/>
          <p:nvPr/>
        </p:nvSpPr>
        <p:spPr>
          <a:xfrm>
            <a:off x="10285403" y="2473893"/>
            <a:ext cx="317537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900">
                <a:solidFill>
                  <a:srgbClr val="00B050"/>
                </a:solidFill>
                <a:cs typeface="Calibri"/>
              </a:rPr>
              <a:t>2</a:t>
            </a:r>
            <a:endParaRPr lang="nl-NL" sz="9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4114185C-5FE8-1ECC-521D-4A3B2FB74DCB}"/>
                  </a:ext>
                </a:extLst>
              </p14:cNvPr>
              <p14:cNvContentPartPr/>
              <p14:nvPr/>
            </p14:nvContentPartPr>
            <p14:xfrm flipV="1">
              <a:off x="3211530" y="4687275"/>
              <a:ext cx="4521641" cy="35214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4114185C-5FE8-1ECC-521D-4A3B2FB74D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V="1">
                <a:off x="3193531" y="2926575"/>
                <a:ext cx="4557278" cy="35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1CB36B0C-B523-D291-95F3-CDE2003780AC}"/>
                  </a:ext>
                </a:extLst>
              </p14:cNvPr>
              <p14:cNvContentPartPr/>
              <p14:nvPr/>
            </p14:nvContentPartPr>
            <p14:xfrm>
              <a:off x="5339258" y="2802886"/>
              <a:ext cx="5053812" cy="5714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1CB36B0C-B523-D291-95F3-CDE2003780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21619" y="2522900"/>
                <a:ext cx="5089450" cy="5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504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6A86-7CCC-C5A1-9E58-59090D91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13647" cy="1325563"/>
          </a:xfrm>
        </p:spPr>
        <p:txBody>
          <a:bodyPr/>
          <a:lstStyle/>
          <a:p>
            <a:r>
              <a:rPr lang="de-DE" sz="3200" dirty="0">
                <a:solidFill>
                  <a:schemeClr val="bg1"/>
                </a:solidFill>
                <a:ea typeface="+mj-lt"/>
                <a:cs typeface="+mj-lt"/>
              </a:rPr>
              <a:t>Turing </a:t>
            </a:r>
            <a:r>
              <a:rPr lang="de-DE" sz="3200" dirty="0" err="1">
                <a:solidFill>
                  <a:schemeClr val="bg1"/>
                </a:solidFill>
                <a:ea typeface="+mj-lt"/>
                <a:cs typeface="+mj-lt"/>
              </a:rPr>
              <a:t>Machine</a:t>
            </a:r>
            <a:r>
              <a:rPr lang="de-DE" sz="3200" dirty="0">
                <a:solidFill>
                  <a:schemeClr val="bg1"/>
                </a:solidFill>
                <a:ea typeface="+mj-lt"/>
                <a:cs typeface="+mj-lt"/>
              </a:rPr>
              <a:t> {</a:t>
            </a:r>
            <a:r>
              <a:rPr lang="de-DE" sz="3200" dirty="0" err="1">
                <a:solidFill>
                  <a:schemeClr val="bg1"/>
                </a:solidFill>
                <a:ea typeface="+mj-lt"/>
                <a:cs typeface="+mj-lt"/>
              </a:rPr>
              <a:t>SingleTape</a:t>
            </a:r>
            <a:r>
              <a:rPr lang="de-DE" sz="3200" dirty="0">
                <a:solidFill>
                  <a:schemeClr val="bg1"/>
                </a:solidFill>
                <a:ea typeface="+mj-lt"/>
                <a:cs typeface="+mj-lt"/>
              </a:rPr>
              <a:t>}</a:t>
            </a:r>
            <a:endParaRPr lang="de-DE" sz="3200" dirty="0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41BEEA7-26E3-55D8-3FAD-E4FC673EDEAE}"/>
              </a:ext>
            </a:extLst>
          </p:cNvPr>
          <p:cNvSpPr txBox="1"/>
          <p:nvPr/>
        </p:nvSpPr>
        <p:spPr>
          <a:xfrm>
            <a:off x="926804" y="1414720"/>
            <a:ext cx="97240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solidFill>
                  <a:schemeClr val="bg1"/>
                </a:solidFill>
                <a:ea typeface="Calibri"/>
                <a:cs typeface="Calibri"/>
              </a:rPr>
              <a:t>Traditionele constructie: 1 </a:t>
            </a:r>
            <a:r>
              <a:rPr lang="nl-NL" dirty="0" err="1">
                <a:solidFill>
                  <a:schemeClr val="bg1"/>
                </a:solidFill>
                <a:ea typeface="Calibri"/>
                <a:cs typeface="Calibri"/>
              </a:rPr>
              <a:t>transition</a:t>
            </a:r>
            <a:r>
              <a:rPr lang="nl-NL" dirty="0">
                <a:solidFill>
                  <a:schemeClr val="bg1"/>
                </a:solidFill>
                <a:ea typeface="Calibri"/>
                <a:cs typeface="Calibri"/>
              </a:rPr>
              <a:t> -&gt; veel </a:t>
            </a:r>
            <a:r>
              <a:rPr lang="nl-NL" dirty="0" err="1">
                <a:solidFill>
                  <a:schemeClr val="bg1"/>
                </a:solidFill>
                <a:ea typeface="Calibri"/>
                <a:cs typeface="Calibri"/>
              </a:rPr>
              <a:t>transitions</a:t>
            </a:r>
            <a:endParaRPr lang="nl-NL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nl-NL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nl-NL" dirty="0">
                <a:solidFill>
                  <a:schemeClr val="bg1"/>
                </a:solidFill>
                <a:ea typeface="Calibri"/>
                <a:cs typeface="Calibri"/>
              </a:rPr>
              <a:t>Optimalisatie: </a:t>
            </a:r>
          </a:p>
          <a:p>
            <a:r>
              <a:rPr lang="nl-NL" dirty="0">
                <a:solidFill>
                  <a:schemeClr val="bg1"/>
                </a:solidFill>
                <a:ea typeface="Calibri"/>
                <a:cs typeface="Calibri"/>
              </a:rPr>
              <a:t>meeste tapes zijn niet belangrijk voor </a:t>
            </a:r>
            <a:r>
              <a:rPr lang="nl-NL" dirty="0" err="1">
                <a:solidFill>
                  <a:schemeClr val="bg1"/>
                </a:solidFill>
                <a:ea typeface="Calibri"/>
                <a:cs typeface="Calibri"/>
              </a:rPr>
              <a:t>transition</a:t>
            </a:r>
            <a:r>
              <a:rPr lang="nl-NL" dirty="0">
                <a:solidFill>
                  <a:schemeClr val="bg1"/>
                </a:solidFill>
                <a:ea typeface="Calibri"/>
                <a:cs typeface="Calibri"/>
              </a:rPr>
              <a:t> -&gt; negeer die tapes.</a:t>
            </a:r>
          </a:p>
          <a:p>
            <a:endParaRPr lang="nl-NL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nl-NL" dirty="0">
                <a:solidFill>
                  <a:schemeClr val="bg1"/>
                </a:solidFill>
                <a:ea typeface="Calibri"/>
                <a:cs typeface="Calibri"/>
              </a:rPr>
              <a:t>Probleem: Counter zorgt dat </a:t>
            </a:r>
            <a:r>
              <a:rPr lang="nl-NL" dirty="0" err="1">
                <a:solidFill>
                  <a:schemeClr val="bg1"/>
                </a:solidFill>
                <a:ea typeface="Calibri"/>
                <a:cs typeface="Calibri"/>
              </a:rPr>
              <a:t>tapehead</a:t>
            </a:r>
            <a:r>
              <a:rPr lang="nl-NL" dirty="0">
                <a:solidFill>
                  <a:schemeClr val="bg1"/>
                </a:solidFill>
                <a:ea typeface="Calibri"/>
                <a:cs typeface="Calibri"/>
              </a:rPr>
              <a:t> niet 'verloren loopt'. </a:t>
            </a:r>
          </a:p>
          <a:p>
            <a:r>
              <a:rPr lang="nl-NL" dirty="0">
                <a:solidFill>
                  <a:schemeClr val="bg1"/>
                </a:solidFill>
                <a:ea typeface="Calibri"/>
                <a:cs typeface="Calibri"/>
              </a:rPr>
              <a:t>Dit werkt niet meer, oplossing-&gt; extra tape, heeft </a:t>
            </a:r>
            <a:r>
              <a:rPr lang="nl-NL" dirty="0" err="1">
                <a:solidFill>
                  <a:schemeClr val="bg1"/>
                </a:solidFill>
                <a:ea typeface="Calibri"/>
                <a:cs typeface="Calibri"/>
              </a:rPr>
              <a:t>'N</a:t>
            </a:r>
            <a:r>
              <a:rPr lang="nl-NL" dirty="0">
                <a:solidFill>
                  <a:schemeClr val="bg1"/>
                </a:solidFill>
                <a:ea typeface="Calibri"/>
                <a:cs typeface="Calibri"/>
              </a:rPr>
              <a:t>' op elke entry, </a:t>
            </a:r>
          </a:p>
          <a:p>
            <a:r>
              <a:rPr lang="nl-NL" dirty="0">
                <a:solidFill>
                  <a:schemeClr val="bg1"/>
                </a:solidFill>
                <a:cs typeface="Calibri"/>
              </a:rPr>
              <a:t>Vanaf </a:t>
            </a:r>
            <a:r>
              <a:rPr lang="nl-NL" dirty="0" err="1">
                <a:solidFill>
                  <a:schemeClr val="bg1"/>
                </a:solidFill>
                <a:cs typeface="Calibri"/>
              </a:rPr>
              <a:t>leftmost</a:t>
            </a:r>
            <a:r>
              <a:rPr lang="nl-NL" dirty="0">
                <a:solidFill>
                  <a:schemeClr val="bg1"/>
                </a:solidFill>
                <a:cs typeface="Calibri"/>
              </a:rPr>
              <a:t> </a:t>
            </a:r>
            <a:r>
              <a:rPr lang="nl-NL" dirty="0" err="1">
                <a:solidFill>
                  <a:schemeClr val="bg1"/>
                </a:solidFill>
                <a:cs typeface="Calibri"/>
              </a:rPr>
              <a:t>position</a:t>
            </a:r>
            <a:r>
              <a:rPr lang="nl-NL" dirty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pic>
        <p:nvPicPr>
          <p:cNvPr id="3" name="Afbeelding 2" descr="Afbeelding met schermopname, zwart&#10;&#10;Automatisch gegenereerde beschrijving">
            <a:extLst>
              <a:ext uri="{FF2B5EF4-FFF2-40B4-BE49-F238E27FC236}">
                <a16:creationId xmlns:a16="http://schemas.microsoft.com/office/drawing/2014/main" id="{D76525E4-7ABC-8CC2-41F4-854C9B4F6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25"/>
          <a:stretch/>
        </p:blipFill>
        <p:spPr>
          <a:xfrm>
            <a:off x="7904540" y="1137552"/>
            <a:ext cx="3403600" cy="41869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FC959C4F-FAD9-033B-4064-3EA9712AFEE5}"/>
                  </a:ext>
                </a:extLst>
              </p14:cNvPr>
              <p14:cNvContentPartPr/>
              <p14:nvPr/>
            </p14:nvContentPartPr>
            <p14:xfrm>
              <a:off x="9485808" y="5135881"/>
              <a:ext cx="170749" cy="6626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FC959C4F-FAD9-033B-4064-3EA9712AF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8194" y="5118793"/>
                <a:ext cx="206337" cy="411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32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A8BD1-03B3-28E8-D999-0A1CF6244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70DAC4C-1424-D700-8E2D-4A212DB9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929" y="2280783"/>
            <a:ext cx="1877785" cy="393836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4736E5F5-35B6-8EFD-456F-E0AFFA9A0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" y="2194831"/>
            <a:ext cx="1686378" cy="3638549"/>
          </a:xfrm>
          <a:prstGeom prst="rect">
            <a:avLst/>
          </a:prstGeom>
        </p:spPr>
      </p:pic>
      <p:pic>
        <p:nvPicPr>
          <p:cNvPr id="12" name="Afbeelding 11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44AAC71C-56E9-109D-71F1-2C0A73FB43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44" t="395" r="1083" b="78322"/>
          <a:stretch/>
        </p:blipFill>
        <p:spPr>
          <a:xfrm>
            <a:off x="1003461" y="2921823"/>
            <a:ext cx="5830793" cy="1276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Afbeelding 1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7BC2E389-21D3-ECC6-B557-939EF8D13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3" r="-361" b="51748"/>
          <a:stretch/>
        </p:blipFill>
        <p:spPr>
          <a:xfrm>
            <a:off x="1092528" y="4068493"/>
            <a:ext cx="5830793" cy="1278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Afbeelding 15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9E0161E8-BD36-765D-208F-156AB90F9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95" r="722" b="-350"/>
          <a:stretch/>
        </p:blipFill>
        <p:spPr>
          <a:xfrm>
            <a:off x="5149929" y="3090882"/>
            <a:ext cx="5771394" cy="1236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Afbeelding 17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E8D1FDF1-46BA-002C-1E23-96183E71A6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97" r="1083" b="23906"/>
          <a:stretch/>
        </p:blipFill>
        <p:spPr>
          <a:xfrm>
            <a:off x="4605647" y="4325791"/>
            <a:ext cx="5751594" cy="1403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63FF1DE-0EF1-51F5-B65E-EEC66FF8B621}"/>
              </a:ext>
            </a:extLst>
          </p:cNvPr>
          <p:cNvSpPr txBox="1"/>
          <p:nvPr/>
        </p:nvSpPr>
        <p:spPr>
          <a:xfrm>
            <a:off x="2280063" y="518556"/>
            <a:ext cx="69490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The Never{</a:t>
            </a:r>
            <a:b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</a:br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       </a:t>
            </a:r>
            <a:r>
              <a:rPr lang="de-DE" sz="5400" err="1">
                <a:solidFill>
                  <a:schemeClr val="bg1"/>
                </a:solidFill>
                <a:latin typeface="Consolas"/>
                <a:cs typeface="Calibri Light"/>
              </a:rPr>
              <a:t>Nestifier</a:t>
            </a:r>
            <a:r>
              <a:rPr lang="de-DE" sz="5400">
                <a:solidFill>
                  <a:schemeClr val="bg1"/>
                </a:solidFill>
                <a:latin typeface="Consolas"/>
                <a:cs typeface="Calibri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907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:a16="http://schemas.microsoft.com/office/drawing/2014/main" id="{029CA65F-677A-A245-49A9-FB921C918A58}"/>
              </a:ext>
            </a:extLst>
          </p:cNvPr>
          <p:cNvGrpSpPr/>
          <p:nvPr/>
        </p:nvGrpSpPr>
        <p:grpSpPr>
          <a:xfrm>
            <a:off x="498765" y="2067798"/>
            <a:ext cx="3167820" cy="713597"/>
            <a:chOff x="231570" y="3393876"/>
            <a:chExt cx="3167820" cy="713597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AFDAADE0-3C22-9BBE-8A44-EE7A817BE0A4}"/>
                </a:ext>
              </a:extLst>
            </p:cNvPr>
            <p:cNvGrpSpPr/>
            <p:nvPr/>
          </p:nvGrpSpPr>
          <p:grpSpPr>
            <a:xfrm>
              <a:off x="231570" y="3393876"/>
              <a:ext cx="3167820" cy="713597"/>
              <a:chOff x="281050" y="3314707"/>
              <a:chExt cx="3533975" cy="862038"/>
            </a:xfrm>
          </p:grpSpPr>
          <p:pic>
            <p:nvPicPr>
              <p:cNvPr id="3" name="Afbeelding 2" descr="Afbeelding met tekst, Lettertype, schermopname, Graphics&#10;&#10;Automatisch gegenereerde beschrijving">
                <a:extLst>
                  <a:ext uri="{FF2B5EF4-FFF2-40B4-BE49-F238E27FC236}">
                    <a16:creationId xmlns:a16="http://schemas.microsoft.com/office/drawing/2014/main" id="{898BF762-7E53-C634-46CA-2D76F430D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6319" b="1123"/>
              <a:stretch/>
            </p:blipFill>
            <p:spPr>
              <a:xfrm>
                <a:off x="281050" y="3314707"/>
                <a:ext cx="3533975" cy="862038"/>
              </a:xfrm>
              <a:prstGeom prst="rect">
                <a:avLst/>
              </a:prstGeom>
            </p:spPr>
          </p:pic>
          <p:pic>
            <p:nvPicPr>
              <p:cNvPr id="8" name="Afbeelding 7">
                <a:extLst>
                  <a:ext uri="{FF2B5EF4-FFF2-40B4-BE49-F238E27FC236}">
                    <a16:creationId xmlns:a16="http://schemas.microsoft.com/office/drawing/2014/main" id="{0CE9E6F7-BD4D-CA5F-8366-C8A11999F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986" y="3432032"/>
                <a:ext cx="3030186" cy="350197"/>
              </a:xfrm>
              <a:prstGeom prst="rect">
                <a:avLst/>
              </a:prstGeom>
            </p:spPr>
          </p:pic>
        </p:grp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DF54502F-D196-06D2-1063-3731EAF08B35}"/>
                </a:ext>
              </a:extLst>
            </p:cNvPr>
            <p:cNvSpPr txBox="1"/>
            <p:nvPr/>
          </p:nvSpPr>
          <p:spPr>
            <a:xfrm>
              <a:off x="821375" y="3486725"/>
              <a:ext cx="199076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600" b="1">
                  <a:solidFill>
                    <a:srgbClr val="CC1D1D"/>
                  </a:solidFill>
                  <a:latin typeface="Consolas"/>
                  <a:cs typeface="Calibri"/>
                </a:rPr>
                <a:t>Tibo </a:t>
              </a:r>
              <a:r>
                <a:rPr lang="nl-NL" sz="1600" b="1" err="1">
                  <a:solidFill>
                    <a:srgbClr val="CC1D1D"/>
                  </a:solidFill>
                  <a:latin typeface="Consolas"/>
                  <a:cs typeface="Calibri"/>
                </a:rPr>
                <a:t>Verreycken</a:t>
              </a:r>
              <a:endParaRPr lang="nl-NL" sz="1600" b="1">
                <a:solidFill>
                  <a:srgbClr val="CC1D1D"/>
                </a:solidFill>
                <a:latin typeface="Consolas"/>
                <a:cs typeface="Calibri"/>
              </a:endParaRP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FA260D44-A8EA-3D5B-BDF4-F50E7F4B3C2A}"/>
              </a:ext>
            </a:extLst>
          </p:cNvPr>
          <p:cNvGrpSpPr/>
          <p:nvPr/>
        </p:nvGrpSpPr>
        <p:grpSpPr>
          <a:xfrm>
            <a:off x="498765" y="2958447"/>
            <a:ext cx="3167820" cy="713597"/>
            <a:chOff x="281050" y="3314707"/>
            <a:chExt cx="3533975" cy="862038"/>
          </a:xfrm>
        </p:grpSpPr>
        <p:pic>
          <p:nvPicPr>
            <p:cNvPr id="19" name="Afbeelding 18" descr="Afbeelding met tekst, Lettertype, schermopname, Graphics&#10;&#10;Automatisch gegenereerde beschrijving">
              <a:extLst>
                <a:ext uri="{FF2B5EF4-FFF2-40B4-BE49-F238E27FC236}">
                  <a16:creationId xmlns:a16="http://schemas.microsoft.com/office/drawing/2014/main" id="{AF9D2A9D-0D2E-C6DE-7FB0-06EFB0DB4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319" b="1123"/>
            <a:stretch/>
          </p:blipFill>
          <p:spPr>
            <a:xfrm>
              <a:off x="281050" y="3314707"/>
              <a:ext cx="3533975" cy="862038"/>
            </a:xfrm>
            <a:prstGeom prst="rect">
              <a:avLst/>
            </a:prstGeom>
          </p:spPr>
        </p:pic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DE6FD46E-C8C2-14E3-4BD4-F1A18276F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86" y="3432032"/>
              <a:ext cx="3030186" cy="350197"/>
            </a:xfrm>
            <a:prstGeom prst="rect">
              <a:avLst/>
            </a:prstGeom>
          </p:spPr>
        </p:pic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9E32C6B2-33C0-9078-FAA3-FFA803BE2BF2}"/>
              </a:ext>
            </a:extLst>
          </p:cNvPr>
          <p:cNvGrpSpPr/>
          <p:nvPr/>
        </p:nvGrpSpPr>
        <p:grpSpPr>
          <a:xfrm>
            <a:off x="498765" y="3829304"/>
            <a:ext cx="3167820" cy="713597"/>
            <a:chOff x="281050" y="3314707"/>
            <a:chExt cx="3533975" cy="862038"/>
          </a:xfrm>
        </p:grpSpPr>
        <p:pic>
          <p:nvPicPr>
            <p:cNvPr id="22" name="Afbeelding 21" descr="Afbeelding met tekst, Lettertype, schermopname, Graphics&#10;&#10;Automatisch gegenereerde beschrijving">
              <a:extLst>
                <a:ext uri="{FF2B5EF4-FFF2-40B4-BE49-F238E27FC236}">
                  <a16:creationId xmlns:a16="http://schemas.microsoft.com/office/drawing/2014/main" id="{A2C206E1-BA3D-88E2-6A89-1BA890D04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319" b="1123"/>
            <a:stretch/>
          </p:blipFill>
          <p:spPr>
            <a:xfrm>
              <a:off x="281050" y="3314707"/>
              <a:ext cx="3533975" cy="862038"/>
            </a:xfrm>
            <a:prstGeom prst="rect">
              <a:avLst/>
            </a:prstGeom>
          </p:spPr>
        </p:pic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0C0A85F8-8724-5476-2030-7380E400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86" y="3432032"/>
              <a:ext cx="3030186" cy="350197"/>
            </a:xfrm>
            <a:prstGeom prst="rect">
              <a:avLst/>
            </a:prstGeom>
          </p:spPr>
        </p:pic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EF4A2379-398B-D834-DA2D-828046F6577C}"/>
              </a:ext>
            </a:extLst>
          </p:cNvPr>
          <p:cNvGrpSpPr/>
          <p:nvPr/>
        </p:nvGrpSpPr>
        <p:grpSpPr>
          <a:xfrm>
            <a:off x="498765" y="4650680"/>
            <a:ext cx="3167820" cy="713597"/>
            <a:chOff x="281050" y="3314707"/>
            <a:chExt cx="3533975" cy="862038"/>
          </a:xfrm>
        </p:grpSpPr>
        <p:pic>
          <p:nvPicPr>
            <p:cNvPr id="25" name="Afbeelding 24" descr="Afbeelding met tekst, Lettertype, schermopname, Graphics&#10;&#10;Automatisch gegenereerde beschrijving">
              <a:extLst>
                <a:ext uri="{FF2B5EF4-FFF2-40B4-BE49-F238E27FC236}">
                  <a16:creationId xmlns:a16="http://schemas.microsoft.com/office/drawing/2014/main" id="{81CEDD03-FCE6-55AB-702D-154C577DA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319" b="1123"/>
            <a:stretch/>
          </p:blipFill>
          <p:spPr>
            <a:xfrm>
              <a:off x="281050" y="3314707"/>
              <a:ext cx="3533975" cy="862038"/>
            </a:xfrm>
            <a:prstGeom prst="rect">
              <a:avLst/>
            </a:prstGeom>
          </p:spPr>
        </p:pic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6E8C4DE5-FC54-A320-EF34-55A2D3783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986" y="3432032"/>
              <a:ext cx="3030186" cy="350197"/>
            </a:xfrm>
            <a:prstGeom prst="rect">
              <a:avLst/>
            </a:prstGeom>
          </p:spPr>
        </p:pic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397A097B-42E2-B9CB-A6B3-AC9E4877DECB}"/>
              </a:ext>
            </a:extLst>
          </p:cNvPr>
          <p:cNvSpPr txBox="1"/>
          <p:nvPr/>
        </p:nvSpPr>
        <p:spPr>
          <a:xfrm>
            <a:off x="1088570" y="3061192"/>
            <a:ext cx="1990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600" b="1" err="1">
                <a:solidFill>
                  <a:schemeClr val="accent1"/>
                </a:solidFill>
                <a:latin typeface="Consolas"/>
                <a:cs typeface="Calibri"/>
              </a:rPr>
              <a:t>Anas</a:t>
            </a:r>
            <a:r>
              <a:rPr lang="nl-NL" sz="1600" b="1">
                <a:solidFill>
                  <a:schemeClr val="accent1"/>
                </a:solidFill>
                <a:latin typeface="Consolas"/>
                <a:cs typeface="Calibri"/>
              </a:rPr>
              <a:t> Stitou</a:t>
            </a:r>
            <a:endParaRPr lang="nl-NL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C2EB990E-091F-24C5-5318-032DF287F843}"/>
              </a:ext>
            </a:extLst>
          </p:cNvPr>
          <p:cNvSpPr txBox="1"/>
          <p:nvPr/>
        </p:nvSpPr>
        <p:spPr>
          <a:xfrm>
            <a:off x="1088570" y="3902361"/>
            <a:ext cx="1990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600" b="1">
                <a:solidFill>
                  <a:schemeClr val="accent4">
                    <a:lumMod val="40000"/>
                    <a:lumOff val="60000"/>
                  </a:schemeClr>
                </a:solidFill>
                <a:latin typeface="Consolas"/>
                <a:cs typeface="Calibri"/>
              </a:rPr>
              <a:t>Emil Lambert</a:t>
            </a:r>
            <a:endParaRPr lang="nl-NL">
              <a:solidFill>
                <a:schemeClr val="accent4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9453AEA-506A-B27A-9D2F-1D50E7801EA4}"/>
              </a:ext>
            </a:extLst>
          </p:cNvPr>
          <p:cNvSpPr txBox="1"/>
          <p:nvPr/>
        </p:nvSpPr>
        <p:spPr>
          <a:xfrm>
            <a:off x="1088569" y="4713841"/>
            <a:ext cx="19907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600" b="1">
                <a:solidFill>
                  <a:srgbClr val="92D050"/>
                </a:solidFill>
                <a:latin typeface="Consolas"/>
                <a:cs typeface="Calibri"/>
              </a:rPr>
              <a:t>Kars van Velzen</a:t>
            </a:r>
            <a:endParaRPr lang="nl-NL">
              <a:solidFill>
                <a:srgbClr val="92D050"/>
              </a:solidFill>
              <a:cs typeface="Calibri" panose="020F0502020204030204"/>
            </a:endParaRPr>
          </a:p>
        </p:txBody>
      </p:sp>
      <p:pic>
        <p:nvPicPr>
          <p:cNvPr id="32" name="Afbeelding 31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0DD66E25-1DA3-6242-DE05-9D49A1CA32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44" t="395" r="1083" b="78322"/>
          <a:stretch/>
        </p:blipFill>
        <p:spPr>
          <a:xfrm>
            <a:off x="4773878" y="1575954"/>
            <a:ext cx="2753105" cy="603985"/>
          </a:xfrm>
          <a:prstGeom prst="rect">
            <a:avLst/>
          </a:prstGeom>
        </p:spPr>
      </p:pic>
      <p:pic>
        <p:nvPicPr>
          <p:cNvPr id="33" name="Afbeelding 32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1C29792E-7DA8-3FA8-A626-34462DF743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23" r="-361" b="51748"/>
          <a:stretch/>
        </p:blipFill>
        <p:spPr>
          <a:xfrm>
            <a:off x="4773878" y="2356467"/>
            <a:ext cx="2753105" cy="605269"/>
          </a:xfrm>
          <a:prstGeom prst="rect">
            <a:avLst/>
          </a:prstGeom>
        </p:spPr>
      </p:pic>
      <p:pic>
        <p:nvPicPr>
          <p:cNvPr id="34" name="Afbeelding 3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FB9CA09E-B8F4-035A-DA9F-BAA716C2E7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95" r="722" b="-350"/>
          <a:stretch/>
        </p:blipFill>
        <p:spPr>
          <a:xfrm>
            <a:off x="4773878" y="4060699"/>
            <a:ext cx="2723395" cy="583314"/>
          </a:xfrm>
          <a:prstGeom prst="rect">
            <a:avLst/>
          </a:prstGeom>
        </p:spPr>
      </p:pic>
      <p:pic>
        <p:nvPicPr>
          <p:cNvPr id="35" name="Afbeelding 34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94DDEB1A-5C6A-55FF-39ED-E1F780F98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97" r="1083" b="23906"/>
          <a:stretch/>
        </p:blipFill>
        <p:spPr>
          <a:xfrm>
            <a:off x="4773878" y="3167946"/>
            <a:ext cx="2713491" cy="661124"/>
          </a:xfrm>
          <a:prstGeom prst="rect">
            <a:avLst/>
          </a:prstGeom>
        </p:spPr>
      </p:pic>
      <p:pic>
        <p:nvPicPr>
          <p:cNvPr id="37" name="Afbeelding 36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ECA859D7-60CE-9BFD-6A45-D3BF314B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229" y="1129350"/>
            <a:ext cx="2743200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5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diagram, cirkel, tekst, schermopname&#10;&#10;Automatisch gegenereerde beschrijving">
            <a:extLst>
              <a:ext uri="{FF2B5EF4-FFF2-40B4-BE49-F238E27FC236}">
                <a16:creationId xmlns:a16="http://schemas.microsoft.com/office/drawing/2014/main" id="{FA0B9075-D422-19E4-6820-D0EB497D3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" r="-75" b="-172"/>
          <a:stretch/>
        </p:blipFill>
        <p:spPr>
          <a:xfrm>
            <a:off x="509816" y="1298121"/>
            <a:ext cx="11217731" cy="49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1982"/>
            <a:ext cx="9144000" cy="851505"/>
          </a:xfrm>
        </p:spPr>
        <p:txBody>
          <a:bodyPr>
            <a:normAutofit fontScale="90000"/>
          </a:bodyPr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{</a:t>
            </a:r>
            <a:r>
              <a:rPr lang="de-DE" err="1">
                <a:solidFill>
                  <a:schemeClr val="bg1"/>
                </a:solidFill>
                <a:cs typeface="Calibri Light"/>
              </a:rPr>
              <a:t>Tokenisation</a:t>
            </a:r>
            <a:r>
              <a:rPr lang="de-DE">
                <a:solidFill>
                  <a:schemeClr val="bg1"/>
                </a:solidFill>
                <a:cs typeface="Calibri Light"/>
              </a:rPr>
              <a:t>}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-152106" y="1484786"/>
            <a:ext cx="1439333" cy="3918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solidFill>
                  <a:schemeClr val="bg1"/>
                </a:solidFill>
                <a:cs typeface="Calibri"/>
              </a:rPr>
              <a:t>D</a:t>
            </a: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07CF69DB-8703-FE08-D02C-F04C8572BDA4}"/>
              </a:ext>
            </a:extLst>
          </p:cNvPr>
          <p:cNvSpPr txBox="1">
            <a:spLocks/>
          </p:cNvSpPr>
          <p:nvPr/>
        </p:nvSpPr>
        <p:spPr>
          <a:xfrm>
            <a:off x="-157042" y="2423475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V</a:t>
            </a: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FC0FE7A3-E13E-A8CE-B372-616D5C60D4D3}"/>
              </a:ext>
            </a:extLst>
          </p:cNvPr>
          <p:cNvSpPr txBox="1">
            <a:spLocks/>
          </p:cNvSpPr>
          <p:nvPr/>
        </p:nvSpPr>
        <p:spPr>
          <a:xfrm>
            <a:off x="-157042" y="3790626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C87B80C0-EE0A-5D11-8639-17032767132B}"/>
              </a:ext>
            </a:extLst>
          </p:cNvPr>
          <p:cNvSpPr txBox="1">
            <a:spLocks/>
          </p:cNvSpPr>
          <p:nvPr/>
        </p:nvSpPr>
        <p:spPr>
          <a:xfrm>
            <a:off x="-157040" y="4721765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D</a:t>
            </a:r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965AA474-CEC8-725F-076D-5FBE3ADC2607}"/>
              </a:ext>
            </a:extLst>
          </p:cNvPr>
          <p:cNvSpPr txBox="1">
            <a:spLocks/>
          </p:cNvSpPr>
          <p:nvPr/>
        </p:nvSpPr>
        <p:spPr>
          <a:xfrm>
            <a:off x="-150897" y="1945421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F{</a:t>
            </a:r>
          </a:p>
        </p:txBody>
      </p:sp>
      <p:sp>
        <p:nvSpPr>
          <p:cNvPr id="13" name="Ondertitel 2">
            <a:extLst>
              <a:ext uri="{FF2B5EF4-FFF2-40B4-BE49-F238E27FC236}">
                <a16:creationId xmlns:a16="http://schemas.microsoft.com/office/drawing/2014/main" id="{7086C73C-800A-7B7D-D3E9-45A6CE2FB2C8}"/>
              </a:ext>
            </a:extLst>
          </p:cNvPr>
          <p:cNvSpPr txBox="1">
            <a:spLocks/>
          </p:cNvSpPr>
          <p:nvPr/>
        </p:nvSpPr>
        <p:spPr>
          <a:xfrm>
            <a:off x="-150897" y="2853052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}</a:t>
            </a:r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A8A5E79D-2D74-9623-E40E-D93604B15F60}"/>
              </a:ext>
            </a:extLst>
          </p:cNvPr>
          <p:cNvSpPr txBox="1">
            <a:spLocks/>
          </p:cNvSpPr>
          <p:nvPr/>
        </p:nvSpPr>
        <p:spPr>
          <a:xfrm>
            <a:off x="-150897" y="3311302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C</a:t>
            </a:r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91FB0B3C-66DF-7E39-9477-E92C976C7AC5}"/>
              </a:ext>
            </a:extLst>
          </p:cNvPr>
          <p:cNvSpPr txBox="1">
            <a:spLocks/>
          </p:cNvSpPr>
          <p:nvPr/>
        </p:nvSpPr>
        <p:spPr>
          <a:xfrm>
            <a:off x="-157042" y="4269947"/>
            <a:ext cx="1439333" cy="391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  <a:cs typeface="Calibri"/>
              </a:rPr>
              <a:t>C</a:t>
            </a:r>
          </a:p>
        </p:txBody>
      </p:sp>
      <p:pic>
        <p:nvPicPr>
          <p:cNvPr id="14" name="Afbeelding 13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CF0E0712-3829-D5D0-37CC-A2F8E6E70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" r="-59" b="10870"/>
          <a:stretch/>
        </p:blipFill>
        <p:spPr>
          <a:xfrm>
            <a:off x="885825" y="1484786"/>
            <a:ext cx="10426498" cy="3650742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807151E3-63E6-CBB7-A4AE-5F3C2C8395CA}"/>
              </a:ext>
            </a:extLst>
          </p:cNvPr>
          <p:cNvSpPr txBox="1"/>
          <p:nvPr/>
        </p:nvSpPr>
        <p:spPr>
          <a:xfrm>
            <a:off x="2347451" y="5174226"/>
            <a:ext cx="7503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("D", "</a:t>
            </a:r>
            <a:r>
              <a:rPr lang="nl-NL" err="1">
                <a:solidFill>
                  <a:schemeClr val="bg1"/>
                </a:solidFill>
                <a:cs typeface="Calibri"/>
              </a:rPr>
              <a:t>std</a:t>
            </a:r>
            <a:r>
              <a:rPr lang="nl-NL">
                <a:solidFill>
                  <a:schemeClr val="bg1"/>
                </a:solidFill>
                <a:cs typeface="Calibri"/>
              </a:rPr>
              <a:t>::vector&lt;int&gt; V={1,3,4,5,6}", set&lt;</a:t>
            </a:r>
            <a:r>
              <a:rPr lang="nl-NL" err="1">
                <a:solidFill>
                  <a:schemeClr val="bg1"/>
                </a:solidFill>
                <a:cs typeface="Calibri"/>
              </a:rPr>
              <a:t>std</a:t>
            </a:r>
            <a:r>
              <a:rPr lang="nl-NL">
                <a:solidFill>
                  <a:schemeClr val="bg1"/>
                </a:solidFill>
                <a:cs typeface="Calibri"/>
              </a:rPr>
              <a:t>::string&gt;{"</a:t>
            </a:r>
            <a:r>
              <a:rPr lang="nl-NL" err="1">
                <a:solidFill>
                  <a:schemeClr val="bg1"/>
                </a:solidFill>
                <a:cs typeface="Calibri"/>
              </a:rPr>
              <a:t>std</a:t>
            </a:r>
            <a:r>
              <a:rPr lang="nl-NL">
                <a:solidFill>
                  <a:schemeClr val="bg1"/>
                </a:solidFill>
                <a:cs typeface="Calibri"/>
              </a:rPr>
              <a:t>::vector&lt;int&gt; V"})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AFEE34E-DDF0-A2D9-7DD5-D387957475EF}"/>
              </a:ext>
            </a:extLst>
          </p:cNvPr>
          <p:cNvSpPr txBox="1"/>
          <p:nvPr/>
        </p:nvSpPr>
        <p:spPr>
          <a:xfrm>
            <a:off x="4061950" y="5592096"/>
            <a:ext cx="4074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("V", "i++;", set&lt;</a:t>
            </a:r>
            <a:r>
              <a:rPr lang="nl-NL" err="1">
                <a:solidFill>
                  <a:schemeClr val="bg1"/>
                </a:solidFill>
                <a:cs typeface="Calibri"/>
              </a:rPr>
              <a:t>std</a:t>
            </a:r>
            <a:r>
              <a:rPr lang="nl-NL">
                <a:solidFill>
                  <a:schemeClr val="bg1"/>
                </a:solidFill>
                <a:cs typeface="Calibri"/>
              </a:rPr>
              <a:t>::string&gt;{"int i"})</a:t>
            </a:r>
          </a:p>
        </p:txBody>
      </p:sp>
      <p:sp>
        <p:nvSpPr>
          <p:cNvPr id="17" name="Rechteraccolade 16">
            <a:extLst>
              <a:ext uri="{FF2B5EF4-FFF2-40B4-BE49-F238E27FC236}">
                <a16:creationId xmlns:a16="http://schemas.microsoft.com/office/drawing/2014/main" id="{8A115C64-5893-1EE6-5471-4E97B04571D0}"/>
              </a:ext>
            </a:extLst>
          </p:cNvPr>
          <p:cNvSpPr/>
          <p:nvPr/>
        </p:nvSpPr>
        <p:spPr>
          <a:xfrm>
            <a:off x="9525000" y="5290983"/>
            <a:ext cx="307258" cy="66367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9061395-3CB1-2407-0277-0CD129F08C94}"/>
              </a:ext>
            </a:extLst>
          </p:cNvPr>
          <p:cNvSpPr txBox="1"/>
          <p:nvPr/>
        </p:nvSpPr>
        <p:spPr>
          <a:xfrm>
            <a:off x="9770807" y="5438467"/>
            <a:ext cx="1401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solidFill>
                  <a:schemeClr val="bg1"/>
                </a:solidFill>
                <a:cs typeface="Calibri"/>
              </a:rPr>
              <a:t>Token Vector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488AD-CBED-22BD-A414-497ED2D4E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BAAC3-C0D1-CB65-E89D-399C640A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897" y="810015"/>
            <a:ext cx="3358079" cy="979055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{C}</a:t>
            </a:r>
            <a:r>
              <a:rPr lang="de-DE" err="1">
                <a:solidFill>
                  <a:schemeClr val="bg1"/>
                </a:solidFill>
                <a:ea typeface="+mj-lt"/>
                <a:cs typeface="+mj-lt"/>
              </a:rPr>
              <a:t>onfig</a:t>
            </a:r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 {</a:t>
            </a:r>
            <a:endParaRPr lang="nl-NL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10" name="Graphic 9" descr="Document silhouet">
            <a:extLst>
              <a:ext uri="{FF2B5EF4-FFF2-40B4-BE49-F238E27FC236}">
                <a16:creationId xmlns:a16="http://schemas.microsoft.com/office/drawing/2014/main" id="{862EC23F-46B8-F832-4814-AF2C6775B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774" y="2762590"/>
            <a:ext cx="1902618" cy="1902618"/>
          </a:xfrm>
          <a:prstGeom prst="rect">
            <a:avLst/>
          </a:prstGeom>
        </p:spPr>
      </p:pic>
      <p:pic>
        <p:nvPicPr>
          <p:cNvPr id="11" name="Graphic 10" descr="Document silhouet">
            <a:extLst>
              <a:ext uri="{FF2B5EF4-FFF2-40B4-BE49-F238E27FC236}">
                <a16:creationId xmlns:a16="http://schemas.microsoft.com/office/drawing/2014/main" id="{96CCDE4E-A820-FA4D-E4A3-65B9B821F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9805" y="3476965"/>
            <a:ext cx="1902618" cy="1902618"/>
          </a:xfrm>
          <a:prstGeom prst="rect">
            <a:avLst/>
          </a:prstGeom>
        </p:spPr>
      </p:pic>
      <p:pic>
        <p:nvPicPr>
          <p:cNvPr id="15" name="Graphic 14" descr="Vlag toevoegen met effen opvulling">
            <a:extLst>
              <a:ext uri="{FF2B5EF4-FFF2-40B4-BE49-F238E27FC236}">
                <a16:creationId xmlns:a16="http://schemas.microsoft.com/office/drawing/2014/main" id="{9C06D7DD-C59A-4B3D-DA18-2D8EC51E1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8859" y="2207325"/>
            <a:ext cx="914400" cy="914400"/>
          </a:xfrm>
          <a:prstGeom prst="rect">
            <a:avLst/>
          </a:prstGeom>
        </p:spPr>
      </p:pic>
      <p:pic>
        <p:nvPicPr>
          <p:cNvPr id="17" name="Graphic 16" descr="Vlag toevoegen met effen opvulling">
            <a:extLst>
              <a:ext uri="{FF2B5EF4-FFF2-40B4-BE49-F238E27FC236}">
                <a16:creationId xmlns:a16="http://schemas.microsoft.com/office/drawing/2014/main" id="{068E3A87-ABE1-0042-1AC7-B4779A474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1858" y="2865416"/>
            <a:ext cx="914400" cy="914400"/>
          </a:xfrm>
          <a:prstGeom prst="rect">
            <a:avLst/>
          </a:prstGeom>
        </p:spPr>
      </p:pic>
      <p:pic>
        <p:nvPicPr>
          <p:cNvPr id="18" name="Graphic 17" descr="Vlag toevoegen met effen opvulling">
            <a:extLst>
              <a:ext uri="{FF2B5EF4-FFF2-40B4-BE49-F238E27FC236}">
                <a16:creationId xmlns:a16="http://schemas.microsoft.com/office/drawing/2014/main" id="{3CB13403-7929-7D29-31A0-DB603E90F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0676" y="2588325"/>
            <a:ext cx="914400" cy="914400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A3067F8C-A797-CD75-46BD-8EFE2B276C4E}"/>
              </a:ext>
            </a:extLst>
          </p:cNvPr>
          <p:cNvSpPr txBox="1"/>
          <p:nvPr/>
        </p:nvSpPr>
        <p:spPr>
          <a:xfrm>
            <a:off x="6794334" y="2260270"/>
            <a:ext cx="431090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  <a:t>S -&gt; { N }</a:t>
            </a:r>
            <a:b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</a:br>
            <a: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  <a:t>N -&gt; N | B</a:t>
            </a:r>
            <a:b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</a:br>
            <a: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  <a:t>B -&gt; T | B | e</a:t>
            </a:r>
            <a:b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</a:br>
            <a:r>
              <a:rPr lang="de-DE" sz="4800" b="1">
                <a:solidFill>
                  <a:schemeClr val="bg1"/>
                </a:solidFill>
                <a:latin typeface="Bahnschrift"/>
                <a:cs typeface="Calibri Light"/>
              </a:rPr>
              <a:t>T -&gt; D | V | ...</a:t>
            </a:r>
            <a:br>
              <a:rPr lang="de-DE" sz="6000">
                <a:latin typeface="Calibri Light"/>
                <a:cs typeface="Calibri Light"/>
              </a:rPr>
            </a:br>
            <a:endParaRPr lang="nl-NL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F951510-72BC-C036-2E42-B21EC812E88B}"/>
              </a:ext>
            </a:extLst>
          </p:cNvPr>
          <p:cNvSpPr txBox="1">
            <a:spLocks/>
          </p:cNvSpPr>
          <p:nvPr/>
        </p:nvSpPr>
        <p:spPr>
          <a:xfrm>
            <a:off x="7267440" y="853558"/>
            <a:ext cx="3358079" cy="97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CFG }</a:t>
            </a:r>
          </a:p>
        </p:txBody>
      </p:sp>
    </p:spTree>
    <p:extLst>
      <p:ext uri="{BB962C8B-B14F-4D97-AF65-F5344CB8AC3E}">
        <p14:creationId xmlns:p14="http://schemas.microsoft.com/office/powerpoint/2010/main" val="414443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35933"/>
            <a:ext cx="9144000" cy="970658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GNF} </a:t>
            </a:r>
            <a:r>
              <a:rPr lang="de-DE" err="1">
                <a:solidFill>
                  <a:schemeClr val="bg1"/>
                </a:solidFill>
                <a:cs typeface="Calibri Light"/>
              </a:rPr>
              <a:t>Construct</a:t>
            </a:r>
            <a:endParaRPr lang="nl-NL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7283E5F-B0A6-942A-77C3-5E45F5CA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378" y="2930002"/>
            <a:ext cx="3444744" cy="4907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z="3600">
                <a:solidFill>
                  <a:schemeClr val="bg1"/>
                </a:solidFill>
                <a:cs typeface="Calibri"/>
              </a:rPr>
              <a:t>CNF</a:t>
            </a:r>
          </a:p>
        </p:txBody>
      </p:sp>
      <p:sp>
        <p:nvSpPr>
          <p:cNvPr id="4" name="Ondertitel 4">
            <a:extLst>
              <a:ext uri="{FF2B5EF4-FFF2-40B4-BE49-F238E27FC236}">
                <a16:creationId xmlns:a16="http://schemas.microsoft.com/office/drawing/2014/main" id="{AC8232E1-572C-699C-1578-276EF308C9AE}"/>
              </a:ext>
            </a:extLst>
          </p:cNvPr>
          <p:cNvSpPr txBox="1">
            <a:spLocks/>
          </p:cNvSpPr>
          <p:nvPr/>
        </p:nvSpPr>
        <p:spPr>
          <a:xfrm>
            <a:off x="8366017" y="2943308"/>
            <a:ext cx="3444744" cy="490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>
                <a:solidFill>
                  <a:schemeClr val="bg1"/>
                </a:solidFill>
                <a:cs typeface="Calibri"/>
              </a:rPr>
              <a:t>GNF</a:t>
            </a:r>
            <a:endParaRPr lang="nl-NL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7" name="Ondertitel 4">
            <a:extLst>
              <a:ext uri="{FF2B5EF4-FFF2-40B4-BE49-F238E27FC236}">
                <a16:creationId xmlns:a16="http://schemas.microsoft.com/office/drawing/2014/main" id="{4D8BB00A-0E96-5C4F-E164-BA730DD179CF}"/>
              </a:ext>
            </a:extLst>
          </p:cNvPr>
          <p:cNvSpPr txBox="1">
            <a:spLocks/>
          </p:cNvSpPr>
          <p:nvPr/>
        </p:nvSpPr>
        <p:spPr>
          <a:xfrm>
            <a:off x="407349" y="2937260"/>
            <a:ext cx="3444744" cy="4907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>
                <a:solidFill>
                  <a:schemeClr val="bg1"/>
                </a:solidFill>
                <a:cs typeface="Calibri"/>
              </a:rPr>
              <a:t>CFG</a:t>
            </a:r>
            <a:endParaRPr lang="nl-NL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380D247C-78F8-D23B-D987-74B1CBCC2D67}"/>
              </a:ext>
            </a:extLst>
          </p:cNvPr>
          <p:cNvSpPr/>
          <p:nvPr/>
        </p:nvSpPr>
        <p:spPr>
          <a:xfrm>
            <a:off x="3011714" y="2999619"/>
            <a:ext cx="2382761" cy="3689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50750EAD-C464-9886-6FF2-955677D8EBD3}"/>
              </a:ext>
            </a:extLst>
          </p:cNvPr>
          <p:cNvSpPr/>
          <p:nvPr/>
        </p:nvSpPr>
        <p:spPr>
          <a:xfrm>
            <a:off x="6960808" y="3005666"/>
            <a:ext cx="2382761" cy="3689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75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BFCB4-AC34-6826-03A3-69106927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>
                <a:solidFill>
                  <a:schemeClr val="bg1"/>
                </a:solidFill>
                <a:cs typeface="Calibri Light"/>
              </a:rPr>
              <a:t>GNF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D08FA7-E70F-34CE-87CA-CBFF7AC3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023" y="1776464"/>
            <a:ext cx="6127955" cy="7441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NL" sz="4400">
                <a:solidFill>
                  <a:schemeClr val="bg1"/>
                </a:solidFill>
                <a:cs typeface="Calibri"/>
              </a:rPr>
              <a:t>G ={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S</a:t>
            </a:r>
            <a:r>
              <a:rPr lang="nl-NL" sz="4400" err="1">
                <a:solidFill>
                  <a:srgbClr val="202122"/>
                </a:solidFill>
                <a:ea typeface="+mn-lt"/>
                <a:cs typeface="+mn-lt"/>
              </a:rPr>
              <a:t>→xX|yY</a:t>
            </a:r>
            <a:r>
              <a:rPr lang="nl-NL" sz="4400">
                <a:solidFill>
                  <a:srgbClr val="202122"/>
                </a:solidFill>
                <a:ea typeface="+mn-lt"/>
                <a:cs typeface="+mn-lt"/>
              </a:rPr>
              <a:t>, </a:t>
            </a:r>
            <a:r>
              <a:rPr lang="nl-NL" sz="4400" err="1">
                <a:solidFill>
                  <a:srgbClr val="202122"/>
                </a:solidFill>
                <a:ea typeface="+mn-lt"/>
                <a:cs typeface="+mn-lt"/>
              </a:rPr>
              <a:t>Y→y</a:t>
            </a:r>
            <a:r>
              <a:rPr lang="nl-NL" sz="4400">
                <a:solidFill>
                  <a:srgbClr val="202122"/>
                </a:solidFill>
                <a:ea typeface="+mn-lt"/>
                <a:cs typeface="+mn-lt"/>
              </a:rPr>
              <a:t>, </a:t>
            </a:r>
            <a:r>
              <a:rPr lang="nl-NL" sz="4400" err="1">
                <a:solidFill>
                  <a:srgbClr val="202122"/>
                </a:solidFill>
                <a:ea typeface="+mn-lt"/>
                <a:cs typeface="+mn-lt"/>
              </a:rPr>
              <a:t>X→x</a:t>
            </a:r>
            <a:r>
              <a:rPr lang="nl-NL" sz="4400">
                <a:solidFill>
                  <a:srgbClr val="202122"/>
                </a:solidFill>
                <a:ea typeface="+mn-lt"/>
                <a:cs typeface="+mn-lt"/>
              </a:rPr>
              <a:t>} </a:t>
            </a:r>
            <a:endParaRPr lang="nl-NL" sz="440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2132717-6429-B5BC-2CCA-CC0EB488F57E}"/>
              </a:ext>
            </a:extLst>
          </p:cNvPr>
          <p:cNvSpPr txBox="1">
            <a:spLocks/>
          </p:cNvSpPr>
          <p:nvPr/>
        </p:nvSpPr>
        <p:spPr>
          <a:xfrm>
            <a:off x="3092246" y="3649510"/>
            <a:ext cx="6011196" cy="744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4400">
                <a:solidFill>
                  <a:schemeClr val="bg1"/>
                </a:solidFill>
                <a:cs typeface="Calibri"/>
              </a:rPr>
              <a:t>X</a:t>
            </a:r>
            <a:r>
              <a:rPr lang="nl-NL" sz="4400">
                <a:solidFill>
                  <a:srgbClr val="202122"/>
                </a:solidFill>
                <a:cs typeface="Calibri"/>
              </a:rPr>
              <a:t>→</a:t>
            </a:r>
            <a:r>
              <a:rPr lang="nl-NL" sz="4400">
                <a:solidFill>
                  <a:schemeClr val="bg1"/>
                </a:solidFill>
                <a:cs typeface="Calibri"/>
              </a:rPr>
              <a:t>X, 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Y</a:t>
            </a:r>
            <a:r>
              <a:rPr lang="nl-NL" sz="4400" err="1">
                <a:solidFill>
                  <a:srgbClr val="202122"/>
                </a:solidFill>
                <a:cs typeface="Calibri"/>
              </a:rPr>
              <a:t>→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yYy</a:t>
            </a:r>
            <a:r>
              <a:rPr lang="nl-NL" sz="4400">
                <a:solidFill>
                  <a:schemeClr val="bg1"/>
                </a:solidFill>
                <a:cs typeface="Calibri"/>
              </a:rPr>
              <a:t>, 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Y</a:t>
            </a:r>
            <a:r>
              <a:rPr lang="nl-NL" sz="4400" err="1">
                <a:solidFill>
                  <a:srgbClr val="202122"/>
                </a:solidFill>
                <a:cs typeface="Calibri"/>
              </a:rPr>
              <a:t>→</a:t>
            </a:r>
            <a:r>
              <a:rPr lang="nl-NL" sz="4400" err="1">
                <a:solidFill>
                  <a:schemeClr val="bg1"/>
                </a:solidFill>
                <a:cs typeface="Calibri"/>
              </a:rPr>
              <a:t>ε</a:t>
            </a:r>
            <a:r>
              <a:rPr lang="nl-NL" sz="440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lang="nl-NL" sz="4400" err="1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lang="nl-NL" sz="4400" err="1">
                <a:solidFill>
                  <a:srgbClr val="202122"/>
                </a:solidFill>
                <a:latin typeface="Calibri"/>
                <a:cs typeface="Calibri"/>
              </a:rPr>
              <a:t>→</a:t>
            </a:r>
            <a:r>
              <a:rPr lang="nl-NL" sz="4400" err="1">
                <a:solidFill>
                  <a:schemeClr val="bg1"/>
                </a:solidFill>
                <a:latin typeface="Calibri"/>
                <a:cs typeface="Calibri"/>
              </a:rPr>
              <a:t>Yy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49A12B4-49EA-E518-2FC7-8D0323A2A4F3}"/>
              </a:ext>
            </a:extLst>
          </p:cNvPr>
          <p:cNvCxnSpPr/>
          <p:nvPr/>
        </p:nvCxnSpPr>
        <p:spPr>
          <a:xfrm>
            <a:off x="2873478" y="3549444"/>
            <a:ext cx="6291415" cy="94512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9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47BAA94-B127-9C9B-BEB5-90F49C7D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5140"/>
            <a:ext cx="9144000" cy="973829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{LALR} </a:t>
            </a:r>
            <a:r>
              <a:rPr lang="nl-BE" err="1">
                <a:solidFill>
                  <a:schemeClr val="bg1"/>
                </a:solidFill>
              </a:rPr>
              <a:t>Parser</a:t>
            </a:r>
            <a:endParaRPr lang="nl-BE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Afbeelding 5" descr="Afbeelding met cirkel, diagram, lijn, Lettertype&#10;&#10;Automatisch gegenereerde beschrijving">
            <a:extLst>
              <a:ext uri="{FF2B5EF4-FFF2-40B4-BE49-F238E27FC236}">
                <a16:creationId xmlns:a16="http://schemas.microsoft.com/office/drawing/2014/main" id="{9EA1B93B-A029-6955-0B7B-175DBC364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437"/>
          <a:stretch/>
        </p:blipFill>
        <p:spPr>
          <a:xfrm>
            <a:off x="327491" y="2815466"/>
            <a:ext cx="11404543" cy="21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32A5B-AADB-FADE-3259-4DEDDE752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tekening, Lettertype, Lijnillustraties, clipart&#10;&#10;Automatisch gegenereerde beschrijving">
            <a:extLst>
              <a:ext uri="{FF2B5EF4-FFF2-40B4-BE49-F238E27FC236}">
                <a16:creationId xmlns:a16="http://schemas.microsoft.com/office/drawing/2014/main" id="{1FF9BAA3-7285-7367-0A37-86AF136C4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" r="949" b="-267"/>
          <a:stretch/>
        </p:blipFill>
        <p:spPr>
          <a:xfrm>
            <a:off x="389860" y="2457260"/>
            <a:ext cx="11465304" cy="3458626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5709396-9229-EF6C-C2E1-63009E0C8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5140"/>
            <a:ext cx="9144000" cy="973829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{LALR} </a:t>
            </a:r>
            <a:r>
              <a:rPr lang="nl-BE" err="1">
                <a:solidFill>
                  <a:schemeClr val="bg1"/>
                </a:solidFill>
              </a:rPr>
              <a:t>Parser</a:t>
            </a:r>
            <a:endParaRPr lang="nl-BE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FFCFC03-54DA-CD27-399E-353EE130BC4D}"/>
              </a:ext>
            </a:extLst>
          </p:cNvPr>
          <p:cNvSpPr txBox="1"/>
          <p:nvPr/>
        </p:nvSpPr>
        <p:spPr>
          <a:xfrm>
            <a:off x="637953" y="1267046"/>
            <a:ext cx="4111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Het diagram aanmaken</a:t>
            </a:r>
            <a:endParaRPr lang="nl-NL" sz="3200">
              <a:solidFill>
                <a:schemeClr val="bg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05BDFB-9189-1936-1A3D-6FEE1F8A0A59}"/>
              </a:ext>
            </a:extLst>
          </p:cNvPr>
          <p:cNvSpPr txBox="1"/>
          <p:nvPr/>
        </p:nvSpPr>
        <p:spPr>
          <a:xfrm>
            <a:off x="611372" y="2153092"/>
            <a:ext cx="28353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>
                <a:solidFill>
                  <a:schemeClr val="bg1"/>
                </a:solidFill>
                <a:cs typeface="Calibri"/>
              </a:rPr>
              <a:t>S --&gt; a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r>
              <a:rPr lang="nl-NL" sz="2400">
                <a:solidFill>
                  <a:schemeClr val="bg1"/>
                </a:solidFill>
                <a:cs typeface="Calibri"/>
              </a:rPr>
              <a:t> </a:t>
            </a:r>
            <a:r>
              <a:rPr lang="nl-NL" sz="2400" err="1">
                <a:solidFill>
                  <a:schemeClr val="bg1"/>
                </a:solidFill>
                <a:cs typeface="Calibri"/>
              </a:rPr>
              <a:t>A</a:t>
            </a:r>
            <a:endParaRPr lang="nl-NL" sz="2400">
              <a:solidFill>
                <a:schemeClr val="bg1"/>
              </a:solidFill>
              <a:cs typeface="Calibri"/>
            </a:endParaRPr>
          </a:p>
          <a:p>
            <a:r>
              <a:rPr lang="nl-NL" sz="2400">
                <a:solidFill>
                  <a:schemeClr val="bg1"/>
                </a:solidFill>
                <a:cs typeface="Calibri"/>
              </a:rPr>
              <a:t>A --&gt; b</a:t>
            </a:r>
          </a:p>
        </p:txBody>
      </p:sp>
    </p:spTree>
    <p:extLst>
      <p:ext uri="{BB962C8B-B14F-4D97-AF65-F5344CB8AC3E}">
        <p14:creationId xmlns:p14="http://schemas.microsoft.com/office/powerpoint/2010/main" val="75488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27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28" baseType="lpstr">
      <vt:lpstr>Office Theme</vt:lpstr>
      <vt:lpstr>PowerPoint-presentatie</vt:lpstr>
      <vt:lpstr>{Concept Inleiding</vt:lpstr>
      <vt:lpstr>PowerPoint-presentatie</vt:lpstr>
      <vt:lpstr>{Tokenisation}</vt:lpstr>
      <vt:lpstr>{C}onfig {</vt:lpstr>
      <vt:lpstr>GNF} Construct</vt:lpstr>
      <vt:lpstr>GNF</vt:lpstr>
      <vt:lpstr>{LALR} Parser</vt:lpstr>
      <vt:lpstr>{LALR} Parser</vt:lpstr>
      <vt:lpstr>{LALR} Parser</vt:lpstr>
      <vt:lpstr>{LALR} Parser</vt:lpstr>
      <vt:lpstr>generate(){}</vt:lpstr>
      <vt:lpstr>generate(){}</vt:lpstr>
      <vt:lpstr>generate(){}</vt:lpstr>
      <vt:lpstr>Parallel {Threading</vt:lpstr>
      <vt:lpstr>{Turing Machine}</vt:lpstr>
      <vt:lpstr>{Turing Machine constructions}</vt:lpstr>
      <vt:lpstr>{Turing Machine constructions}</vt:lpstr>
      <vt:lpstr>{Turing Machine Denestifier}</vt:lpstr>
      <vt:lpstr>{Turing Machine Denestifier}</vt:lpstr>
      <vt:lpstr>{Turing Machine}</vt:lpstr>
      <vt:lpstr>{Turing Machine}</vt:lpstr>
      <vt:lpstr>{Turing Machine}</vt:lpstr>
      <vt:lpstr>{Turing Machine}</vt:lpstr>
      <vt:lpstr>Turing Machine {SingleTape}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79</cp:revision>
  <dcterms:created xsi:type="dcterms:W3CDTF">2023-10-25T18:59:14Z</dcterms:created>
  <dcterms:modified xsi:type="dcterms:W3CDTF">2024-01-25T11:29:53Z</dcterms:modified>
</cp:coreProperties>
</file>