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DFA90-8DE2-AE8D-CE2C-529A9E815CC2}" v="138" dt="2023-10-25T19:56:22.975"/>
    <p1510:client id="{31A8A134-840A-6FB5-DC29-6981243FAB76}" v="1032" dt="2023-10-25T20:14:33.090"/>
    <p1510:client id="{3B711D3D-02F5-4B0F-A4F0-4089CF341B12}" v="382" dt="2023-10-25T19:54:01.823"/>
    <p1510:client id="{4F6D9E90-86DA-344A-89B6-9C0FADFC98E4}" v="57" dt="2023-10-25T20:29:11.411"/>
    <p1510:client id="{6FBDE01C-C3B4-EDA1-3E94-501CCE7031C4}" v="209" dt="2023-10-25T20:26:01.672"/>
    <p1510:client id="{7731E544-C20D-BE2B-C61E-5369B883B743}" v="34" dt="2023-10-25T19:43:02.674"/>
    <p1510:client id="{7B6D1038-27A2-4AF4-4789-824260BCBCFC}" v="6" dt="2023-10-25T20:15:41.677"/>
    <p1510:client id="{C4D6E180-FFAB-CE70-5DEC-721205D07D28}" v="222" dt="2023-10-25T20:11:37.457"/>
    <p1510:client id="{C6F9C910-BAED-5B7B-CE8B-8C70829D3689}" v="99" dt="2023-10-25T20:25:54.884"/>
    <p1510:client id="{D4C4C0F2-51A8-60E1-1847-40F22BD9AA51}" v="32" dt="2023-10-25T19:38:49.233"/>
    <p1510:client id="{EB144467-4C47-48BE-BF39-94D006354CCF}" v="2" dt="2023-10-25T19:22:10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s van Velzen" userId="S::s0223956@ad.ua.ac.be::3caabb2d-f007-4297-b28e-f39831d50179" providerId="AD" clId="Web-{6FBDE01C-C3B4-EDA1-3E94-501CCE7031C4}"/>
    <pc:docChg chg="addSld delSld modSld sldOrd">
      <pc:chgData name="Kars van Velzen" userId="S::s0223956@ad.ua.ac.be::3caabb2d-f007-4297-b28e-f39831d50179" providerId="AD" clId="Web-{6FBDE01C-C3B4-EDA1-3E94-501CCE7031C4}" dt="2023-10-25T20:26:01.672" v="164" actId="1076"/>
      <pc:docMkLst>
        <pc:docMk/>
      </pc:docMkLst>
      <pc:sldChg chg="addSp delSp modSp">
        <pc:chgData name="Kars van Velzen" userId="S::s0223956@ad.ua.ac.be::3caabb2d-f007-4297-b28e-f39831d50179" providerId="AD" clId="Web-{6FBDE01C-C3B4-EDA1-3E94-501CCE7031C4}" dt="2023-10-25T20:24:11.044" v="160" actId="1076"/>
        <pc:sldMkLst>
          <pc:docMk/>
          <pc:sldMk cId="3351439039" sldId="256"/>
        </pc:sldMkLst>
        <pc:spChg chg="del mod">
          <ac:chgData name="Kars van Velzen" userId="S::s0223956@ad.ua.ac.be::3caabb2d-f007-4297-b28e-f39831d50179" providerId="AD" clId="Web-{6FBDE01C-C3B4-EDA1-3E94-501CCE7031C4}" dt="2023-10-25T20:16:28.174" v="4"/>
          <ac:spMkLst>
            <pc:docMk/>
            <pc:sldMk cId="3351439039" sldId="256"/>
            <ac:spMk id="2" creationId="{00000000-0000-0000-0000-000000000000}"/>
          </ac:spMkLst>
        </pc:spChg>
        <pc:spChg chg="add del mod">
          <ac:chgData name="Kars van Velzen" userId="S::s0223956@ad.ua.ac.be::3caabb2d-f007-4297-b28e-f39831d50179" providerId="AD" clId="Web-{6FBDE01C-C3B4-EDA1-3E94-501CCE7031C4}" dt="2023-10-25T20:16:30.440" v="5"/>
          <ac:spMkLst>
            <pc:docMk/>
            <pc:sldMk cId="3351439039" sldId="256"/>
            <ac:spMk id="4" creationId="{66793F02-1637-4658-1BCD-55E1A444B0F4}"/>
          </ac:spMkLst>
        </pc:spChg>
        <pc:spChg chg="del mod">
          <ac:chgData name="Kars van Velzen" userId="S::s0223956@ad.ua.ac.be::3caabb2d-f007-4297-b28e-f39831d50179" providerId="AD" clId="Web-{6FBDE01C-C3B4-EDA1-3E94-501CCE7031C4}" dt="2023-10-25T20:19:45.429" v="52"/>
          <ac:spMkLst>
            <pc:docMk/>
            <pc:sldMk cId="3351439039" sldId="256"/>
            <ac:spMk id="5" creationId="{E573E625-BC5E-C9ED-8DC5-D376F11BD1B8}"/>
          </ac:spMkLst>
        </pc:spChg>
        <pc:spChg chg="add mod">
          <ac:chgData name="Kars van Velzen" userId="S::s0223956@ad.ua.ac.be::3caabb2d-f007-4297-b28e-f39831d50179" providerId="AD" clId="Web-{6FBDE01C-C3B4-EDA1-3E94-501CCE7031C4}" dt="2023-10-25T20:21:41.666" v="137" actId="1076"/>
          <ac:spMkLst>
            <pc:docMk/>
            <pc:sldMk cId="3351439039" sldId="256"/>
            <ac:spMk id="6" creationId="{D5195F6A-84B1-AEF2-ECC0-CD1707B0904C}"/>
          </ac:spMkLst>
        </pc:spChg>
        <pc:picChg chg="add mod modCrop">
          <ac:chgData name="Kars van Velzen" userId="S::s0223956@ad.ua.ac.be::3caabb2d-f007-4297-b28e-f39831d50179" providerId="AD" clId="Web-{6FBDE01C-C3B4-EDA1-3E94-501CCE7031C4}" dt="2023-10-25T20:24:02.966" v="156" actId="1076"/>
          <ac:picMkLst>
            <pc:docMk/>
            <pc:sldMk cId="3351439039" sldId="256"/>
            <ac:picMk id="7" creationId="{7ACAB3E5-7FCD-847A-205E-3109311270FD}"/>
          </ac:picMkLst>
        </pc:picChg>
        <pc:picChg chg="add mod">
          <ac:chgData name="Kars van Velzen" userId="S::s0223956@ad.ua.ac.be::3caabb2d-f007-4297-b28e-f39831d50179" providerId="AD" clId="Web-{6FBDE01C-C3B4-EDA1-3E94-501CCE7031C4}" dt="2023-10-25T20:24:11.044" v="160" actId="1076"/>
          <ac:picMkLst>
            <pc:docMk/>
            <pc:sldMk cId="3351439039" sldId="256"/>
            <ac:picMk id="8" creationId="{4E93776C-B77D-037E-6DDF-1ED30193AF6E}"/>
          </ac:picMkLst>
        </pc:picChg>
        <pc:picChg chg="mod">
          <ac:chgData name="Kars van Velzen" userId="S::s0223956@ad.ua.ac.be::3caabb2d-f007-4297-b28e-f39831d50179" providerId="AD" clId="Web-{6FBDE01C-C3B4-EDA1-3E94-501CCE7031C4}" dt="2023-10-25T20:21:44.400" v="138" actId="1076"/>
          <ac:picMkLst>
            <pc:docMk/>
            <pc:sldMk cId="3351439039" sldId="256"/>
            <ac:picMk id="12" creationId="{5C67D397-E23A-BC8D-B302-F33D3F82B3AF}"/>
          </ac:picMkLst>
        </pc:picChg>
        <pc:picChg chg="mod">
          <ac:chgData name="Kars van Velzen" userId="S::s0223956@ad.ua.ac.be::3caabb2d-f007-4297-b28e-f39831d50179" providerId="AD" clId="Web-{6FBDE01C-C3B4-EDA1-3E94-501CCE7031C4}" dt="2023-10-25T20:20:55.790" v="90" actId="1076"/>
          <ac:picMkLst>
            <pc:docMk/>
            <pc:sldMk cId="3351439039" sldId="256"/>
            <ac:picMk id="14" creationId="{67260A3E-70E7-AFB4-BE6B-ECBBED5D1955}"/>
          </ac:picMkLst>
        </pc:picChg>
        <pc:picChg chg="mod">
          <ac:chgData name="Kars van Velzen" userId="S::s0223956@ad.ua.ac.be::3caabb2d-f007-4297-b28e-f39831d50179" providerId="AD" clId="Web-{6FBDE01C-C3B4-EDA1-3E94-501CCE7031C4}" dt="2023-10-25T20:20:55.696" v="88" actId="1076"/>
          <ac:picMkLst>
            <pc:docMk/>
            <pc:sldMk cId="3351439039" sldId="256"/>
            <ac:picMk id="16" creationId="{668D023D-40BF-6C51-B77C-D31C8E6C8305}"/>
          </ac:picMkLst>
        </pc:picChg>
        <pc:picChg chg="mod">
          <ac:chgData name="Kars van Velzen" userId="S::s0223956@ad.ua.ac.be::3caabb2d-f007-4297-b28e-f39831d50179" providerId="AD" clId="Web-{6FBDE01C-C3B4-EDA1-3E94-501CCE7031C4}" dt="2023-10-25T20:20:55.743" v="89" actId="1076"/>
          <ac:picMkLst>
            <pc:docMk/>
            <pc:sldMk cId="3351439039" sldId="256"/>
            <ac:picMk id="18" creationId="{EF05A361-554B-ADB9-8897-138DA49D3DC3}"/>
          </ac:picMkLst>
        </pc:picChg>
      </pc:sldChg>
      <pc:sldChg chg="modSp">
        <pc:chgData name="Kars van Velzen" userId="S::s0223956@ad.ua.ac.be::3caabb2d-f007-4297-b28e-f39831d50179" providerId="AD" clId="Web-{6FBDE01C-C3B4-EDA1-3E94-501CCE7031C4}" dt="2023-10-25T20:26:01.672" v="164" actId="1076"/>
        <pc:sldMkLst>
          <pc:docMk/>
          <pc:sldMk cId="3301831247" sldId="257"/>
        </pc:sldMkLst>
        <pc:picChg chg="mod">
          <ac:chgData name="Kars van Velzen" userId="S::s0223956@ad.ua.ac.be::3caabb2d-f007-4297-b28e-f39831d50179" providerId="AD" clId="Web-{6FBDE01C-C3B4-EDA1-3E94-501CCE7031C4}" dt="2023-10-25T20:26:01.672" v="164" actId="1076"/>
          <ac:picMkLst>
            <pc:docMk/>
            <pc:sldMk cId="3301831247" sldId="257"/>
            <ac:picMk id="4" creationId="{AE47EA27-7E47-DDD0-3CAE-5AA1216138B5}"/>
          </ac:picMkLst>
        </pc:picChg>
      </pc:sldChg>
      <pc:sldChg chg="addSp delSp modSp">
        <pc:chgData name="Kars van Velzen" userId="S::s0223956@ad.ua.ac.be::3caabb2d-f007-4297-b28e-f39831d50179" providerId="AD" clId="Web-{6FBDE01C-C3B4-EDA1-3E94-501CCE7031C4}" dt="2023-10-25T20:17:56.833" v="29"/>
        <pc:sldMkLst>
          <pc:docMk/>
          <pc:sldMk cId="2773770283" sldId="258"/>
        </pc:sldMkLst>
        <pc:picChg chg="add del mod">
          <ac:chgData name="Kars van Velzen" userId="S::s0223956@ad.ua.ac.be::3caabb2d-f007-4297-b28e-f39831d50179" providerId="AD" clId="Web-{6FBDE01C-C3B4-EDA1-3E94-501CCE7031C4}" dt="2023-10-25T20:17:56.833" v="29"/>
          <ac:picMkLst>
            <pc:docMk/>
            <pc:sldMk cId="2773770283" sldId="258"/>
            <ac:picMk id="4" creationId="{DC94E96E-1CE0-B9CD-D65F-F985A97DB01C}"/>
          </ac:picMkLst>
        </pc:picChg>
      </pc:sldChg>
      <pc:sldChg chg="delSp del">
        <pc:chgData name="Kars van Velzen" userId="S::s0223956@ad.ua.ac.be::3caabb2d-f007-4297-b28e-f39831d50179" providerId="AD" clId="Web-{6FBDE01C-C3B4-EDA1-3E94-501CCE7031C4}" dt="2023-10-25T20:22:26.745" v="145"/>
        <pc:sldMkLst>
          <pc:docMk/>
          <pc:sldMk cId="4140184632" sldId="259"/>
        </pc:sldMkLst>
        <pc:spChg chg="del">
          <ac:chgData name="Kars van Velzen" userId="S::s0223956@ad.ua.ac.be::3caabb2d-f007-4297-b28e-f39831d50179" providerId="AD" clId="Web-{6FBDE01C-C3B4-EDA1-3E94-501CCE7031C4}" dt="2023-10-25T20:22:10.338" v="142"/>
          <ac:spMkLst>
            <pc:docMk/>
            <pc:sldMk cId="4140184632" sldId="259"/>
            <ac:spMk id="3" creationId="{00000000-0000-0000-0000-000000000000}"/>
          </ac:spMkLst>
        </pc:spChg>
      </pc:sldChg>
      <pc:sldChg chg="addSp modSp">
        <pc:chgData name="Kars van Velzen" userId="S::s0223956@ad.ua.ac.be::3caabb2d-f007-4297-b28e-f39831d50179" providerId="AD" clId="Web-{6FBDE01C-C3B4-EDA1-3E94-501CCE7031C4}" dt="2023-10-25T20:22:00.776" v="141" actId="1076"/>
        <pc:sldMkLst>
          <pc:docMk/>
          <pc:sldMk cId="1781664206" sldId="263"/>
        </pc:sldMkLst>
        <pc:picChg chg="add mod">
          <ac:chgData name="Kars van Velzen" userId="S::s0223956@ad.ua.ac.be::3caabb2d-f007-4297-b28e-f39831d50179" providerId="AD" clId="Web-{6FBDE01C-C3B4-EDA1-3E94-501CCE7031C4}" dt="2023-10-25T20:22:00.776" v="141" actId="1076"/>
          <ac:picMkLst>
            <pc:docMk/>
            <pc:sldMk cId="1781664206" sldId="263"/>
            <ac:picMk id="5" creationId="{0D858FCF-5A2C-B37D-EA87-02D5F6A4FB70}"/>
          </ac:picMkLst>
        </pc:picChg>
      </pc:sldChg>
      <pc:sldChg chg="add del ord replId">
        <pc:chgData name="Kars van Velzen" userId="S::s0223956@ad.ua.ac.be::3caabb2d-f007-4297-b28e-f39831d50179" providerId="AD" clId="Web-{6FBDE01C-C3B4-EDA1-3E94-501CCE7031C4}" dt="2023-10-25T20:24:46.732" v="163"/>
        <pc:sldMkLst>
          <pc:docMk/>
          <pc:sldMk cId="1411350028" sldId="269"/>
        </pc:sldMkLst>
      </pc:sldChg>
      <pc:sldChg chg="add ord replId">
        <pc:chgData name="Kars van Velzen" userId="S::s0223956@ad.ua.ac.be::3caabb2d-f007-4297-b28e-f39831d50179" providerId="AD" clId="Web-{6FBDE01C-C3B4-EDA1-3E94-501CCE7031C4}" dt="2023-10-25T20:24:45.217" v="162"/>
        <pc:sldMkLst>
          <pc:docMk/>
          <pc:sldMk cId="3746756655" sldId="270"/>
        </pc:sldMkLst>
      </pc:sldChg>
    </pc:docChg>
  </pc:docChgLst>
  <pc:docChgLst>
    <pc:chgData name="Emil Lambert" userId="ca5a706f-0d9e-427e-b051-0556ebcdbd36" providerId="ADAL" clId="{4F6D9E90-86DA-344A-89B6-9C0FADFC98E4}"/>
    <pc:docChg chg="custSel modSld">
      <pc:chgData name="Emil Lambert" userId="ca5a706f-0d9e-427e-b051-0556ebcdbd36" providerId="ADAL" clId="{4F6D9E90-86DA-344A-89B6-9C0FADFC98E4}" dt="2023-10-25T20:29:11.411" v="56" actId="1076"/>
      <pc:docMkLst>
        <pc:docMk/>
      </pc:docMkLst>
      <pc:sldChg chg="addSp delSp modSp">
        <pc:chgData name="Emil Lambert" userId="ca5a706f-0d9e-427e-b051-0556ebcdbd36" providerId="ADAL" clId="{4F6D9E90-86DA-344A-89B6-9C0FADFC98E4}" dt="2023-10-25T20:09:39.428" v="53" actId="478"/>
        <pc:sldMkLst>
          <pc:docMk/>
          <pc:sldMk cId="2794692551" sldId="262"/>
        </pc:sldMkLst>
        <pc:spChg chg="del mod">
          <ac:chgData name="Emil Lambert" userId="ca5a706f-0d9e-427e-b051-0556ebcdbd36" providerId="ADAL" clId="{4F6D9E90-86DA-344A-89B6-9C0FADFC98E4}" dt="2023-10-25T19:40:26.170" v="21" actId="478"/>
          <ac:spMkLst>
            <pc:docMk/>
            <pc:sldMk cId="2794692551" sldId="262"/>
            <ac:spMk id="2" creationId="{00000000-0000-0000-0000-000000000000}"/>
          </ac:spMkLst>
        </pc:spChg>
        <pc:spChg chg="del">
          <ac:chgData name="Emil Lambert" userId="ca5a706f-0d9e-427e-b051-0556ebcdbd36" providerId="ADAL" clId="{4F6D9E90-86DA-344A-89B6-9C0FADFC98E4}" dt="2023-10-25T20:09:39.428" v="53" actId="478"/>
          <ac:spMkLst>
            <pc:docMk/>
            <pc:sldMk cId="2794692551" sldId="262"/>
            <ac:spMk id="3" creationId="{00000000-0000-0000-0000-000000000000}"/>
          </ac:spMkLst>
        </pc:spChg>
        <pc:spChg chg="add mod">
          <ac:chgData name="Emil Lambert" userId="ca5a706f-0d9e-427e-b051-0556ebcdbd36" providerId="ADAL" clId="{4F6D9E90-86DA-344A-89B6-9C0FADFC98E4}" dt="2023-10-25T20:05:58.327" v="52" actId="1076"/>
          <ac:spMkLst>
            <pc:docMk/>
            <pc:sldMk cId="2794692551" sldId="262"/>
            <ac:spMk id="7" creationId="{C47BAA94-B127-9C9B-BEB5-90F49C7DD9C2}"/>
          </ac:spMkLst>
        </pc:spChg>
        <pc:spChg chg="add del">
          <ac:chgData name="Emil Lambert" userId="ca5a706f-0d9e-427e-b051-0556ebcdbd36" providerId="ADAL" clId="{4F6D9E90-86DA-344A-89B6-9C0FADFC98E4}" dt="2023-10-25T20:05:46.390" v="50" actId="478"/>
          <ac:spMkLst>
            <pc:docMk/>
            <pc:sldMk cId="2794692551" sldId="262"/>
            <ac:spMk id="10" creationId="{253BBDED-0E39-D7AF-40F6-605CDE197279}"/>
          </ac:spMkLst>
        </pc:spChg>
        <pc:picChg chg="add del mod">
          <ac:chgData name="Emil Lambert" userId="ca5a706f-0d9e-427e-b051-0556ebcdbd36" providerId="ADAL" clId="{4F6D9E90-86DA-344A-89B6-9C0FADFC98E4}" dt="2023-10-25T19:38:06.730" v="16" actId="478"/>
          <ac:picMkLst>
            <pc:docMk/>
            <pc:sldMk cId="2794692551" sldId="262"/>
            <ac:picMk id="4" creationId="{49FA87E4-00AE-0847-7198-4822D864CBFA}"/>
          </ac:picMkLst>
        </pc:picChg>
        <pc:picChg chg="add mod">
          <ac:chgData name="Emil Lambert" userId="ca5a706f-0d9e-427e-b051-0556ebcdbd36" providerId="ADAL" clId="{4F6D9E90-86DA-344A-89B6-9C0FADFC98E4}" dt="2023-10-25T20:05:52.695" v="51" actId="1076"/>
          <ac:picMkLst>
            <pc:docMk/>
            <pc:sldMk cId="2794692551" sldId="262"/>
            <ac:picMk id="5" creationId="{3B9808FA-E819-6DDB-AF8B-FAA97077B2B4}"/>
          </ac:picMkLst>
        </pc:picChg>
      </pc:sldChg>
      <pc:sldChg chg="delSp">
        <pc:chgData name="Emil Lambert" userId="ca5a706f-0d9e-427e-b051-0556ebcdbd36" providerId="ADAL" clId="{4F6D9E90-86DA-344A-89B6-9C0FADFC98E4}" dt="2023-10-25T20:22:00.477" v="54" actId="478"/>
        <pc:sldMkLst>
          <pc:docMk/>
          <pc:sldMk cId="1781664206" sldId="263"/>
        </pc:sldMkLst>
        <pc:picChg chg="del">
          <ac:chgData name="Emil Lambert" userId="ca5a706f-0d9e-427e-b051-0556ebcdbd36" providerId="ADAL" clId="{4F6D9E90-86DA-344A-89B6-9C0FADFC98E4}" dt="2023-10-25T20:22:00.477" v="54" actId="478"/>
          <ac:picMkLst>
            <pc:docMk/>
            <pc:sldMk cId="1781664206" sldId="263"/>
            <ac:picMk id="8" creationId="{A89934AD-D42D-19B3-48F1-AAF604AA45EF}"/>
          </ac:picMkLst>
        </pc:picChg>
      </pc:sldChg>
      <pc:sldChg chg="addSp delSp modSp">
        <pc:chgData name="Emil Lambert" userId="ca5a706f-0d9e-427e-b051-0556ebcdbd36" providerId="ADAL" clId="{4F6D9E90-86DA-344A-89B6-9C0FADFC98E4}" dt="2023-10-25T20:29:11.411" v="56" actId="1076"/>
        <pc:sldMkLst>
          <pc:docMk/>
          <pc:sldMk cId="3884745440" sldId="264"/>
        </pc:sldMkLst>
        <pc:spChg chg="mod">
          <ac:chgData name="Emil Lambert" userId="ca5a706f-0d9e-427e-b051-0556ebcdbd36" providerId="ADAL" clId="{4F6D9E90-86DA-344A-89B6-9C0FADFC98E4}" dt="2023-10-25T20:04:46.418" v="46" actId="1076"/>
          <ac:spMkLst>
            <pc:docMk/>
            <pc:sldMk cId="3884745440" sldId="264"/>
            <ac:spMk id="2" creationId="{00000000-0000-0000-0000-000000000000}"/>
          </ac:spMkLst>
        </pc:spChg>
        <pc:picChg chg="add del mod">
          <ac:chgData name="Emil Lambert" userId="ca5a706f-0d9e-427e-b051-0556ebcdbd36" providerId="ADAL" clId="{4F6D9E90-86DA-344A-89B6-9C0FADFC98E4}" dt="2023-10-25T19:28:14.906" v="5" actId="478"/>
          <ac:picMkLst>
            <pc:docMk/>
            <pc:sldMk cId="3884745440" sldId="264"/>
            <ac:picMk id="4" creationId="{91193C33-E3B4-35AD-17F8-7DD72C013FA9}"/>
          </ac:picMkLst>
        </pc:picChg>
        <pc:picChg chg="add del">
          <ac:chgData name="Emil Lambert" userId="ca5a706f-0d9e-427e-b051-0556ebcdbd36" providerId="ADAL" clId="{4F6D9E90-86DA-344A-89B6-9C0FADFC98E4}" dt="2023-10-25T19:29:03.548" v="7" actId="478"/>
          <ac:picMkLst>
            <pc:docMk/>
            <pc:sldMk cId="3884745440" sldId="264"/>
            <ac:picMk id="5" creationId="{2E95E57D-3BC4-6B2F-E623-0116224BA5CE}"/>
          </ac:picMkLst>
        </pc:picChg>
        <pc:picChg chg="add mod">
          <ac:chgData name="Emil Lambert" userId="ca5a706f-0d9e-427e-b051-0556ebcdbd36" providerId="ADAL" clId="{4F6D9E90-86DA-344A-89B6-9C0FADFC98E4}" dt="2023-10-25T20:29:11.411" v="56" actId="1076"/>
          <ac:picMkLst>
            <pc:docMk/>
            <pc:sldMk cId="3884745440" sldId="264"/>
            <ac:picMk id="6" creationId="{3F805053-D012-C8A3-8E5B-BF512E33E7D1}"/>
          </ac:picMkLst>
        </pc:picChg>
        <pc:picChg chg="mod">
          <ac:chgData name="Emil Lambert" userId="ca5a706f-0d9e-427e-b051-0556ebcdbd36" providerId="ADAL" clId="{4F6D9E90-86DA-344A-89B6-9C0FADFC98E4}" dt="2023-10-25T20:04:08.466" v="39" actId="1076"/>
          <ac:picMkLst>
            <pc:docMk/>
            <pc:sldMk cId="3884745440" sldId="264"/>
            <ac:picMk id="8" creationId="{0F0316EA-35CF-4F7B-E37C-780D1DA20951}"/>
          </ac:picMkLst>
        </pc:picChg>
      </pc:sldChg>
    </pc:docChg>
  </pc:docChgLst>
  <pc:docChgLst>
    <pc:chgData name="Anas Stitou" userId="S::s0220410@ad.ua.ac.be::2ce2afcd-ec81-4c0f-af7f-2625d5d3f4bc" providerId="AD" clId="Web-{0E8DFA90-8DE2-AE8D-CE2C-529A9E815CC2}"/>
    <pc:docChg chg="modSld">
      <pc:chgData name="Anas Stitou" userId="S::s0220410@ad.ua.ac.be::2ce2afcd-ec81-4c0f-af7f-2625d5d3f4bc" providerId="AD" clId="Web-{0E8DFA90-8DE2-AE8D-CE2C-529A9E815CC2}" dt="2023-10-25T19:56:22.975" v="99" actId="20577"/>
      <pc:docMkLst>
        <pc:docMk/>
      </pc:docMkLst>
      <pc:sldChg chg="delSp modSp">
        <pc:chgData name="Anas Stitou" userId="S::s0220410@ad.ua.ac.be::2ce2afcd-ec81-4c0f-af7f-2625d5d3f4bc" providerId="AD" clId="Web-{0E8DFA90-8DE2-AE8D-CE2C-529A9E815CC2}" dt="2023-10-25T19:44:58.857" v="12" actId="1076"/>
        <pc:sldMkLst>
          <pc:docMk/>
          <pc:sldMk cId="3004750162" sldId="260"/>
        </pc:sldMkLst>
        <pc:spChg chg="mod">
          <ac:chgData name="Anas Stitou" userId="S::s0220410@ad.ua.ac.be::2ce2afcd-ec81-4c0f-af7f-2625d5d3f4bc" providerId="AD" clId="Web-{0E8DFA90-8DE2-AE8D-CE2C-529A9E815CC2}" dt="2023-10-25T19:44:11.292" v="9" actId="1076"/>
          <ac:spMkLst>
            <pc:docMk/>
            <pc:sldMk cId="3004750162" sldId="260"/>
            <ac:spMk id="4" creationId="{AC8232E1-572C-699C-1578-276EF308C9AE}"/>
          </ac:spMkLst>
        </pc:spChg>
        <pc:spChg chg="mod">
          <ac:chgData name="Anas Stitou" userId="S::s0220410@ad.ua.ac.be::2ce2afcd-ec81-4c0f-af7f-2625d5d3f4bc" providerId="AD" clId="Web-{0E8DFA90-8DE2-AE8D-CE2C-529A9E815CC2}" dt="2023-10-25T19:44:52.607" v="11" actId="1076"/>
          <ac:spMkLst>
            <pc:docMk/>
            <pc:sldMk cId="3004750162" sldId="260"/>
            <ac:spMk id="5" creationId="{E7283E5F-B0A6-942A-77C3-5E45F5CA9316}"/>
          </ac:spMkLst>
        </pc:spChg>
        <pc:spChg chg="mod">
          <ac:chgData name="Anas Stitou" userId="S::s0220410@ad.ua.ac.be::2ce2afcd-ec81-4c0f-af7f-2625d5d3f4bc" providerId="AD" clId="Web-{0E8DFA90-8DE2-AE8D-CE2C-529A9E815CC2}" dt="2023-10-25T19:43:53.713" v="6" actId="1076"/>
          <ac:spMkLst>
            <pc:docMk/>
            <pc:sldMk cId="3004750162" sldId="260"/>
            <ac:spMk id="7" creationId="{4D8BB00A-0E96-5C4F-E164-BA730DD179CF}"/>
          </ac:spMkLst>
        </pc:spChg>
        <pc:spChg chg="mod">
          <ac:chgData name="Anas Stitou" userId="S::s0220410@ad.ua.ac.be::2ce2afcd-ec81-4c0f-af7f-2625d5d3f4bc" providerId="AD" clId="Web-{0E8DFA90-8DE2-AE8D-CE2C-529A9E815CC2}" dt="2023-10-25T19:44:03.838" v="7" actId="1076"/>
          <ac:spMkLst>
            <pc:docMk/>
            <pc:sldMk cId="3004750162" sldId="260"/>
            <ac:spMk id="11" creationId="{380D247C-78F8-D23B-D987-74B1CBCC2D67}"/>
          </ac:spMkLst>
        </pc:spChg>
        <pc:spChg chg="mod">
          <ac:chgData name="Anas Stitou" userId="S::s0220410@ad.ua.ac.be::2ce2afcd-ec81-4c0f-af7f-2625d5d3f4bc" providerId="AD" clId="Web-{0E8DFA90-8DE2-AE8D-CE2C-529A9E815CC2}" dt="2023-10-25T19:44:58.857" v="12" actId="1076"/>
          <ac:spMkLst>
            <pc:docMk/>
            <pc:sldMk cId="3004750162" sldId="260"/>
            <ac:spMk id="13" creationId="{50750EAD-C464-9886-6FF2-955677D8EBD3}"/>
          </ac:spMkLst>
        </pc:spChg>
        <pc:spChg chg="del">
          <ac:chgData name="Anas Stitou" userId="S::s0220410@ad.ua.ac.be::2ce2afcd-ec81-4c0f-af7f-2625d5d3f4bc" providerId="AD" clId="Web-{0E8DFA90-8DE2-AE8D-CE2C-529A9E815CC2}" dt="2023-10-25T19:44:46.247" v="10"/>
          <ac:spMkLst>
            <pc:docMk/>
            <pc:sldMk cId="3004750162" sldId="260"/>
            <ac:spMk id="14" creationId="{50750EAD-C464-9886-6FF2-955677D8EBD3}"/>
          </ac:spMkLst>
        </pc:spChg>
      </pc:sldChg>
      <pc:sldChg chg="addSp delSp modSp">
        <pc:chgData name="Anas Stitou" userId="S::s0220410@ad.ua.ac.be::2ce2afcd-ec81-4c0f-af7f-2625d5d3f4bc" providerId="AD" clId="Web-{0E8DFA90-8DE2-AE8D-CE2C-529A9E815CC2}" dt="2023-10-25T19:56:22.975" v="99" actId="20577"/>
        <pc:sldMkLst>
          <pc:docMk/>
          <pc:sldMk cId="2601637305" sldId="261"/>
        </pc:sldMkLst>
        <pc:spChg chg="mod">
          <ac:chgData name="Anas Stitou" userId="S::s0220410@ad.ua.ac.be::2ce2afcd-ec81-4c0f-af7f-2625d5d3f4bc" providerId="AD" clId="Web-{0E8DFA90-8DE2-AE8D-CE2C-529A9E815CC2}" dt="2023-10-25T19:45:39.500" v="14" actId="1076"/>
          <ac:spMkLst>
            <pc:docMk/>
            <pc:sldMk cId="2601637305" sldId="261"/>
            <ac:spMk id="2" creationId="{00000000-0000-0000-0000-000000000000}"/>
          </ac:spMkLst>
        </pc:spChg>
        <pc:spChg chg="mod">
          <ac:chgData name="Anas Stitou" userId="S::s0220410@ad.ua.ac.be::2ce2afcd-ec81-4c0f-af7f-2625d5d3f4bc" providerId="AD" clId="Web-{0E8DFA90-8DE2-AE8D-CE2C-529A9E815CC2}" dt="2023-10-25T19:54:01.420" v="83" actId="1076"/>
          <ac:spMkLst>
            <pc:docMk/>
            <pc:sldMk cId="2601637305" sldId="261"/>
            <ac:spMk id="3" creationId="{00000000-0000-0000-0000-000000000000}"/>
          </ac:spMkLst>
        </pc:spChg>
        <pc:spChg chg="mod">
          <ac:chgData name="Anas Stitou" userId="S::s0220410@ad.ua.ac.be::2ce2afcd-ec81-4c0f-af7f-2625d5d3f4bc" providerId="AD" clId="Web-{0E8DFA90-8DE2-AE8D-CE2C-529A9E815CC2}" dt="2023-10-25T19:56:22.975" v="99" actId="20577"/>
          <ac:spMkLst>
            <pc:docMk/>
            <pc:sldMk cId="2601637305" sldId="261"/>
            <ac:spMk id="4" creationId="{73A72B22-FDD7-DE14-1197-FA370C62E2DF}"/>
          </ac:spMkLst>
        </pc:spChg>
        <pc:spChg chg="del mod">
          <ac:chgData name="Anas Stitou" userId="S::s0220410@ad.ua.ac.be::2ce2afcd-ec81-4c0f-af7f-2625d5d3f4bc" providerId="AD" clId="Web-{0E8DFA90-8DE2-AE8D-CE2C-529A9E815CC2}" dt="2023-10-25T19:55:05.455" v="91"/>
          <ac:spMkLst>
            <pc:docMk/>
            <pc:sldMk cId="2601637305" sldId="261"/>
            <ac:spMk id="7" creationId="{7BD0493A-D45A-D0C7-DDA3-C4266F9576CF}"/>
          </ac:spMkLst>
        </pc:spChg>
        <pc:spChg chg="add mod">
          <ac:chgData name="Anas Stitou" userId="S::s0220410@ad.ua.ac.be::2ce2afcd-ec81-4c0f-af7f-2625d5d3f4bc" providerId="AD" clId="Web-{0E8DFA90-8DE2-AE8D-CE2C-529A9E815CC2}" dt="2023-10-25T19:54:49.047" v="88" actId="1076"/>
          <ac:spMkLst>
            <pc:docMk/>
            <pc:sldMk cId="2601637305" sldId="261"/>
            <ac:spMk id="8" creationId="{07CF69DB-8703-FE08-D02C-F04C8572BDA4}"/>
          </ac:spMkLst>
        </pc:spChg>
        <pc:spChg chg="add mod">
          <ac:chgData name="Anas Stitou" userId="S::s0220410@ad.ua.ac.be::2ce2afcd-ec81-4c0f-af7f-2625d5d3f4bc" providerId="AD" clId="Web-{0E8DFA90-8DE2-AE8D-CE2C-529A9E815CC2}" dt="2023-10-25T19:55:01.486" v="89" actId="1076"/>
          <ac:spMkLst>
            <pc:docMk/>
            <pc:sldMk cId="2601637305" sldId="261"/>
            <ac:spMk id="9" creationId="{FC0FE7A3-E13E-A8CE-B372-616D5C60D4D3}"/>
          </ac:spMkLst>
        </pc:spChg>
        <pc:spChg chg="add del mod">
          <ac:chgData name="Anas Stitou" userId="S::s0220410@ad.ua.ac.be::2ce2afcd-ec81-4c0f-af7f-2625d5d3f4bc" providerId="AD" clId="Web-{0E8DFA90-8DE2-AE8D-CE2C-529A9E815CC2}" dt="2023-10-25T19:55:41.035" v="92"/>
          <ac:spMkLst>
            <pc:docMk/>
            <pc:sldMk cId="2601637305" sldId="261"/>
            <ac:spMk id="10" creationId="{EF55FB36-ADE3-C416-4301-ACB4B1164651}"/>
          </ac:spMkLst>
        </pc:spChg>
        <pc:spChg chg="add mod">
          <ac:chgData name="Anas Stitou" userId="S::s0220410@ad.ua.ac.be::2ce2afcd-ec81-4c0f-af7f-2625d5d3f4bc" providerId="AD" clId="Web-{0E8DFA90-8DE2-AE8D-CE2C-529A9E815CC2}" dt="2023-10-25T19:54:39.078" v="86" actId="1076"/>
          <ac:spMkLst>
            <pc:docMk/>
            <pc:sldMk cId="2601637305" sldId="261"/>
            <ac:spMk id="11" creationId="{C87B80C0-EE0A-5D11-8639-17032767132B}"/>
          </ac:spMkLst>
        </pc:spChg>
        <pc:spChg chg="add del">
          <ac:chgData name="Anas Stitou" userId="S::s0220410@ad.ua.ac.be::2ce2afcd-ec81-4c0f-af7f-2625d5d3f4bc" providerId="AD" clId="Web-{0E8DFA90-8DE2-AE8D-CE2C-529A9E815CC2}" dt="2023-10-25T19:54:35.687" v="85"/>
          <ac:spMkLst>
            <pc:docMk/>
            <pc:sldMk cId="2601637305" sldId="261"/>
            <ac:spMk id="13" creationId="{37165044-D5CD-275C-B160-DEDEF10A011B}"/>
          </ac:spMkLst>
        </pc:spChg>
        <pc:picChg chg="add">
          <ac:chgData name="Anas Stitou" userId="S::s0220410@ad.ua.ac.be::2ce2afcd-ec81-4c0f-af7f-2625d5d3f4bc" providerId="AD" clId="Web-{0E8DFA90-8DE2-AE8D-CE2C-529A9E815CC2}" dt="2023-10-25T19:48:18.525" v="18"/>
          <ac:picMkLst>
            <pc:docMk/>
            <pc:sldMk cId="2601637305" sldId="261"/>
            <ac:picMk id="6" creationId="{763B14A1-5764-3288-A14C-F6AD82515F93}"/>
          </ac:picMkLst>
        </pc:picChg>
      </pc:sldChg>
    </pc:docChg>
  </pc:docChgLst>
  <pc:docChgLst>
    <pc:chgData name="Anas Stitou" userId="S::s0220410@ad.ua.ac.be::2ce2afcd-ec81-4c0f-af7f-2625d5d3f4bc" providerId="AD" clId="Web-{D4C4C0F2-51A8-60E1-1847-40F22BD9AA51}"/>
    <pc:docChg chg="modSld">
      <pc:chgData name="Anas Stitou" userId="S::s0220410@ad.ua.ac.be::2ce2afcd-ec81-4c0f-af7f-2625d5d3f4bc" providerId="AD" clId="Web-{D4C4C0F2-51A8-60E1-1847-40F22BD9AA51}" dt="2023-10-25T19:38:49.233" v="29" actId="1076"/>
      <pc:docMkLst>
        <pc:docMk/>
      </pc:docMkLst>
      <pc:sldChg chg="addSp delSp modSp">
        <pc:chgData name="Anas Stitou" userId="S::s0220410@ad.ua.ac.be::2ce2afcd-ec81-4c0f-af7f-2625d5d3f4bc" providerId="AD" clId="Web-{D4C4C0F2-51A8-60E1-1847-40F22BD9AA51}" dt="2023-10-25T19:38:49.233" v="29" actId="1076"/>
        <pc:sldMkLst>
          <pc:docMk/>
          <pc:sldMk cId="3004750162" sldId="260"/>
        </pc:sldMkLst>
        <pc:spChg chg="mod">
          <ac:chgData name="Anas Stitou" userId="S::s0220410@ad.ua.ac.be::2ce2afcd-ec81-4c0f-af7f-2625d5d3f4bc" providerId="AD" clId="Web-{D4C4C0F2-51A8-60E1-1847-40F22BD9AA51}" dt="2023-10-25T19:35:08.273" v="12" actId="1076"/>
          <ac:spMkLst>
            <pc:docMk/>
            <pc:sldMk cId="3004750162" sldId="260"/>
            <ac:spMk id="2" creationId="{00000000-0000-0000-0000-000000000000}"/>
          </ac:spMkLst>
        </pc:spChg>
        <pc:spChg chg="del mod">
          <ac:chgData name="Anas Stitou" userId="S::s0220410@ad.ua.ac.be::2ce2afcd-ec81-4c0f-af7f-2625d5d3f4bc" providerId="AD" clId="Web-{D4C4C0F2-51A8-60E1-1847-40F22BD9AA51}" dt="2023-10-25T19:36:17.916" v="15"/>
          <ac:spMkLst>
            <pc:docMk/>
            <pc:sldMk cId="3004750162" sldId="260"/>
            <ac:spMk id="3" creationId="{00000000-0000-0000-0000-000000000000}"/>
          </ac:spMkLst>
        </pc:spChg>
        <pc:spChg chg="add mod">
          <ac:chgData name="Anas Stitou" userId="S::s0220410@ad.ua.ac.be::2ce2afcd-ec81-4c0f-af7f-2625d5d3f4bc" providerId="AD" clId="Web-{D4C4C0F2-51A8-60E1-1847-40F22BD9AA51}" dt="2023-10-25T19:38:49.233" v="29" actId="1076"/>
          <ac:spMkLst>
            <pc:docMk/>
            <pc:sldMk cId="3004750162" sldId="260"/>
            <ac:spMk id="5" creationId="{E7283E5F-B0A6-942A-77C3-5E45F5CA9316}"/>
          </ac:spMkLst>
        </pc:spChg>
        <pc:spChg chg="add del mod">
          <ac:chgData name="Anas Stitou" userId="S::s0220410@ad.ua.ac.be::2ce2afcd-ec81-4c0f-af7f-2625d5d3f4bc" providerId="AD" clId="Web-{D4C4C0F2-51A8-60E1-1847-40F22BD9AA51}" dt="2023-10-25T19:38:40.749" v="27"/>
          <ac:spMkLst>
            <pc:docMk/>
            <pc:sldMk cId="3004750162" sldId="260"/>
            <ac:spMk id="6" creationId="{4890C08A-3207-693C-B26B-DB792E9577CD}"/>
          </ac:spMkLst>
        </pc:spChg>
        <pc:spChg chg="add del">
          <ac:chgData name="Anas Stitou" userId="S::s0220410@ad.ua.ac.be::2ce2afcd-ec81-4c0f-af7f-2625d5d3f4bc" providerId="AD" clId="Web-{D4C4C0F2-51A8-60E1-1847-40F22BD9AA51}" dt="2023-10-25T19:38:45.452" v="28"/>
          <ac:spMkLst>
            <pc:docMk/>
            <pc:sldMk cId="3004750162" sldId="260"/>
            <ac:spMk id="7" creationId="{4890C08A-3207-693C-B26B-DB792E9577CD}"/>
          </ac:spMkLst>
        </pc:spChg>
      </pc:sldChg>
      <pc:sldChg chg="addSp delSp modSp">
        <pc:chgData name="Anas Stitou" userId="S::s0220410@ad.ua.ac.be::2ce2afcd-ec81-4c0f-af7f-2625d5d3f4bc" providerId="AD" clId="Web-{D4C4C0F2-51A8-60E1-1847-40F22BD9AA51}" dt="2023-10-25T19:34:11.850" v="10" actId="1076"/>
        <pc:sldMkLst>
          <pc:docMk/>
          <pc:sldMk cId="1781664206" sldId="263"/>
        </pc:sldMkLst>
        <pc:spChg chg="mod">
          <ac:chgData name="Anas Stitou" userId="S::s0220410@ad.ua.ac.be::2ce2afcd-ec81-4c0f-af7f-2625d5d3f4bc" providerId="AD" clId="Web-{D4C4C0F2-51A8-60E1-1847-40F22BD9AA51}" dt="2023-10-25T19:29:04.215" v="1" actId="1076"/>
          <ac:spMkLst>
            <pc:docMk/>
            <pc:sldMk cId="1781664206" sldId="263"/>
            <ac:spMk id="2" creationId="{00000000-0000-0000-0000-000000000000}"/>
          </ac:spMkLst>
        </pc:spChg>
        <pc:spChg chg="del mod">
          <ac:chgData name="Anas Stitou" userId="S::s0220410@ad.ua.ac.be::2ce2afcd-ec81-4c0f-af7f-2625d5d3f4bc" providerId="AD" clId="Web-{D4C4C0F2-51A8-60E1-1847-40F22BD9AA51}" dt="2023-10-25T19:33:54.552" v="8"/>
          <ac:spMkLst>
            <pc:docMk/>
            <pc:sldMk cId="1781664206" sldId="263"/>
            <ac:spMk id="3" creationId="{00000000-0000-0000-0000-000000000000}"/>
          </ac:spMkLst>
        </pc:spChg>
        <pc:picChg chg="add mod">
          <ac:chgData name="Anas Stitou" userId="S::s0220410@ad.ua.ac.be::2ce2afcd-ec81-4c0f-af7f-2625d5d3f4bc" providerId="AD" clId="Web-{D4C4C0F2-51A8-60E1-1847-40F22BD9AA51}" dt="2023-10-25T19:34:11.850" v="10" actId="1076"/>
          <ac:picMkLst>
            <pc:docMk/>
            <pc:sldMk cId="1781664206" sldId="263"/>
            <ac:picMk id="4" creationId="{7AB37C1B-43D1-D3F7-FCA9-8ACBABE06B8B}"/>
          </ac:picMkLst>
        </pc:picChg>
      </pc:sldChg>
    </pc:docChg>
  </pc:docChgLst>
  <pc:docChgLst>
    <pc:chgData name="Anas Stitou" userId="S::s0220410@ad.ua.ac.be::2ce2afcd-ec81-4c0f-af7f-2625d5d3f4bc" providerId="AD" clId="Web-{7731E544-C20D-BE2B-C61E-5369B883B743}"/>
    <pc:docChg chg="modSld">
      <pc:chgData name="Anas Stitou" userId="S::s0220410@ad.ua.ac.be::2ce2afcd-ec81-4c0f-af7f-2625d5d3f4bc" providerId="AD" clId="Web-{7731E544-C20D-BE2B-C61E-5369B883B743}" dt="2023-10-25T19:43:02.674" v="27" actId="1076"/>
      <pc:docMkLst>
        <pc:docMk/>
      </pc:docMkLst>
      <pc:sldChg chg="addSp delSp modSp">
        <pc:chgData name="Anas Stitou" userId="S::s0220410@ad.ua.ac.be::2ce2afcd-ec81-4c0f-af7f-2625d5d3f4bc" providerId="AD" clId="Web-{7731E544-C20D-BE2B-C61E-5369B883B743}" dt="2023-10-25T19:43:02.674" v="27" actId="1076"/>
        <pc:sldMkLst>
          <pc:docMk/>
          <pc:sldMk cId="3004750162" sldId="260"/>
        </pc:sldMkLst>
        <pc:spChg chg="mod">
          <ac:chgData name="Anas Stitou" userId="S::s0220410@ad.ua.ac.be::2ce2afcd-ec81-4c0f-af7f-2625d5d3f4bc" providerId="AD" clId="Web-{7731E544-C20D-BE2B-C61E-5369B883B743}" dt="2023-10-25T19:41:08.825" v="3" actId="1076"/>
          <ac:spMkLst>
            <pc:docMk/>
            <pc:sldMk cId="3004750162" sldId="260"/>
            <ac:spMk id="4" creationId="{AC8232E1-572C-699C-1578-276EF308C9AE}"/>
          </ac:spMkLst>
        </pc:spChg>
        <pc:spChg chg="mod">
          <ac:chgData name="Anas Stitou" userId="S::s0220410@ad.ua.ac.be::2ce2afcd-ec81-4c0f-af7f-2625d5d3f4bc" providerId="AD" clId="Web-{7731E544-C20D-BE2B-C61E-5369B883B743}" dt="2023-10-25T19:42:41.828" v="23" actId="1076"/>
          <ac:spMkLst>
            <pc:docMk/>
            <pc:sldMk cId="3004750162" sldId="260"/>
            <ac:spMk id="5" creationId="{E7283E5F-B0A6-942A-77C3-5E45F5CA9316}"/>
          </ac:spMkLst>
        </pc:spChg>
        <pc:spChg chg="mod">
          <ac:chgData name="Anas Stitou" userId="S::s0220410@ad.ua.ac.be::2ce2afcd-ec81-4c0f-af7f-2625d5d3f4bc" providerId="AD" clId="Web-{7731E544-C20D-BE2B-C61E-5369B883B743}" dt="2023-10-25T19:42:36.015" v="21" actId="1076"/>
          <ac:spMkLst>
            <pc:docMk/>
            <pc:sldMk cId="3004750162" sldId="260"/>
            <ac:spMk id="7" creationId="{4D8BB00A-0E96-5C4F-E164-BA730DD179CF}"/>
          </ac:spMkLst>
        </pc:spChg>
        <pc:spChg chg="add del">
          <ac:chgData name="Anas Stitou" userId="S::s0220410@ad.ua.ac.be::2ce2afcd-ec81-4c0f-af7f-2625d5d3f4bc" providerId="AD" clId="Web-{7731E544-C20D-BE2B-C61E-5369B883B743}" dt="2023-10-25T19:41:54.482" v="12"/>
          <ac:spMkLst>
            <pc:docMk/>
            <pc:sldMk cId="3004750162" sldId="260"/>
            <ac:spMk id="9" creationId="{6E0D5972-F655-AEA9-41CA-52BB1395DE8B}"/>
          </ac:spMkLst>
        </pc:spChg>
        <pc:spChg chg="add del">
          <ac:chgData name="Anas Stitou" userId="S::s0220410@ad.ua.ac.be::2ce2afcd-ec81-4c0f-af7f-2625d5d3f4bc" providerId="AD" clId="Web-{7731E544-C20D-BE2B-C61E-5369B883B743}" dt="2023-10-25T19:42:05.373" v="14"/>
          <ac:spMkLst>
            <pc:docMk/>
            <pc:sldMk cId="3004750162" sldId="260"/>
            <ac:spMk id="10" creationId="{E0244139-77F0-7CCF-9680-16C20DE9C7C3}"/>
          </ac:spMkLst>
        </pc:spChg>
        <pc:spChg chg="add mod">
          <ac:chgData name="Anas Stitou" userId="S::s0220410@ad.ua.ac.be::2ce2afcd-ec81-4c0f-af7f-2625d5d3f4bc" providerId="AD" clId="Web-{7731E544-C20D-BE2B-C61E-5369B883B743}" dt="2023-10-25T19:42:38.828" v="22" actId="1076"/>
          <ac:spMkLst>
            <pc:docMk/>
            <pc:sldMk cId="3004750162" sldId="260"/>
            <ac:spMk id="11" creationId="{380D247C-78F8-D23B-D987-74B1CBCC2D67}"/>
          </ac:spMkLst>
        </pc:spChg>
        <pc:spChg chg="add del mod">
          <ac:chgData name="Anas Stitou" userId="S::s0220410@ad.ua.ac.be::2ce2afcd-ec81-4c0f-af7f-2625d5d3f4bc" providerId="AD" clId="Web-{7731E544-C20D-BE2B-C61E-5369B883B743}" dt="2023-10-25T19:42:49.703" v="24"/>
          <ac:spMkLst>
            <pc:docMk/>
            <pc:sldMk cId="3004750162" sldId="260"/>
            <ac:spMk id="12" creationId="{05015593-F298-6AE4-6E69-7C4D912ED314}"/>
          </ac:spMkLst>
        </pc:spChg>
        <pc:spChg chg="add">
          <ac:chgData name="Anas Stitou" userId="S::s0220410@ad.ua.ac.be::2ce2afcd-ec81-4c0f-af7f-2625d5d3f4bc" providerId="AD" clId="Web-{7731E544-C20D-BE2B-C61E-5369B883B743}" dt="2023-10-25T19:42:55.203" v="25"/>
          <ac:spMkLst>
            <pc:docMk/>
            <pc:sldMk cId="3004750162" sldId="260"/>
            <ac:spMk id="13" creationId="{50750EAD-C464-9886-6FF2-955677D8EBD3}"/>
          </ac:spMkLst>
        </pc:spChg>
        <pc:spChg chg="add mod">
          <ac:chgData name="Anas Stitou" userId="S::s0220410@ad.ua.ac.be::2ce2afcd-ec81-4c0f-af7f-2625d5d3f4bc" providerId="AD" clId="Web-{7731E544-C20D-BE2B-C61E-5369B883B743}" dt="2023-10-25T19:43:02.674" v="27" actId="1076"/>
          <ac:spMkLst>
            <pc:docMk/>
            <pc:sldMk cId="3004750162" sldId="260"/>
            <ac:spMk id="14" creationId="{50750EAD-C464-9886-6FF2-955677D8EBD3}"/>
          </ac:spMkLst>
        </pc:spChg>
        <pc:cxnChg chg="add del">
          <ac:chgData name="Anas Stitou" userId="S::s0220410@ad.ua.ac.be::2ce2afcd-ec81-4c0f-af7f-2625d5d3f4bc" providerId="AD" clId="Web-{7731E544-C20D-BE2B-C61E-5369B883B743}" dt="2023-10-25T19:41:26.841" v="10"/>
          <ac:cxnSpMkLst>
            <pc:docMk/>
            <pc:sldMk cId="3004750162" sldId="260"/>
            <ac:cxnSpMk id="8" creationId="{0A6E56F7-5847-2599-8D06-DCB1513D784D}"/>
          </ac:cxnSpMkLst>
        </pc:cxnChg>
      </pc:sldChg>
    </pc:docChg>
  </pc:docChgLst>
  <pc:docChgLst>
    <pc:chgData name="Kars van Velzen" userId="S::s0223956@ad.ua.ac.be::3caabb2d-f007-4297-b28e-f39831d50179" providerId="AD" clId="Web-{7B6D1038-27A2-4AF4-4789-824260BCBCFC}"/>
    <pc:docChg chg="modSld">
      <pc:chgData name="Kars van Velzen" userId="S::s0223956@ad.ua.ac.be::3caabb2d-f007-4297-b28e-f39831d50179" providerId="AD" clId="Web-{7B6D1038-27A2-4AF4-4789-824260BCBCFC}" dt="2023-10-25T20:15:41.677" v="5" actId="1076"/>
      <pc:docMkLst>
        <pc:docMk/>
      </pc:docMkLst>
      <pc:sldChg chg="modSp">
        <pc:chgData name="Kars van Velzen" userId="S::s0223956@ad.ua.ac.be::3caabb2d-f007-4297-b28e-f39831d50179" providerId="AD" clId="Web-{7B6D1038-27A2-4AF4-4789-824260BCBCFC}" dt="2023-10-25T20:15:41.677" v="5" actId="1076"/>
        <pc:sldMkLst>
          <pc:docMk/>
          <pc:sldMk cId="3351439039" sldId="256"/>
        </pc:sldMkLst>
        <pc:picChg chg="mod">
          <ac:chgData name="Kars van Velzen" userId="S::s0223956@ad.ua.ac.be::3caabb2d-f007-4297-b28e-f39831d50179" providerId="AD" clId="Web-{7B6D1038-27A2-4AF4-4789-824260BCBCFC}" dt="2023-10-25T20:15:41.677" v="5" actId="1076"/>
          <ac:picMkLst>
            <pc:docMk/>
            <pc:sldMk cId="3351439039" sldId="256"/>
            <ac:picMk id="12" creationId="{5C67D397-E23A-BC8D-B302-F33D3F82B3AF}"/>
          </ac:picMkLst>
        </pc:picChg>
      </pc:sldChg>
    </pc:docChg>
  </pc:docChgLst>
  <pc:docChgLst>
    <pc:chgData name="Anas Stitou" userId="S::s0220410@ad.ua.ac.be::2ce2afcd-ec81-4c0f-af7f-2625d5d3f4bc" providerId="AD" clId="Web-{C4D6E180-FFAB-CE70-5DEC-721205D07D28}"/>
    <pc:docChg chg="modSld">
      <pc:chgData name="Anas Stitou" userId="S::s0220410@ad.ua.ac.be::2ce2afcd-ec81-4c0f-af7f-2625d5d3f4bc" providerId="AD" clId="Web-{C4D6E180-FFAB-CE70-5DEC-721205D07D28}" dt="2023-10-25T20:11:37.457" v="123" actId="20577"/>
      <pc:docMkLst>
        <pc:docMk/>
      </pc:docMkLst>
      <pc:sldChg chg="addSp delSp modSp">
        <pc:chgData name="Anas Stitou" userId="S::s0220410@ad.ua.ac.be::2ce2afcd-ec81-4c0f-af7f-2625d5d3f4bc" providerId="AD" clId="Web-{C4D6E180-FFAB-CE70-5DEC-721205D07D28}" dt="2023-10-25T20:11:37.457" v="123" actId="20577"/>
        <pc:sldMkLst>
          <pc:docMk/>
          <pc:sldMk cId="2601637305" sldId="261"/>
        </pc:sldMkLst>
        <pc:spChg chg="mod">
          <ac:chgData name="Anas Stitou" userId="S::s0220410@ad.ua.ac.be::2ce2afcd-ec81-4c0f-af7f-2625d5d3f4bc" providerId="AD" clId="Web-{C4D6E180-FFAB-CE70-5DEC-721205D07D28}" dt="2023-10-25T20:11:37.457" v="123" actId="20577"/>
          <ac:spMkLst>
            <pc:docMk/>
            <pc:sldMk cId="2601637305" sldId="261"/>
            <ac:spMk id="4" creationId="{73A72B22-FDD7-DE14-1197-FA370C62E2DF}"/>
          </ac:spMkLst>
        </pc:spChg>
        <pc:spChg chg="add del">
          <ac:chgData name="Anas Stitou" userId="S::s0220410@ad.ua.ac.be::2ce2afcd-ec81-4c0f-af7f-2625d5d3f4bc" providerId="AD" clId="Web-{C4D6E180-FFAB-CE70-5DEC-721205D07D28}" dt="2023-10-25T20:07:31.919" v="93"/>
          <ac:spMkLst>
            <pc:docMk/>
            <pc:sldMk cId="2601637305" sldId="261"/>
            <ac:spMk id="7" creationId="{0D22B9EF-DC90-ABBC-B16C-512B8F04BB2A}"/>
          </ac:spMkLst>
        </pc:spChg>
        <pc:spChg chg="mod">
          <ac:chgData name="Anas Stitou" userId="S::s0220410@ad.ua.ac.be::2ce2afcd-ec81-4c0f-af7f-2625d5d3f4bc" providerId="AD" clId="Web-{C4D6E180-FFAB-CE70-5DEC-721205D07D28}" dt="2023-10-25T20:00:03.721" v="16" actId="1076"/>
          <ac:spMkLst>
            <pc:docMk/>
            <pc:sldMk cId="2601637305" sldId="261"/>
            <ac:spMk id="8" creationId="{07CF69DB-8703-FE08-D02C-F04C8572BDA4}"/>
          </ac:spMkLst>
        </pc:spChg>
        <pc:spChg chg="add del mod">
          <ac:chgData name="Anas Stitou" userId="S::s0220410@ad.ua.ac.be::2ce2afcd-ec81-4c0f-af7f-2625d5d3f4bc" providerId="AD" clId="Web-{C4D6E180-FFAB-CE70-5DEC-721205D07D28}" dt="2023-10-25T20:06:35.074" v="57"/>
          <ac:spMkLst>
            <pc:docMk/>
            <pc:sldMk cId="2601637305" sldId="261"/>
            <ac:spMk id="10" creationId="{0D22B9EF-DC90-ABBC-B16C-512B8F04BB2A}"/>
          </ac:spMkLst>
        </pc:spChg>
        <pc:spChg chg="add mod">
          <ac:chgData name="Anas Stitou" userId="S::s0220410@ad.ua.ac.be::2ce2afcd-ec81-4c0f-af7f-2625d5d3f4bc" providerId="AD" clId="Web-{C4D6E180-FFAB-CE70-5DEC-721205D07D28}" dt="2023-10-25T20:04:07.930" v="35" actId="20577"/>
          <ac:spMkLst>
            <pc:docMk/>
            <pc:sldMk cId="2601637305" sldId="261"/>
            <ac:spMk id="12" creationId="{965AA474-CEC8-725F-076D-5FBE3ADC2607}"/>
          </ac:spMkLst>
        </pc:spChg>
        <pc:spChg chg="add mod">
          <ac:chgData name="Anas Stitou" userId="S::s0220410@ad.ua.ac.be::2ce2afcd-ec81-4c0f-af7f-2625d5d3f4bc" providerId="AD" clId="Web-{C4D6E180-FFAB-CE70-5DEC-721205D07D28}" dt="2023-10-25T20:00:04.987" v="17" actId="1076"/>
          <ac:spMkLst>
            <pc:docMk/>
            <pc:sldMk cId="2601637305" sldId="261"/>
            <ac:spMk id="13" creationId="{7086C73C-800A-7B7D-D3E9-45A6CE2FB2C8}"/>
          </ac:spMkLst>
        </pc:spChg>
      </pc:sldChg>
    </pc:docChg>
  </pc:docChgLst>
  <pc:docChgLst>
    <pc:chgData name="Anas Stitou" userId="S::s0220410@ad.ua.ac.be::2ce2afcd-ec81-4c0f-af7f-2625d5d3f4bc" providerId="AD" clId="Web-{EB144467-4C47-48BE-BF39-94D006354CCF}"/>
    <pc:docChg chg="modSld">
      <pc:chgData name="Anas Stitou" userId="S::s0220410@ad.ua.ac.be::2ce2afcd-ec81-4c0f-af7f-2625d5d3f4bc" providerId="AD" clId="Web-{EB144467-4C47-48BE-BF39-94D006354CCF}" dt="2023-10-25T19:22:10.071" v="1" actId="20577"/>
      <pc:docMkLst>
        <pc:docMk/>
      </pc:docMkLst>
      <pc:sldChg chg="modSp">
        <pc:chgData name="Anas Stitou" userId="S::s0220410@ad.ua.ac.be::2ce2afcd-ec81-4c0f-af7f-2625d5d3f4bc" providerId="AD" clId="Web-{EB144467-4C47-48BE-BF39-94D006354CCF}" dt="2023-10-25T19:22:10.071" v="1" actId="20577"/>
        <pc:sldMkLst>
          <pc:docMk/>
          <pc:sldMk cId="1781664206" sldId="263"/>
        </pc:sldMkLst>
        <pc:spChg chg="mod">
          <ac:chgData name="Anas Stitou" userId="S::s0220410@ad.ua.ac.be::2ce2afcd-ec81-4c0f-af7f-2625d5d3f4bc" providerId="AD" clId="Web-{EB144467-4C47-48BE-BF39-94D006354CCF}" dt="2023-10-25T19:22:10.071" v="1" actId="20577"/>
          <ac:spMkLst>
            <pc:docMk/>
            <pc:sldMk cId="1781664206" sldId="263"/>
            <ac:spMk id="2" creationId="{00000000-0000-0000-0000-000000000000}"/>
          </ac:spMkLst>
        </pc:spChg>
      </pc:sldChg>
    </pc:docChg>
  </pc:docChgLst>
  <pc:docChgLst>
    <pc:chgData name="Tibo Verreycken" userId="S::s0222730@ad.ua.ac.be::c07f4cad-6b7d-47d9-bc1b-0e03fc2914d1" providerId="AD" clId="Web-{C6F9C910-BAED-5B7B-CE8B-8C70829D3689}"/>
    <pc:docChg chg="modSld">
      <pc:chgData name="Tibo Verreycken" userId="S::s0222730@ad.ua.ac.be::c07f4cad-6b7d-47d9-bc1b-0e03fc2914d1" providerId="AD" clId="Web-{C6F9C910-BAED-5B7B-CE8B-8C70829D3689}" dt="2023-10-25T20:25:54.884" v="72" actId="1076"/>
      <pc:docMkLst>
        <pc:docMk/>
      </pc:docMkLst>
      <pc:sldChg chg="modSp">
        <pc:chgData name="Tibo Verreycken" userId="S::s0222730@ad.ua.ac.be::c07f4cad-6b7d-47d9-bc1b-0e03fc2914d1" providerId="AD" clId="Web-{C6F9C910-BAED-5B7B-CE8B-8C70829D3689}" dt="2023-10-25T20:09:17.978" v="55" actId="14100"/>
        <pc:sldMkLst>
          <pc:docMk/>
          <pc:sldMk cId="3351439039" sldId="256"/>
        </pc:sldMkLst>
        <pc:spChg chg="mod">
          <ac:chgData name="Tibo Verreycken" userId="S::s0222730@ad.ua.ac.be::c07f4cad-6b7d-47d9-bc1b-0e03fc2914d1" providerId="AD" clId="Web-{C6F9C910-BAED-5B7B-CE8B-8C70829D3689}" dt="2023-10-25T20:09:17.978" v="55" actId="14100"/>
          <ac:spMkLst>
            <pc:docMk/>
            <pc:sldMk cId="3351439039" sldId="256"/>
            <ac:spMk id="2" creationId="{00000000-0000-0000-0000-000000000000}"/>
          </ac:spMkLst>
        </pc:spChg>
      </pc:sldChg>
      <pc:sldChg chg="addSp delSp modSp">
        <pc:chgData name="Tibo Verreycken" userId="S::s0222730@ad.ua.ac.be::c07f4cad-6b7d-47d9-bc1b-0e03fc2914d1" providerId="AD" clId="Web-{C6F9C910-BAED-5B7B-CE8B-8C70829D3689}" dt="2023-10-25T20:25:54.884" v="72" actId="1076"/>
        <pc:sldMkLst>
          <pc:docMk/>
          <pc:sldMk cId="3301831247" sldId="257"/>
        </pc:sldMkLst>
        <pc:picChg chg="add mod">
          <ac:chgData name="Tibo Verreycken" userId="S::s0222730@ad.ua.ac.be::c07f4cad-6b7d-47d9-bc1b-0e03fc2914d1" providerId="AD" clId="Web-{C6F9C910-BAED-5B7B-CE8B-8C70829D3689}" dt="2023-10-25T20:25:54.884" v="72" actId="1076"/>
          <ac:picMkLst>
            <pc:docMk/>
            <pc:sldMk cId="3301831247" sldId="257"/>
            <ac:picMk id="6" creationId="{4BEE0FE3-CEC4-89A4-A2E8-75B30AA2DF4F}"/>
          </ac:picMkLst>
        </pc:picChg>
        <pc:picChg chg="del">
          <ac:chgData name="Tibo Verreycken" userId="S::s0222730@ad.ua.ac.be::c07f4cad-6b7d-47d9-bc1b-0e03fc2914d1" providerId="AD" clId="Web-{C6F9C910-BAED-5B7B-CE8B-8C70829D3689}" dt="2023-10-25T20:25:52.853" v="70"/>
          <ac:picMkLst>
            <pc:docMk/>
            <pc:sldMk cId="3301831247" sldId="257"/>
            <ac:picMk id="7" creationId="{781023E5-8ACF-ACAE-C00D-29042DA14C61}"/>
          </ac:picMkLst>
        </pc:picChg>
      </pc:sldChg>
      <pc:sldChg chg="addSp modSp">
        <pc:chgData name="Tibo Verreycken" userId="S::s0222730@ad.ua.ac.be::c07f4cad-6b7d-47d9-bc1b-0e03fc2914d1" providerId="AD" clId="Web-{C6F9C910-BAED-5B7B-CE8B-8C70829D3689}" dt="2023-10-25T19:56:06.947" v="21" actId="20577"/>
        <pc:sldMkLst>
          <pc:docMk/>
          <pc:sldMk cId="2601637305" sldId="261"/>
        </pc:sldMkLst>
        <pc:spChg chg="mod">
          <ac:chgData name="Tibo Verreycken" userId="S::s0222730@ad.ua.ac.be::c07f4cad-6b7d-47d9-bc1b-0e03fc2914d1" providerId="AD" clId="Web-{C6F9C910-BAED-5B7B-CE8B-8C70829D3689}" dt="2023-10-25T19:56:06.947" v="21" actId="20577"/>
          <ac:spMkLst>
            <pc:docMk/>
            <pc:sldMk cId="2601637305" sldId="261"/>
            <ac:spMk id="4" creationId="{73A72B22-FDD7-DE14-1197-FA370C62E2DF}"/>
          </ac:spMkLst>
        </pc:spChg>
        <pc:spChg chg="add mod">
          <ac:chgData name="Tibo Verreycken" userId="S::s0222730@ad.ua.ac.be::c07f4cad-6b7d-47d9-bc1b-0e03fc2914d1" providerId="AD" clId="Web-{C6F9C910-BAED-5B7B-CE8B-8C70829D3689}" dt="2023-10-25T19:54:55.663" v="7" actId="1076"/>
          <ac:spMkLst>
            <pc:docMk/>
            <pc:sldMk cId="2601637305" sldId="261"/>
            <ac:spMk id="7" creationId="{7BD0493A-D45A-D0C7-DDA3-C4266F9576CF}"/>
          </ac:spMkLst>
        </pc:spChg>
      </pc:sldChg>
      <pc:sldChg chg="addSp modSp">
        <pc:chgData name="Tibo Verreycken" userId="S::s0222730@ad.ua.ac.be::c07f4cad-6b7d-47d9-bc1b-0e03fc2914d1" providerId="AD" clId="Web-{C6F9C910-BAED-5B7B-CE8B-8C70829D3689}" dt="2023-10-25T20:23:09.033" v="69" actId="20577"/>
        <pc:sldMkLst>
          <pc:docMk/>
          <pc:sldMk cId="3617797235" sldId="265"/>
        </pc:sldMkLst>
        <pc:spChg chg="mod">
          <ac:chgData name="Tibo Verreycken" userId="S::s0222730@ad.ua.ac.be::c07f4cad-6b7d-47d9-bc1b-0e03fc2914d1" providerId="AD" clId="Web-{C6F9C910-BAED-5B7B-CE8B-8C70829D3689}" dt="2023-10-25T20:23:09.033" v="69" actId="20577"/>
          <ac:spMkLst>
            <pc:docMk/>
            <pc:sldMk cId="3617797235" sldId="265"/>
            <ac:spMk id="2" creationId="{00000000-0000-0000-0000-000000000000}"/>
          </ac:spMkLst>
        </pc:spChg>
        <pc:picChg chg="add mod">
          <ac:chgData name="Tibo Verreycken" userId="S::s0222730@ad.ua.ac.be::c07f4cad-6b7d-47d9-bc1b-0e03fc2914d1" providerId="AD" clId="Web-{C6F9C910-BAED-5B7B-CE8B-8C70829D3689}" dt="2023-10-25T20:03:38.778" v="25" actId="1076"/>
          <ac:picMkLst>
            <pc:docMk/>
            <pc:sldMk cId="3617797235" sldId="265"/>
            <ac:picMk id="8" creationId="{C77FAA7F-56B4-E0A6-0DA9-E80A3B4DEA9A}"/>
          </ac:picMkLst>
        </pc:picChg>
        <pc:inkChg chg="mod">
          <ac:chgData name="Tibo Verreycken" userId="S::s0222730@ad.ua.ac.be::c07f4cad-6b7d-47d9-bc1b-0e03fc2914d1" providerId="AD" clId="Web-{C6F9C910-BAED-5B7B-CE8B-8C70829D3689}" dt="2023-10-25T20:12:41.724" v="63" actId="1076"/>
          <ac:inkMkLst>
            <pc:docMk/>
            <pc:sldMk cId="3617797235" sldId="265"/>
            <ac:inkMk id="14" creationId="{AF317433-50F9-9E75-FBB4-1079C58118DB}"/>
          </ac:inkMkLst>
        </pc:inkChg>
      </pc:sldChg>
      <pc:sldChg chg="addSp delSp modSp">
        <pc:chgData name="Tibo Verreycken" userId="S::s0222730@ad.ua.ac.be::c07f4cad-6b7d-47d9-bc1b-0e03fc2914d1" providerId="AD" clId="Web-{C6F9C910-BAED-5B7B-CE8B-8C70829D3689}" dt="2023-10-25T20:16:04.794" v="68" actId="1076"/>
        <pc:sldMkLst>
          <pc:docMk/>
          <pc:sldMk cId="4079991226" sldId="266"/>
        </pc:sldMkLst>
        <pc:spChg chg="del mod">
          <ac:chgData name="Tibo Verreycken" userId="S::s0222730@ad.ua.ac.be::c07f4cad-6b7d-47d9-bc1b-0e03fc2914d1" providerId="AD" clId="Web-{C6F9C910-BAED-5B7B-CE8B-8C70829D3689}" dt="2023-10-25T20:05:39.220" v="48"/>
          <ac:spMkLst>
            <pc:docMk/>
            <pc:sldMk cId="4079991226" sldId="266"/>
            <ac:spMk id="2" creationId="{00000000-0000-0000-0000-000000000000}"/>
          </ac:spMkLst>
        </pc:spChg>
        <pc:spChg chg="del mod">
          <ac:chgData name="Tibo Verreycken" userId="S::s0222730@ad.ua.ac.be::c07f4cad-6b7d-47d9-bc1b-0e03fc2914d1" providerId="AD" clId="Web-{C6F9C910-BAED-5B7B-CE8B-8C70829D3689}" dt="2023-10-25T20:04:01.341" v="32"/>
          <ac:spMkLst>
            <pc:docMk/>
            <pc:sldMk cId="4079991226" sldId="266"/>
            <ac:spMk id="3" creationId="{00000000-0000-0000-0000-000000000000}"/>
          </ac:spMkLst>
        </pc:spChg>
        <pc:spChg chg="add del mod">
          <ac:chgData name="Tibo Verreycken" userId="S::s0222730@ad.ua.ac.be::c07f4cad-6b7d-47d9-bc1b-0e03fc2914d1" providerId="AD" clId="Web-{C6F9C910-BAED-5B7B-CE8B-8C70829D3689}" dt="2023-10-25T20:05:41.454" v="49"/>
          <ac:spMkLst>
            <pc:docMk/>
            <pc:sldMk cId="4079991226" sldId="266"/>
            <ac:spMk id="7" creationId="{4328E9EC-ED98-0494-5C73-31AEA499EDB7}"/>
          </ac:spMkLst>
        </pc:spChg>
        <pc:picChg chg="add del mod">
          <ac:chgData name="Tibo Verreycken" userId="S::s0222730@ad.ua.ac.be::c07f4cad-6b7d-47d9-bc1b-0e03fc2914d1" providerId="AD" clId="Web-{C6F9C910-BAED-5B7B-CE8B-8C70829D3689}" dt="2023-10-25T20:10:36.559" v="56"/>
          <ac:picMkLst>
            <pc:docMk/>
            <pc:sldMk cId="4079991226" sldId="266"/>
            <ac:picMk id="4" creationId="{4697A9E4-0A59-A1F0-E3E1-DE66AD83073E}"/>
          </ac:picMkLst>
        </pc:picChg>
        <pc:picChg chg="del">
          <ac:chgData name="Tibo Verreycken" userId="S::s0222730@ad.ua.ac.be::c07f4cad-6b7d-47d9-bc1b-0e03fc2914d1" providerId="AD" clId="Web-{C6F9C910-BAED-5B7B-CE8B-8C70829D3689}" dt="2023-10-25T20:05:01.812" v="33"/>
          <ac:picMkLst>
            <pc:docMk/>
            <pc:sldMk cId="4079991226" sldId="266"/>
            <ac:picMk id="5" creationId="{D9C36A1F-59F0-119B-E970-606D4D5AC652}"/>
          </ac:picMkLst>
        </pc:picChg>
        <pc:picChg chg="add del mod">
          <ac:chgData name="Tibo Verreycken" userId="S::s0222730@ad.ua.ac.be::c07f4cad-6b7d-47d9-bc1b-0e03fc2914d1" providerId="AD" clId="Web-{C6F9C910-BAED-5B7B-CE8B-8C70829D3689}" dt="2023-10-25T20:16:03.153" v="67"/>
          <ac:picMkLst>
            <pc:docMk/>
            <pc:sldMk cId="4079991226" sldId="266"/>
            <ac:picMk id="8" creationId="{389A15E9-2AE3-060E-4F87-859897869ADA}"/>
          </ac:picMkLst>
        </pc:picChg>
        <pc:picChg chg="add">
          <ac:chgData name="Tibo Verreycken" userId="S::s0222730@ad.ua.ac.be::c07f4cad-6b7d-47d9-bc1b-0e03fc2914d1" providerId="AD" clId="Web-{C6F9C910-BAED-5B7B-CE8B-8C70829D3689}" dt="2023-10-25T20:13:24.288" v="64"/>
          <ac:picMkLst>
            <pc:docMk/>
            <pc:sldMk cId="4079991226" sldId="266"/>
            <ac:picMk id="10" creationId="{03682817-2510-3ADC-985B-528C589479E4}"/>
          </ac:picMkLst>
        </pc:picChg>
        <pc:picChg chg="add mod">
          <ac:chgData name="Tibo Verreycken" userId="S::s0222730@ad.ua.ac.be::c07f4cad-6b7d-47d9-bc1b-0e03fc2914d1" providerId="AD" clId="Web-{C6F9C910-BAED-5B7B-CE8B-8C70829D3689}" dt="2023-10-25T20:16:04.794" v="68" actId="1076"/>
          <ac:picMkLst>
            <pc:docMk/>
            <pc:sldMk cId="4079991226" sldId="266"/>
            <ac:picMk id="11" creationId="{52FE5BCE-35BB-FAA3-B913-3D67BDD086C5}"/>
          </ac:picMkLst>
        </pc:picChg>
      </pc:sldChg>
    </pc:docChg>
  </pc:docChgLst>
  <pc:docChgLst>
    <pc:chgData name="Kars van Velzen" userId="S::s0223956@ad.ua.ac.be::3caabb2d-f007-4297-b28e-f39831d50179" providerId="AD" clId="Web-{31A8A134-840A-6FB5-DC29-6981243FAB76}"/>
    <pc:docChg chg="addSld delSld modSld sldOrd">
      <pc:chgData name="Kars van Velzen" userId="S::s0223956@ad.ua.ac.be::3caabb2d-f007-4297-b28e-f39831d50179" providerId="AD" clId="Web-{31A8A134-840A-6FB5-DC29-6981243FAB76}" dt="2023-10-25T20:14:33.090" v="812" actId="1076"/>
      <pc:docMkLst>
        <pc:docMk/>
      </pc:docMkLst>
      <pc:sldChg chg="addSp delSp modSp mod setBg addAnim delAnim">
        <pc:chgData name="Kars van Velzen" userId="S::s0223956@ad.ua.ac.be::3caabb2d-f007-4297-b28e-f39831d50179" providerId="AD" clId="Web-{31A8A134-840A-6FB5-DC29-6981243FAB76}" dt="2023-10-25T20:07:38.734" v="746" actId="1076"/>
        <pc:sldMkLst>
          <pc:docMk/>
          <pc:sldMk cId="3351439039" sldId="256"/>
        </pc:sldMkLst>
        <pc:spChg chg="mod">
          <ac:chgData name="Kars van Velzen" userId="S::s0223956@ad.ua.ac.be::3caabb2d-f007-4297-b28e-f39831d50179" providerId="AD" clId="Web-{31A8A134-840A-6FB5-DC29-6981243FAB76}" dt="2023-10-25T20:07:38.734" v="746" actId="1076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Kars van Velzen" userId="S::s0223956@ad.ua.ac.be::3caabb2d-f007-4297-b28e-f39831d50179" providerId="AD" clId="Web-{31A8A134-840A-6FB5-DC29-6981243FAB76}" dt="2023-10-25T19:02:57.534" v="34"/>
          <ac:spMkLst>
            <pc:docMk/>
            <pc:sldMk cId="3351439039" sldId="256"/>
            <ac:spMk id="3" creationId="{00000000-0000-0000-0000-000000000000}"/>
          </ac:spMkLst>
        </pc:spChg>
        <pc:spChg chg="add mod">
          <ac:chgData name="Kars van Velzen" userId="S::s0223956@ad.ua.ac.be::3caabb2d-f007-4297-b28e-f39831d50179" providerId="AD" clId="Web-{31A8A134-840A-6FB5-DC29-6981243FAB76}" dt="2023-10-25T19:27:16.770" v="173" actId="1076"/>
          <ac:spMkLst>
            <pc:docMk/>
            <pc:sldMk cId="3351439039" sldId="256"/>
            <ac:spMk id="5" creationId="{E573E625-BC5E-C9ED-8DC5-D376F11BD1B8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12:38.352" v="135"/>
          <ac:spMkLst>
            <pc:docMk/>
            <pc:sldMk cId="3351439039" sldId="256"/>
            <ac:spMk id="8" creationId="{C1DD1A8A-57D5-4A81-AD04-532B043C5611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12:38.352" v="135"/>
          <ac:spMkLst>
            <pc:docMk/>
            <pc:sldMk cId="3351439039" sldId="256"/>
            <ac:spMk id="10" creationId="{007891EC-4501-44ED-A8C8-B11B6DB767AB}"/>
          </ac:spMkLst>
        </pc:spChg>
        <pc:picChg chg="add del">
          <ac:chgData name="Kars van Velzen" userId="S::s0223956@ad.ua.ac.be::3caabb2d-f007-4297-b28e-f39831d50179" providerId="AD" clId="Web-{31A8A134-840A-6FB5-DC29-6981243FAB76}" dt="2023-10-25T19:12:38.352" v="135"/>
          <ac:picMkLst>
            <pc:docMk/>
            <pc:sldMk cId="3351439039" sldId="256"/>
            <ac:picMk id="4" creationId="{46541203-7908-5A17-B292-E2BF22B5BFFD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29:10.742" v="180"/>
          <ac:picMkLst>
            <pc:docMk/>
            <pc:sldMk cId="3351439039" sldId="256"/>
            <ac:picMk id="6" creationId="{8A17E42A-5911-5F29-971D-AB0768C7AC3B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45:19.428" v="467"/>
          <ac:picMkLst>
            <pc:docMk/>
            <pc:sldMk cId="3351439039" sldId="256"/>
            <ac:picMk id="9" creationId="{6CD6B70E-59E3-4E80-ABD2-08F6D58A7433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5:18.053" v="463" actId="1076"/>
          <ac:picMkLst>
            <pc:docMk/>
            <pc:sldMk cId="3351439039" sldId="256"/>
            <ac:picMk id="12" creationId="{5C67D397-E23A-BC8D-B302-F33D3F82B3AF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5:18.053" v="464" actId="1076"/>
          <ac:picMkLst>
            <pc:docMk/>
            <pc:sldMk cId="3351439039" sldId="256"/>
            <ac:picMk id="14" creationId="{67260A3E-70E7-AFB4-BE6B-ECBBED5D1955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5:18.053" v="465" actId="1076"/>
          <ac:picMkLst>
            <pc:docMk/>
            <pc:sldMk cId="3351439039" sldId="256"/>
            <ac:picMk id="16" creationId="{668D023D-40BF-6C51-B77C-D31C8E6C8305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5:18.068" v="466" actId="1076"/>
          <ac:picMkLst>
            <pc:docMk/>
            <pc:sldMk cId="3351439039" sldId="256"/>
            <ac:picMk id="18" creationId="{EF05A361-554B-ADB9-8897-138DA49D3DC3}"/>
          </ac:picMkLst>
        </pc:picChg>
      </pc:sldChg>
      <pc:sldChg chg="addSp delSp modSp add mod ord replId setBg">
        <pc:chgData name="Kars van Velzen" userId="S::s0223956@ad.ua.ac.be::3caabb2d-f007-4297-b28e-f39831d50179" providerId="AD" clId="Web-{31A8A134-840A-6FB5-DC29-6981243FAB76}" dt="2023-10-25T20:07:59.328" v="749" actId="20577"/>
        <pc:sldMkLst>
          <pc:docMk/>
          <pc:sldMk cId="3301831247" sldId="257"/>
        </pc:sldMkLst>
        <pc:spChg chg="mod">
          <ac:chgData name="Kars van Velzen" userId="S::s0223956@ad.ua.ac.be::3caabb2d-f007-4297-b28e-f39831d50179" providerId="AD" clId="Web-{31A8A134-840A-6FB5-DC29-6981243FAB76}" dt="2023-10-25T20:07:59.328" v="749" actId="20577"/>
          <ac:spMkLst>
            <pc:docMk/>
            <pc:sldMk cId="3301831247" sldId="257"/>
            <ac:spMk id="2" creationId="{00000000-0000-0000-0000-000000000000}"/>
          </ac:spMkLst>
        </pc:spChg>
        <pc:spChg chg="del">
          <ac:chgData name="Kars van Velzen" userId="S::s0223956@ad.ua.ac.be::3caabb2d-f007-4297-b28e-f39831d50179" providerId="AD" clId="Web-{31A8A134-840A-6FB5-DC29-6981243FAB76}" dt="2023-10-25T19:14:47.403" v="136"/>
          <ac:spMkLst>
            <pc:docMk/>
            <pc:sldMk cId="3301831247" sldId="257"/>
            <ac:spMk id="3" creationId="{00000000-0000-0000-0000-000000000000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2:09.690" v="535"/>
          <ac:spMkLst>
            <pc:docMk/>
            <pc:sldMk cId="3301831247" sldId="257"/>
            <ac:spMk id="12" creationId="{7C98A213-5994-475E-B327-DC6EC27FBA8B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2:09.690" v="535"/>
          <ac:spMkLst>
            <pc:docMk/>
            <pc:sldMk cId="3301831247" sldId="257"/>
            <ac:spMk id="14" creationId="{4B030A0D-0DAD-4A99-89BB-419527D6A64B}"/>
          </ac:spMkLst>
        </pc:spChg>
        <pc:picChg chg="mod ord">
          <ac:chgData name="Kars van Velzen" userId="S::s0223956@ad.ua.ac.be::3caabb2d-f007-4297-b28e-f39831d50179" providerId="AD" clId="Web-{31A8A134-840A-6FB5-DC29-6981243FAB76}" dt="2023-10-25T19:52:09.690" v="535"/>
          <ac:picMkLst>
            <pc:docMk/>
            <pc:sldMk cId="3301831247" sldId="257"/>
            <ac:picMk id="4" creationId="{AE47EA27-7E47-DDD0-3CAE-5AA1216138B5}"/>
          </ac:picMkLst>
        </pc:picChg>
        <pc:picChg chg="mod">
          <ac:chgData name="Kars van Velzen" userId="S::s0223956@ad.ua.ac.be::3caabb2d-f007-4297-b28e-f39831d50179" providerId="AD" clId="Web-{31A8A134-840A-6FB5-DC29-6981243FAB76}" dt="2023-10-25T19:52:09.690" v="535"/>
          <ac:picMkLst>
            <pc:docMk/>
            <pc:sldMk cId="3301831247" sldId="257"/>
            <ac:picMk id="5" creationId="{9B0DAA47-F2D3-D614-F4AC-9CE17D1BEF4D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2:09.690" v="535"/>
          <ac:picMkLst>
            <pc:docMk/>
            <pc:sldMk cId="3301831247" sldId="257"/>
            <ac:picMk id="7" creationId="{781023E5-8ACF-ACAE-C00D-29042DA14C61}"/>
          </ac:picMkLst>
        </pc:picChg>
      </pc:sldChg>
      <pc:sldChg chg="addSp delSp modSp add del replId">
        <pc:chgData name="Kars van Velzen" userId="S::s0223956@ad.ua.ac.be::3caabb2d-f007-4297-b28e-f39831d50179" providerId="AD" clId="Web-{31A8A134-840A-6FB5-DC29-6981243FAB76}" dt="2023-10-25T20:08:30.814" v="755" actId="20577"/>
        <pc:sldMkLst>
          <pc:docMk/>
          <pc:sldMk cId="2773770283" sldId="258"/>
        </pc:sldMkLst>
        <pc:spChg chg="mod">
          <ac:chgData name="Kars van Velzen" userId="S::s0223956@ad.ua.ac.be::3caabb2d-f007-4297-b28e-f39831d50179" providerId="AD" clId="Web-{31A8A134-840A-6FB5-DC29-6981243FAB76}" dt="2023-10-25T20:08:30.814" v="755" actId="20577"/>
          <ac:spMkLst>
            <pc:docMk/>
            <pc:sldMk cId="2773770283" sldId="258"/>
            <ac:spMk id="2" creationId="{00000000-0000-0000-0000-000000000000}"/>
          </ac:spMkLst>
        </pc:spChg>
        <pc:spChg chg="del">
          <ac:chgData name="Kars van Velzen" userId="S::s0223956@ad.ua.ac.be::3caabb2d-f007-4297-b28e-f39831d50179" providerId="AD" clId="Web-{31A8A134-840A-6FB5-DC29-6981243FAB76}" dt="2023-10-25T19:46:24.445" v="481"/>
          <ac:spMkLst>
            <pc:docMk/>
            <pc:sldMk cId="2773770283" sldId="258"/>
            <ac:spMk id="3" creationId="{00000000-0000-0000-0000-000000000000}"/>
          </ac:spMkLst>
        </pc:spChg>
        <pc:spChg chg="add mod">
          <ac:chgData name="Kars van Velzen" userId="S::s0223956@ad.ua.ac.be::3caabb2d-f007-4297-b28e-f39831d50179" providerId="AD" clId="Web-{31A8A134-840A-6FB5-DC29-6981243FAB76}" dt="2023-10-25T20:02:55.007" v="726" actId="1076"/>
          <ac:spMkLst>
            <pc:docMk/>
            <pc:sldMk cId="2773770283" sldId="258"/>
            <ac:spMk id="19" creationId="{F431327F-87FC-B257-A693-9558A18F5B3D}"/>
          </ac:spMkLst>
        </pc:spChg>
        <pc:picChg chg="add del mod">
          <ac:chgData name="Kars van Velzen" userId="S::s0223956@ad.ua.ac.be::3caabb2d-f007-4297-b28e-f39831d50179" providerId="AD" clId="Web-{31A8A134-840A-6FB5-DC29-6981243FAB76}" dt="2023-10-25T19:46:28.680" v="484"/>
          <ac:picMkLst>
            <pc:docMk/>
            <pc:sldMk cId="2773770283" sldId="258"/>
            <ac:picMk id="5" creationId="{EC99933A-DD54-B7F8-CD21-E48A622D301B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02:07.864" v="713" actId="1076"/>
          <ac:picMkLst>
            <pc:docMk/>
            <pc:sldMk cId="2773770283" sldId="258"/>
            <ac:picMk id="7" creationId="{40713E7E-E742-F241-4229-FF6AFE755000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53:44.459" v="548"/>
          <ac:picMkLst>
            <pc:docMk/>
            <pc:sldMk cId="2773770283" sldId="258"/>
            <ac:picMk id="8" creationId="{3E27B764-A213-82AF-C982-DC2B4D92E2F4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53:43.615" v="547"/>
          <ac:picMkLst>
            <pc:docMk/>
            <pc:sldMk cId="2773770283" sldId="258"/>
            <ac:picMk id="9" creationId="{2B1A9206-AF29-4E85-06CA-91AA82143729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6:21.510" v="579" actId="1076"/>
          <ac:picMkLst>
            <pc:docMk/>
            <pc:sldMk cId="2773770283" sldId="258"/>
            <ac:picMk id="10" creationId="{3EA06997-593C-93D5-5CFD-4EB4CD282687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6:21.526" v="580" actId="1076"/>
          <ac:picMkLst>
            <pc:docMk/>
            <pc:sldMk cId="2773770283" sldId="258"/>
            <ac:picMk id="11" creationId="{7A25CAD4-806C-D4C2-47E3-778FF1043F2C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51.874" v="617" actId="1076"/>
          <ac:picMkLst>
            <pc:docMk/>
            <pc:sldMk cId="2773770283" sldId="258"/>
            <ac:picMk id="12" creationId="{51792EEA-60C4-75C8-2223-07777B4010DC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51.874" v="618" actId="1076"/>
          <ac:picMkLst>
            <pc:docMk/>
            <pc:sldMk cId="2773770283" sldId="258"/>
            <ac:picMk id="13" creationId="{ED465886-9A8F-E19C-7C73-C443DA9EB165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58:49.015" v="616"/>
          <ac:picMkLst>
            <pc:docMk/>
            <pc:sldMk cId="2773770283" sldId="258"/>
            <ac:picMk id="14" creationId="{E0260891-B21E-3EA6-C3D2-FD326F3262C9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38.358" v="607" actId="1076"/>
          <ac:picMkLst>
            <pc:docMk/>
            <pc:sldMk cId="2773770283" sldId="258"/>
            <ac:picMk id="15" creationId="{390FE720-A75B-49AD-8B1A-DB3702AC4032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58:12.670" v="595"/>
          <ac:picMkLst>
            <pc:docMk/>
            <pc:sldMk cId="2773770283" sldId="258"/>
            <ac:picMk id="16" creationId="{94E9CB7E-AD98-A42E-E795-C2F02D318ECB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38.358" v="609" actId="1076"/>
          <ac:picMkLst>
            <pc:docMk/>
            <pc:sldMk cId="2773770283" sldId="258"/>
            <ac:picMk id="17" creationId="{A34C36F3-0307-6DA3-2725-4E85AA6760CC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38.358" v="608" actId="1076"/>
          <ac:picMkLst>
            <pc:docMk/>
            <pc:sldMk cId="2773770283" sldId="258"/>
            <ac:picMk id="18" creationId="{71DC6D96-4BD5-724E-E326-E61D317C89A9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20:06:37.748" v="733"/>
          <ac:picMkLst>
            <pc:docMk/>
            <pc:sldMk cId="2773770283" sldId="258"/>
            <ac:picMk id="21" creationId="{29305765-270F-5D19-3E8C-F198569D520E}"/>
          </ac:picMkLst>
        </pc:picChg>
      </pc:sldChg>
      <pc:sldChg chg="modSp add replId">
        <pc:chgData name="Kars van Velzen" userId="S::s0223956@ad.ua.ac.be::3caabb2d-f007-4297-b28e-f39831d50179" providerId="AD" clId="Web-{31A8A134-840A-6FB5-DC29-6981243FAB76}" dt="2023-10-25T19:03:58.368" v="58" actId="20577"/>
        <pc:sldMkLst>
          <pc:docMk/>
          <pc:sldMk cId="4140184632" sldId="259"/>
        </pc:sldMkLst>
        <pc:spChg chg="mod">
          <ac:chgData name="Kars van Velzen" userId="S::s0223956@ad.ua.ac.be::3caabb2d-f007-4297-b28e-f39831d50179" providerId="AD" clId="Web-{31A8A134-840A-6FB5-DC29-6981243FAB76}" dt="2023-10-25T19:03:58.368" v="58" actId="20577"/>
          <ac:spMkLst>
            <pc:docMk/>
            <pc:sldMk cId="4140184632" sldId="259"/>
            <ac:spMk id="2" creationId="{00000000-0000-0000-0000-000000000000}"/>
          </ac:spMkLst>
        </pc:spChg>
      </pc:sldChg>
      <pc:sldChg chg="addSp modSp add replId">
        <pc:chgData name="Kars van Velzen" userId="S::s0223956@ad.ua.ac.be::3caabb2d-f007-4297-b28e-f39831d50179" providerId="AD" clId="Web-{31A8A134-840A-6FB5-DC29-6981243FAB76}" dt="2023-10-25T20:08:18.173" v="752" actId="20577"/>
        <pc:sldMkLst>
          <pc:docMk/>
          <pc:sldMk cId="3004750162" sldId="260"/>
        </pc:sldMkLst>
        <pc:spChg chg="mod">
          <ac:chgData name="Kars van Velzen" userId="S::s0223956@ad.ua.ac.be::3caabb2d-f007-4297-b28e-f39831d50179" providerId="AD" clId="Web-{31A8A134-840A-6FB5-DC29-6981243FAB76}" dt="2023-10-25T20:08:18.173" v="752" actId="20577"/>
          <ac:spMkLst>
            <pc:docMk/>
            <pc:sldMk cId="3004750162" sldId="260"/>
            <ac:spMk id="2" creationId="{00000000-0000-0000-0000-000000000000}"/>
          </ac:spMkLst>
        </pc:spChg>
        <pc:spChg chg="mod">
          <ac:chgData name="Kars van Velzen" userId="S::s0223956@ad.ua.ac.be::3caabb2d-f007-4297-b28e-f39831d50179" providerId="AD" clId="Web-{31A8A134-840A-6FB5-DC29-6981243FAB76}" dt="2023-10-25T19:16:13.593" v="159" actId="20577"/>
          <ac:spMkLst>
            <pc:docMk/>
            <pc:sldMk cId="3004750162" sldId="260"/>
            <ac:spMk id="3" creationId="{00000000-0000-0000-0000-000000000000}"/>
          </ac:spMkLst>
        </pc:spChg>
        <pc:picChg chg="add mod">
          <ac:chgData name="Kars van Velzen" userId="S::s0223956@ad.ua.ac.be::3caabb2d-f007-4297-b28e-f39831d50179" providerId="AD" clId="Web-{31A8A134-840A-6FB5-DC29-6981243FAB76}" dt="2023-10-25T19:46:33.492" v="486" actId="1076"/>
          <ac:picMkLst>
            <pc:docMk/>
            <pc:sldMk cId="3004750162" sldId="260"/>
            <ac:picMk id="10" creationId="{008E4E68-DE52-08BF-79A2-1DC568ADCD24}"/>
          </ac:picMkLst>
        </pc:picChg>
      </pc:sldChg>
      <pc:sldChg chg="addSp modSp add replId">
        <pc:chgData name="Kars van Velzen" userId="S::s0223956@ad.ua.ac.be::3caabb2d-f007-4297-b28e-f39831d50179" providerId="AD" clId="Web-{31A8A134-840A-6FB5-DC29-6981243FAB76}" dt="2023-10-25T20:08:38.329" v="756" actId="20577"/>
        <pc:sldMkLst>
          <pc:docMk/>
          <pc:sldMk cId="2601637305" sldId="261"/>
        </pc:sldMkLst>
        <pc:spChg chg="mod">
          <ac:chgData name="Kars van Velzen" userId="S::s0223956@ad.ua.ac.be::3caabb2d-f007-4297-b28e-f39831d50179" providerId="AD" clId="Web-{31A8A134-840A-6FB5-DC29-6981243FAB76}" dt="2023-10-25T20:08:38.329" v="756" actId="20577"/>
          <ac:spMkLst>
            <pc:docMk/>
            <pc:sldMk cId="2601637305" sldId="261"/>
            <ac:spMk id="2" creationId="{00000000-0000-0000-0000-000000000000}"/>
          </ac:spMkLst>
        </pc:spChg>
        <pc:picChg chg="add">
          <ac:chgData name="Kars van Velzen" userId="S::s0223956@ad.ua.ac.be::3caabb2d-f007-4297-b28e-f39831d50179" providerId="AD" clId="Web-{31A8A134-840A-6FB5-DC29-6981243FAB76}" dt="2023-10-25T19:46:35.711" v="487"/>
          <ac:picMkLst>
            <pc:docMk/>
            <pc:sldMk cId="2601637305" sldId="261"/>
            <ac:picMk id="5" creationId="{526AF3C4-175D-2A91-10ED-B82EF5F9A647}"/>
          </ac:picMkLst>
        </pc:picChg>
      </pc:sldChg>
      <pc:sldChg chg="addSp delSp modSp add replId">
        <pc:chgData name="Kars van Velzen" userId="S::s0223956@ad.ua.ac.be::3caabb2d-f007-4297-b28e-f39831d50179" providerId="AD" clId="Web-{31A8A134-840A-6FB5-DC29-6981243FAB76}" dt="2023-10-25T20:08:50.470" v="760" actId="20577"/>
        <pc:sldMkLst>
          <pc:docMk/>
          <pc:sldMk cId="2794692551" sldId="262"/>
        </pc:sldMkLst>
        <pc:spChg chg="mod">
          <ac:chgData name="Kars van Velzen" userId="S::s0223956@ad.ua.ac.be::3caabb2d-f007-4297-b28e-f39831d50179" providerId="AD" clId="Web-{31A8A134-840A-6FB5-DC29-6981243FAB76}" dt="2023-10-25T19:10:58.256" v="79" actId="20577"/>
          <ac:spMkLst>
            <pc:docMk/>
            <pc:sldMk cId="2794692551" sldId="262"/>
            <ac:spMk id="2" creationId="{00000000-0000-0000-0000-000000000000}"/>
          </ac:spMkLst>
        </pc:spChg>
        <pc:spChg chg="mod">
          <ac:chgData name="Kars van Velzen" userId="S::s0223956@ad.ua.ac.be::3caabb2d-f007-4297-b28e-f39831d50179" providerId="AD" clId="Web-{31A8A134-840A-6FB5-DC29-6981243FAB76}" dt="2023-10-25T20:08:50.470" v="760" actId="20577"/>
          <ac:spMkLst>
            <pc:docMk/>
            <pc:sldMk cId="2794692551" sldId="262"/>
            <ac:spMk id="7" creationId="{C47BAA94-B127-9C9B-BEB5-90F49C7DD9C2}"/>
          </ac:spMkLst>
        </pc:spChg>
        <pc:picChg chg="add del">
          <ac:chgData name="Kars van Velzen" userId="S::s0223956@ad.ua.ac.be::3caabb2d-f007-4297-b28e-f39831d50179" providerId="AD" clId="Web-{31A8A134-840A-6FB5-DC29-6981243FAB76}" dt="2023-10-25T20:06:54.889" v="736"/>
          <ac:picMkLst>
            <pc:docMk/>
            <pc:sldMk cId="2794692551" sldId="262"/>
            <ac:picMk id="8" creationId="{2B234D09-3A38-C1F6-1F8D-242FB394EF61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06:57.592" v="738" actId="1076"/>
          <ac:picMkLst>
            <pc:docMk/>
            <pc:sldMk cId="2794692551" sldId="262"/>
            <ac:picMk id="11" creationId="{6F9598DD-90F9-88D4-1821-41FEA1096573}"/>
          </ac:picMkLst>
        </pc:picChg>
      </pc:sldChg>
      <pc:sldChg chg="addSp delSp modSp add replId">
        <pc:chgData name="Kars van Velzen" userId="S::s0223956@ad.ua.ac.be::3caabb2d-f007-4297-b28e-f39831d50179" providerId="AD" clId="Web-{31A8A134-840A-6FB5-DC29-6981243FAB76}" dt="2023-10-25T20:14:33.090" v="812" actId="1076"/>
        <pc:sldMkLst>
          <pc:docMk/>
          <pc:sldMk cId="1781664206" sldId="263"/>
        </pc:sldMkLst>
        <pc:spChg chg="mod">
          <ac:chgData name="Kars van Velzen" userId="S::s0223956@ad.ua.ac.be::3caabb2d-f007-4297-b28e-f39831d50179" providerId="AD" clId="Web-{31A8A134-840A-6FB5-DC29-6981243FAB76}" dt="2023-10-25T20:08:59.393" v="761" actId="20577"/>
          <ac:spMkLst>
            <pc:docMk/>
            <pc:sldMk cId="1781664206" sldId="263"/>
            <ac:spMk id="2" creationId="{00000000-0000-0000-0000-000000000000}"/>
          </ac:spMkLst>
        </pc:spChg>
        <pc:picChg chg="mod">
          <ac:chgData name="Kars van Velzen" userId="S::s0223956@ad.ua.ac.be::3caabb2d-f007-4297-b28e-f39831d50179" providerId="AD" clId="Web-{31A8A134-840A-6FB5-DC29-6981243FAB76}" dt="2023-10-25T20:14:33.090" v="812" actId="1076"/>
          <ac:picMkLst>
            <pc:docMk/>
            <pc:sldMk cId="1781664206" sldId="263"/>
            <ac:picMk id="4" creationId="{7AB37C1B-43D1-D3F7-FCA9-8ACBABE06B8B}"/>
          </ac:picMkLst>
        </pc:picChg>
        <pc:picChg chg="add del">
          <ac:chgData name="Kars van Velzen" userId="S::s0223956@ad.ua.ac.be::3caabb2d-f007-4297-b28e-f39831d50179" providerId="AD" clId="Web-{31A8A134-840A-6FB5-DC29-6981243FAB76}" dt="2023-10-25T20:07:03.342" v="741"/>
          <ac:picMkLst>
            <pc:docMk/>
            <pc:sldMk cId="1781664206" sldId="263"/>
            <ac:picMk id="6" creationId="{BEE2F8B3-5755-907C-2B6E-EACC5AEAC5CC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07:07.561" v="742" actId="1076"/>
          <ac:picMkLst>
            <pc:docMk/>
            <pc:sldMk cId="1781664206" sldId="263"/>
            <ac:picMk id="8" creationId="{A89934AD-D42D-19B3-48F1-AAF604AA45EF}"/>
          </ac:picMkLst>
        </pc:picChg>
      </pc:sldChg>
      <pc:sldChg chg="addSp delSp modSp add mod replId setBg">
        <pc:chgData name="Kars van Velzen" userId="S::s0223956@ad.ua.ac.be::3caabb2d-f007-4297-b28e-f39831d50179" providerId="AD" clId="Web-{31A8A134-840A-6FB5-DC29-6981243FAB76}" dt="2023-10-25T20:13:51.292" v="811" actId="1076"/>
        <pc:sldMkLst>
          <pc:docMk/>
          <pc:sldMk cId="3884745440" sldId="264"/>
        </pc:sldMkLst>
        <pc:spChg chg="mod ord">
          <ac:chgData name="Kars van Velzen" userId="S::s0223956@ad.ua.ac.be::3caabb2d-f007-4297-b28e-f39831d50179" providerId="AD" clId="Web-{31A8A134-840A-6FB5-DC29-6981243FAB76}" dt="2023-10-25T20:13:50.386" v="810" actId="1076"/>
          <ac:spMkLst>
            <pc:docMk/>
            <pc:sldMk cId="3884745440" sldId="264"/>
            <ac:spMk id="2" creationId="{00000000-0000-0000-0000-000000000000}"/>
          </ac:spMkLst>
        </pc:spChg>
        <pc:spChg chg="del mod">
          <ac:chgData name="Kars van Velzen" userId="S::s0223956@ad.ua.ac.be::3caabb2d-f007-4297-b28e-f39831d50179" providerId="AD" clId="Web-{31A8A134-840A-6FB5-DC29-6981243FAB76}" dt="2023-10-25T19:47:02.712" v="491"/>
          <ac:spMkLst>
            <pc:docMk/>
            <pc:sldMk cId="3884745440" sldId="264"/>
            <ac:spMk id="3" creationId="{00000000-0000-0000-0000-000000000000}"/>
          </ac:spMkLst>
        </pc:spChg>
        <pc:spChg chg="add">
          <ac:chgData name="Kars van Velzen" userId="S::s0223956@ad.ua.ac.be::3caabb2d-f007-4297-b28e-f39831d50179" providerId="AD" clId="Web-{31A8A134-840A-6FB5-DC29-6981243FAB76}" dt="2023-10-25T19:46:54.759" v="490"/>
          <ac:spMkLst>
            <pc:docMk/>
            <pc:sldMk cId="3884745440" sldId="264"/>
            <ac:spMk id="13" creationId="{E18F6E8B-15ED-43C7-94BA-91549A651C73}"/>
          </ac:spMkLst>
        </pc:spChg>
        <pc:spChg chg="add">
          <ac:chgData name="Kars van Velzen" userId="S::s0223956@ad.ua.ac.be::3caabb2d-f007-4297-b28e-f39831d50179" providerId="AD" clId="Web-{31A8A134-840A-6FB5-DC29-6981243FAB76}" dt="2023-10-25T19:46:54.759" v="490"/>
          <ac:spMkLst>
            <pc:docMk/>
            <pc:sldMk cId="3884745440" sldId="264"/>
            <ac:spMk id="20" creationId="{B81933D1-5615-42C7-9C0B-4EB7105CCE2D}"/>
          </ac:spMkLst>
        </pc:spChg>
        <pc:spChg chg="add">
          <ac:chgData name="Kars van Velzen" userId="S::s0223956@ad.ua.ac.be::3caabb2d-f007-4297-b28e-f39831d50179" providerId="AD" clId="Web-{31A8A134-840A-6FB5-DC29-6981243FAB76}" dt="2023-10-25T19:46:54.759" v="490"/>
          <ac:spMkLst>
            <pc:docMk/>
            <pc:sldMk cId="3884745440" sldId="264"/>
            <ac:spMk id="22" creationId="{B089A89A-1E9C-4761-9DFF-53C275FBF870}"/>
          </ac:spMkLst>
        </pc:spChg>
        <pc:spChg chg="add">
          <ac:chgData name="Kars van Velzen" userId="S::s0223956@ad.ua.ac.be::3caabb2d-f007-4297-b28e-f39831d50179" providerId="AD" clId="Web-{31A8A134-840A-6FB5-DC29-6981243FAB76}" dt="2023-10-25T19:46:54.759" v="490"/>
          <ac:spMkLst>
            <pc:docMk/>
            <pc:sldMk cId="3884745440" sldId="264"/>
            <ac:spMk id="24" creationId="{19C9EAEA-39D0-4B0E-A0EB-51E7B26740B1}"/>
          </ac:spMkLst>
        </pc:spChg>
        <pc:grpChg chg="add">
          <ac:chgData name="Kars van Velzen" userId="S::s0223956@ad.ua.ac.be::3caabb2d-f007-4297-b28e-f39831d50179" providerId="AD" clId="Web-{31A8A134-840A-6FB5-DC29-6981243FAB76}" dt="2023-10-25T19:46:54.759" v="490"/>
          <ac:grpSpMkLst>
            <pc:docMk/>
            <pc:sldMk cId="3884745440" sldId="264"/>
            <ac:grpSpMk id="15" creationId="{032D8612-31EB-44CF-A1D0-14FD4C705424}"/>
          </ac:grpSpMkLst>
        </pc:grpChg>
        <pc:picChg chg="mod ord">
          <ac:chgData name="Kars van Velzen" userId="S::s0223956@ad.ua.ac.be::3caabb2d-f007-4297-b28e-f39831d50179" providerId="AD" clId="Web-{31A8A134-840A-6FB5-DC29-6981243FAB76}" dt="2023-10-25T20:13:51.292" v="811" actId="1076"/>
          <ac:picMkLst>
            <pc:docMk/>
            <pc:sldMk cId="3884745440" sldId="264"/>
            <ac:picMk id="6" creationId="{3F805053-D012-C8A3-8E5B-BF512E33E7D1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20:07:11.296" v="743"/>
          <ac:picMkLst>
            <pc:docMk/>
            <pc:sldMk cId="3884745440" sldId="264"/>
            <ac:picMk id="8" creationId="{0F0316EA-35CF-4F7B-E37C-780D1DA20951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13:43.073" v="809" actId="1076"/>
          <ac:picMkLst>
            <pc:docMk/>
            <pc:sldMk cId="3884745440" sldId="264"/>
            <ac:picMk id="10" creationId="{9E36750E-2075-A277-D2C9-859FE41F0DDE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12:57.572" v="791" actId="14100"/>
          <ac:picMkLst>
            <pc:docMk/>
            <pc:sldMk cId="3884745440" sldId="264"/>
            <ac:picMk id="11" creationId="{D005F8F2-7311-FD4E-C019-461C2197127B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13:31.854" v="804" actId="1076"/>
          <ac:picMkLst>
            <pc:docMk/>
            <pc:sldMk cId="3884745440" sldId="264"/>
            <ac:picMk id="12" creationId="{BE4E4B8F-8EBC-6A57-B516-41718F64C5F7}"/>
          </ac:picMkLst>
        </pc:picChg>
      </pc:sldChg>
      <pc:sldChg chg="modSp add replId">
        <pc:chgData name="Kars van Velzen" userId="S::s0223956@ad.ua.ac.be::3caabb2d-f007-4297-b28e-f39831d50179" providerId="AD" clId="Web-{31A8A134-840A-6FB5-DC29-6981243FAB76}" dt="2023-10-25T20:11:21.553" v="787" actId="20577"/>
        <pc:sldMkLst>
          <pc:docMk/>
          <pc:sldMk cId="3617797235" sldId="265"/>
        </pc:sldMkLst>
        <pc:spChg chg="mod">
          <ac:chgData name="Kars van Velzen" userId="S::s0223956@ad.ua.ac.be::3caabb2d-f007-4297-b28e-f39831d50179" providerId="AD" clId="Web-{31A8A134-840A-6FB5-DC29-6981243FAB76}" dt="2023-10-25T20:11:21.553" v="787" actId="20577"/>
          <ac:spMkLst>
            <pc:docMk/>
            <pc:sldMk cId="3617797235" sldId="265"/>
            <ac:spMk id="2" creationId="{00000000-0000-0000-0000-000000000000}"/>
          </ac:spMkLst>
        </pc:spChg>
      </pc:sldChg>
      <pc:sldChg chg="addSp modSp add replId">
        <pc:chgData name="Kars van Velzen" userId="S::s0223956@ad.ua.ac.be::3caabb2d-f007-4297-b28e-f39831d50179" providerId="AD" clId="Web-{31A8A134-840A-6FB5-DC29-6981243FAB76}" dt="2023-10-25T19:47:30.822" v="497" actId="1076"/>
        <pc:sldMkLst>
          <pc:docMk/>
          <pc:sldMk cId="4079991226" sldId="266"/>
        </pc:sldMkLst>
        <pc:picChg chg="add mod">
          <ac:chgData name="Kars van Velzen" userId="S::s0223956@ad.ua.ac.be::3caabb2d-f007-4297-b28e-f39831d50179" providerId="AD" clId="Web-{31A8A134-840A-6FB5-DC29-6981243FAB76}" dt="2023-10-25T19:47:30.822" v="497" actId="1076"/>
          <ac:picMkLst>
            <pc:docMk/>
            <pc:sldMk cId="4079991226" sldId="266"/>
            <ac:picMk id="5" creationId="{D9C36A1F-59F0-119B-E970-606D4D5AC652}"/>
          </ac:picMkLst>
        </pc:picChg>
      </pc:sldChg>
      <pc:sldChg chg="addSp delSp modSp add del replId">
        <pc:chgData name="Kars van Velzen" userId="S::s0223956@ad.ua.ac.be::3caabb2d-f007-4297-b28e-f39831d50179" providerId="AD" clId="Web-{31A8A134-840A-6FB5-DC29-6981243FAB76}" dt="2023-10-25T20:11:12.397" v="786"/>
        <pc:sldMkLst>
          <pc:docMk/>
          <pc:sldMk cId="1337473716" sldId="267"/>
        </pc:sldMkLst>
        <pc:spChg chg="mod">
          <ac:chgData name="Kars van Velzen" userId="S::s0223956@ad.ua.ac.be::3caabb2d-f007-4297-b28e-f39831d50179" providerId="AD" clId="Web-{31A8A134-840A-6FB5-DC29-6981243FAB76}" dt="2023-10-25T20:10:33.286" v="782" actId="20577"/>
          <ac:spMkLst>
            <pc:docMk/>
            <pc:sldMk cId="1337473716" sldId="267"/>
            <ac:spMk id="2" creationId="{00000000-0000-0000-0000-000000000000}"/>
          </ac:spMkLst>
        </pc:spChg>
        <pc:spChg chg="del mod">
          <ac:chgData name="Kars van Velzen" userId="S::s0223956@ad.ua.ac.be::3caabb2d-f007-4297-b28e-f39831d50179" providerId="AD" clId="Web-{31A8A134-840A-6FB5-DC29-6981243FAB76}" dt="2023-10-25T20:10:43.255" v="785"/>
          <ac:spMkLst>
            <pc:docMk/>
            <pc:sldMk cId="1337473716" sldId="267"/>
            <ac:spMk id="3" creationId="{00000000-0000-0000-0000-000000000000}"/>
          </ac:spMkLst>
        </pc:spChg>
        <pc:picChg chg="add mod">
          <ac:chgData name="Kars van Velzen" userId="S::s0223956@ad.ua.ac.be::3caabb2d-f007-4297-b28e-f39831d50179" providerId="AD" clId="Web-{31A8A134-840A-6FB5-DC29-6981243FAB76}" dt="2023-10-25T19:47:33.963" v="499" actId="1076"/>
          <ac:picMkLst>
            <pc:docMk/>
            <pc:sldMk cId="1337473716" sldId="267"/>
            <ac:picMk id="5" creationId="{AC52A204-09AB-84CB-8221-BA5F9F632991}"/>
          </ac:picMkLst>
        </pc:picChg>
      </pc:sldChg>
      <pc:sldChg chg="addSp delSp modSp add ord replId">
        <pc:chgData name="Kars van Velzen" userId="S::s0223956@ad.ua.ac.be::3caabb2d-f007-4297-b28e-f39831d50179" providerId="AD" clId="Web-{31A8A134-840A-6FB5-DC29-6981243FAB76}" dt="2023-10-25T19:57:03.121" v="581"/>
        <pc:sldMkLst>
          <pc:docMk/>
          <pc:sldMk cId="4205259519" sldId="268"/>
        </pc:sldMkLst>
        <pc:spChg chg="del">
          <ac:chgData name="Kars van Velzen" userId="S::s0223956@ad.ua.ac.be::3caabb2d-f007-4297-b28e-f39831d50179" providerId="AD" clId="Web-{31A8A134-840A-6FB5-DC29-6981243FAB76}" dt="2023-10-25T19:29:18.570" v="185"/>
          <ac:spMkLst>
            <pc:docMk/>
            <pc:sldMk cId="4205259519" sldId="268"/>
            <ac:spMk id="2" creationId="{00000000-0000-0000-0000-000000000000}"/>
          </ac:spMkLst>
        </pc:spChg>
        <pc:spChg chg="del">
          <ac:chgData name="Kars van Velzen" userId="S::s0223956@ad.ua.ac.be::3caabb2d-f007-4297-b28e-f39831d50179" providerId="AD" clId="Web-{31A8A134-840A-6FB5-DC29-6981243FAB76}" dt="2023-10-25T19:29:16.852" v="184"/>
          <ac:spMkLst>
            <pc:docMk/>
            <pc:sldMk cId="4205259519" sldId="268"/>
            <ac:spMk id="5" creationId="{E573E625-BC5E-C9ED-8DC5-D376F11BD1B8}"/>
          </ac:spMkLst>
        </pc:spChg>
        <pc:spChg chg="add del mod">
          <ac:chgData name="Kars van Velzen" userId="S::s0223956@ad.ua.ac.be::3caabb2d-f007-4297-b28e-f39831d50179" providerId="AD" clId="Web-{31A8A134-840A-6FB5-DC29-6981243FAB76}" dt="2023-10-25T19:29:19.930" v="186"/>
          <ac:spMkLst>
            <pc:docMk/>
            <pc:sldMk cId="4205259519" sldId="268"/>
            <ac:spMk id="6" creationId="{2312088B-A6BB-2629-76BE-53D60613FDEE}"/>
          </ac:spMkLst>
        </pc:spChg>
        <pc:spChg chg="add mod topLvl">
          <ac:chgData name="Kars van Velzen" userId="S::s0223956@ad.ua.ac.be::3caabb2d-f007-4297-b28e-f39831d50179" providerId="AD" clId="Web-{31A8A134-840A-6FB5-DC29-6981243FAB76}" dt="2023-10-25T19:40:40.138" v="391" actId="1076"/>
          <ac:spMkLst>
            <pc:docMk/>
            <pc:sldMk cId="4205259519" sldId="268"/>
            <ac:spMk id="9" creationId="{DF54502F-D196-06D2-1063-3731EAF08B35}"/>
          </ac:spMkLst>
        </pc:spChg>
        <pc:spChg chg="mod">
          <ac:chgData name="Kars van Velzen" userId="S::s0223956@ad.ua.ac.be::3caabb2d-f007-4297-b28e-f39831d50179" providerId="AD" clId="Web-{31A8A134-840A-6FB5-DC29-6981243FAB76}" dt="2023-10-25T19:37:05.210" v="302" actId="14100"/>
          <ac:spMkLst>
            <pc:docMk/>
            <pc:sldMk cId="4205259519" sldId="268"/>
            <ac:spMk id="16" creationId="{833FBA06-C994-B381-7C71-134EE8C1940F}"/>
          </ac:spMkLst>
        </pc:spChg>
        <pc:spChg chg="add mod">
          <ac:chgData name="Kars van Velzen" userId="S::s0223956@ad.ua.ac.be::3caabb2d-f007-4297-b28e-f39831d50179" providerId="AD" clId="Web-{31A8A134-840A-6FB5-DC29-6981243FAB76}" dt="2023-10-25T19:45:03.990" v="455" actId="1076"/>
          <ac:spMkLst>
            <pc:docMk/>
            <pc:sldMk cId="4205259519" sldId="268"/>
            <ac:spMk id="27" creationId="{397A097B-42E2-B9CB-A6B3-AC9E4877DECB}"/>
          </ac:spMkLst>
        </pc:spChg>
        <pc:spChg chg="add mod">
          <ac:chgData name="Kars van Velzen" userId="S::s0223956@ad.ua.ac.be::3caabb2d-f007-4297-b28e-f39831d50179" providerId="AD" clId="Web-{31A8A134-840A-6FB5-DC29-6981243FAB76}" dt="2023-10-25T19:45:03.990" v="456" actId="1076"/>
          <ac:spMkLst>
            <pc:docMk/>
            <pc:sldMk cId="4205259519" sldId="268"/>
            <ac:spMk id="28" creationId="{C2EB990E-091F-24C5-5318-032DF287F843}"/>
          </ac:spMkLst>
        </pc:spChg>
        <pc:spChg chg="add mod">
          <ac:chgData name="Kars van Velzen" userId="S::s0223956@ad.ua.ac.be::3caabb2d-f007-4297-b28e-f39831d50179" providerId="AD" clId="Web-{31A8A134-840A-6FB5-DC29-6981243FAB76}" dt="2023-10-25T19:45:04.005" v="457" actId="1076"/>
          <ac:spMkLst>
            <pc:docMk/>
            <pc:sldMk cId="4205259519" sldId="268"/>
            <ac:spMk id="29" creationId="{39453AEA-506A-B27A-9D2F-1D50E7801EA4}"/>
          </ac:spMkLst>
        </pc:spChg>
        <pc:grpChg chg="add del mod">
          <ac:chgData name="Kars van Velzen" userId="S::s0223956@ad.ua.ac.be::3caabb2d-f007-4297-b28e-f39831d50179" providerId="AD" clId="Web-{31A8A134-840A-6FB5-DC29-6981243FAB76}" dt="2023-10-25T19:37:59.336" v="314"/>
          <ac:grpSpMkLst>
            <pc:docMk/>
            <pc:sldMk cId="4205259519" sldId="268"/>
            <ac:grpSpMk id="10" creationId="{98A2DAD6-D57B-D5EF-82EE-C36D60FDEFAC}"/>
          </ac:grpSpMkLst>
        </pc:grpChg>
        <pc:grpChg chg="add del mod">
          <ac:chgData name="Kars van Velzen" userId="S::s0223956@ad.ua.ac.be::3caabb2d-f007-4297-b28e-f39831d50179" providerId="AD" clId="Web-{31A8A134-840A-6FB5-DC29-6981243FAB76}" dt="2023-10-25T19:41:03.889" v="396"/>
          <ac:grpSpMkLst>
            <pc:docMk/>
            <pc:sldMk cId="4205259519" sldId="268"/>
            <ac:grpSpMk id="13" creationId="{BD1DB54A-78D0-4E25-B26B-84B9FA284DEE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38:40.056" v="326" actId="14100"/>
          <ac:grpSpMkLst>
            <pc:docMk/>
            <pc:sldMk cId="4205259519" sldId="268"/>
            <ac:grpSpMk id="17" creationId="{AFDAADE0-3C22-9BBE-8A44-EE7A817BE0A4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45:03.958" v="452" actId="1076"/>
          <ac:grpSpMkLst>
            <pc:docMk/>
            <pc:sldMk cId="4205259519" sldId="268"/>
            <ac:grpSpMk id="18" creationId="{FA260D44-A8EA-3D5B-BDF4-F50E7F4B3C2A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45:03.974" v="453" actId="1076"/>
          <ac:grpSpMkLst>
            <pc:docMk/>
            <pc:sldMk cId="4205259519" sldId="268"/>
            <ac:grpSpMk id="21" creationId="{9E32C6B2-33C0-9078-FAA3-FFA803BE2BF2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45:03.990" v="454" actId="1076"/>
          <ac:grpSpMkLst>
            <pc:docMk/>
            <pc:sldMk cId="4205259519" sldId="268"/>
            <ac:grpSpMk id="24" creationId="{EF4A2379-398B-D834-DA2D-828046F6577C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45:03.943" v="451" actId="1076"/>
          <ac:grpSpMkLst>
            <pc:docMk/>
            <pc:sldMk cId="4205259519" sldId="268"/>
            <ac:grpSpMk id="30" creationId="{029CA65F-677A-A245-49A9-FB921C918A58}"/>
          </ac:grpSpMkLst>
        </pc:grpChg>
        <pc:picChg chg="add mod topLvl modCrop">
          <ac:chgData name="Kars van Velzen" userId="S::s0223956@ad.ua.ac.be::3caabb2d-f007-4297-b28e-f39831d50179" providerId="AD" clId="Web-{31A8A134-840A-6FB5-DC29-6981243FAB76}" dt="2023-10-25T19:38:15.212" v="318" actId="14100"/>
          <ac:picMkLst>
            <pc:docMk/>
            <pc:sldMk cId="4205259519" sldId="268"/>
            <ac:picMk id="3" creationId="{898BF762-7E53-C634-46CA-2D76F430D380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30:05.744" v="198"/>
          <ac:picMkLst>
            <pc:docMk/>
            <pc:sldMk cId="4205259519" sldId="268"/>
            <ac:picMk id="7" creationId="{F6C7168A-DEC5-0819-1890-738064AC669E}"/>
          </ac:picMkLst>
        </pc:picChg>
        <pc:picChg chg="add mod topLvl">
          <ac:chgData name="Kars van Velzen" userId="S::s0223956@ad.ua.ac.be::3caabb2d-f007-4297-b28e-f39831d50179" providerId="AD" clId="Web-{31A8A134-840A-6FB5-DC29-6981243FAB76}" dt="2023-10-25T19:38:24.400" v="322" actId="14100"/>
          <ac:picMkLst>
            <pc:docMk/>
            <pc:sldMk cId="4205259519" sldId="268"/>
            <ac:picMk id="8" creationId="{0CE9E6F7-BD4D-CA5F-8366-C8A11999F9A3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35:51.848" v="285"/>
          <ac:picMkLst>
            <pc:docMk/>
            <pc:sldMk cId="4205259519" sldId="268"/>
            <ac:picMk id="11" creationId="{6D159FEE-13C8-6B2D-C106-42C1C0978F60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37:32.492" v="306"/>
          <ac:picMkLst>
            <pc:docMk/>
            <pc:sldMk cId="4205259519" sldId="268"/>
            <ac:picMk id="12" creationId="{0AFA9AF9-AD66-E95F-0C75-273D46882FD8}"/>
          </ac:picMkLst>
        </pc:picChg>
        <pc:picChg chg="mod">
          <ac:chgData name="Kars van Velzen" userId="S::s0223956@ad.ua.ac.be::3caabb2d-f007-4297-b28e-f39831d50179" providerId="AD" clId="Web-{31A8A134-840A-6FB5-DC29-6981243FAB76}" dt="2023-10-25T19:37:02.631" v="301" actId="14100"/>
          <ac:picMkLst>
            <pc:docMk/>
            <pc:sldMk cId="4205259519" sldId="268"/>
            <ac:picMk id="14" creationId="{DD7AEAAC-B76A-E322-118C-62565F457F4C}"/>
          </ac:picMkLst>
        </pc:picChg>
        <pc:picChg chg="mod">
          <ac:chgData name="Kars van Velzen" userId="S::s0223956@ad.ua.ac.be::3caabb2d-f007-4297-b28e-f39831d50179" providerId="AD" clId="Web-{31A8A134-840A-6FB5-DC29-6981243FAB76}" dt="2023-10-25T19:37:10.928" v="303" actId="14100"/>
          <ac:picMkLst>
            <pc:docMk/>
            <pc:sldMk cId="4205259519" sldId="268"/>
            <ac:picMk id="15" creationId="{BE8EE464-7EEC-2269-BAC6-D034A5C00A52}"/>
          </ac:picMkLst>
        </pc:picChg>
        <pc:picChg chg="mod">
          <ac:chgData name="Kars van Velzen" userId="S::s0223956@ad.ua.ac.be::3caabb2d-f007-4297-b28e-f39831d50179" providerId="AD" clId="Web-{31A8A134-840A-6FB5-DC29-6981243FAB76}" dt="2023-10-25T19:38:56.666" v="332" actId="1076"/>
          <ac:picMkLst>
            <pc:docMk/>
            <pc:sldMk cId="4205259519" sldId="268"/>
            <ac:picMk id="22" creationId="{A2C206E1-BA3D-88E2-6A89-1BA890D04065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42:00.718" v="399"/>
          <ac:picMkLst>
            <pc:docMk/>
            <pc:sldMk cId="4205259519" sldId="268"/>
            <ac:picMk id="31" creationId="{7E288D9D-39E4-C61B-7D76-91E7CADD3426}"/>
          </ac:picMkLst>
        </pc:picChg>
        <pc:picChg chg="add mod modCrop">
          <ac:chgData name="Kars van Velzen" userId="S::s0223956@ad.ua.ac.be::3caabb2d-f007-4297-b28e-f39831d50179" providerId="AD" clId="Web-{31A8A134-840A-6FB5-DC29-6981243FAB76}" dt="2023-10-25T19:44:59.677" v="447" actId="1076"/>
          <ac:picMkLst>
            <pc:docMk/>
            <pc:sldMk cId="4205259519" sldId="268"/>
            <ac:picMk id="32" creationId="{0DD66E25-1DA3-6242-DE05-9D49A1CA32AB}"/>
          </ac:picMkLst>
        </pc:picChg>
        <pc:picChg chg="add mod modCrop">
          <ac:chgData name="Kars van Velzen" userId="S::s0223956@ad.ua.ac.be::3caabb2d-f007-4297-b28e-f39831d50179" providerId="AD" clId="Web-{31A8A134-840A-6FB5-DC29-6981243FAB76}" dt="2023-10-25T19:45:52.569" v="473" actId="1076"/>
          <ac:picMkLst>
            <pc:docMk/>
            <pc:sldMk cId="4205259519" sldId="268"/>
            <ac:picMk id="33" creationId="{1C29792E-7DA8-3FA8-A626-34462DF7439E}"/>
          </ac:picMkLst>
        </pc:picChg>
        <pc:picChg chg="add mod modCrop">
          <ac:chgData name="Kars van Velzen" userId="S::s0223956@ad.ua.ac.be::3caabb2d-f007-4297-b28e-f39831d50179" providerId="AD" clId="Web-{31A8A134-840A-6FB5-DC29-6981243FAB76}" dt="2023-10-25T19:44:59.693" v="449" actId="1076"/>
          <ac:picMkLst>
            <pc:docMk/>
            <pc:sldMk cId="4205259519" sldId="268"/>
            <ac:picMk id="34" creationId="{FB9CA09E-B8F4-035A-DA9F-BAA716C2E747}"/>
          </ac:picMkLst>
        </pc:picChg>
        <pc:picChg chg="add mod modCrop">
          <ac:chgData name="Kars van Velzen" userId="S::s0223956@ad.ua.ac.be::3caabb2d-f007-4297-b28e-f39831d50179" providerId="AD" clId="Web-{31A8A134-840A-6FB5-DC29-6981243FAB76}" dt="2023-10-25T19:44:59.708" v="450" actId="1076"/>
          <ac:picMkLst>
            <pc:docMk/>
            <pc:sldMk cId="4205259519" sldId="268"/>
            <ac:picMk id="35" creationId="{94DDEB1A-5C6A-55FF-39ED-E1F780F9831A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4:51.208" v="436" actId="1076"/>
          <ac:picMkLst>
            <pc:docMk/>
            <pc:sldMk cId="4205259519" sldId="268"/>
            <ac:picMk id="37" creationId="{ECA859D7-60CE-9BFD-6A45-D3BF314B1025}"/>
          </ac:picMkLst>
        </pc:picChg>
      </pc:sldChg>
      <pc:sldChg chg="addSp delSp modSp add del replId">
        <pc:chgData name="Kars van Velzen" userId="S::s0223956@ad.ua.ac.be::3caabb2d-f007-4297-b28e-f39831d50179" providerId="AD" clId="Web-{31A8A134-840A-6FB5-DC29-6981243FAB76}" dt="2023-10-25T20:04:59.588" v="730"/>
        <pc:sldMkLst>
          <pc:docMk/>
          <pc:sldMk cId="56250935" sldId="269"/>
        </pc:sldMkLst>
        <pc:spChg chg="del">
          <ac:chgData name="Kars van Velzen" userId="S::s0223956@ad.ua.ac.be::3caabb2d-f007-4297-b28e-f39831d50179" providerId="AD" clId="Web-{31A8A134-840A-6FB5-DC29-6981243FAB76}" dt="2023-10-25T19:51:10.579" v="523"/>
          <ac:spMkLst>
            <pc:docMk/>
            <pc:sldMk cId="56250935" sldId="269"/>
            <ac:spMk id="2" creationId="{00000000-0000-0000-0000-000000000000}"/>
          </ac:spMkLst>
        </pc:spChg>
        <pc:spChg chg="add del mod">
          <ac:chgData name="Kars van Velzen" userId="S::s0223956@ad.ua.ac.be::3caabb2d-f007-4297-b28e-f39831d50179" providerId="AD" clId="Web-{31A8A134-840A-6FB5-DC29-6981243FAB76}" dt="2023-10-25T19:51:13.188" v="526"/>
          <ac:spMkLst>
            <pc:docMk/>
            <pc:sldMk cId="56250935" sldId="269"/>
            <ac:spMk id="5" creationId="{4265C8AD-E7DC-26F4-A714-0BF26F9074FF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13" creationId="{E18F6E8B-15ED-43C7-94BA-91549A651C73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20" creationId="{B81933D1-5615-42C7-9C0B-4EB7105CCE2D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22" creationId="{B089A89A-1E9C-4761-9DFF-53C275FBF870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24" creationId="{19C9EAEA-39D0-4B0E-A0EB-51E7B26740B1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29" creationId="{818C04AA-A1CC-F0D7-8052-F301F1B64A67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31" creationId="{67062260-CFF7-27D7-299D-5D1780278847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33" creationId="{F0715E74-E09B-FEE8-2361-93B1D6897E2D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35" creationId="{ADD86487-95D6-F07B-D710-E6CA159D2DEF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49" creationId="{74A8B050-1341-E322-EE63-86B954CBCD0F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51" creationId="{8397E5D6-4D7F-0F66-888F-1883E7505C1D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53" creationId="{CA434C8A-1FE7-78C7-2287-A4551C31C714}"/>
          </ac:spMkLst>
        </pc:spChg>
        <pc:grpChg chg="add del">
          <ac:chgData name="Kars van Velzen" userId="S::s0223956@ad.ua.ac.be::3caabb2d-f007-4297-b28e-f39831d50179" providerId="AD" clId="Web-{31A8A134-840A-6FB5-DC29-6981243FAB76}" dt="2023-10-25T19:51:55.408" v="533"/>
          <ac:grpSpMkLst>
            <pc:docMk/>
            <pc:sldMk cId="56250935" sldId="269"/>
            <ac:grpSpMk id="15" creationId="{032D8612-31EB-44CF-A1D0-14FD4C705424}"/>
          </ac:grpSpMkLst>
        </pc:grpChg>
        <pc:grpChg chg="add del">
          <ac:chgData name="Kars van Velzen" userId="S::s0223956@ad.ua.ac.be::3caabb2d-f007-4297-b28e-f39831d50179" providerId="AD" clId="Web-{31A8A134-840A-6FB5-DC29-6981243FAB76}" dt="2023-10-25T19:51:55.408" v="533"/>
          <ac:grpSpMkLst>
            <pc:docMk/>
            <pc:sldMk cId="56250935" sldId="269"/>
            <ac:grpSpMk id="37" creationId="{B0D7D865-3261-4BBB-39E8-F17030D7A1DD}"/>
          </ac:grpSpMkLst>
        </pc:grpChg>
        <pc:grpChg chg="add del">
          <ac:chgData name="Kars van Velzen" userId="S::s0223956@ad.ua.ac.be::3caabb2d-f007-4297-b28e-f39831d50179" providerId="AD" clId="Web-{31A8A134-840A-6FB5-DC29-6981243FAB76}" dt="2023-10-25T19:51:55.408" v="533"/>
          <ac:grpSpMkLst>
            <pc:docMk/>
            <pc:sldMk cId="56250935" sldId="269"/>
            <ac:grpSpMk id="41" creationId="{E3C756DA-9F2B-1C9A-3316-E5B8EE7EC4CA}"/>
          </ac:grpSpMkLst>
        </pc:grpChg>
        <pc:grpChg chg="add del">
          <ac:chgData name="Kars van Velzen" userId="S::s0223956@ad.ua.ac.be::3caabb2d-f007-4297-b28e-f39831d50179" providerId="AD" clId="Web-{31A8A134-840A-6FB5-DC29-6981243FAB76}" dt="2023-10-25T19:51:55.408" v="533"/>
          <ac:grpSpMkLst>
            <pc:docMk/>
            <pc:sldMk cId="56250935" sldId="269"/>
            <ac:grpSpMk id="45" creationId="{B6554DE5-4EB6-37B0-5592-8BC98C2F4E5A}"/>
          </ac:grpSpMkLst>
        </pc:grpChg>
        <pc:picChg chg="add del mod">
          <ac:chgData name="Kars van Velzen" userId="S::s0223956@ad.ua.ac.be::3caabb2d-f007-4297-b28e-f39831d50179" providerId="AD" clId="Web-{31A8A134-840A-6FB5-DC29-6981243FAB76}" dt="2023-10-25T19:51:55.408" v="533"/>
          <ac:picMkLst>
            <pc:docMk/>
            <pc:sldMk cId="56250935" sldId="269"/>
            <ac:picMk id="3" creationId="{F33D1557-7851-02F2-6C6B-F69ACFE3362D}"/>
          </ac:picMkLst>
        </pc:picChg>
        <pc:picChg chg="del">
          <ac:chgData name="Kars van Velzen" userId="S::s0223956@ad.ua.ac.be::3caabb2d-f007-4297-b28e-f39831d50179" providerId="AD" clId="Web-{31A8A134-840A-6FB5-DC29-6981243FAB76}" dt="2023-10-25T19:48:08.245" v="503"/>
          <ac:picMkLst>
            <pc:docMk/>
            <pc:sldMk cId="56250935" sldId="269"/>
            <ac:picMk id="6" creationId="{3F805053-D012-C8A3-8E5B-BF512E33E7D1}"/>
          </ac:picMkLst>
        </pc:picChg>
        <pc:picChg chg="del">
          <ac:chgData name="Kars van Velzen" userId="S::s0223956@ad.ua.ac.be::3caabb2d-f007-4297-b28e-f39831d50179" providerId="AD" clId="Web-{31A8A134-840A-6FB5-DC29-6981243FAB76}" dt="2023-10-25T19:48:09.214" v="504"/>
          <ac:picMkLst>
            <pc:docMk/>
            <pc:sldMk cId="56250935" sldId="269"/>
            <ac:picMk id="8" creationId="{0F0316EA-35CF-4F7B-E37C-780D1DA20951}"/>
          </ac:picMkLst>
        </pc:picChg>
      </pc:sldChg>
      <pc:sldChg chg="add del replId">
        <pc:chgData name="Kars van Velzen" userId="S::s0223956@ad.ua.ac.be::3caabb2d-f007-4297-b28e-f39831d50179" providerId="AD" clId="Web-{31A8A134-840A-6FB5-DC29-6981243FAB76}" dt="2023-10-25T19:55:15.383" v="563"/>
        <pc:sldMkLst>
          <pc:docMk/>
          <pc:sldMk cId="258387297" sldId="270"/>
        </pc:sldMkLst>
      </pc:sldChg>
    </pc:docChg>
  </pc:docChgLst>
  <pc:docChgLst>
    <pc:chgData clId="Web-{7731E544-C20D-BE2B-C61E-5369B883B743}"/>
    <pc:docChg chg="modSld">
      <pc:chgData name="" userId="" providerId="" clId="Web-{7731E544-C20D-BE2B-C61E-5369B883B743}" dt="2023-10-25T19:40:22.276" v="3"/>
      <pc:docMkLst>
        <pc:docMk/>
      </pc:docMkLst>
      <pc:sldChg chg="addSp modSp">
        <pc:chgData name="" userId="" providerId="" clId="Web-{7731E544-C20D-BE2B-C61E-5369B883B743}" dt="2023-10-25T19:40:22.276" v="3"/>
        <pc:sldMkLst>
          <pc:docMk/>
          <pc:sldMk cId="3004750162" sldId="260"/>
        </pc:sldMkLst>
        <pc:spChg chg="add">
          <ac:chgData name="" userId="" providerId="" clId="Web-{7731E544-C20D-BE2B-C61E-5369B883B743}" dt="2023-10-25T19:40:18.792" v="1"/>
          <ac:spMkLst>
            <pc:docMk/>
            <pc:sldMk cId="3004750162" sldId="260"/>
            <ac:spMk id="4" creationId="{AC8232E1-572C-699C-1578-276EF308C9AE}"/>
          </ac:spMkLst>
        </pc:spChg>
        <pc:spChg chg="mod">
          <ac:chgData name="" userId="" providerId="" clId="Web-{7731E544-C20D-BE2B-C61E-5369B883B743}" dt="2023-10-25T19:40:19.167" v="2" actId="1076"/>
          <ac:spMkLst>
            <pc:docMk/>
            <pc:sldMk cId="3004750162" sldId="260"/>
            <ac:spMk id="5" creationId="{E7283E5F-B0A6-942A-77C3-5E45F5CA9316}"/>
          </ac:spMkLst>
        </pc:spChg>
        <pc:spChg chg="add">
          <ac:chgData name="" userId="" providerId="" clId="Web-{7731E544-C20D-BE2B-C61E-5369B883B743}" dt="2023-10-25T19:40:22.276" v="3"/>
          <ac:spMkLst>
            <pc:docMk/>
            <pc:sldMk cId="3004750162" sldId="260"/>
            <ac:spMk id="7" creationId="{4D8BB00A-0E96-5C4F-E164-BA730DD179CF}"/>
          </ac:spMkLst>
        </pc:spChg>
      </pc:sldChg>
    </pc:docChg>
  </pc:docChgLst>
  <pc:docChgLst>
    <pc:chgData name="Tibo Verreycken" userId="S::s0222730@ad.ua.ac.be::c07f4cad-6b7d-47d9-bc1b-0e03fc2914d1" providerId="AD" clId="Web-{3B711D3D-02F5-4B0F-A4F0-4089CF341B12}"/>
    <pc:docChg chg="modSld addMainMaster delMainMaster">
      <pc:chgData name="Tibo Verreycken" userId="S::s0222730@ad.ua.ac.be::c07f4cad-6b7d-47d9-bc1b-0e03fc2914d1" providerId="AD" clId="Web-{3B711D3D-02F5-4B0F-A4F0-4089CF341B12}" dt="2023-10-25T19:53:56.104" v="230" actId="20577"/>
      <pc:docMkLst>
        <pc:docMk/>
      </pc:docMkLst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3351439039" sldId="256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351439039" sldId="256"/>
            <ac:spMk id="2" creationId="{00000000-0000-0000-0000-000000000000}"/>
          </ac:spMkLst>
        </pc:spChg>
      </pc:sldChg>
      <pc:sldChg chg="addSp modSp mod modClrScheme chgLayout">
        <pc:chgData name="Tibo Verreycken" userId="S::s0222730@ad.ua.ac.be::c07f4cad-6b7d-47d9-bc1b-0e03fc2914d1" providerId="AD" clId="Web-{3B711D3D-02F5-4B0F-A4F0-4089CF341B12}" dt="2023-10-25T19:38:46.304" v="80" actId="1076"/>
        <pc:sldMkLst>
          <pc:docMk/>
          <pc:sldMk cId="3301831247" sldId="257"/>
        </pc:sldMkLst>
        <pc:spChg chg="mod ord">
          <ac:chgData name="Tibo Verreycken" userId="S::s0222730@ad.ua.ac.be::c07f4cad-6b7d-47d9-bc1b-0e03fc2914d1" providerId="AD" clId="Web-{3B711D3D-02F5-4B0F-A4F0-4089CF341B12}" dt="2023-10-25T19:38:46.304" v="80" actId="1076"/>
          <ac:spMkLst>
            <pc:docMk/>
            <pc:sldMk cId="3301831247" sldId="257"/>
            <ac:spMk id="2" creationId="{00000000-0000-0000-0000-000000000000}"/>
          </ac:spMkLst>
        </pc:spChg>
        <pc:picChg chg="add mod">
          <ac:chgData name="Tibo Verreycken" userId="S::s0222730@ad.ua.ac.be::c07f4cad-6b7d-47d9-bc1b-0e03fc2914d1" providerId="AD" clId="Web-{3B711D3D-02F5-4B0F-A4F0-4089CF341B12}" dt="2023-10-25T19:36:29.612" v="77" actId="1076"/>
          <ac:picMkLst>
            <pc:docMk/>
            <pc:sldMk cId="3301831247" sldId="257"/>
            <ac:picMk id="4" creationId="{AE47EA27-7E47-DDD0-3CAE-5AA1216138B5}"/>
          </ac:picMkLst>
        </pc:picChg>
        <pc:picChg chg="add mod">
          <ac:chgData name="Tibo Verreycken" userId="S::s0222730@ad.ua.ac.be::c07f4cad-6b7d-47d9-bc1b-0e03fc2914d1" providerId="AD" clId="Web-{3B711D3D-02F5-4B0F-A4F0-4089CF341B12}" dt="2023-10-25T19:36:36.487" v="78" actId="1076"/>
          <ac:picMkLst>
            <pc:docMk/>
            <pc:sldMk cId="3301831247" sldId="257"/>
            <ac:picMk id="5" creationId="{9B0DAA47-F2D3-D614-F4AC-9CE17D1BEF4D}"/>
          </ac:picMkLst>
        </pc:pic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2773770283" sldId="258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773770283" sldId="258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773770283" sldId="258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4140184632" sldId="259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4140184632" sldId="259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4140184632" sldId="259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3004750162" sldId="260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004750162" sldId="260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004750162" sldId="260"/>
            <ac:spMk id="3" creationId="{00000000-0000-0000-0000-000000000000}"/>
          </ac:spMkLst>
        </pc:spChg>
      </pc:sldChg>
      <pc:sldChg chg="addSp modSp mod modClrScheme chgLayout">
        <pc:chgData name="Tibo Verreycken" userId="S::s0222730@ad.ua.ac.be::c07f4cad-6b7d-47d9-bc1b-0e03fc2914d1" providerId="AD" clId="Web-{3B711D3D-02F5-4B0F-A4F0-4089CF341B12}" dt="2023-10-25T19:53:56.104" v="230" actId="20577"/>
        <pc:sldMkLst>
          <pc:docMk/>
          <pc:sldMk cId="2601637305" sldId="261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601637305" sldId="261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601637305" sldId="261"/>
            <ac:spMk id="3" creationId="{00000000-0000-0000-0000-000000000000}"/>
          </ac:spMkLst>
        </pc:spChg>
        <pc:spChg chg="add mod">
          <ac:chgData name="Tibo Verreycken" userId="S::s0222730@ad.ua.ac.be::c07f4cad-6b7d-47d9-bc1b-0e03fc2914d1" providerId="AD" clId="Web-{3B711D3D-02F5-4B0F-A4F0-4089CF341B12}" dt="2023-10-25T19:53:56.104" v="230" actId="20577"/>
          <ac:spMkLst>
            <pc:docMk/>
            <pc:sldMk cId="2601637305" sldId="261"/>
            <ac:spMk id="4" creationId="{73A72B22-FDD7-DE14-1197-FA370C62E2DF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2794692551" sldId="262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794692551" sldId="262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794692551" sldId="262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1781664206" sldId="263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1781664206" sldId="263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1781664206" sldId="263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3884745440" sldId="264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884745440" sldId="264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884745440" sldId="264"/>
            <ac:spMk id="3" creationId="{00000000-0000-0000-0000-000000000000}"/>
          </ac:spMkLst>
        </pc:spChg>
      </pc:sldChg>
      <pc:sldChg chg="addSp delSp modSp mod modClrScheme chgLayout">
        <pc:chgData name="Tibo Verreycken" userId="S::s0222730@ad.ua.ac.be::c07f4cad-6b7d-47d9-bc1b-0e03fc2914d1" providerId="AD" clId="Web-{3B711D3D-02F5-4B0F-A4F0-4089CF341B12}" dt="2023-10-25T19:50:02.158" v="114"/>
        <pc:sldMkLst>
          <pc:docMk/>
          <pc:sldMk cId="3617797235" sldId="265"/>
        </pc:sldMkLst>
        <pc:spChg chg="mod ord">
          <ac:chgData name="Tibo Verreycken" userId="S::s0222730@ad.ua.ac.be::c07f4cad-6b7d-47d9-bc1b-0e03fc2914d1" providerId="AD" clId="Web-{3B711D3D-02F5-4B0F-A4F0-4089CF341B12}" dt="2023-10-25T19:23:38.007" v="18" actId="20577"/>
          <ac:spMkLst>
            <pc:docMk/>
            <pc:sldMk cId="3617797235" sldId="265"/>
            <ac:spMk id="2" creationId="{00000000-0000-0000-0000-000000000000}"/>
          </ac:spMkLst>
        </pc:spChg>
        <pc:spChg chg="del mod ord">
          <ac:chgData name="Tibo Verreycken" userId="S::s0222730@ad.ua.ac.be::c07f4cad-6b7d-47d9-bc1b-0e03fc2914d1" providerId="AD" clId="Web-{3B711D3D-02F5-4B0F-A4F0-4089CF341B12}" dt="2023-10-25T19:23:03.099" v="1"/>
          <ac:spMkLst>
            <pc:docMk/>
            <pc:sldMk cId="3617797235" sldId="265"/>
            <ac:spMk id="3" creationId="{00000000-0000-0000-0000-000000000000}"/>
          </ac:spMkLst>
        </pc:spChg>
        <pc:spChg chg="add mod">
          <ac:chgData name="Tibo Verreycken" userId="S::s0222730@ad.ua.ac.be::c07f4cad-6b7d-47d9-bc1b-0e03fc2914d1" providerId="AD" clId="Web-{3B711D3D-02F5-4B0F-A4F0-4089CF341B12}" dt="2023-10-25T19:26:00.449" v="61" actId="1076"/>
          <ac:spMkLst>
            <pc:docMk/>
            <pc:sldMk cId="3617797235" sldId="265"/>
            <ac:spMk id="4" creationId="{8057EC56-B541-55FB-C33C-51083A1F8980}"/>
          </ac:spMkLst>
        </pc:spChg>
        <pc:spChg chg="add mod">
          <ac:chgData name="Tibo Verreycken" userId="S::s0222730@ad.ua.ac.be::c07f4cad-6b7d-47d9-bc1b-0e03fc2914d1" providerId="AD" clId="Web-{3B711D3D-02F5-4B0F-A4F0-4089CF341B12}" dt="2023-10-25T19:47:47.060" v="102" actId="1076"/>
          <ac:spMkLst>
            <pc:docMk/>
            <pc:sldMk cId="3617797235" sldId="265"/>
            <ac:spMk id="10" creationId="{E137EC1F-0850-77B8-C13E-2F66D344F541}"/>
          </ac:spMkLst>
        </pc:spChg>
        <pc:picChg chg="add mod modCrop">
          <ac:chgData name="Tibo Verreycken" userId="S::s0222730@ad.ua.ac.be::c07f4cad-6b7d-47d9-bc1b-0e03fc2914d1" providerId="AD" clId="Web-{3B711D3D-02F5-4B0F-A4F0-4089CF341B12}" dt="2023-10-25T19:48:31.202" v="106"/>
          <ac:picMkLst>
            <pc:docMk/>
            <pc:sldMk cId="3617797235" sldId="265"/>
            <ac:picMk id="5" creationId="{F2A393A3-D23A-F4DB-B1E2-0C03EF37FF04}"/>
          </ac:picMkLst>
        </pc:picChg>
        <pc:picChg chg="add mod">
          <ac:chgData name="Tibo Verreycken" userId="S::s0222730@ad.ua.ac.be::c07f4cad-6b7d-47d9-bc1b-0e03fc2914d1" providerId="AD" clId="Web-{3B711D3D-02F5-4B0F-A4F0-4089CF341B12}" dt="2023-10-25T19:45:36.306" v="87" actId="1076"/>
          <ac:picMkLst>
            <pc:docMk/>
            <pc:sldMk cId="3617797235" sldId="265"/>
            <ac:picMk id="6" creationId="{16DD48E2-09B5-272F-9CBE-B2E9D355A13B}"/>
          </ac:picMkLst>
        </pc:picChg>
        <pc:picChg chg="add mod">
          <ac:chgData name="Tibo Verreycken" userId="S::s0222730@ad.ua.ac.be::c07f4cad-6b7d-47d9-bc1b-0e03fc2914d1" providerId="AD" clId="Web-{3B711D3D-02F5-4B0F-A4F0-4089CF341B12}" dt="2023-10-25T19:45:44.556" v="90" actId="1076"/>
          <ac:picMkLst>
            <pc:docMk/>
            <pc:sldMk cId="3617797235" sldId="265"/>
            <ac:picMk id="7" creationId="{425C4FD2-FE44-47E4-871E-298796CFFE23}"/>
          </ac:picMkLst>
        </pc:picChg>
        <pc:inkChg chg="add del">
          <ac:chgData name="Tibo Verreycken" userId="S::s0222730@ad.ua.ac.be::c07f4cad-6b7d-47d9-bc1b-0e03fc2914d1" providerId="AD" clId="Web-{3B711D3D-02F5-4B0F-A4F0-4089CF341B12}" dt="2023-10-25T19:46:35.417" v="92"/>
          <ac:inkMkLst>
            <pc:docMk/>
            <pc:sldMk cId="3617797235" sldId="265"/>
            <ac:inkMk id="8" creationId="{C3876311-6509-5036-A844-C14F02CA8C0C}"/>
          </ac:inkMkLst>
        </pc:inkChg>
        <pc:inkChg chg="add del">
          <ac:chgData name="Tibo Verreycken" userId="S::s0222730@ad.ua.ac.be::c07f4cad-6b7d-47d9-bc1b-0e03fc2914d1" providerId="AD" clId="Web-{3B711D3D-02F5-4B0F-A4F0-4089CF341B12}" dt="2023-10-25T19:46:45.058" v="94"/>
          <ac:inkMkLst>
            <pc:docMk/>
            <pc:sldMk cId="3617797235" sldId="265"/>
            <ac:inkMk id="9" creationId="{7C695229-DBF1-04BD-62AB-CA83BC6F9CFF}"/>
          </ac:inkMkLst>
        </pc:inkChg>
        <pc:inkChg chg="add del">
          <ac:chgData name="Tibo Verreycken" userId="S::s0222730@ad.ua.ac.be::c07f4cad-6b7d-47d9-bc1b-0e03fc2914d1" providerId="AD" clId="Web-{3B711D3D-02F5-4B0F-A4F0-4089CF341B12}" dt="2023-10-25T19:47:33.872" v="99"/>
          <ac:inkMkLst>
            <pc:docMk/>
            <pc:sldMk cId="3617797235" sldId="265"/>
            <ac:inkMk id="11" creationId="{61463415-B878-DDAA-1020-6293C44CCF0F}"/>
          </ac:inkMkLst>
        </pc:inkChg>
        <pc:inkChg chg="add del">
          <ac:chgData name="Tibo Verreycken" userId="S::s0222730@ad.ua.ac.be::c07f4cad-6b7d-47d9-bc1b-0e03fc2914d1" providerId="AD" clId="Web-{3B711D3D-02F5-4B0F-A4F0-4089CF341B12}" dt="2023-10-25T19:48:56.953" v="108"/>
          <ac:inkMkLst>
            <pc:docMk/>
            <pc:sldMk cId="3617797235" sldId="265"/>
            <ac:inkMk id="12" creationId="{EED317B3-8A65-B2C9-9F57-28AD4782A538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03.266" v="109"/>
          <ac:inkMkLst>
            <pc:docMk/>
            <pc:sldMk cId="3617797235" sldId="265"/>
            <ac:inkMk id="13" creationId="{E5391FA5-7FD7-8F79-7793-7F45E5169057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22.095" v="110"/>
          <ac:inkMkLst>
            <pc:docMk/>
            <pc:sldMk cId="3617797235" sldId="265"/>
            <ac:inkMk id="14" creationId="{AF317433-50F9-9E75-FBB4-1079C58118DB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34.298" v="111"/>
          <ac:inkMkLst>
            <pc:docMk/>
            <pc:sldMk cId="3617797235" sldId="265"/>
            <ac:inkMk id="15" creationId="{B9FBE6E0-6581-99C6-0082-BFBF2EB631D7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40.470" v="112"/>
          <ac:inkMkLst>
            <pc:docMk/>
            <pc:sldMk cId="3617797235" sldId="265"/>
            <ac:inkMk id="16" creationId="{164E0A0A-C4C0-B433-2EB0-0A8F15ADC85F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53.689" v="113"/>
          <ac:inkMkLst>
            <pc:docMk/>
            <pc:sldMk cId="3617797235" sldId="265"/>
            <ac:inkMk id="17" creationId="{C26265FF-97C4-834D-71A4-8EA491B9A39E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50:02.158" v="114"/>
          <ac:inkMkLst>
            <pc:docMk/>
            <pc:sldMk cId="3617797235" sldId="265"/>
            <ac:inkMk id="18" creationId="{3B854379-C746-8598-348E-D3B217FDE898}"/>
          </ac:inkMkLst>
        </pc:ink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4079991226" sldId="266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4079991226" sldId="266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4079991226" sldId="266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1337473716" sldId="267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1337473716" sldId="267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1337473716" sldId="267"/>
            <ac:spMk id="3" creationId="{00000000-0000-0000-0000-000000000000}"/>
          </ac:spMkLst>
        </pc:spChg>
      </pc:sldChg>
      <pc:sldMasterChg chg="del delSldLayout">
        <pc:chgData name="Tibo Verreycken" userId="S::s0222730@ad.ua.ac.be::c07f4cad-6b7d-47d9-bc1b-0e03fc2914d1" providerId="AD" clId="Web-{3B711D3D-02F5-4B0F-A4F0-4089CF341B12}" dt="2023-10-25T19:20:23.844" v="0"/>
        <pc:sldMasterMkLst>
          <pc:docMk/>
          <pc:sldMasterMk cId="1710546820" sldId="2147483648"/>
        </pc:sldMasterMkLst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 modSldLayout">
        <pc:chgData name="Tibo Verreycken" userId="S::s0222730@ad.ua.ac.be::c07f4cad-6b7d-47d9-bc1b-0e03fc2914d1" providerId="AD" clId="Web-{3B711D3D-02F5-4B0F-A4F0-4089CF341B12}" dt="2023-10-25T19:20:23.844" v="0"/>
        <pc:sldMasterMkLst>
          <pc:docMk/>
          <pc:sldMasterMk cId="4241921321" sldId="2147483660"/>
        </pc:sldMasterMkLst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1960845228" sldId="2147483661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832404876" sldId="2147483662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2686445378" sldId="2147483663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2811629624" sldId="2147483664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1170307205" sldId="2147483665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1520856230" sldId="2147483666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374552716" sldId="2147483667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2768724744" sldId="2147483668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601697337" sldId="2147483669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4286588037" sldId="2147483670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3105040672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5T19:49:03.6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13006 8099 16383 0 0,'1'0'0'0'0,"2"0"0"0"0,2 0 0 0 0,1 0 0 0 0,-1 0 0 0 0,2 0 0 0 0,1 0 0 0 0,1 0 0 0 0,-1 0 0 0 0,1 0 0 0 0,0 0 0 0 0,-1 0 0 0 0,0 0 0 0 0,1 0 0 0 0,0 0 0 0 0,0 0 0 0 0,1 0 0 0 0,-1 0 0 0 0,1 0 0 0 0,-1 0 0 0 0,-1 0 0 0 0,0 0 0 0 0,2 0 0 0 0,-1 0 0 0 0,0 0 0 0 0,1 0 0 0 0,0 0 0 0 0,0 0 0 0 0,-1 0 0 0 0,-1 0 0 0 0,-1 0 0 0 0,1 0 0 0 0,0 0 0 0 0,0 0 0 0 0,0 0 0 0 0,0 0 0 0 0,-1 0 0 0 0,1 0 0 0 0,-1 0 0 0 0,1 0 0 0 0,0 0 0 0 0,-1 0 0 0 0,1 0 0 0 0,-1 0 0 0 0,1 0 0 0 0,0 0 0 0 0,-1 0 0 0 0,1 0 0 0 0,-1 0 0 0 0,1 0 0 0 0,-2 0 0 0 0,0 0 0 0 0,0 0 0 0 0,0 0 0 0 0,1 0 0 0 0,0 0 0 0 0,0 0 0 0 0,1 0 0 0 0,-1 0 0 0 0,1 0 0 0 0,0 0 0 0 0,-1 0 0 0 0,1 0 0 0 0,-1 0 0 0 0,1 0 0 0 0,0 0 0 0 0,-1 0 0 0 0,1 0 0 0 0,-1 0 0 0 0,1 0 0 0 0,0 0 0 0 0,-1 0 0 0 0,1 0 0 0 0,-1 0 0 0 0,1 0 0 0 0,0 0 0 0 0,-1 0 0 0 0,1 0 0 0 0,-1 0 0 0 0,0 0 0 0 0,0 0 0 0 0,0 0 0 0 0,1 0 0 0 0,0 0 0 0 0,0 0 0 0 0,0 0 0 0 0,0 0 0 0 0,0 0 0 0 0,1 0 0 0 0,0 0 0 0 0,0 0 0 0 0,0 0 0 0 0,-1 0 0 0 0,1 0 0 0 0,-2 0 0 0 0,2 0 0 0 0,1 0 0 0 0,-1 0 0 0 0,1 0 0 0 0,0 0 0 0 0,0 0 0 0 0,-1 0 0 0 0,0 0 0 0 0,-1 0 0 0 0,0 0 0 0 0,1 0 0 0 0,0 0 0 0 0,0 0 0 0 0,1 0 0 0 0,0 0 0 0 0,0 0 0 0 0,2 0 0 0 0,1 0 0 0 0,0 0 0 0 0,-1 0 0 0 0,-1 0 0 0 0,0 0 0 0 0,0 0 0 0 0,-2 0 0 0 0,3 0 0 0 0,-1 0 0 0 0,1 0 0 0 0,-2 0 0 0 0,-1 0 0 0 0,0 0 0 0 0,0 0 0 0 0,3 0 0 0 0,1 0 0 0 0,0 0 0 0 0,0 0 0 0 0,-2 0 0 0 0,0 0 0 0 0,-2 0 0 0 0,-1 0 0 0 0,0 0 0 0 0,0 0 0 0 0,-1 0 0 0 0,0 0 0 0 0,1 0 0 0 0,-1 0 0 0 0,2 0 0 0 0,1 0 0 0 0,1 0 0 0 0,0 0 0 0 0,-1 0 0 0 0,-1 0 0 0 0,-1 0 0 0 0,0 0 0 0 0,1 0 0 0 0,-1 0 0 0 0,0 0 0 0 0,-1 0 0 0 0,0 0 0 0 0,1 0 0 0 0,1 0 0 0 0,0 0 0 0 0,0 0 0 0 0,-1 0 0 0 0,1 0 0 0 0,-2 0 0 0 0,1 0 0 0 0,0 0 0 0 0,-1 0 0 0 0,1 0 0 0 0,-1 0 0 0 0,1 0 0 0 0,0 0 0 0 0,-1 0 0 0 0,1 0 0 0 0,-1 0 0 0 0,1 0 0 0 0,-1 0 0 0 0,1 0 0 0 0,0 0 0 0 0,-1 0 0 0 0,1 0 0 0 0,-1 0 0 0 0,0 0 0 0 0,-1 0 0 0 0,-1 0 0 0 0,2 0 0 0 0,-1 0 0 0 0,1 0 0 0 0,1 0 0 0 0,-1 0 0 0 0,1 0 0 0 0,-1 0 0 0 0,1 0 0 0 0,0 0 0 0 0,-1 0 0 0 0,1 0 0 0 0,0 0 0 0 0,-1 0 0 0 0,1 0 0 0 0,-1 0 0 0 0,1 0 0 0 0,0 0 0 0 0,-1 0 0 0 0,1 0 0 0 0,-1 0 0 0 0,1 0 0 0 0,-1 0 0 0 0,1 0 0 0 0,0 0 0 0 0,-1 0 0 0 0,1 0 0 0 0,-1 0 0 0 0,1 0 0 0 0,0 0 0 0 0,-1 0 0 0 0,1 0 0 0 0,-1 0 0 0 0,1 0 0 0 0,-1 0 0 0 0,1 0 0 0 0,0 0 0 0 0,-1 0 0 0 0,0 0 0 0 0,-2 0 0 0 0,3 0 0 0 0,0 0 0 0 0,0 0 0 0 0,0 0 0 0 0,0 0 0 0 0,0 0 0 0 0,0 0 0 0 0,0 0 0 0 0,0 0 0 0 0,-1 0 0 0 0,1 0 0 0 0,0 0 0 0 0,-1 0 0 0 0,1 0 0 0 0,-1 0 0 0 0,1 0 0 0 0,-1 0 0 0 0,1 0 0 0 0,0 0 0 0 0,-1 0 0 0 0,-1 0 0 0 0,0 0 0 0 0,0 0 0 0 0,1 0 0 0 0,-1 0 0 0 0,1 0 0 0 0,0 0 0 0 0,1 0 0 0 0,-1 0 0 0 0,1 0 0 0 0,0 0 0 0 0,-1 0 0 0 0,1 0 0 0 0,0 0 0 0 0,2 0 0 0 0,1 0 0 0 0,0 0 0 0 0,-1 0 0 0 0,-1 0 0 0 0,0 0 0 0 0,-1 0 0 0 0,3 0 0 0 0,0 0 0 0 0,0 0 0 0 0,-1 0 0 0 0,-1 0 0 0 0,0 0 0 0 0,-1 0 0 0 0,0 0 0 0 0,0 0 0 0 0,2 0 0 0 0,-1 0 0 0 0,-1 0 0 0 0,1 0 0 0 0,0 0 0 0 0,1 0 0 0 0,-1 0 0 0 0,3 0 0 0 0,0 0 0 0 0,-1 0 0 0 0,-1 0 0 0 0,0 0 0 0 0,0 0 0 0 0,0 0 0 0 0,0 0 0 0 0,2 0 0 0 0,-1 0 0 0 0,-1 0 0 0 0,0 0 0 0 0,1 0 0 0 0,-1 0 0 0 0,0 0 0 0 0,0 0 0 0 0,-1 0 0 0 0,1 0 0 0 0,2 0 0 0 0,2 0 0 0 0,-1 0 0 0 0,1 0 0 0 0,-1 0 0 0 0,-2 0 0 0 0,-1 0 0 0 0,0 0 0 0 0,0 0 0 0 0,1 0 0 0 0,2 0 0 0 0,0 0 0 0 0,1 0 0 0 0,-1 0 0 0 0,-1 0 0 0 0,-1 0 0 0 0,0 0 0 0 0,0 0 0 0 0,0 0 0 0 0,-1 0 0 0 0,1 0 0 0 0,-1 0 0 0 0,0 0 0 0 0,0 0 0 0 0,0 0 0 0 0,0 0 0 0 0,0 0 0 0 0,0 0 0 0 0,0 0 0 0 0,0 0 0 0 0,3 0 0 0 0,0 0 0 0 0,1 0 0 0 0,-1 0 0 0 0,0 0 0 0 0,-1 0 0 0 0,-1 0 0 0 0,0 0 0 0 0,-1 0 0 0 0,1 0 0 0 0,1 0 0 0 0,1 0 0 0 0,0 0 0 0 0,-1 0 0 0 0,1 0 0 0 0,-3 0 0 0 0,1 0 0 0 0,1 0 0 0 0,0 0 0 0 0,0 0 0 0 0,-1 0 0 0 0,1 0 0 0 0,-1 0 0 0 0,0 0 0 0 0,-1 0 0 0 0,1 0 0 0 0,0 0 0 0 0,0 0 0 0 0,0 0 0 0 0,0 0 0 0 0,1 0 0 0 0,-1 0 0 0 0,2 0 0 0 0,1 0 0 0 0,0 0 0 0 0,-2 0 0 0 0,0 0 0 0 0,0 0 0 0 0,-1 0 0 0 0,0 0 0 0 0,1 0 0 0 0,-1 0 0 0 0,1 0 0 0 0,1 0 0 0 0,-1 0 0 0 0,0 0 0 0 0,-1 0 0 0 0,1 0 0 0 0,-1 0 0 0 0,-1 0 0 0 0,1 0 0 0 0,-1 0 0 0 0,3 0 0 0 0,-1 0 0 0 0,1 0 0 0 0,-1 0 0 0 0,0 0 0 0 0,-1 0 0 0 0,0 0 0 0 0,0 0 0 0 0,0 0 0 0 0,1 0 0 0 0,1 0 0 0 0,-1 0 0 0 0,0 0 0 0 0,-1 0 0 0 0,0 0 0 0 0,-3 0 0 0 0,0 0 0 0 0,1 0 0 0 0,1 0 0 0 0,0 0 0 0 0,0 0 0 0 0,0 0 0 0 0,0 0 0 0 0,-1 0 0 0 0,1 0 0 0 0,0 0 0 0 0,0 0 0 0 0,0 0 0 0 0,0 0 0 0 0,1 0 0 0 0,1 0 0 0 0,0 0 0 0 0,-1 0 0 0 0,0 0 0 0 0,3 0 0 0 0,1 0 0 0 0,-1 0 0 0 0,0 0 0 0 0,-1 0 0 0 0,-2 0 0 0 0,-1 0 0 0 0,1 0 0 0 0,-2 0 0 0 0,-1 0 0 0 0,1 0 0 0 0,0 0 0 0 0,1 0 0 0 0,0 0 0 0 0,-1 0 0 0 0,0 0 0 0 0,-1 0 0 0 0,0 0 0 0 0,1 0 0 0 0,0 0 0 0 0,-1 0 0 0 0,0 0 0 0 0,1 0 0 0 0,1 0 0 0 0,0 0 0 0 0,-1 0 0 0 0,0 0 0 0 0,0 0 0 0 0,1 0 0 0 0,-1 0 0 0 0,0 0 0 0 0,0 0 0 0 0,2 0 0 0 0,1 0 0 0 0,-1 0 0 0 0,1 0 0 0 0,-1 0 0 0 0,0 0 0 0 0,0 0 0 0 0,-2 0 0 0 0,0 0 0 0 0,2 0 0 0 0,0 0 0 0 0,0 0 0 0 0,0 0 0 0 0,1 0 0 0 0,-2 0 0 0 0,0 0 0 0 0,0 0 0 0 0,-3 0 0 0 0,1 0 0 0 0,-1 0 0 0 0,1 0 0 0 0,0 0 0 0 0,0 0 0 0 0,1 0 0 0 0,0 0 0 0 0,1 0 0 0 0,-3 0 0 0 0,0 0 0 0 0,1 0 0 0 0,0 0 0 0 0,1 0 0 0 0,-1 0 0 0 0,0 0 0 0 0,0 0 0 0 0,0 0 0 0 0,2 0 0 0 0,0 0 0 0 0,-1 0 0 0 0,0 0 0 0 0,-1 0 0 0 0,-1 0 0 0 0,1 0 0 0 0,0 0 0 0 0,-1 0 0 0 0,0 0 0 0 0,0 0 0 0 0,0 0 0 0 0,2 0 0 0 0,0 0 0 0 0,1 0 0 0 0,-1 0 0 0 0,0 0 0 0 0,-1 0 0 0 0,0 0 0 0 0,0 0 0 0 0,0 0 0 0 0,-1 0 0 0 0,2 0 0 0 0,0 0 0 0 0,0 0 0 0 0,0 0 0 0 0,0 0 0 0 0,-1 0 0 0 0,0 0 0 0 0,-1 0 0 0 0,1 0 0 0 0,0 0 0 0 0,-1 0 0 0 0,1 0 0 0 0,-1 0 0 0 0,2 0 0 0 0,0 0 0 0 0,0 0 0 0 0,0 0 0 0 0,0 0 0 0 0,0 0 0 0 0,1 0 0 0 0,-1 0 0 0 0,-1 0 0 0 0,-1 0 0 0 0,-1 0 0 0 0,1 0 0 0 0,1 0 0 0 0,0 0 0 0 0,1 0 0 0 0,0 0 0 0 0,-2 0 0 0 0,-1 0 0 0 0,2 0 0 0 0,0 0 0 0 0,1 0 0 0 0,-1 0 0 0 0,0 0 0 0 0,0 0 0 0 0,0 0 0 0 0,0 0 0 0 0,-1 0 0 0 0,1 0 0 0 0,-1 0 0 0 0,1 0 0 0 0,-1 0 0 0 0,1 0 0 0 0,-2 0 0 0 0,1 0 0 0 0,2 0 0 0 0,1 0 0 0 0,1 0 0 0 0,0 0 0 0 0,-1 0 0 0 0,0 0 0 0 0,-2 0 0 0 0,-2 0 0 0 0,2 0 0 0 0,0 0 0 0 0,0 0 0 0 0,0 0 0 0 0,0 0 0 0 0,0 0 0 0 0,0 0 0 0 0,0 0 0 0 0,1 0 0 0 0,0 0 0 0 0,0 0 0 0 0,0 0 0 0 0,0 0 0 0 0,-1 0 0 0 0,0 0 0 0 0,-1 0 0 0 0,1 0 0 0 0,-1 0 0 0 0,1 0 0 0 0,1 0 0 0 0,-1 0 0 0 0,-1 0 0 0 0,2 0 0 0 0,0 0 0 0 0,0 0 0 0 0,-1 0 0 0 0,0 0 0 0 0,-1 0 0 0 0,-1 0 0 0 0,2 0 0 0 0,0 0 0 0 0,0 0 0 0 0,0 0 0 0 0,0 0 0 0 0,0 0 0 0 0,-1 0 0 0 0,-1 0 0 0 0,1 0 0 0 0,1 0 0 0 0,1 0 0 0 0,-1 0 0 0 0,0 0 0 0 0,0 0 0 0 0,0 0 0 0 0,0 0 0 0 0,-1 0 0 0 0,1 0 0 0 0,0 0 0 0 0,-1 0 0 0 0,1 0 0 0 0,-1 0 0 0 0,1 0 0 0 0,-1 0 0 0 0,1 0 0 0 0,-1 0 0 0 0,1 0 0 0 0,0 0 0 0 0,-2 0 0 0 0,1 0 0 0 0,1 0 0 0 0,0 0 0 0 0,0 0 0 0 0,0 0 0 0 0,-1 0 0 0 0,3 0 0 0 0,-1 0 0 0 0,0 0 0 0 0,0 0 0 0 0,0 0 0 0 0,-1 0 0 0 0,1 0 0 0 0,0 0 0 0 0,1 0 0 0 0,-2 0 0 0 0,2 0 0 0 0,0 0 0 0 0,-1 0 0 0 0,0 0 0 0 0,0 0 0 0 0,-1 0 0 0 0,0 0 0 0 0,0 0 0 0 0,-2 0 0 0 0,1 0 0 0 0,0 0 0 0 0,1 0 0 0 0,0 0 0 0 0,0 0 0 0 0,0 0 0 0 0,-2 0 0 0 0,0 0 0 0 0,2 0 0 0 0,0 0 0 0 0,0 0 0 0 0,0 0 0 0 0,0 0 0 0 0,0 0 0 0 0,0 0 0 0 0,0 0 0 0 0,0 0 0 0 0,-1 0 0 0 0,1 0 0 0 0,0 0 0 0 0,-2 0 0 0 0,0 0 0 0 0,1 0 0 0 0,1 0 0 0 0,1 0 0 0 0,1 0 0 0 0,0 0 0 0 0,0 0 0 0 0,-2 0 0 0 0,1 0 0 0 0,-1 0 0 0 0,0 0 0 0 0,-1 0 0 0 0,1 0 0 0 0,-2 0 0 0 0,0 0 0 0 0,-1 0 0 0 0,2 0 0 0 0,-1 0 0 0 0,1 0 0 0 0,1 0 0 0 0,-1 0 0 0 0,1 0 0 0 0,-1 0 0 0 0,1 0 0 0 0,0 0 0 0 0,-2 0 0 0 0,1 0 0 0 0,1 0 0 0 0,0 0 0 0 0,0 0 0 0 0,0 0 0 0 0,-1 0 0 0 0,1 0 0 0 0,0 0 0 0 0,-2 0 0 0 0,0 0 0 0 0,0 0 0 0 0,0 0 0 0 0,1 0 0 0 0,0 0 0 0 0,0 0 0 0 0,1 0 0 0 0,-1 0 0 0 0,1 0 0 0 0,0 0 0 0 0,-1 0 0 0 0,1 0 0 0 0,0 0 0 0 0,-1 0 0 0 0,-1 0 0 0 0,0 0 0 0 0,0 0 0 0 0,1 0 0 0 0,-1 0 0 0 0,1 0 0 0 0,0 0 0 0 0,1 0 0 0 0,-2 0 0 0 0,1 0 0 0 0,1 0 0 0 0,0 0 0 0 0,0 0 0 0 0,0 0 0 0 0,0 0 0 0 0,0 0 0 0 0,0 0 0 0 0,-1 0 0 0 0,0 0 0 0 0,-2 0 0 0 0,1 0 0 0 0,1 0 0 0 0,-1 0 0 0 0,1 0 0 0 0,0 0 0 0 0,1 0 0 0 0,-1 0 0 0 0,2 0 0 0 0,1 0 0 0 0,-1 0 0 0 0,-1 0 0 0 0,-1 0 0 0 0,-1 0 0 0 0,1 0 0 0 0,0 0 0 0 0,1 0 0 0 0,1 0 0 0 0,0 0 0 0 0,0 0 0 0 0,-1 0 0 0 0,0 0 0 0 0,0 0 0 0 0,0 0 0 0 0,0 0 0 0 0,-2 0 0 0 0,0 0 0 0 0,0 0 0 0 0,0 0 0 0 0,0 0 0 0 0,1 0 0 0 0,1 0 0 0 0,-1 0 0 0 0,1 0 0 0 0,-1 0 0 0 0,1 0 0 0 0,0 0 0 0 0,-1 0 0 0 0,1 0 0 0 0,0 0 0 0 0,-2 0 0 0 0,0 0 0 0 0,0 0 0 0 0,0 0 0 0 0,1 0 0 0 0,0 0 0 0 0,0 0 0 0 0,0 0 0 0 0,1 0 0 0 0,0 0 0 0 0,-1 0 0 0 0,1 0 0 0 0,0 0 0 0 0,-1 0 0 0 0,1 0 0 0 0,-1 0 0 0 0,1 0 0 0 0,0 0 0 0 0,-1 0 0 0 0,1 0 0 0 0,-1 0 0 0 0,1 0 0 0 0,0 0 0 0 0,-1 0 0 0 0,1 0 0 0 0,-1 0 0 0 0,1 0 0 0 0,-1 0 0 0 0,1 0 0 0 0,0 0 0 0 0,-1 0 0 0 0,1 0 0 0 0,-1 0 0 0 0,1 0 0 0 0,0 0 0 0 0,-1 0 0 0 0,1 0 0 0 0,-2 0 0 0 0,0 0 0 0 0,0 0 0 0 0,0 0 0 0 0,1 0 0 0 0,0 0 0 0 0,0 0 0 0 0,0 0 0 0 0,1 0 0 0 0,0 0 0 0 0,-1 0 0 0 0,1 0 0 0 0,0 0 0 0 0,-1 0 0 0 0,1 0 0 0 0,0 0 0 0 0,-1 0 0 0 0,1 0 0 0 0,-1 0 0 0 0,1 0 0 0 0,-1 0 0 0 0,0 0 0 0 0,-1 0 0 0 0,1 0 0 0 0,1 0 0 0 0,0 0 0 0 0,0 0 0 0 0,1 0 0 0 0,-1 0 0 0 0,0 0 0 0 0,-1 0 0 0 0,1 0 0 0 0,0 0 0 0 0,-1 0 0 0 0,-1 0 0 0 0,0 0 0 0 0,0 0 0 0 0,0 0 0 0 0,1 0 0 0 0,0 0 0 0 0,0 0 0 0 0,1 0 0 0 0,-1 0 0 0 0,1 0 0 0 0,0 0 0 0 0,-2 0 0 0 0,1 0 0 0 0,1 0 0 0 0,0 0 0 0 0,0 0 0 0 0,0 0 0 0 0,-2 0 0 0 0,1 0 0 0 0,0 0 0 0 0,1 0 0 0 0,0 0 0 0 0,1 0 0 0 0,-1 0 0 0 0,-2 0 0 0 0,1 0 0 0 0,-1 0 0 0 0,0 0 0 0 0,1 0 0 0 0,0 0 0 0 0,0 0 0 0 0,0 0 0 0 0,1 0 0 0 0,0 0 0 0 0,-2 0 0 0 0,1 0 0 0 0,1 0 0 0 0,0 0 0 0 0,0 0 0 0 0,0 0 0 0 0,0 0 0 0 0,-1 0 0 0 0,1 0 0 0 0,0 0 0 0 0,-1 0 0 0 0,1 0 0 0 0,0 0 0 0 0,-1 0 0 0 0,1 0 0 0 0,-1 0 0 0 0,2 0 0 0 0,0 0 0 0 0,1 0 0 0 0,-1 0 0 0 0,-1 0 0 0 0,0 0 0 0 0,0 0 0 0 0,1 0 0 0 0,0 0 0 0 0,1 0 0 0 0,-3 0 0 0 0,1 0 0 0 0,0 0 0 0 0,1 0 0 0 0,-1 0 0 0 0,0 0 0 0 0,1 0 0 0 0,0 0 0 0 0,0 0 0 0 0,0 0 0 0 0,0 0 0 0 0,-1 0 0 0 0,2 0 0 0 0,1 0 0 0 0,0 0 0 0 0,-1 0 0 0 0,0 0 0 0 0,-1 0 0 0 0,-3 0 0 0 0,2 0 0 0 0,-1 0 0 0 0,4 0 0 0 0,0 0 0 0 0,1 0 0 0 0,0 0 0 0 0,0 0 0 0 0,-3 0 0 0 0,-1 0 0 0 0,2 0 0 0 0,0 0 0 0 0,0 0 0 0 0,0 0 0 0 0,0 0 0 0 0,1 0 0 0 0,0 0 0 0 0,-1 0 0 0 0,0 0 0 0 0,0 0 0 0 0,0 0 0 0 0,-1 0 0 0 0,2 0 0 0 0,-1 0 0 0 0,2 0 0 0 0,2 0 0 0 0,-1 0 0 0 0,0 0 0 0 0,-1 0 0 0 0,-1 0 0 0 0,1 0 0 0 0,-1 0 0 0 0,-1 0 0 0 0,1 0 0 0 0,2 0 0 0 0,0 0 0 0 0,-1 0 0 0 0,-1 0 0 0 0,0 0 0 0 0,0 0 0 0 0,-1 0 0 0 0,0 0 0 0 0,0 0 0 0 0,2 0 0 0 0,1 0 0 0 0,-2 0 0 0 0,1 0 0 0 0,0 0 0 0 0,-2 0 0 0 0,1 0 0 0 0,-1 0 0 0 0,0 0 0 0 0,1 0 0 0 0,1 0 0 0 0,1 0 0 0 0,-1 0 0 0 0,-1 0 0 0 0,-1 0 0 0 0,-2 0 0 0 0,-2 0 0 0 0,0 0 0 0 0,1 0 0 0 0,-1 0 0 0 0,1 0 0 0 0,0 0 0 0 0,0 0 0 0 0,1 0 0 0 0,-2 0 0 0 0,1 0 0 0 0,1 0 0 0 0,0 0 0 0 0,0 0 0 0 0,0 0 0 0 0,0 0 0 0 0,0 0 0 0 0,-1 0 0 0 0,1 0 0 0 0,0 0 0 0 0,-1 0 0 0 0,-1 0 0 0 0,0 0 0 0 0,0 0 0 0 0,0 0 0 0 0,1 0 0 0 0,0 0 0 0 0,0 0 0 0 0,1 0 0 0 0,-1 0 0 0 0,1 0 0 0 0,0 0 0 0 0,-1 0 0 0 0,1 0 0 0 0,0 0 0 0 0,-1 0 0 0 0,1 0 0 0 0,-2 0 0 0 0,1 0 0 0 0,1 0 0 0 0,0 0 0 0 0,0 0 0 0 0,0 0 0 0 0,0 0 0 0 0,-1 0 0 0 0,1 0 0 0 0,0 0 0 0 0,-1 0 0 0 0,1 0 0 0 0,-1 0 0 0 0,1 0 0 0 0,0 0 0 0 0,-1 0 0 0 0,1 0 0 0 0,-1 0 0 0 0,1 0 0 0 0,0 0 0 0 0,-1 0 0 0 0,1 0 0 0 0,-2 0 0 0 0,1 0 0 0 0,1 0 0 0 0,0 0 0 0 0,0 0 0 0 0,0 0 0 0 0,0 0 0 0 0,-1 0 0 0 0,1 0 0 0 0,0 0 0 0 0,-1 0 0 0 0,1 0 0 0 0,-1 0 0 0 0,1 0 0 0 0,0 0 0 0 0,-1 0 0 0 0,2 0 0 0 0,0 0 0 0 0,2 0 0 0 0,-1 0 0 0 0,1 0 0 0 0,-2 0 0 0 0,0 0 0 0 0,-1 0 0 0 0,0 0 0 0 0,0 0 0 0 0,-1 0 0 0 0,1 0 0 0 0,-1 0 0 0 0,2 0 0 0 0,0 0 0 0 0,0 0 0 0 0,0 0 0 0 0,0 0 0 0 0,-1 0 0 0 0,0 0 0 0 0,-1 0 0 0 0,1 0 0 0 0,0 0 0 0 0,-1 0 0 0 0,-1 0 0 0 0,1 0 0 0 0,1 0 0 0 0,0 0 0 0 0,0 0 0 0 0,0 0 0 0 0,0 0 0 0 0,0 0 0 0 0,0 0 0 0 0,2 0 0 0 0,-1 0 0 0 0,0 0 0 0 0,0 0 0 0 0,-1 0 0 0 0,0 0 0 0 0,-1 0 0 0 0,2 0 0 0 0,0 0 0 0 0,1 0 0 0 0,-2 0 0 0 0,2 0 0 0 0,0 0 0 0 0,-1 0 0 0 0,0 0 0 0 0,1 0 0 0 0,0 0 0 0 0,0 0 0 0 0,0 0 0 0 0,0 0 0 0 0,0 0 0 0 0,0 0 0 0 0,0 0 0 0 0,1 0 0 0 0,0 0 0 0 0,-1 0 0 0 0,1 0 0 0 0,0 0 0 0 0,2 0 0 0 0,2 0 0 0 0,-1 0 0 0 0,0 0 0 0 0,-2 0 0 0 0,-1 0 0 0 0,-1 0 0 0 0,1 0 0 0 0,-2 0 0 0 0,0 0 0 0 0,-1 0 0 0 0,1 0 0 0 0,1 0 0 0 0,-1 0 0 0 0,-1 0 0 0 0,1 0 0 0 0,0 0 0 0 0,1 0 0 0 0,-1 0 0 0 0,0 0 0 0 0,-1 0 0 0 0,0 0 0 0 0,0 0 0 0 0,0 0 0 0 0,-1 0 0 0 0,1 0 0 0 0,-1 0 0 0 0,1 0 0 0 0,0 0 0 0 0,-1 0 0 0 0,1 0 0 0 0,-1 0 0 0 0,1 0 0 0 0,-1 0 0 0 0,1 0 0 0 0,0 0 0 0 0,-1 0 0 0 0,1 0 0 0 0,-1 0 0 0 0,1 0 0 0 0,-1 0 0 0 0,1 0 0 0 0,0 0 0 0 0,-1 0 0 0 0,1 0 0 0 0,-1 0 0 0 0,1 0 0 0 0,0 0 0 0 0,-1 0 0 0 0,1 0 0 0 0,-1 0 0 0 0,1 0 0 0 0,0 0 0 0 0,-1 0 0 0 0,1 0 0 0 0,-1 0 0 0 0,0 0 0 0 0,0 0 0 0 0,0 0 0 0 0,1 0 0 0 0,0 0 0 0 0,0 0 0 0 0,0 0 0 0 0,0 0 0 0 0,0 0 0 0 0,-1 0 0 0 0,1 0 0 0 0,-1 0 0 0 0,1 0 0 0 0,0 0 0 0 0,-1 0 0 0 0,1 0 0 0 0,-1 0 0 0 0,1 0 0 0 0,-1 0 0 0 0,1 0 0 0 0,0 0 0 0 0,-1 0 0 0 0,1 0 0 0 0,1 0 0 0 0,0 0 0 0 0,0 0 0 0 0,0 0 0 0 0,-2 0 0 0 0,0 0 0 0 0,0 0 0 0 0,1 0 0 0 0,1 0 0 0 0,-1 0 0 0 0,0 0 0 0 0,1 0 0 0 0,1 0 0 0 0,-1 0 0 0 0,2 0 0 0 0,-1 0 0 0 0,1 0 0 0 0,0 0 0 0 0,-1 0 0 0 0,1 0 0 0 0,-1 0 0 0 0,0 0 0 0 0,-1 0 0 0 0,1 0 0 0 0,0 0 0 0 0,-1 0 0 0 0,0 0 0 0 0,1 0 0 0 0,0 0 0 0 0,-1 0 0 0 0,0 0 0 0 0,-1 0 0 0 0,0 0 0 0 0,0 0 0 0 0,0 0 0 0 0,1 0 0 0 0,0 0 0 0 0,0 0 0 0 0,0 0 0 0 0,-1 0 0 0 0,0 0 0 0 0,0 0 0 0 0,0 0 0 0 0,0 0 0 0 0,-1 0 0 0 0,1 0 0 0 0,-2 0 0 0 0,0 0 0 0 0,1 0 0 0 0,1 0 0 0 0,0 0 0 0 0,0 0 0 0 0,1 0 0 0 0,-1 0 0 0 0,0 0 0 0 0,-1 0 0 0 0,1 0 0 0 0,0 0 0 0 0,-1 0 0 0 0,1 0 0 0 0,-1 0 0 0 0,1 0 0 0 0,-1 0 0 0 0,1 0 0 0 0,0 0 0 0 0,0 0 0 0 0,2 0 0 0 0,-1 0 0 0 0,0 0 0 0 0,-2 0 0 0 0,1 0 0 0 0,0 0 0 0 0,1 0 0 0 0,2 0 0 0 0,0 0 0 0 0,-1 0 0 0 0,-1 0 0 0 0,1 0 0 0 0,0 0 0 0 0,0 0 0 0 0,1 0 0 0 0,0 0 0 0 0,-1 0 0 0 0,1 0 0 0 0,2 0 0 0 0,0 0 0 0 0,-1 0 0 0 0,1 0 0 0 0,-3 0 0 0 0,-1 0 0 0 0,0 0 0 0 0,0 0 0 0 0,1 0 0 0 0,0 0 0 0 0,0 0 0 0 0,2 0 0 0 0,1 0 0 0 0,0 0 0 0 0,1 0 0 0 0,-2 0 0 0 0,0 0 0 0 0,-1 0 0 0 0,0 0 0 0 0,0 0 0 0 0,-1 0 0 0 0,3 0 0 0 0,0 0 0 0 0,0 0 0 0 0,-1 0 0 0 0,0 0 0 0 0,-1 0 0 0 0,0 0 0 0 0,-2 0 0 0 0,2 0 0 0 0,0 0 0 0 0,2 0 0 0 0,-1 0 0 0 0,0 0 0 0 0,-1 0 0 0 0,0 0 0 0 0,-1 0 0 0 0,-1 0 0 0 0,0 0 0 0 0,0 0 0 0 0,1 0 0 0 0,-1 0 0 0 0,1 0 0 0 0,0 0 0 0 0,0 0 0 0 0,-1 0 0 0 0,-1 0 0 0 0,0 0 0 0 0,0 0 0 0 0,0 0 0 0 0,-1 0 0 0 0,0 0 0 0 0,-2 0 0 0 0,2 0 0 0 0,1 0 0 0 0,1 0 0 0 0,-1 0 0 0 0,0 0 0 0 0,0 0 0 0 0,0 0 0 0 0,-1 0 0 0 0,-2 0 0 0 0,1 0 0 0 0,1 0 0 0 0,-1 0 0 0 0,1 0 0 0 0,1 0 0 0 0,-1 0 0 0 0,1 0 0 0 0,-1 0 0 0 0,1 0 0 0 0,0 0 0 0 0,-1 0 0 0 0,0 0 0 0 0,-2 0 0 0 0,3 0 0 0 0,0 0 0 0 0,0 0 0 0 0,0 0 0 0 0,-1 0 0 0 0,0 0 0 0 0,-1 0 0 0 0,0 0 0 0 0,1 0 0 0 0,0 0 0 0 0,-1 0 0 0 0,0 0 0 0 0,0 0 0 0 0,0 0 0 0 0,-1 0 0 0 0,1 0 0 0 0,-1 0 0 0 0,1 0 0 0 0,0 0 0 0 0,-1 0 0 0 0,1 0 0 0 0,0 0 0 0 0,0 0 0 0 0,-2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5T19:49:22.70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25938 11251 16383 0 0,'3'0'0'0'0,"3"0"0"0"0,3 0 0 0 0,3 0 0 0 0,2 0 0 0 0,1 0 0 0 0,0 0 0 0 0,1 0 0 0 0,0 0 0 0 0,-1 0 0 0 0,1 0 0 0 0,-1 0 0 0 0,-2 0 0 0 0,-1 0 0 0 0,2 0 0 0 0,2 0 0 0 0,1 0 0 0 0,-1 0 0 0 0,0 0 0 0 0,0 0 0 0 0,0 0 0 0 0,0 0 0 0 0,-4 0 0 0 0,0 0 0 0 0,0 0 0 0 0,0 0 0 0 0,2 0 0 0 0,-1 0 0 0 0,2 0 0 0 0,-3 0 0 0 0,0 0 0 0 0,0 0 0 0 0,0 0 0 0 0,2 0 0 0 0,0 0 0 0 0,1 0 0 0 0,-1 0 0 0 0,2 0 0 0 0,-1 0 0 0 0,-2 0 0 0 0,-2 0 0 0 0,1 0 0 0 0,1 0 0 0 0,0 0 0 0 0,1 0 0 0 0,1 0 0 0 0,-3 0 0 0 0,2 0 0 0 0,2 0 0 0 0,-3 0 0 0 0,0 0 0 0 0,-1 0 0 0 0,1 0 0 0 0,-2 0 0 0 0,0 0 0 0 0,1 0 0 0 0,0 0 0 0 0,1 0 0 0 0,-1 0 0 0 0,-1 0 0 0 0,0 0 0 0 0,2 0 0 0 0,-2 0 0 0 0,0 0 0 0 0,0 0 0 0 0,1 0 0 0 0,2 0 0 0 0,-3 0 0 0 0,1 0 0 0 0,-1 0 0 0 0,2 0 0 0 0,0 0 0 0 0,1 0 0 0 0,-1 0 0 0 0,-2 0 0 0 0,1 0 0 0 0,1 0 0 0 0,0 0 0 0 0,1 0 0 0 0,-2 0 0 0 0,0 0 0 0 0,0 0 0 0 0,0 0 0 0 0,2 0 0 0 0,0 0 0 0 0,-2 0 0 0 0,-1 0 0 0 0,1 0 0 0 0,1 0 0 0 0,0 0 0 0 0,1 0 0 0 0,1 0 0 0 0,3 0 0 0 0,0 0 0 0 0,1 0 0 0 0,-1 0 0 0 0,-1 0 0 0 0,-1 0 0 0 0,-3 0 0 0 0,-1 0 0 0 0,0 0 0 0 0,1 0 0 0 0,0 0 0 0 0,1 0 0 0 0,0 0 0 0 0,1 0 0 0 0,0 0 0 0 0,0 0 0 0 0,0 0 0 0 0,0 0 0 0 0,-2 0 0 0 0,-1 0 0 0 0,0 0 0 0 0,0 0 0 0 0,2 0 0 0 0,0 0 0 0 0,0 0 0 0 0,3 0 0 0 0,2 0 0 0 0,-1 0 0 0 0,0 0 0 0 0,0 0 0 0 0,-5 0 0 0 0,0 0 0 0 0,-1 0 0 0 0,0 0 0 0 0,2 0 0 0 0,-1 0 0 0 0,2 0 0 0 0,-3 0 0 0 0,0 0 0 0 0,-1 0 0 0 0,2 0 0 0 0,0 0 0 0 0,1 0 0 0 0,1 0 0 0 0,-3 0 0 0 0,0 0 0 0 0,3 0 0 0 0,1 0 0 0 0,0 0 0 0 0,1 0 0 0 0,0 0 0 0 0,-4 0 0 0 0,-1 0 0 0 0,1 0 0 0 0,-1 0 0 0 0,2 0 0 0 0,-1 0 0 0 0,2 0 0 0 0,0 0 0 0 0,0 0 0 0 0,0 0 0 0 0,0 0 0 0 0,0 0 0 0 0,3 0 0 0 0,1 0 0 0 0,-1 0 0 0 0,0 0 0 0 0,-1 0 0 0 0,-3 0 0 0 0,-2 0 0 0 0,0 0 0 0 0,1 0 0 0 0,0 0 0 0 0,1 0 0 0 0,0 0 0 0 0,1 0 0 0 0,0 0 0 0 0,-3 0 0 0 0,3 0 0 0 0,0 0 0 0 0,1 0 0 0 0,0 0 0 0 0,0 0 0 0 0,0 0 0 0 0,-3 0 0 0 0,-2 0 0 0 0,1 0 0 0 0,1 0 0 0 0,0 0 0 0 0,1 0 0 0 0,1 0 0 0 0,-1 0 0 0 0,2 0 0 0 0,-4 0 0 0 0,3 0 0 0 0,0 0 0 0 0,1 0 0 0 0,0 0 0 0 0,0 0 0 0 0,-1 0 0 0 0,1 0 0 0 0,-1 0 0 0 0,0 0 0 0 0,1 0 0 0 0,-1 0 0 0 0,0 0 0 0 0,0 0 0 0 0,0 0 0 0 0,0 0 0 0 0,0 0 0 0 0,0 0 0 0 0,0 0 0 0 0,1 0 0 0 0,-1 0 0 0 0,0 0 0 0 0,0 0 0 0 0,0 0 0 0 0,-2 0 0 0 0,-2 0 0 0 0,4 0 0 0 0,1 0 0 0 0,0 0 0 0 0,1 0 0 0 0,-1 0 0 0 0,0 0 0 0 0,0 0 0 0 0,-1 0 0 0 0,1 0 0 0 0,-1 0 0 0 0,0 0 0 0 0,0 0 0 0 0,0 0 0 0 0,0 0 0 0 0,0 0 0 0 0,0 0 0 0 0,0 0 0 0 0,0 0 0 0 0,1 0 0 0 0,-1 0 0 0 0,0 0 0 0 0,0 0 0 0 0,-3 0 0 0 0,3 0 0 0 0,0 0 0 0 0,1 0 0 0 0,0 0 0 0 0,-1 0 0 0 0,1 0 0 0 0,0 0 0 0 0,-1 0 0 0 0,0 0 0 0 0,0 0 0 0 0,0 0 0 0 0,3 0 0 0 0,1 0 0 0 0,-1 0 0 0 0,0 0 0 0 0,-1 0 0 0 0,-1 0 0 0 0,0 0 0 0 0,-1 0 0 0 0,0 0 0 0 0,0 0 0 0 0,0 0 0 0 0,0 0 0 0 0,0 0 0 0 0,-2 0 0 0 0,-2 0 0 0 0,4 0 0 0 0,1 0 0 0 0,0 0 0 0 0,1 0 0 0 0,-1 0 0 0 0,0 0 0 0 0,0 0 0 0 0,-1 0 0 0 0,1 0 0 0 0,-1 0 0 0 0,0 0 0 0 0,0 0 0 0 0,0 0 0 0 0,0 0 0 0 0,0 0 0 0 0,0 0 0 0 0,0 0 0 0 0,-2 0 0 0 0,1 0 0 0 0,1 0 0 0 0,1 0 0 0 0,0 0 0 0 0,0 0 0 0 0,-1 0 0 0 0,1 0 0 0 0,-1 0 0 0 0,1 0 0 0 0,-1 0 0 0 0,0 0 0 0 0,0 0 0 0 0,0 0 0 0 0,0 0 0 0 0,0 0 0 0 0,0 0 0 0 0,-2 0 0 0 0,-1 0 0 0 0,-1 0 0 0 0,2 0 0 0 0,0 0 0 0 0,4 0 0 0 0,-2 0 0 0 0,0 0 0 0 0,-1 0 0 0 0,1 0 0 0 0,-1 0 0 0 0,1 0 0 0 0,0 0 0 0 0,0 0 0 0 0,0 0 0 0 0,-3 0 0 0 0,3 0 0 0 0,0 0 0 0 0,1 0 0 0 0,0 0 0 0 0,-1 0 0 0 0,1 0 0 0 0,0 0 0 0 0,-4 0 0 0 0,3 0 0 0 0,0 0 0 0 0,1 0 0 0 0,0 0 0 0 0,0 0 0 0 0,-1 0 0 0 0,1 0 0 0 0,-1 0 0 0 0,-2 0 0 0 0,-2 0 0 0 0,1 0 0 0 0,3 0 0 0 0,2 0 0 0 0,0 0 0 0 0,0 0 0 0 0,-3 0 0 0 0,-1 0 0 0 0,2 0 0 0 0,2 0 0 0 0,-1 0 0 0 0,1 0 0 0 0,-1 0 0 0 0,3 0 0 0 0,-3 0 0 0 0,-1 0 0 0 0,0 0 0 0 0,2 0 0 0 0,1 0 0 0 0,0 0 0 0 0,-1 0 0 0 0,2 0 0 0 0,1 0 0 0 0,-1 0 0 0 0,-1 0 0 0 0,-1 0 0 0 0,-1 0 0 0 0,-1 0 0 0 0,1 0 0 0 0,-1 0 0 0 0,0 0 0 0 0,0 0 0 0 0,-1 0 0 0 0,1 0 0 0 0,-2 0 0 0 0,1 0 0 0 0,1 0 0 0 0,1 0 0 0 0,0 0 0 0 0,0 0 0 0 0,0 0 0 0 0,-4 0 0 0 0,0 0 0 0 0,0 0 0 0 0,1 0 0 0 0,0 0 0 0 0,1 0 0 0 0,1 0 0 0 0,-3 0 0 0 0,2 0 0 0 0,1 0 0 0 0,1 0 0 0 0,0 0 0 0 0,0 0 0 0 0,0 0 0 0 0,0 0 0 0 0,-4 0 0 0 0,0 0 0 0 0,0 0 0 0 0,1 0 0 0 0,0 0 0 0 0,1 0 0 0 0,0 0 0 0 0,1 0 0 0 0,0 0 0 0 0,-2 0 0 0 0,-1 0 0 0 0,0 0 0 0 0,0 0 0 0 0,2 0 0 0 0,0 0 0 0 0,0 0 0 0 0,1 0 0 0 0,-2 0 0 0 0,-2 0 0 0 0,1 0 0 0 0,1 0 0 0 0,0 0 0 0 0,1 0 0 0 0,1 0 0 0 0,0 0 0 0 0,-3 0 0 0 0,0 0 0 0 0,0 0 0 0 0,1 0 0 0 0,0 0 0 0 0,1 0 0 0 0,1 0 0 0 0,0 0 0 0 0,-3 0 0 0 0,0 0 0 0 0,0 0 0 0 0,1 0 0 0 0,0 0 0 0 0,1 0 0 0 0,1 0 0 0 0,0 0 0 0 0,-3 0 0 0 0,0 0 0 0 0,0 0 0 0 0,1 0 0 0 0,0 0 0 0 0,1 0 0 0 0,0 0 0 0 0,1 0 0 0 0,0 0 0 0 0,-2 0 0 0 0,-1 0 0 0 0,0 0 0 0 0,1 0 0 0 0,0 0 0 0 0,1 0 0 0 0,0 0 0 0 0,1 0 0 0 0,3 0 0 0 0,1 0 0 0 0,-1 0 0 0 0,0 0 0 0 0,-1 0 0 0 0,-1 0 0 0 0,0 0 0 0 0,0 0 0 0 0,-4 0 0 0 0,0 0 0 0 0,0 0 0 0 0,0 0 0 0 0,1 0 0 0 0,1 0 0 0 0,0 0 0 0 0,1 0 0 0 0,0 0 0 0 0,0 0 0 0 0,1 0 0 0 0,-1 0 0 0 0,0 0 0 0 0,0 0 0 0 0,1 0 0 0 0,-4 0 0 0 0,0 0 0 0 0,0 0 0 0 0,0 0 0 0 0,2 0 0 0 0,-1 0 0 0 0,2 0 0 0 0,0 0 0 0 0,0 0 0 0 0,-2 0 0 0 0,-7 0 0 0 0,-6 0 0 0 0,-6 0 0 0 0,-4 0 0 0 0,-3 0 0 0 0,-3 0 0 0 0,0 0 0 0 0,0 0 0 0 0,-1 0 0 0 0,1 0 0 0 0,0 0 0 0 0,1 0 0 0 0,0 0 0 0 0,-1 0 0 0 0,1 0 0 0 0,0 0 0 0 0,0 0 0 0 0,0 0 0 0 0,0 0 0 0 0,0 0 0 0 0,0 0 0 0 0,0 0 0 0 0,0 0 0 0 0,2 0 0 0 0,1 0 0 0 0,0 0 0 0 0,0 0 0 0 0,-1 0 0 0 0,-1 0 0 0 0,-1 0 0 0 0,0 0 0 0 0,0 0 0 0 0,0 0 0 0 0,0 0 0 0 0,0 0 0 0 0,-1 0 0 0 0,1 0 0 0 0,0 0 0 0 0,0 0 0 0 0,0 0 0 0 0,0 0 0 0 0,-1 0 0 0 0,1 0 0 0 0,0 0 0 0 0,0 0 0 0 0,0 0 0 0 0,0 0 0 0 0,0 0 0 0 0,0 0 0 0 0,-1 0 0 0 0,1 0 0 0 0,0 0 0 0 0,0 0 0 0 0,0 0 0 0 0,0 0 0 0 0,0 0 0 0 0,0 0 0 0 0,0 0 0 0 0,-1 0 0 0 0,1 0 0 0 0,0 0 0 0 0,-3 0 0 0 0,0 0 0 0 0,0 0 0 0 0,0 0 0 0 0,1 0 0 0 0,1 0 0 0 0,0 0 0 0 0,0 0 0 0 0,1 0 0 0 0,0 0 0 0 0,0 0 0 0 0,0 0 0 0 0,0 0 0 0 0,-2 0 0 0 0,-2 0 0 0 0,1 0 0 0 0,0 0 0 0 0,1 0 0 0 0,1 0 0 0 0,0 0 0 0 0,1 0 0 0 0,0 0 0 0 0,0 0 0 0 0,0 0 0 0 0,-3 0 0 0 0,0 0 0 0 0,-1 0 0 0 0,2 0 0 0 0,0 0 0 0 0,0 0 0 0 0,2 0 0 0 0,-1 0 0 0 0,1 0 0 0 0,-2 0 0 0 0,-2 0 0 0 0,1 0 0 0 0,0 0 0 0 0,1 0 0 0 0,-1 0 0 0 0,-1 0 0 0 0,0 0 0 0 0,1 0 0 0 0,1 0 0 0 0,1 0 0 0 0,-2 0 0 0 0,-1 0 0 0 0,-2 0 0 0 0,0 0 0 0 0,1 0 0 0 0,2 0 0 0 0,-2 0 0 0 0,0 0 0 0 0,1 0 0 0 0,1 0 0 0 0,1 0 0 0 0,1 0 0 0 0,1 0 0 0 0,-1 0 0 0 0,1 0 0 0 0,0 0 0 0 0,-2 0 0 0 0,-4 0 0 0 0,-1 0 0 0 0,1 0 0 0 0,2 0 0 0 0,1 0 0 0 0,1 0 0 0 0,3 0 0 0 0,-3 0 0 0 0,-1 0 0 0 0,-1 0 0 0 0,1 0 0 0 0,0 0 0 0 0,2 0 0 0 0,0 0 0 0 0,0 0 0 0 0,1 0 0 0 0,-3 0 0 0 0,0 0 0 0 0,0 0 0 0 0,0 0 0 0 0,1 0 0 0 0,1 0 0 0 0,0 0 0 0 0,1 0 0 0 0,0 0 0 0 0,0 0 0 0 0,0 0 0 0 0,0 0 0 0 0,-3 0 0 0 0,0 0 0 0 0,-3 0 0 0 0,2 0 0 0 0,3 0 0 0 0,-3 0 0 0 0,1 0 0 0 0,0 0 0 0 0,1 0 0 0 0,0 0 0 0 0,1 0 0 0 0,1 0 0 0 0,0 0 0 0 0,0 0 0 0 0,0 0 0 0 0,0 0 0 0 0,0 0 0 0 0,-3 0 0 0 0,0 0 0 0 0,-1 0 0 0 0,2 0 0 0 0,0 0 0 0 0,0 0 0 0 0,-1 0 0 0 0,-1 0 0 0 0,1 0 0 0 0,0 0 0 0 0,-1 0 0 0 0,-1 0 0 0 0,1 0 0 0 0,4 0 0 0 0,-1 0 0 0 0,0 0 0 0 0,-1 0 0 0 0,-1 0 0 0 0,-1 0 0 0 0,0 0 0 0 0,1 0 0 0 0,-2 0 0 0 0,1 0 0 0 0,2 0 0 0 0,0 0 0 0 0,0 0 0 0 0,0 0 0 0 0,-2 0 0 0 0,0 0 0 0 0,-2 0 0 0 0,-1 0 0 0 0,2 0 0 0 0,-1 0 0 0 0,2 0 0 0 0,3 0 0 0 0,-2 0 0 0 0,1 0 0 0 0,-1 0 0 0 0,-1 0 0 0 0,-1 0 0 0 0,1 0 0 0 0,-2 0 0 0 0,1 0 0 0 0,0 0 0 0 0,2 0 0 0 0,-2 0 0 0 0,-2 0 0 0 0,-3 0 0 0 0,-2 0 0 0 0,1 0 0 0 0,2 0 0 0 0,0 0 0 0 0,2 0 0 0 0,2 0 0 0 0,-1 0 0 0 0,3 0 0 0 0,0 0 0 0 0,0 0 0 0 0,-5 0 0 0 0,0 0 0 0 0,-2 0 0 0 0,0 0 0 0 0,3 0 0 0 0,0 0 0 0 0,-3 0 0 0 0,2 0 0 0 0,-1 0 0 0 0,1 0 0 0 0,-1 0 0 0 0,-6 0 0 0 0,-3 0 0 0 0,1 0 0 0 0,3 0 0 0 0,2 0 0 0 0,3 0 0 0 0,3 0 0 0 0,0 0 0 0 0,0 0 0 0 0,5 0 0 0 0,-3 0 0 0 0,-4 0 0 0 0,0 0 0 0 0,-2 0 0 0 0,2 0 0 0 0,1 0 0 0 0,3 0 0 0 0,-2 0 0 0 0,1 0 0 0 0,-1 0 0 0 0,0 0 0 0 0,1 0 0 0 0,-1 0 0 0 0,0 0 0 0 0,2 0 0 0 0,-2 0 0 0 0,0 0 0 0 0,0 0 0 0 0,-1 0 0 0 0,2 0 0 0 0,-4 0 0 0 0,0 0 0 0 0,-2 0 0 0 0,5 0 0 0 0,2 0 0 0 0,0 0 0 0 0,0 0 0 0 0,1 0 0 0 0,-1 0 0 0 0,-1 0 0 0 0,-1 0 0 0 0,-3 0 0 0 0,0 0 0 0 0,2 0 0 0 0,-1 0 0 0 0,4 0 0 0 0,3 0 0 0 0,-2 0 0 0 0,0 0 0 0 0,1 0 0 0 0,0 0 0 0 0,-2 0 0 0 0,0 0 0 0 0,0 0 0 0 0,1 0 0 0 0,2 0 0 0 0,-1 0 0 0 0,2 0 0 0 0,-3 0 0 0 0,-1 0 0 0 0,1 0 0 0 0,1 0 0 0 0,0 0 0 0 0,1 0 0 0 0,0 0 0 0 0,-2 0 0 0 0,0 0 0 0 0,-1 0 0 0 0,2 0 0 0 0,0 0 0 0 0,1 0 0 0 0,0 0 0 0 0,1 0 0 0 0,0 0 0 0 0,0 0 0 0 0,0 0 0 0 0,0 0 0 0 0,-3 0 0 0 0,0 0 0 0 0,-1 0 0 0 0,2 0 0 0 0,-3 0 0 0 0,0 0 0 0 0,1 0 0 0 0,1 0 0 0 0,1 0 0 0 0,1 0 0 0 0,1 0 0 0 0,-1 0 0 0 0,1 0 0 0 0,0 0 0 0 0,0 0 0 0 0,1 0 0 0 0,-1 0 0 0 0,0 0 0 0 0,-1 0 0 0 0,-1 0 0 0 0,-2 0 0 0 0,1 0 0 0 0,0 0 0 0 0,1 0 0 0 0,1 0 0 0 0,-3 0 0 0 0,-2 0 0 0 0,-1 0 0 0 0,1 0 0 0 0,2 0 0 0 0,-2 0 0 0 0,1 0 0 0 0,-2 0 0 0 0,1 0 0 0 0,1 0 0 0 0,1 0 0 0 0,-1 0 0 0 0,1 0 0 0 0,0 0 0 0 0,1 0 0 0 0,1 0 0 0 0,1 0 0 0 0,1 0 0 0 0,0 0 0 0 0,-3 0 0 0 0,0 0 0 0 0,0 0 0 0 0,-2 0 0 0 0,-1 0 0 0 0,2 0 0 0 0,1 0 0 0 0,0 0 0 0 0,2 0 0 0 0,0 0 0 0 0,1 0 0 0 0,0 0 0 0 0,0 0 0 0 0,-2 0 0 0 0,-2 0 0 0 0,1 0 0 0 0,-2 0 0 0 0,0 0 0 0 0,0 0 0 0 0,2 0 0 0 0,1 0 0 0 0,0 0 0 0 0,2 0 0 0 0,-1 0 0 0 0,1 0 0 0 0,0 0 0 0 0,1 0 0 0 0,-1 0 0 0 0,0 0 0 0 0,0 0 0 0 0,0 0 0 0 0,-1 0 0 0 0,1 0 0 0 0,-2 0 0 0 0,1 0 0 0 0,1 0 0 0 0,0 0 0 0 0,1 0 0 0 0,-1 0 0 0 0,1 0 0 0 0,-1 0 0 0 0,0 0 0 0 0,0 0 0 0 0,0 0 0 0 0,0 0 0 0 0,0 0 0 0 0,0 0 0 0 0,0 0 0 0 0,-1 0 0 0 0,1 0 0 0 0,0 0 0 0 0,0 0 0 0 0,0 0 0 0 0,0 0 0 0 0,0 0 0 0 0,0 0 0 0 0,-1 0 0 0 0,1 0 0 0 0,3 0 0 0 0,-2 0 0 0 0,-2 0 0 0 0,0 0 0 0 0,1 0 0 0 0,-1 0 0 0 0,-2 0 0 0 0,-1 0 0 0 0,0 0 0 0 0,1 0 0 0 0,1 0 0 0 0,1 0 0 0 0,0 0 0 0 0,1 0 0 0 0,0 0 0 0 0,0 0 0 0 0,0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0,2 0 0 0 0,1 0 0 0 0,0 0 0 0 0,0 0 0 0 0,-1 0 0 0 0,-1 0 0 0 0,-1 0 0 0 0,0 0 0 0 0,0 0 0 0 0,0 0 0 0 0,0 0 0 0 0,0 0 0 0 0,-1 0 0 0 0,1 0 0 0 0,0 0 0 0 0,0 0 0 0 0,0 0 0 0 0,0 0 0 0 0,-1 0 0 0 0,1 0 0 0 0,0 0 0 0 0,0 0 0 0 0,0 0 0 0 0,0 0 0 0 0,0 0 0 0 0,0 0 0 0 0,-1 0 0 0 0,1 0 0 0 0,3 0 0 0 0,-2 0 0 0 0,-2 0 0 0 0,1 0 0 0 0,-1 0 0 0 0,0 0 0 0 0,0 0 0 0 0,1 0 0 0 0,-1 0 0 0 0,1 0 0 0 0,0 0 0 0 0,0 0 0 0 0,0 0 0 0 0,0 0 0 0 0,0 0 0 0 0,-1 0 0 0 0,1 0 0 0 0,-2 0 0 0 0,-2 0 0 0 0,1 0 0 0 0,3 0 0 0 0,1 0 0 0 0,1 0 0 0 0,0 0 0 0 0,-1 0 0 0 0,0 0 0 0 0,0 0 0 0 0,-1 0 0 0 0,0 0 0 0 0,0 0 0 0 0,0 0 0 0 0,0 0 0 0 0,0 0 0 0 0,-1 0 0 0 0,1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0,3 0 0 0 0,-3 0 0 0 0,0 0 0 0 0,-1 0 0 0 0,0 0 0 0 0,1 0 0 0 0,-1 0 0 0 0,0 0 0 0 0,1 0 0 0 0,0 0 0 0 0,0 0 0 0 0,-1 0 0 0 0,1 0 0 0 0,0 0 0 0 0,0 0 0 0 0,0 0 0 0 0,0 0 0 0 0,0 0 0 0 0,2 0 0 0 0,2 0 0 0 0,-1 0 0 0 0,-1 0 0 0 0,0 0 0 0 0,-1 0 0 0 0,0 0 0 0 0,-1 0 0 0 0,0 0 0 0 0,-1 0 0 0 0,1 0 0 0 0,0 0 0 0 0,0 0 0 0 0,-1 0 0 0 0,1 0 0 0 0,0 0 0 0 0,0 0 0 0 0,0 0 0 0 0,0 0 0 0 0,0 0 0 0 0,0 0 0 0 0,-1 0 0 0 0,1 0 0 0 0,0 0 0 0 0,0 0 0 0 0,0 0 0 0 0,0 0 0 0 0,0 0 0 0 0,-3 0 0 0 0,-1 0 0 0 0,1 0 0 0 0,0 0 0 0 0,1 0 0 0 0,1 0 0 0 0,0 0 0 0 0,1 0 0 0 0,0 0 0 0 0,0 0 0 0 0,0 0 0 0 0,0 0 0 0 0,0 0 0 0 0,0 0 0 0 0,0 0 0 0 0,0 0 0 0 0,0 0 0 0 0,-1 0 0 0 0,1 0 0 0 0,0 0 0 0 0,0 0 0 0 0,0 0 0 0 0,0 0 0 0 0,0 0 0 0 0,0 0 0 0 0,-1 0 0 0 0,1 0 0 0 0,0 0 0 0 0,0 0 0 0 0,0 0 0 0 0,0 0 0 0 0,-3 0 0 0 0,0 0 0 0 0,-1 0 0 0 0,2 0 0 0 0,0 0 0 0 0,0 0 0 0 0,2 0 0 0 0,-1 0 0 0 0,1 0 0 0 0,3 0 0 0 0,0 0 0 0 0,0 0 0 0 0,0 0 0 0 0,-1 0 0 0 0,-1 0 0 0 0,-1 0 0 0 0,1 0 0 0 0,-2 0 0 0 0,1 0 0 0 0,0 0 0 0 0,0 0 0 0 0,-1 0 0 0 0,1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0,0 0 0 0 0,-1 0 0 0 0,1 0 0 0 0,3 0 0 0 0,0 0 0 0 0,0 0 0 0 0,0 0 0 0 0,-2 0 0 0 0,0 0 0 0 0,0 0 0 0 0,-1 0 0 0 0,0 0 0 0 0,0 0 0 0 0,-1 0 0 0 0,1 0 0 0 0,0 0 0 0 0,0 0 0 0 0,0 0 0 0 0,-1 0 0 0 0,1 0 0 0 0,0 0 0 0 0,0 0 0 0 0,0 0 0 0 0,0 0 0 0 0,0 0 0 0 0,0 0 0 0 0,0 0 0 0 0,-1 0 0 0 0,1 0 0 0 0,0 0 0 0 0,0 0 0 0 0,0 0 0 0 0,2 0 0 0 0,-1 0 0 0 0,-1 0 0 0 0,-1 0 0 0 0,0 0 0 0 0,0 0 0 0 0,1 0 0 0 0,-1 0 0 0 0,1 0 0 0 0,0 0 0 0 0,-1 0 0 0 0,1 0 0 0 0,0 0 0 0 0,0 0 0 0 0,0 0 0 0 0,0 0 0 0 0,0 0 0 0 0,0 0 0 0 0,0 0 0 0 0,0 0 0 0 0,-1 0 0 0 0,1 0 0 0 0,0 0 0 0 0,0 0 0 0 0,0 0 0 0 0,0 0 0 0 0,0 0 0 0 0,0 0 0 0 0,-1 0 0 0 0,1 0 0 0 0,0 0 0 0 0,0 0 0 0 0,0 0 0 0 0,0 0 0 0 0,0 0 0 0 0,0 0 0 0 0,2 0 0 0 0,1 0 0 0 0,1 0 0 0 0,-2 0 0 0 0,0 0 0 0 0,-1 0 0 0 0,-1 0 0 0 0,0 0 0 0 0,0 0 0 0 0,0 0 0 0 0,0 0 0 0 0,0 0 0 0 0,-1 0 0 0 0,1 0 0 0 0,0 0 0 0 0,0 0 0 0 0,0 0 0 0 0,0 0 0 0 0,-1 0 0 0 0,1 0 0 0 0,0 0 0 0 0,0 0 0 0 0,0 0 0 0 0,0 0 0 0 0,0 0 0 0 0,0 0 0 0 0,0 0 0 0 0,-1 0 0 0 0,1 0 0 0 0,0 0 0 0 0,0 0 0 0 0,3 0 0 0 0,-3 0 0 0 0,0 0 0 0 0,-1 0 0 0 0,0 0 0 0 0,1 0 0 0 0,-1 0 0 0 0,0 0 0 0 0,1 0 0 0 0,0 0 0 0 0,-6 0 0 0 0,0 0 0 0 0,-1 0 0 0 0,2 0 0 0 0,1 0 0 0 0,1 0 0 0 0,2 0 0 0 0,0 0 0 0 0,1 0 0 0 0,0 0 0 0 0,1 0 0 0 0,-1 0 0 0 0,0 0 0 0 0,0 0 0 0 0,0 0 0 0 0,0 0 0 0 0,0 0 0 0 0,0 0 0 0 0,-1 0 0 0 0,1 0 0 0 0,-5 0 0 0 0,-2 0 0 0 0,0 0 0 0 0,2 0 0 0 0,1 0 0 0 0,2 0 0 0 0,-2 0 0 0 0,0 0 0 0 0,0 0 0 0 0,2 0 0 0 0,0 0 0 0 0,-1 0 0 0 0,-4 0 0 0 0,0 0 0 0 0,1 0 0 0 0,2 0 0 0 0,1 0 0 0 0,1 0 0 0 0,1 0 0 0 0,1 0 0 0 0,0 0 0 0 0,0 0 0 0 0,0 0 0 0 0,-2 0 0 0 0,-1 0 0 0 0,-1 0 0 0 0,2 0 0 0 0,0 0 0 0 0,0 0 0 0 0,-1 0 0 0 0,-1 0 0 0 0,1 0 0 0 0,0 0 0 0 0,1 0 0 0 0,1 0 0 0 0,-2 0 0 0 0,-3 0 0 0 0,-1 0 0 0 0,1 0 0 0 0,2 0 0 0 0,-2 0 0 0 0,1 0 0 0 0,1 0 0 0 0,-4 0 0 0 0,-1 0 0 0 0,1 0 0 0 0,3 0 0 0 0,1 0 0 0 0,-1 0 0 0 0,0 0 0 0 0,2 0 0 0 0,0 0 0 0 0,-1 0 0 0 0,0 0 0 0 0,0 0 0 0 0,1 0 0 0 0,1 0 0 0 0,1 0 0 0 0,1 0 0 0 0,-3 0 0 0 0,0 0 0 0 0,-1 0 0 0 0,2 0 0 0 0,-3 0 0 0 0,1 0 0 0 0,0 0 0 0 0,1 0 0 0 0,1 0 0 0 0,1 0 0 0 0,0 0 0 0 0,1 0 0 0 0,0 0 0 0 0,0 0 0 0 0,0 0 0 0 0,0 0 0 0 0,0 0 0 0 0,0 0 0 0 0,0 0 0 0 0,0 0 0 0 0,0 0 0 0 0,0 0 0 0 0,0 0 0 0 0,0 0 0 0 0,-1 0 0 0 0,1 0 0 0 0,0 0 0 0 0,0 0 0 0 0,0 0 0 0 0,0 0 0 0 0,0 0 0 0 0,0 0 0 0 0,2 0 0 0 0,1 0 0 0 0,0 0 0 0 0,0 0 0 0 0,-1 0 0 0 0,-1 0 0 0 0,-1 0 0 0 0,0 0 0 0 0,0 0 0 0 0,0 0 0 0 0,2 0 0 0 0,1 0 0 0 0,1 0 0 0 0,-2 0 0 0 0,0 0 0 0 0,-1 0 0 0 0,-1 0 0 0 0,0 0 0 0 0,0 0 0 0 0,0 0 0 0 0,2 0 0 0 0,-1 0 0 0 0,-2 0 0 0 0,1 0 0 0 0,-1 0 0 0 0,0 0 0 0 0,0 0 0 0 0,1 0 0 0 0,-1 0 0 0 0,1 0 0 0 0,0 0 0 0 0,0 0 0 0 0,0 0 0 0 0,2 0 0 0 0,2 0 0 0 0,-1 0 0 0 0,-1 0 0 0 0,0 0 0 0 0,-1 0 0 0 0,0 0 0 0 0,-1 0 0 0 0,2 0 0 0 0,1 0 0 0 0,0 0 0 0 0,0 0 0 0 0,-2 0 0 0 0,0 0 0 0 0,2 0 0 0 0,-2 0 0 0 0,-1 0 0 0 0,-1 0 0 0 0,0 0 0 0 0,0 0 0 0 0,0 0 0 0 0,-2 0 0 0 0,-1 0 0 0 0,1 0 0 0 0,0 0 0 0 0,1 0 0 0 0,1 0 0 0 0,0 0 0 0 0,1 0 0 0 0,0 0 0 0 0,0 0 0 0 0,2 0 0 0 0,2 0 0 0 0,-1 0 0 0 0,0 0 0 0 0,-2 0 0 0 0,0 0 0 0 0,0 0 0 0 0,-1 0 0 0 0,3 0 0 0 0,0 0 0 0 0,0 0 0 0 0,-1 0 0 0 0,0 0 0 0 0,-1 0 0 0 0,-1 0 0 0 0,3 0 0 0 0,-2 0 0 0 0,-2 0 0 0 0,0 0 0 0 0,0 0 0 0 0,0 0 0 0 0,3 0 0 0 0,1 0 0 0 0,0 0 0 0 0,-1 0 0 0 0,0 0 0 0 0,-1 0 0 0 0,0 0 0 0 0,1 0 0 0 0,2 0 0 0 0,-1 0 0 0 0,-1 0 0 0 0,0 0 0 0 0,-1 0 0 0 0,-1 0 0 0 0,0 0 0 0 0,0 0 0 0 0,2 0 0 0 0,-1 0 0 0 0,-2 0 0 0 0,1 0 0 0 0,-1 0 0 0 0,0 0 0 0 0,0 0 0 0 0,1 0 0 0 0,-1 0 0 0 0,1 0 0 0 0,0 0 0 0 0,0 0 0 0 0,0 0 0 0 0,0 0 0 0 0,0 0 0 0 0,-1 0 0 0 0,4 0 0 0 0,0 0 0 0 0,0 0 0 0 0,0 0 0 0 0,-1 0 0 0 0,-1 0 0 0 0,-1 0 0 0 0,0 0 0 0 0,0 0 0 0 0,0 0 0 0 0,0 0 0 0 0,-1 0 0 0 0,1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0,2 0 0 0 0,2 0 0 0 0,-1 0 0 0 0,-1 0 0 0 0,0 0 0 0 0,-1 0 0 0 0,0 0 0 0 0,-1 0 0 0 0,2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5T19:49:34.9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1923 21100 16383 0 0,'0'0'0'0'0,"2"0"0"0"0,2 0 0 0 0,2 0 0 0 0,0 0 0 0 0,1 0 0 0 0,3 0 0 0 0,2 0 0 0 0,-1 0 0 0 0,-3 0 0 0 0,0 0 0 0 0,-1 0 0 0 0,-2 0 0 0 0,1 0 0 0 0,-1 0 0 0 0,2 0 0 0 0,-1 0 0 0 0,2 0 0 0 0,1 0 0 0 0,2 0 0 0 0,0 0 0 0 0,-1 0 0 0 0,0 0 0 0 0,-1 0 0 0 0,1 0 0 0 0,4 0 0 0 0,3 0 0 0 0,0 0 0 0 0,0 0 0 0 0,-2 0 0 0 0,-2 0 0 0 0,0 0 0 0 0,0 0 0 0 0,-3 0 0 0 0,1 0 0 0 0,0 0 0 0 0,1 0 0 0 0,1 0 0 0 0,-1 0 0 0 0,-1 0 0 0 0,1 0 0 0 0,0 0 0 0 0,2 0 0 0 0,-3 0 0 0 0,1 0 0 0 0,-1 0 0 0 0,2 0 0 0 0,0 0 0 0 0,1 0 0 0 0,-1 0 0 0 0,-2 0 0 0 0,1 0 0 0 0,1 0 0 0 0,0 0 0 0 0,1 0 0 0 0,1 0 0 0 0,-3 0 0 0 0,0 0 0 0 0,0 0 0 0 0,1 0 0 0 0,0 0 0 0 0,1 0 0 0 0,1 0 0 0 0,0 0 0 0 0,0 0 0 0 0,0 0 0 0 0,0 0 0 0 0,0 0 0 0 0,1 0 0 0 0,-1 0 0 0 0,0 0 0 0 0,0 0 0 0 0,0 0 0 0 0,0 0 0 0 0,1 0 0 0 0,-1 0 0 0 0,0 0 0 0 0,0 0 0 0 0,0 0 0 0 0,0 0 0 0 0,0 0 0 0 0,0 0 0 0 0,0 0 0 0 0,1 0 0 0 0,-1 0 0 0 0,0 0 0 0 0,0 0 0 0 0,-3 0 0 0 0,0 0 0 0 0,0 0 0 0 0,1 0 0 0 0,0 0 0 0 0,-2 0 0 0 0,0 0 0 0 0,1 0 0 0 0,0 0 0 0 0,2 0 0 0 0,0 0 0 0 0,0 0 0 0 0,1 0 0 0 0,1 0 0 0 0,-1 0 0 0 0,0 0 0 0 0,0 0 0 0 0,1 0 0 0 0,-1 0 0 0 0,0 0 0 0 0,0 0 0 0 0,-2 0 0 0 0,1 0 0 0 0,1 0 0 0 0,1 0 0 0 0,0 0 0 0 0,0 0 0 0 0,-1 0 0 0 0,1 0 0 0 0,-1 0 0 0 0,0 0 0 0 0,1 0 0 0 0,-1 0 0 0 0,0 0 0 0 0,0 0 0 0 0,0 0 0 0 0,-2 0 0 0 0,-2 0 0 0 0,4 0 0 0 0,1 0 0 0 0,0 0 0 0 0,1 0 0 0 0,-1 0 0 0 0,0 0 0 0 0,-3 0 0 0 0,-1 0 0 0 0,0 0 0 0 0,1 0 0 0 0,0 0 0 0 0,1 0 0 0 0,0 0 0 0 0,1 0 0 0 0,0 0 0 0 0,0 0 0 0 0,1 0 0 0 0,-1 0 0 0 0,3 0 0 0 0,0 0 0 0 0,1 0 0 0 0,1 0 0 0 0,1 0 0 0 0,-2 0 0 0 0,0 0 0 0 0,-2 0 0 0 0,-1 0 0 0 0,0 0 0 0 0,1 0 0 0 0,4 0 0 0 0,1 0 0 0 0,-1 0 0 0 0,-2 0 0 0 0,-1 0 0 0 0,-1 0 0 0 0,-1 0 0 0 0,-1 0 0 0 0,0 0 0 0 0,0 0 0 0 0,0 0 0 0 0,0 0 0 0 0,2 0 0 0 0,2 0 0 0 0,-1 0 0 0 0,0 0 0 0 0,-1 0 0 0 0,-1 0 0 0 0,-3 0 0 0 0,-1 0 0 0 0,0 0 0 0 0,0 0 0 0 0,-1 0 0 0 0,-1 0 0 0 0,1 0 0 0 0,2 0 0 0 0,-3 0 0 0 0,1 0 0 0 0,0 0 0 0 0,2 0 0 0 0,0 0 0 0 0,-1 0 0 0 0,-1 0 0 0 0,1 0 0 0 0,0 0 0 0 0,2 0 0 0 0,-3 0 0 0 0,1 0 0 0 0,-1 0 0 0 0,2 0 0 0 0,0 0 0 0 0,1 0 0 0 0,1 0 0 0 0,0 0 0 0 0,0 0 0 0 0,0 0 0 0 0,1 0 0 0 0,-4 0 0 0 0,3 0 0 0 0,0 0 0 0 0,1 0 0 0 0,-3 0 0 0 0,0 0 0 0 0,-1 0 0 0 0,1 0 0 0 0,0 0 0 0 0,-1 0 0 0 0,2 0 0 0 0,1 0 0 0 0,0 0 0 0 0,1 0 0 0 0,0 0 0 0 0,-2 0 0 0 0,-2 0 0 0 0,0 0 0 0 0,0 0 0 0 0,2 0 0 0 0,0 0 0 0 0,0 0 0 0 0,1 0 0 0 0,0 0 0 0 0,-2 0 0 0 0,-1 0 0 0 0,0 0 0 0 0,0 0 0 0 0,2 0 0 0 0,0 0 0 0 0,0 0 0 0 0,1 0 0 0 0,0 0 0 0 0,0 0 0 0 0,1 0 0 0 0,-1 0 0 0 0,0 0 0 0 0,0 0 0 0 0,0 0 0 0 0,1 0 0 0 0,-1 0 0 0 0,-3 0 0 0 0,0 0 0 0 0,0 0 0 0 0,0 0 0 0 0,2 0 0 0 0,-1 0 0 0 0,2 0 0 0 0,0 0 0 0 0,3 0 0 0 0,3 0 0 0 0,1 0 0 0 0,-1 0 0 0 0,-1 0 0 0 0,-2 0 0 0 0,-1 0 0 0 0,-1 0 0 0 0,-1 0 0 0 0,0 0 0 0 0,0 0 0 0 0,0 0 0 0 0,2 0 0 0 0,2 0 0 0 0,-1 0 0 0 0,0 0 0 0 0,-2 0 0 0 0,1 0 0 0 0,-2 0 0 0 0,1 0 0 0 0,-1 0 0 0 0,0 0 0 0 0,3 0 0 0 0,0 0 0 0 0,0 0 0 0 0,0 0 0 0 0,1 0 0 0 0,4 0 0 0 0,-1 0 0 0 0,-1 0 0 0 0,-1 0 0 0 0,-5 0 0 0 0,-1 0 0 0 0,1 0 0 0 0,1 0 0 0 0,0 0 0 0 0,-2 0 0 0 0,-1 0 0 0 0,-1 0 0 0 0,1 0 0 0 0,-2 0 0 0 0,0 0 0 0 0,0 0 0 0 0,1 0 0 0 0,1 0 0 0 0,1 0 0 0 0,1 0 0 0 0,0 0 0 0 0,0 0 0 0 0,0 0 0 0 0,1 0 0 0 0,-1 0 0 0 0,0 0 0 0 0,0 0 0 0 0,1 0 0 0 0,-1 0 0 0 0,0 0 0 0 0,0 0 0 0 0,0 0 0 0 0,0 0 0 0 0,0 0 0 0 0,0 0 0 0 0,0 0 0 0 0,1 0 0 0 0,-1 0 0 0 0,0 0 0 0 0,-3 0 0 0 0,0 0 0 0 0,3 0 0 0 0,0 0 0 0 0,2 0 0 0 0,0 0 0 0 0,-1 0 0 0 0,0 0 0 0 0,0 0 0 0 0,-1 0 0 0 0,0 0 0 0 0,1 0 0 0 0,-1 0 0 0 0,0 0 0 0 0,2 0 0 0 0,2 0 0 0 0,-1 0 0 0 0,-3 0 0 0 0,-1 0 0 0 0,-1 0 0 0 0,0 0 0 0 0,0 0 0 0 0,1 0 0 0 0,1 0 0 0 0,-3 0 0 0 0,2 0 0 0 0,1 0 0 0 0,1 0 0 0 0,0 0 0 0 0,0 0 0 0 0,0 0 0 0 0,-1 0 0 0 0,1 0 0 0 0,4 0 0 0 0,2 0 0 0 0,0 0 0 0 0,-2 0 0 0 0,-1 0 0 0 0,-2 0 0 0 0,0 0 0 0 0,-2 0 0 0 0,0 0 0 0 0,0 0 0 0 0,0 0 0 0 0,0 0 0 0 0,-3 0 0 0 0,2 0 0 0 0,2 0 0 0 0,-1 0 0 0 0,1 0 0 0 0,0 0 0 0 0,0 0 0 0 0,-1 0 0 0 0,0 0 0 0 0,1 0 0 0 0,-1 0 0 0 0,0 0 0 0 0,0 0 0 0 0,0 0 0 0 0,0 0 0 0 0,0 0 0 0 0,0 0 0 0 0,3 0 0 0 0,-2 0 0 0 0,-1 0 0 0 0,0 0 0 0 0,-1 0 0 0 0,0 0 0 0 0,1 0 0 0 0,2 0 0 0 0,2 0 0 0 0,-1 0 0 0 0,-1 0 0 0 0,3 0 0 0 0,0 0 0 0 0,-4 0 0 0 0,-1 0 0 0 0,-1 0 0 0 0,2 0 0 0 0,1 0 0 0 0,0 0 0 0 0,0 0 0 0 0,0 0 0 0 0,-1 0 0 0 0,0 0 0 0 0,-1 0 0 0 0,0 0 0 0 0,3 0 0 0 0,0 0 0 0 0,0 0 0 0 0,0 0 0 0 0,-1 0 0 0 0,-1 0 0 0 0,5 0 0 0 0,1 0 0 0 0,0 0 0 0 0,1 0 0 0 0,-1 0 0 0 0,-1 0 0 0 0,-3 0 0 0 0,2 0 0 0 0,0 0 0 0 0,-1 0 0 0 0,1 0 0 0 0,0 0 0 0 0,-1 0 0 0 0,-1 0 0 0 0,2 0 0 0 0,2 0 0 0 0,0 0 0 0 0,-1 0 0 0 0,1 0 0 0 0,0 0 0 0 0,-2 0 0 0 0,1 0 0 0 0,-1 0 0 0 0,0 0 0 0 0,0 0 0 0 0,1 0 0 0 0,-2 0 0 0 0,1 0 0 0 0,1 0 0 0 0,1 0 0 0 0,4 0 0 0 0,2 0 0 0 0,-1 0 0 0 0,-1 0 0 0 0,-2 0 0 0 0,-1 0 0 0 0,-2 0 0 0 0,2 0 0 0 0,-2 0 0 0 0,2 0 0 0 0,-1 0 0 0 0,3 0 0 0 0,3 0 0 0 0,-1 0 0 0 0,-2 0 0 0 0,-1 0 0 0 0,-1 0 0 0 0,-2 0 0 0 0,0 0 0 0 0,2 0 0 0 0,-1 0 0 0 0,-1 0 0 0 0,1 0 0 0 0,-1 0 0 0 0,-1 0 0 0 0,1 0 0 0 0,-1 0 0 0 0,2 0 0 0 0,0 0 0 0 0,0 0 0 0 0,0 0 0 0 0,-1 0 0 0 0,3 0 0 0 0,3 0 0 0 0,-1 0 0 0 0,-2 0 0 0 0,0 0 0 0 0,-1 0 0 0 0,0 0 0 0 0,-1 0 0 0 0,-2 0 0 0 0,1 0 0 0 0,2 0 0 0 0,2 0 0 0 0,0 0 0 0 0,0 0 0 0 0,-1 0 0 0 0,-2 0 0 0 0,0 0 0 0 0,-1 0 0 0 0,-1 0 0 0 0,0 0 0 0 0,0 0 0 0 0,2 0 0 0 0,-1 0 0 0 0,2 0 0 0 0,-1 0 0 0 0,1 0 0 0 0,0 0 0 0 0,-3 0 0 0 0,2 0 0 0 0,-1 0 0 0 0,-2 0 0 0 0,4 0 0 0 0,1 0 0 0 0,1 0 0 0 0,-1 0 0 0 0,1 0 0 0 0,-2 0 0 0 0,-2 0 0 0 0,-2 0 0 0 0,-1 0 0 0 0,-2 0 0 0 0,2 0 0 0 0,0 0 0 0 0,0 0 0 0 0,2 0 0 0 0,0 0 0 0 0,-1 0 0 0 0,0 0 0 0 0,-2 0 0 0 0,2 0 0 0 0,0 0 0 0 0,-1 0 0 0 0,0 0 0 0 0,-1 0 0 0 0,-1 0 0 0 0,-1 0 0 0 0,0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0 0 0 0,-2 0 0 0 0,-1 0 0 0 0,2 0 0 0 0,2 0 0 0 0,1 0 0 0 0,-1 0 0 0 0,0 0 0 0 0,1 0 0 0 0,-4 0 0 0 0,-1 0 0 0 0,0 0 0 0 0,0 0 0 0 0,1 0 0 0 0,1 0 0 0 0,1 0 0 0 0,0 0 0 0 0,-3 0 0 0 0,2 0 0 0 0,2 0 0 0 0,0 0 0 0 0,0 0 0 0 0,0 0 0 0 0,-1 0 0 0 0,1 0 0 0 0,2 0 0 0 0,1 0 0 0 0,-1 0 0 0 0,0 0 0 0 0,-1 0 0 0 0,-1 0 0 0 0,0 0 0 0 0,-1 0 0 0 0,0 0 0 0 0,0 0 0 0 0,0 0 0 0 0,0 0 0 0 0,0 0 0 0 0,0 0 0 0 0,0 0 0 0 0,0 0 0 0 0,3 0 0 0 0,0 0 0 0 0,3 0 0 0 0,1 0 0 0 0,-2 0 0 0 0,-1 0 0 0 0,-2 0 0 0 0,0 0 0 0 0,-1 0 0 0 0,1 0 0 0 0,2 0 0 0 0,-1 0 0 0 0,-1 0 0 0 0,0 0 0 0 0,-1 0 0 0 0,0 0 0 0 0,-1 0 0 0 0,0 0 0 0 0,3 0 0 0 0,0 0 0 0 0,1 0 0 0 0,-2 0 0 0 0,0 0 0 0 0,-1 0 0 0 0,0 0 0 0 0,-1 0 0 0 0,6 0 0 0 0,1 0 0 0 0,-1 0 0 0 0,-1 0 0 0 0,2 0 0 0 0,-2 0 0 0 0,0 0 0 0 0,-2 0 0 0 0,2 0 0 0 0,2 0 0 0 0,2 0 0 0 0,1 0 0 0 0,0 0 0 0 0,-1 0 0 0 0,-2 0 0 0 0,0 0 0 0 0,-1 0 0 0 0,-1 0 0 0 0,0 0 0 0 0,1 0 0 0 0,0 0 0 0 0,1 0 0 0 0,-2 0 0 0 0,1 0 0 0 0,0 0 0 0 0,1 0 0 0 0,-1 0 0 0 0,0 0 0 0 0,0 0 0 0 0,0 0 0 0 0,3 0 0 0 0,4 0 0 0 0,-1 0 0 0 0,0 0 0 0 0,-2 0 0 0 0,-2 0 0 0 0,-4 0 0 0 0,2 0 0 0 0,-1 0 0 0 0,1 0 0 0 0,2 0 0 0 0,3 0 0 0 0,-1 0 0 0 0,-2 0 0 0 0,-2 0 0 0 0,0 0 0 0 0,-1 0 0 0 0,-1 0 0 0 0,-1 0 0 0 0,-1 0 0 0 0,-2 0 0 0 0,1 0 0 0 0,-1 0 0 0 0,0 0 0 0 0,0 0 0 0 0,-1 0 0 0 0,1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0,-2 0 0 0 0,1 0 0 0 0,1 0 0 0 0,3 0 0 0 0,2 0 0 0 0,-1 0 0 0 0,-1 0 0 0 0,2 0 0 0 0,0 0 0 0 0,-1 0 0 0 0,-1 0 0 0 0,2 0 0 0 0,-1 0 0 0 0,0 0 0 0 0,-1 0 0 0 0,4 0 0 0 0,1 0 0 0 0,-1 0 0 0 0,1 0 0 0 0,-1 0 0 0 0,-2 0 0 0 0,2 0 0 0 0,-1 0 0 0 0,-2 0 0 0 0,2 0 0 0 0,4 0 0 0 0,1 0 0 0 0,1 0 0 0 0,-1 0 0 0 0,0 0 0 0 0,-3 0 0 0 0,1 0 0 0 0,-1 0 0 0 0,0 0 0 0 0,-1 0 0 0 0,1 0 0 0 0,2 0 0 0 0,1 0 0 0 0,2 0 0 0 0,-1 0 0 0 0,-1 0 0 0 0,-1 0 0 0 0,-1 0 0 0 0,-1 0 0 0 0,1 0 0 0 0,-2 0 0 0 0,-2 0 0 0 0,1 0 0 0 0,5 0 0 0 0,0 0 0 0 0,1 0 0 0 0,-1 0 0 0 0,-3 0 0 0 0,-1 0 0 0 0,0 0 0 0 0,0 0 0 0 0,0 0 0 0 0,1 0 0 0 0,1 0 0 0 0,2 0 0 0 0,0 0 0 0 0,-3 0 0 0 0,-2 0 0 0 0,0 0 0 0 0,-1 0 0 0 0,1 0 0 0 0,0 0 0 0 0,-1 0 0 0 0,1 0 0 0 0,0 0 0 0 0,-2 0 0 0 0,-1 0 0 0 0,-1 0 0 0 0,0 0 0 0 0,-2 0 0 0 0,0 0 0 0 0,0 0 0 0 0,0 0 0 0 0,0 0 0 0 0,0 0 0 0 0,0 0 0 0 0,0 0 0 0 0,0 0 0 0 0,0 0 0 0 0,0 0 0 0 0,0 0 0 0 0,0 0 0 0 0,0 0 0 0 0,0 0 0 0 0,1 0 0 0 0,-1 0 0 0 0,0 0 0 0 0,0 0 0 0 0,0 0 0 0 0,0 0 0 0 0,0 0 0 0 0,8 0 0 0 0,3 0 0 0 0,-2 0 0 0 0,-1 0 0 0 0,1 0 0 0 0,-2 0 0 0 0,-2 0 0 0 0,1 0 0 0 0,10 0 0 0 0,2 0 0 0 0,-2 0 0 0 0,-1 0 0 0 0,-4 0 0 0 0,0 0 0 0 0,0 0 0 0 0,-1 0 0 0 0,-3 0 0 0 0,0 0 0 0 0,-1 0 0 0 0,9 0 0 0 0,1 0 0 0 0,2 0 0 0 0,-4 0 0 0 0,0 0 0 0 0,-3 0 0 0 0,-1 0 0 0 0,0 0 0 0 0,-1 0 0 0 0,1 0 0 0 0,0 0 0 0 0,2 0 0 0 0,-1 0 0 0 0,-1 0 0 0 0,-1 0 0 0 0,0 0 0 0 0,-1 0 0 0 0,0 0 0 0 0,2 0 0 0 0,-1 0 0 0 0,1 0 0 0 0,0 0 0 0 0,0 0 0 0 0,5 0 0 0 0,3 0 0 0 0,-2 0 0 0 0,-1 0 0 0 0,3 0 0 0 0,-3 0 0 0 0,0 0 0 0 0,-4 0 0 0 0,0 0 0 0 0,0 0 0 0 0,-2 0 0 0 0,1 0 0 0 0,0 0 0 0 0,0 0 0 0 0,0 0 0 0 0,-2 0 0 0 0,1 0 0 0 0,1 0 0 0 0,-1 0 0 0 0,0 0 0 0 0,-1 0 0 0 0,1 0 0 0 0,1 0 0 0 0,-1 0 0 0 0,-1 0 0 0 0,-1 0 0 0 0,2 0 0 0 0,-1 0 0 0 0,1 0 0 0 0,-1 0 0 0 0,1 0 0 0 0,3 0 0 0 0,1 0 0 0 0,0 0 0 0 0,-2 0 0 0 0,0 0 0 0 0,-3 0 0 0 0,1 0 0 0 0,-1 0 0 0 0,0 0 0 0 0,-1 0 0 0 0,1 0 0 0 0,1 0 0 0 0,3 0 0 0 0,-2 0 0 0 0,-2 0 0 0 0,0 0 0 0 0,-1 0 0 0 0,1 0 0 0 0,-1 0 0 0 0,-2 0 0 0 0,3 0 0 0 0,1 0 0 0 0,-1 0 0 0 0,0 0 0 0 0,-1 0 0 0 0,1 0 0 0 0,-1 0 0 0 0,-1 0 0 0 0,-2 0 0 0 0,-2 0 0 0 0,2 0 0 0 0,-1 0 0 0 0,1 0 0 0 0,-5 0 0 0 0,0 0 0 0 0,1 0 0 0 0,1 0 0 0 0,3 0 0 0 0,1 0 0 0 0,0 0 0 0 0,-2 0 0 0 0,-3 0 0 0 0,-2 0 0 0 0,2 0 0 0 0,2 0 0 0 0,-1 0 0 0 0,1 0 0 0 0,-1 0 0 0 0,-3 0 0 0 0,-1 0 0 0 0,0 0 0 0 0,1 0 0 0 0,0 0 0 0 0,1 0 0 0 0,0 0 0 0 0,-1 0 0 0 0,1 0 0 0 0,1 0 0 0 0,1 0 0 0 0,0 0 0 0 0,0 0 0 0 0,0 0 0 0 0,-1 0 0 0 0,3 0 0 0 0,1 0 0 0 0,5 0 0 0 0,0 0 0 0 0,0 0 0 0 0,-3 0 0 0 0,1 0 0 0 0,-1 0 0 0 0,-1 0 0 0 0,0 0 0 0 0,3 0 0 0 0,0 0 0 0 0,1 0 0 0 0,-1 0 0 0 0,-2 0 0 0 0,1 0 0 0 0,-1 0 0 0 0,-2 0 0 0 0,2 0 0 0 0,-1 0 0 0 0,-1 0 0 0 0,2 0 0 0 0,-1 0 0 0 0,0 0 0 0 0,0 0 0 0 0,1 0 0 0 0,-2 0 0 0 0,2 0 0 0 0,-1 0 0 0 0,5 0 0 0 0,0 0 0 0 0,-2 0 0 0 0,-2 0 0 0 0,1 0 0 0 0,-1 0 0 0 0,-1 0 0 0 0,-2 0 0 0 0,-2 0 0 0 0,0 0 0 0 0,-1 0 0 0 0,0 0 0 0 0,0 0 0 0 0,0 0 0 0 0,0 0 0 0 0,0 0 0 0 0,3 0 0 0 0,0 0 0 0 0,0 0 0 0 0,0 0 0 0 0,-1 0 0 0 0,-1 0 0 0 0,0 0 0 0 0,-1 0 0 0 0,1 0 0 0 0,-1 0 0 0 0,0 0 0 0 0,0 0 0 0 0,0 0 0 0 0,0 0 0 0 0,0 0 0 0 0,0 0 0 0 0,0 0 0 0 0,0 0 0 0 0,0 0 0 0 0,0 0 0 0 0,0 0 0 0 0,0 0 0 0 0,1 0 0 0 0,-1 0 0 0 0,0 0 0 0 0,0 0 0 0 0,0 0 0 0 0,0 0 0 0 0,0 0 0 0 0,3 0 0 0 0,1 0 0 0 0,2 0 0 0 0,0 0 0 0 0,-1 0 0 0 0,-1 0 0 0 0,-2 0 0 0 0,3 0 0 0 0,-1 0 0 0 0,-1 0 0 0 0,0 0 0 0 0,-1 0 0 0 0,-1 0 0 0 0,-1 0 0 0 0,0 0 0 0 0,0 0 0 0 0,3 0 0 0 0,0 0 0 0 0,3 0 0 0 0,0 0 0 0 0,-1 0 0 0 0,-1 0 0 0 0,-1 0 0 0 0,-2 0 0 0 0,0 0 0 0 0,-1 0 0 0 0,0 0 0 0 0,0 0 0 0 0,0 0 0 0 0,0 0 0 0 0,0 0 0 0 0,0 0 0 0 0,0 0 0 0 0,0 0 0 0 0,0 0 0 0 0,0 0 0 0 0,0 0 0 0 0,0 0 0 0 0,1 0 0 0 0,-1 0 0 0 0,0 0 0 0 0,0 0 0 0 0,0 0 0 0 0,0 0 0 0 0,0 0 0 0 0,0 0 0 0 0,1 0 0 0 0,-1 0 0 0 0,0 0 0 0 0,0 0 0 0 0,3 0 0 0 0,0 0 0 0 0,0 0 0 0 0,0 0 0 0 0,-1 0 0 0 0,0 0 0 0 0,-2 0 0 0 0,1 0 0 0 0,-1 0 0 0 0,0 0 0 0 0,0 0 0 0 0,0 0 0 0 0,0 0 0 0 0,0 0 0 0 0,0 0 0 0 0,0 0 0 0 0,0 0 0 0 0,0 0 0 0 0,0 0 0 0 0,0 0 0 0 0,0 0 0 0 0,1 0 0 0 0,-1 0 0 0 0,0 0 0 0 0,0 0 0 0 0,-2 0 0 0 0,-2 0 0 0 0,1 0 0 0 0,1 0 0 0 0,0 0 0 0 0,1 0 0 0 0,0 0 0 0 0,1 0 0 0 0,0 0 0 0 0,0 0 0 0 0,-2 0 0 0 0,2 0 0 0 0,0 0 0 0 0,1 0 0 0 0,0 0 0 0 0,0 0 0 0 0,-1 0 0 0 0,1 0 0 0 0,-1 0 0 0 0,0 0 0 0 0,1 0 0 0 0,-1 0 0 0 0,0 0 0 0 0,0 0 0 0 0,0 0 0 0 0,0 0 0 0 0,0 0 0 0 0,0 0 0 0 0,3 0 0 0 0,0 0 0 0 0,1 0 0 0 0,-1 0 0 0 0,-1 0 0 0 0,-1 0 0 0 0,0 0 0 0 0,-1 0 0 0 0,3 0 0 0 0,0 0 0 0 0,0 0 0 0 0,2 0 0 0 0,1 0 0 0 0,-2 0 0 0 0,2 0 0 0 0,-3 0 0 0 0,-2 0 0 0 0,2 0 0 0 0,0 0 0 0 0,2 0 0 0 0,0 0 0 0 0,0 0 0 0 0,-2 0 0 0 0,2 0 0 0 0,0 0 0 0 0,2 0 0 0 0,-1 0 0 0 0,-1 0 0 0 0,-1 0 0 0 0,1 0 0 0 0,2 0 0 0 0,0 0 0 0 0,4 0 0 0 0,1 0 0 0 0,0 0 0 0 0,-2 0 0 0 0,-2 0 0 0 0,-1 0 0 0 0,0 0 0 0 0,-2 0 0 0 0,0 0 0 0 0,0 0 0 0 0,5 0 0 0 0,-1 0 0 0 0,2 0 0 0 0,-1 0 0 0 0,0 0 0 0 0,-4 0 0 0 0,-3 0 0 0 0,0 0 0 0 0,0 0 0 0 0,0 0 0 0 0,1 0 0 0 0,11 0 0 0 0,3 0 0 0 0,-2 0 0 0 0,-1 0 0 0 0,-3 0 0 0 0,-1 0 0 0 0,-3 0 0 0 0,1 0 0 0 0,-2 0 0 0 0,-1 0 0 0 0,2 0 0 0 0,1 0 0 0 0,1 0 0 0 0,-1 0 0 0 0,0 0 0 0 0,-1 0 0 0 0,-2 0 0 0 0,1 0 0 0 0,-1 0 0 0 0,1 0 0 0 0,2 0 0 0 0,2 0 0 0 0,-1 0 0 0 0,-2 0 0 0 0,-2 0 0 0 0,0 0 0 0 0,-1 0 0 0 0,-1 0 0 0 0,2 0 0 0 0,9 0 0 0 0,3 0 0 0 0,0 0 0 0 0,-2 0 0 0 0,-4 0 0 0 0,-5 0 0 0 0,-2 0 0 0 0,0 0 0 0 0,-1 0 0 0 0,-4 0 0 0 0,1 0 0 0 0,0 0 0 0 0,1 0 0 0 0,-1 0 0 0 0,-1 0 0 0 0,1 0 0 0 0,2 0 0 0 0,0 0 0 0 0,1 0 0 0 0,1 0 0 0 0,0 0 0 0 0,0 0 0 0 0,-2 0 0 0 0,-1 0 0 0 0,0 0 0 0 0,-2 0 0 0 0,0 0 0 0 0,0 0 0 0 0,0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0,3 0 0 0 0,0 0 0 0 0,0 0 0 0 0,0 0 0 0 0,-1 0 0 0 0,-1 0 0 0 0,0 0 0 0 0,0 0 0 0 0,-1 0 0 0 0,0 0 0 0 0,0 0 0 0 0,0 0 0 0 0,0 0 0 0 0,0 0 0 0 0,0 0 0 0 0,0 0 0 0 0,0 0 0 0 0,0 0 0 0 0,0 0 0 0 0,3 0 0 0 0,0 0 0 0 0,1 0 0 0 0,-1 0 0 0 0,-1 0 0 0 0,-1 0 0 0 0,2 0 0 0 0,1 0 0 0 0,-1 0 0 0 0,3 0 0 0 0,-1 0 0 0 0,-1 0 0 0 0,-1 0 0 0 0,0 0 0 0 0,0 0 0 0 0,1 0 0 0 0,2 0 0 0 0,0 0 0 0 0,0 0 0 0 0,-3 0 0 0 0,0 0 0 0 0,-2 0 0 0 0,0 0 0 0 0,1 0 0 0 0,2 0 0 0 0,-1 0 0 0 0,-1 0 0 0 0,0 0 0 0 0,-1 0 0 0 0,3 0 0 0 0,-1 0 0 0 0,1 0 0 0 0,3 0 0 0 0,5 0 0 0 0,-1 0 0 0 0,-2 0 0 0 0,-2 0 0 0 0,-3 0 0 0 0,-2 0 0 0 0,4 0 0 0 0,1 0 0 0 0,0 0 0 0 0,-2 0 0 0 0,-2 0 0 0 0,-1 0 0 0 0,-1 0 0 0 0,0 0 0 0 0,-1 0 0 0 0,0 0 0 0 0,-1 0 0 0 0,1 0 0 0 0,0 0 0 0 0,0 0 0 0 0,0 0 0 0 0,0 0 0 0 0,0 0 0 0 0,0 0 0 0 0,1 0 0 0 0,-1 0 0 0 0,0 0 0 0 0,0 0 0 0 0,0 0 0 0 0,0 0 0 0 0,0 0 0 0 0,0 0 0 0 0,-2 0 0 0 0,-1 0 0 0 0,2 0 0 0 0,2 0 0 0 0,1 0 0 0 0,-1 0 0 0 0,0 0 0 0 0,0 0 0 0 0,0 0 0 0 0,0 0 0 0 0,-1 0 0 0 0,0 0 0 0 0,0 0 0 0 0,0 0 0 0 0,0 0 0 0 0,0 0 0 0 0,0 0 0 0 0,1 0 0 0 0,1 0 0 0 0,2 0 0 0 0,-1 0 0 0 0,0 0 0 0 0,-1 0 0 0 0,-1 0 0 0 0,0 0 0 0 0,-1 0 0 0 0,3 0 0 0 0,0 0 0 0 0,3 0 0 0 0,0 0 0 0 0,-1 0 0 0 0,-1 0 0 0 0,-1 0 0 0 0,-2 0 0 0 0,0 0 0 0 0,2 0 0 0 0,0 0 0 0 0,0 0 0 0 0,0 0 0 0 0,-1 0 0 0 0,-4 0 0 0 0,2 0 0 0 0,0 0 0 0 0,4 0 0 0 0,0 0 0 0 0,0 0 0 0 0,2 0 0 0 0,-1 0 0 0 0,0 0 0 0 0,-4 0 0 0 0,-2 0 0 0 0,4 0 0 0 0,2 0 0 0 0,-1 0 0 0 0,0 0 0 0 0,-1 0 0 0 0,2 0 0 0 0,0 0 0 0 0,-2 0 0 0 0,5 0 0 0 0,1 0 0 0 0,-1 0 0 0 0,0 0 0 0 0,-1 0 0 0 0,-1 0 0 0 0,-2 0 0 0 0,1 0 0 0 0,2 0 0 0 0,0 0 0 0 0,1 0 0 0 0,0 0 0 0 0,-2 0 0 0 0,-2 0 0 0 0,-1 0 0 0 0,-4 0 0 0 0,0 0 0 0 0,2 0 0 0 0,2 0 0 0 0,0 0 0 0 0,1 0 0 0 0,-1 0 0 0 0,-1 0 0 0 0,0 0 0 0 0,-1 0 0 0 0,2 0 0 0 0,0 0 0 0 0,0 0 0 0 0,-3 0 0 0 0,-1 0 0 0 0,-1 0 0 0 0,0 0 0 0 0,0 0 0 0 0,6 0 0 0 0,2 0 0 0 0,1 0 0 0 0,-2 0 0 0 0,-1 0 0 0 0,-2 0 0 0 0,0 0 0 0 0,-2 0 0 0 0,1 0 0 0 0,-1 0 0 0 0,-1 0 0 0 0,-1 0 0 0 0,1 0 0 0 0,1 0 0 0 0,1 0 0 0 0,-1 0 0 0 0,1 0 0 0 0,2 0 0 0 0,1 0 0 0 0,0 0 0 0 0,-1 0 0 0 0,-1 0 0 0 0,-3 0 0 0 0,3 0 0 0 0,2 0 0 0 0,0 0 0 0 0,-1 0 0 0 0,0 0 0 0 0,-1 0 0 0 0,1 0 0 0 0,1 0 0 0 0,-1 0 0 0 0,3 0 0 0 0,-1 0 0 0 0,-1 0 0 0 0,0 0 0 0 0,-2 0 0 0 0,-1 0 0 0 0,2 0 0 0 0,1 0 0 0 0,-1 0 0 0 0,2 0 0 0 0,0 0 0 0 0,-3 0 0 0 0,0 0 0 0 0,1 0 0 0 0,1 0 0 0 0,1 0 0 0 0,-1 0 0 0 0,-1 0 0 0 0,2 0 0 0 0,0 0 0 0 0,-1 0 0 0 0,-2 0 0 0 0,0 0 0 0 0,-1 0 0 0 0,0 0 0 0 0,-3 0 0 0 0,1 0 0 0 0,1 0 0 0 0,0 0 0 0 0,4 0 0 0 0,0 0 0 0 0,0 0 0 0 0,-1 0 0 0 0,-1 0 0 0 0,2 0 0 0 0,0 0 0 0 0,2 0 0 0 0,3 0 0 0 0,0 0 0 0 0,-2 0 0 0 0,-2 0 0 0 0,-2 0 0 0 0,-1 0 0 0 0,-2 0 0 0 0,1 0 0 0 0,1 0 0 0 0,1 0 0 0 0,0 0 0 0 0,2 0 0 0 0,0 0 0 0 0,2 0 0 0 0,0 0 0 0 0,-1 0 0 0 0,-2 0 0 0 0,1 0 0 0 0,-1 0 0 0 0,0 0 0 0 0,2 0 0 0 0,-1 0 0 0 0,-1 0 0 0 0,2 0 0 0 0,-1 0 0 0 0,2 0 0 0 0,2 0 0 0 0,0 0 0 0 0,3 0 0 0 0,3 0 0 0 0,-2 0 0 0 0,-3 0 0 0 0,0 0 0 0 0,-3 0 0 0 0,1 0 0 0 0,2 0 0 0 0,-4 0 0 0 0,0 0 0 0 0,1 0 0 0 0,0 0 0 0 0,1 0 0 0 0,-1 0 0 0 0,1 0 0 0 0,0 0 0 0 0,-2 0 0 0 0,-3 0 0 0 0,8 0 0 0 0,0 0 0 0 0,2 0 0 0 0,-2 0 0 0 0,-2 0 0 0 0,-1 0 0 0 0,-1 0 0 0 0,-2 0 0 0 0,-2 0 0 0 0,2 0 0 0 0,4 0 0 0 0,1 0 0 0 0,2 0 0 0 0,-2 0 0 0 0,1 0 0 0 0,-2 0 0 0 0,-3 0 0 0 0,-2 0 0 0 0,1 0 0 0 0,0 0 0 0 0,-1 0 0 0 0,-2 0 0 0 0,2 0 0 0 0,-2 0 0 0 0,1 0 0 0 0,-1 0 0 0 0,1 0 0 0 0,1 0 0 0 0,1 0 0 0 0,-1 0 0 0 0,4 0 0 0 0,1 0 0 0 0,-1 0 0 0 0,-2 0 0 0 0,-5 0 0 0 0,1 0 0 0 0,-1 0 0 0 0,2 0 0 0 0,2 0 0 0 0,-2 0 0 0 0,5 0 0 0 0,1 0 0 0 0,-1 0 0 0 0,-2 0 0 0 0,-2 0 0 0 0,1 0 0 0 0,0 0 0 0 0,-2 0 0 0 0,5 0 0 0 0,1 0 0 0 0,-2 0 0 0 0,-1 0 0 0 0,-3 0 0 0 0,0 0 0 0 0,-2 0 0 0 0,-1 0 0 0 0,0 0 0 0 0,0 0 0 0 0,2 0 0 0 0,2 0 0 0 0,-1 0 0 0 0,-1 0 0 0 0,0 0 0 0 0,-1 0 0 0 0,0 0 0 0 0,0 0 0 0 0,-1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0,0 0 0 0 0,-2 0 0 0 0,-1 0 0 0 0,0 0 0 0 0,0 0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5T19:49:41.17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49371 21100 16383 0 0,'3'0'0'0'0,"0"0"0"0"0,3 0 0 0 0,3 0 0 0 0,-1 0 0 0 0,2 0 0 0 0,1 0 0 0 0,-1 0 0 0 0,0 0 0 0 0,2 0 0 0 0,0 0 0 0 0,-1 0 0 0 0,2 0 0 0 0,2 0 0 0 0,-2 0 0 0 0,0 0 0 0 0,0 0 0 0 0,0 0 0 0 0,1 0 0 0 0,-2 0 0 0 0,-1 0 0 0 0,1 0 0 0 0,0 0 0 0 0,-1 0 0 0 0,-1 0 0 0 0,2 0 0 0 0,0 0 0 0 0,1 0 0 0 0,-1 0 0 0 0,-1 0 0 0 0,1 0 0 0 0,1 0 0 0 0,-3 0 0 0 0,1 0 0 0 0,1 0 0 0 0,0 0 0 0 0,1 0 0 0 0,-1 0 0 0 0,-1 0 0 0 0,1 0 0 0 0,0 0 0 0 0,2 0 0 0 0,-3 0 0 0 0,1 0 0 0 0,-1 0 0 0 0,2 0 0 0 0,0 0 0 0 0,-1 0 0 0 0,-1 0 0 0 0,1 0 0 0 0,0 0 0 0 0,2 0 0 0 0,-3 0 0 0 0,3 0 0 0 0,1 0 0 0 0,1 0 0 0 0,0 0 0 0 0,0 0 0 0 0,-3 0 0 0 0,0 0 0 0 0,-1 0 0 0 0,0 0 0 0 0,2 0 0 0 0,0 0 0 0 0,0 0 0 0 0,-2 0 0 0 0,3 0 0 0 0,0 0 0 0 0,1 0 0 0 0,0 0 0 0 0,0 0 0 0 0,0 0 0 0 0,-3 0 0 0 0,-2 0 0 0 0,1 0 0 0 0,1 0 0 0 0,0 0 0 0 0,1 0 0 0 0,1 0 0 0 0,-1 0 0 0 0,-1 0 0 0 0,-1 0 0 0 0,0 0 0 0 0,0 0 0 0 0,2 0 0 0 0,0 0 0 0 0,0 0 0 0 0,1 0 0 0 0,0 0 0 0 0,1 0 0 0 0,-1 0 0 0 0,0 0 0 0 0,0 0 0 0 0,1 0 0 0 0,-1 0 0 0 0,0 0 0 0 0,0 0 0 0 0,-2 0 0 0 0,-2 0 0 0 0,1 0 0 0 0,1 0 0 0 0,0 0 0 0 0,1 0 0 0 0,0 0 0 0 0,1 0 0 0 0,0 0 0 0 0,-2 0 0 0 0,-1 0 0 0 0,0 0 0 0 0,0 0 0 0 0,2 0 0 0 0,0 0 0 0 0,-2 0 0 0 0,2 0 0 0 0,1 0 0 0 0,1 0 0 0 0,0 0 0 0 0,0 0 0 0 0,0 0 0 0 0,-1 0 0 0 0,1 0 0 0 0,-1 0 0 0 0,0 0 0 0 0,-2 0 0 0 0,-2 0 0 0 0,1 0 0 0 0,0 0 0 0 0,2 0 0 0 0,0 0 0 0 0,0 0 0 0 0,1 0 0 0 0,-2 0 0 0 0,1 0 0 0 0,1 0 0 0 0,1 0 0 0 0,0 0 0 0 0,0 0 0 0 0,0 0 0 0 0,-3 0 0 0 0,-1 0 0 0 0,0 0 0 0 0,0 0 0 0 0,2 0 0 0 0,-1 0 0 0 0,-1 0 0 0 0,0 0 0 0 0,0 0 0 0 0,0 0 0 0 0,2 0 0 0 0,0 0 0 0 0,0 0 0 0 0,1 0 0 0 0,0 0 0 0 0,1 0 0 0 0,-1 0 0 0 0,0 0 0 0 0,0 0 0 0 0,1 0 0 0 0,-1 0 0 0 0,0 0 0 0 0,0 0 0 0 0,-2 0 0 0 0,-2 0 0 0 0,1 0 0 0 0,1 0 0 0 0,0 0 0 0 0,1 0 0 0 0,0 0 0 0 0,-1 0 0 0 0,-2 0 0 0 0,1 0 0 0 0,1 0 0 0 0,-2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5T19:49:54.31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3892 16808 16383 0 0,'0'0'0'0'0,"3"0"0"0"0,3 0 0 0 0,6 0 0 0 0,3 0 0 0 0,2 0 0 0 0,-2 0 0 0 0,-1 0 0 0 0,0 0 0 0 0,0 0 0 0 0,0 0 0 0 0,0 0 0 0 0,1 0 0 0 0,0 0 0 0 0,0 0 0 0 0,0 0 0 0 0,0 0 0 0 0,-3 0 0 0 0,0 0 0 0 0,0 0 0 0 0,1 0 0 0 0,-3 0 0 0 0,1 0 0 0 0,0 0 0 0 0,-1 0 0 0 0,0 0 0 0 0,0 0 0 0 0,2 0 0 0 0,-1 0 0 0 0,0 0 0 0 0,0 0 0 0 0,2 0 0 0 0,0 0 0 0 0,1 0 0 0 0,1 0 0 0 0,0 0 0 0 0,-2 0 0 0 0,-1 0 0 0 0,2 0 0 0 0,2 0 0 0 0,1 0 0 0 0,-3 0 0 0 0,-1 0 0 0 0,0 0 0 0 0,0 0 0 0 0,0 0 0 0 0,2 0 0 0 0,-1 0 0 0 0,1 0 0 0 0,0 0 0 0 0,-2 0 0 0 0,-2 0 0 0 0,1 0 0 0 0,1 0 0 0 0,0 0 0 0 0,1 0 0 0 0,-2 0 0 0 0,0 0 0 0 0,-1 0 0 0 0,2 0 0 0 0,0 0 0 0 0,2 0 0 0 0,-3 0 0 0 0,-1 0 0 0 0,1 0 0 0 0,1 0 0 0 0,0 0 0 0 0,1 0 0 0 0,1 0 0 0 0,0 0 0 0 0,0 0 0 0 0,0 0 0 0 0,0 0 0 0 0,1 0 0 0 0,-1 0 0 0 0,-2 0 0 0 0,1 0 0 0 0,1 0 0 0 0,1 0 0 0 0,0 0 0 0 0,0 0 0 0 0,-1 0 0 0 0,-2 0 0 0 0,-1 0 0 0 0,0 0 0 0 0,1 0 0 0 0,0 0 0 0 0,1 0 0 0 0,0 0 0 0 0,1 0 0 0 0,0 0 0 0 0,0 0 0 0 0,1 0 0 0 0,-1 0 0 0 0,0 0 0 0 0,0 0 0 0 0,0 0 0 0 0,1 0 0 0 0,-1 0 0 0 0,0 0 0 0 0,0 0 0 0 0,0 0 0 0 0,-2 0 0 0 0,-2 0 0 0 0,1 0 0 0 0,1 0 0 0 0,0 0 0 0 0,1 0 0 0 0,-2 0 0 0 0,-1 0 0 0 0,1 0 0 0 0,1 0 0 0 0,0 0 0 0 0,1 0 0 0 0,-2 0 0 0 0,0 0 0 0 0,0 0 0 0 0,0 0 0 0 0,2 0 0 0 0,-3 0 0 0 0,0 0 0 0 0,1 0 0 0 0,1 0 0 0 0,-2 0 0 0 0,-1 0 0 0 0,2 0 0 0 0,0 0 0 0 0,1 0 0 0 0,-1 0 0 0 0,-1 0 0 0 0,1 0 0 0 0,0 0 0 0 0,2 0 0 0 0,0 0 0 0 0,1 0 0 0 0,0 0 0 0 0,0 0 0 0 0,0 0 0 0 0,0 0 0 0 0,1 0 0 0 0,-1 0 0 0 0,0 0 0 0 0,0 0 0 0 0,0 0 0 0 0,1 0 0 0 0,1 0 0 0 0,2 0 0 0 0,-1 0 0 0 0,0 0 0 0 0,-1 0 0 0 0,-1 0 0 0 0,0 0 0 0 0,2 0 0 0 0,0 0 0 0 0,-2 0 0 0 0,1 0 0 0 0,0 0 0 0 0,0 0 0 0 0,-1 0 0 0 0,3 0 0 0 0,0 0 0 0 0,-1 0 0 0 0,0 0 0 0 0,-1 0 0 0 0,-1 0 0 0 0,3 0 0 0 0,-1 0 0 0 0,1 0 0 0 0,-4 0 0 0 0,1 0 0 0 0,0 0 0 0 0,3 0 0 0 0,0 0 0 0 0,0 0 0 0 0,-1 0 0 0 0,0 0 0 0 0,-2 0 0 0 0,-3 0 0 0 0,2 0 0 0 0,2 0 0 0 0,5 0 0 0 0,0 0 0 0 0,2 0 0 0 0,0 0 0 0 0,-2 0 0 0 0,-5 0 0 0 0,-3 0 0 0 0,0 0 0 0 0,1 0 0 0 0,2 0 0 0 0,0 0 0 0 0,-1 0 0 0 0,1 0 0 0 0,1 0 0 0 0,4 0 0 0 0,0 0 0 0 0,-1 0 0 0 0,1 0 0 0 0,2 0 0 0 0,0 0 0 0 0,-2 0 0 0 0,-3 0 0 0 0,2 0 0 0 0,-1 0 0 0 0,-1 0 0 0 0,1 0 0 0 0,3 0 0 0 0,0 0 0 0 0,0 0 0 0 0,0 0 0 0 0,-1 0 0 0 0,-1 0 0 0 0,1 0 0 0 0,-3 0 0 0 0,2 0 0 0 0,-1 0 0 0 0,2 0 0 0 0,-1 0 0 0 0,0 0 0 0 0,0 0 0 0 0,0 0 0 0 0,-2 0 0 0 0,-3 0 0 0 0,-3 0 0 0 0,3 0 0 0 0,2 0 0 0 0,5 0 0 0 0,0 0 0 0 0,1 0 0 0 0,0 0 0 0 0,-5 0 0 0 0,0 0 0 0 0,-1 0 0 0 0,2 0 0 0 0,0 0 0 0 0,1 0 0 0 0,9 0 0 0 0,3 0 0 0 0,-1 0 0 0 0,-4 0 0 0 0,-1 0 0 0 0,-2 0 0 0 0,-4 0 0 0 0,1 0 0 0 0,-2 0 0 0 0,2 0 0 0 0,-1 0 0 0 0,1 0 0 0 0,0 0 0 0 0,-2 0 0 0 0,-1 0 0 0 0,1 0 0 0 0,-1 0 0 0 0,0 0 0 0 0,1 0 0 0 0,3 0 0 0 0,0 0 0 0 0,1 0 0 0 0,-1 0 0 0 0,-2 0 0 0 0,-4 0 0 0 0,-3 0 0 0 0,-1 0 0 0 0,2 0 0 0 0,2 0 0 0 0,0 0 0 0 0,0 0 0 0 0,-1 0 0 0 0,-2 0 0 0 0,0 0 0 0 0,2 0 0 0 0,0 0 0 0 0,0 0 0 0 0,-1 0 0 0 0,1 0 0 0 0,-1 0 0 0 0,1 0 0 0 0,-1 0 0 0 0,3 0 0 0 0,0 0 0 0 0,0 0 0 0 0,0 0 0 0 0,-1 0 0 0 0,-1 0 0 0 0,0 0 0 0 0,-1 0 0 0 0,3 0 0 0 0,1 0 0 0 0,4 0 0 0 0,1 0 0 0 0,0 0 0 0 0,0 0 0 0 0,1 0 0 0 0,0 0 0 0 0,-3 0 0 0 0,-2 0 0 0 0,0 0 0 0 0,8 0 0 0 0,4 0 0 0 0,-1 0 0 0 0,-6 0 0 0 0,-2 0 0 0 0,-2 0 0 0 0,0 0 0 0 0,0 0 0 0 0,0 0 0 0 0,0 0 0 0 0,-1 0 0 0 0,1 0 0 0 0,3 0 0 0 0,-2 0 0 0 0,2 0 0 0 0,-1 0 0 0 0,1 0 0 0 0,-1 0 0 0 0,0 0 0 0 0,2 0 0 0 0,-1 0 0 0 0,1 0 0 0 0,1 0 0 0 0,-2 0 0 0 0,4 0 0 0 0,-4 0 0 0 0,0 0 0 0 0,-2 0 0 0 0,0 0 0 0 0,0 0 0 0 0,0 0 0 0 0,0 0 0 0 0,1 0 0 0 0,2 0 0 0 0,1 0 0 0 0,-1 0 0 0 0,1 0 0 0 0,4 0 0 0 0,1 0 0 0 0,-2 0 0 0 0,0 0 0 0 0,-3 0 0 0 0,-1 0 0 0 0,1 0 0 0 0,-2 0 0 0 0,1 0 0 0 0,-2 0 0 0 0,0 0 0 0 0,0 0 0 0 0,0 0 0 0 0,1 0 0 0 0,3 0 0 0 0,-2 0 0 0 0,1 0 0 0 0,-2 0 0 0 0,0 0 0 0 0,2 0 0 0 0,-2 0 0 0 0,6 0 0 0 0,2 0 0 0 0,-1 0 0 0 0,0 0 0 0 0,-4 0 0 0 0,-1 0 0 0 0,3 0 0 0 0,1 0 0 0 0,-1 0 0 0 0,-1 0 0 0 0,0 0 0 0 0,-2 0 0 0 0,0 0 0 0 0,-3 0 0 0 0,-1 0 0 0 0,-1 0 0 0 0,2 0 0 0 0,0 0 0 0 0,-5 0 0 0 0,9 0 0 0 0,3 0 0 0 0,0 0 0 0 0,1 0 0 0 0,-4 0 0 0 0,0 0 0 0 0,-3 0 0 0 0,5 0 0 0 0,3 0 0 0 0,-2 0 0 0 0,0 0 0 0 0,2 0 0 0 0,-2 0 0 0 0,-1 0 0 0 0,-2 0 0 0 0,-2 0 0 0 0,-1 0 0 0 0,-1 0 0 0 0,2 0 0 0 0,-1 0 0 0 0,-2 0 0 0 0,-5 0 0 0 0,-1 0 0 0 0,6 0 0 0 0,4 0 0 0 0,-1 0 0 0 0,2 0 0 0 0,-2 0 0 0 0,-2 0 0 0 0,-1 0 0 0 0,2 0 0 0 0,-1 0 0 0 0,1 0 0 0 0,-1 0 0 0 0,-2 0 0 0 0,1 0 0 0 0,-1 0 0 0 0,-2 0 0 0 0,2 0 0 0 0,-1 0 0 0 0,-3 0 0 0 0,0 0 0 0 0,2 0 0 0 0,1 0 0 0 0,2 0 0 0 0,0 0 0 0 0,-1 0 0 0 0,-2 0 0 0 0,1 0 0 0 0,0 0 0 0 0,-1 0 0 0 0,1 0 0 0 0,-2 0 0 0 0,-2 0 0 0 0,1 0 0 0 0,1 0 0 0 0,-1 0 0 0 0,3 0 0 0 0,0 0 0 0 0,-1 0 0 0 0,-1 0 0 0 0,-1 0 0 0 0,2 0 0 0 0,0 0 0 0 0,0 0 0 0 0,-2 0 0 0 0,0 0 0 0 0,2 0 0 0 0,0 0 0 0 0,-1 0 0 0 0,0 0 0 0 0,1 0 0 0 0,1 0 0 0 0,-1 0 0 0 0,-2 0 0 0 0,0 0 0 0 0,-3 0 0 0 0,1 0 0 0 0,0 0 0 0 0,1 0 0 0 0,2 0 0 0 0,1 0 0 0 0,0 0 0 0 0,-1 0 0 0 0,-1 0 0 0 0,-1 0 0 0 0,0 0 0 0 0,-1 0 0 0 0,0 0 0 0 0,3 0 0 0 0,0 0 0 0 0,1 0 0 0 0,-2 0 0 0 0,0 0 0 0 0,-1 0 0 0 0,0 0 0 0 0,-1 0 0 0 0,1 0 0 0 0,-1 0 0 0 0,2 0 0 0 0,2 0 0 0 0,-1 0 0 0 0,-1 0 0 0 0,0 0 0 0 0,0 0 0 0 0,-2 0 0 0 0,3 0 0 0 0,1 0 0 0 0,-1 0 0 0 0,0 0 0 0 0,1 0 0 0 0,1 0 0 0 0,-1 0 0 0 0,-1 0 0 0 0,1 0 0 0 0,1 0 0 0 0,-1 0 0 0 0,-2 0 0 0 0,0 0 0 0 0,-1 0 0 0 0,-3 0 0 0 0,2 0 0 0 0,0 0 0 0 0,3 0 0 0 0,1 0 0 0 0,0 0 0 0 0,-1 0 0 0 0,2 0 0 0 0,0 0 0 0 0,2 0 0 0 0,-1 0 0 0 0,-1 0 0 0 0,-1 0 0 0 0,-1 0 0 0 0,0 0 0 0 0,1 0 0 0 0,-3 0 0 0 0,1 0 0 0 0,0 0 0 0 0,0 0 0 0 0,-1 0 0 0 0,0 0 0 0 0,-1 0 0 0 0,1 0 0 0 0,1 0 0 0 0,7 0 0 0 0,1 0 0 0 0,-1 0 0 0 0,-1 0 0 0 0,-3 0 0 0 0,-2 0 0 0 0,-2 0 0 0 0,2 0 0 0 0,6 0 0 0 0,1 0 0 0 0,-1 0 0 0 0,0 0 0 0 0,-1 0 0 0 0,1 0 0 0 0,-2 0 0 0 0,2 0 0 0 0,-2 0 0 0 0,1 0 0 0 0,-1 0 0 0 0,4 0 0 0 0,2 0 0 0 0,-1 0 0 0 0,-2 0 0 0 0,-1 0 0 0 0,-4 0 0 0 0,0 0 0 0 0,-2 0 0 0 0,0 0 0 0 0,1 0 0 0 0,3 0 0 0 0,0 0 0 0 0,9 0 0 0 0,5 0 0 0 0,-2 0 0 0 0,-1 0 0 0 0,-3 0 0 0 0,-3 0 0 0 0,1 0 0 0 0,-3 0 0 0 0,-3 0 0 0 0,0 0 0 0 0,-1 0 0 0 0,1 0 0 0 0,-1 0 0 0 0,1 0 0 0 0,0 0 0 0 0,1 0 0 0 0,2 0 0 0 0,-4 0 0 0 0,-2 0 0 0 0,0 0 0 0 0,3 0 0 0 0,-1 0 0 0 0,2 0 0 0 0,-1 0 0 0 0,2 0 0 0 0,-2 0 0 0 0,2 0 0 0 0,-2 0 0 0 0,1 0 0 0 0,0 0 0 0 0,0 0 0 0 0,-1 0 0 0 0,1 0 0 0 0,-1 0 0 0 0,2 0 0 0 0,-2 0 0 0 0,1 0 0 0 0,2 0 0 0 0,-1 0 0 0 0,3 0 0 0 0,0 0 0 0 0,0 0 0 0 0,-2 0 0 0 0,0 0 0 0 0,-1 0 0 0 0,-3 0 0 0 0,0 0 0 0 0,0 0 0 0 0,1 0 0 0 0,-1 0 0 0 0,9 0 0 0 0,3 0 0 0 0,-1 0 0 0 0,-2 0 0 0 0,-1 0 0 0 0,-3 0 0 0 0,-1 0 0 0 0,1 0 0 0 0,-2 0 0 0 0,0 0 0 0 0,-1 0 0 0 0,0 0 0 0 0,0 0 0 0 0,0 0 0 0 0,-1 0 0 0 0,1 0 0 0 0,-1 0 0 0 0,1 0 0 0 0,2 0 0 0 0,-1 0 0 0 0,0 0 0 0 0,2 0 0 0 0,-1 0 0 0 0,0 0 0 0 0,-1 0 0 0 0,7 0 0 0 0,5 0 0 0 0,0 0 0 0 0,-3 0 0 0 0,-1 0 0 0 0,-2 0 0 0 0,-1 0 0 0 0,-2 0 0 0 0,-1 0 0 0 0,0 0 0 0 0,-1 0 0 0 0,-1 0 0 0 0,2 0 0 0 0,-1 0 0 0 0,-1 0 0 0 0,10 0 0 0 0,3 0 0 0 0,-1 0 0 0 0,-3 0 0 0 0,-3 0 0 0 0,-2 0 0 0 0,-1 0 0 0 0,-2 0 0 0 0,-1 0 0 0 0,7 0 0 0 0,2 0 0 0 0,2 0 0 0 0,-4 0 0 0 0,-1 0 0 0 0,0 0 0 0 0,6 0 0 0 0,4 0 0 0 0,4 0 0 0 0,0 0 0 0 0,-2 0 0 0 0,-6 0 0 0 0,-3 0 0 0 0,-3 0 0 0 0,1 0 0 0 0,1 0 0 0 0,0 0 0 0 0,0 0 0 0 0,-3 0 0 0 0,-2 0 0 0 0,0 0 0 0 0,14 0 0 0 0,4 0 0 0 0,-2 0 0 0 0,-4 0 0 0 0,-3 0 0 0 0,3 0 0 0 0,-1 0 0 0 0,-3 0 0 0 0,-4 0 0 0 0,-1 0 0 0 0,-3 0 0 0 0,4 0 0 0 0,2 0 0 0 0,5 0 0 0 0,2 0 0 0 0,7 0 0 0 0,0 0 0 0 0,-5 0 0 0 0,1 0 0 0 0,-3 0 0 0 0,-2 0 0 0 0,-5 0 0 0 0,-3 0 0 0 0,-4 0 0 0 0,-2 0 0 0 0,-1 0 0 0 0,4 0 0 0 0,4 0 0 0 0,1 0 0 0 0,3 0 0 0 0,1 0 0 0 0,0 0 0 0 0,-5 0 0 0 0,-2 0 0 0 0,0 0 0 0 0,-3 0 0 0 0,-1 0 0 0 0,-2 0 0 0 0,0 0 0 0 0,2 0 0 0 0,-1 0 0 0 0,0 0 0 0 0,7 0 0 0 0,5 0 0 0 0,0 0 0 0 0,-2 0 0 0 0,-1 0 0 0 0,-3 0 0 0 0,-3 0 0 0 0,-2 0 0 0 0,-1 0 0 0 0,-2 0 0 0 0,1 0 0 0 0,-1 0 0 0 0,0 0 0 0 0,0 0 0 0 0,9 0 0 0 0,1 0 0 0 0,1 0 0 0 0,-3 0 0 0 0,-4 0 0 0 0,-1 0 0 0 0,-3 0 0 0 0,1 0 0 0 0,-1 0 0 0 0,-3 0 0 0 0,0 0 0 0 0,0 0 0 0 0,0 0 0 0 0,0 0 0 0 0,1 0 0 0 0,0 0 0 0 0,-1 0 0 0 0,-1 0 0 0 0,2 0 0 0 0,0 0 0 0 0,-2 0 0 0 0,0 0 0 0 0,-1 0 0 0 0,-1 0 0 0 0,0 0 0 0 0,-1 0 0 0 0,0 0 0 0 0,0 0 0 0 0,0 0 0 0 0,0 0 0 0 0,0 0 0 0 0,0 0 0 0 0,0 0 0 0 0,0 0 0 0 0,0 0 0 0 0,0 0 0 0 0,0 0 0 0 0,0 0 0 0 0,0 0 0 0 0,1 0 0 0 0,-1 0 0 0 0,0 0 0 0 0,0 0 0 0 0,0 0 0 0 0,0 0 0 0 0,0 0 0 0 0,0 0 0 0 0,0 0 0 0 0,1 0 0 0 0,-1 0 0 0 0,0 0 0 0 0,0 0 0 0 0,0 0 0 0 0,0 0 0 0 0,0 0 0 0 0,0 0 0 0 0,1 0 0 0 0,1 0 0 0 0,2 0 0 0 0,-3 0 0 0 0,0 0 0 0 0,2 0 0 0 0,-1 0 0 0 0,2 0 0 0 0,0 0 0 0 0,0 0 0 0 0,-1 0 0 0 0,-1 0 0 0 0,-1 0 0 0 0,3 0 0 0 0,-1 0 0 0 0,1 0 0 0 0,-2 0 0 0 0,0 0 0 0 0,2 0 0 0 0,0 0 0 0 0,-1 0 0 0 0,0 0 0 0 0,1 0 0 0 0,1 0 0 0 0,-1 0 0 0 0,-1 0 0 0 0,1 0 0 0 0,1 0 0 0 0,1 0 0 0 0,0 0 0 0 0,-1 0 0 0 0,-1 0 0 0 0,1 0 0 0 0,0 0 0 0 0,1 0 0 0 0,1 0 0 0 0,-2 0 0 0 0,-2 0 0 0 0,2 0 0 0 0,0 0 0 0 0,-1 0 0 0 0,-1 0 0 0 0,-2 0 0 0 0,3 0 0 0 0,0 0 0 0 0,2 0 0 0 0,0 0 0 0 0,-4 0 0 0 0,1 0 0 0 0,0 0 0 0 0,1 0 0 0 0,4 0 0 0 0,-1 0 0 0 0,2 0 0 0 0,0 0 0 0 0,0 0 0 0 0,-2 0 0 0 0,-1 0 0 0 0,-2 0 0 0 0,1 0 0 0 0,0 0 0 0 0,4 0 0 0 0,3 0 0 0 0,-1 0 0 0 0,-1 0 0 0 0,-3 0 0 0 0,-1 0 0 0 0,0 0 0 0 0,-1 0 0 0 0,0 0 0 0 0,3 0 0 0 0,2 0 0 0 0,-1 0 0 0 0,-1 0 0 0 0,-3 0 0 0 0,1 0 0 0 0,0 0 0 0 0,-2 0 0 0 0,4 0 0 0 0,0 0 0 0 0,2 0 0 0 0,-1 0 0 0 0,-2 0 0 0 0,1 0 0 0 0,-2 0 0 0 0,-1 0 0 0 0,0 0 0 0 0,6 0 0 0 0,0 0 0 0 0,-2 0 0 0 0,-1 0 0 0 0,-4 0 0 0 0,2 0 0 0 0,-4 0 0 0 0,-2 0 0 0 0,-1 0 0 0 0,0 0 0 0 0,3 0 0 0 0,0 0 0 0 0,1 0 0 0 0,-1 0 0 0 0,0 0 0 0 0,-3 0 0 0 0,1 0 0 0 0,0 0 0 0 0,3 0 0 0 0,2 0 0 0 0,-1 0 0 0 0,-1 0 0 0 0,-3 0 0 0 0,0 0 0 0 0,1 0 0 0 0,0 0 0 0 0,3 0 0 0 0,0 0 0 0 0,-1 0 0 0 0,0 0 0 0 0,-1 0 0 0 0,0 0 0 0 0,-2 0 0 0 0,1 0 0 0 0,-1 0 0 0 0,0 0 0 0 0,0 0 0 0 0,0 0 0 0 0,0 0 0 0 0,0 0 0 0 0,0 0 0 0 0,0 0 0 0 0,-3 0 0 0 0,3 0 0 0 0,0 0 0 0 0,1 0 0 0 0,0 0 0 0 0,0 0 0 0 0,-1 0 0 0 0,-2 0 0 0 0,-1 0 0 0 0,0 0 0 0 0,3 0 0 0 0,2 0 0 0 0,0 0 0 0 0,-3 0 0 0 0,0 0 0 0 0,-1 0 0 0 0,0 0 0 0 0,1 0 0 0 0,0 0 0 0 0,0 0 0 0 0,4 0 0 0 0,0 0 0 0 0,0 0 0 0 0,0 0 0 0 0,-1 0 0 0 0,0 0 0 0 0,-1 0 0 0 0,-1 0 0 0 0,-2 0 0 0 0,1 0 0 0 0,1 0 0 0 0,0 0 0 0 0,1 0 0 0 0,0 0 0 0 0,0 0 0 0 0,-1 0 0 0 0,0 0 0 0 0,1 0 0 0 0,-1 0 0 0 0,-3 0 0 0 0,3 0 0 0 0,0 0 0 0 0,1 0 0 0 0,-1 0 0 0 0,1 0 0 0 0,0 0 0 0 0,-1 0 0 0 0,1 0 0 0 0,-1 0 0 0 0,0 0 0 0 0,0 0 0 0 0,0 0 0 0 0,0 0 0 0 0,0 0 0 0 0,1 0 0 0 0,-1 0 0 0 0,0 0 0 0 0,0 0 0 0 0,0 0 0 0 0,0 0 0 0 0,0 0 0 0 0,3 0 0 0 0,0 0 0 0 0,1 0 0 0 0,-1 0 0 0 0,-1 0 0 0 0,-1 0 0 0 0,5 0 0 0 0,1 0 0 0 0,0 0 0 0 0,-2 0 0 0 0,1 0 0 0 0,0 0 0 0 0,1 0 0 0 0,-1 0 0 0 0,0 0 0 0 0,0 0 0 0 0,5 0 0 0 0,0 0 0 0 0,-1 0 0 0 0,0 0 0 0 0,-2 0 0 0 0,-2 0 0 0 0,0 0 0 0 0,0 0 0 0 0,1 0 0 0 0,-1 0 0 0 0,-1 0 0 0 0,4 0 0 0 0,2 0 0 0 0,1 0 0 0 0,-1 0 0 0 0,4 0 0 0 0,-1 0 0 0 0,-2 0 0 0 0,-2 0 0 0 0,-1 0 0 0 0,-1 0 0 0 0,-1 0 0 0 0,-1 0 0 0 0,0 0 0 0 0,-1 0 0 0 0,-3 0 0 0 0,0 0 0 0 0,2 0 0 0 0,1 0 0 0 0,0 0 0 0 0,-2 0 0 0 0,4 0 0 0 0,2 0 0 0 0,-2 0 0 0 0,-1 0 0 0 0,-3 0 0 0 0,0 0 0 0 0,-2 0 0 0 0,-1 0 0 0 0,0 0 0 0 0,0 0 0 0 0,0 0 0 0 0,-1 0 0 0 0,1 0 0 0 0,3 0 0 0 0,0 0 0 0 0,1 0 0 0 0,-2 0 0 0 0,0 0 0 0 0,0 0 0 0 0,-2 0 0 0 0,1 0 0 0 0,-4 0 0 0 0,0 0 0 0 0,0 0 0 0 0,0 0 0 0 0,4 0 0 0 0,1 0 0 0 0,1 0 0 0 0,-1 0 0 0 0,0 0 0 0 0,0 0 0 0 0,-2 0 0 0 0,4 0 0 0 0,-1 0 0 0 0,1 0 0 0 0,-2 0 0 0 0,0 0 0 0 0,-3 0 0 0 0,-2 0 0 0 0,3 0 0 0 0,0 0 0 0 0,2 0 0 0 0,-1 0 0 0 0,3 0 0 0 0,0 0 0 0 0,0 0 0 0 0,-3 0 0 0 0,0 0 0 0 0,1 0 0 0 0,-1 0 0 0 0,0 0 0 0 0,0 0 0 0 0,2 0 0 0 0,1 0 0 0 0,-1 0 0 0 0,2 0 0 0 0,1 0 0 0 0,-2 0 0 0 0,2 0 0 0 0,0 0 0 0 0,-2 0 0 0 0,-1 0 0 0 0,-1 0 0 0 0,0 0 0 0 0,1 0 0 0 0,0 0 0 0 0,-2 0 0 0 0,1 0 0 0 0,2 0 0 0 0,4 0 0 0 0,0 0 0 0 0,-4 0 0 0 0,0 0 0 0 0,0 0 0 0 0,-2 0 0 0 0,3 0 0 0 0,-1 0 0 0 0,-3 0 0 0 0,4 0 0 0 0,0 0 0 0 0,3 0 0 0 0,-1 0 0 0 0,-1 0 0 0 0,1 0 0 0 0,-1 0 0 0 0,-1 0 0 0 0,1 0 0 0 0,0 0 0 0 0,1 0 0 0 0,2 0 0 0 0,-1 0 0 0 0,-1 0 0 0 0,1 0 0 0 0,-2 0 0 0 0,-1 0 0 0 0,1 0 0 0 0,-1 0 0 0 0,5 0 0 0 0,0 0 0 0 0,1 0 0 0 0,-2 0 0 0 0,1 0 0 0 0,-1 0 0 0 0,-3 0 0 0 0,1 0 0 0 0,-1 0 0 0 0,0 0 0 0 0,-2 0 0 0 0,0 0 0 0 0,3 0 0 0 0,-1 0 0 0 0,-1 0 0 0 0,-1 0 0 0 0,-2 0 0 0 0,0 0 0 0 0,-2 0 0 0 0,3 0 0 0 0,1 0 0 0 0,-1 0 0 0 0,-1 0 0 0 0,0 0 0 0 0,-1 0 0 0 0,0 0 0 0 0,-1 0 0 0 0,0 0 0 0 0,-2 0 0 0 0,-2 0 0 0 0,1 0 0 0 0,0 0 0 0 0,1 0 0 0 0,1 0 0 0 0,1 0 0 0 0,0 0 0 0 0,0 0 0 0 0,0 0 0 0 0,0 0 0 0 0,1 0 0 0 0,-1 0 0 0 0,-3 0 0 0 0,3 0 0 0 0,0 0 0 0 0,1 0 0 0 0,0 0 0 0 0,0 0 0 0 0,-1 0 0 0 0,1 0 0 0 0,2 0 0 0 0,0 0 0 0 0,1 0 0 0 0,-2 0 0 0 0,0 0 0 0 0,0 0 0 0 0,-2 0 0 0 0,1 0 0 0 0,-1 0 0 0 0,0 0 0 0 0,0 0 0 0 0,0 0 0 0 0,0 0 0 0 0,0 0 0 0 0,0 0 0 0 0,0 0 0 0 0,-3 0 0 0 0,3 0 0 0 0,0 0 0 0 0,1 0 0 0 0,0 0 0 0 0,-1 0 0 0 0,1 0 0 0 0,0 0 0 0 0,-1 0 0 0 0,0 0 0 0 0,0 0 0 0 0,1 0 0 0 0,-1 0 0 0 0,0 0 0 0 0,0 0 0 0 0,0 0 0 0 0,0 0 0 0 0,0 0 0 0 0,0 0 0 0 0,0 0 0 0 0,0 0 0 0 0,1 0 0 0 0,-1 0 0 0 0,0 0 0 0 0,0 0 0 0 0,0 0 0 0 0,0 0 0 0 0,0 0 0 0 0,0 0 0 0 0,1 0 0 0 0,-1 0 0 0 0,-3 0 0 0 0,2 0 0 0 0,2 0 0 0 0,-1 0 0 0 0,1 0 0 0 0,0 0 0 0 0,0 0 0 0 0,-1 0 0 0 0,1 0 0 0 0,-1 0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0,2 0 0 0 0,0 0 0 0 0,-2 0 0 0 0,-4 0 0 0 0,-2 0 0 0 0,2 0 0 0 0,3 0 0 0 0,1 0 0 0 0,0 0 0 0 0,-2 0 0 0 0,0 0 0 0 0,-1 0 0 0 0,-1 0 0 0 0,-1 0 0 0 0,0 0 0 0 0,0 0 0 0 0,0 0 0 0 0,0 0 0 0 0,0 0 0 0 0,0 0 0 0 0,0 0 0 0 0,0 0 0 0 0,0 0 0 0 0,-2 0 0 0 0,1 0 0 0 0,1 0 0 0 0,1 0 0 0 0,0 0 0 0 0,0 0 0 0 0,-1 0 0 0 0,1 0 0 0 0,-1 0 0 0 0,-2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5T19:50:02.6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40934 16808 16383 0 0,'3'0'0'0'0,"3"0"0"0"0,3 0 0 0 0,3 0 0 0 0,2 0 0 0 0,1 0 0 0 0,0 0 0 0 0,1 0 0 0 0,0 0 0 0 0,-1 0 0 0 0,1 0 0 0 0,-1 0 0 0 0,0 0 0 0 0,1 0 0 0 0,-4 0 0 0 0,0 0 0 0 0,2 0 0 0 0,2 0 0 0 0,1 0 0 0 0,-1 0 0 0 0,1 0 0 0 0,-1 0 0 0 0,-1 0 0 0 0,1 0 0 0 0,-1 0 0 0 0,0 0 0 0 0,0 0 0 0 0,0 0 0 0 0,0 0 0 0 0,0 0 0 0 0,1 0 0 0 0,-1 0 0 0 0,0 0 0 0 0,0 0 0 0 0,0 0 0 0 0,-2 0 0 0 0,-2 0 0 0 0,1 0 0 0 0,1 0 0 0 0,0 0 0 0 0,1 0 0 0 0,0 0 0 0 0,1 0 0 0 0,0 0 0 0 0,1 0 0 0 0,-1 0 0 0 0,0 0 0 0 0,5 0 0 0 0,2 0 0 0 0,0 0 0 0 0,-1 0 0 0 0,-3 0 0 0 0,0 0 0 0 0,1 0 0 0 0,0 0 0 0 0,-1 0 0 0 0,0 0 0 0 0,-2 0 0 0 0,0 0 0 0 0,0 0 0 0 0,4 0 0 0 0,2 0 0 0 0,0 0 0 0 0,-2 0 0 0 0,-2 0 0 0 0,0 0 0 0 0,1 0 0 0 0,0 0 0 0 0,-1 0 0 0 0,0 0 0 0 0,-4 0 0 0 0,1 0 0 0 0,1 0 0 0 0,-1 0 0 0 0,1 0 0 0 0,0 0 0 0 0,-1 0 0 0 0,1 0 0 0 0,-1 0 0 0 0,0 0 0 0 0,0 0 0 0 0,-2 0 0 0 0,1 0 0 0 0,1 0 0 0 0,1 0 0 0 0,0 0 0 0 0,0 0 0 0 0,-3 0 0 0 0,-1 0 0 0 0,0 0 0 0 0,0 0 0 0 0,2 0 0 0 0,0 0 0 0 0,0 0 0 0 0,1 0 0 0 0,0 0 0 0 0,-2 0 0 0 0,-1 0 0 0 0,0 0 0 0 0,0 0 0 0 0,2 0 0 0 0,0 0 0 0 0,0 0 0 0 0,1 0 0 0 0,0 0 0 0 0,0 0 0 0 0,-2 0 0 0 0,-1 0 0 0 0,0 0 0 0 0,0 0 0 0 0,2 0 0 0 0,0 0 0 0 0,0 0 0 0 0,1 0 0 0 0,0 0 0 0 0,-2 0 0 0 0,-1 0 0 0 0,0 0 0 0 0,0 0 0 0 0,2 0 0 0 0,0 0 0 0 0,0 0 0 0 0,-2 0 0 0 0,3 0 0 0 0,0 0 0 0 0,1 0 0 0 0,0 0 0 0 0,0 0 0 0 0,-3 0 0 0 0,-1 0 0 0 0,0 0 0 0 0,1 0 0 0 0,0 0 0 0 0,1 0 0 0 0,1 0 0 0 0,-1 0 0 0 0,2 0 0 0 0,-1 0 0 0 0,0 0 0 0 0,-2 0 0 0 0,-2 0 0 0 0,1 0 0 0 0,1 0 0 0 0,0 0 0 0 0,1 0 0 0 0,1 0 0 0 0,0 0 0 0 0,0 0 0 0 0,0 0 0 0 0,0 0 0 0 0,0 0 0 0 0,1 0 0 0 0,-1 0 0 0 0,0 0 0 0 0,0 0 0 0 0,0 0 0 0 0,0 0 0 0 0,1 0 0 0 0,-1 0 0 0 0,0 0 0 0 0,0 0 0 0 0,0 0 0 0 0,0 0 0 0 0,0 0 0 0 0,0 0 0 0 0,0 0 0 0 0,1 0 0 0 0,-1 0 0 0 0,0 0 0 0 0,0 0 0 0 0,0 0 0 0 0,0 0 0 0 0,0 0 0 0 0,0 0 0 0 0,3 0 0 0 0,1 0 0 0 0,-1 0 0 0 0,0 0 0 0 0,-1 0 0 0 0,-1 0 0 0 0,2 0 0 0 0,1 0 0 0 0,0 0 0 0 0,1 0 0 0 0,0 0 0 0 0,-1 0 0 0 0,5 0 0 0 0,0 0 0 0 0,1 0 0 0 0,-1 0 0 0 0,-1 0 0 0 0,-3 0 0 0 0,0 0 0 0 0,0 0 0 0 0,1 0 0 0 0,0 0 0 0 0,2 0 0 0 0,1 0 0 0 0,3 0 0 0 0,-2 0 0 0 0,1 0 0 0 0,-2 0 0 0 0,-2 0 0 0 0,-2 0 0 0 0,0 0 0 0 0,0 0 0 0 0,1 0 0 0 0,0 0 0 0 0,1 0 0 0 0,0 0 0 0 0,-2 0 0 0 0,2 0 0 0 0,-1 0 0 0 0,-2 0 0 0 0,2 0 0 0 0,-1 0 0 0 0,0 0 0 0 0,3 0 0 0 0,1 0 0 0 0,-2 0 0 0 0,1 0 0 0 0,0 0 0 0 0,-3 0 0 0 0,-1 0 0 0 0,3 0 0 0 0,1 0 0 0 0,2 0 0 0 0,-2 0 0 0 0,2 0 0 0 0,-2 0 0 0 0,-2 0 0 0 0,-2 0 0 0 0,-1 0 0 0 0,-2 0 0 0 0,2 0 0 0 0,0 0 0 0 0,0 0 0 0 0,0 0 0 0 0,1 0 0 0 0,0 0 0 0 0,0 0 0 0 0,-1 0 0 0 0,2 0 0 0 0,2 0 0 0 0,0 0 0 0 0,2 0 0 0 0,-1 0 0 0 0,-2 0 0 0 0,-2 0 0 0 0,-1 0 0 0 0,-2 0 0 0 0,0 0 0 0 0,1 0 0 0 0,2 0 0 0 0,-1 0 0 0 0,-1 0 0 0 0,0 0 0 0 0,-1 0 0 0 0,0 0 0 0 0,-1 0 0 0 0,0 0 0 0 0,0 0 0 0 0,0 0 0 0 0,0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0,1 0 0 0 0,-1 0 0 0 0,2 0 0 0 0,2 0 0 0 0,-1 0 0 0 0,0 0 0 0 0,-4 0 0 0 0,-1 0 0 0 0,2 0 0 0 0,1 0 0 0 0,1 0 0 0 0,-1 0 0 0 0,1 0 0 0 0,-1 0 0 0 0,-1 0 0 0 0,1 0 0 0 0,-1 0 0 0 0,0 0 0 0 0,3 0 0 0 0,0 0 0 0 0,0 0 0 0 0,0 0 0 0 0,-4 0 0 0 0,-1 0 0 0 0,2 0 0 0 0,1 0 0 0 0,1 0 0 0 0,-1 0 0 0 0,1 0 0 0 0,-1 0 0 0 0,-1 0 0 0 0,3 0 0 0 0,1 0 0 0 0,-1 0 0 0 0,0 0 0 0 0,-1 0 0 0 0,2 0 0 0 0,0 0 0 0 0,-1 0 0 0 0,0 0 0 0 0,-1 0 0 0 0,2 0 0 0 0,0 0 0 0 0,-1 0 0 0 0,0 0 0 0 0,-1 0 0 0 0,-1 0 0 0 0,-1 0 0 0 0,1 0 0 0 0,-1 0 0 0 0,0 0 0 0 0,0 0 0 0 0,0 0 0 0 0,0 0 0 0 0,0 0 0 0 0,2 0 0 0 0,4 0 0 0 0,1 0 0 0 0,-1 0 0 0 0,-1 0 0 0 0,-2 0 0 0 0,-1 0 0 0 0,-1 0 0 0 0,-1 0 0 0 0,0 0 0 0 0,0 0 0 0 0,0 0 0 0 0,0 0 0 0 0,0 0 0 0 0,0 0 0 0 0,0 0 0 0 0,0 0 0 0 0,0 0 0 0 0,0 0 0 0 0,0 0 0 0 0,-2 0 0 0 0,1 0 0 0 0,1 0 0 0 0,1 0 0 0 0,0 0 0 0 0,0 0 0 0 0,-1 0 0 0 0,1 0 0 0 0,-1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0,-3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1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4.png"/><Relationship Id="rId1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customXml" Target="../ink/ink4.xml"/><Relationship Id="rId17" Type="http://schemas.openxmlformats.org/officeDocument/2006/relationships/image" Target="../media/image26.png"/><Relationship Id="rId2" Type="http://schemas.openxmlformats.org/officeDocument/2006/relationships/hyperlink" Target="https://turingmachinesimulator.com/shared/uxbjvlzebp" TargetMode="Externa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3.xml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5C67D397-E23A-BC8D-B302-F33D3F82B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44" t="395" r="1083" b="78322"/>
          <a:stretch/>
        </p:blipFill>
        <p:spPr>
          <a:xfrm>
            <a:off x="1003461" y="2921823"/>
            <a:ext cx="5830793" cy="127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Afbeelding 1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7260A3E-70E7-AFB4-BE6B-ECBBED5D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23" r="-361" b="51748"/>
          <a:stretch/>
        </p:blipFill>
        <p:spPr>
          <a:xfrm>
            <a:off x="1092528" y="4068493"/>
            <a:ext cx="5830793" cy="1278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Afbeelding 15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68D023D-40BF-6C51-B77C-D31C8E6C8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95" r="722" b="-350"/>
          <a:stretch/>
        </p:blipFill>
        <p:spPr>
          <a:xfrm>
            <a:off x="5149929" y="3090882"/>
            <a:ext cx="5771394" cy="1236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Afbeelding 17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F05A361-554B-ADB9-8897-138DA49D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97" r="1083" b="23906"/>
          <a:stretch/>
        </p:blipFill>
        <p:spPr>
          <a:xfrm>
            <a:off x="4605647" y="4325791"/>
            <a:ext cx="5751594" cy="1403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5195F6A-84B1-AEF2-ECC0-CD1707B0904C}"/>
              </a:ext>
            </a:extLst>
          </p:cNvPr>
          <p:cNvSpPr txBox="1"/>
          <p:nvPr/>
        </p:nvSpPr>
        <p:spPr>
          <a:xfrm>
            <a:off x="2280063" y="518556"/>
            <a:ext cx="69490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400">
                <a:latin typeface="Consolas"/>
                <a:cs typeface="Calibri Light"/>
              </a:rPr>
              <a:t>The Never{</a:t>
            </a:r>
            <a:br>
              <a:rPr lang="de-DE" sz="5400">
                <a:latin typeface="Consolas"/>
                <a:cs typeface="Calibri Light"/>
              </a:rPr>
            </a:br>
            <a:r>
              <a:rPr lang="de-DE" sz="5400">
                <a:latin typeface="Consolas"/>
                <a:cs typeface="Calibri Light"/>
              </a:rPr>
              <a:t>       </a:t>
            </a:r>
            <a:r>
              <a:rPr lang="de-DE" sz="5400" err="1">
                <a:latin typeface="Consolas"/>
                <a:cs typeface="Calibri Light"/>
              </a:rPr>
              <a:t>Nestifier</a:t>
            </a:r>
            <a:r>
              <a:rPr lang="de-DE" sz="5400">
                <a:latin typeface="Consolas"/>
                <a:cs typeface="Calibri Light"/>
              </a:rPr>
              <a:t>}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CAB3E5-7FCD-847A-205E-310931127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6" r="-1064" b="-544"/>
          <a:stretch/>
        </p:blipFill>
        <p:spPr>
          <a:xfrm>
            <a:off x="174193" y="2371581"/>
            <a:ext cx="966685" cy="3373304"/>
          </a:xfrm>
          <a:prstGeom prst="rect">
            <a:avLst/>
          </a:prstGeom>
        </p:spPr>
      </p:pic>
      <p:pic>
        <p:nvPicPr>
          <p:cNvPr id="8" name="Afbeelding 7" descr="Afbeelding met logo, zwart, symbool, ontwerp&#10;&#10;Automatisch gegenereerde beschrijving">
            <a:extLst>
              <a:ext uri="{FF2B5EF4-FFF2-40B4-BE49-F238E27FC236}">
                <a16:creationId xmlns:a16="http://schemas.microsoft.com/office/drawing/2014/main" id="{4E93776C-B77D-037E-6DDF-1ED30193A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6" r="-1064" b="-544"/>
          <a:stretch/>
        </p:blipFill>
        <p:spPr>
          <a:xfrm rot="10800000">
            <a:off x="11015374" y="2683308"/>
            <a:ext cx="966685" cy="33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03682817-2510-3ADC-985B-528C58947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44" t="395" r="1083" b="78322"/>
          <a:stretch/>
        </p:blipFill>
        <p:spPr>
          <a:xfrm>
            <a:off x="170195" y="323138"/>
            <a:ext cx="1967478" cy="432684"/>
          </a:xfrm>
          <a:prstGeom prst="rect">
            <a:avLst/>
          </a:prstGeom>
        </p:spPr>
      </p:pic>
      <p:pic>
        <p:nvPicPr>
          <p:cNvPr id="11" name="Afbeelding 10" descr="Afbeelding met lijn, nummer, Lettertype, tekst&#10;&#10;Automatisch gegenereerde beschrijving">
            <a:extLst>
              <a:ext uri="{FF2B5EF4-FFF2-40B4-BE49-F238E27FC236}">
                <a16:creationId xmlns:a16="http://schemas.microsoft.com/office/drawing/2014/main" id="{52FE5BCE-35BB-FAA3-B913-3D67BDD0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73" y="2615665"/>
            <a:ext cx="6096000" cy="12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9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5C67D397-E23A-BC8D-B302-F33D3F82B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44" t="395" r="1083" b="78322"/>
          <a:stretch/>
        </p:blipFill>
        <p:spPr>
          <a:xfrm>
            <a:off x="1003461" y="2921823"/>
            <a:ext cx="5830793" cy="127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Afbeelding 1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7260A3E-70E7-AFB4-BE6B-ECBBED5D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23" r="-361" b="51748"/>
          <a:stretch/>
        </p:blipFill>
        <p:spPr>
          <a:xfrm>
            <a:off x="1092528" y="4068493"/>
            <a:ext cx="5830793" cy="1278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Afbeelding 15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68D023D-40BF-6C51-B77C-D31C8E6C8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95" r="722" b="-350"/>
          <a:stretch/>
        </p:blipFill>
        <p:spPr>
          <a:xfrm>
            <a:off x="5149929" y="3090882"/>
            <a:ext cx="5771394" cy="1236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Afbeelding 17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F05A361-554B-ADB9-8897-138DA49D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97" r="1083" b="23906"/>
          <a:stretch/>
        </p:blipFill>
        <p:spPr>
          <a:xfrm>
            <a:off x="4605647" y="4325791"/>
            <a:ext cx="5751594" cy="1403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5195F6A-84B1-AEF2-ECC0-CD1707B0904C}"/>
              </a:ext>
            </a:extLst>
          </p:cNvPr>
          <p:cNvSpPr txBox="1"/>
          <p:nvPr/>
        </p:nvSpPr>
        <p:spPr>
          <a:xfrm>
            <a:off x="2280063" y="518556"/>
            <a:ext cx="69490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400">
                <a:latin typeface="Consolas"/>
                <a:cs typeface="Calibri Light"/>
              </a:rPr>
              <a:t>The Never{</a:t>
            </a:r>
            <a:br>
              <a:rPr lang="de-DE" sz="5400">
                <a:latin typeface="Consolas"/>
                <a:cs typeface="Calibri Light"/>
              </a:rPr>
            </a:br>
            <a:r>
              <a:rPr lang="de-DE" sz="5400">
                <a:latin typeface="Consolas"/>
                <a:cs typeface="Calibri Light"/>
              </a:rPr>
              <a:t>       </a:t>
            </a:r>
            <a:r>
              <a:rPr lang="de-DE" sz="5400" err="1">
                <a:latin typeface="Consolas"/>
                <a:cs typeface="Calibri Light"/>
              </a:rPr>
              <a:t>Nestifier</a:t>
            </a:r>
            <a:r>
              <a:rPr lang="de-DE" sz="5400">
                <a:latin typeface="Consolas"/>
                <a:cs typeface="Calibri Light"/>
              </a:rPr>
              <a:t>}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CAB3E5-7FCD-847A-205E-310931127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6" r="-1064" b="-544"/>
          <a:stretch/>
        </p:blipFill>
        <p:spPr>
          <a:xfrm>
            <a:off x="174193" y="2371581"/>
            <a:ext cx="966685" cy="3373304"/>
          </a:xfrm>
          <a:prstGeom prst="rect">
            <a:avLst/>
          </a:prstGeom>
        </p:spPr>
      </p:pic>
      <p:pic>
        <p:nvPicPr>
          <p:cNvPr id="8" name="Afbeelding 7" descr="Afbeelding met logo, zwart, symbool, ontwerp&#10;&#10;Automatisch gegenereerde beschrijving">
            <a:extLst>
              <a:ext uri="{FF2B5EF4-FFF2-40B4-BE49-F238E27FC236}">
                <a16:creationId xmlns:a16="http://schemas.microsoft.com/office/drawing/2014/main" id="{4E93776C-B77D-037E-6DDF-1ED30193A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6" r="-1064" b="-544"/>
          <a:stretch/>
        </p:blipFill>
        <p:spPr>
          <a:xfrm rot="10800000">
            <a:off x="11015374" y="2683308"/>
            <a:ext cx="966685" cy="33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:a16="http://schemas.microsoft.com/office/drawing/2014/main" id="{029CA65F-677A-A245-49A9-FB921C918A58}"/>
              </a:ext>
            </a:extLst>
          </p:cNvPr>
          <p:cNvGrpSpPr/>
          <p:nvPr/>
        </p:nvGrpSpPr>
        <p:grpSpPr>
          <a:xfrm>
            <a:off x="498765" y="2067798"/>
            <a:ext cx="3167820" cy="713597"/>
            <a:chOff x="231570" y="3393876"/>
            <a:chExt cx="3167820" cy="713597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AFDAADE0-3C22-9BBE-8A44-EE7A817BE0A4}"/>
                </a:ext>
              </a:extLst>
            </p:cNvPr>
            <p:cNvGrpSpPr/>
            <p:nvPr/>
          </p:nvGrpSpPr>
          <p:grpSpPr>
            <a:xfrm>
              <a:off x="231570" y="3393876"/>
              <a:ext cx="3167820" cy="713597"/>
              <a:chOff x="281050" y="3314707"/>
              <a:chExt cx="3533975" cy="862038"/>
            </a:xfrm>
          </p:grpSpPr>
          <p:pic>
            <p:nvPicPr>
              <p:cNvPr id="3" name="Afbeelding 2" descr="Afbeelding met tekst, Lettertype, schermopname, Graphics&#10;&#10;Automatisch gegenereerde beschrijving">
                <a:extLst>
                  <a:ext uri="{FF2B5EF4-FFF2-40B4-BE49-F238E27FC236}">
                    <a16:creationId xmlns:a16="http://schemas.microsoft.com/office/drawing/2014/main" id="{898BF762-7E53-C634-46CA-2D76F430D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6319" b="1123"/>
              <a:stretch/>
            </p:blipFill>
            <p:spPr>
              <a:xfrm>
                <a:off x="281050" y="3314707"/>
                <a:ext cx="3533975" cy="862038"/>
              </a:xfrm>
              <a:prstGeom prst="rect">
                <a:avLst/>
              </a:prstGeom>
            </p:spPr>
          </p:pic>
          <p:pic>
            <p:nvPicPr>
              <p:cNvPr id="8" name="Afbeelding 7">
                <a:extLst>
                  <a:ext uri="{FF2B5EF4-FFF2-40B4-BE49-F238E27FC236}">
                    <a16:creationId xmlns:a16="http://schemas.microsoft.com/office/drawing/2014/main" id="{0CE9E6F7-BD4D-CA5F-8366-C8A11999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986" y="3432032"/>
                <a:ext cx="3030186" cy="350197"/>
              </a:xfrm>
              <a:prstGeom prst="rect">
                <a:avLst/>
              </a:prstGeom>
            </p:spPr>
          </p:pic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DF54502F-D196-06D2-1063-3731EAF08B35}"/>
                </a:ext>
              </a:extLst>
            </p:cNvPr>
            <p:cNvSpPr txBox="1"/>
            <p:nvPr/>
          </p:nvSpPr>
          <p:spPr>
            <a:xfrm>
              <a:off x="821375" y="3486725"/>
              <a:ext cx="199076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600" b="1">
                  <a:solidFill>
                    <a:srgbClr val="CC1D1D"/>
                  </a:solidFill>
                  <a:latin typeface="Consolas"/>
                  <a:cs typeface="Calibri"/>
                </a:rPr>
                <a:t>Tibo </a:t>
              </a:r>
              <a:r>
                <a:rPr lang="nl-NL" sz="1600" b="1" err="1">
                  <a:solidFill>
                    <a:srgbClr val="CC1D1D"/>
                  </a:solidFill>
                  <a:latin typeface="Consolas"/>
                  <a:cs typeface="Calibri"/>
                </a:rPr>
                <a:t>Verreycken</a:t>
              </a:r>
              <a:endParaRPr lang="nl-NL" sz="1600" b="1">
                <a:solidFill>
                  <a:srgbClr val="CC1D1D"/>
                </a:solidFill>
                <a:latin typeface="Consolas"/>
                <a:cs typeface="Calibri"/>
              </a:endParaRP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FA260D44-A8EA-3D5B-BDF4-F50E7F4B3C2A}"/>
              </a:ext>
            </a:extLst>
          </p:cNvPr>
          <p:cNvGrpSpPr/>
          <p:nvPr/>
        </p:nvGrpSpPr>
        <p:grpSpPr>
          <a:xfrm>
            <a:off x="498765" y="2958447"/>
            <a:ext cx="3167820" cy="713597"/>
            <a:chOff x="281050" y="3314707"/>
            <a:chExt cx="3533975" cy="862038"/>
          </a:xfrm>
        </p:grpSpPr>
        <p:pic>
          <p:nvPicPr>
            <p:cNvPr id="19" name="Afbeelding 18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AF9D2A9D-0D2E-C6DE-7FB0-06EFB0DB4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DE6FD46E-C8C2-14E3-4BD4-F1A18276F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9E32C6B2-33C0-9078-FAA3-FFA803BE2BF2}"/>
              </a:ext>
            </a:extLst>
          </p:cNvPr>
          <p:cNvGrpSpPr/>
          <p:nvPr/>
        </p:nvGrpSpPr>
        <p:grpSpPr>
          <a:xfrm>
            <a:off x="498765" y="3829304"/>
            <a:ext cx="3167820" cy="713597"/>
            <a:chOff x="281050" y="3314707"/>
            <a:chExt cx="3533975" cy="862038"/>
          </a:xfrm>
        </p:grpSpPr>
        <p:pic>
          <p:nvPicPr>
            <p:cNvPr id="22" name="Afbeelding 21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A2C206E1-BA3D-88E2-6A89-1BA890D04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0C0A85F8-8724-5476-2030-7380E400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EF4A2379-398B-D834-DA2D-828046F6577C}"/>
              </a:ext>
            </a:extLst>
          </p:cNvPr>
          <p:cNvGrpSpPr/>
          <p:nvPr/>
        </p:nvGrpSpPr>
        <p:grpSpPr>
          <a:xfrm>
            <a:off x="498765" y="4650680"/>
            <a:ext cx="3167820" cy="713597"/>
            <a:chOff x="281050" y="3314707"/>
            <a:chExt cx="3533975" cy="862038"/>
          </a:xfrm>
        </p:grpSpPr>
        <p:pic>
          <p:nvPicPr>
            <p:cNvPr id="25" name="Afbeelding 24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81CEDD03-FCE6-55AB-702D-154C577DA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6E8C4DE5-FC54-A320-EF34-55A2D3783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397A097B-42E2-B9CB-A6B3-AC9E4877DECB}"/>
              </a:ext>
            </a:extLst>
          </p:cNvPr>
          <p:cNvSpPr txBox="1"/>
          <p:nvPr/>
        </p:nvSpPr>
        <p:spPr>
          <a:xfrm>
            <a:off x="1088570" y="3061192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 err="1">
                <a:solidFill>
                  <a:schemeClr val="accent1"/>
                </a:solidFill>
                <a:latin typeface="Consolas"/>
                <a:cs typeface="Calibri"/>
              </a:rPr>
              <a:t>Anas</a:t>
            </a:r>
            <a:r>
              <a:rPr lang="nl-NL" sz="1600" b="1">
                <a:solidFill>
                  <a:schemeClr val="accent1"/>
                </a:solidFill>
                <a:latin typeface="Consolas"/>
                <a:cs typeface="Calibri"/>
              </a:rPr>
              <a:t> Stitou</a:t>
            </a:r>
            <a:endParaRPr lang="nl-NL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C2EB990E-091F-24C5-5318-032DF287F843}"/>
              </a:ext>
            </a:extLst>
          </p:cNvPr>
          <p:cNvSpPr txBox="1"/>
          <p:nvPr/>
        </p:nvSpPr>
        <p:spPr>
          <a:xfrm>
            <a:off x="1088570" y="3902361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>
                <a:solidFill>
                  <a:schemeClr val="accent4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Emil Lambert</a:t>
            </a:r>
            <a:endParaRPr lang="nl-NL">
              <a:solidFill>
                <a:schemeClr val="accent4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9453AEA-506A-B27A-9D2F-1D50E7801EA4}"/>
              </a:ext>
            </a:extLst>
          </p:cNvPr>
          <p:cNvSpPr txBox="1"/>
          <p:nvPr/>
        </p:nvSpPr>
        <p:spPr>
          <a:xfrm>
            <a:off x="1088569" y="4713841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>
                <a:solidFill>
                  <a:srgbClr val="92D050"/>
                </a:solidFill>
                <a:latin typeface="Consolas"/>
                <a:cs typeface="Calibri"/>
              </a:rPr>
              <a:t>Kars van Velzen</a:t>
            </a:r>
            <a:endParaRPr lang="nl-NL">
              <a:solidFill>
                <a:srgbClr val="92D050"/>
              </a:solidFill>
              <a:cs typeface="Calibri" panose="020F0502020204030204"/>
            </a:endParaRPr>
          </a:p>
        </p:txBody>
      </p:sp>
      <p:pic>
        <p:nvPicPr>
          <p:cNvPr id="32" name="Afbeelding 3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0DD66E25-1DA3-6242-DE05-9D49A1CA32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44" t="395" r="1083" b="78322"/>
          <a:stretch/>
        </p:blipFill>
        <p:spPr>
          <a:xfrm>
            <a:off x="4773878" y="1575954"/>
            <a:ext cx="2753105" cy="603985"/>
          </a:xfrm>
          <a:prstGeom prst="rect">
            <a:avLst/>
          </a:prstGeom>
        </p:spPr>
      </p:pic>
      <p:pic>
        <p:nvPicPr>
          <p:cNvPr id="33" name="Afbeelding 32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1C29792E-7DA8-3FA8-A626-34462DF74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3" r="-361" b="51748"/>
          <a:stretch/>
        </p:blipFill>
        <p:spPr>
          <a:xfrm>
            <a:off x="4773878" y="2356467"/>
            <a:ext cx="2753105" cy="605269"/>
          </a:xfrm>
          <a:prstGeom prst="rect">
            <a:avLst/>
          </a:prstGeom>
        </p:spPr>
      </p:pic>
      <p:pic>
        <p:nvPicPr>
          <p:cNvPr id="34" name="Afbeelding 3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FB9CA09E-B8F4-035A-DA9F-BAA716C2E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95" r="722" b="-350"/>
          <a:stretch/>
        </p:blipFill>
        <p:spPr>
          <a:xfrm>
            <a:off x="4773878" y="4060699"/>
            <a:ext cx="2723395" cy="583314"/>
          </a:xfrm>
          <a:prstGeom prst="rect">
            <a:avLst/>
          </a:prstGeom>
        </p:spPr>
      </p:pic>
      <p:pic>
        <p:nvPicPr>
          <p:cNvPr id="35" name="Afbeelding 34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94DDEB1A-5C6A-55FF-39ED-E1F780F9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97" r="1083" b="23906"/>
          <a:stretch/>
        </p:blipFill>
        <p:spPr>
          <a:xfrm>
            <a:off x="4773878" y="3167946"/>
            <a:ext cx="2713491" cy="661124"/>
          </a:xfrm>
          <a:prstGeom prst="rect">
            <a:avLst/>
          </a:prstGeom>
        </p:spPr>
      </p:pic>
      <p:pic>
        <p:nvPicPr>
          <p:cNvPr id="37" name="Afbeelding 36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CA859D7-60CE-9BFD-6A45-D3BF314B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229" y="1129350"/>
            <a:ext cx="2743200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0593" y="289329"/>
            <a:ext cx="5553560" cy="850685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{Concept </a:t>
            </a:r>
            <a:r>
              <a:rPr lang="de-DE" err="1">
                <a:cs typeface="Calibri Light"/>
              </a:rPr>
              <a:t>Inleiding</a:t>
            </a:r>
          </a:p>
        </p:txBody>
      </p:sp>
      <p:pic>
        <p:nvPicPr>
          <p:cNvPr id="4" name="Afbeelding 3" descr="Afbeelding met tekst, schermopname, scherm, software&#10;&#10;Automatisch gegenereerde beschrijving">
            <a:extLst>
              <a:ext uri="{FF2B5EF4-FFF2-40B4-BE49-F238E27FC236}">
                <a16:creationId xmlns:a16="http://schemas.microsoft.com/office/drawing/2014/main" id="{AE47EA27-7E47-DDD0-3CAE-5AA12161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3" y="2684150"/>
            <a:ext cx="4291945" cy="3462580"/>
          </a:xfrm>
          <a:prstGeom prst="rect">
            <a:avLst/>
          </a:prstGeom>
        </p:spPr>
      </p:pic>
      <p:pic>
        <p:nvPicPr>
          <p:cNvPr id="5" name="Afbeelding 4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9B0DAA47-F2D3-D614-F4AC-9CE17D1B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23" y="291522"/>
            <a:ext cx="4993352" cy="6194154"/>
          </a:xfrm>
          <a:prstGeom prst="rect">
            <a:avLst/>
          </a:prstGeom>
        </p:spPr>
      </p:pic>
      <p:pic>
        <p:nvPicPr>
          <p:cNvPr id="6" name="Afbeelding 5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4BEE0FE3-CEC4-89A4-A2E8-75B30AA2DF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95" r="722" b="-350"/>
          <a:stretch/>
        </p:blipFill>
        <p:spPr>
          <a:xfrm>
            <a:off x="306798" y="1397091"/>
            <a:ext cx="2723395" cy="5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3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30325" y="410873"/>
            <a:ext cx="6061364" cy="979055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{C}</a:t>
            </a:r>
            <a:r>
              <a:rPr lang="de-DE" err="1">
                <a:ea typeface="+mj-lt"/>
                <a:cs typeface="+mj-lt"/>
              </a:rPr>
              <a:t>onfig</a:t>
            </a:r>
            <a:r>
              <a:rPr lang="de-DE">
                <a:ea typeface="+mj-lt"/>
                <a:cs typeface="+mj-lt"/>
              </a:rPr>
              <a:t> {</a:t>
            </a:r>
            <a:endParaRPr lang="nl-NL" err="1">
              <a:ea typeface="+mj-lt"/>
              <a:cs typeface="+mj-lt"/>
            </a:endParaRPr>
          </a:p>
        </p:txBody>
      </p:sp>
      <p:pic>
        <p:nvPicPr>
          <p:cNvPr id="7" name="Afbeelding 6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40713E7E-E742-F241-4229-FF6AFE755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95" r="722" b="-350"/>
          <a:stretch/>
        </p:blipFill>
        <p:spPr>
          <a:xfrm>
            <a:off x="319498" y="482691"/>
            <a:ext cx="2723395" cy="583314"/>
          </a:xfrm>
          <a:prstGeom prst="rect">
            <a:avLst/>
          </a:prstGeom>
        </p:spPr>
      </p:pic>
      <p:pic>
        <p:nvPicPr>
          <p:cNvPr id="10" name="Graphic 9" descr="Document silhouet">
            <a:extLst>
              <a:ext uri="{FF2B5EF4-FFF2-40B4-BE49-F238E27FC236}">
                <a16:creationId xmlns:a16="http://schemas.microsoft.com/office/drawing/2014/main" id="{3EA06997-593C-93D5-5CFD-4EB4CD282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988" y="2245519"/>
            <a:ext cx="1902618" cy="1902618"/>
          </a:xfrm>
          <a:prstGeom prst="rect">
            <a:avLst/>
          </a:prstGeom>
        </p:spPr>
      </p:pic>
      <p:pic>
        <p:nvPicPr>
          <p:cNvPr id="11" name="Graphic 10" descr="Document silhouet">
            <a:extLst>
              <a:ext uri="{FF2B5EF4-FFF2-40B4-BE49-F238E27FC236}">
                <a16:creationId xmlns:a16="http://schemas.microsoft.com/office/drawing/2014/main" id="{7A25CAD4-806C-D4C2-47E3-778FF1043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19" y="2959894"/>
            <a:ext cx="1902618" cy="1902618"/>
          </a:xfrm>
          <a:prstGeom prst="rect">
            <a:avLst/>
          </a:prstGeom>
        </p:spPr>
      </p:pic>
      <p:pic>
        <p:nvPicPr>
          <p:cNvPr id="12" name="Graphic 11" descr="Bladwijzer silhouet">
            <a:extLst>
              <a:ext uri="{FF2B5EF4-FFF2-40B4-BE49-F238E27FC236}">
                <a16:creationId xmlns:a16="http://schemas.microsoft.com/office/drawing/2014/main" id="{51792EEA-60C4-75C8-2223-07777B4010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5600" y="3555207"/>
            <a:ext cx="914400" cy="914400"/>
          </a:xfrm>
          <a:prstGeom prst="rect">
            <a:avLst/>
          </a:prstGeom>
        </p:spPr>
      </p:pic>
      <p:pic>
        <p:nvPicPr>
          <p:cNvPr id="13" name="Graphic 12" descr="Bladwijzer silhouet">
            <a:extLst>
              <a:ext uri="{FF2B5EF4-FFF2-40B4-BE49-F238E27FC236}">
                <a16:creationId xmlns:a16="http://schemas.microsoft.com/office/drawing/2014/main" id="{ED465886-9A8F-E19C-7C73-C443DA9EB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5600" y="4495801"/>
            <a:ext cx="914400" cy="914400"/>
          </a:xfrm>
          <a:prstGeom prst="rect">
            <a:avLst/>
          </a:prstGeom>
        </p:spPr>
      </p:pic>
      <p:pic>
        <p:nvPicPr>
          <p:cNvPr id="15" name="Graphic 14" descr="Vlag toevoegen met effen opvulling">
            <a:extLst>
              <a:ext uri="{FF2B5EF4-FFF2-40B4-BE49-F238E27FC236}">
                <a16:creationId xmlns:a16="http://schemas.microsoft.com/office/drawing/2014/main" id="{390FE720-A75B-49AD-8B1A-DB3702AC40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1073" y="1690254"/>
            <a:ext cx="914400" cy="914400"/>
          </a:xfrm>
          <a:prstGeom prst="rect">
            <a:avLst/>
          </a:prstGeom>
        </p:spPr>
      </p:pic>
      <p:pic>
        <p:nvPicPr>
          <p:cNvPr id="17" name="Graphic 16" descr="Vlag toevoegen met effen opvulling">
            <a:extLst>
              <a:ext uri="{FF2B5EF4-FFF2-40B4-BE49-F238E27FC236}">
                <a16:creationId xmlns:a16="http://schemas.microsoft.com/office/drawing/2014/main" id="{A34C36F3-0307-6DA3-2725-4E85AA6760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14072" y="2348345"/>
            <a:ext cx="914400" cy="914400"/>
          </a:xfrm>
          <a:prstGeom prst="rect">
            <a:avLst/>
          </a:prstGeom>
        </p:spPr>
      </p:pic>
      <p:pic>
        <p:nvPicPr>
          <p:cNvPr id="18" name="Graphic 17" descr="Vlag toevoegen met effen opvulling">
            <a:extLst>
              <a:ext uri="{FF2B5EF4-FFF2-40B4-BE49-F238E27FC236}">
                <a16:creationId xmlns:a16="http://schemas.microsoft.com/office/drawing/2014/main" id="{71DC6D96-4BD5-724E-E326-E61D317C89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2890" y="2071254"/>
            <a:ext cx="914400" cy="914400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F431327F-87FC-B257-A693-9558A18F5B3D}"/>
              </a:ext>
            </a:extLst>
          </p:cNvPr>
          <p:cNvSpPr txBox="1"/>
          <p:nvPr/>
        </p:nvSpPr>
        <p:spPr>
          <a:xfrm>
            <a:off x="5959763" y="2369126"/>
            <a:ext cx="544483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 b="1">
                <a:latin typeface="Bahnschrift"/>
                <a:cs typeface="Calibri Light"/>
              </a:rPr>
              <a:t>S  -&gt; {C}</a:t>
            </a:r>
            <a:br>
              <a:rPr lang="de-DE" sz="4800" b="1">
                <a:latin typeface="Bahnschrift"/>
                <a:cs typeface="Calibri Light"/>
              </a:rPr>
            </a:br>
            <a:r>
              <a:rPr lang="de-DE" sz="4800" b="1">
                <a:latin typeface="Bahnschrift"/>
                <a:cs typeface="Calibri Light"/>
              </a:rPr>
              <a:t>C -&gt; N | C | {C} | V</a:t>
            </a:r>
            <a:br>
              <a:rPr lang="de-DE" sz="4800" b="1">
                <a:latin typeface="Bahnschrift"/>
                <a:cs typeface="Calibri Light"/>
              </a:rPr>
            </a:br>
            <a:r>
              <a:rPr lang="de-DE" sz="4800" b="1">
                <a:latin typeface="Bahnschrift"/>
                <a:cs typeface="Calibri Light"/>
              </a:rPr>
              <a:t>N -&gt; C | e</a:t>
            </a:r>
            <a:br>
              <a:rPr lang="de-DE" sz="6000">
                <a:latin typeface="Calibri Light"/>
                <a:cs typeface="Calibri Light"/>
              </a:rPr>
            </a:b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7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35933"/>
            <a:ext cx="9144000" cy="970658"/>
          </a:xfrm>
        </p:spPr>
        <p:txBody>
          <a:bodyPr/>
          <a:lstStyle/>
          <a:p>
            <a:r>
              <a:rPr lang="de-DE">
                <a:cs typeface="Calibri Light"/>
              </a:rPr>
              <a:t>GNF {</a:t>
            </a:r>
            <a:r>
              <a:rPr lang="de-DE" err="1">
                <a:cs typeface="Calibri Light"/>
              </a:rPr>
              <a:t>Construct</a:t>
            </a:r>
            <a:endParaRPr lang="nl-NL" err="1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7283E5F-B0A6-942A-77C3-5E45F5CA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378" y="2930002"/>
            <a:ext cx="3444744" cy="4907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z="3600">
                <a:cs typeface="Calibri"/>
              </a:rPr>
              <a:t>CNF</a:t>
            </a:r>
          </a:p>
        </p:txBody>
      </p:sp>
      <p:sp>
        <p:nvSpPr>
          <p:cNvPr id="4" name="Ondertitel 4">
            <a:extLst>
              <a:ext uri="{FF2B5EF4-FFF2-40B4-BE49-F238E27FC236}">
                <a16:creationId xmlns:a16="http://schemas.microsoft.com/office/drawing/2014/main" id="{AC8232E1-572C-699C-1578-276EF308C9AE}"/>
              </a:ext>
            </a:extLst>
          </p:cNvPr>
          <p:cNvSpPr txBox="1">
            <a:spLocks/>
          </p:cNvSpPr>
          <p:nvPr/>
        </p:nvSpPr>
        <p:spPr>
          <a:xfrm>
            <a:off x="8366017" y="2943308"/>
            <a:ext cx="3444744" cy="490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>
                <a:cs typeface="Calibri"/>
              </a:rPr>
              <a:t>GNF</a:t>
            </a:r>
            <a:endParaRPr lang="nl-NL">
              <a:cs typeface="Calibri" panose="020F0502020204030204"/>
            </a:endParaRPr>
          </a:p>
        </p:txBody>
      </p:sp>
      <p:sp>
        <p:nvSpPr>
          <p:cNvPr id="7" name="Ondertitel 4">
            <a:extLst>
              <a:ext uri="{FF2B5EF4-FFF2-40B4-BE49-F238E27FC236}">
                <a16:creationId xmlns:a16="http://schemas.microsoft.com/office/drawing/2014/main" id="{4D8BB00A-0E96-5C4F-E164-BA730DD179CF}"/>
              </a:ext>
            </a:extLst>
          </p:cNvPr>
          <p:cNvSpPr txBox="1">
            <a:spLocks/>
          </p:cNvSpPr>
          <p:nvPr/>
        </p:nvSpPr>
        <p:spPr>
          <a:xfrm>
            <a:off x="407349" y="2937260"/>
            <a:ext cx="3444744" cy="490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>
                <a:cs typeface="Calibri"/>
              </a:rPr>
              <a:t>CFG</a:t>
            </a:r>
            <a:endParaRPr lang="nl-NL">
              <a:cs typeface="Calibri" panose="020F0502020204030204"/>
            </a:endParaRP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380D247C-78F8-D23B-D987-74B1CBCC2D67}"/>
              </a:ext>
            </a:extLst>
          </p:cNvPr>
          <p:cNvSpPr/>
          <p:nvPr/>
        </p:nvSpPr>
        <p:spPr>
          <a:xfrm>
            <a:off x="3011714" y="2999619"/>
            <a:ext cx="2382761" cy="3689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50750EAD-C464-9886-6FF2-955677D8EBD3}"/>
              </a:ext>
            </a:extLst>
          </p:cNvPr>
          <p:cNvSpPr/>
          <p:nvPr/>
        </p:nvSpPr>
        <p:spPr>
          <a:xfrm>
            <a:off x="6960808" y="3005666"/>
            <a:ext cx="2382761" cy="3689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pic>
        <p:nvPicPr>
          <p:cNvPr id="10" name="Afbeelding 9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008E4E68-DE52-08BF-79A2-1DC568AD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650845"/>
            <a:ext cx="2743200" cy="6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5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1982"/>
            <a:ext cx="9144000" cy="851505"/>
          </a:xfrm>
        </p:spPr>
        <p:txBody>
          <a:bodyPr>
            <a:normAutofit fontScale="90000"/>
          </a:bodyPr>
          <a:lstStyle/>
          <a:p>
            <a:r>
              <a:rPr lang="de-DE" err="1">
                <a:cs typeface="Calibri Light"/>
              </a:rPr>
              <a:t>Tokenisation</a:t>
            </a:r>
            <a:r>
              <a:rPr lang="de-DE">
                <a:cs typeface="Calibri Light"/>
              </a:rPr>
              <a:t>}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310190" y="1521657"/>
            <a:ext cx="1439333" cy="3918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cs typeface="Calibri"/>
              </a:rPr>
              <a:t>D</a:t>
            </a:r>
          </a:p>
        </p:txBody>
      </p:sp>
      <p:pic>
        <p:nvPicPr>
          <p:cNvPr id="5" name="Afbeelding 4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526AF3C4-175D-2A91-10ED-B82EF5F9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650845"/>
            <a:ext cx="2743200" cy="614855"/>
          </a:xfrm>
          <a:prstGeom prst="rect">
            <a:avLst/>
          </a:prstGeom>
        </p:spPr>
      </p:pic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63B14A1-5764-3288-A14C-F6AD8251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987" y="1510640"/>
            <a:ext cx="5289098" cy="3622255"/>
          </a:xfrm>
          <a:prstGeom prst="rect">
            <a:avLst/>
          </a:prstGeom>
        </p:spPr>
      </p:pic>
      <p:sp>
        <p:nvSpPr>
          <p:cNvPr id="8" name="Ondertitel 2">
            <a:extLst>
              <a:ext uri="{FF2B5EF4-FFF2-40B4-BE49-F238E27FC236}">
                <a16:creationId xmlns:a16="http://schemas.microsoft.com/office/drawing/2014/main" id="{07CF69DB-8703-FE08-D02C-F04C8572BDA4}"/>
              </a:ext>
            </a:extLst>
          </p:cNvPr>
          <p:cNvSpPr txBox="1">
            <a:spLocks/>
          </p:cNvSpPr>
          <p:nvPr/>
        </p:nvSpPr>
        <p:spPr>
          <a:xfrm>
            <a:off x="2311399" y="2454201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cs typeface="Calibri"/>
              </a:rPr>
              <a:t>C</a:t>
            </a: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FC0FE7A3-E13E-A8CE-B372-616D5C60D4D3}"/>
              </a:ext>
            </a:extLst>
          </p:cNvPr>
          <p:cNvSpPr txBox="1">
            <a:spLocks/>
          </p:cNvSpPr>
          <p:nvPr/>
        </p:nvSpPr>
        <p:spPr>
          <a:xfrm>
            <a:off x="2311399" y="3796771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cs typeface="Calibri"/>
              </a:rPr>
              <a:t>C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3A72B22-FDD7-DE14-1197-FA370C62E2DF}"/>
              </a:ext>
            </a:extLst>
          </p:cNvPr>
          <p:cNvSpPr txBox="1"/>
          <p:nvPr/>
        </p:nvSpPr>
        <p:spPr>
          <a:xfrm>
            <a:off x="1220911" y="5162842"/>
            <a:ext cx="97545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ea typeface="Calibri"/>
                <a:cs typeface="Calibri"/>
              </a:rPr>
              <a:t>                                                                        Vector of token pairs:</a:t>
            </a:r>
          </a:p>
          <a:p>
            <a:r>
              <a:rPr lang="nl-NL">
                <a:ea typeface="Calibri"/>
                <a:cs typeface="Calibri"/>
              </a:rPr>
              <a:t>{(D, vector&lt;int&gt; V={1,5,6,7,8}), (F,  </a:t>
            </a:r>
            <a:r>
              <a:rPr lang="nl-NL" err="1">
                <a:ea typeface="Calibri"/>
                <a:cs typeface="Calibri"/>
              </a:rPr>
              <a:t>for</a:t>
            </a:r>
            <a:r>
              <a:rPr lang="nl-NL">
                <a:ea typeface="Calibri"/>
                <a:cs typeface="Calibri"/>
              </a:rPr>
              <a:t>(int i &amp; i: V)), ({, {), (C, i++), (}, }), (C, </a:t>
            </a:r>
            <a:r>
              <a:rPr lang="nl-NL" err="1">
                <a:ea typeface="Calibri"/>
                <a:cs typeface="Calibri"/>
              </a:rPr>
              <a:t>other</a:t>
            </a:r>
            <a:r>
              <a:rPr lang="nl-NL">
                <a:ea typeface="Calibri"/>
                <a:cs typeface="Calibri"/>
              </a:rPr>
              <a:t> code), (D, int a=V[5])}</a:t>
            </a:r>
            <a:endParaRPr lang="nl-NL">
              <a:cs typeface="Calibri"/>
            </a:endParaRPr>
          </a:p>
          <a:p>
            <a:r>
              <a:rPr lang="nl-NL">
                <a:ea typeface="Calibri"/>
                <a:cs typeface="Calibri"/>
              </a:rPr>
              <a:t>                                                                                     DF{C}CD</a:t>
            </a:r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C87B80C0-EE0A-5D11-8639-17032767132B}"/>
              </a:ext>
            </a:extLst>
          </p:cNvPr>
          <p:cNvSpPr txBox="1">
            <a:spLocks/>
          </p:cNvSpPr>
          <p:nvPr/>
        </p:nvSpPr>
        <p:spPr>
          <a:xfrm>
            <a:off x="2311400" y="4740200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cs typeface="Calibri"/>
              </a:rPr>
              <a:t>D</a:t>
            </a:r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965AA474-CEC8-725F-076D-5FBE3ADC2607}"/>
              </a:ext>
            </a:extLst>
          </p:cNvPr>
          <p:cNvSpPr txBox="1">
            <a:spLocks/>
          </p:cNvSpPr>
          <p:nvPr/>
        </p:nvSpPr>
        <p:spPr>
          <a:xfrm>
            <a:off x="2311399" y="1994582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cs typeface="Calibri"/>
              </a:rPr>
              <a:t>F{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7086C73C-800A-7B7D-D3E9-45A6CE2FB2C8}"/>
              </a:ext>
            </a:extLst>
          </p:cNvPr>
          <p:cNvSpPr txBox="1">
            <a:spLocks/>
          </p:cNvSpPr>
          <p:nvPr/>
        </p:nvSpPr>
        <p:spPr>
          <a:xfrm>
            <a:off x="2311399" y="2871487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163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B9808FA-E819-6DDB-AF8B-FAA97077B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46659"/>
            <a:ext cx="8128000" cy="3489453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C47BAA94-B127-9C9B-BEB5-90F49C7D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/>
              <a:t>{LALR} </a:t>
            </a:r>
            <a:r>
              <a:rPr lang="nl-BE" err="1"/>
              <a:t>Parser</a:t>
            </a:r>
          </a:p>
        </p:txBody>
      </p:sp>
      <p:pic>
        <p:nvPicPr>
          <p:cNvPr id="11" name="Afbeelding 10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F9598DD-90F9-88D4-1821-41FEA1096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97" r="1083" b="23906"/>
          <a:stretch/>
        </p:blipFill>
        <p:spPr>
          <a:xfrm>
            <a:off x="424541" y="672479"/>
            <a:ext cx="2713491" cy="6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2727" y="254804"/>
            <a:ext cx="9144000" cy="924077"/>
          </a:xfrm>
        </p:spPr>
        <p:txBody>
          <a:bodyPr/>
          <a:lstStyle/>
          <a:p>
            <a:r>
              <a:rPr lang="de-DE">
                <a:cs typeface="Calibri Light"/>
              </a:rPr>
              <a:t>Parallel {Threading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AB37C1B-43D1-D3F7-FCA9-8ACBABE0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60" y="1857004"/>
            <a:ext cx="5289098" cy="3622255"/>
          </a:xfrm>
          <a:prstGeom prst="rect">
            <a:avLst/>
          </a:prstGeom>
        </p:spPr>
      </p:pic>
      <p:pic>
        <p:nvPicPr>
          <p:cNvPr id="5" name="Afbeelding 4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0D858FCF-5A2C-B37D-EA87-02D5F6A4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3" y="541988"/>
            <a:ext cx="2743200" cy="6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6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805053-D012-C8A3-8E5B-BF512E33E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0" y="1825654"/>
            <a:ext cx="8775371" cy="4343387"/>
          </a:xfrm>
          <a:prstGeom prst="rect">
            <a:avLst/>
          </a:prstGeom>
        </p:spPr>
      </p:pic>
      <p:pic>
        <p:nvPicPr>
          <p:cNvPr id="10" name="Afbeelding 9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9E36750E-2075-A277-D2C9-859FE41F0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97" r="1083" b="23906"/>
          <a:stretch/>
        </p:blipFill>
        <p:spPr>
          <a:xfrm>
            <a:off x="135904" y="476206"/>
            <a:ext cx="2713491" cy="661124"/>
          </a:xfrm>
          <a:prstGeom prst="rect">
            <a:avLst/>
          </a:prstGeom>
        </p:spPr>
      </p:pic>
      <p:pic>
        <p:nvPicPr>
          <p:cNvPr id="11" name="Afbeelding 10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D005F8F2-7311-FD4E-C019-461C21971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545" y="1299"/>
            <a:ext cx="1766454" cy="68554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78492" y="513275"/>
            <a:ext cx="8908581" cy="1586145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cs typeface="Calibri Light"/>
              </a:rPr>
              <a:t>Code Gen &amp; Parse </a:t>
            </a:r>
            <a:r>
              <a:rPr lang="de-DE" sz="5400" err="1">
                <a:cs typeface="Calibri Light"/>
              </a:rPr>
              <a:t>Trees</a:t>
            </a:r>
            <a:r>
              <a:rPr lang="de-DE" sz="5400">
                <a:cs typeface="Calibri Light"/>
              </a:rPr>
              <a:t>}</a:t>
            </a:r>
          </a:p>
        </p:txBody>
      </p:sp>
      <p:pic>
        <p:nvPicPr>
          <p:cNvPr id="12" name="Afbeelding 11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BE4E4B8F-8EBC-6A57-B516-41718F64C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0208"/>
            <a:ext cx="1189182" cy="46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4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5700" y="271463"/>
            <a:ext cx="9144000" cy="908050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0000"/>
                </a:solidFill>
                <a:cs typeface="Calibri Light"/>
              </a:rPr>
              <a:t>{Turing </a:t>
            </a:r>
            <a:r>
              <a:rPr lang="de-DE" err="1">
                <a:solidFill>
                  <a:srgbClr val="FF0000"/>
                </a:solidFill>
                <a:cs typeface="Calibri Light"/>
              </a:rPr>
              <a:t>Machine</a:t>
            </a:r>
            <a:r>
              <a:rPr lang="de-DE">
                <a:solidFill>
                  <a:srgbClr val="FF0000"/>
                </a:solidFill>
                <a:cs typeface="Calibri Light"/>
              </a:rPr>
              <a:t>}</a:t>
            </a:r>
            <a:endParaRPr lang="de-DE" err="1">
              <a:solidFill>
                <a:srgbClr val="FF0000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057EC56-B541-55FB-C33C-51083A1F8980}"/>
              </a:ext>
            </a:extLst>
          </p:cNvPr>
          <p:cNvSpPr txBox="1"/>
          <p:nvPr/>
        </p:nvSpPr>
        <p:spPr>
          <a:xfrm>
            <a:off x="167639" y="5756910"/>
            <a:ext cx="71386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ea typeface="Calibri"/>
                <a:cs typeface="Calibri"/>
              </a:rPr>
              <a:t>Proof</a:t>
            </a:r>
            <a:r>
              <a:rPr lang="nl-NL">
                <a:ea typeface="Calibri"/>
                <a:cs typeface="Calibri"/>
              </a:rPr>
              <a:t> of concept: </a:t>
            </a:r>
            <a:r>
              <a:rPr lang="nl-NL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https://turingmachinesimulator.com/shared/uxbjvlzebp</a:t>
            </a:r>
          </a:p>
          <a:p>
            <a:r>
              <a:rPr lang="nl-NL">
                <a:ea typeface="Calibri"/>
                <a:cs typeface="Calibri"/>
              </a:rPr>
              <a:t>Input: </a:t>
            </a:r>
            <a:r>
              <a:rPr lang="nl-NL">
                <a:ea typeface="+mn-lt"/>
                <a:cs typeface="+mn-lt"/>
              </a:rPr>
              <a:t>M{A{B{C{D}E}F}}</a:t>
            </a:r>
            <a:endParaRPr lang="nl-NL">
              <a:solidFill>
                <a:schemeClr val="accent1"/>
              </a:solidFill>
              <a:ea typeface="Calibri"/>
              <a:cs typeface="Calibri"/>
            </a:endParaRPr>
          </a:p>
        </p:txBody>
      </p:sp>
      <p:pic>
        <p:nvPicPr>
          <p:cNvPr id="5" name="Afbeelding 4" descr="Afbeelding met tekst, schermopname, Lettertype, lijn">
            <a:extLst>
              <a:ext uri="{FF2B5EF4-FFF2-40B4-BE49-F238E27FC236}">
                <a16:creationId xmlns:a16="http://schemas.microsoft.com/office/drawing/2014/main" id="{F2A393A3-D23A-F4DB-B1E2-0C03EF37F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2" t="34677"/>
          <a:stretch/>
        </p:blipFill>
        <p:spPr>
          <a:xfrm>
            <a:off x="2578418" y="1519586"/>
            <a:ext cx="6644898" cy="523798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6" name="Afbeelding 5" descr="Afbeelding met Lettertype, lijn, Elektrisch blauw, schermopname&#10;&#10;Automatisch gegenereerde beschrijving">
            <a:extLst>
              <a:ext uri="{FF2B5EF4-FFF2-40B4-BE49-F238E27FC236}">
                <a16:creationId xmlns:a16="http://schemas.microsoft.com/office/drawing/2014/main" id="{16DD48E2-09B5-272F-9CBE-B2E9D355A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6" y="2996535"/>
            <a:ext cx="6096000" cy="741111"/>
          </a:xfrm>
          <a:prstGeom prst="rect">
            <a:avLst/>
          </a:prstGeom>
        </p:spPr>
      </p:pic>
      <p:pic>
        <p:nvPicPr>
          <p:cNvPr id="7" name="Afbeelding 6" descr="Afbeelding met Lettertype, schermopname, nummer, lijn&#10;&#10;Automatisch gegenereerde beschrijving">
            <a:extLst>
              <a:ext uri="{FF2B5EF4-FFF2-40B4-BE49-F238E27FC236}">
                <a16:creationId xmlns:a16="http://schemas.microsoft.com/office/drawing/2014/main" id="{425C4FD2-FE44-47E4-871E-298796CFF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238" y="2989308"/>
            <a:ext cx="5166103" cy="761128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137EC1F-0850-77B8-C13E-2F66D344F541}"/>
              </a:ext>
            </a:extLst>
          </p:cNvPr>
          <p:cNvSpPr txBox="1"/>
          <p:nvPr/>
        </p:nvSpPr>
        <p:spPr>
          <a:xfrm>
            <a:off x="11219480" y="3044124"/>
            <a:ext cx="435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3600">
                <a:ea typeface="Calibri"/>
                <a:cs typeface="Calibri"/>
              </a:rPr>
              <a:t>}</a:t>
            </a:r>
            <a:endParaRPr lang="nl-NL" sz="3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E5391FA5-7FD7-8F79-7793-7F45E5169057}"/>
                  </a:ext>
                </a:extLst>
              </p14:cNvPr>
              <p14:cNvContentPartPr/>
              <p14:nvPr/>
            </p14:nvContentPartPr>
            <p14:xfrm>
              <a:off x="2573372" y="1983688"/>
              <a:ext cx="4248264" cy="2458"/>
            </p14:xfrm>
          </p:contentPart>
        </mc:Choice>
        <mc:Fallback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E5391FA5-7FD7-8F79-7793-7F45E51690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0379" y="1553538"/>
                <a:ext cx="4373891" cy="860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AF317433-50F9-9E75-FBB4-1079C58118DB}"/>
                  </a:ext>
                </a:extLst>
              </p14:cNvPr>
              <p14:cNvContentPartPr/>
              <p14:nvPr/>
            </p14:nvContentPartPr>
            <p14:xfrm>
              <a:off x="2452226" y="1977764"/>
              <a:ext cx="6766248" cy="4898"/>
            </p14:xfrm>
          </p:contentPart>
        </mc:Choice>
        <mc:Fallback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AF317433-50F9-9E75-FBB4-1079C58118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8228" y="508364"/>
                <a:ext cx="6873883" cy="29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B9FBE6E0-6581-99C6-0082-BFBF2EB631D7}"/>
                  </a:ext>
                </a:extLst>
              </p14:cNvPr>
              <p14:cNvContentPartPr/>
              <p14:nvPr/>
            </p14:nvContentPartPr>
            <p14:xfrm>
              <a:off x="218904" y="3769371"/>
              <a:ext cx="10662447" cy="4898"/>
            </p14:xfrm>
          </p:contentPart>
        </mc:Choice>
        <mc:Fallback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B9FBE6E0-6581-99C6-0082-BFBF2EB631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906" y="2299971"/>
                <a:ext cx="10770083" cy="29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164E0A0A-C4C0-B433-2EB0-0A8F15ADC85F}"/>
                  </a:ext>
                </a:extLst>
              </p14:cNvPr>
              <p14:cNvContentPartPr/>
              <p14:nvPr/>
            </p14:nvContentPartPr>
            <p14:xfrm>
              <a:off x="10865729" y="3769361"/>
              <a:ext cx="816223" cy="4898"/>
            </p14:xfrm>
          </p:contentPart>
        </mc:Choice>
        <mc:Fallback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164E0A0A-C4C0-B433-2EB0-0A8F15ADC8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11770" y="2299961"/>
                <a:ext cx="923782" cy="29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t 16">
                <a:extLst>
                  <a:ext uri="{FF2B5EF4-FFF2-40B4-BE49-F238E27FC236}">
                    <a16:creationId xmlns:a16="http://schemas.microsoft.com/office/drawing/2014/main" id="{C26265FF-97C4-834D-71A4-8EA491B9A39E}"/>
                  </a:ext>
                </a:extLst>
              </p14:cNvPr>
              <p14:cNvContentPartPr/>
              <p14:nvPr/>
            </p14:nvContentPartPr>
            <p14:xfrm>
              <a:off x="235828" y="2974704"/>
              <a:ext cx="9137991" cy="4898"/>
            </p14:xfrm>
          </p:contentPart>
        </mc:Choice>
        <mc:Fallback>
          <p:pic>
            <p:nvPicPr>
              <p:cNvPr id="17" name="Inkt 16">
                <a:extLst>
                  <a:ext uri="{FF2B5EF4-FFF2-40B4-BE49-F238E27FC236}">
                    <a16:creationId xmlns:a16="http://schemas.microsoft.com/office/drawing/2014/main" id="{C26265FF-97C4-834D-71A4-8EA491B9A3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832" y="1505304"/>
                <a:ext cx="9245624" cy="29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3B854379-C746-8598-348E-D3B217FDE898}"/>
                  </a:ext>
                </a:extLst>
              </p14:cNvPr>
              <p14:cNvContentPartPr/>
              <p14:nvPr/>
            </p14:nvContentPartPr>
            <p14:xfrm>
              <a:off x="9303629" y="2974704"/>
              <a:ext cx="2421466" cy="4898"/>
            </p14:xfrm>
          </p:contentPart>
        </mc:Choice>
        <mc:Fallback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3B854379-C746-8598-348E-D3B217FDE8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49635" y="1505304"/>
                <a:ext cx="2529095" cy="29388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Afbeelding 7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C77FAA7F-56B4-E0A6-0DA9-E80A3B4DEA9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-1444" t="395" r="1083" b="78322"/>
          <a:stretch/>
        </p:blipFill>
        <p:spPr>
          <a:xfrm>
            <a:off x="170195" y="323138"/>
            <a:ext cx="1967478" cy="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{Concept Inleiding</vt:lpstr>
      <vt:lpstr>{C}onfig {</vt:lpstr>
      <vt:lpstr>GNF {Construct</vt:lpstr>
      <vt:lpstr>Tokenisation}</vt:lpstr>
      <vt:lpstr>{LALR} Parser</vt:lpstr>
      <vt:lpstr>Parallel {Threading</vt:lpstr>
      <vt:lpstr>Code Gen &amp; Parse Trees}</vt:lpstr>
      <vt:lpstr>{Turing Machine}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2023-10-25T18:59:14Z</dcterms:created>
  <dcterms:modified xsi:type="dcterms:W3CDTF">2023-10-25T20:29:53Z</dcterms:modified>
</cp:coreProperties>
</file>