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E76B-FEED-8C5A-0256-32278B00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57C41-5E94-C198-4A35-B0026B4C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38EA-51FD-388D-024F-1A79DE36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50F0-2762-86FB-B061-0A2D8C01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7D2A-E198-31E5-B1F6-E2FB098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B01E-E076-D067-1413-8E6CBBB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9E6E-488A-0FB1-86AA-BAB8F044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2118-AA42-F9DB-B883-47FBA9DC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B5BD-210B-FD09-74C9-8332EE93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8470-DCCF-772A-39F1-448A2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DD5B6-AEED-841E-DDAF-138E4B69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408F-1675-9C02-33D8-B11E0CA0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396-ACCF-D5CE-8A38-61CF920A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D77D-B6CB-4F98-F3F7-229CCC2F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1696-2C96-39D2-A8BF-1FFD226A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72B5-1723-6223-F6F5-2091C705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9CE3-C29E-65DC-0318-2C6114CF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3C7-4062-5B7E-5EF6-AC53F2DE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D0D1-CC55-7103-E3F6-4BE593A1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749E-8F6D-9195-9E8F-BE62E662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D46-22B0-2D5F-DD38-8A3A54B8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13EA-7E05-CC83-16A5-943B88CA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EA61-3226-7EFC-0F8D-8B3C713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DF53-87A8-8578-A0AF-B7B0F508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3769-790E-07FC-0518-03AB2EC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BBE5-C0C4-102D-52AB-AAA0A7EB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EBCC-41CF-AADE-AAA0-D79368B55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ED77D-5211-270D-A6C2-88752FA3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82D4-6D60-E711-9800-506A519D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9EA6-8B06-9207-0A9E-8FDCF568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A349-0CBE-3AB7-1CA5-6F55E177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DD9-6DB8-6C38-0FE4-2E05E0C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B6041-8750-8049-2611-F2D9BF1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30A5-3B15-D565-3AF1-CD9A906E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08FEF-B943-A5BF-E275-FF2AC509D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8F70-0766-30B1-6E62-BDFBB1873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0B7CD-574A-C8EB-EEF9-22044425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4C6B7-5F46-D2F5-D439-2039BF0E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93040-38BC-F30A-7129-615DB8DC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3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AFA-24AB-6925-622F-F5A99AFA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9DDDE-4141-F6B9-88B5-8C76AF46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D7356-3C99-4E08-C2CB-B88863ED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7CBF-6EA1-8689-C579-64ADC5B6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08A30-6390-BBE4-5990-CED7521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FA311-9F90-4B5B-D46E-637849F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24F4-64F3-66B4-C58E-024845D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686D-256A-448B-377D-070B2802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04D4-23B9-0AE0-7821-15C5545F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ACA6-E659-5F80-E4FC-8A4B61A6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EA4D-CCEF-F339-5FF8-4057F91D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0849-30EC-97C0-F632-724A6A5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10D9-0275-DFF3-2986-3834E0A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32F-2A44-E5CF-0E72-75208878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CE7FD-A320-EF4A-83E0-E81D2692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36C3-FA7D-8FF6-10B4-D5961B9C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4FEF-A8D3-6023-9EB4-A2A4AA7D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CE9C-5B58-1A25-5144-65B1E1A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1E70-B836-0FF5-F0AC-D5538E53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5985-D92A-44CE-4FF1-6DB2F06D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555A-3887-4DC3-30F0-6535A847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C45C-15C2-1C4D-8A18-F26A78A85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D32-235D-C0A1-178C-26251BE8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ADD5-21A3-A051-AB44-76800C0C9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7E16-7A0F-802C-E0AE-6346959A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1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91883-86AA-642D-79E4-D1586B1A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6A905-68D1-749A-569E-5D38500B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5" y="3601676"/>
            <a:ext cx="3737304" cy="2104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71E60-387C-6DC5-F057-8AFF3811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54" y="4645561"/>
            <a:ext cx="3621024" cy="2027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17CBF-8CAF-4F6D-C149-289134FB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01781"/>
            <a:ext cx="4078224" cy="2485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A9384-F55E-CF8E-3BFA-2DE18FE74493}"/>
              </a:ext>
            </a:extLst>
          </p:cNvPr>
          <p:cNvSpPr txBox="1"/>
          <p:nvPr/>
        </p:nvSpPr>
        <p:spPr>
          <a:xfrm>
            <a:off x="658368" y="2887098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79828-BE0A-1115-31A7-42F581AED13B}"/>
              </a:ext>
            </a:extLst>
          </p:cNvPr>
          <p:cNvSpPr txBox="1"/>
          <p:nvPr/>
        </p:nvSpPr>
        <p:spPr>
          <a:xfrm>
            <a:off x="2432305" y="5844113"/>
            <a:ext cx="33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Data </a:t>
            </a:r>
            <a:r>
              <a:rPr lang="en-IN" dirty="0" err="1"/>
              <a:t>center</a:t>
            </a:r>
            <a:r>
              <a:rPr lang="en-IN" dirty="0"/>
              <a:t> = Availability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EC08-0463-7934-7C95-EA06E3CE8ECD}"/>
              </a:ext>
            </a:extLst>
          </p:cNvPr>
          <p:cNvSpPr txBox="1"/>
          <p:nvPr/>
        </p:nvSpPr>
        <p:spPr>
          <a:xfrm>
            <a:off x="8245695" y="6488668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Server and rack</a:t>
            </a:r>
          </a:p>
        </p:txBody>
      </p:sp>
    </p:spTree>
    <p:extLst>
      <p:ext uri="{BB962C8B-B14F-4D97-AF65-F5344CB8AC3E}">
        <p14:creationId xmlns:p14="http://schemas.microsoft.com/office/powerpoint/2010/main" val="2945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C42B0-8437-A25A-D976-D5F31073A2DF}"/>
              </a:ext>
            </a:extLst>
          </p:cNvPr>
          <p:cNvSpPr txBox="1"/>
          <p:nvPr/>
        </p:nvSpPr>
        <p:spPr>
          <a:xfrm>
            <a:off x="5102352" y="26517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Virtualization</a:t>
            </a:r>
            <a:endParaRPr lang="en-IN" dirty="0"/>
          </a:p>
        </p:txBody>
      </p:sp>
      <p:pic>
        <p:nvPicPr>
          <p:cNvPr id="1026" name="Picture 2" descr="Review of Secured Operating System: Windows, Linux, MacOS and ChromeOS">
            <a:extLst>
              <a:ext uri="{FF2B5EF4-FFF2-40B4-BE49-F238E27FC236}">
                <a16:creationId xmlns:a16="http://schemas.microsoft.com/office/drawing/2014/main" id="{FCAA9F30-C6A3-0CE2-1F3E-2DA5C431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4" y="634508"/>
            <a:ext cx="4106308" cy="44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6B570-A6C2-F779-E679-E7AFABC607F8}"/>
              </a:ext>
            </a:extLst>
          </p:cNvPr>
          <p:cNvSpPr txBox="1"/>
          <p:nvPr/>
        </p:nvSpPr>
        <p:spPr>
          <a:xfrm>
            <a:off x="8256570" y="5610106"/>
            <a:ext cx="21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ED9B-FC15-E6AD-C134-F229568ED621}"/>
              </a:ext>
            </a:extLst>
          </p:cNvPr>
          <p:cNvSpPr txBox="1"/>
          <p:nvPr/>
        </p:nvSpPr>
        <p:spPr>
          <a:xfrm>
            <a:off x="6802674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04D7-1024-36C5-06D6-EF589B18AC4C}"/>
              </a:ext>
            </a:extLst>
          </p:cNvPr>
          <p:cNvSpPr txBox="1"/>
          <p:nvPr/>
        </p:nvSpPr>
        <p:spPr>
          <a:xfrm>
            <a:off x="8446349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E241A-8DC2-866C-2C41-99A0FBA945F8}"/>
              </a:ext>
            </a:extLst>
          </p:cNvPr>
          <p:cNvSpPr txBox="1"/>
          <p:nvPr/>
        </p:nvSpPr>
        <p:spPr>
          <a:xfrm>
            <a:off x="9989440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98682-60ED-3B4E-FAB9-B1FA7FD02EEE}"/>
              </a:ext>
            </a:extLst>
          </p:cNvPr>
          <p:cNvSpPr txBox="1"/>
          <p:nvPr/>
        </p:nvSpPr>
        <p:spPr>
          <a:xfrm>
            <a:off x="2151888" y="5425440"/>
            <a:ext cx="21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machine</a:t>
            </a:r>
            <a:endParaRPr lang="en-IN" dirty="0"/>
          </a:p>
        </p:txBody>
      </p:sp>
      <p:pic>
        <p:nvPicPr>
          <p:cNvPr id="1028" name="Picture 4" descr="What is Virtualization? | Definition, types and basics covered -  ManageEngine OpManager">
            <a:extLst>
              <a:ext uri="{FF2B5EF4-FFF2-40B4-BE49-F238E27FC236}">
                <a16:creationId xmlns:a16="http://schemas.microsoft.com/office/drawing/2014/main" id="{548958B0-CB97-D655-0F51-EF4D15CE3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10961" r="64685" b="9430"/>
          <a:stretch>
            <a:fillRect/>
          </a:stretch>
        </p:blipFill>
        <p:spPr bwMode="auto">
          <a:xfrm>
            <a:off x="6169152" y="1344168"/>
            <a:ext cx="6022848" cy="42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85E970-C12F-A4CB-8FF2-8105FAB6891F}"/>
              </a:ext>
            </a:extLst>
          </p:cNvPr>
          <p:cNvSpPr/>
          <p:nvPr/>
        </p:nvSpPr>
        <p:spPr>
          <a:xfrm>
            <a:off x="6802674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0CECB-64D6-021F-157D-3204744E090B}"/>
              </a:ext>
            </a:extLst>
          </p:cNvPr>
          <p:cNvSpPr/>
          <p:nvPr/>
        </p:nvSpPr>
        <p:spPr>
          <a:xfrm>
            <a:off x="8335818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EF407-2692-12D6-18EE-FCB62285BAA3}"/>
              </a:ext>
            </a:extLst>
          </p:cNvPr>
          <p:cNvSpPr/>
          <p:nvPr/>
        </p:nvSpPr>
        <p:spPr>
          <a:xfrm>
            <a:off x="9868962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DA600E-CA59-1000-5A2E-4A482D5BBB77}"/>
              </a:ext>
            </a:extLst>
          </p:cNvPr>
          <p:cNvCxnSpPr/>
          <p:nvPr/>
        </p:nvCxnSpPr>
        <p:spPr>
          <a:xfrm>
            <a:off x="5829300" y="877824"/>
            <a:ext cx="0" cy="569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B76C-D84E-44CB-64BD-A86F02A7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AA93-06D3-9E60-FE12-C4CAB3694FD5}"/>
              </a:ext>
            </a:extLst>
          </p:cNvPr>
          <p:cNvSpPr txBox="1"/>
          <p:nvPr/>
        </p:nvSpPr>
        <p:spPr>
          <a:xfrm>
            <a:off x="1444752" y="566928"/>
            <a:ext cx="762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launch an ec2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Naming</a:t>
            </a:r>
          </a:p>
          <a:p>
            <a:pPr marL="342900" indent="-342900">
              <a:buAutoNum type="arabicPeriod"/>
            </a:pPr>
            <a:r>
              <a:rPr lang="en-IN" dirty="0"/>
              <a:t>OS </a:t>
            </a:r>
          </a:p>
          <a:p>
            <a:pPr marL="342900" indent="-342900">
              <a:buAutoNum type="arabicPeriod"/>
            </a:pPr>
            <a:r>
              <a:rPr lang="en-IN" dirty="0"/>
              <a:t>Instance type</a:t>
            </a:r>
          </a:p>
          <a:p>
            <a:pPr marL="342900" indent="-342900">
              <a:buAutoNum type="arabicPeriod"/>
            </a:pPr>
            <a:r>
              <a:rPr lang="en-IN" dirty="0"/>
              <a:t>Key pair</a:t>
            </a:r>
          </a:p>
          <a:p>
            <a:pPr marL="342900" indent="-342900">
              <a:buAutoNum type="arabicPeriod"/>
            </a:pPr>
            <a:r>
              <a:rPr lang="en-IN" dirty="0"/>
              <a:t>Networking</a:t>
            </a:r>
          </a:p>
          <a:p>
            <a:pPr marL="342900" indent="-342900">
              <a:buAutoNum type="arabicPeriod"/>
            </a:pPr>
            <a:r>
              <a:rPr lang="en-IN" dirty="0"/>
              <a:t>Configuration storage</a:t>
            </a:r>
          </a:p>
          <a:p>
            <a:pPr marL="342900" indent="-342900">
              <a:buAutoNum type="arabicPeriod"/>
            </a:pPr>
            <a:r>
              <a:rPr lang="en-IN" dirty="0"/>
              <a:t>Additional details ( user data, IAM role)</a:t>
            </a:r>
          </a:p>
        </p:txBody>
      </p:sp>
    </p:spTree>
    <p:extLst>
      <p:ext uri="{BB962C8B-B14F-4D97-AF65-F5344CB8AC3E}">
        <p14:creationId xmlns:p14="http://schemas.microsoft.com/office/powerpoint/2010/main" val="11309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3C74-FCA0-29EB-F2D0-871CEEC8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20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323C-B237-6DB8-AF15-1AAD3B04E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501B-2F87-B56E-E797-FA5B6704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7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parameswarudu are</dc:creator>
  <cp:lastModifiedBy>parameswarudu are</cp:lastModifiedBy>
  <cp:revision>6</cp:revision>
  <dcterms:created xsi:type="dcterms:W3CDTF">2025-09-16T01:57:17Z</dcterms:created>
  <dcterms:modified xsi:type="dcterms:W3CDTF">2025-09-18T04:46:37Z</dcterms:modified>
</cp:coreProperties>
</file>