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4ce8da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4ce8da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4ce8da6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4ce8da6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050" y="1893900"/>
            <a:ext cx="3124375" cy="13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Flask es un framework minimalista escrito en Python que permite crear aplicaciones web rápidamente y con un mínimo número de líneas de código. Está basado en la especificación WSGI de Werkzeug y el motor de templates Jinja2 y tiene una licencia BSD.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2425"/>
            <a:ext cx="8520600" cy="4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Flask es un “micro” Framework: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Incluye un servidor web de desarrollo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Tiene un depurador y soporte integrado para pruebas unitarias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s-419" sz="2400">
                <a:solidFill>
                  <a:srgbClr val="333333"/>
                </a:solidFill>
                <a:highlight>
                  <a:srgbClr val="FFFFFF"/>
                </a:highlight>
              </a:rPr>
              <a:t>Es compatible con </a:t>
            </a: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Python3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Es compatible con wsgi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Buen manejo de rutas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Cookies seguras.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Se pueden usar sesiones.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s-419" sz="2400">
                <a:solidFill>
                  <a:srgbClr val="191919"/>
                </a:solidFill>
                <a:highlight>
                  <a:srgbClr val="FFFFFF"/>
                </a:highlight>
              </a:rPr>
              <a:t>Flask no tiene ORMs:</a:t>
            </a:r>
            <a:endParaRPr sz="2400">
              <a:solidFill>
                <a:srgbClr val="19191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