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06"/>
    <p:restoredTop sz="95100"/>
  </p:normalViewPr>
  <p:slideViewPr>
    <p:cSldViewPr snapToGrid="0" snapToObjects="1">
      <p:cViewPr varScale="1">
        <p:scale>
          <a:sx n="70" d="100"/>
          <a:sy n="70" d="100"/>
        </p:scale>
        <p:origin x="2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2/17/20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2/17/20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ullstackpython.com/databas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ullstackpython.com/django-orm.html" TargetMode="External"/><Relationship Id="rId2" Type="http://schemas.openxmlformats.org/officeDocument/2006/relationships/hyperlink" Target="https://www.fullstackpython.com/sqlalchem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7A1A1-ED76-BC4A-A848-D5D07F7A6B26}"/>
              </a:ext>
            </a:extLst>
          </p:cNvPr>
          <p:cNvSpPr>
            <a:spLocks noGrp="1"/>
          </p:cNvSpPr>
          <p:nvPr>
            <p:ph type="ctrTitle"/>
          </p:nvPr>
        </p:nvSpPr>
        <p:spPr/>
        <p:txBody>
          <a:bodyPr/>
          <a:lstStyle/>
          <a:p>
            <a:r>
              <a:rPr lang="es-PE" dirty="0"/>
              <a:t>ORM</a:t>
            </a:r>
          </a:p>
        </p:txBody>
      </p:sp>
      <p:sp>
        <p:nvSpPr>
          <p:cNvPr id="3" name="Subtítulo 2">
            <a:extLst>
              <a:ext uri="{FF2B5EF4-FFF2-40B4-BE49-F238E27FC236}">
                <a16:creationId xmlns:a16="http://schemas.microsoft.com/office/drawing/2014/main" id="{A5CECC00-E442-4847-8352-7FE81A99E599}"/>
              </a:ext>
            </a:extLst>
          </p:cNvPr>
          <p:cNvSpPr>
            <a:spLocks noGrp="1"/>
          </p:cNvSpPr>
          <p:nvPr>
            <p:ph type="subTitle" idx="1"/>
          </p:nvPr>
        </p:nvSpPr>
        <p:spPr/>
        <p:txBody>
          <a:bodyPr/>
          <a:lstStyle/>
          <a:p>
            <a:r>
              <a:rPr lang="es-PE" dirty="0"/>
              <a:t>Object-Relational-Mappers</a:t>
            </a:r>
          </a:p>
        </p:txBody>
      </p:sp>
    </p:spTree>
    <p:extLst>
      <p:ext uri="{BB962C8B-B14F-4D97-AF65-F5344CB8AC3E}">
        <p14:creationId xmlns:p14="http://schemas.microsoft.com/office/powerpoint/2010/main" val="26983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A837B-58CC-A640-90ED-B4F63FFA883F}"/>
              </a:ext>
            </a:extLst>
          </p:cNvPr>
          <p:cNvSpPr>
            <a:spLocks noGrp="1"/>
          </p:cNvSpPr>
          <p:nvPr>
            <p:ph type="title"/>
          </p:nvPr>
        </p:nvSpPr>
        <p:spPr/>
        <p:txBody>
          <a:bodyPr/>
          <a:lstStyle/>
          <a:p>
            <a:r>
              <a:rPr lang="es-PE" dirty="0"/>
              <a:t>¿Que es un ORM?</a:t>
            </a:r>
          </a:p>
        </p:txBody>
      </p:sp>
      <p:sp>
        <p:nvSpPr>
          <p:cNvPr id="3" name="Marcador de contenido 2">
            <a:extLst>
              <a:ext uri="{FF2B5EF4-FFF2-40B4-BE49-F238E27FC236}">
                <a16:creationId xmlns:a16="http://schemas.microsoft.com/office/drawing/2014/main" id="{988BA066-1C6B-B74D-AEDC-946F0B950681}"/>
              </a:ext>
            </a:extLst>
          </p:cNvPr>
          <p:cNvSpPr>
            <a:spLocks noGrp="1"/>
          </p:cNvSpPr>
          <p:nvPr>
            <p:ph idx="1"/>
          </p:nvPr>
        </p:nvSpPr>
        <p:spPr/>
        <p:txBody>
          <a:bodyPr/>
          <a:lstStyle/>
          <a:p>
            <a:r>
              <a:rPr lang="es-PE" dirty="0"/>
              <a:t>Un mapeador de objetos relacionales (ORM) es una biblioteca de códigos que automatiza la transferencia de datos almacenados en tablas de bases de datos relacionales en objetos que se usan más comúnmente en el código de la aplicación.</a:t>
            </a:r>
          </a:p>
        </p:txBody>
      </p:sp>
    </p:spTree>
    <p:extLst>
      <p:ext uri="{BB962C8B-B14F-4D97-AF65-F5344CB8AC3E}">
        <p14:creationId xmlns:p14="http://schemas.microsoft.com/office/powerpoint/2010/main" val="3943313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A48DD-3774-084E-9388-792BEF6C7222}"/>
              </a:ext>
            </a:extLst>
          </p:cNvPr>
          <p:cNvSpPr>
            <a:spLocks noGrp="1"/>
          </p:cNvSpPr>
          <p:nvPr>
            <p:ph type="title"/>
          </p:nvPr>
        </p:nvSpPr>
        <p:spPr/>
        <p:txBody>
          <a:bodyPr>
            <a:normAutofit/>
          </a:bodyPr>
          <a:lstStyle/>
          <a:p>
            <a:r>
              <a:rPr lang="es-PE" dirty="0"/>
              <a:t>¿Por qué son útiles los ORM?</a:t>
            </a:r>
          </a:p>
        </p:txBody>
      </p:sp>
      <p:sp>
        <p:nvSpPr>
          <p:cNvPr id="3" name="Marcador de contenido 2">
            <a:extLst>
              <a:ext uri="{FF2B5EF4-FFF2-40B4-BE49-F238E27FC236}">
                <a16:creationId xmlns:a16="http://schemas.microsoft.com/office/drawing/2014/main" id="{0256F9AE-905F-9243-9552-968F34A97CAC}"/>
              </a:ext>
            </a:extLst>
          </p:cNvPr>
          <p:cNvSpPr>
            <a:spLocks noGrp="1"/>
          </p:cNvSpPr>
          <p:nvPr>
            <p:ph idx="1"/>
          </p:nvPr>
        </p:nvSpPr>
        <p:spPr/>
        <p:txBody>
          <a:bodyPr>
            <a:normAutofit/>
          </a:bodyPr>
          <a:lstStyle/>
          <a:p>
            <a:r>
              <a:rPr lang="es-PE" dirty="0"/>
              <a:t>Los ORM proporcionan una abstracción de alto nivel sobre una </a:t>
            </a:r>
            <a:r>
              <a:rPr lang="es-PE" dirty="0">
                <a:hlinkClick r:id="rId2"/>
              </a:rPr>
              <a:t>base de datos relacional</a:t>
            </a:r>
            <a:r>
              <a:rPr lang="es-PE" dirty="0"/>
              <a:t> que permite a un desarrollador escribir código Python en lugar de SQL para crear, leer, actualizar y eliminar datos y esquemas en su base de datos.</a:t>
            </a:r>
          </a:p>
          <a:p>
            <a:r>
              <a:rPr lang="es-PE" dirty="0"/>
              <a:t>Los desarrolladores pueden usar el lenguaje de programación con el que se sienten cómodos para trabajar con una base de datos en lugar de escribir instrucciones SQL o procedimientos almacenados.</a:t>
            </a:r>
          </a:p>
        </p:txBody>
      </p:sp>
    </p:spTree>
    <p:extLst>
      <p:ext uri="{BB962C8B-B14F-4D97-AF65-F5344CB8AC3E}">
        <p14:creationId xmlns:p14="http://schemas.microsoft.com/office/powerpoint/2010/main" val="301572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45D8E-4F28-1B47-8F70-BA45B6A9A4EB}"/>
              </a:ext>
            </a:extLst>
          </p:cNvPr>
          <p:cNvSpPr>
            <a:spLocks noGrp="1"/>
          </p:cNvSpPr>
          <p:nvPr>
            <p:ph type="title"/>
          </p:nvPr>
        </p:nvSpPr>
        <p:spPr/>
        <p:txBody>
          <a:bodyPr>
            <a:normAutofit fontScale="90000"/>
          </a:bodyPr>
          <a:lstStyle/>
          <a:p>
            <a:r>
              <a:rPr lang="es-PE" dirty="0"/>
              <a:t>¿Cuáles son las desventajas de usar un ORM?</a:t>
            </a:r>
          </a:p>
        </p:txBody>
      </p:sp>
      <p:sp>
        <p:nvSpPr>
          <p:cNvPr id="3" name="Marcador de contenido 2">
            <a:extLst>
              <a:ext uri="{FF2B5EF4-FFF2-40B4-BE49-F238E27FC236}">
                <a16:creationId xmlns:a16="http://schemas.microsoft.com/office/drawing/2014/main" id="{528B00ED-3B55-5446-9EF5-4AE60987662F}"/>
              </a:ext>
            </a:extLst>
          </p:cNvPr>
          <p:cNvSpPr>
            <a:spLocks noGrp="1"/>
          </p:cNvSpPr>
          <p:nvPr>
            <p:ph idx="1"/>
          </p:nvPr>
        </p:nvSpPr>
        <p:spPr/>
        <p:txBody>
          <a:bodyPr>
            <a:normAutofit fontScale="92500" lnSpcReduction="10000"/>
          </a:bodyPr>
          <a:lstStyle/>
          <a:p>
            <a:r>
              <a:rPr lang="es-PE" dirty="0"/>
              <a:t>Falta de coincidencia de impedancia: Las dificultades que se producen al mover datos entre tablas relacionales y objetos de aplicación. </a:t>
            </a:r>
            <a:r>
              <a:rPr lang="es-PE" i="1" u="sng" dirty="0"/>
              <a:t>La esencia es que la forma en que un desarrollador usa objetos es diferente de cómo se almacenan los datos y se unen en tablas relacionales.</a:t>
            </a:r>
          </a:p>
          <a:p>
            <a:r>
              <a:rPr lang="es-PE" dirty="0"/>
              <a:t>Potencial de rendimiento reducido: El impacto en el rendimiento proviene de la traducción del código de la aplicación en una instrucción SQL correspondiente que puede no ajustarse correctamente.</a:t>
            </a:r>
          </a:p>
          <a:p>
            <a:r>
              <a:rPr lang="es-PE" dirty="0"/>
              <a:t>Cambiar la complejidad de la base de datos al código de la aplicación: Transferir el manejo de la informacion de base de datos al codigo.</a:t>
            </a:r>
          </a:p>
          <a:p>
            <a:endParaRPr lang="es-PE" dirty="0"/>
          </a:p>
        </p:txBody>
      </p:sp>
    </p:spTree>
    <p:extLst>
      <p:ext uri="{BB962C8B-B14F-4D97-AF65-F5344CB8AC3E}">
        <p14:creationId xmlns:p14="http://schemas.microsoft.com/office/powerpoint/2010/main" val="141946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88137-076F-404F-878F-AB7F9FAAA90A}"/>
              </a:ext>
            </a:extLst>
          </p:cNvPr>
          <p:cNvSpPr>
            <a:spLocks noGrp="1"/>
          </p:cNvSpPr>
          <p:nvPr>
            <p:ph type="title"/>
          </p:nvPr>
        </p:nvSpPr>
        <p:spPr/>
        <p:txBody>
          <a:bodyPr>
            <a:normAutofit/>
          </a:bodyPr>
          <a:lstStyle/>
          <a:p>
            <a:r>
              <a:rPr lang="es-PE" dirty="0"/>
              <a:t>Implementaciones de Python ORM</a:t>
            </a:r>
          </a:p>
        </p:txBody>
      </p:sp>
      <p:sp>
        <p:nvSpPr>
          <p:cNvPr id="3" name="Marcador de contenido 2">
            <a:extLst>
              <a:ext uri="{FF2B5EF4-FFF2-40B4-BE49-F238E27FC236}">
                <a16:creationId xmlns:a16="http://schemas.microsoft.com/office/drawing/2014/main" id="{F71FC578-E739-304D-822D-183AE6AE5537}"/>
              </a:ext>
            </a:extLst>
          </p:cNvPr>
          <p:cNvSpPr>
            <a:spLocks noGrp="1"/>
          </p:cNvSpPr>
          <p:nvPr>
            <p:ph idx="1"/>
          </p:nvPr>
        </p:nvSpPr>
        <p:spPr/>
        <p:txBody>
          <a:bodyPr/>
          <a:lstStyle/>
          <a:p>
            <a:r>
              <a:rPr lang="es-PE" dirty="0">
                <a:hlinkClick r:id="rId2"/>
              </a:rPr>
              <a:t>SQLAlchemy</a:t>
            </a:r>
            <a:endParaRPr lang="es-PE" dirty="0"/>
          </a:p>
          <a:p>
            <a:r>
              <a:rPr lang="es-PE" dirty="0"/>
              <a:t>Peewe ORM</a:t>
            </a:r>
          </a:p>
          <a:p>
            <a:r>
              <a:rPr lang="es-PE" dirty="0"/>
              <a:t>Pony ORM</a:t>
            </a:r>
          </a:p>
          <a:p>
            <a:r>
              <a:rPr lang="es-PE" dirty="0">
                <a:hlinkClick r:id="rId3"/>
              </a:rPr>
              <a:t>El ORM de Django</a:t>
            </a:r>
            <a:endParaRPr lang="es-PE" dirty="0"/>
          </a:p>
        </p:txBody>
      </p:sp>
    </p:spTree>
    <p:extLst>
      <p:ext uri="{BB962C8B-B14F-4D97-AF65-F5344CB8AC3E}">
        <p14:creationId xmlns:p14="http://schemas.microsoft.com/office/powerpoint/2010/main" val="2206056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Orgánico</Template>
  <TotalTime>72</TotalTime>
  <Words>260</Words>
  <Application>Microsoft Macintosh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Garamond</vt:lpstr>
      <vt:lpstr>Orgánico</vt:lpstr>
      <vt:lpstr>ORM</vt:lpstr>
      <vt:lpstr>¿Que es un ORM?</vt:lpstr>
      <vt:lpstr>¿Por qué son útiles los ORM?</vt:lpstr>
      <vt:lpstr>¿Cuáles son las desventajas de usar un ORM?</vt:lpstr>
      <vt:lpstr>Implementaciones de Python 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dc:title>
  <dc:creator>Franco, Kevyn</dc:creator>
  <cp:lastModifiedBy>Franco, Kevyn</cp:lastModifiedBy>
  <cp:revision>2</cp:revision>
  <dcterms:created xsi:type="dcterms:W3CDTF">2020-02-17T20:59:06Z</dcterms:created>
  <dcterms:modified xsi:type="dcterms:W3CDTF">2020-02-17T22:11:14Z</dcterms:modified>
</cp:coreProperties>
</file>