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e4ecb67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e4ecb67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e4ecb67d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e4ecb67d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e4ecb67d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e4ecb67d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e4ecb67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e4ecb67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4ecb67d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4ecb67d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4ecb67d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4ecb67d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e4ecb67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e4ecb67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2400"/>
              <a:t>Estructuras de control de flujo</a:t>
            </a:r>
            <a:endParaRPr sz="24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¿Qué es la identación?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un lenguaje informático, la identación es lo que la sangría al lenguaje humano escrito (a nivel formal). Así como para el lenguaje formal, cuando uno redacta una carta, debe respetar ciertas sangrías, los lenguajes informáticos, requieren una identación.</a:t>
            </a:r>
            <a:endParaRPr/>
          </a:p>
          <a:p>
            <a:pPr indent="0" lvl="0" marL="0" rtl="0" algn="l">
              <a:spcBef>
                <a:spcPts val="1600"/>
              </a:spcBef>
              <a:spcAft>
                <a:spcPts val="0"/>
              </a:spcAft>
              <a:buNone/>
            </a:pPr>
            <a:r>
              <a:rPr lang="es-419"/>
              <a:t>PEP 8: identación</a:t>
            </a:r>
            <a:endParaRPr/>
          </a:p>
          <a:p>
            <a:pPr indent="0" lvl="0" marL="0" rtl="0" algn="l">
              <a:spcBef>
                <a:spcPts val="1600"/>
              </a:spcBef>
              <a:spcAft>
                <a:spcPts val="0"/>
              </a:spcAft>
              <a:buNone/>
            </a:pPr>
            <a:r>
              <a:rPr lang="es-419"/>
              <a:t>Una identación de 4 (cuatro) espacios en blanco, indicará que las instrucciones identadas, forman parte de una misma estructura de control.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Encoding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encoding (o codificación) es otro de los elementos del lenguaje que no puede omitirse a la hora de hablar de estructuras de control.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El encoding no es más que una directiva que se coloca al inicio de un archivo Python, a fin de indicar al sistema, la codificación de caracteres utilizada en el archivo.</a:t>
            </a:r>
            <a:endParaRPr/>
          </a:p>
          <a:p>
            <a:pPr indent="0" lvl="0" marL="0" rtl="0" algn="l">
              <a:spcBef>
                <a:spcPts val="1600"/>
              </a:spcBef>
              <a:spcAft>
                <a:spcPts val="0"/>
              </a:spcAft>
              <a:buNone/>
            </a:pPr>
            <a:r>
              <a:rPr lang="es-419"/>
              <a:t># -*- coding: utf-8 -*-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Asignación múltiple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Otra de las ventajas que Python nos provee, es la de poder asignar en una sola instrucción, múltiples variables: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a, b, c = 'string', 15, True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Estructuras de control de flujo condicionales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723650" y="1708138"/>
            <a:ext cx="4514850" cy="2305050"/>
          </a:xfrm>
          <a:prstGeom prst="rect">
            <a:avLst/>
          </a:prstGeom>
          <a:noFill/>
          <a:ln>
            <a:noFill/>
          </a:ln>
        </p:spPr>
      </p:pic>
      <p:pic>
        <p:nvPicPr>
          <p:cNvPr id="86" name="Google Shape;86;p17"/>
          <p:cNvPicPr preferRelativeResize="0"/>
          <p:nvPr/>
        </p:nvPicPr>
        <p:blipFill>
          <a:blip r:embed="rId4">
            <a:alphaModFix/>
          </a:blip>
          <a:stretch>
            <a:fillRect/>
          </a:stretch>
        </p:blipFill>
        <p:spPr>
          <a:xfrm>
            <a:off x="4066900" y="1708138"/>
            <a:ext cx="5200650" cy="277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Estructuras de control iterativas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diferencia de las estructuras de control condicionales, las iterativas (también llamadas cíclicas o bucles), nos permiten ejecutar un mismo código, de manera repetida, mientras se cumpla una condición.</a:t>
            </a:r>
            <a:endParaRPr/>
          </a:p>
          <a:p>
            <a:pPr indent="0" lvl="0" marL="0" rtl="0" algn="l">
              <a:spcBef>
                <a:spcPts val="1600"/>
              </a:spcBef>
              <a:spcAft>
                <a:spcPts val="0"/>
              </a:spcAft>
              <a:buNone/>
            </a:pPr>
            <a:r>
              <a:rPr lang="es-419"/>
              <a:t>En Python se dispone de dos estructuras cíclicas:</a:t>
            </a:r>
            <a:endParaRPr/>
          </a:p>
          <a:p>
            <a:pPr indent="0" lvl="0" marL="0" rtl="0" algn="l">
              <a:spcBef>
                <a:spcPts val="1600"/>
              </a:spcBef>
              <a:spcAft>
                <a:spcPts val="0"/>
              </a:spcAft>
              <a:buNone/>
            </a:pPr>
            <a:r>
              <a:rPr lang="es-419"/>
              <a:t>El bucle while</a:t>
            </a:r>
            <a:endParaRPr/>
          </a:p>
          <a:p>
            <a:pPr indent="0" lvl="0" marL="0" rtl="0" algn="l">
              <a:spcBef>
                <a:spcPts val="1600"/>
              </a:spcBef>
              <a:spcAft>
                <a:spcPts val="1600"/>
              </a:spcAft>
              <a:buNone/>
            </a:pPr>
            <a:r>
              <a:rPr lang="es-419"/>
              <a:t>El bucle for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2400"/>
              <a:t>Funciones e introducción a la programación funciona</a:t>
            </a:r>
            <a:endParaRPr sz="2400"/>
          </a:p>
        </p:txBody>
      </p:sp>
      <p:sp>
        <p:nvSpPr>
          <p:cNvPr id="98" name="Google Shape;98;p19"/>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