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cde909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cde909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cde909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cde909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cde909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cde909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cde909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cde909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r>
              <a:rPr lang="es-419"/>
              <a:t> a Django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Django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Django es un framework web de alto nivel que permite el desarrollo rápido de sitios web seguros y mantenibles.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Completo - </a:t>
            </a: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Baterías</a:t>
            </a: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incluidas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Versátil - </a:t>
            </a:r>
            <a:r>
              <a:rPr lang="es-419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(incluyendo HTML, RSS feeds, JSON, XML, etc)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Seguro - Encriptar sesiones, Evitar </a:t>
            </a: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SQL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Escalable - Cada parte de la arquitectura puede ser remplazada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Mantenible - MVC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Portable - Ejecutable en casi cualquier plataforma (Python)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r>
              <a:rPr lang="es-419"/>
              <a:t> Generales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273044"/>
                </a:solidFill>
              </a:rPr>
              <a:t> </a:t>
            </a:r>
            <a:r>
              <a:rPr b="1" lang="es-419" sz="2400">
                <a:solidFill>
                  <a:srgbClr val="273044"/>
                </a:solidFill>
              </a:rPr>
              <a:t>Permite la creación, actualización y eliminación de objetos de contenido</a:t>
            </a:r>
            <a:r>
              <a:rPr lang="es-419" sz="2400">
                <a:solidFill>
                  <a:srgbClr val="273044"/>
                </a:solidFill>
              </a:rPr>
              <a:t>, llevando un registro de todas las acciones realizadas sobre cada uno.</a:t>
            </a:r>
            <a:endParaRPr sz="2400">
              <a:solidFill>
                <a:srgbClr val="2730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044"/>
              </a:solidFill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730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7304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48200"/>
            <a:ext cx="8520600" cy="4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273044"/>
                </a:solidFill>
              </a:rPr>
              <a:t>El núcleo de </a:t>
            </a:r>
            <a:r>
              <a:rPr b="1" lang="es-419" sz="1400">
                <a:solidFill>
                  <a:srgbClr val="273044"/>
                </a:solidFill>
              </a:rPr>
              <a:t>Django</a:t>
            </a:r>
            <a:r>
              <a:rPr lang="es-419" sz="1400">
                <a:solidFill>
                  <a:srgbClr val="273044"/>
                </a:solidFill>
              </a:rPr>
              <a:t> consiste en una asignación entre objeto y relación que existe entre:</a:t>
            </a:r>
            <a:endParaRPr sz="1400">
              <a:solidFill>
                <a:srgbClr val="273044"/>
              </a:solidFill>
            </a:endParaRPr>
          </a:p>
          <a:p>
            <a:pPr indent="-317500" lvl="0" marL="457200" rtl="0" algn="l">
              <a:spcBef>
                <a:spcPts val="2300"/>
              </a:spcBef>
              <a:spcAft>
                <a:spcPts val="0"/>
              </a:spcAft>
              <a:buClr>
                <a:srgbClr val="273044"/>
              </a:buClr>
              <a:buSzPts val="1400"/>
              <a:buAutoNum type="arabicPeriod"/>
            </a:pPr>
            <a:r>
              <a:rPr lang="es-419" sz="1400">
                <a:solidFill>
                  <a:srgbClr val="273044"/>
                </a:solidFill>
              </a:rPr>
              <a:t>Los modelos de datos (definido como las </a:t>
            </a:r>
            <a:r>
              <a:rPr b="1" lang="es-419" sz="1400">
                <a:solidFill>
                  <a:srgbClr val="273044"/>
                </a:solidFill>
              </a:rPr>
              <a:t>clases de Python</a:t>
            </a:r>
            <a:r>
              <a:rPr lang="es-419" sz="1400">
                <a:solidFill>
                  <a:srgbClr val="273044"/>
                </a:solidFill>
              </a:rPr>
              <a:t>) y una base de datos</a:t>
            </a:r>
            <a:br>
              <a:rPr lang="es-419" sz="1400">
                <a:solidFill>
                  <a:srgbClr val="273044"/>
                </a:solidFill>
              </a:rPr>
            </a:br>
            <a:r>
              <a:rPr lang="es-419" sz="1400">
                <a:solidFill>
                  <a:srgbClr val="273044"/>
                </a:solidFill>
              </a:rPr>
              <a:t>relacional ( “</a:t>
            </a:r>
            <a:r>
              <a:rPr i="1" lang="es-419" sz="1400">
                <a:solidFill>
                  <a:srgbClr val="273044"/>
                </a:solidFill>
              </a:rPr>
              <a:t>model.py</a:t>
            </a:r>
            <a:r>
              <a:rPr lang="es-419" sz="1400">
                <a:solidFill>
                  <a:srgbClr val="273044"/>
                </a:solidFill>
              </a:rPr>
              <a:t>“)</a:t>
            </a:r>
            <a:endParaRPr sz="1400">
              <a:solidFill>
                <a:srgbClr val="27304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044"/>
              </a:buClr>
              <a:buSzPts val="1400"/>
              <a:buAutoNum type="arabicPeriod"/>
            </a:pPr>
            <a:r>
              <a:rPr lang="es-419" sz="1400">
                <a:solidFill>
                  <a:srgbClr val="273044"/>
                </a:solidFill>
              </a:rPr>
              <a:t>Un sistema para procesar las solicitudes con un sistema de plantillas web</a:t>
            </a:r>
            <a:br>
              <a:rPr lang="es-419" sz="1400">
                <a:solidFill>
                  <a:srgbClr val="273044"/>
                </a:solidFill>
              </a:rPr>
            </a:br>
            <a:r>
              <a:rPr lang="es-419" sz="1400">
                <a:solidFill>
                  <a:srgbClr val="273044"/>
                </a:solidFill>
              </a:rPr>
              <a:t>( “</a:t>
            </a:r>
            <a:r>
              <a:rPr i="1" lang="es-419" sz="1400">
                <a:solidFill>
                  <a:srgbClr val="273044"/>
                </a:solidFill>
              </a:rPr>
              <a:t>Views.py</a:t>
            </a:r>
            <a:r>
              <a:rPr lang="es-419" sz="1400">
                <a:solidFill>
                  <a:srgbClr val="273044"/>
                </a:solidFill>
              </a:rPr>
              <a:t>“) y una expresión regular obtenida por URL ( “</a:t>
            </a:r>
            <a:r>
              <a:rPr i="1" lang="es-419" sz="1400">
                <a:solidFill>
                  <a:srgbClr val="273044"/>
                </a:solidFill>
              </a:rPr>
              <a:t>Controller</a:t>
            </a:r>
            <a:r>
              <a:rPr lang="es-419" sz="1400">
                <a:solidFill>
                  <a:srgbClr val="273044"/>
                </a:solidFill>
              </a:rPr>
              <a:t>“)</a:t>
            </a:r>
            <a:endParaRPr sz="1400">
              <a:solidFill>
                <a:srgbClr val="273044"/>
              </a:solidFill>
            </a:endParaRPr>
          </a:p>
          <a:p>
            <a:pPr indent="0" lvl="0" marL="45720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2730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25" y="152400"/>
            <a:ext cx="43041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