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59" r:id="rId1"/>
  </p:sldMasterIdLst>
  <p:notesMasterIdLst>
    <p:notesMasterId r:id="rId18"/>
  </p:notesMasterIdLst>
  <p:sldIdLst>
    <p:sldId id="256" r:id="rId2"/>
    <p:sldId id="269" r:id="rId3"/>
    <p:sldId id="257" r:id="rId4"/>
    <p:sldId id="271" r:id="rId5"/>
    <p:sldId id="276" r:id="rId6"/>
    <p:sldId id="272" r:id="rId7"/>
    <p:sldId id="273" r:id="rId8"/>
    <p:sldId id="274" r:id="rId9"/>
    <p:sldId id="275" r:id="rId10"/>
    <p:sldId id="277" r:id="rId11"/>
    <p:sldId id="278" r:id="rId12"/>
    <p:sldId id="279" r:id="rId13"/>
    <p:sldId id="266" r:id="rId14"/>
    <p:sldId id="262" r:id="rId15"/>
    <p:sldId id="264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C4B9"/>
    <a:srgbClr val="177E69"/>
    <a:srgbClr val="EBF5E4"/>
    <a:srgbClr val="EAF5E4"/>
    <a:srgbClr val="EC2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404" autoAdjust="0"/>
  </p:normalViewPr>
  <p:slideViewPr>
    <p:cSldViewPr snapToGrid="0">
      <p:cViewPr varScale="1">
        <p:scale>
          <a:sx n="71" d="100"/>
          <a:sy n="71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421A36-EC76-4B42-8DEF-C32DA8EBD487}" type="doc">
      <dgm:prSet loTypeId="urn:microsoft.com/office/officeart/2005/8/layout/pyramid2" loCatId="list" qsTypeId="urn:microsoft.com/office/officeart/2005/8/quickstyle/simple1" qsCatId="simple" csTypeId="urn:microsoft.com/office/officeart/2005/8/colors/colorful3" csCatId="colorful" phldr="1"/>
      <dgm:spPr/>
    </dgm:pt>
    <dgm:pt modelId="{4088FA11-DEAC-4DC2-BA6B-303FDE86B0D8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DDoS</a:t>
          </a:r>
          <a:endParaRPr lang="en-US" dirty="0">
            <a:solidFill>
              <a:srgbClr val="177E69"/>
            </a:solidFill>
          </a:endParaRPr>
        </a:p>
      </dgm:t>
    </dgm:pt>
    <dgm:pt modelId="{B5385BAD-79DE-4CAC-A074-7AD55179798D}" type="parTrans" cxnId="{5A8FB13E-05E9-4672-A479-547102C92C28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81D8340F-9AEC-4B8A-896F-50906234DFFE}" type="sibTrans" cxnId="{5A8FB13E-05E9-4672-A479-547102C92C28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B0578395-DDAA-448B-AEFF-A77B00D07445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Spamming</a:t>
          </a:r>
          <a:endParaRPr lang="en-US" dirty="0">
            <a:solidFill>
              <a:srgbClr val="177E69"/>
            </a:solidFill>
          </a:endParaRPr>
        </a:p>
      </dgm:t>
    </dgm:pt>
    <dgm:pt modelId="{30BBF8AE-542A-4797-BAEA-C23F3A43A435}" type="parTrans" cxnId="{615CA881-7C59-4182-84DA-D1CB8E9E3DF8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162C8919-CDAD-4A5F-BC5F-B45B688F6BEB}" type="sibTrans" cxnId="{615CA881-7C59-4182-84DA-D1CB8E9E3DF8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A5FF013C-E56D-4B68-AF4E-02DEBB16BEC9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Sniffing Traffic</a:t>
          </a:r>
          <a:endParaRPr lang="en-US" dirty="0">
            <a:solidFill>
              <a:srgbClr val="177E69"/>
            </a:solidFill>
          </a:endParaRPr>
        </a:p>
      </dgm:t>
    </dgm:pt>
    <dgm:pt modelId="{EA16BE74-7E36-4391-9A86-61DC7F432FB8}" type="parTrans" cxnId="{3E47417B-FA97-490B-BD72-9CE3F1895F79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461B5C65-CC71-49BB-BC30-C9DE13998985}" type="sibTrans" cxnId="{3E47417B-FA97-490B-BD72-9CE3F1895F79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3CF48CE4-9EA4-4E3A-8084-E4439D17B777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Keylogging</a:t>
          </a:r>
          <a:endParaRPr lang="en-US" dirty="0">
            <a:solidFill>
              <a:srgbClr val="177E69"/>
            </a:solidFill>
          </a:endParaRPr>
        </a:p>
      </dgm:t>
    </dgm:pt>
    <dgm:pt modelId="{41285765-3E60-4B1D-A70B-7754677BBF71}" type="parTrans" cxnId="{4F4EF6DB-C4E4-4660-ADE3-38AEAC47381F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7C05A3DB-559C-4F95-914F-71D2C23C9BF3}" type="sibTrans" cxnId="{4F4EF6DB-C4E4-4660-ADE3-38AEAC47381F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54049704-B985-4C15-A016-2523830B6B10}" type="pres">
      <dgm:prSet presAssocID="{45421A36-EC76-4B42-8DEF-C32DA8EBD487}" presName="compositeShape" presStyleCnt="0">
        <dgm:presLayoutVars>
          <dgm:dir/>
          <dgm:resizeHandles/>
        </dgm:presLayoutVars>
      </dgm:prSet>
      <dgm:spPr/>
    </dgm:pt>
    <dgm:pt modelId="{783653C2-BFFE-49A3-8420-0AB71773F7ED}" type="pres">
      <dgm:prSet presAssocID="{45421A36-EC76-4B42-8DEF-C32DA8EBD487}" presName="pyramid" presStyleLbl="node1" presStyleIdx="0" presStyleCnt="1" custAng="10800000"/>
      <dgm:spPr/>
    </dgm:pt>
    <dgm:pt modelId="{CD40AC83-87B8-414C-B7BE-DB3C165B7DB3}" type="pres">
      <dgm:prSet presAssocID="{45421A36-EC76-4B42-8DEF-C32DA8EBD487}" presName="theList" presStyleCnt="0"/>
      <dgm:spPr/>
    </dgm:pt>
    <dgm:pt modelId="{589FB2AA-E543-4B92-BA8F-1B72B7EBA029}" type="pres">
      <dgm:prSet presAssocID="{4088FA11-DEAC-4DC2-BA6B-303FDE86B0D8}" presName="aNode" presStyleLbl="fgAcc1" presStyleIdx="0" presStyleCnt="4">
        <dgm:presLayoutVars>
          <dgm:bulletEnabled val="1"/>
        </dgm:presLayoutVars>
      </dgm:prSet>
      <dgm:spPr/>
    </dgm:pt>
    <dgm:pt modelId="{33B56EF9-D68C-452B-99F0-067ED0C42EEF}" type="pres">
      <dgm:prSet presAssocID="{4088FA11-DEAC-4DC2-BA6B-303FDE86B0D8}" presName="aSpace" presStyleCnt="0"/>
      <dgm:spPr/>
    </dgm:pt>
    <dgm:pt modelId="{9CFDDDB3-16B9-472B-986D-2770E5D3FF97}" type="pres">
      <dgm:prSet presAssocID="{B0578395-DDAA-448B-AEFF-A77B00D07445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31C6D1-F89F-4579-88A5-55B1708B23E5}" type="pres">
      <dgm:prSet presAssocID="{B0578395-DDAA-448B-AEFF-A77B00D07445}" presName="aSpace" presStyleCnt="0"/>
      <dgm:spPr/>
    </dgm:pt>
    <dgm:pt modelId="{38EF9AEA-B358-4B31-97DF-5C6DAE580A0A}" type="pres">
      <dgm:prSet presAssocID="{A5FF013C-E56D-4B68-AF4E-02DEBB16BEC9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A2EE2A-BA6C-41F5-976F-118A032C0791}" type="pres">
      <dgm:prSet presAssocID="{A5FF013C-E56D-4B68-AF4E-02DEBB16BEC9}" presName="aSpace" presStyleCnt="0"/>
      <dgm:spPr/>
    </dgm:pt>
    <dgm:pt modelId="{85B77ECF-163E-4F6C-BFB5-006A89BD47F9}" type="pres">
      <dgm:prSet presAssocID="{3CF48CE4-9EA4-4E3A-8084-E4439D17B777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2F89B-7095-4799-961D-3D32707BB381}" type="pres">
      <dgm:prSet presAssocID="{3CF48CE4-9EA4-4E3A-8084-E4439D17B777}" presName="aSpace" presStyleCnt="0"/>
      <dgm:spPr/>
    </dgm:pt>
  </dgm:ptLst>
  <dgm:cxnLst>
    <dgm:cxn modelId="{0CFB76BE-375D-4D8D-BB26-91C2CA96C97F}" type="presOf" srcId="{4088FA11-DEAC-4DC2-BA6B-303FDE86B0D8}" destId="{589FB2AA-E543-4B92-BA8F-1B72B7EBA029}" srcOrd="0" destOrd="0" presId="urn:microsoft.com/office/officeart/2005/8/layout/pyramid2"/>
    <dgm:cxn modelId="{02EDE889-627D-4787-8BD3-DC4C659047A4}" type="presOf" srcId="{A5FF013C-E56D-4B68-AF4E-02DEBB16BEC9}" destId="{38EF9AEA-B358-4B31-97DF-5C6DAE580A0A}" srcOrd="0" destOrd="0" presId="urn:microsoft.com/office/officeart/2005/8/layout/pyramid2"/>
    <dgm:cxn modelId="{4F4EF6DB-C4E4-4660-ADE3-38AEAC47381F}" srcId="{45421A36-EC76-4B42-8DEF-C32DA8EBD487}" destId="{3CF48CE4-9EA4-4E3A-8084-E4439D17B777}" srcOrd="3" destOrd="0" parTransId="{41285765-3E60-4B1D-A70B-7754677BBF71}" sibTransId="{7C05A3DB-559C-4F95-914F-71D2C23C9BF3}"/>
    <dgm:cxn modelId="{1A1AA13F-95E0-463C-8FE9-81761564ADFD}" type="presOf" srcId="{B0578395-DDAA-448B-AEFF-A77B00D07445}" destId="{9CFDDDB3-16B9-472B-986D-2770E5D3FF97}" srcOrd="0" destOrd="0" presId="urn:microsoft.com/office/officeart/2005/8/layout/pyramid2"/>
    <dgm:cxn modelId="{615CA881-7C59-4182-84DA-D1CB8E9E3DF8}" srcId="{45421A36-EC76-4B42-8DEF-C32DA8EBD487}" destId="{B0578395-DDAA-448B-AEFF-A77B00D07445}" srcOrd="1" destOrd="0" parTransId="{30BBF8AE-542A-4797-BAEA-C23F3A43A435}" sibTransId="{162C8919-CDAD-4A5F-BC5F-B45B688F6BEB}"/>
    <dgm:cxn modelId="{9FFA5C3A-26EE-4F51-BE76-E72943955E7D}" type="presOf" srcId="{45421A36-EC76-4B42-8DEF-C32DA8EBD487}" destId="{54049704-B985-4C15-A016-2523830B6B10}" srcOrd="0" destOrd="0" presId="urn:microsoft.com/office/officeart/2005/8/layout/pyramid2"/>
    <dgm:cxn modelId="{5A8FB13E-05E9-4672-A479-547102C92C28}" srcId="{45421A36-EC76-4B42-8DEF-C32DA8EBD487}" destId="{4088FA11-DEAC-4DC2-BA6B-303FDE86B0D8}" srcOrd="0" destOrd="0" parTransId="{B5385BAD-79DE-4CAC-A074-7AD55179798D}" sibTransId="{81D8340F-9AEC-4B8A-896F-50906234DFFE}"/>
    <dgm:cxn modelId="{FDE56C71-5FC2-4F9F-A57D-FE8B205D7F07}" type="presOf" srcId="{3CF48CE4-9EA4-4E3A-8084-E4439D17B777}" destId="{85B77ECF-163E-4F6C-BFB5-006A89BD47F9}" srcOrd="0" destOrd="0" presId="urn:microsoft.com/office/officeart/2005/8/layout/pyramid2"/>
    <dgm:cxn modelId="{3E47417B-FA97-490B-BD72-9CE3F1895F79}" srcId="{45421A36-EC76-4B42-8DEF-C32DA8EBD487}" destId="{A5FF013C-E56D-4B68-AF4E-02DEBB16BEC9}" srcOrd="2" destOrd="0" parTransId="{EA16BE74-7E36-4391-9A86-61DC7F432FB8}" sibTransId="{461B5C65-CC71-49BB-BC30-C9DE13998985}"/>
    <dgm:cxn modelId="{18E626EA-1C1D-49A6-BF56-CF0848240E76}" type="presParOf" srcId="{54049704-B985-4C15-A016-2523830B6B10}" destId="{783653C2-BFFE-49A3-8420-0AB71773F7ED}" srcOrd="0" destOrd="0" presId="urn:microsoft.com/office/officeart/2005/8/layout/pyramid2"/>
    <dgm:cxn modelId="{7CE03C0A-915E-4F8F-9098-712001F2471F}" type="presParOf" srcId="{54049704-B985-4C15-A016-2523830B6B10}" destId="{CD40AC83-87B8-414C-B7BE-DB3C165B7DB3}" srcOrd="1" destOrd="0" presId="urn:microsoft.com/office/officeart/2005/8/layout/pyramid2"/>
    <dgm:cxn modelId="{C66067B8-A7DC-4317-8C8C-9BDC9AF722AE}" type="presParOf" srcId="{CD40AC83-87B8-414C-B7BE-DB3C165B7DB3}" destId="{589FB2AA-E543-4B92-BA8F-1B72B7EBA029}" srcOrd="0" destOrd="0" presId="urn:microsoft.com/office/officeart/2005/8/layout/pyramid2"/>
    <dgm:cxn modelId="{E0F3B896-DBB4-41D6-99F5-98F7C8D418A3}" type="presParOf" srcId="{CD40AC83-87B8-414C-B7BE-DB3C165B7DB3}" destId="{33B56EF9-D68C-452B-99F0-067ED0C42EEF}" srcOrd="1" destOrd="0" presId="urn:microsoft.com/office/officeart/2005/8/layout/pyramid2"/>
    <dgm:cxn modelId="{5DD42815-DF9D-4ADF-970B-50CBF2D9CF6E}" type="presParOf" srcId="{CD40AC83-87B8-414C-B7BE-DB3C165B7DB3}" destId="{9CFDDDB3-16B9-472B-986D-2770E5D3FF97}" srcOrd="2" destOrd="0" presId="urn:microsoft.com/office/officeart/2005/8/layout/pyramid2"/>
    <dgm:cxn modelId="{33791D95-6DE6-4F98-9B30-DAD28EACDBE4}" type="presParOf" srcId="{CD40AC83-87B8-414C-B7BE-DB3C165B7DB3}" destId="{1831C6D1-F89F-4579-88A5-55B1708B23E5}" srcOrd="3" destOrd="0" presId="urn:microsoft.com/office/officeart/2005/8/layout/pyramid2"/>
    <dgm:cxn modelId="{BE79BD57-BA3C-4939-9468-8CEC640DA789}" type="presParOf" srcId="{CD40AC83-87B8-414C-B7BE-DB3C165B7DB3}" destId="{38EF9AEA-B358-4B31-97DF-5C6DAE580A0A}" srcOrd="4" destOrd="0" presId="urn:microsoft.com/office/officeart/2005/8/layout/pyramid2"/>
    <dgm:cxn modelId="{5019D173-5D4A-4CD0-80F2-B3B02F52D2C6}" type="presParOf" srcId="{CD40AC83-87B8-414C-B7BE-DB3C165B7DB3}" destId="{ABA2EE2A-BA6C-41F5-976F-118A032C0791}" srcOrd="5" destOrd="0" presId="urn:microsoft.com/office/officeart/2005/8/layout/pyramid2"/>
    <dgm:cxn modelId="{6FFD5208-CFC7-45F2-ADFC-BEAF35B56EF5}" type="presParOf" srcId="{CD40AC83-87B8-414C-B7BE-DB3C165B7DB3}" destId="{85B77ECF-163E-4F6C-BFB5-006A89BD47F9}" srcOrd="6" destOrd="0" presId="urn:microsoft.com/office/officeart/2005/8/layout/pyramid2"/>
    <dgm:cxn modelId="{A64C59C2-97B3-4286-B057-B14BD2A031A7}" type="presParOf" srcId="{CD40AC83-87B8-414C-B7BE-DB3C165B7DB3}" destId="{5602F89B-7095-4799-961D-3D32707BB381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B2035D-99D8-4811-A0DE-36CED1046595}" type="doc">
      <dgm:prSet loTypeId="urn:microsoft.com/office/officeart/2005/8/layout/radial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75B5C12-32B9-47B7-99AE-6EFED6DB25DA}">
      <dgm:prSet phldrT="[Text]"/>
      <dgm:spPr/>
      <dgm:t>
        <a:bodyPr/>
        <a:lstStyle/>
        <a:p>
          <a:r>
            <a:rPr lang="en-US" dirty="0" smtClean="0"/>
            <a:t>Bot</a:t>
          </a:r>
          <a:endParaRPr lang="en-US" dirty="0"/>
        </a:p>
      </dgm:t>
    </dgm:pt>
    <dgm:pt modelId="{3C333CBB-E0C8-405E-BF09-920CBC0AFDBB}" type="parTrans" cxnId="{BDBFC24D-9EE3-4069-9BB9-5A448293FB7D}">
      <dgm:prSet/>
      <dgm:spPr/>
      <dgm:t>
        <a:bodyPr/>
        <a:lstStyle/>
        <a:p>
          <a:endParaRPr lang="en-US"/>
        </a:p>
      </dgm:t>
    </dgm:pt>
    <dgm:pt modelId="{1BE555CF-7F04-411D-8CB0-087258BDE564}" type="sibTrans" cxnId="{BDBFC24D-9EE3-4069-9BB9-5A448293FB7D}">
      <dgm:prSet/>
      <dgm:spPr/>
      <dgm:t>
        <a:bodyPr/>
        <a:lstStyle/>
        <a:p>
          <a:endParaRPr lang="en-US"/>
        </a:p>
      </dgm:t>
    </dgm:pt>
    <dgm:pt modelId="{778FECAC-C03B-4603-ABFD-2B846239CA54}">
      <dgm:prSet phldrT="[Text]" custT="1"/>
      <dgm:spPr/>
      <dgm:t>
        <a:bodyPr/>
        <a:lstStyle/>
        <a:p>
          <a:r>
            <a:rPr lang="en-US" sz="1100" b="1" dirty="0" smtClean="0"/>
            <a:t>Spreading new Malware</a:t>
          </a:r>
          <a:endParaRPr lang="en-US" sz="1100" b="1" dirty="0"/>
        </a:p>
      </dgm:t>
    </dgm:pt>
    <dgm:pt modelId="{FC978EDC-CBD3-4116-8168-43C0C71309F0}" type="parTrans" cxnId="{8447C607-CA80-41D7-A004-CC480E95A13B}">
      <dgm:prSet/>
      <dgm:spPr/>
      <dgm:t>
        <a:bodyPr/>
        <a:lstStyle/>
        <a:p>
          <a:endParaRPr lang="en-US"/>
        </a:p>
      </dgm:t>
    </dgm:pt>
    <dgm:pt modelId="{7E685D49-49E7-48CA-9581-4DEB6895A28A}" type="sibTrans" cxnId="{8447C607-CA80-41D7-A004-CC480E95A13B}">
      <dgm:prSet/>
      <dgm:spPr/>
      <dgm:t>
        <a:bodyPr/>
        <a:lstStyle/>
        <a:p>
          <a:endParaRPr lang="en-US"/>
        </a:p>
      </dgm:t>
    </dgm:pt>
    <dgm:pt modelId="{01642865-0D1B-40A2-9955-6750AE493696}">
      <dgm:prSet phldrT="[Text]" custT="1"/>
      <dgm:spPr/>
      <dgm:t>
        <a:bodyPr/>
        <a:lstStyle/>
        <a:p>
          <a:r>
            <a:rPr lang="en-US" sz="1100" b="1" dirty="0" smtClean="0"/>
            <a:t>Installing Advertisement </a:t>
          </a:r>
          <a:r>
            <a:rPr lang="en-US" sz="1100" b="1" dirty="0" err="1" smtClean="0"/>
            <a:t>Addons</a:t>
          </a:r>
          <a:endParaRPr lang="en-US" sz="1100" b="1" dirty="0"/>
        </a:p>
      </dgm:t>
    </dgm:pt>
    <dgm:pt modelId="{255E88B0-7F1D-46DF-ABB5-DB640911D4FF}" type="parTrans" cxnId="{9C70692C-9A11-4A04-926C-E352CB483F41}">
      <dgm:prSet/>
      <dgm:spPr/>
      <dgm:t>
        <a:bodyPr/>
        <a:lstStyle/>
        <a:p>
          <a:endParaRPr lang="en-US"/>
        </a:p>
      </dgm:t>
    </dgm:pt>
    <dgm:pt modelId="{94AE055D-904F-400C-A4A7-8704904FCB01}" type="sibTrans" cxnId="{9C70692C-9A11-4A04-926C-E352CB483F41}">
      <dgm:prSet/>
      <dgm:spPr/>
      <dgm:t>
        <a:bodyPr/>
        <a:lstStyle/>
        <a:p>
          <a:endParaRPr lang="en-US"/>
        </a:p>
      </dgm:t>
    </dgm:pt>
    <dgm:pt modelId="{38DADBB7-ED37-43BC-8C9B-7E8BF86E8AB7}">
      <dgm:prSet phldrT="[Text]" custT="1"/>
      <dgm:spPr/>
      <dgm:t>
        <a:bodyPr/>
        <a:lstStyle/>
        <a:p>
          <a:r>
            <a:rPr lang="en-US" sz="1100" b="1" dirty="0" smtClean="0"/>
            <a:t>Google AdSense abuse</a:t>
          </a:r>
          <a:endParaRPr lang="en-US" sz="1100" b="1" dirty="0"/>
        </a:p>
      </dgm:t>
    </dgm:pt>
    <dgm:pt modelId="{9A67771C-9647-453B-AAE8-88FF29E2C60E}" type="parTrans" cxnId="{FA41DC17-3090-4CE3-AB7A-BFBCE51D8337}">
      <dgm:prSet/>
      <dgm:spPr/>
      <dgm:t>
        <a:bodyPr/>
        <a:lstStyle/>
        <a:p>
          <a:endParaRPr lang="en-US"/>
        </a:p>
      </dgm:t>
    </dgm:pt>
    <dgm:pt modelId="{A7316F92-B2D8-47ED-BC41-A9B295452B48}" type="sibTrans" cxnId="{FA41DC17-3090-4CE3-AB7A-BFBCE51D8337}">
      <dgm:prSet/>
      <dgm:spPr/>
      <dgm:t>
        <a:bodyPr/>
        <a:lstStyle/>
        <a:p>
          <a:endParaRPr lang="en-US"/>
        </a:p>
      </dgm:t>
    </dgm:pt>
    <dgm:pt modelId="{BFC8BDF1-78DB-4655-A4E3-CF8B153D4676}">
      <dgm:prSet phldrT="[Text]" custT="1"/>
      <dgm:spPr/>
      <dgm:t>
        <a:bodyPr/>
        <a:lstStyle/>
        <a:p>
          <a:r>
            <a:rPr lang="en-US" sz="1100" b="1" dirty="0" smtClean="0"/>
            <a:t>Attack IRC Chat Networks</a:t>
          </a:r>
          <a:endParaRPr lang="en-US" sz="1100" b="1" dirty="0"/>
        </a:p>
      </dgm:t>
    </dgm:pt>
    <dgm:pt modelId="{4F154B9D-3A4C-4473-ACA7-48E96645E565}" type="parTrans" cxnId="{61490C96-F63D-44B4-8577-58873EE40735}">
      <dgm:prSet/>
      <dgm:spPr/>
      <dgm:t>
        <a:bodyPr/>
        <a:lstStyle/>
        <a:p>
          <a:endParaRPr lang="en-US"/>
        </a:p>
      </dgm:t>
    </dgm:pt>
    <dgm:pt modelId="{95E5BFF9-DC45-46A9-9082-DBE678207EA7}" type="sibTrans" cxnId="{61490C96-F63D-44B4-8577-58873EE40735}">
      <dgm:prSet/>
      <dgm:spPr/>
      <dgm:t>
        <a:bodyPr/>
        <a:lstStyle/>
        <a:p>
          <a:endParaRPr lang="en-US"/>
        </a:p>
      </dgm:t>
    </dgm:pt>
    <dgm:pt modelId="{DA9618EA-0EC7-44B5-B66E-5B04FFCE57A0}">
      <dgm:prSet phldrT="[Text]" custT="1"/>
      <dgm:spPr/>
      <dgm:t>
        <a:bodyPr/>
        <a:lstStyle/>
        <a:p>
          <a:r>
            <a:rPr lang="en-US" sz="1100" b="1" dirty="0" smtClean="0"/>
            <a:t>Manipulating online polls and games</a:t>
          </a:r>
          <a:endParaRPr lang="en-US" sz="1100" b="1" dirty="0"/>
        </a:p>
      </dgm:t>
    </dgm:pt>
    <dgm:pt modelId="{58036C44-998C-422F-BF7D-D945DC20EC06}" type="parTrans" cxnId="{174E4A0E-001E-4C18-8F59-1072952C47E5}">
      <dgm:prSet/>
      <dgm:spPr/>
      <dgm:t>
        <a:bodyPr/>
        <a:lstStyle/>
        <a:p>
          <a:endParaRPr lang="en-US"/>
        </a:p>
      </dgm:t>
    </dgm:pt>
    <dgm:pt modelId="{1DDC7193-AED3-4874-915F-F32629BA6ECE}" type="sibTrans" cxnId="{174E4A0E-001E-4C18-8F59-1072952C47E5}">
      <dgm:prSet/>
      <dgm:spPr/>
      <dgm:t>
        <a:bodyPr/>
        <a:lstStyle/>
        <a:p>
          <a:endParaRPr lang="en-US"/>
        </a:p>
      </dgm:t>
    </dgm:pt>
    <dgm:pt modelId="{F58A2E06-B225-45AD-B626-484D03F988AF}">
      <dgm:prSet phldrT="[Text]" custT="1"/>
      <dgm:spPr/>
      <dgm:t>
        <a:bodyPr/>
        <a:lstStyle/>
        <a:p>
          <a:r>
            <a:rPr lang="en-US" sz="1100" b="1" dirty="0" smtClean="0"/>
            <a:t>Mass identity theft</a:t>
          </a:r>
          <a:endParaRPr lang="en-US" sz="1100" b="1" dirty="0"/>
        </a:p>
      </dgm:t>
    </dgm:pt>
    <dgm:pt modelId="{FF809CBA-8C25-454A-99F3-664DBBD39BF2}" type="parTrans" cxnId="{7D085D86-90A5-4630-BFA0-BF2B11C84EAB}">
      <dgm:prSet/>
      <dgm:spPr/>
      <dgm:t>
        <a:bodyPr/>
        <a:lstStyle/>
        <a:p>
          <a:endParaRPr lang="en-US"/>
        </a:p>
      </dgm:t>
    </dgm:pt>
    <dgm:pt modelId="{940EE590-BAA5-4529-AF97-B529DD23F931}" type="sibTrans" cxnId="{7D085D86-90A5-4630-BFA0-BF2B11C84EAB}">
      <dgm:prSet/>
      <dgm:spPr/>
      <dgm:t>
        <a:bodyPr/>
        <a:lstStyle/>
        <a:p>
          <a:endParaRPr lang="en-US"/>
        </a:p>
      </dgm:t>
    </dgm:pt>
    <dgm:pt modelId="{F43DD3CD-CBC1-4FAB-A133-8DCD18E0A25A}" type="pres">
      <dgm:prSet presAssocID="{9FB2035D-99D8-4811-A0DE-36CED104659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0C63FE0-ABCA-4248-B13B-2DCF078A01AB}" type="pres">
      <dgm:prSet presAssocID="{A75B5C12-32B9-47B7-99AE-6EFED6DB25DA}" presName="centerShape" presStyleLbl="node0" presStyleIdx="0" presStyleCnt="1"/>
      <dgm:spPr/>
    </dgm:pt>
    <dgm:pt modelId="{5F42F1EE-A2F6-4C01-B4BD-D4B3E6CFB2F9}" type="pres">
      <dgm:prSet presAssocID="{FC978EDC-CBD3-4116-8168-43C0C71309F0}" presName="Name9" presStyleLbl="parChTrans1D2" presStyleIdx="0" presStyleCnt="6"/>
      <dgm:spPr/>
    </dgm:pt>
    <dgm:pt modelId="{1CC81DC1-C045-4479-89CB-5266A9FFA735}" type="pres">
      <dgm:prSet presAssocID="{FC978EDC-CBD3-4116-8168-43C0C71309F0}" presName="connTx" presStyleLbl="parChTrans1D2" presStyleIdx="0" presStyleCnt="6"/>
      <dgm:spPr/>
    </dgm:pt>
    <dgm:pt modelId="{C2F53878-8424-4FAD-B7E0-61A7014C2B62}" type="pres">
      <dgm:prSet presAssocID="{778FECAC-C03B-4603-ABFD-2B846239CA54}" presName="node" presStyleLbl="node1" presStyleIdx="0" presStyleCnt="6" custScaleX="118340" custScaleY="117150">
        <dgm:presLayoutVars>
          <dgm:bulletEnabled val="1"/>
        </dgm:presLayoutVars>
      </dgm:prSet>
      <dgm:spPr/>
    </dgm:pt>
    <dgm:pt modelId="{0842CC96-15E1-4A58-A03C-851837D9C922}" type="pres">
      <dgm:prSet presAssocID="{255E88B0-7F1D-46DF-ABB5-DB640911D4FF}" presName="Name9" presStyleLbl="parChTrans1D2" presStyleIdx="1" presStyleCnt="6"/>
      <dgm:spPr/>
    </dgm:pt>
    <dgm:pt modelId="{6CEBA27B-D46B-40B4-9F69-5181C2FE1791}" type="pres">
      <dgm:prSet presAssocID="{255E88B0-7F1D-46DF-ABB5-DB640911D4FF}" presName="connTx" presStyleLbl="parChTrans1D2" presStyleIdx="1" presStyleCnt="6"/>
      <dgm:spPr/>
    </dgm:pt>
    <dgm:pt modelId="{CDD72D90-498B-4C41-91F2-8230D53C14E6}" type="pres">
      <dgm:prSet presAssocID="{01642865-0D1B-40A2-9955-6750AE493696}" presName="node" presStyleLbl="node1" presStyleIdx="1" presStyleCnt="6" custScaleX="118340" custScaleY="117150">
        <dgm:presLayoutVars>
          <dgm:bulletEnabled val="1"/>
        </dgm:presLayoutVars>
      </dgm:prSet>
      <dgm:spPr/>
    </dgm:pt>
    <dgm:pt modelId="{03837173-0E9B-4E05-A332-979929B9AC85}" type="pres">
      <dgm:prSet presAssocID="{9A67771C-9647-453B-AAE8-88FF29E2C60E}" presName="Name9" presStyleLbl="parChTrans1D2" presStyleIdx="2" presStyleCnt="6"/>
      <dgm:spPr/>
    </dgm:pt>
    <dgm:pt modelId="{6ED6F47B-29CA-4B96-A4C6-FA1F5E521DA9}" type="pres">
      <dgm:prSet presAssocID="{9A67771C-9647-453B-AAE8-88FF29E2C60E}" presName="connTx" presStyleLbl="parChTrans1D2" presStyleIdx="2" presStyleCnt="6"/>
      <dgm:spPr/>
    </dgm:pt>
    <dgm:pt modelId="{B212C31C-69AA-472B-BF2B-C87B1B4F41A7}" type="pres">
      <dgm:prSet presAssocID="{38DADBB7-ED37-43BC-8C9B-7E8BF86E8AB7}" presName="node" presStyleLbl="node1" presStyleIdx="2" presStyleCnt="6" custScaleX="118340" custScaleY="117150">
        <dgm:presLayoutVars>
          <dgm:bulletEnabled val="1"/>
        </dgm:presLayoutVars>
      </dgm:prSet>
      <dgm:spPr/>
    </dgm:pt>
    <dgm:pt modelId="{07F6CE9C-5BA3-4C48-8D71-08EF7F495C24}" type="pres">
      <dgm:prSet presAssocID="{4F154B9D-3A4C-4473-ACA7-48E96645E565}" presName="Name9" presStyleLbl="parChTrans1D2" presStyleIdx="3" presStyleCnt="6"/>
      <dgm:spPr/>
    </dgm:pt>
    <dgm:pt modelId="{8A61E592-AE7F-4550-88F4-769F6A619BD3}" type="pres">
      <dgm:prSet presAssocID="{4F154B9D-3A4C-4473-ACA7-48E96645E565}" presName="connTx" presStyleLbl="parChTrans1D2" presStyleIdx="3" presStyleCnt="6"/>
      <dgm:spPr/>
    </dgm:pt>
    <dgm:pt modelId="{5AF06DD3-AF6D-4F0F-BD35-33A3E13933D9}" type="pres">
      <dgm:prSet presAssocID="{BFC8BDF1-78DB-4655-A4E3-CF8B153D4676}" presName="node" presStyleLbl="node1" presStyleIdx="3" presStyleCnt="6" custScaleX="118340" custScaleY="117150">
        <dgm:presLayoutVars>
          <dgm:bulletEnabled val="1"/>
        </dgm:presLayoutVars>
      </dgm:prSet>
      <dgm:spPr/>
    </dgm:pt>
    <dgm:pt modelId="{FA112148-27C9-40DD-A9E3-239F1E25847D}" type="pres">
      <dgm:prSet presAssocID="{58036C44-998C-422F-BF7D-D945DC20EC06}" presName="Name9" presStyleLbl="parChTrans1D2" presStyleIdx="4" presStyleCnt="6"/>
      <dgm:spPr/>
    </dgm:pt>
    <dgm:pt modelId="{10FAA0C4-9599-4547-A94C-8B4332FFA131}" type="pres">
      <dgm:prSet presAssocID="{58036C44-998C-422F-BF7D-D945DC20EC06}" presName="connTx" presStyleLbl="parChTrans1D2" presStyleIdx="4" presStyleCnt="6"/>
      <dgm:spPr/>
    </dgm:pt>
    <dgm:pt modelId="{0564B829-A6AA-4522-9004-59A45B6F5426}" type="pres">
      <dgm:prSet presAssocID="{DA9618EA-0EC7-44B5-B66E-5B04FFCE57A0}" presName="node" presStyleLbl="node1" presStyleIdx="4" presStyleCnt="6" custScaleX="118340" custScaleY="117150">
        <dgm:presLayoutVars>
          <dgm:bulletEnabled val="1"/>
        </dgm:presLayoutVars>
      </dgm:prSet>
      <dgm:spPr/>
    </dgm:pt>
    <dgm:pt modelId="{F3C04A6A-A68C-44C7-B1C3-4C17CC402B5C}" type="pres">
      <dgm:prSet presAssocID="{FF809CBA-8C25-454A-99F3-664DBBD39BF2}" presName="Name9" presStyleLbl="parChTrans1D2" presStyleIdx="5" presStyleCnt="6"/>
      <dgm:spPr/>
    </dgm:pt>
    <dgm:pt modelId="{2EC18DF2-09AC-4EA7-9C4E-705C8A61D790}" type="pres">
      <dgm:prSet presAssocID="{FF809CBA-8C25-454A-99F3-664DBBD39BF2}" presName="connTx" presStyleLbl="parChTrans1D2" presStyleIdx="5" presStyleCnt="6"/>
      <dgm:spPr/>
    </dgm:pt>
    <dgm:pt modelId="{16FF8462-D75A-4256-A9FF-A3687EE875ED}" type="pres">
      <dgm:prSet presAssocID="{F58A2E06-B225-45AD-B626-484D03F988AF}" presName="node" presStyleLbl="node1" presStyleIdx="5" presStyleCnt="6" custScaleX="118340" custScaleY="117150">
        <dgm:presLayoutVars>
          <dgm:bulletEnabled val="1"/>
        </dgm:presLayoutVars>
      </dgm:prSet>
      <dgm:spPr/>
    </dgm:pt>
  </dgm:ptLst>
  <dgm:cxnLst>
    <dgm:cxn modelId="{C9EEEB40-A565-4B5B-8A20-9DD7F5A5B6B2}" type="presOf" srcId="{9A67771C-9647-453B-AAE8-88FF29E2C60E}" destId="{03837173-0E9B-4E05-A332-979929B9AC85}" srcOrd="0" destOrd="0" presId="urn:microsoft.com/office/officeart/2005/8/layout/radial1"/>
    <dgm:cxn modelId="{2DAC4AA5-1C19-4BD8-AC45-505190119C82}" type="presOf" srcId="{4F154B9D-3A4C-4473-ACA7-48E96645E565}" destId="{07F6CE9C-5BA3-4C48-8D71-08EF7F495C24}" srcOrd="0" destOrd="0" presId="urn:microsoft.com/office/officeart/2005/8/layout/radial1"/>
    <dgm:cxn modelId="{FA41DC17-3090-4CE3-AB7A-BFBCE51D8337}" srcId="{A75B5C12-32B9-47B7-99AE-6EFED6DB25DA}" destId="{38DADBB7-ED37-43BC-8C9B-7E8BF86E8AB7}" srcOrd="2" destOrd="0" parTransId="{9A67771C-9647-453B-AAE8-88FF29E2C60E}" sibTransId="{A7316F92-B2D8-47ED-BC41-A9B295452B48}"/>
    <dgm:cxn modelId="{D1D23CF4-0DDB-47C7-8E8A-508BEEB308D3}" type="presOf" srcId="{9A67771C-9647-453B-AAE8-88FF29E2C60E}" destId="{6ED6F47B-29CA-4B96-A4C6-FA1F5E521DA9}" srcOrd="1" destOrd="0" presId="urn:microsoft.com/office/officeart/2005/8/layout/radial1"/>
    <dgm:cxn modelId="{F3BC774B-4001-496D-B4AD-957D2E28C2E8}" type="presOf" srcId="{A75B5C12-32B9-47B7-99AE-6EFED6DB25DA}" destId="{80C63FE0-ABCA-4248-B13B-2DCF078A01AB}" srcOrd="0" destOrd="0" presId="urn:microsoft.com/office/officeart/2005/8/layout/radial1"/>
    <dgm:cxn modelId="{FFB09D4B-04E6-4478-9EE4-A16666970DAA}" type="presOf" srcId="{255E88B0-7F1D-46DF-ABB5-DB640911D4FF}" destId="{0842CC96-15E1-4A58-A03C-851837D9C922}" srcOrd="0" destOrd="0" presId="urn:microsoft.com/office/officeart/2005/8/layout/radial1"/>
    <dgm:cxn modelId="{249A6226-93AC-4ECC-97BF-F8C2C40AA96E}" type="presOf" srcId="{BFC8BDF1-78DB-4655-A4E3-CF8B153D4676}" destId="{5AF06DD3-AF6D-4F0F-BD35-33A3E13933D9}" srcOrd="0" destOrd="0" presId="urn:microsoft.com/office/officeart/2005/8/layout/radial1"/>
    <dgm:cxn modelId="{8FE73802-1102-4B15-9A07-C6510311D98C}" type="presOf" srcId="{DA9618EA-0EC7-44B5-B66E-5B04FFCE57A0}" destId="{0564B829-A6AA-4522-9004-59A45B6F5426}" srcOrd="0" destOrd="0" presId="urn:microsoft.com/office/officeart/2005/8/layout/radial1"/>
    <dgm:cxn modelId="{C5C663AB-CA85-4505-8302-480AC039E1DE}" type="presOf" srcId="{F58A2E06-B225-45AD-B626-484D03F988AF}" destId="{16FF8462-D75A-4256-A9FF-A3687EE875ED}" srcOrd="0" destOrd="0" presId="urn:microsoft.com/office/officeart/2005/8/layout/radial1"/>
    <dgm:cxn modelId="{BDBFC24D-9EE3-4069-9BB9-5A448293FB7D}" srcId="{9FB2035D-99D8-4811-A0DE-36CED1046595}" destId="{A75B5C12-32B9-47B7-99AE-6EFED6DB25DA}" srcOrd="0" destOrd="0" parTransId="{3C333CBB-E0C8-405E-BF09-920CBC0AFDBB}" sibTransId="{1BE555CF-7F04-411D-8CB0-087258BDE564}"/>
    <dgm:cxn modelId="{7D085D86-90A5-4630-BFA0-BF2B11C84EAB}" srcId="{A75B5C12-32B9-47B7-99AE-6EFED6DB25DA}" destId="{F58A2E06-B225-45AD-B626-484D03F988AF}" srcOrd="5" destOrd="0" parTransId="{FF809CBA-8C25-454A-99F3-664DBBD39BF2}" sibTransId="{940EE590-BAA5-4529-AF97-B529DD23F931}"/>
    <dgm:cxn modelId="{62920192-76E6-48BC-B15D-1000E61F13EE}" type="presOf" srcId="{38DADBB7-ED37-43BC-8C9B-7E8BF86E8AB7}" destId="{B212C31C-69AA-472B-BF2B-C87B1B4F41A7}" srcOrd="0" destOrd="0" presId="urn:microsoft.com/office/officeart/2005/8/layout/radial1"/>
    <dgm:cxn modelId="{7911CDC6-497A-44FB-B1BE-33A067010263}" type="presOf" srcId="{58036C44-998C-422F-BF7D-D945DC20EC06}" destId="{FA112148-27C9-40DD-A9E3-239F1E25847D}" srcOrd="0" destOrd="0" presId="urn:microsoft.com/office/officeart/2005/8/layout/radial1"/>
    <dgm:cxn modelId="{174E4A0E-001E-4C18-8F59-1072952C47E5}" srcId="{A75B5C12-32B9-47B7-99AE-6EFED6DB25DA}" destId="{DA9618EA-0EC7-44B5-B66E-5B04FFCE57A0}" srcOrd="4" destOrd="0" parTransId="{58036C44-998C-422F-BF7D-D945DC20EC06}" sibTransId="{1DDC7193-AED3-4874-915F-F32629BA6ECE}"/>
    <dgm:cxn modelId="{08E397CB-A479-410F-9667-B304C91AF6FA}" type="presOf" srcId="{FF809CBA-8C25-454A-99F3-664DBBD39BF2}" destId="{2EC18DF2-09AC-4EA7-9C4E-705C8A61D790}" srcOrd="1" destOrd="0" presId="urn:microsoft.com/office/officeart/2005/8/layout/radial1"/>
    <dgm:cxn modelId="{8EB07D75-2A76-4F6D-B210-BE23B03753C1}" type="presOf" srcId="{4F154B9D-3A4C-4473-ACA7-48E96645E565}" destId="{8A61E592-AE7F-4550-88F4-769F6A619BD3}" srcOrd="1" destOrd="0" presId="urn:microsoft.com/office/officeart/2005/8/layout/radial1"/>
    <dgm:cxn modelId="{A8BF4449-097E-4B31-AF0A-A085BCE9892D}" type="presOf" srcId="{FC978EDC-CBD3-4116-8168-43C0C71309F0}" destId="{5F42F1EE-A2F6-4C01-B4BD-D4B3E6CFB2F9}" srcOrd="0" destOrd="0" presId="urn:microsoft.com/office/officeart/2005/8/layout/radial1"/>
    <dgm:cxn modelId="{660D182C-7465-4ADF-9490-4865D746FBAD}" type="presOf" srcId="{FC978EDC-CBD3-4116-8168-43C0C71309F0}" destId="{1CC81DC1-C045-4479-89CB-5266A9FFA735}" srcOrd="1" destOrd="0" presId="urn:microsoft.com/office/officeart/2005/8/layout/radial1"/>
    <dgm:cxn modelId="{E453C22D-82FA-4E4F-BE07-C9075AD42BF6}" type="presOf" srcId="{01642865-0D1B-40A2-9955-6750AE493696}" destId="{CDD72D90-498B-4C41-91F2-8230D53C14E6}" srcOrd="0" destOrd="0" presId="urn:microsoft.com/office/officeart/2005/8/layout/radial1"/>
    <dgm:cxn modelId="{E25BDB28-46C8-422A-A0E5-7EE8ECCF7243}" type="presOf" srcId="{778FECAC-C03B-4603-ABFD-2B846239CA54}" destId="{C2F53878-8424-4FAD-B7E0-61A7014C2B62}" srcOrd="0" destOrd="0" presId="urn:microsoft.com/office/officeart/2005/8/layout/radial1"/>
    <dgm:cxn modelId="{C8EBEF8D-733C-42DA-846B-83B132728B0A}" type="presOf" srcId="{FF809CBA-8C25-454A-99F3-664DBBD39BF2}" destId="{F3C04A6A-A68C-44C7-B1C3-4C17CC402B5C}" srcOrd="0" destOrd="0" presId="urn:microsoft.com/office/officeart/2005/8/layout/radial1"/>
    <dgm:cxn modelId="{52DDB334-3F67-4937-95BE-046D0F7BA131}" type="presOf" srcId="{9FB2035D-99D8-4811-A0DE-36CED1046595}" destId="{F43DD3CD-CBC1-4FAB-A133-8DCD18E0A25A}" srcOrd="0" destOrd="0" presId="urn:microsoft.com/office/officeart/2005/8/layout/radial1"/>
    <dgm:cxn modelId="{CDF11469-0D9B-4D5A-9B68-6C42DEE44566}" type="presOf" srcId="{58036C44-998C-422F-BF7D-D945DC20EC06}" destId="{10FAA0C4-9599-4547-A94C-8B4332FFA131}" srcOrd="1" destOrd="0" presId="urn:microsoft.com/office/officeart/2005/8/layout/radial1"/>
    <dgm:cxn modelId="{F21F68B1-7878-4C52-BD42-B5D3754F5DB8}" type="presOf" srcId="{255E88B0-7F1D-46DF-ABB5-DB640911D4FF}" destId="{6CEBA27B-D46B-40B4-9F69-5181C2FE1791}" srcOrd="1" destOrd="0" presId="urn:microsoft.com/office/officeart/2005/8/layout/radial1"/>
    <dgm:cxn modelId="{9C70692C-9A11-4A04-926C-E352CB483F41}" srcId="{A75B5C12-32B9-47B7-99AE-6EFED6DB25DA}" destId="{01642865-0D1B-40A2-9955-6750AE493696}" srcOrd="1" destOrd="0" parTransId="{255E88B0-7F1D-46DF-ABB5-DB640911D4FF}" sibTransId="{94AE055D-904F-400C-A4A7-8704904FCB01}"/>
    <dgm:cxn modelId="{61490C96-F63D-44B4-8577-58873EE40735}" srcId="{A75B5C12-32B9-47B7-99AE-6EFED6DB25DA}" destId="{BFC8BDF1-78DB-4655-A4E3-CF8B153D4676}" srcOrd="3" destOrd="0" parTransId="{4F154B9D-3A4C-4473-ACA7-48E96645E565}" sibTransId="{95E5BFF9-DC45-46A9-9082-DBE678207EA7}"/>
    <dgm:cxn modelId="{8447C607-CA80-41D7-A004-CC480E95A13B}" srcId="{A75B5C12-32B9-47B7-99AE-6EFED6DB25DA}" destId="{778FECAC-C03B-4603-ABFD-2B846239CA54}" srcOrd="0" destOrd="0" parTransId="{FC978EDC-CBD3-4116-8168-43C0C71309F0}" sibTransId="{7E685D49-49E7-48CA-9581-4DEB6895A28A}"/>
    <dgm:cxn modelId="{1D10A6DC-8006-4B87-914B-4A4DA994C71D}" type="presParOf" srcId="{F43DD3CD-CBC1-4FAB-A133-8DCD18E0A25A}" destId="{80C63FE0-ABCA-4248-B13B-2DCF078A01AB}" srcOrd="0" destOrd="0" presId="urn:microsoft.com/office/officeart/2005/8/layout/radial1"/>
    <dgm:cxn modelId="{194B60E2-DC11-4A13-8582-83698DBAF9B4}" type="presParOf" srcId="{F43DD3CD-CBC1-4FAB-A133-8DCD18E0A25A}" destId="{5F42F1EE-A2F6-4C01-B4BD-D4B3E6CFB2F9}" srcOrd="1" destOrd="0" presId="urn:microsoft.com/office/officeart/2005/8/layout/radial1"/>
    <dgm:cxn modelId="{7B94B605-010A-47EE-9080-7F598F82635B}" type="presParOf" srcId="{5F42F1EE-A2F6-4C01-B4BD-D4B3E6CFB2F9}" destId="{1CC81DC1-C045-4479-89CB-5266A9FFA735}" srcOrd="0" destOrd="0" presId="urn:microsoft.com/office/officeart/2005/8/layout/radial1"/>
    <dgm:cxn modelId="{6E1175A3-D045-4EE9-9A64-C2B80CCD0E67}" type="presParOf" srcId="{F43DD3CD-CBC1-4FAB-A133-8DCD18E0A25A}" destId="{C2F53878-8424-4FAD-B7E0-61A7014C2B62}" srcOrd="2" destOrd="0" presId="urn:microsoft.com/office/officeart/2005/8/layout/radial1"/>
    <dgm:cxn modelId="{0D1B7510-6901-4C94-ACA5-9E4ED6F9BF01}" type="presParOf" srcId="{F43DD3CD-CBC1-4FAB-A133-8DCD18E0A25A}" destId="{0842CC96-15E1-4A58-A03C-851837D9C922}" srcOrd="3" destOrd="0" presId="urn:microsoft.com/office/officeart/2005/8/layout/radial1"/>
    <dgm:cxn modelId="{5B4C476F-E9CA-454E-8A58-4AE5E08FB307}" type="presParOf" srcId="{0842CC96-15E1-4A58-A03C-851837D9C922}" destId="{6CEBA27B-D46B-40B4-9F69-5181C2FE1791}" srcOrd="0" destOrd="0" presId="urn:microsoft.com/office/officeart/2005/8/layout/radial1"/>
    <dgm:cxn modelId="{A00FC44C-E498-4674-8315-EA549C3DDD02}" type="presParOf" srcId="{F43DD3CD-CBC1-4FAB-A133-8DCD18E0A25A}" destId="{CDD72D90-498B-4C41-91F2-8230D53C14E6}" srcOrd="4" destOrd="0" presId="urn:microsoft.com/office/officeart/2005/8/layout/radial1"/>
    <dgm:cxn modelId="{8100AA37-5DF3-4075-A93B-EB3EF9D95D03}" type="presParOf" srcId="{F43DD3CD-CBC1-4FAB-A133-8DCD18E0A25A}" destId="{03837173-0E9B-4E05-A332-979929B9AC85}" srcOrd="5" destOrd="0" presId="urn:microsoft.com/office/officeart/2005/8/layout/radial1"/>
    <dgm:cxn modelId="{6E49270A-E41F-4155-A69F-ECF61A8B71DD}" type="presParOf" srcId="{03837173-0E9B-4E05-A332-979929B9AC85}" destId="{6ED6F47B-29CA-4B96-A4C6-FA1F5E521DA9}" srcOrd="0" destOrd="0" presId="urn:microsoft.com/office/officeart/2005/8/layout/radial1"/>
    <dgm:cxn modelId="{38B445E9-C1F7-41B4-B425-C099601DD30F}" type="presParOf" srcId="{F43DD3CD-CBC1-4FAB-A133-8DCD18E0A25A}" destId="{B212C31C-69AA-472B-BF2B-C87B1B4F41A7}" srcOrd="6" destOrd="0" presId="urn:microsoft.com/office/officeart/2005/8/layout/radial1"/>
    <dgm:cxn modelId="{ED401C98-8E81-4A14-B6B0-6DBCFCAC812C}" type="presParOf" srcId="{F43DD3CD-CBC1-4FAB-A133-8DCD18E0A25A}" destId="{07F6CE9C-5BA3-4C48-8D71-08EF7F495C24}" srcOrd="7" destOrd="0" presId="urn:microsoft.com/office/officeart/2005/8/layout/radial1"/>
    <dgm:cxn modelId="{1AEBA1A0-D8AC-463C-995A-7FD23338C978}" type="presParOf" srcId="{07F6CE9C-5BA3-4C48-8D71-08EF7F495C24}" destId="{8A61E592-AE7F-4550-88F4-769F6A619BD3}" srcOrd="0" destOrd="0" presId="urn:microsoft.com/office/officeart/2005/8/layout/radial1"/>
    <dgm:cxn modelId="{9DCE77D8-1AB8-4413-A2DE-EC83CD63E811}" type="presParOf" srcId="{F43DD3CD-CBC1-4FAB-A133-8DCD18E0A25A}" destId="{5AF06DD3-AF6D-4F0F-BD35-33A3E13933D9}" srcOrd="8" destOrd="0" presId="urn:microsoft.com/office/officeart/2005/8/layout/radial1"/>
    <dgm:cxn modelId="{8C96A540-A164-42B2-A23C-EBEF98AD318B}" type="presParOf" srcId="{F43DD3CD-CBC1-4FAB-A133-8DCD18E0A25A}" destId="{FA112148-27C9-40DD-A9E3-239F1E25847D}" srcOrd="9" destOrd="0" presId="urn:microsoft.com/office/officeart/2005/8/layout/radial1"/>
    <dgm:cxn modelId="{A858658C-30C8-42E1-9B6E-933D62C45527}" type="presParOf" srcId="{FA112148-27C9-40DD-A9E3-239F1E25847D}" destId="{10FAA0C4-9599-4547-A94C-8B4332FFA131}" srcOrd="0" destOrd="0" presId="urn:microsoft.com/office/officeart/2005/8/layout/radial1"/>
    <dgm:cxn modelId="{31386F42-69E6-4C68-89F9-BF323485D6CE}" type="presParOf" srcId="{F43DD3CD-CBC1-4FAB-A133-8DCD18E0A25A}" destId="{0564B829-A6AA-4522-9004-59A45B6F5426}" srcOrd="10" destOrd="0" presId="urn:microsoft.com/office/officeart/2005/8/layout/radial1"/>
    <dgm:cxn modelId="{63069043-377C-4276-83E2-8FA4583C0E89}" type="presParOf" srcId="{F43DD3CD-CBC1-4FAB-A133-8DCD18E0A25A}" destId="{F3C04A6A-A68C-44C7-B1C3-4C17CC402B5C}" srcOrd="11" destOrd="0" presId="urn:microsoft.com/office/officeart/2005/8/layout/radial1"/>
    <dgm:cxn modelId="{BCF29C2A-F435-4963-A65B-5FF759F442EE}" type="presParOf" srcId="{F3C04A6A-A68C-44C7-B1C3-4C17CC402B5C}" destId="{2EC18DF2-09AC-4EA7-9C4E-705C8A61D790}" srcOrd="0" destOrd="0" presId="urn:microsoft.com/office/officeart/2005/8/layout/radial1"/>
    <dgm:cxn modelId="{EB6B5898-9684-4B04-9B17-63E0968A9B52}" type="presParOf" srcId="{F43DD3CD-CBC1-4FAB-A133-8DCD18E0A25A}" destId="{16FF8462-D75A-4256-A9FF-A3687EE875ED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EC20F4-BF3E-48EC-BBEB-7FFD1E0DE96E}" type="doc">
      <dgm:prSet loTypeId="urn:microsoft.com/office/officeart/2005/8/layout/chevron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FF5C2F6-268D-40A4-93A0-DCD6419064C4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2004</a:t>
          </a:r>
          <a:endParaRPr lang="en-US" dirty="0">
            <a:solidFill>
              <a:srgbClr val="6EC4B9"/>
            </a:solidFill>
          </a:endParaRPr>
        </a:p>
      </dgm:t>
    </dgm:pt>
    <dgm:pt modelId="{FE516463-8527-4820-9B15-61D74591A5AB}" type="parTrans" cxnId="{93B1205A-663C-4570-883C-C32EAB9D93ED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5297EDC2-0F8E-4321-8002-5AE55D70602A}" type="sibTrans" cxnId="{93B1205A-663C-4570-883C-C32EAB9D93ED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B0B2B549-CA1B-438D-83C4-44E9B2870F8B}">
      <dgm:prSet phldrT="[Text]"/>
      <dgm:spPr/>
      <dgm:t>
        <a:bodyPr/>
        <a:lstStyle/>
        <a:p>
          <a:r>
            <a:rPr lang="pt-PT" b="1" dirty="0" smtClean="0">
              <a:solidFill>
                <a:srgbClr val="6EC4B9"/>
              </a:solidFill>
            </a:rPr>
            <a:t>Bagle</a:t>
          </a:r>
          <a:endParaRPr lang="en-US" dirty="0">
            <a:solidFill>
              <a:srgbClr val="6EC4B9"/>
            </a:solidFill>
          </a:endParaRPr>
        </a:p>
      </dgm:t>
    </dgm:pt>
    <dgm:pt modelId="{F5BA9E90-985C-42C2-9CC4-5C92E53C9BC8}" type="parTrans" cxnId="{9A6CE063-F52A-4F64-AD80-36F27F9DD3A0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286A52F-A252-49D9-8B0A-06AF18A55ECE}" type="sibTrans" cxnId="{9A6CE063-F52A-4F64-AD80-36F27F9DD3A0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BAAD860-2243-4C38-937A-46A8310B4CBA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2006</a:t>
          </a:r>
          <a:endParaRPr lang="en-US" dirty="0">
            <a:solidFill>
              <a:srgbClr val="6EC4B9"/>
            </a:solidFill>
          </a:endParaRPr>
        </a:p>
      </dgm:t>
    </dgm:pt>
    <dgm:pt modelId="{9D3BD548-3C9F-4B71-A11B-18C38EFA9998}" type="parTrans" cxnId="{D8E8D815-2EE2-4179-AE48-9F06901954DF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1C03038A-B648-48C3-9CD8-22846FC7C39A}" type="sibTrans" cxnId="{D8E8D815-2EE2-4179-AE48-9F06901954DF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FF165B5-0DCB-4231-9D60-26CAC6F538CF}">
      <dgm:prSet phldrT="[Text]"/>
      <dgm:spPr/>
      <dgm:t>
        <a:bodyPr/>
        <a:lstStyle/>
        <a:p>
          <a:r>
            <a:rPr lang="pt-PT" b="1" dirty="0" smtClean="0">
              <a:solidFill>
                <a:srgbClr val="6EC4B9"/>
              </a:solidFill>
            </a:rPr>
            <a:t>Rustock</a:t>
          </a:r>
          <a:endParaRPr lang="en-US" dirty="0">
            <a:solidFill>
              <a:srgbClr val="6EC4B9"/>
            </a:solidFill>
          </a:endParaRPr>
        </a:p>
      </dgm:t>
    </dgm:pt>
    <dgm:pt modelId="{4CC1E301-51F4-4837-ADD4-AEB4DDECD837}" type="parTrans" cxnId="{32C1E810-7D18-4717-809D-151A3DD87D72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2F081F79-924C-430C-A974-CAB0ED8F3237}" type="sibTrans" cxnId="{32C1E810-7D18-4717-809D-151A3DD87D72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B01D21F-F69D-4C73-97C1-97E6B717A857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Capable of sending up to 25,000 spam messages per hour from an infected PC.</a:t>
          </a:r>
          <a:endParaRPr lang="en-US" dirty="0">
            <a:solidFill>
              <a:srgbClr val="6EC4B9"/>
            </a:solidFill>
          </a:endParaRPr>
        </a:p>
      </dgm:t>
    </dgm:pt>
    <dgm:pt modelId="{1ABFF268-EDD8-470E-ACCE-294B0965FF33}" type="parTrans" cxnId="{E4EF6D67-B9D4-4B54-8BC2-8E5637DB5A3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A9BFBF97-AA9E-437F-BBF5-12EB47120CBB}" type="sibTrans" cxnId="{E4EF6D67-B9D4-4B54-8BC2-8E5637DB5A3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AEF0A3D8-84FA-4697-BC0A-8C6CF4A58B8F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2007</a:t>
          </a:r>
          <a:endParaRPr lang="en-US" dirty="0">
            <a:solidFill>
              <a:srgbClr val="6EC4B9"/>
            </a:solidFill>
          </a:endParaRPr>
        </a:p>
      </dgm:t>
    </dgm:pt>
    <dgm:pt modelId="{8026C325-1EB2-4CE7-A54B-916FFAE18CB5}" type="parTrans" cxnId="{D3068C02-BF9F-4AA0-97FD-BC1B94EC6D88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183FC39-2CEB-432C-97A6-3B777B94E3D9}" type="sibTrans" cxnId="{D3068C02-BF9F-4AA0-97FD-BC1B94EC6D88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7D0DC04B-C5AC-4E27-BDAC-6BF8F40D0BDE}">
      <dgm:prSet phldrT="[Text]"/>
      <dgm:spPr/>
      <dgm:t>
        <a:bodyPr/>
        <a:lstStyle/>
        <a:p>
          <a:r>
            <a:rPr lang="en-US" b="1" dirty="0" err="1" smtClean="0">
              <a:solidFill>
                <a:srgbClr val="6EC4B9"/>
              </a:solidFill>
            </a:rPr>
            <a:t>Cutwail</a:t>
          </a:r>
          <a:endParaRPr lang="en-US" b="1" dirty="0">
            <a:solidFill>
              <a:srgbClr val="6EC4B9"/>
            </a:solidFill>
          </a:endParaRPr>
        </a:p>
      </dgm:t>
    </dgm:pt>
    <dgm:pt modelId="{067B3EE3-F22F-481B-84B6-B655C3050066}" type="parTrans" cxnId="{618B437A-9E0B-42AB-A9B6-FC2EEB3E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8506B90A-D797-4533-9328-6AB471E3E91E}" type="sibTrans" cxnId="{618B437A-9E0B-42AB-A9B6-FC2EEB3E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3D6D031E-45F3-4429-8BD1-480D282BD0F9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It uses a Trojan component called </a:t>
          </a:r>
          <a:r>
            <a:rPr lang="en-US" dirty="0" err="1" smtClean="0">
              <a:solidFill>
                <a:srgbClr val="6EC4B9"/>
              </a:solidFill>
            </a:rPr>
            <a:t>Pushdo</a:t>
          </a:r>
          <a:r>
            <a:rPr lang="en-US" dirty="0" smtClean="0">
              <a:solidFill>
                <a:srgbClr val="6EC4B9"/>
              </a:solidFill>
            </a:rPr>
            <a:t> to infect a machine.</a:t>
          </a:r>
          <a:endParaRPr lang="en-US" dirty="0">
            <a:solidFill>
              <a:srgbClr val="6EC4B9"/>
            </a:solidFill>
          </a:endParaRPr>
        </a:p>
      </dgm:t>
    </dgm:pt>
    <dgm:pt modelId="{33E70EC5-6D83-4E33-9467-767B5BB5F30B}" type="parTrans" cxnId="{04132807-924F-4C5E-A228-425192F50BF6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C3F8EDAA-4D66-45FE-83A0-75DF9D166786}" type="sibTrans" cxnId="{04132807-924F-4C5E-A228-425192F50BF6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22CD445C-864B-4579-A434-E3464C7AF263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Mass-mailing computer worm affecting all versions of Microsoft Windows.</a:t>
          </a:r>
          <a:endParaRPr lang="en-US" dirty="0">
            <a:solidFill>
              <a:srgbClr val="6EC4B9"/>
            </a:solidFill>
          </a:endParaRPr>
        </a:p>
      </dgm:t>
    </dgm:pt>
    <dgm:pt modelId="{80074134-366D-4421-A92D-19DEE0FA8E46}" type="sibTrans" cxnId="{66BA3461-950A-44B5-AC8E-23633575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38B82F2A-9AC9-44DB-A366-5CA725B792D8}" type="parTrans" cxnId="{66BA3461-950A-44B5-AC8E-23633575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3AE7ED0-5E92-478F-A933-DE88C32D8D1A}" type="pres">
      <dgm:prSet presAssocID="{77EC20F4-BF3E-48EC-BBEB-7FFD1E0DE96E}" presName="linearFlow" presStyleCnt="0">
        <dgm:presLayoutVars>
          <dgm:dir/>
          <dgm:animLvl val="lvl"/>
          <dgm:resizeHandles val="exact"/>
        </dgm:presLayoutVars>
      </dgm:prSet>
      <dgm:spPr/>
    </dgm:pt>
    <dgm:pt modelId="{5E4C8283-91A2-4670-96B8-6ABDCC6F2CEE}" type="pres">
      <dgm:prSet presAssocID="{9FF5C2F6-268D-40A4-93A0-DCD6419064C4}" presName="composite" presStyleCnt="0"/>
      <dgm:spPr/>
    </dgm:pt>
    <dgm:pt modelId="{FE618419-066B-495C-8BB5-7117E77BCB12}" type="pres">
      <dgm:prSet presAssocID="{9FF5C2F6-268D-40A4-93A0-DCD6419064C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7627E75-CA30-41E0-BF67-18A0E413801B}" type="pres">
      <dgm:prSet presAssocID="{9FF5C2F6-268D-40A4-93A0-DCD6419064C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798B5-7215-484D-A615-14A24EE57049}" type="pres">
      <dgm:prSet presAssocID="{5297EDC2-0F8E-4321-8002-5AE55D70602A}" presName="sp" presStyleCnt="0"/>
      <dgm:spPr/>
    </dgm:pt>
    <dgm:pt modelId="{925CBC7E-B9A6-4C4E-B0E2-1309CCEAFCAA}" type="pres">
      <dgm:prSet presAssocID="{9BAAD860-2243-4C38-937A-46A8310B4CBA}" presName="composite" presStyleCnt="0"/>
      <dgm:spPr/>
    </dgm:pt>
    <dgm:pt modelId="{6A6BA63E-F423-47E6-99B2-5C5E3B2BCF9E}" type="pres">
      <dgm:prSet presAssocID="{9BAAD860-2243-4C38-937A-46A8310B4CB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16A967-06DB-4288-9FA4-C581486762EA}" type="pres">
      <dgm:prSet presAssocID="{9BAAD860-2243-4C38-937A-46A8310B4CB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467FF-43EF-47EB-8F40-B76957F57FBF}" type="pres">
      <dgm:prSet presAssocID="{1C03038A-B648-48C3-9CD8-22846FC7C39A}" presName="sp" presStyleCnt="0"/>
      <dgm:spPr/>
    </dgm:pt>
    <dgm:pt modelId="{B6D124E3-1E69-4167-80E8-C2BF2610DFFD}" type="pres">
      <dgm:prSet presAssocID="{AEF0A3D8-84FA-4697-BC0A-8C6CF4A58B8F}" presName="composite" presStyleCnt="0"/>
      <dgm:spPr/>
    </dgm:pt>
    <dgm:pt modelId="{89DEC15B-B7E5-4F84-A1B5-D0F7F2F822C8}" type="pres">
      <dgm:prSet presAssocID="{AEF0A3D8-84FA-4697-BC0A-8C6CF4A58B8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07CF799-E711-49F8-A10E-7F4E558229A3}" type="pres">
      <dgm:prSet presAssocID="{AEF0A3D8-84FA-4697-BC0A-8C6CF4A58B8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E3961A-AB8F-4722-9C4E-38741E0BE97D}" type="presOf" srcId="{3D6D031E-45F3-4429-8BD1-480D282BD0F9}" destId="{507CF799-E711-49F8-A10E-7F4E558229A3}" srcOrd="0" destOrd="1" presId="urn:microsoft.com/office/officeart/2005/8/layout/chevron2"/>
    <dgm:cxn modelId="{E4EF6D67-B9D4-4B54-8BC2-8E5637DB5A37}" srcId="{9BAAD860-2243-4C38-937A-46A8310B4CBA}" destId="{9B01D21F-F69D-4C73-97C1-97E6B717A857}" srcOrd="1" destOrd="0" parTransId="{1ABFF268-EDD8-470E-ACCE-294B0965FF33}" sibTransId="{A9BFBF97-AA9E-437F-BBF5-12EB47120CBB}"/>
    <dgm:cxn modelId="{15B18521-3173-4E12-99F7-CF7F1BE2699A}" type="presOf" srcId="{EFF165B5-0DCB-4231-9D60-26CAC6F538CF}" destId="{A916A967-06DB-4288-9FA4-C581486762EA}" srcOrd="0" destOrd="0" presId="urn:microsoft.com/office/officeart/2005/8/layout/chevron2"/>
    <dgm:cxn modelId="{66BA3461-950A-44B5-AC8E-236335758ED7}" srcId="{9FF5C2F6-268D-40A4-93A0-DCD6419064C4}" destId="{22CD445C-864B-4579-A434-E3464C7AF263}" srcOrd="1" destOrd="0" parTransId="{38B82F2A-9AC9-44DB-A366-5CA725B792D8}" sibTransId="{80074134-366D-4421-A92D-19DEE0FA8E46}"/>
    <dgm:cxn modelId="{9CD0E190-1511-41A3-9A99-DCBB76DA0BE3}" type="presOf" srcId="{9BAAD860-2243-4C38-937A-46A8310B4CBA}" destId="{6A6BA63E-F423-47E6-99B2-5C5E3B2BCF9E}" srcOrd="0" destOrd="0" presId="urn:microsoft.com/office/officeart/2005/8/layout/chevron2"/>
    <dgm:cxn modelId="{32C1E810-7D18-4717-809D-151A3DD87D72}" srcId="{9BAAD860-2243-4C38-937A-46A8310B4CBA}" destId="{EFF165B5-0DCB-4231-9D60-26CAC6F538CF}" srcOrd="0" destOrd="0" parTransId="{4CC1E301-51F4-4837-ADD4-AEB4DDECD837}" sibTransId="{2F081F79-924C-430C-A974-CAB0ED8F3237}"/>
    <dgm:cxn modelId="{9A6CE063-F52A-4F64-AD80-36F27F9DD3A0}" srcId="{9FF5C2F6-268D-40A4-93A0-DCD6419064C4}" destId="{B0B2B549-CA1B-438D-83C4-44E9B2870F8B}" srcOrd="0" destOrd="0" parTransId="{F5BA9E90-985C-42C2-9CC4-5C92E53C9BC8}" sibTransId="{E286A52F-A252-49D9-8B0A-06AF18A55ECE}"/>
    <dgm:cxn modelId="{04132807-924F-4C5E-A228-425192F50BF6}" srcId="{AEF0A3D8-84FA-4697-BC0A-8C6CF4A58B8F}" destId="{3D6D031E-45F3-4429-8BD1-480D282BD0F9}" srcOrd="1" destOrd="0" parTransId="{33E70EC5-6D83-4E33-9467-767B5BB5F30B}" sibTransId="{C3F8EDAA-4D66-45FE-83A0-75DF9D166786}"/>
    <dgm:cxn modelId="{352C0568-2315-4B33-B1BA-9482FBD161B8}" type="presOf" srcId="{AEF0A3D8-84FA-4697-BC0A-8C6CF4A58B8F}" destId="{89DEC15B-B7E5-4F84-A1B5-D0F7F2F822C8}" srcOrd="0" destOrd="0" presId="urn:microsoft.com/office/officeart/2005/8/layout/chevron2"/>
    <dgm:cxn modelId="{48C21826-736E-44C8-98E6-CE883EB0E00A}" type="presOf" srcId="{22CD445C-864B-4579-A434-E3464C7AF263}" destId="{17627E75-CA30-41E0-BF67-18A0E413801B}" srcOrd="0" destOrd="1" presId="urn:microsoft.com/office/officeart/2005/8/layout/chevron2"/>
    <dgm:cxn modelId="{3BEC91E1-1963-410C-BCEA-3557FE53EC20}" type="presOf" srcId="{77EC20F4-BF3E-48EC-BBEB-7FFD1E0DE96E}" destId="{E3AE7ED0-5E92-478F-A933-DE88C32D8D1A}" srcOrd="0" destOrd="0" presId="urn:microsoft.com/office/officeart/2005/8/layout/chevron2"/>
    <dgm:cxn modelId="{B12B66E2-8B76-4293-9C60-463397D24D35}" type="presOf" srcId="{7D0DC04B-C5AC-4E27-BDAC-6BF8F40D0BDE}" destId="{507CF799-E711-49F8-A10E-7F4E558229A3}" srcOrd="0" destOrd="0" presId="urn:microsoft.com/office/officeart/2005/8/layout/chevron2"/>
    <dgm:cxn modelId="{618B437A-9E0B-42AB-A9B6-FC2EEB3E8ED7}" srcId="{AEF0A3D8-84FA-4697-BC0A-8C6CF4A58B8F}" destId="{7D0DC04B-C5AC-4E27-BDAC-6BF8F40D0BDE}" srcOrd="0" destOrd="0" parTransId="{067B3EE3-F22F-481B-84B6-B655C3050066}" sibTransId="{8506B90A-D797-4533-9328-6AB471E3E91E}"/>
    <dgm:cxn modelId="{93B1205A-663C-4570-883C-C32EAB9D93ED}" srcId="{77EC20F4-BF3E-48EC-BBEB-7FFD1E0DE96E}" destId="{9FF5C2F6-268D-40A4-93A0-DCD6419064C4}" srcOrd="0" destOrd="0" parTransId="{FE516463-8527-4820-9B15-61D74591A5AB}" sibTransId="{5297EDC2-0F8E-4321-8002-5AE55D70602A}"/>
    <dgm:cxn modelId="{242FC7B9-BA39-4C00-90DF-60EE8AA3026F}" type="presOf" srcId="{9B01D21F-F69D-4C73-97C1-97E6B717A857}" destId="{A916A967-06DB-4288-9FA4-C581486762EA}" srcOrd="0" destOrd="1" presId="urn:microsoft.com/office/officeart/2005/8/layout/chevron2"/>
    <dgm:cxn modelId="{D8E8D815-2EE2-4179-AE48-9F06901954DF}" srcId="{77EC20F4-BF3E-48EC-BBEB-7FFD1E0DE96E}" destId="{9BAAD860-2243-4C38-937A-46A8310B4CBA}" srcOrd="1" destOrd="0" parTransId="{9D3BD548-3C9F-4B71-A11B-18C38EFA9998}" sibTransId="{1C03038A-B648-48C3-9CD8-22846FC7C39A}"/>
    <dgm:cxn modelId="{D3068C02-BF9F-4AA0-97FD-BC1B94EC6D88}" srcId="{77EC20F4-BF3E-48EC-BBEB-7FFD1E0DE96E}" destId="{AEF0A3D8-84FA-4697-BC0A-8C6CF4A58B8F}" srcOrd="2" destOrd="0" parTransId="{8026C325-1EB2-4CE7-A54B-916FFAE18CB5}" sibTransId="{9183FC39-2CEB-432C-97A6-3B777B94E3D9}"/>
    <dgm:cxn modelId="{64205A47-953D-47EF-8DF5-4D51FE0553F9}" type="presOf" srcId="{B0B2B549-CA1B-438D-83C4-44E9B2870F8B}" destId="{17627E75-CA30-41E0-BF67-18A0E413801B}" srcOrd="0" destOrd="0" presId="urn:microsoft.com/office/officeart/2005/8/layout/chevron2"/>
    <dgm:cxn modelId="{AD703910-5CC2-495E-87DF-DE77DAACD456}" type="presOf" srcId="{9FF5C2F6-268D-40A4-93A0-DCD6419064C4}" destId="{FE618419-066B-495C-8BB5-7117E77BCB12}" srcOrd="0" destOrd="0" presId="urn:microsoft.com/office/officeart/2005/8/layout/chevron2"/>
    <dgm:cxn modelId="{358225EE-3862-42D3-981F-229EF42F59A4}" type="presParOf" srcId="{E3AE7ED0-5E92-478F-A933-DE88C32D8D1A}" destId="{5E4C8283-91A2-4670-96B8-6ABDCC6F2CEE}" srcOrd="0" destOrd="0" presId="urn:microsoft.com/office/officeart/2005/8/layout/chevron2"/>
    <dgm:cxn modelId="{7EED192C-EBF5-47C5-B358-77E265805A79}" type="presParOf" srcId="{5E4C8283-91A2-4670-96B8-6ABDCC6F2CEE}" destId="{FE618419-066B-495C-8BB5-7117E77BCB12}" srcOrd="0" destOrd="0" presId="urn:microsoft.com/office/officeart/2005/8/layout/chevron2"/>
    <dgm:cxn modelId="{113F040C-DDAE-4947-91A3-490B3C43B80D}" type="presParOf" srcId="{5E4C8283-91A2-4670-96B8-6ABDCC6F2CEE}" destId="{17627E75-CA30-41E0-BF67-18A0E413801B}" srcOrd="1" destOrd="0" presId="urn:microsoft.com/office/officeart/2005/8/layout/chevron2"/>
    <dgm:cxn modelId="{E107C7E8-B271-4BF5-AF91-767EC7DFCA9C}" type="presParOf" srcId="{E3AE7ED0-5E92-478F-A933-DE88C32D8D1A}" destId="{62B798B5-7215-484D-A615-14A24EE57049}" srcOrd="1" destOrd="0" presId="urn:microsoft.com/office/officeart/2005/8/layout/chevron2"/>
    <dgm:cxn modelId="{609B4DFD-8D86-49C2-ABB9-1988A4D7035F}" type="presParOf" srcId="{E3AE7ED0-5E92-478F-A933-DE88C32D8D1A}" destId="{925CBC7E-B9A6-4C4E-B0E2-1309CCEAFCAA}" srcOrd="2" destOrd="0" presId="urn:microsoft.com/office/officeart/2005/8/layout/chevron2"/>
    <dgm:cxn modelId="{F866A287-1272-4700-B940-45E35BBB48A9}" type="presParOf" srcId="{925CBC7E-B9A6-4C4E-B0E2-1309CCEAFCAA}" destId="{6A6BA63E-F423-47E6-99B2-5C5E3B2BCF9E}" srcOrd="0" destOrd="0" presId="urn:microsoft.com/office/officeart/2005/8/layout/chevron2"/>
    <dgm:cxn modelId="{5580A9ED-4F4E-4B6E-861F-95FBD90146D5}" type="presParOf" srcId="{925CBC7E-B9A6-4C4E-B0E2-1309CCEAFCAA}" destId="{A916A967-06DB-4288-9FA4-C581486762EA}" srcOrd="1" destOrd="0" presId="urn:microsoft.com/office/officeart/2005/8/layout/chevron2"/>
    <dgm:cxn modelId="{79EA265F-7F82-4951-9CA0-C61CECF3AFC6}" type="presParOf" srcId="{E3AE7ED0-5E92-478F-A933-DE88C32D8D1A}" destId="{BDB467FF-43EF-47EB-8F40-B76957F57FBF}" srcOrd="3" destOrd="0" presId="urn:microsoft.com/office/officeart/2005/8/layout/chevron2"/>
    <dgm:cxn modelId="{0244FE90-61B5-4AEC-ACBE-95E75BE199A7}" type="presParOf" srcId="{E3AE7ED0-5E92-478F-A933-DE88C32D8D1A}" destId="{B6D124E3-1E69-4167-80E8-C2BF2610DFFD}" srcOrd="4" destOrd="0" presId="urn:microsoft.com/office/officeart/2005/8/layout/chevron2"/>
    <dgm:cxn modelId="{480F0A38-CE88-4758-B293-B7720563B7D4}" type="presParOf" srcId="{B6D124E3-1E69-4167-80E8-C2BF2610DFFD}" destId="{89DEC15B-B7E5-4F84-A1B5-D0F7F2F822C8}" srcOrd="0" destOrd="0" presId="urn:microsoft.com/office/officeart/2005/8/layout/chevron2"/>
    <dgm:cxn modelId="{3CA51F45-47C9-44B1-934E-281B4A2F8617}" type="presParOf" srcId="{B6D124E3-1E69-4167-80E8-C2BF2610DFFD}" destId="{507CF799-E711-49F8-A10E-7F4E558229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EC20F4-BF3E-48EC-BBEB-7FFD1E0DE96E}" type="doc">
      <dgm:prSet loTypeId="urn:microsoft.com/office/officeart/2005/8/layout/chevron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FF5C2F6-268D-40A4-93A0-DCD6419064C4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2008</a:t>
          </a:r>
          <a:endParaRPr lang="en-US" dirty="0">
            <a:solidFill>
              <a:srgbClr val="6EC4B9"/>
            </a:solidFill>
          </a:endParaRPr>
        </a:p>
      </dgm:t>
    </dgm:pt>
    <dgm:pt modelId="{FE516463-8527-4820-9B15-61D74591A5AB}" type="parTrans" cxnId="{93B1205A-663C-4570-883C-C32EAB9D93ED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5297EDC2-0F8E-4321-8002-5AE55D70602A}" type="sibTrans" cxnId="{93B1205A-663C-4570-883C-C32EAB9D93ED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B0B2B549-CA1B-438D-83C4-44E9B2870F8B}">
      <dgm:prSet phldrT="[Text]"/>
      <dgm:spPr/>
      <dgm:t>
        <a:bodyPr/>
        <a:lstStyle/>
        <a:p>
          <a:r>
            <a:rPr lang="en-US" b="1" dirty="0" err="1" smtClean="0">
              <a:solidFill>
                <a:srgbClr val="6EC4B9"/>
              </a:solidFill>
            </a:rPr>
            <a:t>Conficker</a:t>
          </a:r>
          <a:endParaRPr lang="en-US" b="1" dirty="0">
            <a:solidFill>
              <a:srgbClr val="6EC4B9"/>
            </a:solidFill>
          </a:endParaRPr>
        </a:p>
      </dgm:t>
    </dgm:pt>
    <dgm:pt modelId="{F5BA9E90-985C-42C2-9CC4-5C92E53C9BC8}" type="parTrans" cxnId="{9A6CE063-F52A-4F64-AD80-36F27F9DD3A0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286A52F-A252-49D9-8B0A-06AF18A55ECE}" type="sibTrans" cxnId="{9A6CE063-F52A-4F64-AD80-36F27F9DD3A0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BAAD860-2243-4C38-937A-46A8310B4CBA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2009</a:t>
          </a:r>
          <a:endParaRPr lang="en-US" dirty="0">
            <a:solidFill>
              <a:srgbClr val="6EC4B9"/>
            </a:solidFill>
          </a:endParaRPr>
        </a:p>
      </dgm:t>
    </dgm:pt>
    <dgm:pt modelId="{9D3BD548-3C9F-4B71-A11B-18C38EFA9998}" type="parTrans" cxnId="{D8E8D815-2EE2-4179-AE48-9F06901954DF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1C03038A-B648-48C3-9CD8-22846FC7C39A}" type="sibTrans" cxnId="{D8E8D815-2EE2-4179-AE48-9F06901954DF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FF165B5-0DCB-4231-9D60-26CAC6F538CF}">
      <dgm:prSet phldrT="[Text]"/>
      <dgm:spPr/>
      <dgm:t>
        <a:bodyPr/>
        <a:lstStyle/>
        <a:p>
          <a:r>
            <a:rPr lang="pt-PT" b="1" dirty="0" smtClean="0">
              <a:solidFill>
                <a:srgbClr val="6EC4B9"/>
              </a:solidFill>
            </a:rPr>
            <a:t>BredoLab</a:t>
          </a:r>
          <a:endParaRPr lang="en-US" dirty="0">
            <a:solidFill>
              <a:srgbClr val="6EC4B9"/>
            </a:solidFill>
          </a:endParaRPr>
        </a:p>
      </dgm:t>
    </dgm:pt>
    <dgm:pt modelId="{4CC1E301-51F4-4837-ADD4-AEB4DDECD837}" type="parTrans" cxnId="{32C1E810-7D18-4717-809D-151A3DD87D72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2F081F79-924C-430C-A974-CAB0ED8F3237}" type="sibTrans" cxnId="{32C1E810-7D18-4717-809D-151A3DD87D72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B01D21F-F69D-4C73-97C1-97E6B717A857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Botnet mostly involved in viral e-mail spam.</a:t>
          </a:r>
          <a:endParaRPr lang="en-US" dirty="0">
            <a:solidFill>
              <a:srgbClr val="6EC4B9"/>
            </a:solidFill>
          </a:endParaRPr>
        </a:p>
      </dgm:t>
    </dgm:pt>
    <dgm:pt modelId="{1ABFF268-EDD8-470E-ACCE-294B0965FF33}" type="parTrans" cxnId="{E4EF6D67-B9D4-4B54-8BC2-8E5637DB5A3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A9BFBF97-AA9E-437F-BBF5-12EB47120CBB}" type="sibTrans" cxnId="{E4EF6D67-B9D4-4B54-8BC2-8E5637DB5A3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AEF0A3D8-84FA-4697-BC0A-8C6CF4A58B8F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2010</a:t>
          </a:r>
          <a:endParaRPr lang="en-US" dirty="0">
            <a:solidFill>
              <a:srgbClr val="6EC4B9"/>
            </a:solidFill>
          </a:endParaRPr>
        </a:p>
      </dgm:t>
    </dgm:pt>
    <dgm:pt modelId="{8026C325-1EB2-4CE7-A54B-916FFAE18CB5}" type="parTrans" cxnId="{D3068C02-BF9F-4AA0-97FD-BC1B94EC6D88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183FC39-2CEB-432C-97A6-3B777B94E3D9}" type="sibTrans" cxnId="{D3068C02-BF9F-4AA0-97FD-BC1B94EC6D88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7D0DC04B-C5AC-4E27-BDAC-6BF8F40D0BDE}">
      <dgm:prSet phldrT="[Text]"/>
      <dgm:spPr/>
      <dgm:t>
        <a:bodyPr/>
        <a:lstStyle/>
        <a:p>
          <a:r>
            <a:rPr lang="en-US" b="1" dirty="0" smtClean="0">
              <a:solidFill>
                <a:srgbClr val="6EC4B9"/>
              </a:solidFill>
            </a:rPr>
            <a:t>TDL-4</a:t>
          </a:r>
          <a:endParaRPr lang="en-US" b="1" dirty="0">
            <a:solidFill>
              <a:srgbClr val="6EC4B9"/>
            </a:solidFill>
          </a:endParaRPr>
        </a:p>
      </dgm:t>
    </dgm:pt>
    <dgm:pt modelId="{067B3EE3-F22F-481B-84B6-B655C3050066}" type="parTrans" cxnId="{618B437A-9E0B-42AB-A9B6-FC2EEB3E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8506B90A-D797-4533-9328-6AB471E3E91E}" type="sibTrans" cxnId="{618B437A-9E0B-42AB-A9B6-FC2EEB3E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3D6D031E-45F3-4429-8BD1-480D282BD0F9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It’s a rootkit that runs the botnet (also known as </a:t>
          </a:r>
          <a:r>
            <a:rPr lang="en-US" dirty="0" err="1" smtClean="0">
              <a:solidFill>
                <a:srgbClr val="6EC4B9"/>
              </a:solidFill>
            </a:rPr>
            <a:t>Alureon</a:t>
          </a:r>
          <a:r>
            <a:rPr lang="en-US" dirty="0" smtClean="0">
              <a:solidFill>
                <a:srgbClr val="6EC4B9"/>
              </a:solidFill>
            </a:rPr>
            <a:t>).</a:t>
          </a:r>
          <a:endParaRPr lang="en-US" dirty="0">
            <a:solidFill>
              <a:srgbClr val="6EC4B9"/>
            </a:solidFill>
          </a:endParaRPr>
        </a:p>
      </dgm:t>
    </dgm:pt>
    <dgm:pt modelId="{33E70EC5-6D83-4E33-9467-767B5BB5F30B}" type="parTrans" cxnId="{04132807-924F-4C5E-A228-425192F50BF6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C3F8EDAA-4D66-45FE-83A0-75DF9D166786}" type="sibTrans" cxnId="{04132807-924F-4C5E-A228-425192F50BF6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22CD445C-864B-4579-A434-E3464C7AF263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Uses flaws in Windows OS software and dictionary attacks on administrator passwords to propagate itself.</a:t>
          </a:r>
          <a:endParaRPr lang="en-US" dirty="0">
            <a:solidFill>
              <a:srgbClr val="6EC4B9"/>
            </a:solidFill>
          </a:endParaRPr>
        </a:p>
      </dgm:t>
    </dgm:pt>
    <dgm:pt modelId="{80074134-366D-4421-A92D-19DEE0FA8E46}" type="sibTrans" cxnId="{66BA3461-950A-44B5-AC8E-23633575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38B82F2A-9AC9-44DB-A366-5CA725B792D8}" type="parTrans" cxnId="{66BA3461-950A-44B5-AC8E-23633575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3AE7ED0-5E92-478F-A933-DE88C32D8D1A}" type="pres">
      <dgm:prSet presAssocID="{77EC20F4-BF3E-48EC-BBEB-7FFD1E0DE96E}" presName="linearFlow" presStyleCnt="0">
        <dgm:presLayoutVars>
          <dgm:dir/>
          <dgm:animLvl val="lvl"/>
          <dgm:resizeHandles val="exact"/>
        </dgm:presLayoutVars>
      </dgm:prSet>
      <dgm:spPr/>
    </dgm:pt>
    <dgm:pt modelId="{5E4C8283-91A2-4670-96B8-6ABDCC6F2CEE}" type="pres">
      <dgm:prSet presAssocID="{9FF5C2F6-268D-40A4-93A0-DCD6419064C4}" presName="composite" presStyleCnt="0"/>
      <dgm:spPr/>
    </dgm:pt>
    <dgm:pt modelId="{FE618419-066B-495C-8BB5-7117E77BCB12}" type="pres">
      <dgm:prSet presAssocID="{9FF5C2F6-268D-40A4-93A0-DCD6419064C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27E75-CA30-41E0-BF67-18A0E413801B}" type="pres">
      <dgm:prSet presAssocID="{9FF5C2F6-268D-40A4-93A0-DCD6419064C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798B5-7215-484D-A615-14A24EE57049}" type="pres">
      <dgm:prSet presAssocID="{5297EDC2-0F8E-4321-8002-5AE55D70602A}" presName="sp" presStyleCnt="0"/>
      <dgm:spPr/>
    </dgm:pt>
    <dgm:pt modelId="{925CBC7E-B9A6-4C4E-B0E2-1309CCEAFCAA}" type="pres">
      <dgm:prSet presAssocID="{9BAAD860-2243-4C38-937A-46A8310B4CBA}" presName="composite" presStyleCnt="0"/>
      <dgm:spPr/>
    </dgm:pt>
    <dgm:pt modelId="{6A6BA63E-F423-47E6-99B2-5C5E3B2BCF9E}" type="pres">
      <dgm:prSet presAssocID="{9BAAD860-2243-4C38-937A-46A8310B4CB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16A967-06DB-4288-9FA4-C581486762EA}" type="pres">
      <dgm:prSet presAssocID="{9BAAD860-2243-4C38-937A-46A8310B4CB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467FF-43EF-47EB-8F40-B76957F57FBF}" type="pres">
      <dgm:prSet presAssocID="{1C03038A-B648-48C3-9CD8-22846FC7C39A}" presName="sp" presStyleCnt="0"/>
      <dgm:spPr/>
    </dgm:pt>
    <dgm:pt modelId="{B6D124E3-1E69-4167-80E8-C2BF2610DFFD}" type="pres">
      <dgm:prSet presAssocID="{AEF0A3D8-84FA-4697-BC0A-8C6CF4A58B8F}" presName="composite" presStyleCnt="0"/>
      <dgm:spPr/>
    </dgm:pt>
    <dgm:pt modelId="{89DEC15B-B7E5-4F84-A1B5-D0F7F2F822C8}" type="pres">
      <dgm:prSet presAssocID="{AEF0A3D8-84FA-4697-BC0A-8C6CF4A58B8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CF799-E711-49F8-A10E-7F4E558229A3}" type="pres">
      <dgm:prSet presAssocID="{AEF0A3D8-84FA-4697-BC0A-8C6CF4A58B8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E3961A-AB8F-4722-9C4E-38741E0BE97D}" type="presOf" srcId="{3D6D031E-45F3-4429-8BD1-480D282BD0F9}" destId="{507CF799-E711-49F8-A10E-7F4E558229A3}" srcOrd="0" destOrd="1" presId="urn:microsoft.com/office/officeart/2005/8/layout/chevron2"/>
    <dgm:cxn modelId="{E4EF6D67-B9D4-4B54-8BC2-8E5637DB5A37}" srcId="{9BAAD860-2243-4C38-937A-46A8310B4CBA}" destId="{9B01D21F-F69D-4C73-97C1-97E6B717A857}" srcOrd="1" destOrd="0" parTransId="{1ABFF268-EDD8-470E-ACCE-294B0965FF33}" sibTransId="{A9BFBF97-AA9E-437F-BBF5-12EB47120CBB}"/>
    <dgm:cxn modelId="{15B18521-3173-4E12-99F7-CF7F1BE2699A}" type="presOf" srcId="{EFF165B5-0DCB-4231-9D60-26CAC6F538CF}" destId="{A916A967-06DB-4288-9FA4-C581486762EA}" srcOrd="0" destOrd="0" presId="urn:microsoft.com/office/officeart/2005/8/layout/chevron2"/>
    <dgm:cxn modelId="{66BA3461-950A-44B5-AC8E-236335758ED7}" srcId="{9FF5C2F6-268D-40A4-93A0-DCD6419064C4}" destId="{22CD445C-864B-4579-A434-E3464C7AF263}" srcOrd="1" destOrd="0" parTransId="{38B82F2A-9AC9-44DB-A366-5CA725B792D8}" sibTransId="{80074134-366D-4421-A92D-19DEE0FA8E46}"/>
    <dgm:cxn modelId="{9CD0E190-1511-41A3-9A99-DCBB76DA0BE3}" type="presOf" srcId="{9BAAD860-2243-4C38-937A-46A8310B4CBA}" destId="{6A6BA63E-F423-47E6-99B2-5C5E3B2BCF9E}" srcOrd="0" destOrd="0" presId="urn:microsoft.com/office/officeart/2005/8/layout/chevron2"/>
    <dgm:cxn modelId="{32C1E810-7D18-4717-809D-151A3DD87D72}" srcId="{9BAAD860-2243-4C38-937A-46A8310B4CBA}" destId="{EFF165B5-0DCB-4231-9D60-26CAC6F538CF}" srcOrd="0" destOrd="0" parTransId="{4CC1E301-51F4-4837-ADD4-AEB4DDECD837}" sibTransId="{2F081F79-924C-430C-A974-CAB0ED8F3237}"/>
    <dgm:cxn modelId="{9A6CE063-F52A-4F64-AD80-36F27F9DD3A0}" srcId="{9FF5C2F6-268D-40A4-93A0-DCD6419064C4}" destId="{B0B2B549-CA1B-438D-83C4-44E9B2870F8B}" srcOrd="0" destOrd="0" parTransId="{F5BA9E90-985C-42C2-9CC4-5C92E53C9BC8}" sibTransId="{E286A52F-A252-49D9-8B0A-06AF18A55ECE}"/>
    <dgm:cxn modelId="{04132807-924F-4C5E-A228-425192F50BF6}" srcId="{AEF0A3D8-84FA-4697-BC0A-8C6CF4A58B8F}" destId="{3D6D031E-45F3-4429-8BD1-480D282BD0F9}" srcOrd="1" destOrd="0" parTransId="{33E70EC5-6D83-4E33-9467-767B5BB5F30B}" sibTransId="{C3F8EDAA-4D66-45FE-83A0-75DF9D166786}"/>
    <dgm:cxn modelId="{48C21826-736E-44C8-98E6-CE883EB0E00A}" type="presOf" srcId="{22CD445C-864B-4579-A434-E3464C7AF263}" destId="{17627E75-CA30-41E0-BF67-18A0E413801B}" srcOrd="0" destOrd="1" presId="urn:microsoft.com/office/officeart/2005/8/layout/chevron2"/>
    <dgm:cxn modelId="{352C0568-2315-4B33-B1BA-9482FBD161B8}" type="presOf" srcId="{AEF0A3D8-84FA-4697-BC0A-8C6CF4A58B8F}" destId="{89DEC15B-B7E5-4F84-A1B5-D0F7F2F822C8}" srcOrd="0" destOrd="0" presId="urn:microsoft.com/office/officeart/2005/8/layout/chevron2"/>
    <dgm:cxn modelId="{3BEC91E1-1963-410C-BCEA-3557FE53EC20}" type="presOf" srcId="{77EC20F4-BF3E-48EC-BBEB-7FFD1E0DE96E}" destId="{E3AE7ED0-5E92-478F-A933-DE88C32D8D1A}" srcOrd="0" destOrd="0" presId="urn:microsoft.com/office/officeart/2005/8/layout/chevron2"/>
    <dgm:cxn modelId="{B12B66E2-8B76-4293-9C60-463397D24D35}" type="presOf" srcId="{7D0DC04B-C5AC-4E27-BDAC-6BF8F40D0BDE}" destId="{507CF799-E711-49F8-A10E-7F4E558229A3}" srcOrd="0" destOrd="0" presId="urn:microsoft.com/office/officeart/2005/8/layout/chevron2"/>
    <dgm:cxn modelId="{618B437A-9E0B-42AB-A9B6-FC2EEB3E8ED7}" srcId="{AEF0A3D8-84FA-4697-BC0A-8C6CF4A58B8F}" destId="{7D0DC04B-C5AC-4E27-BDAC-6BF8F40D0BDE}" srcOrd="0" destOrd="0" parTransId="{067B3EE3-F22F-481B-84B6-B655C3050066}" sibTransId="{8506B90A-D797-4533-9328-6AB471E3E91E}"/>
    <dgm:cxn modelId="{93B1205A-663C-4570-883C-C32EAB9D93ED}" srcId="{77EC20F4-BF3E-48EC-BBEB-7FFD1E0DE96E}" destId="{9FF5C2F6-268D-40A4-93A0-DCD6419064C4}" srcOrd="0" destOrd="0" parTransId="{FE516463-8527-4820-9B15-61D74591A5AB}" sibTransId="{5297EDC2-0F8E-4321-8002-5AE55D70602A}"/>
    <dgm:cxn modelId="{242FC7B9-BA39-4C00-90DF-60EE8AA3026F}" type="presOf" srcId="{9B01D21F-F69D-4C73-97C1-97E6B717A857}" destId="{A916A967-06DB-4288-9FA4-C581486762EA}" srcOrd="0" destOrd="1" presId="urn:microsoft.com/office/officeart/2005/8/layout/chevron2"/>
    <dgm:cxn modelId="{D8E8D815-2EE2-4179-AE48-9F06901954DF}" srcId="{77EC20F4-BF3E-48EC-BBEB-7FFD1E0DE96E}" destId="{9BAAD860-2243-4C38-937A-46A8310B4CBA}" srcOrd="1" destOrd="0" parTransId="{9D3BD548-3C9F-4B71-A11B-18C38EFA9998}" sibTransId="{1C03038A-B648-48C3-9CD8-22846FC7C39A}"/>
    <dgm:cxn modelId="{64205A47-953D-47EF-8DF5-4D51FE0553F9}" type="presOf" srcId="{B0B2B549-CA1B-438D-83C4-44E9B2870F8B}" destId="{17627E75-CA30-41E0-BF67-18A0E413801B}" srcOrd="0" destOrd="0" presId="urn:microsoft.com/office/officeart/2005/8/layout/chevron2"/>
    <dgm:cxn modelId="{D3068C02-BF9F-4AA0-97FD-BC1B94EC6D88}" srcId="{77EC20F4-BF3E-48EC-BBEB-7FFD1E0DE96E}" destId="{AEF0A3D8-84FA-4697-BC0A-8C6CF4A58B8F}" srcOrd="2" destOrd="0" parTransId="{8026C325-1EB2-4CE7-A54B-916FFAE18CB5}" sibTransId="{9183FC39-2CEB-432C-97A6-3B777B94E3D9}"/>
    <dgm:cxn modelId="{AD703910-5CC2-495E-87DF-DE77DAACD456}" type="presOf" srcId="{9FF5C2F6-268D-40A4-93A0-DCD6419064C4}" destId="{FE618419-066B-495C-8BB5-7117E77BCB12}" srcOrd="0" destOrd="0" presId="urn:microsoft.com/office/officeart/2005/8/layout/chevron2"/>
    <dgm:cxn modelId="{358225EE-3862-42D3-981F-229EF42F59A4}" type="presParOf" srcId="{E3AE7ED0-5E92-478F-A933-DE88C32D8D1A}" destId="{5E4C8283-91A2-4670-96B8-6ABDCC6F2CEE}" srcOrd="0" destOrd="0" presId="urn:microsoft.com/office/officeart/2005/8/layout/chevron2"/>
    <dgm:cxn modelId="{7EED192C-EBF5-47C5-B358-77E265805A79}" type="presParOf" srcId="{5E4C8283-91A2-4670-96B8-6ABDCC6F2CEE}" destId="{FE618419-066B-495C-8BB5-7117E77BCB12}" srcOrd="0" destOrd="0" presId="urn:microsoft.com/office/officeart/2005/8/layout/chevron2"/>
    <dgm:cxn modelId="{113F040C-DDAE-4947-91A3-490B3C43B80D}" type="presParOf" srcId="{5E4C8283-91A2-4670-96B8-6ABDCC6F2CEE}" destId="{17627E75-CA30-41E0-BF67-18A0E413801B}" srcOrd="1" destOrd="0" presId="urn:microsoft.com/office/officeart/2005/8/layout/chevron2"/>
    <dgm:cxn modelId="{E107C7E8-B271-4BF5-AF91-767EC7DFCA9C}" type="presParOf" srcId="{E3AE7ED0-5E92-478F-A933-DE88C32D8D1A}" destId="{62B798B5-7215-484D-A615-14A24EE57049}" srcOrd="1" destOrd="0" presId="urn:microsoft.com/office/officeart/2005/8/layout/chevron2"/>
    <dgm:cxn modelId="{609B4DFD-8D86-49C2-ABB9-1988A4D7035F}" type="presParOf" srcId="{E3AE7ED0-5E92-478F-A933-DE88C32D8D1A}" destId="{925CBC7E-B9A6-4C4E-B0E2-1309CCEAFCAA}" srcOrd="2" destOrd="0" presId="urn:microsoft.com/office/officeart/2005/8/layout/chevron2"/>
    <dgm:cxn modelId="{F866A287-1272-4700-B940-45E35BBB48A9}" type="presParOf" srcId="{925CBC7E-B9A6-4C4E-B0E2-1309CCEAFCAA}" destId="{6A6BA63E-F423-47E6-99B2-5C5E3B2BCF9E}" srcOrd="0" destOrd="0" presId="urn:microsoft.com/office/officeart/2005/8/layout/chevron2"/>
    <dgm:cxn modelId="{5580A9ED-4F4E-4B6E-861F-95FBD90146D5}" type="presParOf" srcId="{925CBC7E-B9A6-4C4E-B0E2-1309CCEAFCAA}" destId="{A916A967-06DB-4288-9FA4-C581486762EA}" srcOrd="1" destOrd="0" presId="urn:microsoft.com/office/officeart/2005/8/layout/chevron2"/>
    <dgm:cxn modelId="{79EA265F-7F82-4951-9CA0-C61CECF3AFC6}" type="presParOf" srcId="{E3AE7ED0-5E92-478F-A933-DE88C32D8D1A}" destId="{BDB467FF-43EF-47EB-8F40-B76957F57FBF}" srcOrd="3" destOrd="0" presId="urn:microsoft.com/office/officeart/2005/8/layout/chevron2"/>
    <dgm:cxn modelId="{0244FE90-61B5-4AEC-ACBE-95E75BE199A7}" type="presParOf" srcId="{E3AE7ED0-5E92-478F-A933-DE88C32D8D1A}" destId="{B6D124E3-1E69-4167-80E8-C2BF2610DFFD}" srcOrd="4" destOrd="0" presId="urn:microsoft.com/office/officeart/2005/8/layout/chevron2"/>
    <dgm:cxn modelId="{480F0A38-CE88-4758-B293-B7720563B7D4}" type="presParOf" srcId="{B6D124E3-1E69-4167-80E8-C2BF2610DFFD}" destId="{89DEC15B-B7E5-4F84-A1B5-D0F7F2F822C8}" srcOrd="0" destOrd="0" presId="urn:microsoft.com/office/officeart/2005/8/layout/chevron2"/>
    <dgm:cxn modelId="{3CA51F45-47C9-44B1-934E-281B4A2F8617}" type="presParOf" srcId="{B6D124E3-1E69-4167-80E8-C2BF2610DFFD}" destId="{507CF799-E711-49F8-A10E-7F4E558229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EC20F4-BF3E-48EC-BBEB-7FFD1E0DE96E}" type="doc">
      <dgm:prSet loTypeId="urn:microsoft.com/office/officeart/2005/8/layout/chevron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FF5C2F6-268D-40A4-93A0-DCD6419064C4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2011</a:t>
          </a:r>
          <a:endParaRPr lang="en-US" dirty="0">
            <a:solidFill>
              <a:srgbClr val="6EC4B9"/>
            </a:solidFill>
          </a:endParaRPr>
        </a:p>
      </dgm:t>
    </dgm:pt>
    <dgm:pt modelId="{FE516463-8527-4820-9B15-61D74591A5AB}" type="parTrans" cxnId="{93B1205A-663C-4570-883C-C32EAB9D93ED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5297EDC2-0F8E-4321-8002-5AE55D70602A}" type="sibTrans" cxnId="{93B1205A-663C-4570-883C-C32EAB9D93ED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B0B2B549-CA1B-438D-83C4-44E9B2870F8B}">
      <dgm:prSet phldrT="[Text]"/>
      <dgm:spPr/>
      <dgm:t>
        <a:bodyPr/>
        <a:lstStyle/>
        <a:p>
          <a:r>
            <a:rPr lang="en-US" b="1" dirty="0" err="1" smtClean="0">
              <a:solidFill>
                <a:srgbClr val="6EC4B9"/>
              </a:solidFill>
            </a:rPr>
            <a:t>ZeroAccess</a:t>
          </a:r>
          <a:endParaRPr lang="en-US" b="1" dirty="0">
            <a:solidFill>
              <a:srgbClr val="6EC4B9"/>
            </a:solidFill>
          </a:endParaRPr>
        </a:p>
      </dgm:t>
    </dgm:pt>
    <dgm:pt modelId="{F5BA9E90-985C-42C2-9CC4-5C92E53C9BC8}" type="parTrans" cxnId="{9A6CE063-F52A-4F64-AD80-36F27F9DD3A0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286A52F-A252-49D9-8B0A-06AF18A55ECE}" type="sibTrans" cxnId="{9A6CE063-F52A-4F64-AD80-36F27F9DD3A0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BAAD860-2243-4C38-937A-46A8310B4CBA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2012</a:t>
          </a:r>
          <a:endParaRPr lang="en-US" dirty="0">
            <a:solidFill>
              <a:srgbClr val="6EC4B9"/>
            </a:solidFill>
          </a:endParaRPr>
        </a:p>
      </dgm:t>
    </dgm:pt>
    <dgm:pt modelId="{9D3BD548-3C9F-4B71-A11B-18C38EFA9998}" type="parTrans" cxnId="{D8E8D815-2EE2-4179-AE48-9F06901954DF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1C03038A-B648-48C3-9CD8-22846FC7C39A}" type="sibTrans" cxnId="{D8E8D815-2EE2-4179-AE48-9F06901954DF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FF165B5-0DCB-4231-9D60-26CAC6F538CF}">
      <dgm:prSet phldrT="[Text]"/>
      <dgm:spPr/>
      <dgm:t>
        <a:bodyPr/>
        <a:lstStyle/>
        <a:p>
          <a:r>
            <a:rPr lang="pt-PT" b="1" dirty="0" smtClean="0">
              <a:solidFill>
                <a:srgbClr val="6EC4B9"/>
              </a:solidFill>
            </a:rPr>
            <a:t>Nitol</a:t>
          </a:r>
          <a:endParaRPr lang="en-US" dirty="0">
            <a:solidFill>
              <a:srgbClr val="6EC4B9"/>
            </a:solidFill>
          </a:endParaRPr>
        </a:p>
      </dgm:t>
    </dgm:pt>
    <dgm:pt modelId="{4CC1E301-51F4-4837-ADD4-AEB4DDECD837}" type="parTrans" cxnId="{32C1E810-7D18-4717-809D-151A3DD87D72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2F081F79-924C-430C-A974-CAB0ED8F3237}" type="sibTrans" cxnId="{32C1E810-7D18-4717-809D-151A3DD87D72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B01D21F-F69D-4C73-97C1-97E6B717A857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Botnet mostly involved in spreading malware and distributed denial-of-service attacks. </a:t>
          </a:r>
          <a:endParaRPr lang="en-US" dirty="0">
            <a:solidFill>
              <a:srgbClr val="6EC4B9"/>
            </a:solidFill>
          </a:endParaRPr>
        </a:p>
      </dgm:t>
    </dgm:pt>
    <dgm:pt modelId="{1ABFF268-EDD8-470E-ACCE-294B0965FF33}" type="parTrans" cxnId="{E4EF6D67-B9D4-4B54-8BC2-8E5637DB5A3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A9BFBF97-AA9E-437F-BBF5-12EB47120CBB}" type="sibTrans" cxnId="{E4EF6D67-B9D4-4B54-8BC2-8E5637DB5A3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AEF0A3D8-84FA-4697-BC0A-8C6CF4A58B8F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2014</a:t>
          </a:r>
          <a:endParaRPr lang="en-US" dirty="0">
            <a:solidFill>
              <a:srgbClr val="6EC4B9"/>
            </a:solidFill>
          </a:endParaRPr>
        </a:p>
      </dgm:t>
    </dgm:pt>
    <dgm:pt modelId="{8026C325-1EB2-4CE7-A54B-916FFAE18CB5}" type="parTrans" cxnId="{D3068C02-BF9F-4AA0-97FD-BC1B94EC6D88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183FC39-2CEB-432C-97A6-3B777B94E3D9}" type="sibTrans" cxnId="{D3068C02-BF9F-4AA0-97FD-BC1B94EC6D88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7D0DC04B-C5AC-4E27-BDAC-6BF8F40D0BDE}">
      <dgm:prSet phldrT="[Text]"/>
      <dgm:spPr/>
      <dgm:t>
        <a:bodyPr/>
        <a:lstStyle/>
        <a:p>
          <a:r>
            <a:rPr lang="en-US" b="1" dirty="0" err="1" smtClean="0">
              <a:solidFill>
                <a:srgbClr val="6EC4B9"/>
              </a:solidFill>
            </a:rPr>
            <a:t>Semalt</a:t>
          </a:r>
          <a:r>
            <a:rPr lang="en-US" b="1" dirty="0" smtClean="0">
              <a:solidFill>
                <a:srgbClr val="6EC4B9"/>
              </a:solidFill>
            </a:rPr>
            <a:t> (aka </a:t>
          </a:r>
          <a:r>
            <a:rPr lang="en-US" b="1" dirty="0" err="1" smtClean="0">
              <a:solidFill>
                <a:srgbClr val="6EC4B9"/>
              </a:solidFill>
            </a:rPr>
            <a:t>Soundfrost</a:t>
          </a:r>
          <a:r>
            <a:rPr lang="en-US" b="1" dirty="0" smtClean="0">
              <a:solidFill>
                <a:srgbClr val="6EC4B9"/>
              </a:solidFill>
            </a:rPr>
            <a:t>) </a:t>
          </a:r>
          <a:endParaRPr lang="en-US" b="1" dirty="0">
            <a:solidFill>
              <a:srgbClr val="6EC4B9"/>
            </a:solidFill>
          </a:endParaRPr>
        </a:p>
      </dgm:t>
    </dgm:pt>
    <dgm:pt modelId="{067B3EE3-F22F-481B-84B6-B655C3050066}" type="parTrans" cxnId="{618B437A-9E0B-42AB-A9B6-FC2EEB3E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8506B90A-D797-4533-9328-6AB471E3E91E}" type="sibTrans" cxnId="{618B437A-9E0B-42AB-A9B6-FC2EEB3E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3D6D031E-45F3-4429-8BD1-480D282BD0F9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It visits random websites to generate referral and spies on users browsing habits.</a:t>
          </a:r>
          <a:endParaRPr lang="en-US" dirty="0">
            <a:solidFill>
              <a:srgbClr val="6EC4B9"/>
            </a:solidFill>
          </a:endParaRPr>
        </a:p>
      </dgm:t>
    </dgm:pt>
    <dgm:pt modelId="{33E70EC5-6D83-4E33-9467-767B5BB5F30B}" type="parTrans" cxnId="{04132807-924F-4C5E-A228-425192F50BF6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C3F8EDAA-4D66-45FE-83A0-75DF9D166786}" type="sibTrans" cxnId="{04132807-924F-4C5E-A228-425192F50BF6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22CD445C-864B-4579-A434-E3464C7AF263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Is a botnet mostly involved in bitcoin mining and click fraud. </a:t>
          </a:r>
          <a:endParaRPr lang="en-US" dirty="0">
            <a:solidFill>
              <a:srgbClr val="6EC4B9"/>
            </a:solidFill>
          </a:endParaRPr>
        </a:p>
      </dgm:t>
    </dgm:pt>
    <dgm:pt modelId="{80074134-366D-4421-A92D-19DEE0FA8E46}" type="sibTrans" cxnId="{66BA3461-950A-44B5-AC8E-23633575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38B82F2A-9AC9-44DB-A366-5CA725B792D8}" type="parTrans" cxnId="{66BA3461-950A-44B5-AC8E-23633575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3AE7ED0-5E92-478F-A933-DE88C32D8D1A}" type="pres">
      <dgm:prSet presAssocID="{77EC20F4-BF3E-48EC-BBEB-7FFD1E0DE96E}" presName="linearFlow" presStyleCnt="0">
        <dgm:presLayoutVars>
          <dgm:dir/>
          <dgm:animLvl val="lvl"/>
          <dgm:resizeHandles val="exact"/>
        </dgm:presLayoutVars>
      </dgm:prSet>
      <dgm:spPr/>
    </dgm:pt>
    <dgm:pt modelId="{5E4C8283-91A2-4670-96B8-6ABDCC6F2CEE}" type="pres">
      <dgm:prSet presAssocID="{9FF5C2F6-268D-40A4-93A0-DCD6419064C4}" presName="composite" presStyleCnt="0"/>
      <dgm:spPr/>
    </dgm:pt>
    <dgm:pt modelId="{FE618419-066B-495C-8BB5-7117E77BCB12}" type="pres">
      <dgm:prSet presAssocID="{9FF5C2F6-268D-40A4-93A0-DCD6419064C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27E75-CA30-41E0-BF67-18A0E413801B}" type="pres">
      <dgm:prSet presAssocID="{9FF5C2F6-268D-40A4-93A0-DCD6419064C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798B5-7215-484D-A615-14A24EE57049}" type="pres">
      <dgm:prSet presAssocID="{5297EDC2-0F8E-4321-8002-5AE55D70602A}" presName="sp" presStyleCnt="0"/>
      <dgm:spPr/>
    </dgm:pt>
    <dgm:pt modelId="{925CBC7E-B9A6-4C4E-B0E2-1309CCEAFCAA}" type="pres">
      <dgm:prSet presAssocID="{9BAAD860-2243-4C38-937A-46A8310B4CBA}" presName="composite" presStyleCnt="0"/>
      <dgm:spPr/>
    </dgm:pt>
    <dgm:pt modelId="{6A6BA63E-F423-47E6-99B2-5C5E3B2BCF9E}" type="pres">
      <dgm:prSet presAssocID="{9BAAD860-2243-4C38-937A-46A8310B4CB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16A967-06DB-4288-9FA4-C581486762EA}" type="pres">
      <dgm:prSet presAssocID="{9BAAD860-2243-4C38-937A-46A8310B4CB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467FF-43EF-47EB-8F40-B76957F57FBF}" type="pres">
      <dgm:prSet presAssocID="{1C03038A-B648-48C3-9CD8-22846FC7C39A}" presName="sp" presStyleCnt="0"/>
      <dgm:spPr/>
    </dgm:pt>
    <dgm:pt modelId="{B6D124E3-1E69-4167-80E8-C2BF2610DFFD}" type="pres">
      <dgm:prSet presAssocID="{AEF0A3D8-84FA-4697-BC0A-8C6CF4A58B8F}" presName="composite" presStyleCnt="0"/>
      <dgm:spPr/>
    </dgm:pt>
    <dgm:pt modelId="{89DEC15B-B7E5-4F84-A1B5-D0F7F2F822C8}" type="pres">
      <dgm:prSet presAssocID="{AEF0A3D8-84FA-4697-BC0A-8C6CF4A58B8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CF799-E711-49F8-A10E-7F4E558229A3}" type="pres">
      <dgm:prSet presAssocID="{AEF0A3D8-84FA-4697-BC0A-8C6CF4A58B8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E3961A-AB8F-4722-9C4E-38741E0BE97D}" type="presOf" srcId="{3D6D031E-45F3-4429-8BD1-480D282BD0F9}" destId="{507CF799-E711-49F8-A10E-7F4E558229A3}" srcOrd="0" destOrd="1" presId="urn:microsoft.com/office/officeart/2005/8/layout/chevron2"/>
    <dgm:cxn modelId="{E4EF6D67-B9D4-4B54-8BC2-8E5637DB5A37}" srcId="{9BAAD860-2243-4C38-937A-46A8310B4CBA}" destId="{9B01D21F-F69D-4C73-97C1-97E6B717A857}" srcOrd="1" destOrd="0" parTransId="{1ABFF268-EDD8-470E-ACCE-294B0965FF33}" sibTransId="{A9BFBF97-AA9E-437F-BBF5-12EB47120CBB}"/>
    <dgm:cxn modelId="{15B18521-3173-4E12-99F7-CF7F1BE2699A}" type="presOf" srcId="{EFF165B5-0DCB-4231-9D60-26CAC6F538CF}" destId="{A916A967-06DB-4288-9FA4-C581486762EA}" srcOrd="0" destOrd="0" presId="urn:microsoft.com/office/officeart/2005/8/layout/chevron2"/>
    <dgm:cxn modelId="{66BA3461-950A-44B5-AC8E-236335758ED7}" srcId="{9FF5C2F6-268D-40A4-93A0-DCD6419064C4}" destId="{22CD445C-864B-4579-A434-E3464C7AF263}" srcOrd="1" destOrd="0" parTransId="{38B82F2A-9AC9-44DB-A366-5CA725B792D8}" sibTransId="{80074134-366D-4421-A92D-19DEE0FA8E46}"/>
    <dgm:cxn modelId="{9CD0E190-1511-41A3-9A99-DCBB76DA0BE3}" type="presOf" srcId="{9BAAD860-2243-4C38-937A-46A8310B4CBA}" destId="{6A6BA63E-F423-47E6-99B2-5C5E3B2BCF9E}" srcOrd="0" destOrd="0" presId="urn:microsoft.com/office/officeart/2005/8/layout/chevron2"/>
    <dgm:cxn modelId="{32C1E810-7D18-4717-809D-151A3DD87D72}" srcId="{9BAAD860-2243-4C38-937A-46A8310B4CBA}" destId="{EFF165B5-0DCB-4231-9D60-26CAC6F538CF}" srcOrd="0" destOrd="0" parTransId="{4CC1E301-51F4-4837-ADD4-AEB4DDECD837}" sibTransId="{2F081F79-924C-430C-A974-CAB0ED8F3237}"/>
    <dgm:cxn modelId="{9A6CE063-F52A-4F64-AD80-36F27F9DD3A0}" srcId="{9FF5C2F6-268D-40A4-93A0-DCD6419064C4}" destId="{B0B2B549-CA1B-438D-83C4-44E9B2870F8B}" srcOrd="0" destOrd="0" parTransId="{F5BA9E90-985C-42C2-9CC4-5C92E53C9BC8}" sibTransId="{E286A52F-A252-49D9-8B0A-06AF18A55ECE}"/>
    <dgm:cxn modelId="{04132807-924F-4C5E-A228-425192F50BF6}" srcId="{AEF0A3D8-84FA-4697-BC0A-8C6CF4A58B8F}" destId="{3D6D031E-45F3-4429-8BD1-480D282BD0F9}" srcOrd="1" destOrd="0" parTransId="{33E70EC5-6D83-4E33-9467-767B5BB5F30B}" sibTransId="{C3F8EDAA-4D66-45FE-83A0-75DF9D166786}"/>
    <dgm:cxn modelId="{48C21826-736E-44C8-98E6-CE883EB0E00A}" type="presOf" srcId="{22CD445C-864B-4579-A434-E3464C7AF263}" destId="{17627E75-CA30-41E0-BF67-18A0E413801B}" srcOrd="0" destOrd="1" presId="urn:microsoft.com/office/officeart/2005/8/layout/chevron2"/>
    <dgm:cxn modelId="{352C0568-2315-4B33-B1BA-9482FBD161B8}" type="presOf" srcId="{AEF0A3D8-84FA-4697-BC0A-8C6CF4A58B8F}" destId="{89DEC15B-B7E5-4F84-A1B5-D0F7F2F822C8}" srcOrd="0" destOrd="0" presId="urn:microsoft.com/office/officeart/2005/8/layout/chevron2"/>
    <dgm:cxn modelId="{3BEC91E1-1963-410C-BCEA-3557FE53EC20}" type="presOf" srcId="{77EC20F4-BF3E-48EC-BBEB-7FFD1E0DE96E}" destId="{E3AE7ED0-5E92-478F-A933-DE88C32D8D1A}" srcOrd="0" destOrd="0" presId="urn:microsoft.com/office/officeart/2005/8/layout/chevron2"/>
    <dgm:cxn modelId="{B12B66E2-8B76-4293-9C60-463397D24D35}" type="presOf" srcId="{7D0DC04B-C5AC-4E27-BDAC-6BF8F40D0BDE}" destId="{507CF799-E711-49F8-A10E-7F4E558229A3}" srcOrd="0" destOrd="0" presId="urn:microsoft.com/office/officeart/2005/8/layout/chevron2"/>
    <dgm:cxn modelId="{618B437A-9E0B-42AB-A9B6-FC2EEB3E8ED7}" srcId="{AEF0A3D8-84FA-4697-BC0A-8C6CF4A58B8F}" destId="{7D0DC04B-C5AC-4E27-BDAC-6BF8F40D0BDE}" srcOrd="0" destOrd="0" parTransId="{067B3EE3-F22F-481B-84B6-B655C3050066}" sibTransId="{8506B90A-D797-4533-9328-6AB471E3E91E}"/>
    <dgm:cxn modelId="{93B1205A-663C-4570-883C-C32EAB9D93ED}" srcId="{77EC20F4-BF3E-48EC-BBEB-7FFD1E0DE96E}" destId="{9FF5C2F6-268D-40A4-93A0-DCD6419064C4}" srcOrd="0" destOrd="0" parTransId="{FE516463-8527-4820-9B15-61D74591A5AB}" sibTransId="{5297EDC2-0F8E-4321-8002-5AE55D70602A}"/>
    <dgm:cxn modelId="{242FC7B9-BA39-4C00-90DF-60EE8AA3026F}" type="presOf" srcId="{9B01D21F-F69D-4C73-97C1-97E6B717A857}" destId="{A916A967-06DB-4288-9FA4-C581486762EA}" srcOrd="0" destOrd="1" presId="urn:microsoft.com/office/officeart/2005/8/layout/chevron2"/>
    <dgm:cxn modelId="{D8E8D815-2EE2-4179-AE48-9F06901954DF}" srcId="{77EC20F4-BF3E-48EC-BBEB-7FFD1E0DE96E}" destId="{9BAAD860-2243-4C38-937A-46A8310B4CBA}" srcOrd="1" destOrd="0" parTransId="{9D3BD548-3C9F-4B71-A11B-18C38EFA9998}" sibTransId="{1C03038A-B648-48C3-9CD8-22846FC7C39A}"/>
    <dgm:cxn modelId="{D3068C02-BF9F-4AA0-97FD-BC1B94EC6D88}" srcId="{77EC20F4-BF3E-48EC-BBEB-7FFD1E0DE96E}" destId="{AEF0A3D8-84FA-4697-BC0A-8C6CF4A58B8F}" srcOrd="2" destOrd="0" parTransId="{8026C325-1EB2-4CE7-A54B-916FFAE18CB5}" sibTransId="{9183FC39-2CEB-432C-97A6-3B777B94E3D9}"/>
    <dgm:cxn modelId="{64205A47-953D-47EF-8DF5-4D51FE0553F9}" type="presOf" srcId="{B0B2B549-CA1B-438D-83C4-44E9B2870F8B}" destId="{17627E75-CA30-41E0-BF67-18A0E413801B}" srcOrd="0" destOrd="0" presId="urn:microsoft.com/office/officeart/2005/8/layout/chevron2"/>
    <dgm:cxn modelId="{AD703910-5CC2-495E-87DF-DE77DAACD456}" type="presOf" srcId="{9FF5C2F6-268D-40A4-93A0-DCD6419064C4}" destId="{FE618419-066B-495C-8BB5-7117E77BCB12}" srcOrd="0" destOrd="0" presId="urn:microsoft.com/office/officeart/2005/8/layout/chevron2"/>
    <dgm:cxn modelId="{358225EE-3862-42D3-981F-229EF42F59A4}" type="presParOf" srcId="{E3AE7ED0-5E92-478F-A933-DE88C32D8D1A}" destId="{5E4C8283-91A2-4670-96B8-6ABDCC6F2CEE}" srcOrd="0" destOrd="0" presId="urn:microsoft.com/office/officeart/2005/8/layout/chevron2"/>
    <dgm:cxn modelId="{7EED192C-EBF5-47C5-B358-77E265805A79}" type="presParOf" srcId="{5E4C8283-91A2-4670-96B8-6ABDCC6F2CEE}" destId="{FE618419-066B-495C-8BB5-7117E77BCB12}" srcOrd="0" destOrd="0" presId="urn:microsoft.com/office/officeart/2005/8/layout/chevron2"/>
    <dgm:cxn modelId="{113F040C-DDAE-4947-91A3-490B3C43B80D}" type="presParOf" srcId="{5E4C8283-91A2-4670-96B8-6ABDCC6F2CEE}" destId="{17627E75-CA30-41E0-BF67-18A0E413801B}" srcOrd="1" destOrd="0" presId="urn:microsoft.com/office/officeart/2005/8/layout/chevron2"/>
    <dgm:cxn modelId="{E107C7E8-B271-4BF5-AF91-767EC7DFCA9C}" type="presParOf" srcId="{E3AE7ED0-5E92-478F-A933-DE88C32D8D1A}" destId="{62B798B5-7215-484D-A615-14A24EE57049}" srcOrd="1" destOrd="0" presId="urn:microsoft.com/office/officeart/2005/8/layout/chevron2"/>
    <dgm:cxn modelId="{609B4DFD-8D86-49C2-ABB9-1988A4D7035F}" type="presParOf" srcId="{E3AE7ED0-5E92-478F-A933-DE88C32D8D1A}" destId="{925CBC7E-B9A6-4C4E-B0E2-1309CCEAFCAA}" srcOrd="2" destOrd="0" presId="urn:microsoft.com/office/officeart/2005/8/layout/chevron2"/>
    <dgm:cxn modelId="{F866A287-1272-4700-B940-45E35BBB48A9}" type="presParOf" srcId="{925CBC7E-B9A6-4C4E-B0E2-1309CCEAFCAA}" destId="{6A6BA63E-F423-47E6-99B2-5C5E3B2BCF9E}" srcOrd="0" destOrd="0" presId="urn:microsoft.com/office/officeart/2005/8/layout/chevron2"/>
    <dgm:cxn modelId="{5580A9ED-4F4E-4B6E-861F-95FBD90146D5}" type="presParOf" srcId="{925CBC7E-B9A6-4C4E-B0E2-1309CCEAFCAA}" destId="{A916A967-06DB-4288-9FA4-C581486762EA}" srcOrd="1" destOrd="0" presId="urn:microsoft.com/office/officeart/2005/8/layout/chevron2"/>
    <dgm:cxn modelId="{79EA265F-7F82-4951-9CA0-C61CECF3AFC6}" type="presParOf" srcId="{E3AE7ED0-5E92-478F-A933-DE88C32D8D1A}" destId="{BDB467FF-43EF-47EB-8F40-B76957F57FBF}" srcOrd="3" destOrd="0" presId="urn:microsoft.com/office/officeart/2005/8/layout/chevron2"/>
    <dgm:cxn modelId="{0244FE90-61B5-4AEC-ACBE-95E75BE199A7}" type="presParOf" srcId="{E3AE7ED0-5E92-478F-A933-DE88C32D8D1A}" destId="{B6D124E3-1E69-4167-80E8-C2BF2610DFFD}" srcOrd="4" destOrd="0" presId="urn:microsoft.com/office/officeart/2005/8/layout/chevron2"/>
    <dgm:cxn modelId="{480F0A38-CE88-4758-B293-B7720563B7D4}" type="presParOf" srcId="{B6D124E3-1E69-4167-80E8-C2BF2610DFFD}" destId="{89DEC15B-B7E5-4F84-A1B5-D0F7F2F822C8}" srcOrd="0" destOrd="0" presId="urn:microsoft.com/office/officeart/2005/8/layout/chevron2"/>
    <dgm:cxn modelId="{3CA51F45-47C9-44B1-934E-281B4A2F8617}" type="presParOf" srcId="{B6D124E3-1E69-4167-80E8-C2BF2610DFFD}" destId="{507CF799-E711-49F8-A10E-7F4E558229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988B89-81B9-438A-A592-F3B11C5C542D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09421E-F61C-41CA-9B31-D8D937EF5B19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IRC Bot</a:t>
          </a:r>
          <a:endParaRPr lang="en-US" dirty="0"/>
        </a:p>
      </dgm:t>
    </dgm:pt>
    <dgm:pt modelId="{9DFA586F-9CDB-4EFA-8E3B-89FEB94EDB1D}" type="parTrans" cxnId="{FF0DCEFF-3C06-4621-9D20-E959E21C8598}">
      <dgm:prSet/>
      <dgm:spPr/>
      <dgm:t>
        <a:bodyPr/>
        <a:lstStyle/>
        <a:p>
          <a:endParaRPr lang="en-US"/>
        </a:p>
      </dgm:t>
    </dgm:pt>
    <dgm:pt modelId="{C1635D89-4B18-4E32-ADD4-D1427CC478E7}" type="sibTrans" cxnId="{FF0DCEFF-3C06-4621-9D20-E959E21C8598}">
      <dgm:prSet/>
      <dgm:spPr/>
      <dgm:t>
        <a:bodyPr/>
        <a:lstStyle/>
        <a:p>
          <a:endParaRPr lang="en-US"/>
        </a:p>
      </dgm:t>
    </dgm:pt>
    <dgm:pt modelId="{AF318F29-FF48-4935-A008-9A637CB64A99}">
      <dgm:prSet phldrT="[Text]" custT="1"/>
      <dgm:spPr>
        <a:solidFill>
          <a:srgbClr val="EC2939"/>
        </a:solidFill>
      </dgm:spPr>
      <dgm:t>
        <a:bodyPr anchor="ctr" anchorCtr="0"/>
        <a:lstStyle/>
        <a:p>
          <a:r>
            <a:rPr lang="en-US" sz="6000" dirty="0" smtClean="0">
              <a:latin typeface="+mj-lt"/>
            </a:rPr>
            <a:t>+</a:t>
          </a:r>
          <a:endParaRPr lang="en-US" sz="6000" dirty="0">
            <a:latin typeface="+mj-lt"/>
          </a:endParaRPr>
        </a:p>
      </dgm:t>
    </dgm:pt>
    <dgm:pt modelId="{42D11E81-7413-4358-9E40-663A87166C94}" type="parTrans" cxnId="{7850EAF2-ED10-463E-8783-0A482151C898}">
      <dgm:prSet/>
      <dgm:spPr/>
      <dgm:t>
        <a:bodyPr/>
        <a:lstStyle/>
        <a:p>
          <a:endParaRPr lang="en-US"/>
        </a:p>
      </dgm:t>
    </dgm:pt>
    <dgm:pt modelId="{9F8CCC04-2B07-4B6A-B29B-11210DAE5B7A}" type="sibTrans" cxnId="{7850EAF2-ED10-463E-8783-0A482151C898}">
      <dgm:prSet/>
      <dgm:spPr/>
      <dgm:t>
        <a:bodyPr/>
        <a:lstStyle/>
        <a:p>
          <a:endParaRPr lang="en-US"/>
        </a:p>
      </dgm:t>
    </dgm:pt>
    <dgm:pt modelId="{B9E63F95-C730-4006-AD16-08436FEB4676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400" dirty="0" err="1" smtClean="0">
              <a:latin typeface="+mj-lt"/>
            </a:rPr>
            <a:t>Keylogger</a:t>
          </a:r>
          <a:endParaRPr lang="en-US" sz="1400" dirty="0">
            <a:latin typeface="+mj-lt"/>
          </a:endParaRPr>
        </a:p>
      </dgm:t>
    </dgm:pt>
    <dgm:pt modelId="{883E58D9-8529-4D2A-A7DA-478D29161726}" type="parTrans" cxnId="{F9BD3910-D7D8-475E-B239-49B8561FAF9E}">
      <dgm:prSet/>
      <dgm:spPr/>
      <dgm:t>
        <a:bodyPr/>
        <a:lstStyle/>
        <a:p>
          <a:endParaRPr lang="en-US"/>
        </a:p>
      </dgm:t>
    </dgm:pt>
    <dgm:pt modelId="{2E4B55FA-6EF4-4245-90E1-3451AD9D9789}" type="sibTrans" cxnId="{F9BD3910-D7D8-475E-B239-49B8561FAF9E}">
      <dgm:prSet/>
      <dgm:spPr/>
      <dgm:t>
        <a:bodyPr/>
        <a:lstStyle/>
        <a:p>
          <a:endParaRPr lang="en-US"/>
        </a:p>
      </dgm:t>
    </dgm:pt>
    <dgm:pt modelId="{0A0F05AA-240D-446E-B652-890A2658FE6F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800" dirty="0" smtClean="0">
              <a:latin typeface="+mj-lt"/>
            </a:rPr>
            <a:t>DDoS</a:t>
          </a:r>
          <a:endParaRPr lang="en-US" sz="1800" dirty="0">
            <a:latin typeface="+mj-lt"/>
          </a:endParaRPr>
        </a:p>
      </dgm:t>
    </dgm:pt>
    <dgm:pt modelId="{FE1F8F90-EDC1-42E2-9971-9522F0BEAB0C}" type="parTrans" cxnId="{D49D4542-D45C-4C3B-B7B4-BD40F48F5385}">
      <dgm:prSet/>
      <dgm:spPr/>
      <dgm:t>
        <a:bodyPr/>
        <a:lstStyle/>
        <a:p>
          <a:endParaRPr lang="en-US"/>
        </a:p>
      </dgm:t>
    </dgm:pt>
    <dgm:pt modelId="{BF663A49-23F3-43AD-A995-941C160C8DA3}" type="sibTrans" cxnId="{D49D4542-D45C-4C3B-B7B4-BD40F48F5385}">
      <dgm:prSet/>
      <dgm:spPr/>
      <dgm:t>
        <a:bodyPr/>
        <a:lstStyle/>
        <a:p>
          <a:endParaRPr lang="en-US"/>
        </a:p>
      </dgm:t>
    </dgm:pt>
    <dgm:pt modelId="{109D5A0A-5512-4548-BEE5-09E72DD44CAC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800" dirty="0" smtClean="0">
              <a:latin typeface="+mj-lt"/>
            </a:rPr>
            <a:t>Spam</a:t>
          </a:r>
          <a:endParaRPr lang="en-US" sz="1800" dirty="0">
            <a:latin typeface="+mj-lt"/>
          </a:endParaRPr>
        </a:p>
      </dgm:t>
    </dgm:pt>
    <dgm:pt modelId="{008A27B0-E134-4783-8B96-543189FB15A7}" type="parTrans" cxnId="{E4E0424E-28DA-47F2-A827-4E60E9380151}">
      <dgm:prSet/>
      <dgm:spPr/>
      <dgm:t>
        <a:bodyPr/>
        <a:lstStyle/>
        <a:p>
          <a:endParaRPr lang="en-US"/>
        </a:p>
      </dgm:t>
    </dgm:pt>
    <dgm:pt modelId="{29CBF864-F8FA-4E91-8AAB-4A2947041486}" type="sibTrans" cxnId="{E4E0424E-28DA-47F2-A827-4E60E9380151}">
      <dgm:prSet/>
      <dgm:spPr/>
      <dgm:t>
        <a:bodyPr/>
        <a:lstStyle/>
        <a:p>
          <a:endParaRPr lang="en-US"/>
        </a:p>
      </dgm:t>
    </dgm:pt>
    <dgm:pt modelId="{CC3E7209-A339-4967-B9EF-987690DDF7B7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400" dirty="0" smtClean="0">
              <a:latin typeface="+mj-lt"/>
            </a:rPr>
            <a:t>Webcam Control</a:t>
          </a:r>
          <a:endParaRPr lang="en-US" sz="1400" dirty="0">
            <a:latin typeface="+mj-lt"/>
          </a:endParaRPr>
        </a:p>
      </dgm:t>
    </dgm:pt>
    <dgm:pt modelId="{27A7A3A8-3852-484D-882A-1AADFCF9B498}" type="parTrans" cxnId="{29FEC4BF-AFAB-4D39-8634-431525226A89}">
      <dgm:prSet/>
      <dgm:spPr/>
      <dgm:t>
        <a:bodyPr/>
        <a:lstStyle/>
        <a:p>
          <a:endParaRPr lang="en-US"/>
        </a:p>
      </dgm:t>
    </dgm:pt>
    <dgm:pt modelId="{A4AF8D97-CDFA-4AC6-BA19-F7559E80FEFB}" type="sibTrans" cxnId="{29FEC4BF-AFAB-4D39-8634-431525226A89}">
      <dgm:prSet/>
      <dgm:spPr/>
      <dgm:t>
        <a:bodyPr/>
        <a:lstStyle/>
        <a:p>
          <a:endParaRPr lang="en-US"/>
        </a:p>
      </dgm:t>
    </dgm:pt>
    <dgm:pt modelId="{E7D8E105-2708-4A6F-9ABF-AC58D6601555}" type="pres">
      <dgm:prSet presAssocID="{2A988B89-81B9-438A-A592-F3B11C5C542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71701F-1FE4-4C9B-915C-8EC2C3175DCA}" type="pres">
      <dgm:prSet presAssocID="{8C09421E-F61C-41CA-9B31-D8D937EF5B19}" presName="centerShape" presStyleLbl="node0" presStyleIdx="0" presStyleCnt="1"/>
      <dgm:spPr/>
      <dgm:t>
        <a:bodyPr/>
        <a:lstStyle/>
        <a:p>
          <a:endParaRPr lang="en-US"/>
        </a:p>
      </dgm:t>
    </dgm:pt>
    <dgm:pt modelId="{92A1D697-D03C-4A75-B3F7-75FDB539F5B3}" type="pres">
      <dgm:prSet presAssocID="{42D11E81-7413-4358-9E40-663A87166C94}" presName="parTrans" presStyleLbl="sibTrans2D1" presStyleIdx="0" presStyleCnt="5"/>
      <dgm:spPr/>
      <dgm:t>
        <a:bodyPr/>
        <a:lstStyle/>
        <a:p>
          <a:endParaRPr lang="en-US"/>
        </a:p>
      </dgm:t>
    </dgm:pt>
    <dgm:pt modelId="{E12D2FE1-EF73-479F-A2D9-88A7B43746E0}" type="pres">
      <dgm:prSet presAssocID="{42D11E81-7413-4358-9E40-663A87166C9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172C37D-8795-49B8-B499-247FEE271A73}" type="pres">
      <dgm:prSet presAssocID="{AF318F29-FF48-4935-A008-9A637CB64A9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920D7-ECD8-4461-B740-A2C4D81420E4}" type="pres">
      <dgm:prSet presAssocID="{883E58D9-8529-4D2A-A7DA-478D29161726}" presName="parTrans" presStyleLbl="sibTrans2D1" presStyleIdx="1" presStyleCnt="5"/>
      <dgm:spPr/>
      <dgm:t>
        <a:bodyPr/>
        <a:lstStyle/>
        <a:p>
          <a:endParaRPr lang="en-US"/>
        </a:p>
      </dgm:t>
    </dgm:pt>
    <dgm:pt modelId="{12638493-F8F9-4FF1-A3EB-0D3FCAFDEBAA}" type="pres">
      <dgm:prSet presAssocID="{883E58D9-8529-4D2A-A7DA-478D29161726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3D6A2463-B9AA-4E1E-B63C-EB6C36418219}" type="pres">
      <dgm:prSet presAssocID="{B9E63F95-C730-4006-AD16-08436FEB467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B5F11-A9AE-4D61-9C15-8FE8F56EECBB}" type="pres">
      <dgm:prSet presAssocID="{FE1F8F90-EDC1-42E2-9971-9522F0BEAB0C}" presName="parTrans" presStyleLbl="sibTrans2D1" presStyleIdx="2" presStyleCnt="5"/>
      <dgm:spPr/>
      <dgm:t>
        <a:bodyPr/>
        <a:lstStyle/>
        <a:p>
          <a:endParaRPr lang="en-US"/>
        </a:p>
      </dgm:t>
    </dgm:pt>
    <dgm:pt modelId="{FEC0FF4C-0055-4156-95B8-8AF6BD78C29B}" type="pres">
      <dgm:prSet presAssocID="{FE1F8F90-EDC1-42E2-9971-9522F0BEAB0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A5411D2-11FC-4B54-A3FE-5B565FB25853}" type="pres">
      <dgm:prSet presAssocID="{0A0F05AA-240D-446E-B652-890A2658FE6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16B2E-EF26-4072-A285-D113A1E3E0F0}" type="pres">
      <dgm:prSet presAssocID="{008A27B0-E134-4783-8B96-543189FB15A7}" presName="parTrans" presStyleLbl="sibTrans2D1" presStyleIdx="3" presStyleCnt="5"/>
      <dgm:spPr/>
      <dgm:t>
        <a:bodyPr/>
        <a:lstStyle/>
        <a:p>
          <a:endParaRPr lang="en-US"/>
        </a:p>
      </dgm:t>
    </dgm:pt>
    <dgm:pt modelId="{BF06BDB0-555D-4167-BDB3-4DD2124AD7B6}" type="pres">
      <dgm:prSet presAssocID="{008A27B0-E134-4783-8B96-543189FB15A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EA2B6C8-BA08-499E-9728-4179797FFD34}" type="pres">
      <dgm:prSet presAssocID="{109D5A0A-5512-4548-BEE5-09E72DD44CA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1C518-DF16-4A2F-B709-086355765836}" type="pres">
      <dgm:prSet presAssocID="{27A7A3A8-3852-484D-882A-1AADFCF9B498}" presName="parTrans" presStyleLbl="sibTrans2D1" presStyleIdx="4" presStyleCnt="5"/>
      <dgm:spPr/>
      <dgm:t>
        <a:bodyPr/>
        <a:lstStyle/>
        <a:p>
          <a:endParaRPr lang="en-US"/>
        </a:p>
      </dgm:t>
    </dgm:pt>
    <dgm:pt modelId="{84A0C371-E1ED-4590-AD8B-59F5A5A74207}" type="pres">
      <dgm:prSet presAssocID="{27A7A3A8-3852-484D-882A-1AADFCF9B498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DEB2F0F-B018-4141-893A-F5D332A15701}" type="pres">
      <dgm:prSet presAssocID="{CC3E7209-A339-4967-B9EF-987690DDF7B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0DCEFF-3C06-4621-9D20-E959E21C8598}" srcId="{2A988B89-81B9-438A-A592-F3B11C5C542D}" destId="{8C09421E-F61C-41CA-9B31-D8D937EF5B19}" srcOrd="0" destOrd="0" parTransId="{9DFA586F-9CDB-4EFA-8E3B-89FEB94EDB1D}" sibTransId="{C1635D89-4B18-4E32-ADD4-D1427CC478E7}"/>
    <dgm:cxn modelId="{E4E0424E-28DA-47F2-A827-4E60E9380151}" srcId="{8C09421E-F61C-41CA-9B31-D8D937EF5B19}" destId="{109D5A0A-5512-4548-BEE5-09E72DD44CAC}" srcOrd="3" destOrd="0" parTransId="{008A27B0-E134-4783-8B96-543189FB15A7}" sibTransId="{29CBF864-F8FA-4E91-8AAB-4A2947041486}"/>
    <dgm:cxn modelId="{A467E7D3-2041-4650-B96E-346AFE380889}" type="presOf" srcId="{42D11E81-7413-4358-9E40-663A87166C94}" destId="{E12D2FE1-EF73-479F-A2D9-88A7B43746E0}" srcOrd="1" destOrd="0" presId="urn:microsoft.com/office/officeart/2005/8/layout/radial5"/>
    <dgm:cxn modelId="{8C3B7792-8D76-4EED-BAFE-2EF89B6937B9}" type="presOf" srcId="{CC3E7209-A339-4967-B9EF-987690DDF7B7}" destId="{ADEB2F0F-B018-4141-893A-F5D332A15701}" srcOrd="0" destOrd="0" presId="urn:microsoft.com/office/officeart/2005/8/layout/radial5"/>
    <dgm:cxn modelId="{29FEC4BF-AFAB-4D39-8634-431525226A89}" srcId="{8C09421E-F61C-41CA-9B31-D8D937EF5B19}" destId="{CC3E7209-A339-4967-B9EF-987690DDF7B7}" srcOrd="4" destOrd="0" parTransId="{27A7A3A8-3852-484D-882A-1AADFCF9B498}" sibTransId="{A4AF8D97-CDFA-4AC6-BA19-F7559E80FEFB}"/>
    <dgm:cxn modelId="{F3896138-221C-4318-BC0D-1117A514558B}" type="presOf" srcId="{883E58D9-8529-4D2A-A7DA-478D29161726}" destId="{09E920D7-ECD8-4461-B740-A2C4D81420E4}" srcOrd="0" destOrd="0" presId="urn:microsoft.com/office/officeart/2005/8/layout/radial5"/>
    <dgm:cxn modelId="{CC2A0A7B-32FA-4CFE-83EC-CE554F89E9DD}" type="presOf" srcId="{27A7A3A8-3852-484D-882A-1AADFCF9B498}" destId="{84A0C371-E1ED-4590-AD8B-59F5A5A74207}" srcOrd="1" destOrd="0" presId="urn:microsoft.com/office/officeart/2005/8/layout/radial5"/>
    <dgm:cxn modelId="{8AB350B2-7FE1-4A5C-8011-4011DDDFDD26}" type="presOf" srcId="{109D5A0A-5512-4548-BEE5-09E72DD44CAC}" destId="{CEA2B6C8-BA08-499E-9728-4179797FFD34}" srcOrd="0" destOrd="0" presId="urn:microsoft.com/office/officeart/2005/8/layout/radial5"/>
    <dgm:cxn modelId="{5CB6615B-50D6-4959-B423-765A2803741D}" type="presOf" srcId="{42D11E81-7413-4358-9E40-663A87166C94}" destId="{92A1D697-D03C-4A75-B3F7-75FDB539F5B3}" srcOrd="0" destOrd="0" presId="urn:microsoft.com/office/officeart/2005/8/layout/radial5"/>
    <dgm:cxn modelId="{5D597A89-A962-4638-9DC3-706F69D6A05E}" type="presOf" srcId="{0A0F05AA-240D-446E-B652-890A2658FE6F}" destId="{CA5411D2-11FC-4B54-A3FE-5B565FB25853}" srcOrd="0" destOrd="0" presId="urn:microsoft.com/office/officeart/2005/8/layout/radial5"/>
    <dgm:cxn modelId="{D49D4542-D45C-4C3B-B7B4-BD40F48F5385}" srcId="{8C09421E-F61C-41CA-9B31-D8D937EF5B19}" destId="{0A0F05AA-240D-446E-B652-890A2658FE6F}" srcOrd="2" destOrd="0" parTransId="{FE1F8F90-EDC1-42E2-9971-9522F0BEAB0C}" sibTransId="{BF663A49-23F3-43AD-A995-941C160C8DA3}"/>
    <dgm:cxn modelId="{E5990E41-1985-4EE3-A6E6-4E0E9BD977A5}" type="presOf" srcId="{27A7A3A8-3852-484D-882A-1AADFCF9B498}" destId="{C911C518-DF16-4A2F-B709-086355765836}" srcOrd="0" destOrd="0" presId="urn:microsoft.com/office/officeart/2005/8/layout/radial5"/>
    <dgm:cxn modelId="{3B448510-B144-47AD-BE83-86ACCD0B1501}" type="presOf" srcId="{883E58D9-8529-4D2A-A7DA-478D29161726}" destId="{12638493-F8F9-4FF1-A3EB-0D3FCAFDEBAA}" srcOrd="1" destOrd="0" presId="urn:microsoft.com/office/officeart/2005/8/layout/radial5"/>
    <dgm:cxn modelId="{6C1ACAF3-69E1-4280-9950-9533652F66A6}" type="presOf" srcId="{2A988B89-81B9-438A-A592-F3B11C5C542D}" destId="{E7D8E105-2708-4A6F-9ABF-AC58D6601555}" srcOrd="0" destOrd="0" presId="urn:microsoft.com/office/officeart/2005/8/layout/radial5"/>
    <dgm:cxn modelId="{9B948B86-DEFD-4843-AA25-AFE0BE47FC54}" type="presOf" srcId="{008A27B0-E134-4783-8B96-543189FB15A7}" destId="{DF716B2E-EF26-4072-A285-D113A1E3E0F0}" srcOrd="0" destOrd="0" presId="urn:microsoft.com/office/officeart/2005/8/layout/radial5"/>
    <dgm:cxn modelId="{26EDF27C-6A37-408F-B212-F900DB26988C}" type="presOf" srcId="{B9E63F95-C730-4006-AD16-08436FEB4676}" destId="{3D6A2463-B9AA-4E1E-B63C-EB6C36418219}" srcOrd="0" destOrd="0" presId="urn:microsoft.com/office/officeart/2005/8/layout/radial5"/>
    <dgm:cxn modelId="{24610211-FBCF-4D4A-8149-0885CC992E22}" type="presOf" srcId="{008A27B0-E134-4783-8B96-543189FB15A7}" destId="{BF06BDB0-555D-4167-BDB3-4DD2124AD7B6}" srcOrd="1" destOrd="0" presId="urn:microsoft.com/office/officeart/2005/8/layout/radial5"/>
    <dgm:cxn modelId="{AC17B8B6-BB8D-4B9B-8897-F5AB0A184649}" type="presOf" srcId="{8C09421E-F61C-41CA-9B31-D8D937EF5B19}" destId="{CB71701F-1FE4-4C9B-915C-8EC2C3175DCA}" srcOrd="0" destOrd="0" presId="urn:microsoft.com/office/officeart/2005/8/layout/radial5"/>
    <dgm:cxn modelId="{7850EAF2-ED10-463E-8783-0A482151C898}" srcId="{8C09421E-F61C-41CA-9B31-D8D937EF5B19}" destId="{AF318F29-FF48-4935-A008-9A637CB64A99}" srcOrd="0" destOrd="0" parTransId="{42D11E81-7413-4358-9E40-663A87166C94}" sibTransId="{9F8CCC04-2B07-4B6A-B29B-11210DAE5B7A}"/>
    <dgm:cxn modelId="{AE991759-15B3-4862-B212-AC1890EE2DF1}" type="presOf" srcId="{FE1F8F90-EDC1-42E2-9971-9522F0BEAB0C}" destId="{E1FB5F11-A9AE-4D61-9C15-8FE8F56EECBB}" srcOrd="0" destOrd="0" presId="urn:microsoft.com/office/officeart/2005/8/layout/radial5"/>
    <dgm:cxn modelId="{DA2B859E-A1C0-4077-A9E3-F63172D47810}" type="presOf" srcId="{AF318F29-FF48-4935-A008-9A637CB64A99}" destId="{4172C37D-8795-49B8-B499-247FEE271A73}" srcOrd="0" destOrd="0" presId="urn:microsoft.com/office/officeart/2005/8/layout/radial5"/>
    <dgm:cxn modelId="{B41A1CBB-2946-470D-90D7-1810892CD082}" type="presOf" srcId="{FE1F8F90-EDC1-42E2-9971-9522F0BEAB0C}" destId="{FEC0FF4C-0055-4156-95B8-8AF6BD78C29B}" srcOrd="1" destOrd="0" presId="urn:microsoft.com/office/officeart/2005/8/layout/radial5"/>
    <dgm:cxn modelId="{F9BD3910-D7D8-475E-B239-49B8561FAF9E}" srcId="{8C09421E-F61C-41CA-9B31-D8D937EF5B19}" destId="{B9E63F95-C730-4006-AD16-08436FEB4676}" srcOrd="1" destOrd="0" parTransId="{883E58D9-8529-4D2A-A7DA-478D29161726}" sibTransId="{2E4B55FA-6EF4-4245-90E1-3451AD9D9789}"/>
    <dgm:cxn modelId="{BA71BFF2-CD14-4646-87CF-8BFF6B7020D9}" type="presParOf" srcId="{E7D8E105-2708-4A6F-9ABF-AC58D6601555}" destId="{CB71701F-1FE4-4C9B-915C-8EC2C3175DCA}" srcOrd="0" destOrd="0" presId="urn:microsoft.com/office/officeart/2005/8/layout/radial5"/>
    <dgm:cxn modelId="{54A3CA33-4470-4BB9-A1AA-45BBAB4CE5A0}" type="presParOf" srcId="{E7D8E105-2708-4A6F-9ABF-AC58D6601555}" destId="{92A1D697-D03C-4A75-B3F7-75FDB539F5B3}" srcOrd="1" destOrd="0" presId="urn:microsoft.com/office/officeart/2005/8/layout/radial5"/>
    <dgm:cxn modelId="{404D2C4C-9F96-446C-9B2A-1CEA70FA3ADA}" type="presParOf" srcId="{92A1D697-D03C-4A75-B3F7-75FDB539F5B3}" destId="{E12D2FE1-EF73-479F-A2D9-88A7B43746E0}" srcOrd="0" destOrd="0" presId="urn:microsoft.com/office/officeart/2005/8/layout/radial5"/>
    <dgm:cxn modelId="{2FBE754A-25A9-4062-BB19-1EB62019C1B0}" type="presParOf" srcId="{E7D8E105-2708-4A6F-9ABF-AC58D6601555}" destId="{4172C37D-8795-49B8-B499-247FEE271A73}" srcOrd="2" destOrd="0" presId="urn:microsoft.com/office/officeart/2005/8/layout/radial5"/>
    <dgm:cxn modelId="{86E3FB67-5724-4584-9985-3629CB5C3E71}" type="presParOf" srcId="{E7D8E105-2708-4A6F-9ABF-AC58D6601555}" destId="{09E920D7-ECD8-4461-B740-A2C4D81420E4}" srcOrd="3" destOrd="0" presId="urn:microsoft.com/office/officeart/2005/8/layout/radial5"/>
    <dgm:cxn modelId="{1AB6928B-EFBD-4A2D-A4E5-CAC01B1F6314}" type="presParOf" srcId="{09E920D7-ECD8-4461-B740-A2C4D81420E4}" destId="{12638493-F8F9-4FF1-A3EB-0D3FCAFDEBAA}" srcOrd="0" destOrd="0" presId="urn:microsoft.com/office/officeart/2005/8/layout/radial5"/>
    <dgm:cxn modelId="{9CE084FA-2C44-49C7-89EC-E0E50E75035B}" type="presParOf" srcId="{E7D8E105-2708-4A6F-9ABF-AC58D6601555}" destId="{3D6A2463-B9AA-4E1E-B63C-EB6C36418219}" srcOrd="4" destOrd="0" presId="urn:microsoft.com/office/officeart/2005/8/layout/radial5"/>
    <dgm:cxn modelId="{76CE2157-52FE-4FE6-B43E-0F63DB0BE7C7}" type="presParOf" srcId="{E7D8E105-2708-4A6F-9ABF-AC58D6601555}" destId="{E1FB5F11-A9AE-4D61-9C15-8FE8F56EECBB}" srcOrd="5" destOrd="0" presId="urn:microsoft.com/office/officeart/2005/8/layout/radial5"/>
    <dgm:cxn modelId="{5ACB4AA4-D6AB-4768-8195-CBB47EF59EA3}" type="presParOf" srcId="{E1FB5F11-A9AE-4D61-9C15-8FE8F56EECBB}" destId="{FEC0FF4C-0055-4156-95B8-8AF6BD78C29B}" srcOrd="0" destOrd="0" presId="urn:microsoft.com/office/officeart/2005/8/layout/radial5"/>
    <dgm:cxn modelId="{E3B50A9D-6057-4832-B613-58A987C8AAEF}" type="presParOf" srcId="{E7D8E105-2708-4A6F-9ABF-AC58D6601555}" destId="{CA5411D2-11FC-4B54-A3FE-5B565FB25853}" srcOrd="6" destOrd="0" presId="urn:microsoft.com/office/officeart/2005/8/layout/radial5"/>
    <dgm:cxn modelId="{DDA136F2-294E-4D69-86DE-B24EBC0780DC}" type="presParOf" srcId="{E7D8E105-2708-4A6F-9ABF-AC58D6601555}" destId="{DF716B2E-EF26-4072-A285-D113A1E3E0F0}" srcOrd="7" destOrd="0" presId="urn:microsoft.com/office/officeart/2005/8/layout/radial5"/>
    <dgm:cxn modelId="{A7C32B07-3FF9-4EEA-8587-CE43A656BF3B}" type="presParOf" srcId="{DF716B2E-EF26-4072-A285-D113A1E3E0F0}" destId="{BF06BDB0-555D-4167-BDB3-4DD2124AD7B6}" srcOrd="0" destOrd="0" presId="urn:microsoft.com/office/officeart/2005/8/layout/radial5"/>
    <dgm:cxn modelId="{6C5ACFC0-0835-4562-8943-5666BB8333F8}" type="presParOf" srcId="{E7D8E105-2708-4A6F-9ABF-AC58D6601555}" destId="{CEA2B6C8-BA08-499E-9728-4179797FFD34}" srcOrd="8" destOrd="0" presId="urn:microsoft.com/office/officeart/2005/8/layout/radial5"/>
    <dgm:cxn modelId="{1277DB38-9A4C-4E41-A112-74DD286AF889}" type="presParOf" srcId="{E7D8E105-2708-4A6F-9ABF-AC58D6601555}" destId="{C911C518-DF16-4A2F-B709-086355765836}" srcOrd="9" destOrd="0" presId="urn:microsoft.com/office/officeart/2005/8/layout/radial5"/>
    <dgm:cxn modelId="{B5AEB566-86B2-4B75-AC15-EE878DB987D0}" type="presParOf" srcId="{C911C518-DF16-4A2F-B709-086355765836}" destId="{84A0C371-E1ED-4590-AD8B-59F5A5A74207}" srcOrd="0" destOrd="0" presId="urn:microsoft.com/office/officeart/2005/8/layout/radial5"/>
    <dgm:cxn modelId="{6597E59F-E47E-4B8C-A149-C2E96A328F8E}" type="presParOf" srcId="{E7D8E105-2708-4A6F-9ABF-AC58D6601555}" destId="{ADEB2F0F-B018-4141-893A-F5D332A15701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56EE4E-92D2-48FF-B1C5-1C40D9B1D43A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</dgm:pt>
    <dgm:pt modelId="{0F1B3C37-A765-4AD9-9FE6-2F30A1A68839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Anatomy</a:t>
          </a:r>
          <a:endParaRPr lang="en-US" dirty="0"/>
        </a:p>
      </dgm:t>
    </dgm:pt>
    <dgm:pt modelId="{824DEF2E-627F-4AD6-B97B-AC6A71E5481E}" type="parTrans" cxnId="{CBE9F19E-5FB6-4765-8520-B83B1B57F2FC}">
      <dgm:prSet/>
      <dgm:spPr/>
      <dgm:t>
        <a:bodyPr/>
        <a:lstStyle/>
        <a:p>
          <a:endParaRPr lang="en-US"/>
        </a:p>
      </dgm:t>
    </dgm:pt>
    <dgm:pt modelId="{B86CACD6-4067-4ACC-892E-BD4B7D34778F}" type="sibTrans" cxnId="{CBE9F19E-5FB6-4765-8520-B83B1B57F2FC}">
      <dgm:prSet/>
      <dgm:spPr/>
      <dgm:t>
        <a:bodyPr/>
        <a:lstStyle/>
        <a:p>
          <a:endParaRPr lang="en-US"/>
        </a:p>
      </dgm:t>
    </dgm:pt>
    <dgm:pt modelId="{D83C7369-7612-464B-961D-90B60194DACC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History</a:t>
          </a:r>
          <a:endParaRPr lang="en-US" dirty="0"/>
        </a:p>
      </dgm:t>
    </dgm:pt>
    <dgm:pt modelId="{267C899E-98F4-4BDE-82AC-F7FC5D861F09}" type="parTrans" cxnId="{C9CD3209-6219-4D5A-A3AE-5121E14DF71A}">
      <dgm:prSet/>
      <dgm:spPr/>
      <dgm:t>
        <a:bodyPr/>
        <a:lstStyle/>
        <a:p>
          <a:endParaRPr lang="en-US"/>
        </a:p>
      </dgm:t>
    </dgm:pt>
    <dgm:pt modelId="{AE4009F9-A5AD-4A58-936D-7E9874F61AE6}" type="sibTrans" cxnId="{C9CD3209-6219-4D5A-A3AE-5121E14DF71A}">
      <dgm:prSet/>
      <dgm:spPr/>
      <dgm:t>
        <a:bodyPr/>
        <a:lstStyle/>
        <a:p>
          <a:endParaRPr lang="en-US"/>
        </a:p>
      </dgm:t>
    </dgm:pt>
    <dgm:pt modelId="{675D3397-3AB1-453C-9D7F-328210709169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Type of attacks</a:t>
          </a:r>
          <a:endParaRPr lang="en-US" dirty="0"/>
        </a:p>
      </dgm:t>
    </dgm:pt>
    <dgm:pt modelId="{932ADFD1-EE72-4E43-B08B-62FF39AD2C1E}" type="parTrans" cxnId="{14C5B0D6-2F1E-4AEE-AE0F-EF2989AFDB93}">
      <dgm:prSet/>
      <dgm:spPr/>
      <dgm:t>
        <a:bodyPr/>
        <a:lstStyle/>
        <a:p>
          <a:endParaRPr lang="en-US"/>
        </a:p>
      </dgm:t>
    </dgm:pt>
    <dgm:pt modelId="{C423551D-2AB8-4507-8E02-2D9360E09E5D}" type="sibTrans" cxnId="{14C5B0D6-2F1E-4AEE-AE0F-EF2989AFDB93}">
      <dgm:prSet/>
      <dgm:spPr/>
      <dgm:t>
        <a:bodyPr/>
        <a:lstStyle/>
        <a:p>
          <a:endParaRPr lang="en-US"/>
        </a:p>
      </dgm:t>
    </dgm:pt>
    <dgm:pt modelId="{DE2F24B1-3656-41CA-B9AD-87D3FFA2514F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Countermeasures</a:t>
          </a:r>
          <a:endParaRPr lang="en-US" dirty="0"/>
        </a:p>
      </dgm:t>
    </dgm:pt>
    <dgm:pt modelId="{08AE37F8-CC05-4457-8414-FC6814467B09}" type="parTrans" cxnId="{81BBF6F2-4405-40AD-8384-CA83AD60FCF8}">
      <dgm:prSet/>
      <dgm:spPr/>
      <dgm:t>
        <a:bodyPr/>
        <a:lstStyle/>
        <a:p>
          <a:endParaRPr lang="en-US"/>
        </a:p>
      </dgm:t>
    </dgm:pt>
    <dgm:pt modelId="{3A5A6428-F0F0-488F-805A-4C51651848FF}" type="sibTrans" cxnId="{81BBF6F2-4405-40AD-8384-CA83AD60FCF8}">
      <dgm:prSet/>
      <dgm:spPr/>
      <dgm:t>
        <a:bodyPr/>
        <a:lstStyle/>
        <a:p>
          <a:endParaRPr lang="en-US"/>
        </a:p>
      </dgm:t>
    </dgm:pt>
    <dgm:pt modelId="{8FC83748-6DEA-4975-8EB3-ED3DEC3BF715}" type="pres">
      <dgm:prSet presAssocID="{8956EE4E-92D2-48FF-B1C5-1C40D9B1D43A}" presName="linearFlow" presStyleCnt="0">
        <dgm:presLayoutVars>
          <dgm:dir/>
          <dgm:resizeHandles val="exact"/>
        </dgm:presLayoutVars>
      </dgm:prSet>
      <dgm:spPr/>
    </dgm:pt>
    <dgm:pt modelId="{3D661F39-6AC3-4389-BA36-9658E142215F}" type="pres">
      <dgm:prSet presAssocID="{0F1B3C37-A765-4AD9-9FE6-2F30A1A68839}" presName="comp" presStyleCnt="0"/>
      <dgm:spPr/>
    </dgm:pt>
    <dgm:pt modelId="{928F988A-03E0-4179-A1DC-596D1D216AA2}" type="pres">
      <dgm:prSet presAssocID="{0F1B3C37-A765-4AD9-9FE6-2F30A1A68839}" presName="rect2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BC7247-B26C-4ED2-842E-19A2DCD06FFF}" type="pres">
      <dgm:prSet presAssocID="{0F1B3C37-A765-4AD9-9FE6-2F30A1A68839}" presName="rect1" presStyleLbl="lnNod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35511801-EE25-4C38-A2F6-BD264F706387}" type="pres">
      <dgm:prSet presAssocID="{B86CACD6-4067-4ACC-892E-BD4B7D34778F}" presName="sibTrans" presStyleCnt="0"/>
      <dgm:spPr/>
    </dgm:pt>
    <dgm:pt modelId="{585DD5C1-16AF-415E-BA87-1138A0B47076}" type="pres">
      <dgm:prSet presAssocID="{D83C7369-7612-464B-961D-90B60194DACC}" presName="comp" presStyleCnt="0"/>
      <dgm:spPr/>
    </dgm:pt>
    <dgm:pt modelId="{70F97E80-905F-407F-8841-79F8DCCC4F4E}" type="pres">
      <dgm:prSet presAssocID="{D83C7369-7612-464B-961D-90B60194DACC}" presName="rect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34844-46B6-48F5-800C-F26B90C84CD8}" type="pres">
      <dgm:prSet presAssocID="{D83C7369-7612-464B-961D-90B60194DACC}" presName="rect1" presStyleLbl="lnNod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3C3562EB-C5AA-4B8C-9A01-F58508C798F9}" type="pres">
      <dgm:prSet presAssocID="{AE4009F9-A5AD-4A58-936D-7E9874F61AE6}" presName="sibTrans" presStyleCnt="0"/>
      <dgm:spPr/>
    </dgm:pt>
    <dgm:pt modelId="{FC271A64-39CA-46C2-8046-B5BA5FD28B90}" type="pres">
      <dgm:prSet presAssocID="{675D3397-3AB1-453C-9D7F-328210709169}" presName="comp" presStyleCnt="0"/>
      <dgm:spPr/>
    </dgm:pt>
    <dgm:pt modelId="{0AF07C7C-47AD-41E3-8B4C-EC8A9C833C2F}" type="pres">
      <dgm:prSet presAssocID="{675D3397-3AB1-453C-9D7F-328210709169}" presName="rect2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EEDE7-85A3-4B21-9997-EA56A6E50C52}" type="pres">
      <dgm:prSet presAssocID="{675D3397-3AB1-453C-9D7F-328210709169}" presName="rect1" presStyleLbl="lnNod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CAEEB90B-E97E-4650-B8F4-FAE64DA8C9C5}" type="pres">
      <dgm:prSet presAssocID="{C423551D-2AB8-4507-8E02-2D9360E09E5D}" presName="sibTrans" presStyleCnt="0"/>
      <dgm:spPr/>
    </dgm:pt>
    <dgm:pt modelId="{FCA595F9-CFCF-4DBE-9776-2CC5351F8A91}" type="pres">
      <dgm:prSet presAssocID="{DE2F24B1-3656-41CA-B9AD-87D3FFA2514F}" presName="comp" presStyleCnt="0"/>
      <dgm:spPr/>
    </dgm:pt>
    <dgm:pt modelId="{558EADD5-AF38-4EC1-9F5E-267CFB56C105}" type="pres">
      <dgm:prSet presAssocID="{DE2F24B1-3656-41CA-B9AD-87D3FFA2514F}" presName="rect2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22069-6B11-4E82-ACD1-D816A6837B75}" type="pres">
      <dgm:prSet presAssocID="{DE2F24B1-3656-41CA-B9AD-87D3FFA2514F}" presName="rect1" presStyleLbl="lnNod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</dgm:ptLst>
  <dgm:cxnLst>
    <dgm:cxn modelId="{8511CAD2-9534-4985-9369-DEC1A8E3DEF3}" type="presOf" srcId="{DE2F24B1-3656-41CA-B9AD-87D3FFA2514F}" destId="{558EADD5-AF38-4EC1-9F5E-267CFB56C105}" srcOrd="0" destOrd="0" presId="urn:microsoft.com/office/officeart/2008/layout/AlternatingPictureBlocks"/>
    <dgm:cxn modelId="{9E6BFC96-FEA1-4AEF-AB55-E556B2FB31C8}" type="presOf" srcId="{8956EE4E-92D2-48FF-B1C5-1C40D9B1D43A}" destId="{8FC83748-6DEA-4975-8EB3-ED3DEC3BF715}" srcOrd="0" destOrd="0" presId="urn:microsoft.com/office/officeart/2008/layout/AlternatingPictureBlocks"/>
    <dgm:cxn modelId="{CBE9F19E-5FB6-4765-8520-B83B1B57F2FC}" srcId="{8956EE4E-92D2-48FF-B1C5-1C40D9B1D43A}" destId="{0F1B3C37-A765-4AD9-9FE6-2F30A1A68839}" srcOrd="0" destOrd="0" parTransId="{824DEF2E-627F-4AD6-B97B-AC6A71E5481E}" sibTransId="{B86CACD6-4067-4ACC-892E-BD4B7D34778F}"/>
    <dgm:cxn modelId="{14C5B0D6-2F1E-4AEE-AE0F-EF2989AFDB93}" srcId="{8956EE4E-92D2-48FF-B1C5-1C40D9B1D43A}" destId="{675D3397-3AB1-453C-9D7F-328210709169}" srcOrd="2" destOrd="0" parTransId="{932ADFD1-EE72-4E43-B08B-62FF39AD2C1E}" sibTransId="{C423551D-2AB8-4507-8E02-2D9360E09E5D}"/>
    <dgm:cxn modelId="{19753EAF-00BC-406D-88BF-3581E1296306}" type="presOf" srcId="{675D3397-3AB1-453C-9D7F-328210709169}" destId="{0AF07C7C-47AD-41E3-8B4C-EC8A9C833C2F}" srcOrd="0" destOrd="0" presId="urn:microsoft.com/office/officeart/2008/layout/AlternatingPictureBlocks"/>
    <dgm:cxn modelId="{BC090E8F-B937-48FB-9FF6-E3C764A6428D}" type="presOf" srcId="{D83C7369-7612-464B-961D-90B60194DACC}" destId="{70F97E80-905F-407F-8841-79F8DCCC4F4E}" srcOrd="0" destOrd="0" presId="urn:microsoft.com/office/officeart/2008/layout/AlternatingPictureBlocks"/>
    <dgm:cxn modelId="{C9CD3209-6219-4D5A-A3AE-5121E14DF71A}" srcId="{8956EE4E-92D2-48FF-B1C5-1C40D9B1D43A}" destId="{D83C7369-7612-464B-961D-90B60194DACC}" srcOrd="1" destOrd="0" parTransId="{267C899E-98F4-4BDE-82AC-F7FC5D861F09}" sibTransId="{AE4009F9-A5AD-4A58-936D-7E9874F61AE6}"/>
    <dgm:cxn modelId="{81BBF6F2-4405-40AD-8384-CA83AD60FCF8}" srcId="{8956EE4E-92D2-48FF-B1C5-1C40D9B1D43A}" destId="{DE2F24B1-3656-41CA-B9AD-87D3FFA2514F}" srcOrd="3" destOrd="0" parTransId="{08AE37F8-CC05-4457-8414-FC6814467B09}" sibTransId="{3A5A6428-F0F0-488F-805A-4C51651848FF}"/>
    <dgm:cxn modelId="{71DDDC3D-937C-4F5D-BDC2-4D935F973B12}" type="presOf" srcId="{0F1B3C37-A765-4AD9-9FE6-2F30A1A68839}" destId="{928F988A-03E0-4179-A1DC-596D1D216AA2}" srcOrd="0" destOrd="0" presId="urn:microsoft.com/office/officeart/2008/layout/AlternatingPictureBlocks"/>
    <dgm:cxn modelId="{402BABBB-A5BC-4906-A4D2-F7E0779D982E}" type="presParOf" srcId="{8FC83748-6DEA-4975-8EB3-ED3DEC3BF715}" destId="{3D661F39-6AC3-4389-BA36-9658E142215F}" srcOrd="0" destOrd="0" presId="urn:microsoft.com/office/officeart/2008/layout/AlternatingPictureBlocks"/>
    <dgm:cxn modelId="{38A20AAD-A8E5-4153-9E63-628602A40D8A}" type="presParOf" srcId="{3D661F39-6AC3-4389-BA36-9658E142215F}" destId="{928F988A-03E0-4179-A1DC-596D1D216AA2}" srcOrd="0" destOrd="0" presId="urn:microsoft.com/office/officeart/2008/layout/AlternatingPictureBlocks"/>
    <dgm:cxn modelId="{4E57A473-DEAF-4B45-991F-4906600F7196}" type="presParOf" srcId="{3D661F39-6AC3-4389-BA36-9658E142215F}" destId="{F8BC7247-B26C-4ED2-842E-19A2DCD06FFF}" srcOrd="1" destOrd="0" presId="urn:microsoft.com/office/officeart/2008/layout/AlternatingPictureBlocks"/>
    <dgm:cxn modelId="{16CD9145-1F9E-4AAB-84A2-6C7711ED42CA}" type="presParOf" srcId="{8FC83748-6DEA-4975-8EB3-ED3DEC3BF715}" destId="{35511801-EE25-4C38-A2F6-BD264F706387}" srcOrd="1" destOrd="0" presId="urn:microsoft.com/office/officeart/2008/layout/AlternatingPictureBlocks"/>
    <dgm:cxn modelId="{24B70915-548D-40A0-AA22-617858C4561E}" type="presParOf" srcId="{8FC83748-6DEA-4975-8EB3-ED3DEC3BF715}" destId="{585DD5C1-16AF-415E-BA87-1138A0B47076}" srcOrd="2" destOrd="0" presId="urn:microsoft.com/office/officeart/2008/layout/AlternatingPictureBlocks"/>
    <dgm:cxn modelId="{7FFF649E-CBA1-43F9-BB91-0326A35CFC20}" type="presParOf" srcId="{585DD5C1-16AF-415E-BA87-1138A0B47076}" destId="{70F97E80-905F-407F-8841-79F8DCCC4F4E}" srcOrd="0" destOrd="0" presId="urn:microsoft.com/office/officeart/2008/layout/AlternatingPictureBlocks"/>
    <dgm:cxn modelId="{2A6DE649-2A20-4A53-959B-805AAFB16813}" type="presParOf" srcId="{585DD5C1-16AF-415E-BA87-1138A0B47076}" destId="{8A034844-46B6-48F5-800C-F26B90C84CD8}" srcOrd="1" destOrd="0" presId="urn:microsoft.com/office/officeart/2008/layout/AlternatingPictureBlocks"/>
    <dgm:cxn modelId="{8F38C5A7-BD53-4BCD-9F48-88A5209467B3}" type="presParOf" srcId="{8FC83748-6DEA-4975-8EB3-ED3DEC3BF715}" destId="{3C3562EB-C5AA-4B8C-9A01-F58508C798F9}" srcOrd="3" destOrd="0" presId="urn:microsoft.com/office/officeart/2008/layout/AlternatingPictureBlocks"/>
    <dgm:cxn modelId="{C8F6DC4F-7F22-456B-8AF7-5935D61ABCD8}" type="presParOf" srcId="{8FC83748-6DEA-4975-8EB3-ED3DEC3BF715}" destId="{FC271A64-39CA-46C2-8046-B5BA5FD28B90}" srcOrd="4" destOrd="0" presId="urn:microsoft.com/office/officeart/2008/layout/AlternatingPictureBlocks"/>
    <dgm:cxn modelId="{355D3089-39C5-4BC8-880D-6AE8B0EB29AA}" type="presParOf" srcId="{FC271A64-39CA-46C2-8046-B5BA5FD28B90}" destId="{0AF07C7C-47AD-41E3-8B4C-EC8A9C833C2F}" srcOrd="0" destOrd="0" presId="urn:microsoft.com/office/officeart/2008/layout/AlternatingPictureBlocks"/>
    <dgm:cxn modelId="{B80246FB-88A4-4D99-92F3-ED412672547D}" type="presParOf" srcId="{FC271A64-39CA-46C2-8046-B5BA5FD28B90}" destId="{B08EEDE7-85A3-4B21-9997-EA56A6E50C52}" srcOrd="1" destOrd="0" presId="urn:microsoft.com/office/officeart/2008/layout/AlternatingPictureBlocks"/>
    <dgm:cxn modelId="{506ADEBC-F2F8-484A-A3B4-89EADFFAE41B}" type="presParOf" srcId="{8FC83748-6DEA-4975-8EB3-ED3DEC3BF715}" destId="{CAEEB90B-E97E-4650-B8F4-FAE64DA8C9C5}" srcOrd="5" destOrd="0" presId="urn:microsoft.com/office/officeart/2008/layout/AlternatingPictureBlocks"/>
    <dgm:cxn modelId="{B994170A-812A-4114-92D5-F673A0ABEBA3}" type="presParOf" srcId="{8FC83748-6DEA-4975-8EB3-ED3DEC3BF715}" destId="{FCA595F9-CFCF-4DBE-9776-2CC5351F8A91}" srcOrd="6" destOrd="0" presId="urn:microsoft.com/office/officeart/2008/layout/AlternatingPictureBlocks"/>
    <dgm:cxn modelId="{007E8764-B6D2-431F-B7D6-E67193E26150}" type="presParOf" srcId="{FCA595F9-CFCF-4DBE-9776-2CC5351F8A91}" destId="{558EADD5-AF38-4EC1-9F5E-267CFB56C105}" srcOrd="0" destOrd="0" presId="urn:microsoft.com/office/officeart/2008/layout/AlternatingPictureBlocks"/>
    <dgm:cxn modelId="{EFF5949E-A22F-467B-9D1C-F9F99DC4582B}" type="presParOf" srcId="{FCA595F9-CFCF-4DBE-9776-2CC5351F8A91}" destId="{FD622069-6B11-4E82-ACD1-D816A6837B75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653C2-BFFE-49A3-8420-0AB71773F7ED}">
      <dsp:nvSpPr>
        <dsp:cNvPr id="0" name=""/>
        <dsp:cNvSpPr/>
      </dsp:nvSpPr>
      <dsp:spPr>
        <a:xfrm rot="10800000">
          <a:off x="2755780" y="0"/>
          <a:ext cx="4351338" cy="4351338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FB2AA-E543-4B92-BA8F-1B72B7EBA029}">
      <dsp:nvSpPr>
        <dsp:cNvPr id="0" name=""/>
        <dsp:cNvSpPr/>
      </dsp:nvSpPr>
      <dsp:spPr>
        <a:xfrm>
          <a:off x="4931449" y="435558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rgbClr val="177E69"/>
              </a:solidFill>
            </a:rPr>
            <a:t>DDoS</a:t>
          </a:r>
          <a:endParaRPr lang="en-US" sz="3000" kern="1200" dirty="0">
            <a:solidFill>
              <a:srgbClr val="177E69"/>
            </a:solidFill>
          </a:endParaRPr>
        </a:p>
      </dsp:txBody>
      <dsp:txXfrm>
        <a:off x="4969202" y="473311"/>
        <a:ext cx="2752863" cy="697876"/>
      </dsp:txXfrm>
    </dsp:sp>
    <dsp:sp modelId="{9CFDDDB3-16B9-472B-986D-2770E5D3FF97}">
      <dsp:nvSpPr>
        <dsp:cNvPr id="0" name=""/>
        <dsp:cNvSpPr/>
      </dsp:nvSpPr>
      <dsp:spPr>
        <a:xfrm>
          <a:off x="4931449" y="1305613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1860324"/>
              <a:satOff val="-10190"/>
              <a:lumOff val="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rgbClr val="177E69"/>
              </a:solidFill>
            </a:rPr>
            <a:t>Spamming</a:t>
          </a:r>
          <a:endParaRPr lang="en-US" sz="3000" kern="1200" dirty="0">
            <a:solidFill>
              <a:srgbClr val="177E69"/>
            </a:solidFill>
          </a:endParaRPr>
        </a:p>
      </dsp:txBody>
      <dsp:txXfrm>
        <a:off x="4969202" y="1343366"/>
        <a:ext cx="2752863" cy="697876"/>
      </dsp:txXfrm>
    </dsp:sp>
    <dsp:sp modelId="{38EF9AEA-B358-4B31-97DF-5C6DAE580A0A}">
      <dsp:nvSpPr>
        <dsp:cNvPr id="0" name=""/>
        <dsp:cNvSpPr/>
      </dsp:nvSpPr>
      <dsp:spPr>
        <a:xfrm>
          <a:off x="4931449" y="2175669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3720648"/>
              <a:satOff val="-20381"/>
              <a:lumOff val="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rgbClr val="177E69"/>
              </a:solidFill>
            </a:rPr>
            <a:t>Sniffing Traffic</a:t>
          </a:r>
          <a:endParaRPr lang="en-US" sz="3000" kern="1200" dirty="0">
            <a:solidFill>
              <a:srgbClr val="177E69"/>
            </a:solidFill>
          </a:endParaRPr>
        </a:p>
      </dsp:txBody>
      <dsp:txXfrm>
        <a:off x="4969202" y="2213422"/>
        <a:ext cx="2752863" cy="697876"/>
      </dsp:txXfrm>
    </dsp:sp>
    <dsp:sp modelId="{85B77ECF-163E-4F6C-BFB5-006A89BD47F9}">
      <dsp:nvSpPr>
        <dsp:cNvPr id="0" name=""/>
        <dsp:cNvSpPr/>
      </dsp:nvSpPr>
      <dsp:spPr>
        <a:xfrm>
          <a:off x="4931449" y="3045724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5580972"/>
              <a:satOff val="-30571"/>
              <a:lumOff val="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rgbClr val="177E69"/>
              </a:solidFill>
            </a:rPr>
            <a:t>Keylogging</a:t>
          </a:r>
          <a:endParaRPr lang="en-US" sz="3000" kern="1200" dirty="0">
            <a:solidFill>
              <a:srgbClr val="177E69"/>
            </a:solidFill>
          </a:endParaRPr>
        </a:p>
      </dsp:txBody>
      <dsp:txXfrm>
        <a:off x="4969202" y="3083477"/>
        <a:ext cx="2752863" cy="697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63FE0-ABCA-4248-B13B-2DCF078A01AB}">
      <dsp:nvSpPr>
        <dsp:cNvPr id="0" name=""/>
        <dsp:cNvSpPr/>
      </dsp:nvSpPr>
      <dsp:spPr>
        <a:xfrm>
          <a:off x="4658564" y="1576433"/>
          <a:ext cx="1198470" cy="11984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Bot</a:t>
          </a:r>
          <a:endParaRPr lang="en-US" sz="4100" kern="1200" dirty="0"/>
        </a:p>
      </dsp:txBody>
      <dsp:txXfrm>
        <a:off x="4834076" y="1751945"/>
        <a:ext cx="847446" cy="847446"/>
      </dsp:txXfrm>
    </dsp:sp>
    <dsp:sp modelId="{5F42F1EE-A2F6-4C01-B4BD-D4B3E6CFB2F9}">
      <dsp:nvSpPr>
        <dsp:cNvPr id="0" name=""/>
        <dsp:cNvSpPr/>
      </dsp:nvSpPr>
      <dsp:spPr>
        <a:xfrm rot="16200000">
          <a:off x="5128489" y="1436865"/>
          <a:ext cx="258621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258621" y="102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51334" y="1440657"/>
        <a:ext cx="12931" cy="12931"/>
      </dsp:txXfrm>
    </dsp:sp>
    <dsp:sp modelId="{C2F53878-8424-4FAD-B7E0-61A7014C2B62}">
      <dsp:nvSpPr>
        <dsp:cNvPr id="0" name=""/>
        <dsp:cNvSpPr/>
      </dsp:nvSpPr>
      <dsp:spPr>
        <a:xfrm>
          <a:off x="4548664" y="-86196"/>
          <a:ext cx="1418270" cy="14040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Spreading new Malware</a:t>
          </a:r>
          <a:endParaRPr lang="en-US" sz="1100" b="1" kern="1200" dirty="0"/>
        </a:p>
      </dsp:txBody>
      <dsp:txXfrm>
        <a:off x="4756365" y="119416"/>
        <a:ext cx="1002868" cy="992784"/>
      </dsp:txXfrm>
    </dsp:sp>
    <dsp:sp modelId="{0842CC96-15E1-4A58-A03C-851837D9C922}">
      <dsp:nvSpPr>
        <dsp:cNvPr id="0" name=""/>
        <dsp:cNvSpPr/>
      </dsp:nvSpPr>
      <dsp:spPr>
        <a:xfrm rot="19800000">
          <a:off x="5759785" y="1802470"/>
          <a:ext cx="253293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253293" y="102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80099" y="1806395"/>
        <a:ext cx="12664" cy="12664"/>
      </dsp:txXfrm>
    </dsp:sp>
    <dsp:sp modelId="{CDD72D90-498B-4C41-91F2-8230D53C14E6}">
      <dsp:nvSpPr>
        <dsp:cNvPr id="0" name=""/>
        <dsp:cNvSpPr/>
      </dsp:nvSpPr>
      <dsp:spPr>
        <a:xfrm>
          <a:off x="5899543" y="693734"/>
          <a:ext cx="1418270" cy="14040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Installing Advertisement </a:t>
          </a:r>
          <a:r>
            <a:rPr lang="en-US" sz="1100" b="1" kern="1200" dirty="0" err="1" smtClean="0"/>
            <a:t>Addons</a:t>
          </a:r>
          <a:endParaRPr lang="en-US" sz="1100" b="1" kern="1200" dirty="0"/>
        </a:p>
      </dsp:txBody>
      <dsp:txXfrm>
        <a:off x="6107244" y="899346"/>
        <a:ext cx="1002868" cy="992784"/>
      </dsp:txXfrm>
    </dsp:sp>
    <dsp:sp modelId="{03837173-0E9B-4E05-A332-979929B9AC85}">
      <dsp:nvSpPr>
        <dsp:cNvPr id="0" name=""/>
        <dsp:cNvSpPr/>
      </dsp:nvSpPr>
      <dsp:spPr>
        <a:xfrm rot="1800000">
          <a:off x="5759785" y="2528352"/>
          <a:ext cx="253293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253293" y="102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80099" y="2532277"/>
        <a:ext cx="12664" cy="12664"/>
      </dsp:txXfrm>
    </dsp:sp>
    <dsp:sp modelId="{B212C31C-69AA-472B-BF2B-C87B1B4F41A7}">
      <dsp:nvSpPr>
        <dsp:cNvPr id="0" name=""/>
        <dsp:cNvSpPr/>
      </dsp:nvSpPr>
      <dsp:spPr>
        <a:xfrm>
          <a:off x="5899543" y="2253595"/>
          <a:ext cx="1418270" cy="14040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Google AdSense abuse</a:t>
          </a:r>
          <a:endParaRPr lang="en-US" sz="1100" b="1" kern="1200" dirty="0"/>
        </a:p>
      </dsp:txBody>
      <dsp:txXfrm>
        <a:off x="6107244" y="2459207"/>
        <a:ext cx="1002868" cy="992784"/>
      </dsp:txXfrm>
    </dsp:sp>
    <dsp:sp modelId="{07F6CE9C-5BA3-4C48-8D71-08EF7F495C24}">
      <dsp:nvSpPr>
        <dsp:cNvPr id="0" name=""/>
        <dsp:cNvSpPr/>
      </dsp:nvSpPr>
      <dsp:spPr>
        <a:xfrm rot="5400000">
          <a:off x="5128489" y="2893957"/>
          <a:ext cx="258621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258621" y="102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51334" y="2897749"/>
        <a:ext cx="12931" cy="12931"/>
      </dsp:txXfrm>
    </dsp:sp>
    <dsp:sp modelId="{5AF06DD3-AF6D-4F0F-BD35-33A3E13933D9}">
      <dsp:nvSpPr>
        <dsp:cNvPr id="0" name=""/>
        <dsp:cNvSpPr/>
      </dsp:nvSpPr>
      <dsp:spPr>
        <a:xfrm>
          <a:off x="4548664" y="3033525"/>
          <a:ext cx="1418270" cy="14040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Attack IRC Chat Networks</a:t>
          </a:r>
          <a:endParaRPr lang="en-US" sz="1100" b="1" kern="1200" dirty="0"/>
        </a:p>
      </dsp:txBody>
      <dsp:txXfrm>
        <a:off x="4756365" y="3239137"/>
        <a:ext cx="1002868" cy="992784"/>
      </dsp:txXfrm>
    </dsp:sp>
    <dsp:sp modelId="{FA112148-27C9-40DD-A9E3-239F1E25847D}">
      <dsp:nvSpPr>
        <dsp:cNvPr id="0" name=""/>
        <dsp:cNvSpPr/>
      </dsp:nvSpPr>
      <dsp:spPr>
        <a:xfrm rot="9000000">
          <a:off x="4502521" y="2528352"/>
          <a:ext cx="253293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253293" y="102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4622835" y="2532277"/>
        <a:ext cx="12664" cy="12664"/>
      </dsp:txXfrm>
    </dsp:sp>
    <dsp:sp modelId="{0564B829-A6AA-4522-9004-59A45B6F5426}">
      <dsp:nvSpPr>
        <dsp:cNvPr id="0" name=""/>
        <dsp:cNvSpPr/>
      </dsp:nvSpPr>
      <dsp:spPr>
        <a:xfrm>
          <a:off x="3197785" y="2253595"/>
          <a:ext cx="1418270" cy="14040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Manipulating online polls and games</a:t>
          </a:r>
          <a:endParaRPr lang="en-US" sz="1100" b="1" kern="1200" dirty="0"/>
        </a:p>
      </dsp:txBody>
      <dsp:txXfrm>
        <a:off x="3405486" y="2459207"/>
        <a:ext cx="1002868" cy="992784"/>
      </dsp:txXfrm>
    </dsp:sp>
    <dsp:sp modelId="{F3C04A6A-A68C-44C7-B1C3-4C17CC402B5C}">
      <dsp:nvSpPr>
        <dsp:cNvPr id="0" name=""/>
        <dsp:cNvSpPr/>
      </dsp:nvSpPr>
      <dsp:spPr>
        <a:xfrm rot="12600000">
          <a:off x="4502521" y="1802470"/>
          <a:ext cx="253293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253293" y="102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4622835" y="1806395"/>
        <a:ext cx="12664" cy="12664"/>
      </dsp:txXfrm>
    </dsp:sp>
    <dsp:sp modelId="{16FF8462-D75A-4256-A9FF-A3687EE875ED}">
      <dsp:nvSpPr>
        <dsp:cNvPr id="0" name=""/>
        <dsp:cNvSpPr/>
      </dsp:nvSpPr>
      <dsp:spPr>
        <a:xfrm>
          <a:off x="3197785" y="693734"/>
          <a:ext cx="1418270" cy="14040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Mass identity theft</a:t>
          </a:r>
          <a:endParaRPr lang="en-US" sz="1100" b="1" kern="1200" dirty="0"/>
        </a:p>
      </dsp:txBody>
      <dsp:txXfrm>
        <a:off x="3405486" y="899346"/>
        <a:ext cx="1002868" cy="9927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18419-066B-495C-8BB5-7117E77BCB12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2004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554579"/>
        <a:ext cx="1105044" cy="473590"/>
      </dsp:txXfrm>
    </dsp:sp>
    <dsp:sp modelId="{17627E75-CA30-41E0-BF67-18A0E413801B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000" b="1" kern="1200" dirty="0" smtClean="0">
              <a:solidFill>
                <a:srgbClr val="6EC4B9"/>
              </a:solidFill>
            </a:rPr>
            <a:t>Bagle</a:t>
          </a:r>
          <a:endParaRPr lang="en-US" sz="2000" kern="1200" dirty="0">
            <a:solidFill>
              <a:srgbClr val="6EC4B9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6EC4B9"/>
              </a:solidFill>
            </a:rPr>
            <a:t>Mass-mailing computer worm affecting all versions of Microsoft Windows.</a:t>
          </a:r>
          <a:endParaRPr lang="en-US" sz="2000" kern="1200" dirty="0">
            <a:solidFill>
              <a:srgbClr val="6EC4B9"/>
            </a:solidFill>
          </a:endParaRPr>
        </a:p>
      </dsp:txBody>
      <dsp:txXfrm rot="-5400000">
        <a:off x="1105044" y="52149"/>
        <a:ext cx="9360464" cy="925930"/>
      </dsp:txXfrm>
    </dsp:sp>
    <dsp:sp modelId="{6A6BA63E-F423-47E6-99B2-5C5E3B2BCF9E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2006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1938873"/>
        <a:ext cx="1105044" cy="473590"/>
      </dsp:txXfrm>
    </dsp:sp>
    <dsp:sp modelId="{A916A967-06DB-4288-9FA4-C581486762EA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000" b="1" kern="1200" dirty="0" smtClean="0">
              <a:solidFill>
                <a:srgbClr val="6EC4B9"/>
              </a:solidFill>
            </a:rPr>
            <a:t>Rustock</a:t>
          </a:r>
          <a:endParaRPr lang="en-US" sz="2000" kern="1200" dirty="0">
            <a:solidFill>
              <a:srgbClr val="6EC4B9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6EC4B9"/>
              </a:solidFill>
            </a:rPr>
            <a:t>Capable of sending up to 25,000 spam messages per hour from an infected PC.</a:t>
          </a:r>
          <a:endParaRPr lang="en-US" sz="2000" kern="1200" dirty="0">
            <a:solidFill>
              <a:srgbClr val="6EC4B9"/>
            </a:solidFill>
          </a:endParaRPr>
        </a:p>
      </dsp:txBody>
      <dsp:txXfrm rot="-5400000">
        <a:off x="1105044" y="1436443"/>
        <a:ext cx="9360464" cy="925930"/>
      </dsp:txXfrm>
    </dsp:sp>
    <dsp:sp modelId="{89DEC15B-B7E5-4F84-A1B5-D0F7F2F822C8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2007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3323167"/>
        <a:ext cx="1105044" cy="473590"/>
      </dsp:txXfrm>
    </dsp:sp>
    <dsp:sp modelId="{507CF799-E711-49F8-A10E-7F4E558229A3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solidFill>
                <a:srgbClr val="6EC4B9"/>
              </a:solidFill>
            </a:rPr>
            <a:t>Cutwail</a:t>
          </a:r>
          <a:endParaRPr lang="en-US" sz="2000" b="1" kern="1200" dirty="0">
            <a:solidFill>
              <a:srgbClr val="6EC4B9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6EC4B9"/>
              </a:solidFill>
            </a:rPr>
            <a:t>It uses a Trojan component called </a:t>
          </a:r>
          <a:r>
            <a:rPr lang="en-US" sz="2000" kern="1200" dirty="0" err="1" smtClean="0">
              <a:solidFill>
                <a:srgbClr val="6EC4B9"/>
              </a:solidFill>
            </a:rPr>
            <a:t>Pushdo</a:t>
          </a:r>
          <a:r>
            <a:rPr lang="en-US" sz="2000" kern="1200" dirty="0" smtClean="0">
              <a:solidFill>
                <a:srgbClr val="6EC4B9"/>
              </a:solidFill>
            </a:rPr>
            <a:t> to infect a machine.</a:t>
          </a:r>
          <a:endParaRPr lang="en-US" sz="2000" kern="1200" dirty="0">
            <a:solidFill>
              <a:srgbClr val="6EC4B9"/>
            </a:solidFill>
          </a:endParaRPr>
        </a:p>
      </dsp:txBody>
      <dsp:txXfrm rot="-5400000">
        <a:off x="1105044" y="2820736"/>
        <a:ext cx="9360464" cy="925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18419-066B-495C-8BB5-7117E77BCB12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2008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554579"/>
        <a:ext cx="1105044" cy="473590"/>
      </dsp:txXfrm>
    </dsp:sp>
    <dsp:sp modelId="{17627E75-CA30-41E0-BF67-18A0E413801B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err="1" smtClean="0">
              <a:solidFill>
                <a:srgbClr val="6EC4B9"/>
              </a:solidFill>
            </a:rPr>
            <a:t>Conficker</a:t>
          </a:r>
          <a:endParaRPr lang="en-US" sz="1800" b="1" kern="1200" dirty="0">
            <a:solidFill>
              <a:srgbClr val="6EC4B9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6EC4B9"/>
              </a:solidFill>
            </a:rPr>
            <a:t>Uses flaws in Windows OS software and dictionary attacks on administrator passwords to propagate itself.</a:t>
          </a:r>
          <a:endParaRPr lang="en-US" sz="1800" kern="1200" dirty="0">
            <a:solidFill>
              <a:srgbClr val="6EC4B9"/>
            </a:solidFill>
          </a:endParaRPr>
        </a:p>
      </dsp:txBody>
      <dsp:txXfrm rot="-5400000">
        <a:off x="1105044" y="52149"/>
        <a:ext cx="9360464" cy="925930"/>
      </dsp:txXfrm>
    </dsp:sp>
    <dsp:sp modelId="{6A6BA63E-F423-47E6-99B2-5C5E3B2BCF9E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2009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1938873"/>
        <a:ext cx="1105044" cy="473590"/>
      </dsp:txXfrm>
    </dsp:sp>
    <dsp:sp modelId="{A916A967-06DB-4288-9FA4-C581486762EA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800" b="1" kern="1200" dirty="0" smtClean="0">
              <a:solidFill>
                <a:srgbClr val="6EC4B9"/>
              </a:solidFill>
            </a:rPr>
            <a:t>BredoLab</a:t>
          </a:r>
          <a:endParaRPr lang="en-US" sz="1800" kern="1200" dirty="0">
            <a:solidFill>
              <a:srgbClr val="6EC4B9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6EC4B9"/>
              </a:solidFill>
            </a:rPr>
            <a:t>Botnet mostly involved in viral e-mail spam.</a:t>
          </a:r>
          <a:endParaRPr lang="en-US" sz="1800" kern="1200" dirty="0">
            <a:solidFill>
              <a:srgbClr val="6EC4B9"/>
            </a:solidFill>
          </a:endParaRPr>
        </a:p>
      </dsp:txBody>
      <dsp:txXfrm rot="-5400000">
        <a:off x="1105044" y="1436443"/>
        <a:ext cx="9360464" cy="925930"/>
      </dsp:txXfrm>
    </dsp:sp>
    <dsp:sp modelId="{89DEC15B-B7E5-4F84-A1B5-D0F7F2F822C8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2010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3323167"/>
        <a:ext cx="1105044" cy="473590"/>
      </dsp:txXfrm>
    </dsp:sp>
    <dsp:sp modelId="{507CF799-E711-49F8-A10E-7F4E558229A3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rgbClr val="6EC4B9"/>
              </a:solidFill>
            </a:rPr>
            <a:t>TDL-4</a:t>
          </a:r>
          <a:endParaRPr lang="en-US" sz="1800" b="1" kern="1200" dirty="0">
            <a:solidFill>
              <a:srgbClr val="6EC4B9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6EC4B9"/>
              </a:solidFill>
            </a:rPr>
            <a:t>It’s a rootkit that runs the botnet (also known as </a:t>
          </a:r>
          <a:r>
            <a:rPr lang="en-US" sz="1800" kern="1200" dirty="0" err="1" smtClean="0">
              <a:solidFill>
                <a:srgbClr val="6EC4B9"/>
              </a:solidFill>
            </a:rPr>
            <a:t>Alureon</a:t>
          </a:r>
          <a:r>
            <a:rPr lang="en-US" sz="1800" kern="1200" dirty="0" smtClean="0">
              <a:solidFill>
                <a:srgbClr val="6EC4B9"/>
              </a:solidFill>
            </a:rPr>
            <a:t>).</a:t>
          </a:r>
          <a:endParaRPr lang="en-US" sz="1800" kern="1200" dirty="0">
            <a:solidFill>
              <a:srgbClr val="6EC4B9"/>
            </a:solidFill>
          </a:endParaRPr>
        </a:p>
      </dsp:txBody>
      <dsp:txXfrm rot="-5400000">
        <a:off x="1105044" y="2820736"/>
        <a:ext cx="9360464" cy="925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18419-066B-495C-8BB5-7117E77BCB12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2011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554579"/>
        <a:ext cx="1105044" cy="473590"/>
      </dsp:txXfrm>
    </dsp:sp>
    <dsp:sp modelId="{17627E75-CA30-41E0-BF67-18A0E413801B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err="1" smtClean="0">
              <a:solidFill>
                <a:srgbClr val="6EC4B9"/>
              </a:solidFill>
            </a:rPr>
            <a:t>ZeroAccess</a:t>
          </a:r>
          <a:endParaRPr lang="en-US" sz="1800" b="1" kern="1200" dirty="0">
            <a:solidFill>
              <a:srgbClr val="6EC4B9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6EC4B9"/>
              </a:solidFill>
            </a:rPr>
            <a:t>Is a botnet mostly involved in bitcoin mining and click fraud. </a:t>
          </a:r>
          <a:endParaRPr lang="en-US" sz="1800" kern="1200" dirty="0">
            <a:solidFill>
              <a:srgbClr val="6EC4B9"/>
            </a:solidFill>
          </a:endParaRPr>
        </a:p>
      </dsp:txBody>
      <dsp:txXfrm rot="-5400000">
        <a:off x="1105044" y="52149"/>
        <a:ext cx="9360464" cy="925930"/>
      </dsp:txXfrm>
    </dsp:sp>
    <dsp:sp modelId="{6A6BA63E-F423-47E6-99B2-5C5E3B2BCF9E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2012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1938873"/>
        <a:ext cx="1105044" cy="473590"/>
      </dsp:txXfrm>
    </dsp:sp>
    <dsp:sp modelId="{A916A967-06DB-4288-9FA4-C581486762EA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800" b="1" kern="1200" dirty="0" smtClean="0">
              <a:solidFill>
                <a:srgbClr val="6EC4B9"/>
              </a:solidFill>
            </a:rPr>
            <a:t>Nitol</a:t>
          </a:r>
          <a:endParaRPr lang="en-US" sz="1800" kern="1200" dirty="0">
            <a:solidFill>
              <a:srgbClr val="6EC4B9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6EC4B9"/>
              </a:solidFill>
            </a:rPr>
            <a:t>Botnet mostly involved in spreading malware and distributed denial-of-service attacks. </a:t>
          </a:r>
          <a:endParaRPr lang="en-US" sz="1800" kern="1200" dirty="0">
            <a:solidFill>
              <a:srgbClr val="6EC4B9"/>
            </a:solidFill>
          </a:endParaRPr>
        </a:p>
      </dsp:txBody>
      <dsp:txXfrm rot="-5400000">
        <a:off x="1105044" y="1436443"/>
        <a:ext cx="9360464" cy="925930"/>
      </dsp:txXfrm>
    </dsp:sp>
    <dsp:sp modelId="{89DEC15B-B7E5-4F84-A1B5-D0F7F2F822C8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2014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3323167"/>
        <a:ext cx="1105044" cy="473590"/>
      </dsp:txXfrm>
    </dsp:sp>
    <dsp:sp modelId="{507CF799-E711-49F8-A10E-7F4E558229A3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err="1" smtClean="0">
              <a:solidFill>
                <a:srgbClr val="6EC4B9"/>
              </a:solidFill>
            </a:rPr>
            <a:t>Semalt</a:t>
          </a:r>
          <a:r>
            <a:rPr lang="en-US" sz="1800" b="1" kern="1200" dirty="0" smtClean="0">
              <a:solidFill>
                <a:srgbClr val="6EC4B9"/>
              </a:solidFill>
            </a:rPr>
            <a:t> (aka </a:t>
          </a:r>
          <a:r>
            <a:rPr lang="en-US" sz="1800" b="1" kern="1200" dirty="0" err="1" smtClean="0">
              <a:solidFill>
                <a:srgbClr val="6EC4B9"/>
              </a:solidFill>
            </a:rPr>
            <a:t>Soundfrost</a:t>
          </a:r>
          <a:r>
            <a:rPr lang="en-US" sz="1800" b="1" kern="1200" dirty="0" smtClean="0">
              <a:solidFill>
                <a:srgbClr val="6EC4B9"/>
              </a:solidFill>
            </a:rPr>
            <a:t>) </a:t>
          </a:r>
          <a:endParaRPr lang="en-US" sz="1800" b="1" kern="1200" dirty="0">
            <a:solidFill>
              <a:srgbClr val="6EC4B9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6EC4B9"/>
              </a:solidFill>
            </a:rPr>
            <a:t>It visits random websites to generate referral and spies on users browsing habits.</a:t>
          </a:r>
          <a:endParaRPr lang="en-US" sz="1800" kern="1200" dirty="0">
            <a:solidFill>
              <a:srgbClr val="6EC4B9"/>
            </a:solidFill>
          </a:endParaRPr>
        </a:p>
      </dsp:txBody>
      <dsp:txXfrm rot="-5400000">
        <a:off x="1105044" y="2820736"/>
        <a:ext cx="9360464" cy="9259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1701F-1FE4-4C9B-915C-8EC2C3175DCA}">
      <dsp:nvSpPr>
        <dsp:cNvPr id="0" name=""/>
        <dsp:cNvSpPr/>
      </dsp:nvSpPr>
      <dsp:spPr>
        <a:xfrm>
          <a:off x="4642935" y="1725361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IRC Bot</a:t>
          </a:r>
          <a:endParaRPr lang="en-US" sz="2600" kern="1200" dirty="0"/>
        </a:p>
      </dsp:txBody>
      <dsp:txXfrm>
        <a:off x="4823025" y="1905451"/>
        <a:ext cx="869549" cy="869549"/>
      </dsp:txXfrm>
    </dsp:sp>
    <dsp:sp modelId="{92A1D697-D03C-4A75-B3F7-75FDB539F5B3}">
      <dsp:nvSpPr>
        <dsp:cNvPr id="0" name=""/>
        <dsp:cNvSpPr/>
      </dsp:nvSpPr>
      <dsp:spPr>
        <a:xfrm rot="16200000">
          <a:off x="5127011" y="127694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166248" y="1399799"/>
        <a:ext cx="183103" cy="250864"/>
      </dsp:txXfrm>
    </dsp:sp>
    <dsp:sp modelId="{4172C37D-8795-49B8-B499-247FEE271A73}">
      <dsp:nvSpPr>
        <dsp:cNvPr id="0" name=""/>
        <dsp:cNvSpPr/>
      </dsp:nvSpPr>
      <dsp:spPr>
        <a:xfrm>
          <a:off x="4642935" y="2091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latin typeface="+mj-lt"/>
            </a:rPr>
            <a:t>+</a:t>
          </a:r>
          <a:endParaRPr lang="en-US" sz="6000" kern="1200" dirty="0">
            <a:latin typeface="+mj-lt"/>
          </a:endParaRPr>
        </a:p>
      </dsp:txBody>
      <dsp:txXfrm>
        <a:off x="4823025" y="182181"/>
        <a:ext cx="869549" cy="869549"/>
      </dsp:txXfrm>
    </dsp:sp>
    <dsp:sp modelId="{09E920D7-ECD8-4461-B740-A2C4D81420E4}">
      <dsp:nvSpPr>
        <dsp:cNvPr id="0" name=""/>
        <dsp:cNvSpPr/>
      </dsp:nvSpPr>
      <dsp:spPr>
        <a:xfrm rot="20520000">
          <a:off x="5939434" y="186720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941354" y="1962947"/>
        <a:ext cx="183103" cy="250864"/>
      </dsp:txXfrm>
    </dsp:sp>
    <dsp:sp modelId="{3D6A2463-B9AA-4E1E-B63C-EB6C36418219}">
      <dsp:nvSpPr>
        <dsp:cNvPr id="0" name=""/>
        <dsp:cNvSpPr/>
      </dsp:nvSpPr>
      <dsp:spPr>
        <a:xfrm>
          <a:off x="6281862" y="1192842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+mj-lt"/>
            </a:rPr>
            <a:t>Keylogger</a:t>
          </a:r>
          <a:endParaRPr lang="en-US" sz="1400" kern="1200" dirty="0">
            <a:latin typeface="+mj-lt"/>
          </a:endParaRPr>
        </a:p>
      </dsp:txBody>
      <dsp:txXfrm>
        <a:off x="6461952" y="1372932"/>
        <a:ext cx="869549" cy="869549"/>
      </dsp:txXfrm>
    </dsp:sp>
    <dsp:sp modelId="{E1FB5F11-A9AE-4D61-9C15-8FE8F56EECBB}">
      <dsp:nvSpPr>
        <dsp:cNvPr id="0" name=""/>
        <dsp:cNvSpPr/>
      </dsp:nvSpPr>
      <dsp:spPr>
        <a:xfrm rot="3240000">
          <a:off x="5629116" y="282226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645290" y="2874139"/>
        <a:ext cx="183103" cy="250864"/>
      </dsp:txXfrm>
    </dsp:sp>
    <dsp:sp modelId="{CA5411D2-11FC-4B54-A3FE-5B565FB25853}">
      <dsp:nvSpPr>
        <dsp:cNvPr id="0" name=""/>
        <dsp:cNvSpPr/>
      </dsp:nvSpPr>
      <dsp:spPr>
        <a:xfrm>
          <a:off x="5655848" y="3119516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j-lt"/>
            </a:rPr>
            <a:t>DDoS</a:t>
          </a:r>
          <a:endParaRPr lang="en-US" sz="1800" kern="1200" dirty="0">
            <a:latin typeface="+mj-lt"/>
          </a:endParaRPr>
        </a:p>
      </dsp:txBody>
      <dsp:txXfrm>
        <a:off x="5835938" y="3299606"/>
        <a:ext cx="869549" cy="869549"/>
      </dsp:txXfrm>
    </dsp:sp>
    <dsp:sp modelId="{DF716B2E-EF26-4072-A285-D113A1E3E0F0}">
      <dsp:nvSpPr>
        <dsp:cNvPr id="0" name=""/>
        <dsp:cNvSpPr/>
      </dsp:nvSpPr>
      <dsp:spPr>
        <a:xfrm rot="7560000">
          <a:off x="4624906" y="282226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4687205" y="2874139"/>
        <a:ext cx="183103" cy="250864"/>
      </dsp:txXfrm>
    </dsp:sp>
    <dsp:sp modelId="{CEA2B6C8-BA08-499E-9728-4179797FFD34}">
      <dsp:nvSpPr>
        <dsp:cNvPr id="0" name=""/>
        <dsp:cNvSpPr/>
      </dsp:nvSpPr>
      <dsp:spPr>
        <a:xfrm>
          <a:off x="3630022" y="3119516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j-lt"/>
            </a:rPr>
            <a:t>Spam</a:t>
          </a:r>
          <a:endParaRPr lang="en-US" sz="1800" kern="1200" dirty="0">
            <a:latin typeface="+mj-lt"/>
          </a:endParaRPr>
        </a:p>
      </dsp:txBody>
      <dsp:txXfrm>
        <a:off x="3810112" y="3299606"/>
        <a:ext cx="869549" cy="869549"/>
      </dsp:txXfrm>
    </dsp:sp>
    <dsp:sp modelId="{C911C518-DF16-4A2F-B709-086355765836}">
      <dsp:nvSpPr>
        <dsp:cNvPr id="0" name=""/>
        <dsp:cNvSpPr/>
      </dsp:nvSpPr>
      <dsp:spPr>
        <a:xfrm rot="11880000">
          <a:off x="4314588" y="1867200"/>
          <a:ext cx="261576" cy="418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4391141" y="1962947"/>
        <a:ext cx="183103" cy="250864"/>
      </dsp:txXfrm>
    </dsp:sp>
    <dsp:sp modelId="{ADEB2F0F-B018-4141-893A-F5D332A15701}">
      <dsp:nvSpPr>
        <dsp:cNvPr id="0" name=""/>
        <dsp:cNvSpPr/>
      </dsp:nvSpPr>
      <dsp:spPr>
        <a:xfrm>
          <a:off x="3004007" y="1192842"/>
          <a:ext cx="1229729" cy="1229729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j-lt"/>
            </a:rPr>
            <a:t>Webcam Control</a:t>
          </a:r>
          <a:endParaRPr lang="en-US" sz="1400" kern="1200" dirty="0">
            <a:latin typeface="+mj-lt"/>
          </a:endParaRPr>
        </a:p>
      </dsp:txBody>
      <dsp:txXfrm>
        <a:off x="3184097" y="1372932"/>
        <a:ext cx="869549" cy="8695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F988A-03E0-4179-A1DC-596D1D216AA2}">
      <dsp:nvSpPr>
        <dsp:cNvPr id="0" name=""/>
        <dsp:cNvSpPr/>
      </dsp:nvSpPr>
      <dsp:spPr>
        <a:xfrm>
          <a:off x="4714870" y="563"/>
          <a:ext cx="2139780" cy="967788"/>
        </a:xfrm>
        <a:prstGeom prst="rect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Anatomy</a:t>
          </a:r>
          <a:endParaRPr lang="en-US" sz="2000" kern="1200" dirty="0"/>
        </a:p>
      </dsp:txBody>
      <dsp:txXfrm>
        <a:off x="4714870" y="563"/>
        <a:ext cx="2139780" cy="967788"/>
      </dsp:txXfrm>
    </dsp:sp>
    <dsp:sp modelId="{F8BC7247-B26C-4ED2-842E-19A2DCD06FFF}">
      <dsp:nvSpPr>
        <dsp:cNvPr id="0" name=""/>
        <dsp:cNvSpPr/>
      </dsp:nvSpPr>
      <dsp:spPr>
        <a:xfrm>
          <a:off x="3660948" y="563"/>
          <a:ext cx="958110" cy="967788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97E80-905F-407F-8841-79F8DCCC4F4E}">
      <dsp:nvSpPr>
        <dsp:cNvPr id="0" name=""/>
        <dsp:cNvSpPr/>
      </dsp:nvSpPr>
      <dsp:spPr>
        <a:xfrm>
          <a:off x="3660948" y="1128037"/>
          <a:ext cx="2139780" cy="967788"/>
        </a:xfrm>
        <a:prstGeom prst="rect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History</a:t>
          </a:r>
          <a:endParaRPr lang="en-US" sz="2000" kern="1200" dirty="0"/>
        </a:p>
      </dsp:txBody>
      <dsp:txXfrm>
        <a:off x="3660948" y="1128037"/>
        <a:ext cx="2139780" cy="967788"/>
      </dsp:txXfrm>
    </dsp:sp>
    <dsp:sp modelId="{8A034844-46B6-48F5-800C-F26B90C84CD8}">
      <dsp:nvSpPr>
        <dsp:cNvPr id="0" name=""/>
        <dsp:cNvSpPr/>
      </dsp:nvSpPr>
      <dsp:spPr>
        <a:xfrm>
          <a:off x="5896540" y="1128037"/>
          <a:ext cx="958110" cy="967788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07C7C-47AD-41E3-8B4C-EC8A9C833C2F}">
      <dsp:nvSpPr>
        <dsp:cNvPr id="0" name=""/>
        <dsp:cNvSpPr/>
      </dsp:nvSpPr>
      <dsp:spPr>
        <a:xfrm>
          <a:off x="4714870" y="2255511"/>
          <a:ext cx="2139780" cy="967788"/>
        </a:xfrm>
        <a:prstGeom prst="rect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Type of attacks</a:t>
          </a:r>
          <a:endParaRPr lang="en-US" sz="2000" kern="1200" dirty="0"/>
        </a:p>
      </dsp:txBody>
      <dsp:txXfrm>
        <a:off x="4714870" y="2255511"/>
        <a:ext cx="2139780" cy="967788"/>
      </dsp:txXfrm>
    </dsp:sp>
    <dsp:sp modelId="{B08EEDE7-85A3-4B21-9997-EA56A6E50C52}">
      <dsp:nvSpPr>
        <dsp:cNvPr id="0" name=""/>
        <dsp:cNvSpPr/>
      </dsp:nvSpPr>
      <dsp:spPr>
        <a:xfrm>
          <a:off x="3660948" y="2255511"/>
          <a:ext cx="958110" cy="967788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EADD5-AF38-4EC1-9F5E-267CFB56C105}">
      <dsp:nvSpPr>
        <dsp:cNvPr id="0" name=""/>
        <dsp:cNvSpPr/>
      </dsp:nvSpPr>
      <dsp:spPr>
        <a:xfrm>
          <a:off x="3660948" y="3382985"/>
          <a:ext cx="2139780" cy="967788"/>
        </a:xfrm>
        <a:prstGeom prst="rect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Countermeasures</a:t>
          </a:r>
          <a:endParaRPr lang="en-US" sz="2000" kern="1200" dirty="0"/>
        </a:p>
      </dsp:txBody>
      <dsp:txXfrm>
        <a:off x="3660948" y="3382985"/>
        <a:ext cx="2139780" cy="967788"/>
      </dsp:txXfrm>
    </dsp:sp>
    <dsp:sp modelId="{FD622069-6B11-4E82-ACD1-D816A6837B75}">
      <dsp:nvSpPr>
        <dsp:cNvPr id="0" name=""/>
        <dsp:cNvSpPr/>
      </dsp:nvSpPr>
      <dsp:spPr>
        <a:xfrm>
          <a:off x="5896540" y="3382985"/>
          <a:ext cx="958110" cy="967788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C45BB-FA7E-4C1E-9F6A-4B87EEBDCA66}" type="datetimeFigureOut">
              <a:rPr lang="pt-PT" smtClean="0"/>
              <a:t>07/12/2015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CEB6E-A33F-4E49-B64C-131A700B84D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990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CEB6E-A33F-4E49-B64C-131A700B84D4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627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46qasb3uw5yn639ko4bz2ptr8u-wpengine.netdna-ssl.com/files/2013/04/botnet_blog_title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6" b="13588"/>
          <a:stretch/>
        </p:blipFill>
        <p:spPr bwMode="auto">
          <a:xfrm>
            <a:off x="3902812" y="4366596"/>
            <a:ext cx="4400229" cy="24914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7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4E5243-F52A-4D37-9694-EB26C6C31910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9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7B6E1-634A-48DC-9E8B-D894023267EF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2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925" y="365760"/>
            <a:ext cx="9293801" cy="1325562"/>
          </a:xfrm>
          <a:solidFill>
            <a:srgbClr val="177E69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2D3E9E-A95C-48F2-B4BF-A71542E0BE9A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870744" y="484823"/>
            <a:ext cx="1114424" cy="1087436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895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009775" y="2914650"/>
            <a:ext cx="9337675" cy="1343025"/>
          </a:xfrm>
          <a:solidFill>
            <a:srgbClr val="177E69"/>
          </a:solidFill>
        </p:spPr>
        <p:txBody>
          <a:bodyPr>
            <a:normAutofit/>
          </a:bodyPr>
          <a:lstStyle>
            <a:lvl1pPr marL="0" indent="0" algn="l">
              <a:buNone/>
              <a:defRPr sz="4400"/>
            </a:lvl1pPr>
          </a:lstStyle>
          <a:p>
            <a:pPr lvl="0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Isosceles Triangle 7"/>
          <p:cNvSpPr/>
          <p:nvPr userDrawn="1"/>
        </p:nvSpPr>
        <p:spPr>
          <a:xfrm rot="5400000">
            <a:off x="824706" y="3042604"/>
            <a:ext cx="1114424" cy="1087436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012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925" y="365760"/>
            <a:ext cx="9293802" cy="1325562"/>
          </a:xfrm>
          <a:solidFill>
            <a:srgbClr val="177E69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2952B5-7A2F-4CC8-B7CE-9234E21C2837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870744" y="484823"/>
            <a:ext cx="1114424" cy="1087436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154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9591" y="300725"/>
            <a:ext cx="4411735" cy="825699"/>
          </a:xfrm>
          <a:solidFill>
            <a:srgbClr val="177E69"/>
          </a:solidFill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1294700"/>
            <a:ext cx="5156200" cy="4893376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6160" y="300726"/>
            <a:ext cx="4437641" cy="825698"/>
          </a:xfrm>
          <a:solidFill>
            <a:srgbClr val="177E69"/>
          </a:solidFill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294698"/>
            <a:ext cx="5181601" cy="489337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1DA07A-9201-4B4B-BAF2-015AFA30F520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801101" y="424672"/>
            <a:ext cx="662146" cy="573087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6127670" y="424671"/>
            <a:ext cx="662146" cy="573087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771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D7E00A-486F-4252-8B1D-E32645521F49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DF5F92-E675-4B36-9A60-69A962A68675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5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C9B-5FA2-460D-9BE7-B0812FC2A6FF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1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1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EC4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solidFill>
            <a:srgbClr val="6EC4B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69576"/>
            <a:ext cx="1038225" cy="34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hands-on approach on botnets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for </a:t>
            </a:r>
            <a:r>
              <a:rPr lang="en-US" sz="4000" dirty="0"/>
              <a:t>a </a:t>
            </a:r>
            <a:r>
              <a:rPr lang="en-US" sz="4000" dirty="0" smtClean="0"/>
              <a:t>learning </a:t>
            </a:r>
            <a:r>
              <a:rPr lang="pt-PT" sz="4000" dirty="0" smtClean="0"/>
              <a:t>purpose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2000" dirty="0"/>
              <a:t>Computer Systems Security</a:t>
            </a:r>
          </a:p>
        </p:txBody>
      </p:sp>
    </p:spTree>
    <p:extLst>
      <p:ext uri="{BB962C8B-B14F-4D97-AF65-F5344CB8AC3E}">
        <p14:creationId xmlns:p14="http://schemas.microsoft.com/office/powerpoint/2010/main" val="344158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botnets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918713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215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botnets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275039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13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Botnet countermeasures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9487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101271" y="2889885"/>
            <a:ext cx="7309429" cy="1325562"/>
          </a:xfrm>
          <a:prstGeom prst="rect">
            <a:avLst/>
          </a:prstGeom>
          <a:solidFill>
            <a:srgbClr val="177E69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will be done?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414303"/>
            <a:ext cx="42767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6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Botnet Lab Framework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282005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Content Placeholder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580" y="5088209"/>
            <a:ext cx="1913928" cy="100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7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Botnet Wiki</a:t>
            </a:r>
            <a:endParaRPr lang="pt-PT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595982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599" y="4788568"/>
            <a:ext cx="1885127" cy="15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53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101271" y="4552633"/>
            <a:ext cx="4004252" cy="1500187"/>
          </a:xfrm>
        </p:spPr>
        <p:txBody>
          <a:bodyPr>
            <a:normAutofit/>
          </a:bodyPr>
          <a:lstStyle/>
          <a:p>
            <a:r>
              <a:rPr lang="pt-PT" dirty="0" smtClean="0"/>
              <a:t>Thank you!</a:t>
            </a:r>
          </a:p>
          <a:p>
            <a:endParaRPr lang="en-US" dirty="0"/>
          </a:p>
          <a:p>
            <a:r>
              <a:rPr lang="en-US" dirty="0" smtClean="0"/>
              <a:t>Group 6 – Theme 12</a:t>
            </a:r>
            <a:endParaRPr lang="pt-PT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105524" y="4552632"/>
            <a:ext cx="5241925" cy="15001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Eduardo </a:t>
            </a:r>
            <a:r>
              <a:rPr lang="pt-PT" dirty="0" smtClean="0"/>
              <a:t>Martins </a:t>
            </a:r>
            <a:r>
              <a:rPr lang="pt-PT" dirty="0"/>
              <a:t>(ei11104@fe.up.pt)</a:t>
            </a:r>
          </a:p>
          <a:p>
            <a:r>
              <a:rPr lang="pt-PT" dirty="0" smtClean="0"/>
              <a:t>João </a:t>
            </a:r>
            <a:r>
              <a:rPr lang="pt-PT" dirty="0"/>
              <a:t>Pedro </a:t>
            </a:r>
            <a:r>
              <a:rPr lang="pt-PT" dirty="0" smtClean="0"/>
              <a:t>Dias </a:t>
            </a:r>
            <a:r>
              <a:rPr lang="pt-PT" dirty="0"/>
              <a:t>(ei11137@fe.up.pt)</a:t>
            </a:r>
          </a:p>
          <a:p>
            <a:r>
              <a:rPr lang="pt-PT" dirty="0"/>
              <a:t>Jose Pedro </a:t>
            </a:r>
            <a:r>
              <a:rPr lang="pt-PT" dirty="0" smtClean="0"/>
              <a:t>Pinto </a:t>
            </a:r>
            <a:r>
              <a:rPr lang="pt-PT" dirty="0"/>
              <a:t>(ei12164@fe.up.pt)</a:t>
            </a:r>
          </a:p>
          <a:p>
            <a:r>
              <a:rPr lang="pt-PT" dirty="0" smtClean="0"/>
              <a:t>João Sá </a:t>
            </a:r>
            <a:r>
              <a:rPr lang="pt-PT" dirty="0"/>
              <a:t>(ei11142@fe.up.pt)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01271" y="2889885"/>
            <a:ext cx="9293801" cy="1325562"/>
          </a:xfrm>
          <a:prstGeom prst="rect">
            <a:avLst/>
          </a:prstGeom>
          <a:solidFill>
            <a:srgbClr val="177E69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 &amp; 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3575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Botnet anatomy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Countermeasures</a:t>
            </a:r>
          </a:p>
          <a:p>
            <a:r>
              <a:rPr lang="en-US" dirty="0" smtClean="0"/>
              <a:t>Botnet Wiki</a:t>
            </a:r>
          </a:p>
          <a:p>
            <a:r>
              <a:rPr lang="en-US" dirty="0" smtClean="0"/>
              <a:t>Botnet Lab</a:t>
            </a:r>
          </a:p>
          <a:p>
            <a:r>
              <a:rPr lang="en-US" dirty="0" smtClean="0"/>
              <a:t>Demo</a:t>
            </a:r>
            <a:endParaRPr lang="en-US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1206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</a:t>
            </a:r>
            <a:r>
              <a:rPr lang="en-US" dirty="0" smtClean="0"/>
              <a:t>botnet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>
              <a:buNone/>
            </a:pPr>
            <a:r>
              <a:rPr lang="en-US" b="1" dirty="0"/>
              <a:t>What is a botnet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“A </a:t>
            </a:r>
            <a:r>
              <a:rPr lang="en-US" i="1" dirty="0"/>
              <a:t>botnet is a number of Internet-connected computers communicating with other similar machines in an effort to complete repetitive tasks and objectives</a:t>
            </a:r>
            <a:r>
              <a:rPr lang="en-US" i="1" dirty="0" smtClean="0"/>
              <a:t>.”</a:t>
            </a:r>
          </a:p>
          <a:p>
            <a:pPr marL="0" indent="0" algn="r">
              <a:buNone/>
            </a:pPr>
            <a:r>
              <a:rPr lang="en-US" sz="1600" i="1" dirty="0" smtClean="0"/>
              <a:t>In Wikipedia</a:t>
            </a:r>
            <a:endParaRPr lang="pt-PT" sz="1600" i="1" dirty="0"/>
          </a:p>
        </p:txBody>
      </p:sp>
    </p:spTree>
    <p:extLst>
      <p:ext uri="{BB962C8B-B14F-4D97-AF65-F5344CB8AC3E}">
        <p14:creationId xmlns:p14="http://schemas.microsoft.com/office/powerpoint/2010/main" val="308222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436"/>
            <a:ext cx="12192000" cy="6861436"/>
          </a:xfrm>
          <a:prstGeom prst="rect">
            <a:avLst/>
          </a:prstGeom>
          <a:solidFill>
            <a:srgbClr val="EBF5E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26" name="Picture 2" descr="https://www.ncta.com/platform/wp-content/uploads/2015/06/botnet-06021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76" y="-3436"/>
            <a:ext cx="10327341" cy="686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66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Botnet organization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86953" y="1480908"/>
            <a:ext cx="6661927" cy="493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8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bots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smtClean="0"/>
              <a:t>Agobot</a:t>
            </a:r>
          </a:p>
          <a:p>
            <a:pPr lvl="1"/>
            <a:r>
              <a:rPr lang="en-US" dirty="0"/>
              <a:t>There are more than 500 known different versions of </a:t>
            </a:r>
            <a:r>
              <a:rPr lang="en-US" dirty="0" err="1"/>
              <a:t>Agobot</a:t>
            </a:r>
            <a:r>
              <a:rPr lang="en-US" dirty="0"/>
              <a:t> and this number is increasing. The bot itself is written in C++ </a:t>
            </a:r>
            <a:r>
              <a:rPr lang="en-US" dirty="0" smtClean="0"/>
              <a:t>.</a:t>
            </a:r>
            <a:endParaRPr lang="pt-PT" b="1" dirty="0" smtClean="0"/>
          </a:p>
          <a:p>
            <a:r>
              <a:rPr lang="en-US" b="1" dirty="0" err="1" smtClean="0"/>
              <a:t>SDBot</a:t>
            </a:r>
            <a:endParaRPr lang="en-US" b="1" dirty="0" smtClean="0"/>
          </a:p>
          <a:p>
            <a:pPr lvl="1"/>
            <a:r>
              <a:rPr lang="en-US" dirty="0" err="1"/>
              <a:t>SDBot</a:t>
            </a:r>
            <a:r>
              <a:rPr lang="en-US" dirty="0"/>
              <a:t> is written in very poor </a:t>
            </a:r>
            <a:r>
              <a:rPr lang="en-US" dirty="0" smtClean="0"/>
              <a:t>C. </a:t>
            </a:r>
            <a:r>
              <a:rPr lang="en-US" dirty="0"/>
              <a:t>It is the father of </a:t>
            </a:r>
            <a:r>
              <a:rPr lang="en-US" dirty="0" err="1"/>
              <a:t>RBot</a:t>
            </a:r>
            <a:r>
              <a:rPr lang="en-US" dirty="0"/>
              <a:t>, </a:t>
            </a:r>
            <a:r>
              <a:rPr lang="en-US" dirty="0" err="1"/>
              <a:t>RxBot</a:t>
            </a:r>
            <a:r>
              <a:rPr lang="en-US" dirty="0"/>
              <a:t>, </a:t>
            </a:r>
            <a:r>
              <a:rPr lang="en-US" dirty="0" err="1"/>
              <a:t>UrBot</a:t>
            </a:r>
            <a:r>
              <a:rPr lang="en-US" dirty="0"/>
              <a:t>, </a:t>
            </a:r>
            <a:r>
              <a:rPr lang="en-US" dirty="0" err="1"/>
              <a:t>UrXBot</a:t>
            </a:r>
            <a:r>
              <a:rPr lang="en-US" dirty="0"/>
              <a:t>, </a:t>
            </a:r>
            <a:r>
              <a:rPr lang="en-US" dirty="0" err="1"/>
              <a:t>JrBot</a:t>
            </a:r>
            <a:r>
              <a:rPr lang="en-US" dirty="0" smtClean="0"/>
              <a:t>,...</a:t>
            </a:r>
            <a:endParaRPr lang="en-US" b="1" dirty="0" smtClean="0"/>
          </a:p>
          <a:p>
            <a:r>
              <a:rPr lang="en-US" b="1" dirty="0" err="1" smtClean="0"/>
              <a:t>mIRC</a:t>
            </a:r>
            <a:r>
              <a:rPr lang="en-US" b="1" dirty="0" smtClean="0"/>
              <a:t>-based Bots (GT-Bots)</a:t>
            </a:r>
          </a:p>
          <a:p>
            <a:pPr lvl="1"/>
            <a:r>
              <a:rPr lang="en-US" dirty="0"/>
              <a:t>These bots launch an instance of the </a:t>
            </a:r>
            <a:r>
              <a:rPr lang="en-US" dirty="0" err="1"/>
              <a:t>mIRC</a:t>
            </a:r>
            <a:r>
              <a:rPr lang="en-US" dirty="0"/>
              <a:t> chat-client with a set of scripts and other binaries.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4790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attacks</a:t>
            </a:r>
            <a:endParaRPr lang="pt-PT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621100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07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attacks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034012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165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botnets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395803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824813"/>
      </p:ext>
    </p:extLst>
  </p:cSld>
  <p:clrMapOvr>
    <a:masterClrMapping/>
  </p:clrMapOvr>
</p:sld>
</file>

<file path=ppt/theme/theme1.xml><?xml version="1.0" encoding="utf-8"?>
<a:theme xmlns:a="http://schemas.openxmlformats.org/drawingml/2006/main" name="1_HDOfficeLightV0">
  <a:themeElements>
    <a:clrScheme name="Custom 2">
      <a:dk1>
        <a:srgbClr val="FFFFFF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2">
      <a:majorFont>
        <a:latin typeface="Helvetica Wor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</TotalTime>
  <Words>366</Words>
  <Application>Microsoft Office PowerPoint</Application>
  <PresentationFormat>Widescreen</PresentationFormat>
  <Paragraphs>88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Helvetica World</vt:lpstr>
      <vt:lpstr>Segoe UI</vt:lpstr>
      <vt:lpstr>Wingdings 2</vt:lpstr>
      <vt:lpstr>1_HDOfficeLightV0</vt:lpstr>
      <vt:lpstr>A hands-on approach on botnets  for a learning purpose</vt:lpstr>
      <vt:lpstr>Agenda</vt:lpstr>
      <vt:lpstr>Anatomy of a botnet</vt:lpstr>
      <vt:lpstr>PowerPoint Presentation</vt:lpstr>
      <vt:lpstr>Botnet organization</vt:lpstr>
      <vt:lpstr>Type of bots</vt:lpstr>
      <vt:lpstr>Types of attacks</vt:lpstr>
      <vt:lpstr>Types of attacks</vt:lpstr>
      <vt:lpstr>History of botnets</vt:lpstr>
      <vt:lpstr>History of botnets</vt:lpstr>
      <vt:lpstr>History of botnets</vt:lpstr>
      <vt:lpstr>Botnet countermeasures</vt:lpstr>
      <vt:lpstr>PowerPoint Presentation</vt:lpstr>
      <vt:lpstr>Botnet Lab Framework</vt:lpstr>
      <vt:lpstr>Botnet Wiki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Dias</dc:creator>
  <cp:lastModifiedBy>João Pedro Dias</cp:lastModifiedBy>
  <cp:revision>23</cp:revision>
  <dcterms:created xsi:type="dcterms:W3CDTF">2015-10-18T21:30:34Z</dcterms:created>
  <dcterms:modified xsi:type="dcterms:W3CDTF">2015-12-07T15:11:29Z</dcterms:modified>
</cp:coreProperties>
</file>