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59" r:id="rId1"/>
  </p:sldMasterIdLst>
  <p:notesMasterIdLst>
    <p:notesMasterId r:id="rId12"/>
  </p:notesMasterIdLst>
  <p:sldIdLst>
    <p:sldId id="256" r:id="rId2"/>
    <p:sldId id="269" r:id="rId3"/>
    <p:sldId id="257" r:id="rId4"/>
    <p:sldId id="270" r:id="rId5"/>
    <p:sldId id="260" r:id="rId6"/>
    <p:sldId id="268" r:id="rId7"/>
    <p:sldId id="266" r:id="rId8"/>
    <p:sldId id="262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2939"/>
    <a:srgbClr val="177E69"/>
    <a:srgbClr val="6EC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404" autoAdjust="0"/>
  </p:normalViewPr>
  <p:slideViewPr>
    <p:cSldViewPr snapToGrid="0">
      <p:cViewPr varScale="1">
        <p:scale>
          <a:sx n="71" d="100"/>
          <a:sy n="71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88B89-81B9-438A-A592-F3B11C5C542D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09421E-F61C-41CA-9B31-D8D937EF5B19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IRC Bot</a:t>
          </a:r>
          <a:endParaRPr lang="en-US" dirty="0"/>
        </a:p>
      </dgm:t>
    </dgm:pt>
    <dgm:pt modelId="{9DFA586F-9CDB-4EFA-8E3B-89FEB94EDB1D}" type="parTrans" cxnId="{FF0DCEFF-3C06-4621-9D20-E959E21C8598}">
      <dgm:prSet/>
      <dgm:spPr/>
      <dgm:t>
        <a:bodyPr/>
        <a:lstStyle/>
        <a:p>
          <a:endParaRPr lang="en-US"/>
        </a:p>
      </dgm:t>
    </dgm:pt>
    <dgm:pt modelId="{C1635D89-4B18-4E32-ADD4-D1427CC478E7}" type="sibTrans" cxnId="{FF0DCEFF-3C06-4621-9D20-E959E21C8598}">
      <dgm:prSet/>
      <dgm:spPr/>
      <dgm:t>
        <a:bodyPr/>
        <a:lstStyle/>
        <a:p>
          <a:endParaRPr lang="en-US"/>
        </a:p>
      </dgm:t>
    </dgm:pt>
    <dgm:pt modelId="{AF318F29-FF48-4935-A008-9A637CB64A99}">
      <dgm:prSet phldrT="[Text]" custT="1"/>
      <dgm:spPr>
        <a:solidFill>
          <a:srgbClr val="EC2939"/>
        </a:solidFill>
      </dgm:spPr>
      <dgm:t>
        <a:bodyPr anchor="ctr" anchorCtr="0"/>
        <a:lstStyle/>
        <a:p>
          <a:r>
            <a:rPr lang="en-US" sz="6000" dirty="0" smtClean="0">
              <a:latin typeface="+mj-lt"/>
            </a:rPr>
            <a:t>+</a:t>
          </a:r>
          <a:endParaRPr lang="en-US" sz="6000" dirty="0">
            <a:latin typeface="+mj-lt"/>
          </a:endParaRPr>
        </a:p>
      </dgm:t>
    </dgm:pt>
    <dgm:pt modelId="{42D11E81-7413-4358-9E40-663A87166C94}" type="parTrans" cxnId="{7850EAF2-ED10-463E-8783-0A482151C898}">
      <dgm:prSet/>
      <dgm:spPr/>
      <dgm:t>
        <a:bodyPr/>
        <a:lstStyle/>
        <a:p>
          <a:endParaRPr lang="en-US"/>
        </a:p>
      </dgm:t>
    </dgm:pt>
    <dgm:pt modelId="{9F8CCC04-2B07-4B6A-B29B-11210DAE5B7A}" type="sibTrans" cxnId="{7850EAF2-ED10-463E-8783-0A482151C898}">
      <dgm:prSet/>
      <dgm:spPr/>
      <dgm:t>
        <a:bodyPr/>
        <a:lstStyle/>
        <a:p>
          <a:endParaRPr lang="en-US"/>
        </a:p>
      </dgm:t>
    </dgm:pt>
    <dgm:pt modelId="{B9E63F95-C730-4006-AD16-08436FEB4676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400" dirty="0" err="1" smtClean="0">
              <a:latin typeface="+mj-lt"/>
            </a:rPr>
            <a:t>Keylogger</a:t>
          </a:r>
          <a:endParaRPr lang="en-US" sz="1400" dirty="0">
            <a:latin typeface="+mj-lt"/>
          </a:endParaRPr>
        </a:p>
      </dgm:t>
    </dgm:pt>
    <dgm:pt modelId="{883E58D9-8529-4D2A-A7DA-478D29161726}" type="parTrans" cxnId="{F9BD3910-D7D8-475E-B239-49B8561FAF9E}">
      <dgm:prSet/>
      <dgm:spPr/>
      <dgm:t>
        <a:bodyPr/>
        <a:lstStyle/>
        <a:p>
          <a:endParaRPr lang="en-US"/>
        </a:p>
      </dgm:t>
    </dgm:pt>
    <dgm:pt modelId="{2E4B55FA-6EF4-4245-90E1-3451AD9D9789}" type="sibTrans" cxnId="{F9BD3910-D7D8-475E-B239-49B8561FAF9E}">
      <dgm:prSet/>
      <dgm:spPr/>
      <dgm:t>
        <a:bodyPr/>
        <a:lstStyle/>
        <a:p>
          <a:endParaRPr lang="en-US"/>
        </a:p>
      </dgm:t>
    </dgm:pt>
    <dgm:pt modelId="{0A0F05AA-240D-446E-B652-890A2658FE6F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800" dirty="0" smtClean="0">
              <a:latin typeface="+mj-lt"/>
            </a:rPr>
            <a:t>DDoS</a:t>
          </a:r>
          <a:endParaRPr lang="en-US" sz="1800" dirty="0">
            <a:latin typeface="+mj-lt"/>
          </a:endParaRPr>
        </a:p>
      </dgm:t>
    </dgm:pt>
    <dgm:pt modelId="{FE1F8F90-EDC1-42E2-9971-9522F0BEAB0C}" type="parTrans" cxnId="{D49D4542-D45C-4C3B-B7B4-BD40F48F5385}">
      <dgm:prSet/>
      <dgm:spPr/>
      <dgm:t>
        <a:bodyPr/>
        <a:lstStyle/>
        <a:p>
          <a:endParaRPr lang="en-US"/>
        </a:p>
      </dgm:t>
    </dgm:pt>
    <dgm:pt modelId="{BF663A49-23F3-43AD-A995-941C160C8DA3}" type="sibTrans" cxnId="{D49D4542-D45C-4C3B-B7B4-BD40F48F5385}">
      <dgm:prSet/>
      <dgm:spPr/>
      <dgm:t>
        <a:bodyPr/>
        <a:lstStyle/>
        <a:p>
          <a:endParaRPr lang="en-US"/>
        </a:p>
      </dgm:t>
    </dgm:pt>
    <dgm:pt modelId="{109D5A0A-5512-4548-BEE5-09E72DD44CAC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800" dirty="0" smtClean="0">
              <a:latin typeface="+mj-lt"/>
            </a:rPr>
            <a:t>Spam</a:t>
          </a:r>
          <a:endParaRPr lang="en-US" sz="1800" dirty="0">
            <a:latin typeface="+mj-lt"/>
          </a:endParaRPr>
        </a:p>
      </dgm:t>
    </dgm:pt>
    <dgm:pt modelId="{008A27B0-E134-4783-8B96-543189FB15A7}" type="parTrans" cxnId="{E4E0424E-28DA-47F2-A827-4E60E9380151}">
      <dgm:prSet/>
      <dgm:spPr/>
      <dgm:t>
        <a:bodyPr/>
        <a:lstStyle/>
        <a:p>
          <a:endParaRPr lang="en-US"/>
        </a:p>
      </dgm:t>
    </dgm:pt>
    <dgm:pt modelId="{29CBF864-F8FA-4E91-8AAB-4A2947041486}" type="sibTrans" cxnId="{E4E0424E-28DA-47F2-A827-4E60E9380151}">
      <dgm:prSet/>
      <dgm:spPr/>
      <dgm:t>
        <a:bodyPr/>
        <a:lstStyle/>
        <a:p>
          <a:endParaRPr lang="en-US"/>
        </a:p>
      </dgm:t>
    </dgm:pt>
    <dgm:pt modelId="{CC3E7209-A339-4967-B9EF-987690DDF7B7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400" dirty="0" smtClean="0">
              <a:latin typeface="+mj-lt"/>
            </a:rPr>
            <a:t>Webcam Control</a:t>
          </a:r>
          <a:endParaRPr lang="en-US" sz="1400" dirty="0">
            <a:latin typeface="+mj-lt"/>
          </a:endParaRPr>
        </a:p>
      </dgm:t>
    </dgm:pt>
    <dgm:pt modelId="{27A7A3A8-3852-484D-882A-1AADFCF9B498}" type="parTrans" cxnId="{29FEC4BF-AFAB-4D39-8634-431525226A89}">
      <dgm:prSet/>
      <dgm:spPr/>
      <dgm:t>
        <a:bodyPr/>
        <a:lstStyle/>
        <a:p>
          <a:endParaRPr lang="en-US"/>
        </a:p>
      </dgm:t>
    </dgm:pt>
    <dgm:pt modelId="{A4AF8D97-CDFA-4AC6-BA19-F7559E80FEFB}" type="sibTrans" cxnId="{29FEC4BF-AFAB-4D39-8634-431525226A89}">
      <dgm:prSet/>
      <dgm:spPr/>
      <dgm:t>
        <a:bodyPr/>
        <a:lstStyle/>
        <a:p>
          <a:endParaRPr lang="en-US"/>
        </a:p>
      </dgm:t>
    </dgm:pt>
    <dgm:pt modelId="{E7D8E105-2708-4A6F-9ABF-AC58D6601555}" type="pres">
      <dgm:prSet presAssocID="{2A988B89-81B9-438A-A592-F3B11C5C542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71701F-1FE4-4C9B-915C-8EC2C3175DCA}" type="pres">
      <dgm:prSet presAssocID="{8C09421E-F61C-41CA-9B31-D8D937EF5B19}" presName="centerShape" presStyleLbl="node0" presStyleIdx="0" presStyleCnt="1"/>
      <dgm:spPr/>
      <dgm:t>
        <a:bodyPr/>
        <a:lstStyle/>
        <a:p>
          <a:endParaRPr lang="en-US"/>
        </a:p>
      </dgm:t>
    </dgm:pt>
    <dgm:pt modelId="{92A1D697-D03C-4A75-B3F7-75FDB539F5B3}" type="pres">
      <dgm:prSet presAssocID="{42D11E81-7413-4358-9E40-663A87166C94}" presName="parTrans" presStyleLbl="sibTrans2D1" presStyleIdx="0" presStyleCnt="5"/>
      <dgm:spPr/>
      <dgm:t>
        <a:bodyPr/>
        <a:lstStyle/>
        <a:p>
          <a:endParaRPr lang="en-US"/>
        </a:p>
      </dgm:t>
    </dgm:pt>
    <dgm:pt modelId="{E12D2FE1-EF73-479F-A2D9-88A7B43746E0}" type="pres">
      <dgm:prSet presAssocID="{42D11E81-7413-4358-9E40-663A87166C9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172C37D-8795-49B8-B499-247FEE271A73}" type="pres">
      <dgm:prSet presAssocID="{AF318F29-FF48-4935-A008-9A637CB64A9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920D7-ECD8-4461-B740-A2C4D81420E4}" type="pres">
      <dgm:prSet presAssocID="{883E58D9-8529-4D2A-A7DA-478D29161726}" presName="parTrans" presStyleLbl="sibTrans2D1" presStyleIdx="1" presStyleCnt="5"/>
      <dgm:spPr/>
      <dgm:t>
        <a:bodyPr/>
        <a:lstStyle/>
        <a:p>
          <a:endParaRPr lang="en-US"/>
        </a:p>
      </dgm:t>
    </dgm:pt>
    <dgm:pt modelId="{12638493-F8F9-4FF1-A3EB-0D3FCAFDEBAA}" type="pres">
      <dgm:prSet presAssocID="{883E58D9-8529-4D2A-A7DA-478D2916172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D6A2463-B9AA-4E1E-B63C-EB6C36418219}" type="pres">
      <dgm:prSet presAssocID="{B9E63F95-C730-4006-AD16-08436FEB467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B5F11-A9AE-4D61-9C15-8FE8F56EECBB}" type="pres">
      <dgm:prSet presAssocID="{FE1F8F90-EDC1-42E2-9971-9522F0BEAB0C}" presName="parTrans" presStyleLbl="sibTrans2D1" presStyleIdx="2" presStyleCnt="5"/>
      <dgm:spPr/>
      <dgm:t>
        <a:bodyPr/>
        <a:lstStyle/>
        <a:p>
          <a:endParaRPr lang="en-US"/>
        </a:p>
      </dgm:t>
    </dgm:pt>
    <dgm:pt modelId="{FEC0FF4C-0055-4156-95B8-8AF6BD78C29B}" type="pres">
      <dgm:prSet presAssocID="{FE1F8F90-EDC1-42E2-9971-9522F0BEAB0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A5411D2-11FC-4B54-A3FE-5B565FB25853}" type="pres">
      <dgm:prSet presAssocID="{0A0F05AA-240D-446E-B652-890A2658FE6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16B2E-EF26-4072-A285-D113A1E3E0F0}" type="pres">
      <dgm:prSet presAssocID="{008A27B0-E134-4783-8B96-543189FB15A7}" presName="parTrans" presStyleLbl="sibTrans2D1" presStyleIdx="3" presStyleCnt="5"/>
      <dgm:spPr/>
      <dgm:t>
        <a:bodyPr/>
        <a:lstStyle/>
        <a:p>
          <a:endParaRPr lang="en-US"/>
        </a:p>
      </dgm:t>
    </dgm:pt>
    <dgm:pt modelId="{BF06BDB0-555D-4167-BDB3-4DD2124AD7B6}" type="pres">
      <dgm:prSet presAssocID="{008A27B0-E134-4783-8B96-543189FB15A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EA2B6C8-BA08-499E-9728-4179797FFD34}" type="pres">
      <dgm:prSet presAssocID="{109D5A0A-5512-4548-BEE5-09E72DD44CA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1C518-DF16-4A2F-B709-086355765836}" type="pres">
      <dgm:prSet presAssocID="{27A7A3A8-3852-484D-882A-1AADFCF9B498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4A0C371-E1ED-4590-AD8B-59F5A5A74207}" type="pres">
      <dgm:prSet presAssocID="{27A7A3A8-3852-484D-882A-1AADFCF9B498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DEB2F0F-B018-4141-893A-F5D332A15701}" type="pres">
      <dgm:prSet presAssocID="{CC3E7209-A339-4967-B9EF-987690DDF7B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0DCEFF-3C06-4621-9D20-E959E21C8598}" srcId="{2A988B89-81B9-438A-A592-F3B11C5C542D}" destId="{8C09421E-F61C-41CA-9B31-D8D937EF5B19}" srcOrd="0" destOrd="0" parTransId="{9DFA586F-9CDB-4EFA-8E3B-89FEB94EDB1D}" sibTransId="{C1635D89-4B18-4E32-ADD4-D1427CC478E7}"/>
    <dgm:cxn modelId="{E4E0424E-28DA-47F2-A827-4E60E9380151}" srcId="{8C09421E-F61C-41CA-9B31-D8D937EF5B19}" destId="{109D5A0A-5512-4548-BEE5-09E72DD44CAC}" srcOrd="3" destOrd="0" parTransId="{008A27B0-E134-4783-8B96-543189FB15A7}" sibTransId="{29CBF864-F8FA-4E91-8AAB-4A2947041486}"/>
    <dgm:cxn modelId="{A467E7D3-2041-4650-B96E-346AFE380889}" type="presOf" srcId="{42D11E81-7413-4358-9E40-663A87166C94}" destId="{E12D2FE1-EF73-479F-A2D9-88A7B43746E0}" srcOrd="1" destOrd="0" presId="urn:microsoft.com/office/officeart/2005/8/layout/radial5"/>
    <dgm:cxn modelId="{8C3B7792-8D76-4EED-BAFE-2EF89B6937B9}" type="presOf" srcId="{CC3E7209-A339-4967-B9EF-987690DDF7B7}" destId="{ADEB2F0F-B018-4141-893A-F5D332A15701}" srcOrd="0" destOrd="0" presId="urn:microsoft.com/office/officeart/2005/8/layout/radial5"/>
    <dgm:cxn modelId="{29FEC4BF-AFAB-4D39-8634-431525226A89}" srcId="{8C09421E-F61C-41CA-9B31-D8D937EF5B19}" destId="{CC3E7209-A339-4967-B9EF-987690DDF7B7}" srcOrd="4" destOrd="0" parTransId="{27A7A3A8-3852-484D-882A-1AADFCF9B498}" sibTransId="{A4AF8D97-CDFA-4AC6-BA19-F7559E80FEFB}"/>
    <dgm:cxn modelId="{F3896138-221C-4318-BC0D-1117A514558B}" type="presOf" srcId="{883E58D9-8529-4D2A-A7DA-478D29161726}" destId="{09E920D7-ECD8-4461-B740-A2C4D81420E4}" srcOrd="0" destOrd="0" presId="urn:microsoft.com/office/officeart/2005/8/layout/radial5"/>
    <dgm:cxn modelId="{CC2A0A7B-32FA-4CFE-83EC-CE554F89E9DD}" type="presOf" srcId="{27A7A3A8-3852-484D-882A-1AADFCF9B498}" destId="{84A0C371-E1ED-4590-AD8B-59F5A5A74207}" srcOrd="1" destOrd="0" presId="urn:microsoft.com/office/officeart/2005/8/layout/radial5"/>
    <dgm:cxn modelId="{8AB350B2-7FE1-4A5C-8011-4011DDDFDD26}" type="presOf" srcId="{109D5A0A-5512-4548-BEE5-09E72DD44CAC}" destId="{CEA2B6C8-BA08-499E-9728-4179797FFD34}" srcOrd="0" destOrd="0" presId="urn:microsoft.com/office/officeart/2005/8/layout/radial5"/>
    <dgm:cxn modelId="{5CB6615B-50D6-4959-B423-765A2803741D}" type="presOf" srcId="{42D11E81-7413-4358-9E40-663A87166C94}" destId="{92A1D697-D03C-4A75-B3F7-75FDB539F5B3}" srcOrd="0" destOrd="0" presId="urn:microsoft.com/office/officeart/2005/8/layout/radial5"/>
    <dgm:cxn modelId="{5D597A89-A962-4638-9DC3-706F69D6A05E}" type="presOf" srcId="{0A0F05AA-240D-446E-B652-890A2658FE6F}" destId="{CA5411D2-11FC-4B54-A3FE-5B565FB25853}" srcOrd="0" destOrd="0" presId="urn:microsoft.com/office/officeart/2005/8/layout/radial5"/>
    <dgm:cxn modelId="{D49D4542-D45C-4C3B-B7B4-BD40F48F5385}" srcId="{8C09421E-F61C-41CA-9B31-D8D937EF5B19}" destId="{0A0F05AA-240D-446E-B652-890A2658FE6F}" srcOrd="2" destOrd="0" parTransId="{FE1F8F90-EDC1-42E2-9971-9522F0BEAB0C}" sibTransId="{BF663A49-23F3-43AD-A995-941C160C8DA3}"/>
    <dgm:cxn modelId="{E5990E41-1985-4EE3-A6E6-4E0E9BD977A5}" type="presOf" srcId="{27A7A3A8-3852-484D-882A-1AADFCF9B498}" destId="{C911C518-DF16-4A2F-B709-086355765836}" srcOrd="0" destOrd="0" presId="urn:microsoft.com/office/officeart/2005/8/layout/radial5"/>
    <dgm:cxn modelId="{3B448510-B144-47AD-BE83-86ACCD0B1501}" type="presOf" srcId="{883E58D9-8529-4D2A-A7DA-478D29161726}" destId="{12638493-F8F9-4FF1-A3EB-0D3FCAFDEBAA}" srcOrd="1" destOrd="0" presId="urn:microsoft.com/office/officeart/2005/8/layout/radial5"/>
    <dgm:cxn modelId="{6C1ACAF3-69E1-4280-9950-9533652F66A6}" type="presOf" srcId="{2A988B89-81B9-438A-A592-F3B11C5C542D}" destId="{E7D8E105-2708-4A6F-9ABF-AC58D6601555}" srcOrd="0" destOrd="0" presId="urn:microsoft.com/office/officeart/2005/8/layout/radial5"/>
    <dgm:cxn modelId="{9B948B86-DEFD-4843-AA25-AFE0BE47FC54}" type="presOf" srcId="{008A27B0-E134-4783-8B96-543189FB15A7}" destId="{DF716B2E-EF26-4072-A285-D113A1E3E0F0}" srcOrd="0" destOrd="0" presId="urn:microsoft.com/office/officeart/2005/8/layout/radial5"/>
    <dgm:cxn modelId="{26EDF27C-6A37-408F-B212-F900DB26988C}" type="presOf" srcId="{B9E63F95-C730-4006-AD16-08436FEB4676}" destId="{3D6A2463-B9AA-4E1E-B63C-EB6C36418219}" srcOrd="0" destOrd="0" presId="urn:microsoft.com/office/officeart/2005/8/layout/radial5"/>
    <dgm:cxn modelId="{24610211-FBCF-4D4A-8149-0885CC992E22}" type="presOf" srcId="{008A27B0-E134-4783-8B96-543189FB15A7}" destId="{BF06BDB0-555D-4167-BDB3-4DD2124AD7B6}" srcOrd="1" destOrd="0" presId="urn:microsoft.com/office/officeart/2005/8/layout/radial5"/>
    <dgm:cxn modelId="{AC17B8B6-BB8D-4B9B-8897-F5AB0A184649}" type="presOf" srcId="{8C09421E-F61C-41CA-9B31-D8D937EF5B19}" destId="{CB71701F-1FE4-4C9B-915C-8EC2C3175DCA}" srcOrd="0" destOrd="0" presId="urn:microsoft.com/office/officeart/2005/8/layout/radial5"/>
    <dgm:cxn modelId="{7850EAF2-ED10-463E-8783-0A482151C898}" srcId="{8C09421E-F61C-41CA-9B31-D8D937EF5B19}" destId="{AF318F29-FF48-4935-A008-9A637CB64A99}" srcOrd="0" destOrd="0" parTransId="{42D11E81-7413-4358-9E40-663A87166C94}" sibTransId="{9F8CCC04-2B07-4B6A-B29B-11210DAE5B7A}"/>
    <dgm:cxn modelId="{AE991759-15B3-4862-B212-AC1890EE2DF1}" type="presOf" srcId="{FE1F8F90-EDC1-42E2-9971-9522F0BEAB0C}" destId="{E1FB5F11-A9AE-4D61-9C15-8FE8F56EECBB}" srcOrd="0" destOrd="0" presId="urn:microsoft.com/office/officeart/2005/8/layout/radial5"/>
    <dgm:cxn modelId="{DA2B859E-A1C0-4077-A9E3-F63172D47810}" type="presOf" srcId="{AF318F29-FF48-4935-A008-9A637CB64A99}" destId="{4172C37D-8795-49B8-B499-247FEE271A73}" srcOrd="0" destOrd="0" presId="urn:microsoft.com/office/officeart/2005/8/layout/radial5"/>
    <dgm:cxn modelId="{B41A1CBB-2946-470D-90D7-1810892CD082}" type="presOf" srcId="{FE1F8F90-EDC1-42E2-9971-9522F0BEAB0C}" destId="{FEC0FF4C-0055-4156-95B8-8AF6BD78C29B}" srcOrd="1" destOrd="0" presId="urn:microsoft.com/office/officeart/2005/8/layout/radial5"/>
    <dgm:cxn modelId="{F9BD3910-D7D8-475E-B239-49B8561FAF9E}" srcId="{8C09421E-F61C-41CA-9B31-D8D937EF5B19}" destId="{B9E63F95-C730-4006-AD16-08436FEB4676}" srcOrd="1" destOrd="0" parTransId="{883E58D9-8529-4D2A-A7DA-478D29161726}" sibTransId="{2E4B55FA-6EF4-4245-90E1-3451AD9D9789}"/>
    <dgm:cxn modelId="{BA71BFF2-CD14-4646-87CF-8BFF6B7020D9}" type="presParOf" srcId="{E7D8E105-2708-4A6F-9ABF-AC58D6601555}" destId="{CB71701F-1FE4-4C9B-915C-8EC2C3175DCA}" srcOrd="0" destOrd="0" presId="urn:microsoft.com/office/officeart/2005/8/layout/radial5"/>
    <dgm:cxn modelId="{54A3CA33-4470-4BB9-A1AA-45BBAB4CE5A0}" type="presParOf" srcId="{E7D8E105-2708-4A6F-9ABF-AC58D6601555}" destId="{92A1D697-D03C-4A75-B3F7-75FDB539F5B3}" srcOrd="1" destOrd="0" presId="urn:microsoft.com/office/officeart/2005/8/layout/radial5"/>
    <dgm:cxn modelId="{404D2C4C-9F96-446C-9B2A-1CEA70FA3ADA}" type="presParOf" srcId="{92A1D697-D03C-4A75-B3F7-75FDB539F5B3}" destId="{E12D2FE1-EF73-479F-A2D9-88A7B43746E0}" srcOrd="0" destOrd="0" presId="urn:microsoft.com/office/officeart/2005/8/layout/radial5"/>
    <dgm:cxn modelId="{2FBE754A-25A9-4062-BB19-1EB62019C1B0}" type="presParOf" srcId="{E7D8E105-2708-4A6F-9ABF-AC58D6601555}" destId="{4172C37D-8795-49B8-B499-247FEE271A73}" srcOrd="2" destOrd="0" presId="urn:microsoft.com/office/officeart/2005/8/layout/radial5"/>
    <dgm:cxn modelId="{86E3FB67-5724-4584-9985-3629CB5C3E71}" type="presParOf" srcId="{E7D8E105-2708-4A6F-9ABF-AC58D6601555}" destId="{09E920D7-ECD8-4461-B740-A2C4D81420E4}" srcOrd="3" destOrd="0" presId="urn:microsoft.com/office/officeart/2005/8/layout/radial5"/>
    <dgm:cxn modelId="{1AB6928B-EFBD-4A2D-A4E5-CAC01B1F6314}" type="presParOf" srcId="{09E920D7-ECD8-4461-B740-A2C4D81420E4}" destId="{12638493-F8F9-4FF1-A3EB-0D3FCAFDEBAA}" srcOrd="0" destOrd="0" presId="urn:microsoft.com/office/officeart/2005/8/layout/radial5"/>
    <dgm:cxn modelId="{9CE084FA-2C44-49C7-89EC-E0E50E75035B}" type="presParOf" srcId="{E7D8E105-2708-4A6F-9ABF-AC58D6601555}" destId="{3D6A2463-B9AA-4E1E-B63C-EB6C36418219}" srcOrd="4" destOrd="0" presId="urn:microsoft.com/office/officeart/2005/8/layout/radial5"/>
    <dgm:cxn modelId="{76CE2157-52FE-4FE6-B43E-0F63DB0BE7C7}" type="presParOf" srcId="{E7D8E105-2708-4A6F-9ABF-AC58D6601555}" destId="{E1FB5F11-A9AE-4D61-9C15-8FE8F56EECBB}" srcOrd="5" destOrd="0" presId="urn:microsoft.com/office/officeart/2005/8/layout/radial5"/>
    <dgm:cxn modelId="{5ACB4AA4-D6AB-4768-8195-CBB47EF59EA3}" type="presParOf" srcId="{E1FB5F11-A9AE-4D61-9C15-8FE8F56EECBB}" destId="{FEC0FF4C-0055-4156-95B8-8AF6BD78C29B}" srcOrd="0" destOrd="0" presId="urn:microsoft.com/office/officeart/2005/8/layout/radial5"/>
    <dgm:cxn modelId="{E3B50A9D-6057-4832-B613-58A987C8AAEF}" type="presParOf" srcId="{E7D8E105-2708-4A6F-9ABF-AC58D6601555}" destId="{CA5411D2-11FC-4B54-A3FE-5B565FB25853}" srcOrd="6" destOrd="0" presId="urn:microsoft.com/office/officeart/2005/8/layout/radial5"/>
    <dgm:cxn modelId="{DDA136F2-294E-4D69-86DE-B24EBC0780DC}" type="presParOf" srcId="{E7D8E105-2708-4A6F-9ABF-AC58D6601555}" destId="{DF716B2E-EF26-4072-A285-D113A1E3E0F0}" srcOrd="7" destOrd="0" presId="urn:microsoft.com/office/officeart/2005/8/layout/radial5"/>
    <dgm:cxn modelId="{A7C32B07-3FF9-4EEA-8587-CE43A656BF3B}" type="presParOf" srcId="{DF716B2E-EF26-4072-A285-D113A1E3E0F0}" destId="{BF06BDB0-555D-4167-BDB3-4DD2124AD7B6}" srcOrd="0" destOrd="0" presId="urn:microsoft.com/office/officeart/2005/8/layout/radial5"/>
    <dgm:cxn modelId="{6C5ACFC0-0835-4562-8943-5666BB8333F8}" type="presParOf" srcId="{E7D8E105-2708-4A6F-9ABF-AC58D6601555}" destId="{CEA2B6C8-BA08-499E-9728-4179797FFD34}" srcOrd="8" destOrd="0" presId="urn:microsoft.com/office/officeart/2005/8/layout/radial5"/>
    <dgm:cxn modelId="{1277DB38-9A4C-4E41-A112-74DD286AF889}" type="presParOf" srcId="{E7D8E105-2708-4A6F-9ABF-AC58D6601555}" destId="{C911C518-DF16-4A2F-B709-086355765836}" srcOrd="9" destOrd="0" presId="urn:microsoft.com/office/officeart/2005/8/layout/radial5"/>
    <dgm:cxn modelId="{B5AEB566-86B2-4B75-AC15-EE878DB987D0}" type="presParOf" srcId="{C911C518-DF16-4A2F-B709-086355765836}" destId="{84A0C371-E1ED-4590-AD8B-59F5A5A74207}" srcOrd="0" destOrd="0" presId="urn:microsoft.com/office/officeart/2005/8/layout/radial5"/>
    <dgm:cxn modelId="{6597E59F-E47E-4B8C-A149-C2E96A328F8E}" type="presParOf" srcId="{E7D8E105-2708-4A6F-9ABF-AC58D6601555}" destId="{ADEB2F0F-B018-4141-893A-F5D332A15701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56EE4E-92D2-48FF-B1C5-1C40D9B1D43A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</dgm:pt>
    <dgm:pt modelId="{0F1B3C37-A765-4AD9-9FE6-2F30A1A68839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Anatomy</a:t>
          </a:r>
          <a:endParaRPr lang="en-US" dirty="0"/>
        </a:p>
      </dgm:t>
    </dgm:pt>
    <dgm:pt modelId="{824DEF2E-627F-4AD6-B97B-AC6A71E5481E}" type="parTrans" cxnId="{CBE9F19E-5FB6-4765-8520-B83B1B57F2FC}">
      <dgm:prSet/>
      <dgm:spPr/>
      <dgm:t>
        <a:bodyPr/>
        <a:lstStyle/>
        <a:p>
          <a:endParaRPr lang="en-US"/>
        </a:p>
      </dgm:t>
    </dgm:pt>
    <dgm:pt modelId="{B86CACD6-4067-4ACC-892E-BD4B7D34778F}" type="sibTrans" cxnId="{CBE9F19E-5FB6-4765-8520-B83B1B57F2FC}">
      <dgm:prSet/>
      <dgm:spPr/>
      <dgm:t>
        <a:bodyPr/>
        <a:lstStyle/>
        <a:p>
          <a:endParaRPr lang="en-US"/>
        </a:p>
      </dgm:t>
    </dgm:pt>
    <dgm:pt modelId="{D83C7369-7612-464B-961D-90B60194DACC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History</a:t>
          </a:r>
          <a:endParaRPr lang="en-US" dirty="0"/>
        </a:p>
      </dgm:t>
    </dgm:pt>
    <dgm:pt modelId="{267C899E-98F4-4BDE-82AC-F7FC5D861F09}" type="parTrans" cxnId="{C9CD3209-6219-4D5A-A3AE-5121E14DF71A}">
      <dgm:prSet/>
      <dgm:spPr/>
      <dgm:t>
        <a:bodyPr/>
        <a:lstStyle/>
        <a:p>
          <a:endParaRPr lang="en-US"/>
        </a:p>
      </dgm:t>
    </dgm:pt>
    <dgm:pt modelId="{AE4009F9-A5AD-4A58-936D-7E9874F61AE6}" type="sibTrans" cxnId="{C9CD3209-6219-4D5A-A3AE-5121E14DF71A}">
      <dgm:prSet/>
      <dgm:spPr/>
      <dgm:t>
        <a:bodyPr/>
        <a:lstStyle/>
        <a:p>
          <a:endParaRPr lang="en-US"/>
        </a:p>
      </dgm:t>
    </dgm:pt>
    <dgm:pt modelId="{675D3397-3AB1-453C-9D7F-328210709169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Type of attacks</a:t>
          </a:r>
          <a:endParaRPr lang="en-US" dirty="0"/>
        </a:p>
      </dgm:t>
    </dgm:pt>
    <dgm:pt modelId="{932ADFD1-EE72-4E43-B08B-62FF39AD2C1E}" type="parTrans" cxnId="{14C5B0D6-2F1E-4AEE-AE0F-EF2989AFDB93}">
      <dgm:prSet/>
      <dgm:spPr/>
      <dgm:t>
        <a:bodyPr/>
        <a:lstStyle/>
        <a:p>
          <a:endParaRPr lang="en-US"/>
        </a:p>
      </dgm:t>
    </dgm:pt>
    <dgm:pt modelId="{C423551D-2AB8-4507-8E02-2D9360E09E5D}" type="sibTrans" cxnId="{14C5B0D6-2F1E-4AEE-AE0F-EF2989AFDB93}">
      <dgm:prSet/>
      <dgm:spPr/>
      <dgm:t>
        <a:bodyPr/>
        <a:lstStyle/>
        <a:p>
          <a:endParaRPr lang="en-US"/>
        </a:p>
      </dgm:t>
    </dgm:pt>
    <dgm:pt modelId="{DE2F24B1-3656-41CA-B9AD-87D3FFA2514F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Countermeasures</a:t>
          </a:r>
          <a:endParaRPr lang="en-US" dirty="0"/>
        </a:p>
      </dgm:t>
    </dgm:pt>
    <dgm:pt modelId="{08AE37F8-CC05-4457-8414-FC6814467B09}" type="parTrans" cxnId="{81BBF6F2-4405-40AD-8384-CA83AD60FCF8}">
      <dgm:prSet/>
      <dgm:spPr/>
      <dgm:t>
        <a:bodyPr/>
        <a:lstStyle/>
        <a:p>
          <a:endParaRPr lang="en-US"/>
        </a:p>
      </dgm:t>
    </dgm:pt>
    <dgm:pt modelId="{3A5A6428-F0F0-488F-805A-4C51651848FF}" type="sibTrans" cxnId="{81BBF6F2-4405-40AD-8384-CA83AD60FCF8}">
      <dgm:prSet/>
      <dgm:spPr/>
      <dgm:t>
        <a:bodyPr/>
        <a:lstStyle/>
        <a:p>
          <a:endParaRPr lang="en-US"/>
        </a:p>
      </dgm:t>
    </dgm:pt>
    <dgm:pt modelId="{8FC83748-6DEA-4975-8EB3-ED3DEC3BF715}" type="pres">
      <dgm:prSet presAssocID="{8956EE4E-92D2-48FF-B1C5-1C40D9B1D43A}" presName="linearFlow" presStyleCnt="0">
        <dgm:presLayoutVars>
          <dgm:dir/>
          <dgm:resizeHandles val="exact"/>
        </dgm:presLayoutVars>
      </dgm:prSet>
      <dgm:spPr/>
    </dgm:pt>
    <dgm:pt modelId="{3D661F39-6AC3-4389-BA36-9658E142215F}" type="pres">
      <dgm:prSet presAssocID="{0F1B3C37-A765-4AD9-9FE6-2F30A1A68839}" presName="comp" presStyleCnt="0"/>
      <dgm:spPr/>
    </dgm:pt>
    <dgm:pt modelId="{928F988A-03E0-4179-A1DC-596D1D216AA2}" type="pres">
      <dgm:prSet presAssocID="{0F1B3C37-A765-4AD9-9FE6-2F30A1A68839}" presName="rect2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C7247-B26C-4ED2-842E-19A2DCD06FFF}" type="pres">
      <dgm:prSet presAssocID="{0F1B3C37-A765-4AD9-9FE6-2F30A1A68839}" presName="rect1" presStyleLbl="ln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5511801-EE25-4C38-A2F6-BD264F706387}" type="pres">
      <dgm:prSet presAssocID="{B86CACD6-4067-4ACC-892E-BD4B7D34778F}" presName="sibTrans" presStyleCnt="0"/>
      <dgm:spPr/>
    </dgm:pt>
    <dgm:pt modelId="{585DD5C1-16AF-415E-BA87-1138A0B47076}" type="pres">
      <dgm:prSet presAssocID="{D83C7369-7612-464B-961D-90B60194DACC}" presName="comp" presStyleCnt="0"/>
      <dgm:spPr/>
    </dgm:pt>
    <dgm:pt modelId="{70F97E80-905F-407F-8841-79F8DCCC4F4E}" type="pres">
      <dgm:prSet presAssocID="{D83C7369-7612-464B-961D-90B60194DACC}" presName="rect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34844-46B6-48F5-800C-F26B90C84CD8}" type="pres">
      <dgm:prSet presAssocID="{D83C7369-7612-464B-961D-90B60194DACC}" presName="rect1" presStyleLbl="lnNod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3C3562EB-C5AA-4B8C-9A01-F58508C798F9}" type="pres">
      <dgm:prSet presAssocID="{AE4009F9-A5AD-4A58-936D-7E9874F61AE6}" presName="sibTrans" presStyleCnt="0"/>
      <dgm:spPr/>
    </dgm:pt>
    <dgm:pt modelId="{FC271A64-39CA-46C2-8046-B5BA5FD28B90}" type="pres">
      <dgm:prSet presAssocID="{675D3397-3AB1-453C-9D7F-328210709169}" presName="comp" presStyleCnt="0"/>
      <dgm:spPr/>
    </dgm:pt>
    <dgm:pt modelId="{0AF07C7C-47AD-41E3-8B4C-EC8A9C833C2F}" type="pres">
      <dgm:prSet presAssocID="{675D3397-3AB1-453C-9D7F-328210709169}" presName="rect2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EEDE7-85A3-4B21-9997-EA56A6E50C52}" type="pres">
      <dgm:prSet presAssocID="{675D3397-3AB1-453C-9D7F-328210709169}" presName="rect1" presStyleLbl="lnNod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CAEEB90B-E97E-4650-B8F4-FAE64DA8C9C5}" type="pres">
      <dgm:prSet presAssocID="{C423551D-2AB8-4507-8E02-2D9360E09E5D}" presName="sibTrans" presStyleCnt="0"/>
      <dgm:spPr/>
    </dgm:pt>
    <dgm:pt modelId="{FCA595F9-CFCF-4DBE-9776-2CC5351F8A91}" type="pres">
      <dgm:prSet presAssocID="{DE2F24B1-3656-41CA-B9AD-87D3FFA2514F}" presName="comp" presStyleCnt="0"/>
      <dgm:spPr/>
    </dgm:pt>
    <dgm:pt modelId="{558EADD5-AF38-4EC1-9F5E-267CFB56C105}" type="pres">
      <dgm:prSet presAssocID="{DE2F24B1-3656-41CA-B9AD-87D3FFA2514F}" presName="rect2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069-6B11-4E82-ACD1-D816A6837B75}" type="pres">
      <dgm:prSet presAssocID="{DE2F24B1-3656-41CA-B9AD-87D3FFA2514F}" presName="rect1" presStyleLbl="lnNod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8511CAD2-9534-4985-9369-DEC1A8E3DEF3}" type="presOf" srcId="{DE2F24B1-3656-41CA-B9AD-87D3FFA2514F}" destId="{558EADD5-AF38-4EC1-9F5E-267CFB56C105}" srcOrd="0" destOrd="0" presId="urn:microsoft.com/office/officeart/2008/layout/AlternatingPictureBlocks"/>
    <dgm:cxn modelId="{9E6BFC96-FEA1-4AEF-AB55-E556B2FB31C8}" type="presOf" srcId="{8956EE4E-92D2-48FF-B1C5-1C40D9B1D43A}" destId="{8FC83748-6DEA-4975-8EB3-ED3DEC3BF715}" srcOrd="0" destOrd="0" presId="urn:microsoft.com/office/officeart/2008/layout/AlternatingPictureBlocks"/>
    <dgm:cxn modelId="{CBE9F19E-5FB6-4765-8520-B83B1B57F2FC}" srcId="{8956EE4E-92D2-48FF-B1C5-1C40D9B1D43A}" destId="{0F1B3C37-A765-4AD9-9FE6-2F30A1A68839}" srcOrd="0" destOrd="0" parTransId="{824DEF2E-627F-4AD6-B97B-AC6A71E5481E}" sibTransId="{B86CACD6-4067-4ACC-892E-BD4B7D34778F}"/>
    <dgm:cxn modelId="{14C5B0D6-2F1E-4AEE-AE0F-EF2989AFDB93}" srcId="{8956EE4E-92D2-48FF-B1C5-1C40D9B1D43A}" destId="{675D3397-3AB1-453C-9D7F-328210709169}" srcOrd="2" destOrd="0" parTransId="{932ADFD1-EE72-4E43-B08B-62FF39AD2C1E}" sibTransId="{C423551D-2AB8-4507-8E02-2D9360E09E5D}"/>
    <dgm:cxn modelId="{19753EAF-00BC-406D-88BF-3581E1296306}" type="presOf" srcId="{675D3397-3AB1-453C-9D7F-328210709169}" destId="{0AF07C7C-47AD-41E3-8B4C-EC8A9C833C2F}" srcOrd="0" destOrd="0" presId="urn:microsoft.com/office/officeart/2008/layout/AlternatingPictureBlocks"/>
    <dgm:cxn modelId="{BC090E8F-B937-48FB-9FF6-E3C764A6428D}" type="presOf" srcId="{D83C7369-7612-464B-961D-90B60194DACC}" destId="{70F97E80-905F-407F-8841-79F8DCCC4F4E}" srcOrd="0" destOrd="0" presId="urn:microsoft.com/office/officeart/2008/layout/AlternatingPictureBlocks"/>
    <dgm:cxn modelId="{C9CD3209-6219-4D5A-A3AE-5121E14DF71A}" srcId="{8956EE4E-92D2-48FF-B1C5-1C40D9B1D43A}" destId="{D83C7369-7612-464B-961D-90B60194DACC}" srcOrd="1" destOrd="0" parTransId="{267C899E-98F4-4BDE-82AC-F7FC5D861F09}" sibTransId="{AE4009F9-A5AD-4A58-936D-7E9874F61AE6}"/>
    <dgm:cxn modelId="{81BBF6F2-4405-40AD-8384-CA83AD60FCF8}" srcId="{8956EE4E-92D2-48FF-B1C5-1C40D9B1D43A}" destId="{DE2F24B1-3656-41CA-B9AD-87D3FFA2514F}" srcOrd="3" destOrd="0" parTransId="{08AE37F8-CC05-4457-8414-FC6814467B09}" sibTransId="{3A5A6428-F0F0-488F-805A-4C51651848FF}"/>
    <dgm:cxn modelId="{71DDDC3D-937C-4F5D-BDC2-4D935F973B12}" type="presOf" srcId="{0F1B3C37-A765-4AD9-9FE6-2F30A1A68839}" destId="{928F988A-03E0-4179-A1DC-596D1D216AA2}" srcOrd="0" destOrd="0" presId="urn:microsoft.com/office/officeart/2008/layout/AlternatingPictureBlocks"/>
    <dgm:cxn modelId="{402BABBB-A5BC-4906-A4D2-F7E0779D982E}" type="presParOf" srcId="{8FC83748-6DEA-4975-8EB3-ED3DEC3BF715}" destId="{3D661F39-6AC3-4389-BA36-9658E142215F}" srcOrd="0" destOrd="0" presId="urn:microsoft.com/office/officeart/2008/layout/AlternatingPictureBlocks"/>
    <dgm:cxn modelId="{38A20AAD-A8E5-4153-9E63-628602A40D8A}" type="presParOf" srcId="{3D661F39-6AC3-4389-BA36-9658E142215F}" destId="{928F988A-03E0-4179-A1DC-596D1D216AA2}" srcOrd="0" destOrd="0" presId="urn:microsoft.com/office/officeart/2008/layout/AlternatingPictureBlocks"/>
    <dgm:cxn modelId="{4E57A473-DEAF-4B45-991F-4906600F7196}" type="presParOf" srcId="{3D661F39-6AC3-4389-BA36-9658E142215F}" destId="{F8BC7247-B26C-4ED2-842E-19A2DCD06FFF}" srcOrd="1" destOrd="0" presId="urn:microsoft.com/office/officeart/2008/layout/AlternatingPictureBlocks"/>
    <dgm:cxn modelId="{16CD9145-1F9E-4AAB-84A2-6C7711ED42CA}" type="presParOf" srcId="{8FC83748-6DEA-4975-8EB3-ED3DEC3BF715}" destId="{35511801-EE25-4C38-A2F6-BD264F706387}" srcOrd="1" destOrd="0" presId="urn:microsoft.com/office/officeart/2008/layout/AlternatingPictureBlocks"/>
    <dgm:cxn modelId="{24B70915-548D-40A0-AA22-617858C4561E}" type="presParOf" srcId="{8FC83748-6DEA-4975-8EB3-ED3DEC3BF715}" destId="{585DD5C1-16AF-415E-BA87-1138A0B47076}" srcOrd="2" destOrd="0" presId="urn:microsoft.com/office/officeart/2008/layout/AlternatingPictureBlocks"/>
    <dgm:cxn modelId="{7FFF649E-CBA1-43F9-BB91-0326A35CFC20}" type="presParOf" srcId="{585DD5C1-16AF-415E-BA87-1138A0B47076}" destId="{70F97E80-905F-407F-8841-79F8DCCC4F4E}" srcOrd="0" destOrd="0" presId="urn:microsoft.com/office/officeart/2008/layout/AlternatingPictureBlocks"/>
    <dgm:cxn modelId="{2A6DE649-2A20-4A53-959B-805AAFB16813}" type="presParOf" srcId="{585DD5C1-16AF-415E-BA87-1138A0B47076}" destId="{8A034844-46B6-48F5-800C-F26B90C84CD8}" srcOrd="1" destOrd="0" presId="urn:microsoft.com/office/officeart/2008/layout/AlternatingPictureBlocks"/>
    <dgm:cxn modelId="{8F38C5A7-BD53-4BCD-9F48-88A5209467B3}" type="presParOf" srcId="{8FC83748-6DEA-4975-8EB3-ED3DEC3BF715}" destId="{3C3562EB-C5AA-4B8C-9A01-F58508C798F9}" srcOrd="3" destOrd="0" presId="urn:microsoft.com/office/officeart/2008/layout/AlternatingPictureBlocks"/>
    <dgm:cxn modelId="{C8F6DC4F-7F22-456B-8AF7-5935D61ABCD8}" type="presParOf" srcId="{8FC83748-6DEA-4975-8EB3-ED3DEC3BF715}" destId="{FC271A64-39CA-46C2-8046-B5BA5FD28B90}" srcOrd="4" destOrd="0" presId="urn:microsoft.com/office/officeart/2008/layout/AlternatingPictureBlocks"/>
    <dgm:cxn modelId="{355D3089-39C5-4BC8-880D-6AE8B0EB29AA}" type="presParOf" srcId="{FC271A64-39CA-46C2-8046-B5BA5FD28B90}" destId="{0AF07C7C-47AD-41E3-8B4C-EC8A9C833C2F}" srcOrd="0" destOrd="0" presId="urn:microsoft.com/office/officeart/2008/layout/AlternatingPictureBlocks"/>
    <dgm:cxn modelId="{B80246FB-88A4-4D99-92F3-ED412672547D}" type="presParOf" srcId="{FC271A64-39CA-46C2-8046-B5BA5FD28B90}" destId="{B08EEDE7-85A3-4B21-9997-EA56A6E50C52}" srcOrd="1" destOrd="0" presId="urn:microsoft.com/office/officeart/2008/layout/AlternatingPictureBlocks"/>
    <dgm:cxn modelId="{506ADEBC-F2F8-484A-A3B4-89EADFFAE41B}" type="presParOf" srcId="{8FC83748-6DEA-4975-8EB3-ED3DEC3BF715}" destId="{CAEEB90B-E97E-4650-B8F4-FAE64DA8C9C5}" srcOrd="5" destOrd="0" presId="urn:microsoft.com/office/officeart/2008/layout/AlternatingPictureBlocks"/>
    <dgm:cxn modelId="{B994170A-812A-4114-92D5-F673A0ABEBA3}" type="presParOf" srcId="{8FC83748-6DEA-4975-8EB3-ED3DEC3BF715}" destId="{FCA595F9-CFCF-4DBE-9776-2CC5351F8A91}" srcOrd="6" destOrd="0" presId="urn:microsoft.com/office/officeart/2008/layout/AlternatingPictureBlocks"/>
    <dgm:cxn modelId="{007E8764-B6D2-431F-B7D6-E67193E26150}" type="presParOf" srcId="{FCA595F9-CFCF-4DBE-9776-2CC5351F8A91}" destId="{558EADD5-AF38-4EC1-9F5E-267CFB56C105}" srcOrd="0" destOrd="0" presId="urn:microsoft.com/office/officeart/2008/layout/AlternatingPictureBlocks"/>
    <dgm:cxn modelId="{EFF5949E-A22F-467B-9D1C-F9F99DC4582B}" type="presParOf" srcId="{FCA595F9-CFCF-4DBE-9776-2CC5351F8A91}" destId="{FD622069-6B11-4E82-ACD1-D816A6837B7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701F-1FE4-4C9B-915C-8EC2C3175DCA}">
      <dsp:nvSpPr>
        <dsp:cNvPr id="0" name=""/>
        <dsp:cNvSpPr/>
      </dsp:nvSpPr>
      <dsp:spPr>
        <a:xfrm>
          <a:off x="4642935" y="1725361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IRC Bot</a:t>
          </a:r>
          <a:endParaRPr lang="en-US" sz="2600" kern="1200" dirty="0"/>
        </a:p>
      </dsp:txBody>
      <dsp:txXfrm>
        <a:off x="4823025" y="1905451"/>
        <a:ext cx="869549" cy="869549"/>
      </dsp:txXfrm>
    </dsp:sp>
    <dsp:sp modelId="{92A1D697-D03C-4A75-B3F7-75FDB539F5B3}">
      <dsp:nvSpPr>
        <dsp:cNvPr id="0" name=""/>
        <dsp:cNvSpPr/>
      </dsp:nvSpPr>
      <dsp:spPr>
        <a:xfrm rot="16200000">
          <a:off x="5127011" y="127694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166248" y="1399799"/>
        <a:ext cx="183103" cy="250864"/>
      </dsp:txXfrm>
    </dsp:sp>
    <dsp:sp modelId="{4172C37D-8795-49B8-B499-247FEE271A73}">
      <dsp:nvSpPr>
        <dsp:cNvPr id="0" name=""/>
        <dsp:cNvSpPr/>
      </dsp:nvSpPr>
      <dsp:spPr>
        <a:xfrm>
          <a:off x="4642935" y="2091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latin typeface="+mj-lt"/>
            </a:rPr>
            <a:t>+</a:t>
          </a:r>
          <a:endParaRPr lang="en-US" sz="6000" kern="1200" dirty="0">
            <a:latin typeface="+mj-lt"/>
          </a:endParaRPr>
        </a:p>
      </dsp:txBody>
      <dsp:txXfrm>
        <a:off x="4823025" y="182181"/>
        <a:ext cx="869549" cy="869549"/>
      </dsp:txXfrm>
    </dsp:sp>
    <dsp:sp modelId="{09E920D7-ECD8-4461-B740-A2C4D81420E4}">
      <dsp:nvSpPr>
        <dsp:cNvPr id="0" name=""/>
        <dsp:cNvSpPr/>
      </dsp:nvSpPr>
      <dsp:spPr>
        <a:xfrm rot="20520000">
          <a:off x="5939434" y="186720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41354" y="1962947"/>
        <a:ext cx="183103" cy="250864"/>
      </dsp:txXfrm>
    </dsp:sp>
    <dsp:sp modelId="{3D6A2463-B9AA-4E1E-B63C-EB6C36418219}">
      <dsp:nvSpPr>
        <dsp:cNvPr id="0" name=""/>
        <dsp:cNvSpPr/>
      </dsp:nvSpPr>
      <dsp:spPr>
        <a:xfrm>
          <a:off x="6281862" y="1192842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+mj-lt"/>
            </a:rPr>
            <a:t>Keylogger</a:t>
          </a:r>
          <a:endParaRPr lang="en-US" sz="1400" kern="1200" dirty="0">
            <a:latin typeface="+mj-lt"/>
          </a:endParaRPr>
        </a:p>
      </dsp:txBody>
      <dsp:txXfrm>
        <a:off x="6461952" y="1372932"/>
        <a:ext cx="869549" cy="869549"/>
      </dsp:txXfrm>
    </dsp:sp>
    <dsp:sp modelId="{E1FB5F11-A9AE-4D61-9C15-8FE8F56EECBB}">
      <dsp:nvSpPr>
        <dsp:cNvPr id="0" name=""/>
        <dsp:cNvSpPr/>
      </dsp:nvSpPr>
      <dsp:spPr>
        <a:xfrm rot="3240000">
          <a:off x="5629116" y="282226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645290" y="2874139"/>
        <a:ext cx="183103" cy="250864"/>
      </dsp:txXfrm>
    </dsp:sp>
    <dsp:sp modelId="{CA5411D2-11FC-4B54-A3FE-5B565FB25853}">
      <dsp:nvSpPr>
        <dsp:cNvPr id="0" name=""/>
        <dsp:cNvSpPr/>
      </dsp:nvSpPr>
      <dsp:spPr>
        <a:xfrm>
          <a:off x="5655848" y="3119516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j-lt"/>
            </a:rPr>
            <a:t>DDoS</a:t>
          </a:r>
          <a:endParaRPr lang="en-US" sz="1800" kern="1200" dirty="0">
            <a:latin typeface="+mj-lt"/>
          </a:endParaRPr>
        </a:p>
      </dsp:txBody>
      <dsp:txXfrm>
        <a:off x="5835938" y="3299606"/>
        <a:ext cx="869549" cy="869549"/>
      </dsp:txXfrm>
    </dsp:sp>
    <dsp:sp modelId="{DF716B2E-EF26-4072-A285-D113A1E3E0F0}">
      <dsp:nvSpPr>
        <dsp:cNvPr id="0" name=""/>
        <dsp:cNvSpPr/>
      </dsp:nvSpPr>
      <dsp:spPr>
        <a:xfrm rot="7560000">
          <a:off x="4624906" y="282226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687205" y="2874139"/>
        <a:ext cx="183103" cy="250864"/>
      </dsp:txXfrm>
    </dsp:sp>
    <dsp:sp modelId="{CEA2B6C8-BA08-499E-9728-4179797FFD34}">
      <dsp:nvSpPr>
        <dsp:cNvPr id="0" name=""/>
        <dsp:cNvSpPr/>
      </dsp:nvSpPr>
      <dsp:spPr>
        <a:xfrm>
          <a:off x="3630022" y="3119516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j-lt"/>
            </a:rPr>
            <a:t>Spam</a:t>
          </a:r>
          <a:endParaRPr lang="en-US" sz="1800" kern="1200" dirty="0">
            <a:latin typeface="+mj-lt"/>
          </a:endParaRPr>
        </a:p>
      </dsp:txBody>
      <dsp:txXfrm>
        <a:off x="3810112" y="3299606"/>
        <a:ext cx="869549" cy="869549"/>
      </dsp:txXfrm>
    </dsp:sp>
    <dsp:sp modelId="{C911C518-DF16-4A2F-B709-086355765836}">
      <dsp:nvSpPr>
        <dsp:cNvPr id="0" name=""/>
        <dsp:cNvSpPr/>
      </dsp:nvSpPr>
      <dsp:spPr>
        <a:xfrm rot="11880000">
          <a:off x="4314588" y="186720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391141" y="1962947"/>
        <a:ext cx="183103" cy="250864"/>
      </dsp:txXfrm>
    </dsp:sp>
    <dsp:sp modelId="{ADEB2F0F-B018-4141-893A-F5D332A15701}">
      <dsp:nvSpPr>
        <dsp:cNvPr id="0" name=""/>
        <dsp:cNvSpPr/>
      </dsp:nvSpPr>
      <dsp:spPr>
        <a:xfrm>
          <a:off x="3004007" y="1192842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j-lt"/>
            </a:rPr>
            <a:t>Webcam Control</a:t>
          </a:r>
          <a:endParaRPr lang="en-US" sz="1400" kern="1200" dirty="0">
            <a:latin typeface="+mj-lt"/>
          </a:endParaRPr>
        </a:p>
      </dsp:txBody>
      <dsp:txXfrm>
        <a:off x="3184097" y="1372932"/>
        <a:ext cx="869549" cy="869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F988A-03E0-4179-A1DC-596D1D216AA2}">
      <dsp:nvSpPr>
        <dsp:cNvPr id="0" name=""/>
        <dsp:cNvSpPr/>
      </dsp:nvSpPr>
      <dsp:spPr>
        <a:xfrm>
          <a:off x="4714870" y="563"/>
          <a:ext cx="2139780" cy="967788"/>
        </a:xfrm>
        <a:prstGeom prst="rect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Anatomy</a:t>
          </a:r>
          <a:endParaRPr lang="en-US" sz="2000" kern="1200" dirty="0"/>
        </a:p>
      </dsp:txBody>
      <dsp:txXfrm>
        <a:off x="4714870" y="563"/>
        <a:ext cx="2139780" cy="967788"/>
      </dsp:txXfrm>
    </dsp:sp>
    <dsp:sp modelId="{F8BC7247-B26C-4ED2-842E-19A2DCD06FFF}">
      <dsp:nvSpPr>
        <dsp:cNvPr id="0" name=""/>
        <dsp:cNvSpPr/>
      </dsp:nvSpPr>
      <dsp:spPr>
        <a:xfrm>
          <a:off x="3660948" y="563"/>
          <a:ext cx="958110" cy="967788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97E80-905F-407F-8841-79F8DCCC4F4E}">
      <dsp:nvSpPr>
        <dsp:cNvPr id="0" name=""/>
        <dsp:cNvSpPr/>
      </dsp:nvSpPr>
      <dsp:spPr>
        <a:xfrm>
          <a:off x="3660948" y="1128037"/>
          <a:ext cx="2139780" cy="967788"/>
        </a:xfrm>
        <a:prstGeom prst="rect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History</a:t>
          </a:r>
          <a:endParaRPr lang="en-US" sz="2000" kern="1200" dirty="0"/>
        </a:p>
      </dsp:txBody>
      <dsp:txXfrm>
        <a:off x="3660948" y="1128037"/>
        <a:ext cx="2139780" cy="967788"/>
      </dsp:txXfrm>
    </dsp:sp>
    <dsp:sp modelId="{8A034844-46B6-48F5-800C-F26B90C84CD8}">
      <dsp:nvSpPr>
        <dsp:cNvPr id="0" name=""/>
        <dsp:cNvSpPr/>
      </dsp:nvSpPr>
      <dsp:spPr>
        <a:xfrm>
          <a:off x="5896540" y="1128037"/>
          <a:ext cx="958110" cy="967788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07C7C-47AD-41E3-8B4C-EC8A9C833C2F}">
      <dsp:nvSpPr>
        <dsp:cNvPr id="0" name=""/>
        <dsp:cNvSpPr/>
      </dsp:nvSpPr>
      <dsp:spPr>
        <a:xfrm>
          <a:off x="4714870" y="2255511"/>
          <a:ext cx="2139780" cy="967788"/>
        </a:xfrm>
        <a:prstGeom prst="rect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Type of attacks</a:t>
          </a:r>
          <a:endParaRPr lang="en-US" sz="2000" kern="1200" dirty="0"/>
        </a:p>
      </dsp:txBody>
      <dsp:txXfrm>
        <a:off x="4714870" y="2255511"/>
        <a:ext cx="2139780" cy="967788"/>
      </dsp:txXfrm>
    </dsp:sp>
    <dsp:sp modelId="{B08EEDE7-85A3-4B21-9997-EA56A6E50C52}">
      <dsp:nvSpPr>
        <dsp:cNvPr id="0" name=""/>
        <dsp:cNvSpPr/>
      </dsp:nvSpPr>
      <dsp:spPr>
        <a:xfrm>
          <a:off x="3660948" y="2255511"/>
          <a:ext cx="958110" cy="967788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EADD5-AF38-4EC1-9F5E-267CFB56C105}">
      <dsp:nvSpPr>
        <dsp:cNvPr id="0" name=""/>
        <dsp:cNvSpPr/>
      </dsp:nvSpPr>
      <dsp:spPr>
        <a:xfrm>
          <a:off x="3660948" y="3382985"/>
          <a:ext cx="2139780" cy="967788"/>
        </a:xfrm>
        <a:prstGeom prst="rect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Countermeasures</a:t>
          </a:r>
          <a:endParaRPr lang="en-US" sz="2000" kern="1200" dirty="0"/>
        </a:p>
      </dsp:txBody>
      <dsp:txXfrm>
        <a:off x="3660948" y="3382985"/>
        <a:ext cx="2139780" cy="967788"/>
      </dsp:txXfrm>
    </dsp:sp>
    <dsp:sp modelId="{FD622069-6B11-4E82-ACD1-D816A6837B75}">
      <dsp:nvSpPr>
        <dsp:cNvPr id="0" name=""/>
        <dsp:cNvSpPr/>
      </dsp:nvSpPr>
      <dsp:spPr>
        <a:xfrm>
          <a:off x="5896540" y="3382985"/>
          <a:ext cx="958110" cy="967788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C45BB-FA7E-4C1E-9F6A-4B87EEBDCA66}" type="datetimeFigureOut">
              <a:rPr lang="pt-PT" smtClean="0"/>
              <a:t>07/12/2015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CEB6E-A33F-4E49-B64C-131A700B84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990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Berkeley Open Infrastructure for Network Computing (BOINC, pronounced /</a:t>
            </a:r>
            <a:r>
              <a:rPr lang="en-US" dirty="0" err="1" smtClean="0"/>
              <a:t>bɔɪŋk</a:t>
            </a:r>
            <a:r>
              <a:rPr lang="en-US" dirty="0" smtClean="0"/>
              <a:t>/ - rhymes with "oink"[2]), an open-source middleware system, supports volunteer and grid computing. Originally developed to support the </a:t>
            </a:r>
            <a:r>
              <a:rPr lang="en-US" dirty="0" err="1" smtClean="0"/>
              <a:t>SETI@home</a:t>
            </a:r>
            <a:r>
              <a:rPr lang="en-US" dirty="0" smtClean="0"/>
              <a:t> project, it became generalized as a platform for other distributed applications </a:t>
            </a:r>
          </a:p>
          <a:p>
            <a:endParaRPr lang="en-US" dirty="0" smtClean="0"/>
          </a:p>
          <a:p>
            <a:r>
              <a:rPr lang="en-US" dirty="0" err="1" smtClean="0"/>
              <a:t>DENIS@Home</a:t>
            </a:r>
            <a:r>
              <a:rPr lang="en-US" dirty="0" smtClean="0"/>
              <a:t> is a distributed computing project hosted by San Jorge University and running on the Berkeley Open Infrastructure for Network Computing (BOINC) software platform. The primary goal of </a:t>
            </a:r>
            <a:r>
              <a:rPr lang="en-US" dirty="0" err="1" smtClean="0"/>
              <a:t>DENIS@Home</a:t>
            </a:r>
            <a:r>
              <a:rPr lang="en-US" dirty="0" smtClean="0"/>
              <a:t> is to compute large amounts of cardiac electrophysiological simulations.</a:t>
            </a:r>
          </a:p>
          <a:p>
            <a:endParaRPr lang="en-US" dirty="0" smtClean="0"/>
          </a:p>
          <a:p>
            <a:r>
              <a:rPr lang="en-US" dirty="0" smtClean="0"/>
              <a:t>SETI is an acronym for the Search for Extra-Terrestrial Intelligence. Its purpose is to analyze radio signals, searching for signs of extra terrestrial intelligence, and is one of many activities undertaken as part of SETI.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EB6E-A33F-4E49-B64C-131A700B84D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101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EB6E-A33F-4E49-B64C-131A700B84D4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627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46qasb3uw5yn639ko4bz2ptr8u-wpengine.netdna-ssl.com/files/2013/04/botnet_blog_title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6" b="13588"/>
          <a:stretch/>
        </p:blipFill>
        <p:spPr bwMode="auto">
          <a:xfrm>
            <a:off x="3902812" y="4366596"/>
            <a:ext cx="4400229" cy="24914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7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4E5243-F52A-4D37-9694-EB26C6C31910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9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7B6E1-634A-48DC-9E8B-D894023267EF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2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5" y="365760"/>
            <a:ext cx="9293801" cy="1325562"/>
          </a:xfrm>
          <a:solidFill>
            <a:srgbClr val="177E69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D3E9E-A95C-48F2-B4BF-A71542E0BE9A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870744" y="484823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95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009775" y="2914650"/>
            <a:ext cx="9337675" cy="1343025"/>
          </a:xfrm>
          <a:solidFill>
            <a:srgbClr val="177E69"/>
          </a:solidFill>
        </p:spPr>
        <p:txBody>
          <a:bodyPr>
            <a:normAutofit/>
          </a:bodyPr>
          <a:lstStyle>
            <a:lvl1pPr marL="0" indent="0" algn="l">
              <a:buNone/>
              <a:defRPr sz="4400"/>
            </a:lvl1pPr>
          </a:lstStyle>
          <a:p>
            <a:pPr lvl="0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824706" y="3042604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012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5" y="365760"/>
            <a:ext cx="9293802" cy="1325562"/>
          </a:xfrm>
          <a:solidFill>
            <a:srgbClr val="177E69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952B5-7A2F-4CC8-B7CE-9234E21C2837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870744" y="484823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15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591" y="300725"/>
            <a:ext cx="4411735" cy="825699"/>
          </a:xfrm>
          <a:solidFill>
            <a:srgbClr val="177E69"/>
          </a:solidFill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1294700"/>
            <a:ext cx="5156200" cy="489337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6160" y="300726"/>
            <a:ext cx="4437641" cy="825698"/>
          </a:xfrm>
          <a:solidFill>
            <a:srgbClr val="177E69"/>
          </a:solidFill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94698"/>
            <a:ext cx="5181601" cy="489337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1DA07A-9201-4B4B-BAF2-015AFA30F520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801101" y="424672"/>
            <a:ext cx="662146" cy="573087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6127670" y="424671"/>
            <a:ext cx="662146" cy="573087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771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D7E00A-486F-4252-8B1D-E32645521F49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DF5F92-E675-4B36-9A60-69A962A68675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5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C9B-5FA2-460D-9BE7-B0812FC2A6FF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1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1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EC4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solidFill>
            <a:srgbClr val="6EC4B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69576"/>
            <a:ext cx="1038225" cy="34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hands-on approach on botnets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for </a:t>
            </a:r>
            <a:r>
              <a:rPr lang="en-US" sz="4000" dirty="0"/>
              <a:t>a </a:t>
            </a:r>
            <a:r>
              <a:rPr lang="en-US" sz="4000" dirty="0" smtClean="0"/>
              <a:t>learning </a:t>
            </a:r>
            <a:r>
              <a:rPr lang="pt-PT" sz="4000" dirty="0" smtClean="0"/>
              <a:t>purpose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Computer Systems Security</a:t>
            </a:r>
          </a:p>
        </p:txBody>
      </p:sp>
    </p:spTree>
    <p:extLst>
      <p:ext uri="{BB962C8B-B14F-4D97-AF65-F5344CB8AC3E}">
        <p14:creationId xmlns:p14="http://schemas.microsoft.com/office/powerpoint/2010/main" val="344158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101271" y="4552633"/>
            <a:ext cx="4004252" cy="1500187"/>
          </a:xfrm>
        </p:spPr>
        <p:txBody>
          <a:bodyPr>
            <a:normAutofit/>
          </a:bodyPr>
          <a:lstStyle/>
          <a:p>
            <a:r>
              <a:rPr lang="pt-PT" dirty="0" smtClean="0"/>
              <a:t>Thank you!</a:t>
            </a:r>
          </a:p>
          <a:p>
            <a:endParaRPr lang="en-US" dirty="0"/>
          </a:p>
          <a:p>
            <a:r>
              <a:rPr lang="en-US" dirty="0" smtClean="0"/>
              <a:t>Group 6 – Theme 12</a:t>
            </a:r>
            <a:endParaRPr lang="pt-PT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105524" y="4552632"/>
            <a:ext cx="5241925" cy="15001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Eduardo </a:t>
            </a:r>
            <a:r>
              <a:rPr lang="pt-PT" dirty="0" smtClean="0"/>
              <a:t>Martins </a:t>
            </a:r>
            <a:r>
              <a:rPr lang="pt-PT" dirty="0"/>
              <a:t>(ei11104@fe.up.pt)</a:t>
            </a:r>
          </a:p>
          <a:p>
            <a:r>
              <a:rPr lang="pt-PT" dirty="0" smtClean="0"/>
              <a:t>João </a:t>
            </a:r>
            <a:r>
              <a:rPr lang="pt-PT" dirty="0"/>
              <a:t>Pedro </a:t>
            </a:r>
            <a:r>
              <a:rPr lang="pt-PT" dirty="0" smtClean="0"/>
              <a:t>Dias </a:t>
            </a:r>
            <a:r>
              <a:rPr lang="pt-PT" dirty="0"/>
              <a:t>(ei11137@fe.up.pt)</a:t>
            </a:r>
          </a:p>
          <a:p>
            <a:r>
              <a:rPr lang="pt-PT" dirty="0"/>
              <a:t>Jose Pedro </a:t>
            </a:r>
            <a:r>
              <a:rPr lang="pt-PT" dirty="0" smtClean="0"/>
              <a:t>Pinto </a:t>
            </a:r>
            <a:r>
              <a:rPr lang="pt-PT" dirty="0"/>
              <a:t>(ei12164@fe.up.pt)</a:t>
            </a:r>
          </a:p>
          <a:p>
            <a:r>
              <a:rPr lang="pt-PT" dirty="0" smtClean="0"/>
              <a:t>João Sá </a:t>
            </a:r>
            <a:r>
              <a:rPr lang="pt-PT" dirty="0"/>
              <a:t>(ei11142@fe.up.pt)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01271" y="2889885"/>
            <a:ext cx="9293801" cy="1325562"/>
          </a:xfrm>
          <a:prstGeom prst="rect">
            <a:avLst/>
          </a:prstGeom>
          <a:solidFill>
            <a:srgbClr val="177E69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 &amp; 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575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botnet?</a:t>
            </a:r>
          </a:p>
          <a:p>
            <a:r>
              <a:rPr lang="en-US" dirty="0" smtClean="0"/>
              <a:t>Botnet anatomy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206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botnet?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>
              <a:buNone/>
            </a:pPr>
            <a:r>
              <a:rPr lang="en-US" i="1" dirty="0" smtClean="0"/>
              <a:t>“A </a:t>
            </a:r>
            <a:r>
              <a:rPr lang="en-US" i="1" dirty="0"/>
              <a:t>botnet is a number of Internet-connected computers communicating with other similar machines in an effort to complete repetitive tasks and objectives</a:t>
            </a:r>
            <a:r>
              <a:rPr lang="en-US" i="1" dirty="0" smtClean="0"/>
              <a:t>.”</a:t>
            </a:r>
          </a:p>
          <a:p>
            <a:pPr marL="0" indent="0" algn="r">
              <a:buNone/>
            </a:pPr>
            <a:r>
              <a:rPr lang="en-US" sz="1600" i="1" dirty="0" smtClean="0"/>
              <a:t>In Wikipedia</a:t>
            </a:r>
            <a:endParaRPr lang="pt-PT" sz="1600" i="1" dirty="0"/>
          </a:p>
        </p:txBody>
      </p:sp>
    </p:spTree>
    <p:extLst>
      <p:ext uri="{BB962C8B-B14F-4D97-AF65-F5344CB8AC3E}">
        <p14:creationId xmlns:p14="http://schemas.microsoft.com/office/powerpoint/2010/main" val="308222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355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anchor="ctr" anchorCtr="0"/>
          <a:lstStyle/>
          <a:p>
            <a:r>
              <a:rPr lang="en-US" dirty="0" smtClean="0"/>
              <a:t>Good sides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 anchor="ctr" anchorCtr="0"/>
          <a:lstStyle/>
          <a:p>
            <a:r>
              <a:rPr lang="en-US" dirty="0" smtClean="0"/>
              <a:t>Bad sides</a:t>
            </a:r>
            <a:endParaRPr lang="pt-PT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75" y="4992537"/>
            <a:ext cx="2289660" cy="68510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File:DENIS@Home Logo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4750" y1="91343" x2="14750" y2="91343"/>
                        <a14:foregroundMark x1="4500" y1="93433" x2="4500" y2="93433"/>
                        <a14:foregroundMark x1="500" y1="95522" x2="500" y2="95522"/>
                        <a14:foregroundMark x1="2375" y1="2687" x2="2375" y2="2687"/>
                        <a14:foregroundMark x1="4750" y1="5373" x2="4750" y2="5373"/>
                        <a14:foregroundMark x1="10750" y1="3582" x2="10750" y2="3582"/>
                        <a14:foregroundMark x1="37875" y1="41194" x2="37875" y2="41194"/>
                        <a14:foregroundMark x1="31250" y1="55821" x2="31250" y2="55821"/>
                        <a14:foregroundMark x1="39625" y1="51642" x2="39625" y2="51642"/>
                        <a14:foregroundMark x1="36625" y1="61791" x2="36625" y2="61791"/>
                        <a14:foregroundMark x1="40125" y1="48657" x2="40125" y2="48657"/>
                        <a14:foregroundMark x1="40125" y1="43881" x2="40125" y2="43881"/>
                        <a14:foregroundMark x1="38625" y1="35224" x2="38625" y2="35224"/>
                        <a14:foregroundMark x1="35250" y1="34328" x2="35250" y2="34328"/>
                        <a14:foregroundMark x1="32625" y1="37015" x2="32625" y2="37015"/>
                        <a14:foregroundMark x1="30875" y1="41194" x2="30875" y2="41194"/>
                        <a14:foregroundMark x1="48125" y1="37313" x2="48125" y2="37313"/>
                        <a14:foregroundMark x1="47625" y1="37910" x2="47625" y2="37910"/>
                        <a14:foregroundMark x1="72125" y1="7761" x2="72125" y2="7761"/>
                        <a14:foregroundMark x1="72375" y1="7761" x2="72375" y2="7761"/>
                        <a14:foregroundMark x1="72375" y1="8358" x2="72375" y2="8358"/>
                        <a14:foregroundMark x1="82500" y1="2090" x2="82500" y2="2090"/>
                        <a14:foregroundMark x1="82500" y1="2090" x2="82500" y2="2090"/>
                        <a14:foregroundMark x1="92250" y1="6269" x2="92250" y2="6269"/>
                        <a14:foregroundMark x1="92250" y1="6269" x2="92250" y2="6269"/>
                        <a14:foregroundMark x1="92250" y1="6269" x2="88250" y2="10149"/>
                        <a14:foregroundMark x1="70625" y1="46866" x2="70625" y2="46866"/>
                        <a14:foregroundMark x1="70625" y1="46866" x2="70625" y2="46866"/>
                        <a14:foregroundMark x1="70625" y1="46866" x2="70625" y2="46866"/>
                        <a14:foregroundMark x1="68000" y1="31642" x2="68000" y2="31642"/>
                        <a14:foregroundMark x1="68125" y1="31045" x2="68125" y2="31045"/>
                        <a14:foregroundMark x1="76625" y1="40000" x2="76625" y2="40000"/>
                        <a14:foregroundMark x1="76625" y1="40000" x2="77000" y2="41791"/>
                        <a14:foregroundMark x1="86125" y1="35224" x2="86125" y2="35224"/>
                        <a14:foregroundMark x1="86125" y1="35224" x2="86125" y2="35224"/>
                        <a14:foregroundMark x1="94250" y1="31642" x2="94250" y2="31642"/>
                        <a14:foregroundMark x1="94250" y1="31642" x2="94250" y2="31642"/>
                        <a14:foregroundMark x1="85625" y1="47463" x2="85625" y2="47463"/>
                        <a14:foregroundMark x1="82750" y1="96119" x2="82750" y2="961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50" y="3796255"/>
            <a:ext cx="2044498" cy="85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Content Placeholder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8" y="1830133"/>
            <a:ext cx="3886854" cy="1625974"/>
          </a:xfrm>
          <a:prstGeom prst="rect">
            <a:avLst/>
          </a:prstGeom>
        </p:spPr>
      </p:pic>
      <p:pic>
        <p:nvPicPr>
          <p:cNvPr id="4100" name="Picture 4" descr="https://upload.wikimedia.org/wikipedia/commons/thumb/c/c6/Botnet.svg/2000px-Botnet.svg.pn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61" y="1963948"/>
            <a:ext cx="4431640" cy="342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2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ZeroAccess </a:t>
            </a:r>
            <a:r>
              <a:rPr lang="pt-PT" dirty="0" smtClean="0"/>
              <a:t>botnet example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4" b="9823"/>
          <a:stretch/>
        </p:blipFill>
        <p:spPr>
          <a:xfrm>
            <a:off x="46297" y="1967692"/>
            <a:ext cx="6065067" cy="3685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2" b="9824"/>
          <a:stretch/>
        </p:blipFill>
        <p:spPr>
          <a:xfrm>
            <a:off x="6065066" y="1967692"/>
            <a:ext cx="6092142" cy="3685105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2066925" y="5722714"/>
            <a:ext cx="10090729" cy="412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F-Secure - </a:t>
            </a:r>
            <a:r>
              <a:rPr lang="en-US" i="1" dirty="0" smtClean="0"/>
              <a:t>The </a:t>
            </a:r>
            <a:r>
              <a:rPr lang="en-US" i="1" dirty="0" err="1"/>
              <a:t>ZeroAccess</a:t>
            </a:r>
            <a:r>
              <a:rPr lang="en-US" i="1" dirty="0"/>
              <a:t> Botnet </a:t>
            </a:r>
            <a:r>
              <a:rPr lang="en-US" i="1" dirty="0" smtClean="0"/>
              <a:t>visualized </a:t>
            </a:r>
            <a:r>
              <a:rPr lang="en-US" i="1" dirty="0"/>
              <a:t>on Google Earth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78553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01271" y="2889885"/>
            <a:ext cx="7309429" cy="1325562"/>
          </a:xfrm>
          <a:prstGeom prst="rect">
            <a:avLst/>
          </a:prstGeom>
          <a:solidFill>
            <a:srgbClr val="177E69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will be done?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414303"/>
            <a:ext cx="42767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6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Botnet Lab Framework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282005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Content Placeholder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580" y="5088209"/>
            <a:ext cx="1913928" cy="100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7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Wiki</a:t>
            </a:r>
            <a:endParaRPr lang="pt-PT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595982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599" y="4788568"/>
            <a:ext cx="1885127" cy="15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53181"/>
      </p:ext>
    </p:extLst>
  </p:cSld>
  <p:clrMapOvr>
    <a:masterClrMapping/>
  </p:clrMapOvr>
</p:sld>
</file>

<file path=ppt/theme/theme1.xml><?xml version="1.0" encoding="utf-8"?>
<a:theme xmlns:a="http://schemas.openxmlformats.org/drawingml/2006/main" name="1_HDOfficeLightV0">
  <a:themeElements>
    <a:clrScheme name="Custom 2">
      <a:dk1>
        <a:srgbClr val="FFFFFF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2">
      <a:majorFont>
        <a:latin typeface="Helvetica Wor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254</Words>
  <Application>Microsoft Office PowerPoint</Application>
  <PresentationFormat>Widescreen</PresentationFormat>
  <Paragraphs>40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Helvetica World</vt:lpstr>
      <vt:lpstr>Segoe UI</vt:lpstr>
      <vt:lpstr>Wingdings 2</vt:lpstr>
      <vt:lpstr>1_HDOfficeLightV0</vt:lpstr>
      <vt:lpstr>A hands-on approach on botnets  for a learning purpose</vt:lpstr>
      <vt:lpstr>Agenda</vt:lpstr>
      <vt:lpstr>What is a botnet?</vt:lpstr>
      <vt:lpstr>PowerPoint Presentation</vt:lpstr>
      <vt:lpstr>PowerPoint Presentation</vt:lpstr>
      <vt:lpstr>ZeroAccess botnet example</vt:lpstr>
      <vt:lpstr>PowerPoint Presentation</vt:lpstr>
      <vt:lpstr>Botnet Lab Framework</vt:lpstr>
      <vt:lpstr>Botnet Wiki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Dias</dc:creator>
  <cp:lastModifiedBy>João Pedro Dias</cp:lastModifiedBy>
  <cp:revision>17</cp:revision>
  <dcterms:created xsi:type="dcterms:W3CDTF">2015-10-18T21:30:34Z</dcterms:created>
  <dcterms:modified xsi:type="dcterms:W3CDTF">2015-12-07T14:06:15Z</dcterms:modified>
</cp:coreProperties>
</file>