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31"/>
  </p:notesMasterIdLst>
  <p:sldIdLst>
    <p:sldId id="256" r:id="rId2"/>
    <p:sldId id="269" r:id="rId3"/>
    <p:sldId id="257" r:id="rId4"/>
    <p:sldId id="271" r:id="rId5"/>
    <p:sldId id="276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2" r:id="rId15"/>
    <p:sldId id="266" r:id="rId16"/>
    <p:sldId id="284" r:id="rId17"/>
    <p:sldId id="285" r:id="rId18"/>
    <p:sldId id="264" r:id="rId19"/>
    <p:sldId id="286" r:id="rId20"/>
    <p:sldId id="283" r:id="rId21"/>
    <p:sldId id="287" r:id="rId22"/>
    <p:sldId id="288" r:id="rId23"/>
    <p:sldId id="289" r:id="rId24"/>
    <p:sldId id="262" r:id="rId25"/>
    <p:sldId id="290" r:id="rId26"/>
    <p:sldId id="291" r:id="rId27"/>
    <p:sldId id="294" r:id="rId28"/>
    <p:sldId id="293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88"/>
    <a:srgbClr val="177E69"/>
    <a:srgbClr val="6EC4B9"/>
    <a:srgbClr val="EBF5E4"/>
    <a:srgbClr val="EAF5E4"/>
    <a:srgbClr val="EC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68" d="100"/>
          <a:sy n="6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1A36-EC76-4B42-8DEF-C32DA8EBD487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088FA11-DEAC-4DC2-BA6B-303FDE86B0D8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DDoS</a:t>
          </a:r>
          <a:endParaRPr lang="en-US" dirty="0">
            <a:solidFill>
              <a:srgbClr val="177E69"/>
            </a:solidFill>
          </a:endParaRPr>
        </a:p>
      </dgm:t>
    </dgm:pt>
    <dgm:pt modelId="{B5385BAD-79DE-4CAC-A074-7AD55179798D}" type="par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81D8340F-9AEC-4B8A-896F-50906234DFFE}" type="sib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B0578395-DDAA-448B-AEFF-A77B00D07445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Spamming</a:t>
          </a:r>
          <a:endParaRPr lang="en-US" dirty="0">
            <a:solidFill>
              <a:srgbClr val="177E69"/>
            </a:solidFill>
          </a:endParaRPr>
        </a:p>
      </dgm:t>
    </dgm:pt>
    <dgm:pt modelId="{30BBF8AE-542A-4797-BAEA-C23F3A43A435}" type="par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162C8919-CDAD-4A5F-BC5F-B45B688F6BEB}" type="sib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A5FF013C-E56D-4B68-AF4E-02DEBB16BEC9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Sniffing Traffic</a:t>
          </a:r>
          <a:endParaRPr lang="en-US" dirty="0">
            <a:solidFill>
              <a:srgbClr val="177E69"/>
            </a:solidFill>
          </a:endParaRPr>
        </a:p>
      </dgm:t>
    </dgm:pt>
    <dgm:pt modelId="{EA16BE74-7E36-4391-9A86-61DC7F432FB8}" type="par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461B5C65-CC71-49BB-BC30-C9DE13998985}" type="sib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3CF48CE4-9EA4-4E3A-8084-E4439D17B777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Keylogging</a:t>
          </a:r>
          <a:endParaRPr lang="en-US" dirty="0">
            <a:solidFill>
              <a:srgbClr val="177E69"/>
            </a:solidFill>
          </a:endParaRPr>
        </a:p>
      </dgm:t>
    </dgm:pt>
    <dgm:pt modelId="{41285765-3E60-4B1D-A70B-7754677BBF71}" type="par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7C05A3DB-559C-4F95-914F-71D2C23C9BF3}" type="sib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54049704-B985-4C15-A016-2523830B6B10}" type="pres">
      <dgm:prSet presAssocID="{45421A36-EC76-4B42-8DEF-C32DA8EBD487}" presName="compositeShape" presStyleCnt="0">
        <dgm:presLayoutVars>
          <dgm:dir/>
          <dgm:resizeHandles/>
        </dgm:presLayoutVars>
      </dgm:prSet>
      <dgm:spPr/>
    </dgm:pt>
    <dgm:pt modelId="{783653C2-BFFE-49A3-8420-0AB71773F7ED}" type="pres">
      <dgm:prSet presAssocID="{45421A36-EC76-4B42-8DEF-C32DA8EBD487}" presName="pyramid" presStyleLbl="node1" presStyleIdx="0" presStyleCnt="1" custAng="10800000"/>
      <dgm:spPr/>
    </dgm:pt>
    <dgm:pt modelId="{CD40AC83-87B8-414C-B7BE-DB3C165B7DB3}" type="pres">
      <dgm:prSet presAssocID="{45421A36-EC76-4B42-8DEF-C32DA8EBD487}" presName="theList" presStyleCnt="0"/>
      <dgm:spPr/>
    </dgm:pt>
    <dgm:pt modelId="{589FB2AA-E543-4B92-BA8F-1B72B7EBA029}" type="pres">
      <dgm:prSet presAssocID="{4088FA11-DEAC-4DC2-BA6B-303FDE86B0D8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56EF9-D68C-452B-99F0-067ED0C42EEF}" type="pres">
      <dgm:prSet presAssocID="{4088FA11-DEAC-4DC2-BA6B-303FDE86B0D8}" presName="aSpace" presStyleCnt="0"/>
      <dgm:spPr/>
    </dgm:pt>
    <dgm:pt modelId="{9CFDDDB3-16B9-472B-986D-2770E5D3FF97}" type="pres">
      <dgm:prSet presAssocID="{B0578395-DDAA-448B-AEFF-A77B00D07445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C6D1-F89F-4579-88A5-55B1708B23E5}" type="pres">
      <dgm:prSet presAssocID="{B0578395-DDAA-448B-AEFF-A77B00D07445}" presName="aSpace" presStyleCnt="0"/>
      <dgm:spPr/>
    </dgm:pt>
    <dgm:pt modelId="{38EF9AEA-B358-4B31-97DF-5C6DAE580A0A}" type="pres">
      <dgm:prSet presAssocID="{A5FF013C-E56D-4B68-AF4E-02DEBB16BEC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2EE2A-BA6C-41F5-976F-118A032C0791}" type="pres">
      <dgm:prSet presAssocID="{A5FF013C-E56D-4B68-AF4E-02DEBB16BEC9}" presName="aSpace" presStyleCnt="0"/>
      <dgm:spPr/>
    </dgm:pt>
    <dgm:pt modelId="{85B77ECF-163E-4F6C-BFB5-006A89BD47F9}" type="pres">
      <dgm:prSet presAssocID="{3CF48CE4-9EA4-4E3A-8084-E4439D17B77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F89B-7095-4799-961D-3D32707BB381}" type="pres">
      <dgm:prSet presAssocID="{3CF48CE4-9EA4-4E3A-8084-E4439D17B777}" presName="aSpace" presStyleCnt="0"/>
      <dgm:spPr/>
    </dgm:pt>
  </dgm:ptLst>
  <dgm:cxnLst>
    <dgm:cxn modelId="{0CFB76BE-375D-4D8D-BB26-91C2CA96C97F}" type="presOf" srcId="{4088FA11-DEAC-4DC2-BA6B-303FDE86B0D8}" destId="{589FB2AA-E543-4B92-BA8F-1B72B7EBA029}" srcOrd="0" destOrd="0" presId="urn:microsoft.com/office/officeart/2005/8/layout/pyramid2"/>
    <dgm:cxn modelId="{02EDE889-627D-4787-8BD3-DC4C659047A4}" type="presOf" srcId="{A5FF013C-E56D-4B68-AF4E-02DEBB16BEC9}" destId="{38EF9AEA-B358-4B31-97DF-5C6DAE580A0A}" srcOrd="0" destOrd="0" presId="urn:microsoft.com/office/officeart/2005/8/layout/pyramid2"/>
    <dgm:cxn modelId="{4F4EF6DB-C4E4-4660-ADE3-38AEAC47381F}" srcId="{45421A36-EC76-4B42-8DEF-C32DA8EBD487}" destId="{3CF48CE4-9EA4-4E3A-8084-E4439D17B777}" srcOrd="3" destOrd="0" parTransId="{41285765-3E60-4B1D-A70B-7754677BBF71}" sibTransId="{7C05A3DB-559C-4F95-914F-71D2C23C9BF3}"/>
    <dgm:cxn modelId="{1A1AA13F-95E0-463C-8FE9-81761564ADFD}" type="presOf" srcId="{B0578395-DDAA-448B-AEFF-A77B00D07445}" destId="{9CFDDDB3-16B9-472B-986D-2770E5D3FF97}" srcOrd="0" destOrd="0" presId="urn:microsoft.com/office/officeart/2005/8/layout/pyramid2"/>
    <dgm:cxn modelId="{615CA881-7C59-4182-84DA-D1CB8E9E3DF8}" srcId="{45421A36-EC76-4B42-8DEF-C32DA8EBD487}" destId="{B0578395-DDAA-448B-AEFF-A77B00D07445}" srcOrd="1" destOrd="0" parTransId="{30BBF8AE-542A-4797-BAEA-C23F3A43A435}" sibTransId="{162C8919-CDAD-4A5F-BC5F-B45B688F6BEB}"/>
    <dgm:cxn modelId="{9FFA5C3A-26EE-4F51-BE76-E72943955E7D}" type="presOf" srcId="{45421A36-EC76-4B42-8DEF-C32DA8EBD487}" destId="{54049704-B985-4C15-A016-2523830B6B10}" srcOrd="0" destOrd="0" presId="urn:microsoft.com/office/officeart/2005/8/layout/pyramid2"/>
    <dgm:cxn modelId="{5A8FB13E-05E9-4672-A479-547102C92C28}" srcId="{45421A36-EC76-4B42-8DEF-C32DA8EBD487}" destId="{4088FA11-DEAC-4DC2-BA6B-303FDE86B0D8}" srcOrd="0" destOrd="0" parTransId="{B5385BAD-79DE-4CAC-A074-7AD55179798D}" sibTransId="{81D8340F-9AEC-4B8A-896F-50906234DFFE}"/>
    <dgm:cxn modelId="{FDE56C71-5FC2-4F9F-A57D-FE8B205D7F07}" type="presOf" srcId="{3CF48CE4-9EA4-4E3A-8084-E4439D17B777}" destId="{85B77ECF-163E-4F6C-BFB5-006A89BD47F9}" srcOrd="0" destOrd="0" presId="urn:microsoft.com/office/officeart/2005/8/layout/pyramid2"/>
    <dgm:cxn modelId="{3E47417B-FA97-490B-BD72-9CE3F1895F79}" srcId="{45421A36-EC76-4B42-8DEF-C32DA8EBD487}" destId="{A5FF013C-E56D-4B68-AF4E-02DEBB16BEC9}" srcOrd="2" destOrd="0" parTransId="{EA16BE74-7E36-4391-9A86-61DC7F432FB8}" sibTransId="{461B5C65-CC71-49BB-BC30-C9DE13998985}"/>
    <dgm:cxn modelId="{18E626EA-1C1D-49A6-BF56-CF0848240E76}" type="presParOf" srcId="{54049704-B985-4C15-A016-2523830B6B10}" destId="{783653C2-BFFE-49A3-8420-0AB71773F7ED}" srcOrd="0" destOrd="0" presId="urn:microsoft.com/office/officeart/2005/8/layout/pyramid2"/>
    <dgm:cxn modelId="{7CE03C0A-915E-4F8F-9098-712001F2471F}" type="presParOf" srcId="{54049704-B985-4C15-A016-2523830B6B10}" destId="{CD40AC83-87B8-414C-B7BE-DB3C165B7DB3}" srcOrd="1" destOrd="0" presId="urn:microsoft.com/office/officeart/2005/8/layout/pyramid2"/>
    <dgm:cxn modelId="{C66067B8-A7DC-4317-8C8C-9BDC9AF722AE}" type="presParOf" srcId="{CD40AC83-87B8-414C-B7BE-DB3C165B7DB3}" destId="{589FB2AA-E543-4B92-BA8F-1B72B7EBA029}" srcOrd="0" destOrd="0" presId="urn:microsoft.com/office/officeart/2005/8/layout/pyramid2"/>
    <dgm:cxn modelId="{E0F3B896-DBB4-41D6-99F5-98F7C8D418A3}" type="presParOf" srcId="{CD40AC83-87B8-414C-B7BE-DB3C165B7DB3}" destId="{33B56EF9-D68C-452B-99F0-067ED0C42EEF}" srcOrd="1" destOrd="0" presId="urn:microsoft.com/office/officeart/2005/8/layout/pyramid2"/>
    <dgm:cxn modelId="{5DD42815-DF9D-4ADF-970B-50CBF2D9CF6E}" type="presParOf" srcId="{CD40AC83-87B8-414C-B7BE-DB3C165B7DB3}" destId="{9CFDDDB3-16B9-472B-986D-2770E5D3FF97}" srcOrd="2" destOrd="0" presId="urn:microsoft.com/office/officeart/2005/8/layout/pyramid2"/>
    <dgm:cxn modelId="{33791D95-6DE6-4F98-9B30-DAD28EACDBE4}" type="presParOf" srcId="{CD40AC83-87B8-414C-B7BE-DB3C165B7DB3}" destId="{1831C6D1-F89F-4579-88A5-55B1708B23E5}" srcOrd="3" destOrd="0" presId="urn:microsoft.com/office/officeart/2005/8/layout/pyramid2"/>
    <dgm:cxn modelId="{BE79BD57-BA3C-4939-9468-8CEC640DA789}" type="presParOf" srcId="{CD40AC83-87B8-414C-B7BE-DB3C165B7DB3}" destId="{38EF9AEA-B358-4B31-97DF-5C6DAE580A0A}" srcOrd="4" destOrd="0" presId="urn:microsoft.com/office/officeart/2005/8/layout/pyramid2"/>
    <dgm:cxn modelId="{5019D173-5D4A-4CD0-80F2-B3B02F52D2C6}" type="presParOf" srcId="{CD40AC83-87B8-414C-B7BE-DB3C165B7DB3}" destId="{ABA2EE2A-BA6C-41F5-976F-118A032C0791}" srcOrd="5" destOrd="0" presId="urn:microsoft.com/office/officeart/2005/8/layout/pyramid2"/>
    <dgm:cxn modelId="{6FFD5208-CFC7-45F2-ADFC-BEAF35B56EF5}" type="presParOf" srcId="{CD40AC83-87B8-414C-B7BE-DB3C165B7DB3}" destId="{85B77ECF-163E-4F6C-BFB5-006A89BD47F9}" srcOrd="6" destOrd="0" presId="urn:microsoft.com/office/officeart/2005/8/layout/pyramid2"/>
    <dgm:cxn modelId="{A64C59C2-97B3-4286-B057-B14BD2A031A7}" type="presParOf" srcId="{CD40AC83-87B8-414C-B7BE-DB3C165B7DB3}" destId="{5602F89B-7095-4799-961D-3D32707BB38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F4F656-B3A1-4C2F-B99C-1973DC34DB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D221E-F698-4CBF-AE60-13C287AC0A68}">
      <dgm:prSet phldrT="[Text]"/>
      <dgm:spPr/>
      <dgm:t>
        <a:bodyPr/>
        <a:lstStyle/>
        <a:p>
          <a:r>
            <a:rPr lang="en-US" dirty="0" smtClean="0"/>
            <a:t>Python 2.7</a:t>
          </a:r>
          <a:endParaRPr lang="en-US" dirty="0"/>
        </a:p>
      </dgm:t>
    </dgm:pt>
    <dgm:pt modelId="{D149F8FB-25D7-4716-AC3E-C039969905F9}" type="parTrans" cxnId="{1621CE8C-0596-41DE-A050-188E60E4A52D}">
      <dgm:prSet/>
      <dgm:spPr/>
      <dgm:t>
        <a:bodyPr/>
        <a:lstStyle/>
        <a:p>
          <a:endParaRPr lang="en-US"/>
        </a:p>
      </dgm:t>
    </dgm:pt>
    <dgm:pt modelId="{B1F55E74-59C1-4E08-8679-A4DE26A5A967}" type="sibTrans" cxnId="{1621CE8C-0596-41DE-A050-188E60E4A52D}">
      <dgm:prSet/>
      <dgm:spPr/>
      <dgm:t>
        <a:bodyPr/>
        <a:lstStyle/>
        <a:p>
          <a:endParaRPr lang="en-US"/>
        </a:p>
      </dgm:t>
    </dgm:pt>
    <dgm:pt modelId="{8764E57C-1B1F-4CB3-9C3C-FE2863A2DC05}">
      <dgm:prSet phldrT="[Text]"/>
      <dgm:spPr/>
      <dgm:t>
        <a:bodyPr/>
        <a:lstStyle/>
        <a:p>
          <a:r>
            <a:rPr lang="en-US" dirty="0" err="1" smtClean="0"/>
            <a:t>IRCd</a:t>
          </a:r>
          <a:r>
            <a:rPr lang="en-US" dirty="0" smtClean="0"/>
            <a:t>-Hybrid Server</a:t>
          </a:r>
          <a:endParaRPr lang="en-US" dirty="0"/>
        </a:p>
      </dgm:t>
    </dgm:pt>
    <dgm:pt modelId="{FC9C0705-B748-43F6-8AD9-F6CEE234F95E}" type="parTrans" cxnId="{FDE5812F-E237-42D0-8936-6CAD5C8210CD}">
      <dgm:prSet/>
      <dgm:spPr/>
      <dgm:t>
        <a:bodyPr/>
        <a:lstStyle/>
        <a:p>
          <a:endParaRPr lang="en-US"/>
        </a:p>
      </dgm:t>
    </dgm:pt>
    <dgm:pt modelId="{35926550-800A-46D2-82B7-02A4ED1B1074}" type="sibTrans" cxnId="{FDE5812F-E237-42D0-8936-6CAD5C8210CD}">
      <dgm:prSet/>
      <dgm:spPr/>
      <dgm:t>
        <a:bodyPr/>
        <a:lstStyle/>
        <a:p>
          <a:endParaRPr lang="en-US"/>
        </a:p>
      </dgm:t>
    </dgm:pt>
    <dgm:pt modelId="{C2F6F3F3-2AD0-4E54-A032-06567823307E}">
      <dgm:prSet phldrT="[Text]"/>
      <dgm:spPr/>
      <dgm:t>
        <a:bodyPr/>
        <a:lstStyle/>
        <a:p>
          <a:r>
            <a:rPr lang="en-US" dirty="0" smtClean="0"/>
            <a:t>Cross-Platform</a:t>
          </a:r>
          <a:endParaRPr lang="en-US" dirty="0"/>
        </a:p>
      </dgm:t>
    </dgm:pt>
    <dgm:pt modelId="{84935C59-606A-425C-AB90-5826D5FA6ABF}" type="parTrans" cxnId="{1DE3C9EB-CFE3-4901-A7E0-ECB7C7129AE8}">
      <dgm:prSet/>
      <dgm:spPr/>
      <dgm:t>
        <a:bodyPr/>
        <a:lstStyle/>
        <a:p>
          <a:endParaRPr lang="en-US"/>
        </a:p>
      </dgm:t>
    </dgm:pt>
    <dgm:pt modelId="{55C9F6B8-D4CE-41C4-AE85-90CE30C47FF8}" type="sibTrans" cxnId="{1DE3C9EB-CFE3-4901-A7E0-ECB7C7129AE8}">
      <dgm:prSet/>
      <dgm:spPr/>
      <dgm:t>
        <a:bodyPr/>
        <a:lstStyle/>
        <a:p>
          <a:endParaRPr lang="en-US"/>
        </a:p>
      </dgm:t>
    </dgm:pt>
    <dgm:pt modelId="{47CACA94-586C-4811-BEA7-B0B1F7632CAC}" type="pres">
      <dgm:prSet presAssocID="{52F4F656-B3A1-4C2F-B99C-1973DC34DB0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2521CB-B7A8-436D-AE43-1262EEBCC21B}" type="pres">
      <dgm:prSet presAssocID="{1A9D221E-F698-4CBF-AE60-13C287AC0A68}" presName="composite" presStyleCnt="0"/>
      <dgm:spPr/>
    </dgm:pt>
    <dgm:pt modelId="{932FF291-D20A-4123-B64D-04F5368D08AD}" type="pres">
      <dgm:prSet presAssocID="{1A9D221E-F698-4CBF-AE60-13C287AC0A68}" presName="rect1" presStyleLbl="bgImgPlace1" presStyleIdx="0" presStyleCnt="3" custScaleY="3867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01F68E2E-9D03-4B45-93D7-6C9C8EAE5684}" type="pres">
      <dgm:prSet presAssocID="{1A9D221E-F698-4CBF-AE60-13C287AC0A68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B9C75-C492-46D2-8B84-590B153DD3D1}" type="pres">
      <dgm:prSet presAssocID="{B1F55E74-59C1-4E08-8679-A4DE26A5A967}" presName="sibTrans" presStyleCnt="0"/>
      <dgm:spPr/>
    </dgm:pt>
    <dgm:pt modelId="{AE5169F5-A474-486A-8A21-017F0F1775C0}" type="pres">
      <dgm:prSet presAssocID="{8764E57C-1B1F-4CB3-9C3C-FE2863A2DC05}" presName="composite" presStyleCnt="0"/>
      <dgm:spPr/>
    </dgm:pt>
    <dgm:pt modelId="{72D11F04-88E5-4983-B761-287D3566B987}" type="pres">
      <dgm:prSet presAssocID="{8764E57C-1B1F-4CB3-9C3C-FE2863A2DC05}" presName="rect1" presStyleLbl="bgImgPlace1" presStyleIdx="1" presStyleCnt="3" custScaleY="9413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EBC1D9E-8AB1-4F99-A8E1-523FD283556F}" type="pres">
      <dgm:prSet presAssocID="{8764E57C-1B1F-4CB3-9C3C-FE2863A2DC05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CCD41-688D-47BA-ADC1-AB28C871DDAA}" type="pres">
      <dgm:prSet presAssocID="{35926550-800A-46D2-82B7-02A4ED1B1074}" presName="sibTrans" presStyleCnt="0"/>
      <dgm:spPr/>
    </dgm:pt>
    <dgm:pt modelId="{1007D6D0-C49F-4360-96E3-D2676BBAEE20}" type="pres">
      <dgm:prSet presAssocID="{C2F6F3F3-2AD0-4E54-A032-06567823307E}" presName="composite" presStyleCnt="0"/>
      <dgm:spPr/>
    </dgm:pt>
    <dgm:pt modelId="{92925367-F231-4C59-88C1-0631263DED92}" type="pres">
      <dgm:prSet presAssocID="{C2F6F3F3-2AD0-4E54-A032-06567823307E}" presName="rect1" presStyleLbl="bgImgPlace1" presStyleIdx="2" presStyleCnt="3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>
          <a:noFill/>
        </a:ln>
      </dgm:spPr>
    </dgm:pt>
    <dgm:pt modelId="{F37945D2-F5DC-40E6-BB3F-7F23D67D6E59}" type="pres">
      <dgm:prSet presAssocID="{C2F6F3F3-2AD0-4E54-A032-06567823307E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40DAD-214E-41D7-A94F-66155E1299FD}" type="presOf" srcId="{C2F6F3F3-2AD0-4E54-A032-06567823307E}" destId="{F37945D2-F5DC-40E6-BB3F-7F23D67D6E59}" srcOrd="0" destOrd="0" presId="urn:microsoft.com/office/officeart/2008/layout/BendingPictureCaptionList"/>
    <dgm:cxn modelId="{FDE5812F-E237-42D0-8936-6CAD5C8210CD}" srcId="{52F4F656-B3A1-4C2F-B99C-1973DC34DB03}" destId="{8764E57C-1B1F-4CB3-9C3C-FE2863A2DC05}" srcOrd="1" destOrd="0" parTransId="{FC9C0705-B748-43F6-8AD9-F6CEE234F95E}" sibTransId="{35926550-800A-46D2-82B7-02A4ED1B1074}"/>
    <dgm:cxn modelId="{A133CDB4-7255-49DB-A926-CBDF192E422A}" type="presOf" srcId="{52F4F656-B3A1-4C2F-B99C-1973DC34DB03}" destId="{47CACA94-586C-4811-BEA7-B0B1F7632CAC}" srcOrd="0" destOrd="0" presId="urn:microsoft.com/office/officeart/2008/layout/BendingPictureCaptionList"/>
    <dgm:cxn modelId="{9D863473-46DB-417C-95B5-5C67C3E634DB}" type="presOf" srcId="{8764E57C-1B1F-4CB3-9C3C-FE2863A2DC05}" destId="{1EBC1D9E-8AB1-4F99-A8E1-523FD283556F}" srcOrd="0" destOrd="0" presId="urn:microsoft.com/office/officeart/2008/layout/BendingPictureCaptionList"/>
    <dgm:cxn modelId="{1621CE8C-0596-41DE-A050-188E60E4A52D}" srcId="{52F4F656-B3A1-4C2F-B99C-1973DC34DB03}" destId="{1A9D221E-F698-4CBF-AE60-13C287AC0A68}" srcOrd="0" destOrd="0" parTransId="{D149F8FB-25D7-4716-AC3E-C039969905F9}" sibTransId="{B1F55E74-59C1-4E08-8679-A4DE26A5A967}"/>
    <dgm:cxn modelId="{1DE3C9EB-CFE3-4901-A7E0-ECB7C7129AE8}" srcId="{52F4F656-B3A1-4C2F-B99C-1973DC34DB03}" destId="{C2F6F3F3-2AD0-4E54-A032-06567823307E}" srcOrd="2" destOrd="0" parTransId="{84935C59-606A-425C-AB90-5826D5FA6ABF}" sibTransId="{55C9F6B8-D4CE-41C4-AE85-90CE30C47FF8}"/>
    <dgm:cxn modelId="{2F19A935-3133-4B89-8CC4-B95DCB895FF5}" type="presOf" srcId="{1A9D221E-F698-4CBF-AE60-13C287AC0A68}" destId="{01F68E2E-9D03-4B45-93D7-6C9C8EAE5684}" srcOrd="0" destOrd="0" presId="urn:microsoft.com/office/officeart/2008/layout/BendingPictureCaptionList"/>
    <dgm:cxn modelId="{F6A95226-9F37-41B1-A156-72184703CD7F}" type="presParOf" srcId="{47CACA94-586C-4811-BEA7-B0B1F7632CAC}" destId="{352521CB-B7A8-436D-AE43-1262EEBCC21B}" srcOrd="0" destOrd="0" presId="urn:microsoft.com/office/officeart/2008/layout/BendingPictureCaptionList"/>
    <dgm:cxn modelId="{B082D437-49D1-44AA-BF38-FCDF4ACA2DFA}" type="presParOf" srcId="{352521CB-B7A8-436D-AE43-1262EEBCC21B}" destId="{932FF291-D20A-4123-B64D-04F5368D08AD}" srcOrd="0" destOrd="0" presId="urn:microsoft.com/office/officeart/2008/layout/BendingPictureCaptionList"/>
    <dgm:cxn modelId="{F7A732D1-0D4A-4B7B-9E7F-39E52C2488A8}" type="presParOf" srcId="{352521CB-B7A8-436D-AE43-1262EEBCC21B}" destId="{01F68E2E-9D03-4B45-93D7-6C9C8EAE5684}" srcOrd="1" destOrd="0" presId="urn:microsoft.com/office/officeart/2008/layout/BendingPictureCaptionList"/>
    <dgm:cxn modelId="{8BA2835F-2003-4FFB-B9C9-B77F58888E8F}" type="presParOf" srcId="{47CACA94-586C-4811-BEA7-B0B1F7632CAC}" destId="{32EB9C75-C492-46D2-8B84-590B153DD3D1}" srcOrd="1" destOrd="0" presId="urn:microsoft.com/office/officeart/2008/layout/BendingPictureCaptionList"/>
    <dgm:cxn modelId="{3621EE8F-0692-40D6-A11A-9AD510C03885}" type="presParOf" srcId="{47CACA94-586C-4811-BEA7-B0B1F7632CAC}" destId="{AE5169F5-A474-486A-8A21-017F0F1775C0}" srcOrd="2" destOrd="0" presId="urn:microsoft.com/office/officeart/2008/layout/BendingPictureCaptionList"/>
    <dgm:cxn modelId="{8F79D9D2-9ADC-4DDF-A9B3-4B602A0CE66C}" type="presParOf" srcId="{AE5169F5-A474-486A-8A21-017F0F1775C0}" destId="{72D11F04-88E5-4983-B761-287D3566B987}" srcOrd="0" destOrd="0" presId="urn:microsoft.com/office/officeart/2008/layout/BendingPictureCaptionList"/>
    <dgm:cxn modelId="{A79AC966-70F9-4364-980A-EF053689AC5E}" type="presParOf" srcId="{AE5169F5-A474-486A-8A21-017F0F1775C0}" destId="{1EBC1D9E-8AB1-4F99-A8E1-523FD283556F}" srcOrd="1" destOrd="0" presId="urn:microsoft.com/office/officeart/2008/layout/BendingPictureCaptionList"/>
    <dgm:cxn modelId="{936A319F-B087-45B8-8799-D9439AA3001C}" type="presParOf" srcId="{47CACA94-586C-4811-BEA7-B0B1F7632CAC}" destId="{858CCD41-688D-47BA-ADC1-AB28C871DDAA}" srcOrd="3" destOrd="0" presId="urn:microsoft.com/office/officeart/2008/layout/BendingPictureCaptionList"/>
    <dgm:cxn modelId="{5E7AC010-5F00-4BC8-ACED-7C99EB4D84C9}" type="presParOf" srcId="{47CACA94-586C-4811-BEA7-B0B1F7632CAC}" destId="{1007D6D0-C49F-4360-96E3-D2676BBAEE20}" srcOrd="4" destOrd="0" presId="urn:microsoft.com/office/officeart/2008/layout/BendingPictureCaptionList"/>
    <dgm:cxn modelId="{64E1EB7A-79AB-4A0A-AB0B-4BFEC7BD04C7}" type="presParOf" srcId="{1007D6D0-C49F-4360-96E3-D2676BBAEE20}" destId="{92925367-F231-4C59-88C1-0631263DED92}" srcOrd="0" destOrd="0" presId="urn:microsoft.com/office/officeart/2008/layout/BendingPictureCaptionList"/>
    <dgm:cxn modelId="{AA7A3049-063A-45E3-9520-D4B391C32BF6}" type="presParOf" srcId="{1007D6D0-C49F-4360-96E3-D2676BBAEE20}" destId="{F37945D2-F5DC-40E6-BB3F-7F23D67D6E5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77FB7071-5D6A-4C45-9C19-961C64FFA71E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Remote Command Execute</a:t>
          </a:r>
          <a:endParaRPr lang="en-US" sz="1400" dirty="0">
            <a:latin typeface="+mj-lt"/>
          </a:endParaRPr>
        </a:p>
      </dgm:t>
    </dgm:pt>
    <dgm:pt modelId="{F702EB09-E25F-4518-B427-1E2DEF91513B}" type="parTrans" cxnId="{82696ACC-8ED2-45EC-88A2-3724CF557972}">
      <dgm:prSet/>
      <dgm:spPr/>
      <dgm:t>
        <a:bodyPr/>
        <a:lstStyle/>
        <a:p>
          <a:endParaRPr lang="en-US"/>
        </a:p>
      </dgm:t>
    </dgm:pt>
    <dgm:pt modelId="{81F5352D-1E6E-4B43-8176-56343E1603AA}" type="sibTrans" cxnId="{82696ACC-8ED2-45EC-88A2-3724CF557972}">
      <dgm:prSet/>
      <dgm:spPr/>
      <dgm:t>
        <a:bodyPr/>
        <a:lstStyle/>
        <a:p>
          <a:endParaRPr lang="en-US"/>
        </a:p>
      </dgm:t>
    </dgm:pt>
    <dgm:pt modelId="{1FCBD83E-C23D-4CCA-9A0B-AF71B22ECC93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Screenshot</a:t>
          </a:r>
          <a:endParaRPr lang="en-US" sz="1400" dirty="0">
            <a:latin typeface="+mj-lt"/>
          </a:endParaRPr>
        </a:p>
      </dgm:t>
    </dgm:pt>
    <dgm:pt modelId="{05A4C5EC-ED46-4FB5-A514-F6010A66D262}" type="parTrans" cxnId="{B98463F4-8A7B-4223-B2FD-C4C23CDFBF63}">
      <dgm:prSet/>
      <dgm:spPr/>
      <dgm:t>
        <a:bodyPr/>
        <a:lstStyle/>
        <a:p>
          <a:endParaRPr lang="en-US"/>
        </a:p>
      </dgm:t>
    </dgm:pt>
    <dgm:pt modelId="{123F0EFD-8184-478A-AE2C-2A5AE70BDBAD}" type="sibTrans" cxnId="{B98463F4-8A7B-4223-B2FD-C4C23CDFBF63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0" presStyleCnt="6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0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1" presStyleCnt="6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1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2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3" presStyleCnt="6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3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15910-7383-41C5-AC2D-1AED2983E610}" type="pres">
      <dgm:prSet presAssocID="{F702EB09-E25F-4518-B427-1E2DEF91513B}" presName="parTrans" presStyleLbl="sibTrans2D1" presStyleIdx="4" presStyleCnt="6"/>
      <dgm:spPr/>
      <dgm:t>
        <a:bodyPr/>
        <a:lstStyle/>
        <a:p>
          <a:endParaRPr lang="en-US"/>
        </a:p>
      </dgm:t>
    </dgm:pt>
    <dgm:pt modelId="{C1A54826-475A-4373-9CA8-20A925B28D51}" type="pres">
      <dgm:prSet presAssocID="{F702EB09-E25F-4518-B427-1E2DEF91513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9236761-B945-4FE8-93EA-363C7F63993C}" type="pres">
      <dgm:prSet presAssocID="{77FB7071-5D6A-4C45-9C19-961C64FFA71E}" presName="node" presStyleLbl="node1" presStyleIdx="4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69E0B-F432-447D-9623-B9F985EB5D37}" type="pres">
      <dgm:prSet presAssocID="{05A4C5EC-ED46-4FB5-A514-F6010A66D262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9537B88-A510-4DA5-A8CA-255A2D0CC9C0}" type="pres">
      <dgm:prSet presAssocID="{05A4C5EC-ED46-4FB5-A514-F6010A66D262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E4A9C72C-5AB8-4B45-BCF9-3BB16C35AD8B}" type="pres">
      <dgm:prSet presAssocID="{1FCBD83E-C23D-4CCA-9A0B-AF71B22ECC93}" presName="node" presStyleLbl="node1" presStyleIdx="5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7DB5E-1188-45BC-A617-5BB55B7CB463}" type="presOf" srcId="{883E58D9-8529-4D2A-A7DA-478D29161726}" destId="{09E920D7-ECD8-4461-B740-A2C4D81420E4}" srcOrd="0" destOrd="0" presId="urn:microsoft.com/office/officeart/2005/8/layout/radial5"/>
    <dgm:cxn modelId="{102281AE-2629-4CB7-9108-75C907684744}" type="presOf" srcId="{27A7A3A8-3852-484D-882A-1AADFCF9B498}" destId="{C911C518-DF16-4A2F-B709-086355765836}" srcOrd="0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81258F27-FA29-4D8F-BCFF-FDC627BE80F4}" type="presOf" srcId="{77FB7071-5D6A-4C45-9C19-961C64FFA71E}" destId="{59236761-B945-4FE8-93EA-363C7F63993C}" srcOrd="0" destOrd="0" presId="urn:microsoft.com/office/officeart/2005/8/layout/radial5"/>
    <dgm:cxn modelId="{B98463F4-8A7B-4223-B2FD-C4C23CDFBF63}" srcId="{8C09421E-F61C-41CA-9B31-D8D937EF5B19}" destId="{1FCBD83E-C23D-4CCA-9A0B-AF71B22ECC93}" srcOrd="5" destOrd="0" parTransId="{05A4C5EC-ED46-4FB5-A514-F6010A66D262}" sibTransId="{123F0EFD-8184-478A-AE2C-2A5AE70BDBAD}"/>
    <dgm:cxn modelId="{9BF35889-F3CC-4EED-8358-193859B98961}" type="presOf" srcId="{008A27B0-E134-4783-8B96-543189FB15A7}" destId="{BF06BDB0-555D-4167-BDB3-4DD2124AD7B6}" srcOrd="1" destOrd="0" presId="urn:microsoft.com/office/officeart/2005/8/layout/radial5"/>
    <dgm:cxn modelId="{F9BD3910-D7D8-475E-B239-49B8561FAF9E}" srcId="{8C09421E-F61C-41CA-9B31-D8D937EF5B19}" destId="{B9E63F95-C730-4006-AD16-08436FEB4676}" srcOrd="0" destOrd="0" parTransId="{883E58D9-8529-4D2A-A7DA-478D29161726}" sibTransId="{2E4B55FA-6EF4-4245-90E1-3451AD9D9789}"/>
    <dgm:cxn modelId="{93C5EBAD-E799-4DC8-BB3B-F3D6A85F8C16}" type="presOf" srcId="{CC3E7209-A339-4967-B9EF-987690DDF7B7}" destId="{ADEB2F0F-B018-4141-893A-F5D332A15701}" srcOrd="0" destOrd="0" presId="urn:microsoft.com/office/officeart/2005/8/layout/radial5"/>
    <dgm:cxn modelId="{3FC54600-BF9F-49BB-AE7F-7FA3E4B144C6}" type="presOf" srcId="{FE1F8F90-EDC1-42E2-9971-9522F0BEAB0C}" destId="{FEC0FF4C-0055-4156-95B8-8AF6BD78C29B}" srcOrd="1" destOrd="0" presId="urn:microsoft.com/office/officeart/2005/8/layout/radial5"/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79B5FC9A-34F1-461C-AC95-1ED429C09AC6}" type="presOf" srcId="{B9E63F95-C730-4006-AD16-08436FEB4676}" destId="{3D6A2463-B9AA-4E1E-B63C-EB6C36418219}" srcOrd="0" destOrd="0" presId="urn:microsoft.com/office/officeart/2005/8/layout/radial5"/>
    <dgm:cxn modelId="{FE40F225-5365-46F4-BE90-F45F6DDC8F21}" type="presOf" srcId="{109D5A0A-5512-4548-BEE5-09E72DD44CAC}" destId="{CEA2B6C8-BA08-499E-9728-4179797FFD34}" srcOrd="0" destOrd="0" presId="urn:microsoft.com/office/officeart/2005/8/layout/radial5"/>
    <dgm:cxn modelId="{C3C7F364-ED4E-4F0F-B2FC-7042B1D73765}" type="presOf" srcId="{F702EB09-E25F-4518-B427-1E2DEF91513B}" destId="{C9C15910-7383-41C5-AC2D-1AED2983E610}" srcOrd="0" destOrd="0" presId="urn:microsoft.com/office/officeart/2005/8/layout/radial5"/>
    <dgm:cxn modelId="{D55DDD2B-4147-49E3-BE79-ECD4D60C091A}" type="presOf" srcId="{883E58D9-8529-4D2A-A7DA-478D29161726}" destId="{12638493-F8F9-4FF1-A3EB-0D3FCAFDEBAA}" srcOrd="1" destOrd="0" presId="urn:microsoft.com/office/officeart/2005/8/layout/radial5"/>
    <dgm:cxn modelId="{F1630634-A254-4D3D-81B7-F8FD3AC6BF98}" type="presOf" srcId="{FE1F8F90-EDC1-42E2-9971-9522F0BEAB0C}" destId="{E1FB5F11-A9AE-4D61-9C15-8FE8F56EECBB}" srcOrd="0" destOrd="0" presId="urn:microsoft.com/office/officeart/2005/8/layout/radial5"/>
    <dgm:cxn modelId="{B605948A-2DEF-4B56-8A74-B81EAF3F5F4F}" type="presOf" srcId="{0A0F05AA-240D-446E-B652-890A2658FE6F}" destId="{CA5411D2-11FC-4B54-A3FE-5B565FB25853}" srcOrd="0" destOrd="0" presId="urn:microsoft.com/office/officeart/2005/8/layout/radial5"/>
    <dgm:cxn modelId="{B6F1D3C9-DE6F-44CA-BA57-1D1A47DD73C6}" type="presOf" srcId="{27A7A3A8-3852-484D-882A-1AADFCF9B498}" destId="{84A0C371-E1ED-4590-AD8B-59F5A5A74207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D49D4542-D45C-4C3B-B7B4-BD40F48F5385}" srcId="{8C09421E-F61C-41CA-9B31-D8D937EF5B19}" destId="{0A0F05AA-240D-446E-B652-890A2658FE6F}" srcOrd="1" destOrd="0" parTransId="{FE1F8F90-EDC1-42E2-9971-9522F0BEAB0C}" sibTransId="{BF663A49-23F3-43AD-A995-941C160C8DA3}"/>
    <dgm:cxn modelId="{D792ED10-2B14-48EB-9908-31476DD45303}" type="presOf" srcId="{F702EB09-E25F-4518-B427-1E2DEF91513B}" destId="{C1A54826-475A-4373-9CA8-20A925B28D51}" srcOrd="1" destOrd="0" presId="urn:microsoft.com/office/officeart/2005/8/layout/radial5"/>
    <dgm:cxn modelId="{29FEC4BF-AFAB-4D39-8634-431525226A89}" srcId="{8C09421E-F61C-41CA-9B31-D8D937EF5B19}" destId="{CC3E7209-A339-4967-B9EF-987690DDF7B7}" srcOrd="3" destOrd="0" parTransId="{27A7A3A8-3852-484D-882A-1AADFCF9B498}" sibTransId="{A4AF8D97-CDFA-4AC6-BA19-F7559E80FEFB}"/>
    <dgm:cxn modelId="{D5AEC6AA-63A9-47BA-BFF8-8361BF64D8C8}" type="presOf" srcId="{1FCBD83E-C23D-4CCA-9A0B-AF71B22ECC93}" destId="{E4A9C72C-5AB8-4B45-BCF9-3BB16C35AD8B}" srcOrd="0" destOrd="0" presId="urn:microsoft.com/office/officeart/2005/8/layout/radial5"/>
    <dgm:cxn modelId="{82696ACC-8ED2-45EC-88A2-3724CF557972}" srcId="{8C09421E-F61C-41CA-9B31-D8D937EF5B19}" destId="{77FB7071-5D6A-4C45-9C19-961C64FFA71E}" srcOrd="4" destOrd="0" parTransId="{F702EB09-E25F-4518-B427-1E2DEF91513B}" sibTransId="{81F5352D-1E6E-4B43-8176-56343E1603AA}"/>
    <dgm:cxn modelId="{F80CB92C-B447-463C-8919-A4E85685C020}" type="presOf" srcId="{008A27B0-E134-4783-8B96-543189FB15A7}" destId="{DF716B2E-EF26-4072-A285-D113A1E3E0F0}" srcOrd="0" destOrd="0" presId="urn:microsoft.com/office/officeart/2005/8/layout/radial5"/>
    <dgm:cxn modelId="{E4E0424E-28DA-47F2-A827-4E60E9380151}" srcId="{8C09421E-F61C-41CA-9B31-D8D937EF5B19}" destId="{109D5A0A-5512-4548-BEE5-09E72DD44CAC}" srcOrd="2" destOrd="0" parTransId="{008A27B0-E134-4783-8B96-543189FB15A7}" sibTransId="{29CBF864-F8FA-4E91-8AAB-4A2947041486}"/>
    <dgm:cxn modelId="{0C86A6CD-2F2F-4BB8-A9DB-F1DCE4A8FDF8}" type="presOf" srcId="{05A4C5EC-ED46-4FB5-A514-F6010A66D262}" destId="{79537B88-A510-4DA5-A8CA-255A2D0CC9C0}" srcOrd="1" destOrd="0" presId="urn:microsoft.com/office/officeart/2005/8/layout/radial5"/>
    <dgm:cxn modelId="{0633BA12-60D8-45A4-B5A5-051A138D9065}" type="presOf" srcId="{05A4C5EC-ED46-4FB5-A514-F6010A66D262}" destId="{8BE69E0B-F432-447D-9623-B9F985EB5D37}" srcOrd="0" destOrd="0" presId="urn:microsoft.com/office/officeart/2005/8/layout/radial5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75EFD3E8-60D7-4A3B-B73B-4A5E01461332}" type="presParOf" srcId="{E7D8E105-2708-4A6F-9ABF-AC58D6601555}" destId="{09E920D7-ECD8-4461-B740-A2C4D81420E4}" srcOrd="1" destOrd="0" presId="urn:microsoft.com/office/officeart/2005/8/layout/radial5"/>
    <dgm:cxn modelId="{7F6E34A5-A14D-459A-BC44-BF72881F62D7}" type="presParOf" srcId="{09E920D7-ECD8-4461-B740-A2C4D81420E4}" destId="{12638493-F8F9-4FF1-A3EB-0D3FCAFDEBAA}" srcOrd="0" destOrd="0" presId="urn:microsoft.com/office/officeart/2005/8/layout/radial5"/>
    <dgm:cxn modelId="{AF4F6EE7-A52D-492A-9D31-E666E59C73D7}" type="presParOf" srcId="{E7D8E105-2708-4A6F-9ABF-AC58D6601555}" destId="{3D6A2463-B9AA-4E1E-B63C-EB6C36418219}" srcOrd="2" destOrd="0" presId="urn:microsoft.com/office/officeart/2005/8/layout/radial5"/>
    <dgm:cxn modelId="{8C45BBB5-5723-419D-ABB9-0984C8B3864E}" type="presParOf" srcId="{E7D8E105-2708-4A6F-9ABF-AC58D6601555}" destId="{E1FB5F11-A9AE-4D61-9C15-8FE8F56EECBB}" srcOrd="3" destOrd="0" presId="urn:microsoft.com/office/officeart/2005/8/layout/radial5"/>
    <dgm:cxn modelId="{19F26B3C-1426-4C2C-817E-875C846C41CC}" type="presParOf" srcId="{E1FB5F11-A9AE-4D61-9C15-8FE8F56EECBB}" destId="{FEC0FF4C-0055-4156-95B8-8AF6BD78C29B}" srcOrd="0" destOrd="0" presId="urn:microsoft.com/office/officeart/2005/8/layout/radial5"/>
    <dgm:cxn modelId="{7DC7E833-4BED-43C9-A220-7B5C5C314DA9}" type="presParOf" srcId="{E7D8E105-2708-4A6F-9ABF-AC58D6601555}" destId="{CA5411D2-11FC-4B54-A3FE-5B565FB25853}" srcOrd="4" destOrd="0" presId="urn:microsoft.com/office/officeart/2005/8/layout/radial5"/>
    <dgm:cxn modelId="{31C73402-A689-424E-AD7F-CA9FC1D3D65D}" type="presParOf" srcId="{E7D8E105-2708-4A6F-9ABF-AC58D6601555}" destId="{DF716B2E-EF26-4072-A285-D113A1E3E0F0}" srcOrd="5" destOrd="0" presId="urn:microsoft.com/office/officeart/2005/8/layout/radial5"/>
    <dgm:cxn modelId="{39A3A47F-B481-4A55-9FD1-F986A01C904F}" type="presParOf" srcId="{DF716B2E-EF26-4072-A285-D113A1E3E0F0}" destId="{BF06BDB0-555D-4167-BDB3-4DD2124AD7B6}" srcOrd="0" destOrd="0" presId="urn:microsoft.com/office/officeart/2005/8/layout/radial5"/>
    <dgm:cxn modelId="{77068AD7-4253-4281-8CE9-B51209554B24}" type="presParOf" srcId="{E7D8E105-2708-4A6F-9ABF-AC58D6601555}" destId="{CEA2B6C8-BA08-499E-9728-4179797FFD34}" srcOrd="6" destOrd="0" presId="urn:microsoft.com/office/officeart/2005/8/layout/radial5"/>
    <dgm:cxn modelId="{C3684974-A82D-4783-91E0-36C057D57718}" type="presParOf" srcId="{E7D8E105-2708-4A6F-9ABF-AC58D6601555}" destId="{C911C518-DF16-4A2F-B709-086355765836}" srcOrd="7" destOrd="0" presId="urn:microsoft.com/office/officeart/2005/8/layout/radial5"/>
    <dgm:cxn modelId="{89437016-FF93-4BFE-B533-7DF680EBDD4E}" type="presParOf" srcId="{C911C518-DF16-4A2F-B709-086355765836}" destId="{84A0C371-E1ED-4590-AD8B-59F5A5A74207}" srcOrd="0" destOrd="0" presId="urn:microsoft.com/office/officeart/2005/8/layout/radial5"/>
    <dgm:cxn modelId="{09E19ADC-FB8E-456A-A1DF-BC4A12F17C84}" type="presParOf" srcId="{E7D8E105-2708-4A6F-9ABF-AC58D6601555}" destId="{ADEB2F0F-B018-4141-893A-F5D332A15701}" srcOrd="8" destOrd="0" presId="urn:microsoft.com/office/officeart/2005/8/layout/radial5"/>
    <dgm:cxn modelId="{DD7808FE-D895-422A-BE91-0A6FFA875903}" type="presParOf" srcId="{E7D8E105-2708-4A6F-9ABF-AC58D6601555}" destId="{C9C15910-7383-41C5-AC2D-1AED2983E610}" srcOrd="9" destOrd="0" presId="urn:microsoft.com/office/officeart/2005/8/layout/radial5"/>
    <dgm:cxn modelId="{E724BB61-4712-46BB-AE38-0803D6A7A709}" type="presParOf" srcId="{C9C15910-7383-41C5-AC2D-1AED2983E610}" destId="{C1A54826-475A-4373-9CA8-20A925B28D51}" srcOrd="0" destOrd="0" presId="urn:microsoft.com/office/officeart/2005/8/layout/radial5"/>
    <dgm:cxn modelId="{4C7C7E54-A316-4E0E-9008-DE4FAB28015B}" type="presParOf" srcId="{E7D8E105-2708-4A6F-9ABF-AC58D6601555}" destId="{59236761-B945-4FE8-93EA-363C7F63993C}" srcOrd="10" destOrd="0" presId="urn:microsoft.com/office/officeart/2005/8/layout/radial5"/>
    <dgm:cxn modelId="{67DCE130-5541-477A-9DE3-45883A4D9F0C}" type="presParOf" srcId="{E7D8E105-2708-4A6F-9ABF-AC58D6601555}" destId="{8BE69E0B-F432-447D-9623-B9F985EB5D37}" srcOrd="11" destOrd="0" presId="urn:microsoft.com/office/officeart/2005/8/layout/radial5"/>
    <dgm:cxn modelId="{317A0CF7-6F52-4F66-9A76-B37FA28DAEF2}" type="presParOf" srcId="{8BE69E0B-F432-447D-9623-B9F985EB5D37}" destId="{79537B88-A510-4DA5-A8CA-255A2D0CC9C0}" srcOrd="0" destOrd="0" presId="urn:microsoft.com/office/officeart/2005/8/layout/radial5"/>
    <dgm:cxn modelId="{CD25A281-1844-4D3C-A0DE-ACA8BEBD7F17}" type="presParOf" srcId="{E7D8E105-2708-4A6F-9ABF-AC58D6601555}" destId="{E4A9C72C-5AB8-4B45-BCF9-3BB16C35AD8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035D-99D8-4811-A0DE-36CED104659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75B5C12-32B9-47B7-99AE-6EFED6DB25DA}">
      <dgm:prSet phldrT="[Text]"/>
      <dgm:spPr/>
      <dgm:t>
        <a:bodyPr/>
        <a:lstStyle/>
        <a:p>
          <a:r>
            <a:rPr lang="en-US" dirty="0" smtClean="0"/>
            <a:t>Bot</a:t>
          </a:r>
          <a:endParaRPr lang="en-US" dirty="0"/>
        </a:p>
      </dgm:t>
    </dgm:pt>
    <dgm:pt modelId="{3C333CBB-E0C8-405E-BF09-920CBC0AFDBB}" type="parTrans" cxnId="{BDBFC24D-9EE3-4069-9BB9-5A448293FB7D}">
      <dgm:prSet/>
      <dgm:spPr/>
      <dgm:t>
        <a:bodyPr/>
        <a:lstStyle/>
        <a:p>
          <a:endParaRPr lang="en-US"/>
        </a:p>
      </dgm:t>
    </dgm:pt>
    <dgm:pt modelId="{1BE555CF-7F04-411D-8CB0-087258BDE564}" type="sibTrans" cxnId="{BDBFC24D-9EE3-4069-9BB9-5A448293FB7D}">
      <dgm:prSet/>
      <dgm:spPr/>
      <dgm:t>
        <a:bodyPr/>
        <a:lstStyle/>
        <a:p>
          <a:endParaRPr lang="en-US"/>
        </a:p>
      </dgm:t>
    </dgm:pt>
    <dgm:pt modelId="{778FECAC-C03B-4603-ABFD-2B846239CA54}">
      <dgm:prSet phldrT="[Text]" custT="1"/>
      <dgm:spPr/>
      <dgm:t>
        <a:bodyPr/>
        <a:lstStyle/>
        <a:p>
          <a:r>
            <a:rPr lang="en-US" sz="1100" b="1" dirty="0" smtClean="0"/>
            <a:t>Spreading new Malware</a:t>
          </a:r>
          <a:endParaRPr lang="en-US" sz="1100" b="1" dirty="0"/>
        </a:p>
      </dgm:t>
    </dgm:pt>
    <dgm:pt modelId="{FC978EDC-CBD3-4116-8168-43C0C71309F0}" type="parTrans" cxnId="{8447C607-CA80-41D7-A004-CC480E95A13B}">
      <dgm:prSet/>
      <dgm:spPr/>
      <dgm:t>
        <a:bodyPr/>
        <a:lstStyle/>
        <a:p>
          <a:endParaRPr lang="en-US"/>
        </a:p>
      </dgm:t>
    </dgm:pt>
    <dgm:pt modelId="{7E685D49-49E7-48CA-9581-4DEB6895A28A}" type="sibTrans" cxnId="{8447C607-CA80-41D7-A004-CC480E95A13B}">
      <dgm:prSet/>
      <dgm:spPr/>
      <dgm:t>
        <a:bodyPr/>
        <a:lstStyle/>
        <a:p>
          <a:endParaRPr lang="en-US"/>
        </a:p>
      </dgm:t>
    </dgm:pt>
    <dgm:pt modelId="{01642865-0D1B-40A2-9955-6750AE493696}">
      <dgm:prSet phldrT="[Text]" custT="1"/>
      <dgm:spPr/>
      <dgm:t>
        <a:bodyPr/>
        <a:lstStyle/>
        <a:p>
          <a:r>
            <a:rPr lang="en-US" sz="1100" b="1" dirty="0" smtClean="0"/>
            <a:t>Installing Advertisement </a:t>
          </a:r>
          <a:r>
            <a:rPr lang="en-US" sz="1100" b="1" dirty="0" err="1" smtClean="0"/>
            <a:t>Addons</a:t>
          </a:r>
          <a:endParaRPr lang="en-US" sz="1100" b="1" dirty="0"/>
        </a:p>
      </dgm:t>
    </dgm:pt>
    <dgm:pt modelId="{255E88B0-7F1D-46DF-ABB5-DB640911D4FF}" type="parTrans" cxnId="{9C70692C-9A11-4A04-926C-E352CB483F41}">
      <dgm:prSet/>
      <dgm:spPr/>
      <dgm:t>
        <a:bodyPr/>
        <a:lstStyle/>
        <a:p>
          <a:endParaRPr lang="en-US"/>
        </a:p>
      </dgm:t>
    </dgm:pt>
    <dgm:pt modelId="{94AE055D-904F-400C-A4A7-8704904FCB01}" type="sibTrans" cxnId="{9C70692C-9A11-4A04-926C-E352CB483F41}">
      <dgm:prSet/>
      <dgm:spPr/>
      <dgm:t>
        <a:bodyPr/>
        <a:lstStyle/>
        <a:p>
          <a:endParaRPr lang="en-US"/>
        </a:p>
      </dgm:t>
    </dgm:pt>
    <dgm:pt modelId="{38DADBB7-ED37-43BC-8C9B-7E8BF86E8AB7}">
      <dgm:prSet phldrT="[Text]" custT="1"/>
      <dgm:spPr/>
      <dgm:t>
        <a:bodyPr/>
        <a:lstStyle/>
        <a:p>
          <a:r>
            <a:rPr lang="en-US" sz="1100" b="1" dirty="0" smtClean="0"/>
            <a:t>Google AdSense abuse</a:t>
          </a:r>
          <a:endParaRPr lang="en-US" sz="1100" b="1" dirty="0"/>
        </a:p>
      </dgm:t>
    </dgm:pt>
    <dgm:pt modelId="{9A67771C-9647-453B-AAE8-88FF29E2C60E}" type="parTrans" cxnId="{FA41DC17-3090-4CE3-AB7A-BFBCE51D8337}">
      <dgm:prSet/>
      <dgm:spPr/>
      <dgm:t>
        <a:bodyPr/>
        <a:lstStyle/>
        <a:p>
          <a:endParaRPr lang="en-US"/>
        </a:p>
      </dgm:t>
    </dgm:pt>
    <dgm:pt modelId="{A7316F92-B2D8-47ED-BC41-A9B295452B48}" type="sibTrans" cxnId="{FA41DC17-3090-4CE3-AB7A-BFBCE51D8337}">
      <dgm:prSet/>
      <dgm:spPr/>
      <dgm:t>
        <a:bodyPr/>
        <a:lstStyle/>
        <a:p>
          <a:endParaRPr lang="en-US"/>
        </a:p>
      </dgm:t>
    </dgm:pt>
    <dgm:pt modelId="{BFC8BDF1-78DB-4655-A4E3-CF8B153D4676}">
      <dgm:prSet phldrT="[Text]" custT="1"/>
      <dgm:spPr/>
      <dgm:t>
        <a:bodyPr/>
        <a:lstStyle/>
        <a:p>
          <a:r>
            <a:rPr lang="en-US" sz="1100" b="1" dirty="0" smtClean="0"/>
            <a:t>Attack IRC Chat Networks</a:t>
          </a:r>
          <a:endParaRPr lang="en-US" sz="1100" b="1" dirty="0"/>
        </a:p>
      </dgm:t>
    </dgm:pt>
    <dgm:pt modelId="{4F154B9D-3A4C-4473-ACA7-48E96645E565}" type="parTrans" cxnId="{61490C96-F63D-44B4-8577-58873EE40735}">
      <dgm:prSet/>
      <dgm:spPr/>
      <dgm:t>
        <a:bodyPr/>
        <a:lstStyle/>
        <a:p>
          <a:endParaRPr lang="en-US"/>
        </a:p>
      </dgm:t>
    </dgm:pt>
    <dgm:pt modelId="{95E5BFF9-DC45-46A9-9082-DBE678207EA7}" type="sibTrans" cxnId="{61490C96-F63D-44B4-8577-58873EE40735}">
      <dgm:prSet/>
      <dgm:spPr/>
      <dgm:t>
        <a:bodyPr/>
        <a:lstStyle/>
        <a:p>
          <a:endParaRPr lang="en-US"/>
        </a:p>
      </dgm:t>
    </dgm:pt>
    <dgm:pt modelId="{DA9618EA-0EC7-44B5-B66E-5B04FFCE57A0}">
      <dgm:prSet phldrT="[Text]" custT="1"/>
      <dgm:spPr/>
      <dgm:t>
        <a:bodyPr/>
        <a:lstStyle/>
        <a:p>
          <a:r>
            <a:rPr lang="en-US" sz="1100" b="1" dirty="0" smtClean="0"/>
            <a:t>Manipulating online polls and games</a:t>
          </a:r>
          <a:endParaRPr lang="en-US" sz="1100" b="1" dirty="0"/>
        </a:p>
      </dgm:t>
    </dgm:pt>
    <dgm:pt modelId="{58036C44-998C-422F-BF7D-D945DC20EC06}" type="parTrans" cxnId="{174E4A0E-001E-4C18-8F59-1072952C47E5}">
      <dgm:prSet/>
      <dgm:spPr/>
      <dgm:t>
        <a:bodyPr/>
        <a:lstStyle/>
        <a:p>
          <a:endParaRPr lang="en-US"/>
        </a:p>
      </dgm:t>
    </dgm:pt>
    <dgm:pt modelId="{1DDC7193-AED3-4874-915F-F32629BA6ECE}" type="sibTrans" cxnId="{174E4A0E-001E-4C18-8F59-1072952C47E5}">
      <dgm:prSet/>
      <dgm:spPr/>
      <dgm:t>
        <a:bodyPr/>
        <a:lstStyle/>
        <a:p>
          <a:endParaRPr lang="en-US"/>
        </a:p>
      </dgm:t>
    </dgm:pt>
    <dgm:pt modelId="{F58A2E06-B225-45AD-B626-484D03F988AF}">
      <dgm:prSet phldrT="[Text]" custT="1"/>
      <dgm:spPr/>
      <dgm:t>
        <a:bodyPr/>
        <a:lstStyle/>
        <a:p>
          <a:r>
            <a:rPr lang="en-US" sz="1100" b="1" dirty="0" smtClean="0"/>
            <a:t>Mass identity theft</a:t>
          </a:r>
          <a:endParaRPr lang="en-US" sz="1100" b="1" dirty="0"/>
        </a:p>
      </dgm:t>
    </dgm:pt>
    <dgm:pt modelId="{FF809CBA-8C25-454A-99F3-664DBBD39BF2}" type="parTrans" cxnId="{7D085D86-90A5-4630-BFA0-BF2B11C84EAB}">
      <dgm:prSet/>
      <dgm:spPr/>
      <dgm:t>
        <a:bodyPr/>
        <a:lstStyle/>
        <a:p>
          <a:endParaRPr lang="en-US"/>
        </a:p>
      </dgm:t>
    </dgm:pt>
    <dgm:pt modelId="{940EE590-BAA5-4529-AF97-B529DD23F931}" type="sibTrans" cxnId="{7D085D86-90A5-4630-BFA0-BF2B11C84EAB}">
      <dgm:prSet/>
      <dgm:spPr/>
      <dgm:t>
        <a:bodyPr/>
        <a:lstStyle/>
        <a:p>
          <a:endParaRPr lang="en-US"/>
        </a:p>
      </dgm:t>
    </dgm:pt>
    <dgm:pt modelId="{F43DD3CD-CBC1-4FAB-A133-8DCD18E0A25A}" type="pres">
      <dgm:prSet presAssocID="{9FB2035D-99D8-4811-A0DE-36CED10465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C63FE0-ABCA-4248-B13B-2DCF078A01AB}" type="pres">
      <dgm:prSet presAssocID="{A75B5C12-32B9-47B7-99AE-6EFED6DB25DA}" presName="centerShape" presStyleLbl="node0" presStyleIdx="0" presStyleCnt="1"/>
      <dgm:spPr/>
      <dgm:t>
        <a:bodyPr/>
        <a:lstStyle/>
        <a:p>
          <a:endParaRPr lang="en-US"/>
        </a:p>
      </dgm:t>
    </dgm:pt>
    <dgm:pt modelId="{5F42F1EE-A2F6-4C01-B4BD-D4B3E6CFB2F9}" type="pres">
      <dgm:prSet presAssocID="{FC978EDC-CBD3-4116-8168-43C0C71309F0}" presName="Name9" presStyleLbl="parChTrans1D2" presStyleIdx="0" presStyleCnt="6"/>
      <dgm:spPr/>
      <dgm:t>
        <a:bodyPr/>
        <a:lstStyle/>
        <a:p>
          <a:endParaRPr lang="en-US"/>
        </a:p>
      </dgm:t>
    </dgm:pt>
    <dgm:pt modelId="{1CC81DC1-C045-4479-89CB-5266A9FFA735}" type="pres">
      <dgm:prSet presAssocID="{FC978EDC-CBD3-4116-8168-43C0C71309F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2F53878-8424-4FAD-B7E0-61A7014C2B62}" type="pres">
      <dgm:prSet presAssocID="{778FECAC-C03B-4603-ABFD-2B846239CA54}" presName="node" presStyleLbl="node1" presStyleIdx="0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2CC96-15E1-4A58-A03C-851837D9C922}" type="pres">
      <dgm:prSet presAssocID="{255E88B0-7F1D-46DF-ABB5-DB640911D4FF}" presName="Name9" presStyleLbl="parChTrans1D2" presStyleIdx="1" presStyleCnt="6"/>
      <dgm:spPr/>
      <dgm:t>
        <a:bodyPr/>
        <a:lstStyle/>
        <a:p>
          <a:endParaRPr lang="en-US"/>
        </a:p>
      </dgm:t>
    </dgm:pt>
    <dgm:pt modelId="{6CEBA27B-D46B-40B4-9F69-5181C2FE1791}" type="pres">
      <dgm:prSet presAssocID="{255E88B0-7F1D-46DF-ABB5-DB640911D4F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CDD72D90-498B-4C41-91F2-8230D53C14E6}" type="pres">
      <dgm:prSet presAssocID="{01642865-0D1B-40A2-9955-6750AE493696}" presName="node" presStyleLbl="node1" presStyleIdx="1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37173-0E9B-4E05-A332-979929B9AC85}" type="pres">
      <dgm:prSet presAssocID="{9A67771C-9647-453B-AAE8-88FF29E2C60E}" presName="Name9" presStyleLbl="parChTrans1D2" presStyleIdx="2" presStyleCnt="6"/>
      <dgm:spPr/>
      <dgm:t>
        <a:bodyPr/>
        <a:lstStyle/>
        <a:p>
          <a:endParaRPr lang="en-US"/>
        </a:p>
      </dgm:t>
    </dgm:pt>
    <dgm:pt modelId="{6ED6F47B-29CA-4B96-A4C6-FA1F5E521DA9}" type="pres">
      <dgm:prSet presAssocID="{9A67771C-9647-453B-AAE8-88FF29E2C60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B212C31C-69AA-472B-BF2B-C87B1B4F41A7}" type="pres">
      <dgm:prSet presAssocID="{38DADBB7-ED37-43BC-8C9B-7E8BF86E8AB7}" presName="node" presStyleLbl="node1" presStyleIdx="2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CE9C-5BA3-4C48-8D71-08EF7F495C24}" type="pres">
      <dgm:prSet presAssocID="{4F154B9D-3A4C-4473-ACA7-48E96645E565}" presName="Name9" presStyleLbl="parChTrans1D2" presStyleIdx="3" presStyleCnt="6"/>
      <dgm:spPr/>
      <dgm:t>
        <a:bodyPr/>
        <a:lstStyle/>
        <a:p>
          <a:endParaRPr lang="en-US"/>
        </a:p>
      </dgm:t>
    </dgm:pt>
    <dgm:pt modelId="{8A61E592-AE7F-4550-88F4-769F6A619BD3}" type="pres">
      <dgm:prSet presAssocID="{4F154B9D-3A4C-4473-ACA7-48E96645E565}" presName="connTx" presStyleLbl="parChTrans1D2" presStyleIdx="3" presStyleCnt="6"/>
      <dgm:spPr/>
      <dgm:t>
        <a:bodyPr/>
        <a:lstStyle/>
        <a:p>
          <a:endParaRPr lang="en-US"/>
        </a:p>
      </dgm:t>
    </dgm:pt>
    <dgm:pt modelId="{5AF06DD3-AF6D-4F0F-BD35-33A3E13933D9}" type="pres">
      <dgm:prSet presAssocID="{BFC8BDF1-78DB-4655-A4E3-CF8B153D4676}" presName="node" presStyleLbl="node1" presStyleIdx="3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12148-27C9-40DD-A9E3-239F1E25847D}" type="pres">
      <dgm:prSet presAssocID="{58036C44-998C-422F-BF7D-D945DC20EC06}" presName="Name9" presStyleLbl="parChTrans1D2" presStyleIdx="4" presStyleCnt="6"/>
      <dgm:spPr/>
      <dgm:t>
        <a:bodyPr/>
        <a:lstStyle/>
        <a:p>
          <a:endParaRPr lang="en-US"/>
        </a:p>
      </dgm:t>
    </dgm:pt>
    <dgm:pt modelId="{10FAA0C4-9599-4547-A94C-8B4332FFA131}" type="pres">
      <dgm:prSet presAssocID="{58036C44-998C-422F-BF7D-D945DC20EC06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564B829-A6AA-4522-9004-59A45B6F5426}" type="pres">
      <dgm:prSet presAssocID="{DA9618EA-0EC7-44B5-B66E-5B04FFCE57A0}" presName="node" presStyleLbl="node1" presStyleIdx="4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04A6A-A68C-44C7-B1C3-4C17CC402B5C}" type="pres">
      <dgm:prSet presAssocID="{FF809CBA-8C25-454A-99F3-664DBBD39BF2}" presName="Name9" presStyleLbl="parChTrans1D2" presStyleIdx="5" presStyleCnt="6"/>
      <dgm:spPr/>
      <dgm:t>
        <a:bodyPr/>
        <a:lstStyle/>
        <a:p>
          <a:endParaRPr lang="en-US"/>
        </a:p>
      </dgm:t>
    </dgm:pt>
    <dgm:pt modelId="{2EC18DF2-09AC-4EA7-9C4E-705C8A61D790}" type="pres">
      <dgm:prSet presAssocID="{FF809CBA-8C25-454A-99F3-664DBBD39BF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16FF8462-D75A-4256-A9FF-A3687EE875ED}" type="pres">
      <dgm:prSet presAssocID="{F58A2E06-B225-45AD-B626-484D03F988AF}" presName="node" presStyleLbl="node1" presStyleIdx="5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D182C-7465-4ADF-9490-4865D746FBAD}" type="presOf" srcId="{FC978EDC-CBD3-4116-8168-43C0C71309F0}" destId="{1CC81DC1-C045-4479-89CB-5266A9FFA735}" srcOrd="1" destOrd="0" presId="urn:microsoft.com/office/officeart/2005/8/layout/radial1"/>
    <dgm:cxn modelId="{BDBFC24D-9EE3-4069-9BB9-5A448293FB7D}" srcId="{9FB2035D-99D8-4811-A0DE-36CED1046595}" destId="{A75B5C12-32B9-47B7-99AE-6EFED6DB25DA}" srcOrd="0" destOrd="0" parTransId="{3C333CBB-E0C8-405E-BF09-920CBC0AFDBB}" sibTransId="{1BE555CF-7F04-411D-8CB0-087258BDE564}"/>
    <dgm:cxn modelId="{C8EBEF8D-733C-42DA-846B-83B132728B0A}" type="presOf" srcId="{FF809CBA-8C25-454A-99F3-664DBBD39BF2}" destId="{F3C04A6A-A68C-44C7-B1C3-4C17CC402B5C}" srcOrd="0" destOrd="0" presId="urn:microsoft.com/office/officeart/2005/8/layout/radial1"/>
    <dgm:cxn modelId="{174E4A0E-001E-4C18-8F59-1072952C47E5}" srcId="{A75B5C12-32B9-47B7-99AE-6EFED6DB25DA}" destId="{DA9618EA-0EC7-44B5-B66E-5B04FFCE57A0}" srcOrd="4" destOrd="0" parTransId="{58036C44-998C-422F-BF7D-D945DC20EC06}" sibTransId="{1DDC7193-AED3-4874-915F-F32629BA6ECE}"/>
    <dgm:cxn modelId="{2DAC4AA5-1C19-4BD8-AC45-505190119C82}" type="presOf" srcId="{4F154B9D-3A4C-4473-ACA7-48E96645E565}" destId="{07F6CE9C-5BA3-4C48-8D71-08EF7F495C24}" srcOrd="0" destOrd="0" presId="urn:microsoft.com/office/officeart/2005/8/layout/radial1"/>
    <dgm:cxn modelId="{CDF11469-0D9B-4D5A-9B68-6C42DEE44566}" type="presOf" srcId="{58036C44-998C-422F-BF7D-D945DC20EC06}" destId="{10FAA0C4-9599-4547-A94C-8B4332FFA131}" srcOrd="1" destOrd="0" presId="urn:microsoft.com/office/officeart/2005/8/layout/radial1"/>
    <dgm:cxn modelId="{D1D23CF4-0DDB-47C7-8E8A-508BEEB308D3}" type="presOf" srcId="{9A67771C-9647-453B-AAE8-88FF29E2C60E}" destId="{6ED6F47B-29CA-4B96-A4C6-FA1F5E521DA9}" srcOrd="1" destOrd="0" presId="urn:microsoft.com/office/officeart/2005/8/layout/radial1"/>
    <dgm:cxn modelId="{9C70692C-9A11-4A04-926C-E352CB483F41}" srcId="{A75B5C12-32B9-47B7-99AE-6EFED6DB25DA}" destId="{01642865-0D1B-40A2-9955-6750AE493696}" srcOrd="1" destOrd="0" parTransId="{255E88B0-7F1D-46DF-ABB5-DB640911D4FF}" sibTransId="{94AE055D-904F-400C-A4A7-8704904FCB01}"/>
    <dgm:cxn modelId="{08E397CB-A479-410F-9667-B304C91AF6FA}" type="presOf" srcId="{FF809CBA-8C25-454A-99F3-664DBBD39BF2}" destId="{2EC18DF2-09AC-4EA7-9C4E-705C8A61D790}" srcOrd="1" destOrd="0" presId="urn:microsoft.com/office/officeart/2005/8/layout/radial1"/>
    <dgm:cxn modelId="{52DDB334-3F67-4937-95BE-046D0F7BA131}" type="presOf" srcId="{9FB2035D-99D8-4811-A0DE-36CED1046595}" destId="{F43DD3CD-CBC1-4FAB-A133-8DCD18E0A25A}" srcOrd="0" destOrd="0" presId="urn:microsoft.com/office/officeart/2005/8/layout/radial1"/>
    <dgm:cxn modelId="{F21F68B1-7878-4C52-BD42-B5D3754F5DB8}" type="presOf" srcId="{255E88B0-7F1D-46DF-ABB5-DB640911D4FF}" destId="{6CEBA27B-D46B-40B4-9F69-5181C2FE1791}" srcOrd="1" destOrd="0" presId="urn:microsoft.com/office/officeart/2005/8/layout/radial1"/>
    <dgm:cxn modelId="{C9EEEB40-A565-4B5B-8A20-9DD7F5A5B6B2}" type="presOf" srcId="{9A67771C-9647-453B-AAE8-88FF29E2C60E}" destId="{03837173-0E9B-4E05-A332-979929B9AC85}" srcOrd="0" destOrd="0" presId="urn:microsoft.com/office/officeart/2005/8/layout/radial1"/>
    <dgm:cxn modelId="{7911CDC6-497A-44FB-B1BE-33A067010263}" type="presOf" srcId="{58036C44-998C-422F-BF7D-D945DC20EC06}" destId="{FA112148-27C9-40DD-A9E3-239F1E25847D}" srcOrd="0" destOrd="0" presId="urn:microsoft.com/office/officeart/2005/8/layout/radial1"/>
    <dgm:cxn modelId="{A8BF4449-097E-4B31-AF0A-A085BCE9892D}" type="presOf" srcId="{FC978EDC-CBD3-4116-8168-43C0C71309F0}" destId="{5F42F1EE-A2F6-4C01-B4BD-D4B3E6CFB2F9}" srcOrd="0" destOrd="0" presId="urn:microsoft.com/office/officeart/2005/8/layout/radial1"/>
    <dgm:cxn modelId="{8FE73802-1102-4B15-9A07-C6510311D98C}" type="presOf" srcId="{DA9618EA-0EC7-44B5-B66E-5B04FFCE57A0}" destId="{0564B829-A6AA-4522-9004-59A45B6F5426}" srcOrd="0" destOrd="0" presId="urn:microsoft.com/office/officeart/2005/8/layout/radial1"/>
    <dgm:cxn modelId="{FA41DC17-3090-4CE3-AB7A-BFBCE51D8337}" srcId="{A75B5C12-32B9-47B7-99AE-6EFED6DB25DA}" destId="{38DADBB7-ED37-43BC-8C9B-7E8BF86E8AB7}" srcOrd="2" destOrd="0" parTransId="{9A67771C-9647-453B-AAE8-88FF29E2C60E}" sibTransId="{A7316F92-B2D8-47ED-BC41-A9B295452B48}"/>
    <dgm:cxn modelId="{F3BC774B-4001-496D-B4AD-957D2E28C2E8}" type="presOf" srcId="{A75B5C12-32B9-47B7-99AE-6EFED6DB25DA}" destId="{80C63FE0-ABCA-4248-B13B-2DCF078A01AB}" srcOrd="0" destOrd="0" presId="urn:microsoft.com/office/officeart/2005/8/layout/radial1"/>
    <dgm:cxn modelId="{C5C663AB-CA85-4505-8302-480AC039E1DE}" type="presOf" srcId="{F58A2E06-B225-45AD-B626-484D03F988AF}" destId="{16FF8462-D75A-4256-A9FF-A3687EE875ED}" srcOrd="0" destOrd="0" presId="urn:microsoft.com/office/officeart/2005/8/layout/radial1"/>
    <dgm:cxn modelId="{7D085D86-90A5-4630-BFA0-BF2B11C84EAB}" srcId="{A75B5C12-32B9-47B7-99AE-6EFED6DB25DA}" destId="{F58A2E06-B225-45AD-B626-484D03F988AF}" srcOrd="5" destOrd="0" parTransId="{FF809CBA-8C25-454A-99F3-664DBBD39BF2}" sibTransId="{940EE590-BAA5-4529-AF97-B529DD23F931}"/>
    <dgm:cxn modelId="{E25BDB28-46C8-422A-A0E5-7EE8ECCF7243}" type="presOf" srcId="{778FECAC-C03B-4603-ABFD-2B846239CA54}" destId="{C2F53878-8424-4FAD-B7E0-61A7014C2B62}" srcOrd="0" destOrd="0" presId="urn:microsoft.com/office/officeart/2005/8/layout/radial1"/>
    <dgm:cxn modelId="{61490C96-F63D-44B4-8577-58873EE40735}" srcId="{A75B5C12-32B9-47B7-99AE-6EFED6DB25DA}" destId="{BFC8BDF1-78DB-4655-A4E3-CF8B153D4676}" srcOrd="3" destOrd="0" parTransId="{4F154B9D-3A4C-4473-ACA7-48E96645E565}" sibTransId="{95E5BFF9-DC45-46A9-9082-DBE678207EA7}"/>
    <dgm:cxn modelId="{8EB07D75-2A76-4F6D-B210-BE23B03753C1}" type="presOf" srcId="{4F154B9D-3A4C-4473-ACA7-48E96645E565}" destId="{8A61E592-AE7F-4550-88F4-769F6A619BD3}" srcOrd="1" destOrd="0" presId="urn:microsoft.com/office/officeart/2005/8/layout/radial1"/>
    <dgm:cxn modelId="{249A6226-93AC-4ECC-97BF-F8C2C40AA96E}" type="presOf" srcId="{BFC8BDF1-78DB-4655-A4E3-CF8B153D4676}" destId="{5AF06DD3-AF6D-4F0F-BD35-33A3E13933D9}" srcOrd="0" destOrd="0" presId="urn:microsoft.com/office/officeart/2005/8/layout/radial1"/>
    <dgm:cxn modelId="{8447C607-CA80-41D7-A004-CC480E95A13B}" srcId="{A75B5C12-32B9-47B7-99AE-6EFED6DB25DA}" destId="{778FECAC-C03B-4603-ABFD-2B846239CA54}" srcOrd="0" destOrd="0" parTransId="{FC978EDC-CBD3-4116-8168-43C0C71309F0}" sibTransId="{7E685D49-49E7-48CA-9581-4DEB6895A28A}"/>
    <dgm:cxn modelId="{E453C22D-82FA-4E4F-BE07-C9075AD42BF6}" type="presOf" srcId="{01642865-0D1B-40A2-9955-6750AE493696}" destId="{CDD72D90-498B-4C41-91F2-8230D53C14E6}" srcOrd="0" destOrd="0" presId="urn:microsoft.com/office/officeart/2005/8/layout/radial1"/>
    <dgm:cxn modelId="{62920192-76E6-48BC-B15D-1000E61F13EE}" type="presOf" srcId="{38DADBB7-ED37-43BC-8C9B-7E8BF86E8AB7}" destId="{B212C31C-69AA-472B-BF2B-C87B1B4F41A7}" srcOrd="0" destOrd="0" presId="urn:microsoft.com/office/officeart/2005/8/layout/radial1"/>
    <dgm:cxn modelId="{FFB09D4B-04E6-4478-9EE4-A16666970DAA}" type="presOf" srcId="{255E88B0-7F1D-46DF-ABB5-DB640911D4FF}" destId="{0842CC96-15E1-4A58-A03C-851837D9C922}" srcOrd="0" destOrd="0" presId="urn:microsoft.com/office/officeart/2005/8/layout/radial1"/>
    <dgm:cxn modelId="{1D10A6DC-8006-4B87-914B-4A4DA994C71D}" type="presParOf" srcId="{F43DD3CD-CBC1-4FAB-A133-8DCD18E0A25A}" destId="{80C63FE0-ABCA-4248-B13B-2DCF078A01AB}" srcOrd="0" destOrd="0" presId="urn:microsoft.com/office/officeart/2005/8/layout/radial1"/>
    <dgm:cxn modelId="{194B60E2-DC11-4A13-8582-83698DBAF9B4}" type="presParOf" srcId="{F43DD3CD-CBC1-4FAB-A133-8DCD18E0A25A}" destId="{5F42F1EE-A2F6-4C01-B4BD-D4B3E6CFB2F9}" srcOrd="1" destOrd="0" presId="urn:microsoft.com/office/officeart/2005/8/layout/radial1"/>
    <dgm:cxn modelId="{7B94B605-010A-47EE-9080-7F598F82635B}" type="presParOf" srcId="{5F42F1EE-A2F6-4C01-B4BD-D4B3E6CFB2F9}" destId="{1CC81DC1-C045-4479-89CB-5266A9FFA735}" srcOrd="0" destOrd="0" presId="urn:microsoft.com/office/officeart/2005/8/layout/radial1"/>
    <dgm:cxn modelId="{6E1175A3-D045-4EE9-9A64-C2B80CCD0E67}" type="presParOf" srcId="{F43DD3CD-CBC1-4FAB-A133-8DCD18E0A25A}" destId="{C2F53878-8424-4FAD-B7E0-61A7014C2B62}" srcOrd="2" destOrd="0" presId="urn:microsoft.com/office/officeart/2005/8/layout/radial1"/>
    <dgm:cxn modelId="{0D1B7510-6901-4C94-ACA5-9E4ED6F9BF01}" type="presParOf" srcId="{F43DD3CD-CBC1-4FAB-A133-8DCD18E0A25A}" destId="{0842CC96-15E1-4A58-A03C-851837D9C922}" srcOrd="3" destOrd="0" presId="urn:microsoft.com/office/officeart/2005/8/layout/radial1"/>
    <dgm:cxn modelId="{5B4C476F-E9CA-454E-8A58-4AE5E08FB307}" type="presParOf" srcId="{0842CC96-15E1-4A58-A03C-851837D9C922}" destId="{6CEBA27B-D46B-40B4-9F69-5181C2FE1791}" srcOrd="0" destOrd="0" presId="urn:microsoft.com/office/officeart/2005/8/layout/radial1"/>
    <dgm:cxn modelId="{A00FC44C-E498-4674-8315-EA549C3DDD02}" type="presParOf" srcId="{F43DD3CD-CBC1-4FAB-A133-8DCD18E0A25A}" destId="{CDD72D90-498B-4C41-91F2-8230D53C14E6}" srcOrd="4" destOrd="0" presId="urn:microsoft.com/office/officeart/2005/8/layout/radial1"/>
    <dgm:cxn modelId="{8100AA37-5DF3-4075-A93B-EB3EF9D95D03}" type="presParOf" srcId="{F43DD3CD-CBC1-4FAB-A133-8DCD18E0A25A}" destId="{03837173-0E9B-4E05-A332-979929B9AC85}" srcOrd="5" destOrd="0" presId="urn:microsoft.com/office/officeart/2005/8/layout/radial1"/>
    <dgm:cxn modelId="{6E49270A-E41F-4155-A69F-ECF61A8B71DD}" type="presParOf" srcId="{03837173-0E9B-4E05-A332-979929B9AC85}" destId="{6ED6F47B-29CA-4B96-A4C6-FA1F5E521DA9}" srcOrd="0" destOrd="0" presId="urn:microsoft.com/office/officeart/2005/8/layout/radial1"/>
    <dgm:cxn modelId="{38B445E9-C1F7-41B4-B425-C099601DD30F}" type="presParOf" srcId="{F43DD3CD-CBC1-4FAB-A133-8DCD18E0A25A}" destId="{B212C31C-69AA-472B-BF2B-C87B1B4F41A7}" srcOrd="6" destOrd="0" presId="urn:microsoft.com/office/officeart/2005/8/layout/radial1"/>
    <dgm:cxn modelId="{ED401C98-8E81-4A14-B6B0-6DBCFCAC812C}" type="presParOf" srcId="{F43DD3CD-CBC1-4FAB-A133-8DCD18E0A25A}" destId="{07F6CE9C-5BA3-4C48-8D71-08EF7F495C24}" srcOrd="7" destOrd="0" presId="urn:microsoft.com/office/officeart/2005/8/layout/radial1"/>
    <dgm:cxn modelId="{1AEBA1A0-D8AC-463C-995A-7FD23338C978}" type="presParOf" srcId="{07F6CE9C-5BA3-4C48-8D71-08EF7F495C24}" destId="{8A61E592-AE7F-4550-88F4-769F6A619BD3}" srcOrd="0" destOrd="0" presId="urn:microsoft.com/office/officeart/2005/8/layout/radial1"/>
    <dgm:cxn modelId="{9DCE77D8-1AB8-4413-A2DE-EC83CD63E811}" type="presParOf" srcId="{F43DD3CD-CBC1-4FAB-A133-8DCD18E0A25A}" destId="{5AF06DD3-AF6D-4F0F-BD35-33A3E13933D9}" srcOrd="8" destOrd="0" presId="urn:microsoft.com/office/officeart/2005/8/layout/radial1"/>
    <dgm:cxn modelId="{8C96A540-A164-42B2-A23C-EBEF98AD318B}" type="presParOf" srcId="{F43DD3CD-CBC1-4FAB-A133-8DCD18E0A25A}" destId="{FA112148-27C9-40DD-A9E3-239F1E25847D}" srcOrd="9" destOrd="0" presId="urn:microsoft.com/office/officeart/2005/8/layout/radial1"/>
    <dgm:cxn modelId="{A858658C-30C8-42E1-9B6E-933D62C45527}" type="presParOf" srcId="{FA112148-27C9-40DD-A9E3-239F1E25847D}" destId="{10FAA0C4-9599-4547-A94C-8B4332FFA131}" srcOrd="0" destOrd="0" presId="urn:microsoft.com/office/officeart/2005/8/layout/radial1"/>
    <dgm:cxn modelId="{31386F42-69E6-4C68-89F9-BF323485D6CE}" type="presParOf" srcId="{F43DD3CD-CBC1-4FAB-A133-8DCD18E0A25A}" destId="{0564B829-A6AA-4522-9004-59A45B6F5426}" srcOrd="10" destOrd="0" presId="urn:microsoft.com/office/officeart/2005/8/layout/radial1"/>
    <dgm:cxn modelId="{63069043-377C-4276-83E2-8FA4583C0E89}" type="presParOf" srcId="{F43DD3CD-CBC1-4FAB-A133-8DCD18E0A25A}" destId="{F3C04A6A-A68C-44C7-B1C3-4C17CC402B5C}" srcOrd="11" destOrd="0" presId="urn:microsoft.com/office/officeart/2005/8/layout/radial1"/>
    <dgm:cxn modelId="{BCF29C2A-F435-4963-A65B-5FF759F442EE}" type="presParOf" srcId="{F3C04A6A-A68C-44C7-B1C3-4C17CC402B5C}" destId="{2EC18DF2-09AC-4EA7-9C4E-705C8A61D790}" srcOrd="0" destOrd="0" presId="urn:microsoft.com/office/officeart/2005/8/layout/radial1"/>
    <dgm:cxn modelId="{EB6B5898-9684-4B04-9B17-63E0968A9B52}" type="presParOf" srcId="{F43DD3CD-CBC1-4FAB-A133-8DCD18E0A25A}" destId="{16FF8462-D75A-4256-A9FF-A3687EE875E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2004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Bagle</a:t>
          </a:r>
          <a:endParaRPr lang="en-US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2006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Rustock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2007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Cutwail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uses a Trojan component called </a:t>
          </a:r>
          <a:r>
            <a:rPr lang="en-US" dirty="0" err="1" smtClean="0">
              <a:solidFill>
                <a:srgbClr val="6EC4B9"/>
              </a:solidFill>
            </a:rPr>
            <a:t>Pushdo</a:t>
          </a:r>
          <a:r>
            <a:rPr lang="en-US" dirty="0" smtClean="0">
              <a:solidFill>
                <a:srgbClr val="6EC4B9"/>
              </a:solidFill>
            </a:rPr>
            <a:t> to infect a machine.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2008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Conficker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2009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BredoLab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viral e-mail spam.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2010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smtClean="0">
              <a:solidFill>
                <a:srgbClr val="6EC4B9"/>
              </a:solidFill>
            </a:rPr>
            <a:t>TDL-4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dirty="0" err="1" smtClean="0">
              <a:solidFill>
                <a:srgbClr val="6EC4B9"/>
              </a:solidFill>
            </a:rPr>
            <a:t>Alureon</a:t>
          </a:r>
          <a:r>
            <a:rPr lang="en-US" dirty="0" smtClean="0">
              <a:solidFill>
                <a:srgbClr val="6EC4B9"/>
              </a:solidFill>
            </a:rPr>
            <a:t>).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2011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ZeroAccess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2012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Nitol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2014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Semalt</a:t>
          </a:r>
          <a:r>
            <a:rPr lang="en-US" b="1" dirty="0" smtClean="0">
              <a:solidFill>
                <a:srgbClr val="6EC4B9"/>
              </a:solidFill>
            </a:rPr>
            <a:t> (aka </a:t>
          </a:r>
          <a:r>
            <a:rPr lang="en-US" b="1" dirty="0" err="1" smtClean="0">
              <a:solidFill>
                <a:srgbClr val="6EC4B9"/>
              </a:solidFill>
            </a:rPr>
            <a:t>Soundfrost</a:t>
          </a:r>
          <a:r>
            <a:rPr lang="en-US" b="1" dirty="0" smtClean="0">
              <a:solidFill>
                <a:srgbClr val="6EC4B9"/>
              </a:solidFill>
            </a:rPr>
            <a:t>) 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Signature-Based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Anomaly-Based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2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Blacklisting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Packet Filtering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B9002857-2533-4D07-B714-3A85EBB3E9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Reverse Engineering</a:t>
          </a:r>
          <a:endParaRPr lang="en-US" dirty="0">
            <a:solidFill>
              <a:schemeClr val="bg1"/>
            </a:solidFill>
          </a:endParaRPr>
        </a:p>
      </dgm:t>
    </dgm:pt>
    <dgm:pt modelId="{4E17F74A-C6BC-4AE3-99DE-C14056C5C0DE}" type="parTrans" cxnId="{54A47F02-AF20-42E7-90CF-AD054BEA7BFF}">
      <dgm:prSet/>
      <dgm:spPr/>
      <dgm:t>
        <a:bodyPr/>
        <a:lstStyle/>
        <a:p>
          <a:endParaRPr lang="en-US"/>
        </a:p>
      </dgm:t>
    </dgm:pt>
    <dgm:pt modelId="{CE15E583-6376-4CA4-AB3C-FF8F7230FBBA}" type="sibTrans" cxnId="{54A47F02-AF20-42E7-90CF-AD054BEA7BFF}">
      <dgm:prSet/>
      <dgm:spPr/>
      <dgm:t>
        <a:bodyPr/>
        <a:lstStyle/>
        <a:p>
          <a:endParaRPr lang="en-US"/>
        </a:p>
      </dgm:t>
    </dgm:pt>
    <dgm:pt modelId="{74A27746-5F56-47BA-B808-5526C45C4BF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Port Blocking </a:t>
          </a:r>
          <a:endParaRPr lang="en-US" dirty="0">
            <a:solidFill>
              <a:schemeClr val="bg1"/>
            </a:solidFill>
          </a:endParaRPr>
        </a:p>
      </dgm:t>
    </dgm:pt>
    <dgm:pt modelId="{5692187F-A832-40BF-8B01-613C61F18E6E}" type="parTrans" cxnId="{AB182DD4-0F77-4CC0-A1E6-8E128D0AF9CD}">
      <dgm:prSet/>
      <dgm:spPr/>
      <dgm:t>
        <a:bodyPr/>
        <a:lstStyle/>
        <a:p>
          <a:endParaRPr lang="en-US"/>
        </a:p>
      </dgm:t>
    </dgm:pt>
    <dgm:pt modelId="{50F61D40-D7CC-419D-AE82-E87773E62CB8}" type="sibTrans" cxnId="{AB182DD4-0F77-4CC0-A1E6-8E128D0AF9CD}">
      <dgm:prSet/>
      <dgm:spPr/>
      <dgm:t>
        <a:bodyPr/>
        <a:lstStyle/>
        <a:p>
          <a:endParaRPr lang="en-US"/>
        </a:p>
      </dgm:t>
    </dgm:pt>
    <dgm:pt modelId="{A6FE106A-0A00-45A1-AA33-56628732654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dirty="0">
            <a:solidFill>
              <a:srgbClr val="177E69"/>
            </a:solidFill>
          </a:endParaRPr>
        </a:p>
      </dgm:t>
    </dgm:pt>
    <dgm:pt modelId="{BB832D12-956A-4CDD-91F7-2517BB89263E}" type="parTrans" cxnId="{2C33BF23-1400-44E1-993F-F1223241B5DD}">
      <dgm:prSet/>
      <dgm:spPr/>
      <dgm:t>
        <a:bodyPr/>
        <a:lstStyle/>
        <a:p>
          <a:endParaRPr lang="en-US"/>
        </a:p>
      </dgm:t>
    </dgm:pt>
    <dgm:pt modelId="{6C366125-5649-4541-A9AC-65754A82307B}" type="sibTrans" cxnId="{2C33BF23-1400-44E1-993F-F1223241B5DD}">
      <dgm:prSet/>
      <dgm:spPr/>
      <dgm:t>
        <a:bodyPr/>
        <a:lstStyle/>
        <a:p>
          <a:endParaRPr lang="en-US"/>
        </a:p>
      </dgm:t>
    </dgm:pt>
    <dgm:pt modelId="{6BA6262C-0CD0-4D4B-91A4-D1935D8CF83E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dirty="0">
            <a:solidFill>
              <a:srgbClr val="177E69"/>
            </a:solidFill>
          </a:endParaRPr>
        </a:p>
      </dgm:t>
    </dgm:pt>
    <dgm:pt modelId="{DBFC338F-FC85-42E8-8DC2-1034962F8B8B}" type="parTrans" cxnId="{FFE42D39-ADA8-4B51-95A1-E7A6475FF45A}">
      <dgm:prSet/>
      <dgm:spPr/>
      <dgm:t>
        <a:bodyPr/>
        <a:lstStyle/>
        <a:p>
          <a:endParaRPr lang="en-US"/>
        </a:p>
      </dgm:t>
    </dgm:pt>
    <dgm:pt modelId="{CF36F2AD-60ED-4574-8F2D-2C3C0DA1F883}" type="sibTrans" cxnId="{FFE42D39-ADA8-4B51-95A1-E7A6475FF45A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4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1165C-CB53-45E3-92D2-ACE47B3FF0B2}" type="pres">
      <dgm:prSet presAssocID="{731E9D17-5C8C-46EB-A05F-589FEF583B60}" presName="spaceBetweenRectangles" presStyleCnt="0"/>
      <dgm:spPr/>
    </dgm:pt>
    <dgm:pt modelId="{F5DF1FA5-D196-4237-9873-AFF30611A93A}" type="pres">
      <dgm:prSet presAssocID="{B9002857-2533-4D07-B714-3A85EBB3E998}" presName="parentLin" presStyleCnt="0"/>
      <dgm:spPr/>
    </dgm:pt>
    <dgm:pt modelId="{2961C214-928E-412C-8C32-C2DBB01942F2}" type="pres">
      <dgm:prSet presAssocID="{B9002857-2533-4D07-B714-3A85EBB3E99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EAA5B9B-1167-45AD-BB37-6E349EDC95C2}" type="pres">
      <dgm:prSet presAssocID="{B9002857-2533-4D07-B714-3A85EBB3E99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F32C8-D8DF-44E5-B67D-F7A3D7C8BD85}" type="pres">
      <dgm:prSet presAssocID="{B9002857-2533-4D07-B714-3A85EBB3E998}" presName="negativeSpace" presStyleCnt="0"/>
      <dgm:spPr/>
    </dgm:pt>
    <dgm:pt modelId="{1B916412-00B7-4D5D-A824-5EAE807F9FF0}" type="pres">
      <dgm:prSet presAssocID="{B9002857-2533-4D07-B714-3A85EBB3E99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CFBEF-287B-41A8-8275-FB9BD8B0976E}" type="pres">
      <dgm:prSet presAssocID="{CE15E583-6376-4CA4-AB3C-FF8F7230FBBA}" presName="spaceBetweenRectangles" presStyleCnt="0"/>
      <dgm:spPr/>
    </dgm:pt>
    <dgm:pt modelId="{6F381FE1-05D2-460E-9060-CD31A69A27C2}" type="pres">
      <dgm:prSet presAssocID="{74A27746-5F56-47BA-B808-5526C45C4BF5}" presName="parentLin" presStyleCnt="0"/>
      <dgm:spPr/>
    </dgm:pt>
    <dgm:pt modelId="{98E08CA5-FD26-4334-96A2-4EB437C4069E}" type="pres">
      <dgm:prSet presAssocID="{74A27746-5F56-47BA-B808-5526C45C4BF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F05C99B-24D5-454A-A4D6-783966803B4C}" type="pres">
      <dgm:prSet presAssocID="{74A27746-5F56-47BA-B808-5526C45C4BF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054C6-DF83-4515-AFE1-FFA7670335F2}" type="pres">
      <dgm:prSet presAssocID="{74A27746-5F56-47BA-B808-5526C45C4BF5}" presName="negativeSpace" presStyleCnt="0"/>
      <dgm:spPr/>
    </dgm:pt>
    <dgm:pt modelId="{6A67069A-AAA9-4CC3-8D76-E3BB2558828A}" type="pres">
      <dgm:prSet presAssocID="{74A27746-5F56-47BA-B808-5526C45C4BF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42D39-ADA8-4B51-95A1-E7A6475FF45A}" srcId="{74A27746-5F56-47BA-B808-5526C45C4BF5}" destId="{6BA6262C-0CD0-4D4B-91A4-D1935D8CF83E}" srcOrd="0" destOrd="0" parTransId="{DBFC338F-FC85-42E8-8DC2-1034962F8B8B}" sibTransId="{CF36F2AD-60ED-4574-8F2D-2C3C0DA1F883}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AB182DD4-0F77-4CC0-A1E6-8E128D0AF9CD}" srcId="{8771C12F-7953-4F33-8877-6939174FC3CC}" destId="{74A27746-5F56-47BA-B808-5526C45C4BF5}" srcOrd="3" destOrd="0" parTransId="{5692187F-A832-40BF-8B01-613C61F18E6E}" sibTransId="{50F61D40-D7CC-419D-AE82-E87773E62CB8}"/>
    <dgm:cxn modelId="{B9C8BE2B-9719-4E04-A961-73D8D5651C84}" type="presOf" srcId="{74A27746-5F56-47BA-B808-5526C45C4BF5}" destId="{BF05C99B-24D5-454A-A4D6-783966803B4C}" srcOrd="1" destOrd="0" presId="urn:microsoft.com/office/officeart/2005/8/layout/list1"/>
    <dgm:cxn modelId="{16DA71C0-C257-4EA7-A697-645C80631420}" type="presOf" srcId="{B9002857-2533-4D07-B714-3A85EBB3E998}" destId="{2961C214-928E-412C-8C32-C2DBB01942F2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2C33BF23-1400-44E1-993F-F1223241B5DD}" srcId="{B9002857-2533-4D07-B714-3A85EBB3E998}" destId="{A6FE106A-0A00-45A1-AA33-566287326541}" srcOrd="0" destOrd="0" parTransId="{BB832D12-956A-4CDD-91F7-2517BB89263E}" sibTransId="{6C366125-5649-4541-A9AC-65754A82307B}"/>
    <dgm:cxn modelId="{06CBBDC2-3A25-4DE0-9488-F5F5E664B63C}" type="presOf" srcId="{A6FE106A-0A00-45A1-AA33-566287326541}" destId="{1B916412-00B7-4D5D-A824-5EAE807F9FF0}" srcOrd="0" destOrd="0" presId="urn:microsoft.com/office/officeart/2005/8/layout/list1"/>
    <dgm:cxn modelId="{E2B2DA34-8021-4C0E-A8D8-E3C0ADB58586}" type="presOf" srcId="{B9002857-2533-4D07-B714-3A85EBB3E998}" destId="{FEAA5B9B-1167-45AD-BB37-6E349EDC95C2}" srcOrd="1" destOrd="0" presId="urn:microsoft.com/office/officeart/2005/8/layout/list1"/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D9CCD909-435B-4839-9D85-CDBFD796E6A2}" type="presOf" srcId="{74A27746-5F56-47BA-B808-5526C45C4BF5}" destId="{98E08CA5-FD26-4334-96A2-4EB437C4069E}" srcOrd="0" destOrd="0" presId="urn:microsoft.com/office/officeart/2005/8/layout/list1"/>
    <dgm:cxn modelId="{54A47F02-AF20-42E7-90CF-AD054BEA7BFF}" srcId="{8771C12F-7953-4F33-8877-6939174FC3CC}" destId="{B9002857-2533-4D07-B714-3A85EBB3E998}" srcOrd="2" destOrd="0" parTransId="{4E17F74A-C6BC-4AE3-99DE-C14056C5C0DE}" sibTransId="{CE15E583-6376-4CA4-AB3C-FF8F7230FBBA}"/>
    <dgm:cxn modelId="{EE75C030-DDC5-4220-B4FE-30230923FF99}" type="presOf" srcId="{6BA6262C-0CD0-4D4B-91A4-D1935D8CF83E}" destId="{6A67069A-AAA9-4CC3-8D76-E3BB2558828A}" srcOrd="0" destOrd="0" presId="urn:microsoft.com/office/officeart/2005/8/layout/list1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  <dgm:cxn modelId="{B93213EC-EF68-4E11-B3BB-738BA71DEF3A}" type="presParOf" srcId="{FC056701-D126-4E04-A4ED-D2FFC33BF890}" destId="{30B1165C-CB53-45E3-92D2-ACE47B3FF0B2}" srcOrd="7" destOrd="0" presId="urn:microsoft.com/office/officeart/2005/8/layout/list1"/>
    <dgm:cxn modelId="{64714613-F73C-463F-A182-2490A1E79696}" type="presParOf" srcId="{FC056701-D126-4E04-A4ED-D2FFC33BF890}" destId="{F5DF1FA5-D196-4237-9873-AFF30611A93A}" srcOrd="8" destOrd="0" presId="urn:microsoft.com/office/officeart/2005/8/layout/list1"/>
    <dgm:cxn modelId="{25C01089-8C9D-41AD-9383-9724ABCAD838}" type="presParOf" srcId="{F5DF1FA5-D196-4237-9873-AFF30611A93A}" destId="{2961C214-928E-412C-8C32-C2DBB01942F2}" srcOrd="0" destOrd="0" presId="urn:microsoft.com/office/officeart/2005/8/layout/list1"/>
    <dgm:cxn modelId="{1EBDAD57-6F7C-49B4-BCC3-B7B12C9ED09B}" type="presParOf" srcId="{F5DF1FA5-D196-4237-9873-AFF30611A93A}" destId="{FEAA5B9B-1167-45AD-BB37-6E349EDC95C2}" srcOrd="1" destOrd="0" presId="urn:microsoft.com/office/officeart/2005/8/layout/list1"/>
    <dgm:cxn modelId="{064A2831-F3EE-498B-B1CC-B9AC1B40761C}" type="presParOf" srcId="{FC056701-D126-4E04-A4ED-D2FFC33BF890}" destId="{F4EF32C8-D8DF-44E5-B67D-F7A3D7C8BD85}" srcOrd="9" destOrd="0" presId="urn:microsoft.com/office/officeart/2005/8/layout/list1"/>
    <dgm:cxn modelId="{1AFA8774-5273-4429-95B3-BB5B5D81EB3C}" type="presParOf" srcId="{FC056701-D126-4E04-A4ED-D2FFC33BF890}" destId="{1B916412-00B7-4D5D-A824-5EAE807F9FF0}" srcOrd="10" destOrd="0" presId="urn:microsoft.com/office/officeart/2005/8/layout/list1"/>
    <dgm:cxn modelId="{0996E6D9-932A-4981-AF38-2F8595CC2527}" type="presParOf" srcId="{FC056701-D126-4E04-A4ED-D2FFC33BF890}" destId="{7B8CFBEF-287B-41A8-8275-FB9BD8B0976E}" srcOrd="11" destOrd="0" presId="urn:microsoft.com/office/officeart/2005/8/layout/list1"/>
    <dgm:cxn modelId="{BB75682C-72B3-4112-A624-5DB35E95E11B}" type="presParOf" srcId="{FC056701-D126-4E04-A4ED-D2FFC33BF890}" destId="{6F381FE1-05D2-460E-9060-CD31A69A27C2}" srcOrd="12" destOrd="0" presId="urn:microsoft.com/office/officeart/2005/8/layout/list1"/>
    <dgm:cxn modelId="{8E636A85-F7BF-468A-9ECE-22482F765916}" type="presParOf" srcId="{6F381FE1-05D2-460E-9060-CD31A69A27C2}" destId="{98E08CA5-FD26-4334-96A2-4EB437C4069E}" srcOrd="0" destOrd="0" presId="urn:microsoft.com/office/officeart/2005/8/layout/list1"/>
    <dgm:cxn modelId="{27261BD9-6FE6-40C7-8961-EFB190AFE9CD}" type="presParOf" srcId="{6F381FE1-05D2-460E-9060-CD31A69A27C2}" destId="{BF05C99B-24D5-454A-A4D6-783966803B4C}" srcOrd="1" destOrd="0" presId="urn:microsoft.com/office/officeart/2005/8/layout/list1"/>
    <dgm:cxn modelId="{630E58DC-2E86-40D4-874B-C7C4B9869687}" type="presParOf" srcId="{FC056701-D126-4E04-A4ED-D2FFC33BF890}" destId="{C2F054C6-DF83-4515-AFE1-FFA7670335F2}" srcOrd="13" destOrd="0" presId="urn:microsoft.com/office/officeart/2005/8/layout/list1"/>
    <dgm:cxn modelId="{05899FD0-C21C-4F51-BBCC-4E05EA43C256}" type="presParOf" srcId="{FC056701-D126-4E04-A4ED-D2FFC33BF890}" destId="{6A67069A-AAA9-4CC3-8D76-E3BB25588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40B71C-7FBF-49B1-8C54-E9D3EC3781C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F3366C-217F-4EA2-98D2-F81D78B7377B}">
      <dgm:prSet phldrT="[Text]" custT="1"/>
      <dgm:spPr/>
      <dgm:t>
        <a:bodyPr/>
        <a:lstStyle/>
        <a:p>
          <a:r>
            <a:rPr lang="en-US" sz="1800" dirty="0" smtClean="0"/>
            <a:t>Web Technologies</a:t>
          </a:r>
          <a:endParaRPr lang="en-US" sz="1800" dirty="0"/>
        </a:p>
      </dgm:t>
    </dgm:pt>
    <dgm:pt modelId="{C9601AF0-5737-48DD-85F8-24F6E534EAE1}" type="parTrans" cxnId="{9B24445B-7BA7-48B0-AD62-9E38041F5C4E}">
      <dgm:prSet/>
      <dgm:spPr/>
      <dgm:t>
        <a:bodyPr/>
        <a:lstStyle/>
        <a:p>
          <a:endParaRPr lang="en-US"/>
        </a:p>
      </dgm:t>
    </dgm:pt>
    <dgm:pt modelId="{D4816A06-1B56-4CC2-B891-06D82A34A02B}" type="sibTrans" cxnId="{9B24445B-7BA7-48B0-AD62-9E38041F5C4E}">
      <dgm:prSet/>
      <dgm:spPr/>
      <dgm:t>
        <a:bodyPr/>
        <a:lstStyle/>
        <a:p>
          <a:endParaRPr lang="en-US"/>
        </a:p>
      </dgm:t>
    </dgm:pt>
    <dgm:pt modelId="{6C1CE676-5F39-4F84-9BEF-DC991FBD5FAB}">
      <dgm:prSet phldrT="[Text]" custT="1"/>
      <dgm:spPr/>
      <dgm:t>
        <a:bodyPr/>
        <a:lstStyle/>
        <a:p>
          <a:r>
            <a:rPr lang="en-US" sz="1800" dirty="0" err="1" smtClean="0"/>
            <a:t>Jekyllrb</a:t>
          </a:r>
          <a:endParaRPr lang="en-US" sz="1800" dirty="0"/>
        </a:p>
      </dgm:t>
    </dgm:pt>
    <dgm:pt modelId="{52C484A2-B077-40E4-BD6E-6C8A99741CBE}" type="parTrans" cxnId="{FC1ADF51-EDDB-4996-BB69-4C792DD2B008}">
      <dgm:prSet/>
      <dgm:spPr/>
      <dgm:t>
        <a:bodyPr/>
        <a:lstStyle/>
        <a:p>
          <a:endParaRPr lang="en-US"/>
        </a:p>
      </dgm:t>
    </dgm:pt>
    <dgm:pt modelId="{CA30D4A9-DE0B-40FB-B88A-6E0DBE023AA4}" type="sibTrans" cxnId="{FC1ADF51-EDDB-4996-BB69-4C792DD2B008}">
      <dgm:prSet/>
      <dgm:spPr/>
      <dgm:t>
        <a:bodyPr/>
        <a:lstStyle/>
        <a:p>
          <a:endParaRPr lang="en-US"/>
        </a:p>
      </dgm:t>
    </dgm:pt>
    <dgm:pt modelId="{8C97B79F-E261-4F3A-9604-EBE8AB796783}">
      <dgm:prSet phldrT="[Text]" custT="1"/>
      <dgm:spPr/>
      <dgm:t>
        <a:bodyPr/>
        <a:lstStyle/>
        <a:p>
          <a:r>
            <a:rPr lang="en-US" sz="1800" dirty="0" smtClean="0"/>
            <a:t>Markdown</a:t>
          </a:r>
          <a:endParaRPr lang="en-US" sz="1800" dirty="0"/>
        </a:p>
      </dgm:t>
    </dgm:pt>
    <dgm:pt modelId="{46A56B4D-D78D-441B-9023-79AA28B124D9}" type="parTrans" cxnId="{F1F99140-8DA0-47FA-B27A-BAD34CBD8EF1}">
      <dgm:prSet/>
      <dgm:spPr/>
      <dgm:t>
        <a:bodyPr/>
        <a:lstStyle/>
        <a:p>
          <a:endParaRPr lang="en-US"/>
        </a:p>
      </dgm:t>
    </dgm:pt>
    <dgm:pt modelId="{8E2C93D1-A285-4836-BDD4-06BEFE35523F}" type="sibTrans" cxnId="{F1F99140-8DA0-47FA-B27A-BAD34CBD8EF1}">
      <dgm:prSet/>
      <dgm:spPr/>
      <dgm:t>
        <a:bodyPr/>
        <a:lstStyle/>
        <a:p>
          <a:endParaRPr lang="en-US"/>
        </a:p>
      </dgm:t>
    </dgm:pt>
    <dgm:pt modelId="{A6262D95-6CEE-477D-BE80-3FCDA1FB4013}" type="pres">
      <dgm:prSet presAssocID="{2F40B71C-7FBF-49B1-8C54-E9D3EC3781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185ED-288E-40AB-A6CF-A74FF70A746B}" type="pres">
      <dgm:prSet presAssocID="{BDF3366C-217F-4EA2-98D2-F81D78B7377B}" presName="composite" presStyleCnt="0"/>
      <dgm:spPr/>
    </dgm:pt>
    <dgm:pt modelId="{759C3134-DBE7-46FE-BFAE-53AE13519F79}" type="pres">
      <dgm:prSet presAssocID="{BDF3366C-217F-4EA2-98D2-F81D78B7377B}" presName="rect1" presStyleLbl="bgImgPlace1" presStyleIdx="0" presStyleCnt="3" custScaleX="114117" custScaleY="5689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F7FD56EF-8EEF-4D12-BEDC-11DAD8054BC0}" type="pres">
      <dgm:prSet presAssocID="{BDF3366C-217F-4EA2-98D2-F81D78B7377B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619F8-8C13-4888-AE5E-B7E2DE1877D0}" type="pres">
      <dgm:prSet presAssocID="{D4816A06-1B56-4CC2-B891-06D82A34A02B}" presName="sibTrans" presStyleCnt="0"/>
      <dgm:spPr/>
    </dgm:pt>
    <dgm:pt modelId="{5280F3EC-7243-403C-B5A2-A7BB82608E15}" type="pres">
      <dgm:prSet presAssocID="{6C1CE676-5F39-4F84-9BEF-DC991FBD5FAB}" presName="composite" presStyleCnt="0"/>
      <dgm:spPr/>
    </dgm:pt>
    <dgm:pt modelId="{307468D3-5F75-40FD-BFF1-C00067F6EC33}" type="pres">
      <dgm:prSet presAssocID="{6C1CE676-5F39-4F84-9BEF-DC991FBD5FAB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2B5818-5C1B-4FF2-A49C-5493858293C8}" type="pres">
      <dgm:prSet presAssocID="{6C1CE676-5F39-4F84-9BEF-DC991FBD5FAB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8009C-3CF4-4946-9994-49C1EB7BE66E}" type="pres">
      <dgm:prSet presAssocID="{CA30D4A9-DE0B-40FB-B88A-6E0DBE023AA4}" presName="sibTrans" presStyleCnt="0"/>
      <dgm:spPr/>
    </dgm:pt>
    <dgm:pt modelId="{C9E46919-EF89-4308-8882-F67853B1E93D}" type="pres">
      <dgm:prSet presAssocID="{8C97B79F-E261-4F3A-9604-EBE8AB796783}" presName="composite" presStyleCnt="0"/>
      <dgm:spPr/>
    </dgm:pt>
    <dgm:pt modelId="{F3E79296-6D86-48F3-B787-76DE8AC8AFDC}" type="pres">
      <dgm:prSet presAssocID="{8C97B79F-E261-4F3A-9604-EBE8AB796783}" presName="rect1" presStyleLbl="bgImgPlace1" presStyleIdx="2" presStyleCnt="3" custScaleX="84309" custScaleY="7113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B093E6A1-66B5-4A07-9F01-0C343072B946}" type="pres">
      <dgm:prSet presAssocID="{8C97B79F-E261-4F3A-9604-EBE8AB796783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1497F-0797-45CD-8FF3-D0740B3A1510}" type="presOf" srcId="{8C97B79F-E261-4F3A-9604-EBE8AB796783}" destId="{B093E6A1-66B5-4A07-9F01-0C343072B946}" srcOrd="0" destOrd="0" presId="urn:microsoft.com/office/officeart/2008/layout/BendingPictureCaptionList"/>
    <dgm:cxn modelId="{FC1ADF51-EDDB-4996-BB69-4C792DD2B008}" srcId="{2F40B71C-7FBF-49B1-8C54-E9D3EC3781CA}" destId="{6C1CE676-5F39-4F84-9BEF-DC991FBD5FAB}" srcOrd="1" destOrd="0" parTransId="{52C484A2-B077-40E4-BD6E-6C8A99741CBE}" sibTransId="{CA30D4A9-DE0B-40FB-B88A-6E0DBE023AA4}"/>
    <dgm:cxn modelId="{F1F99140-8DA0-47FA-B27A-BAD34CBD8EF1}" srcId="{2F40B71C-7FBF-49B1-8C54-E9D3EC3781CA}" destId="{8C97B79F-E261-4F3A-9604-EBE8AB796783}" srcOrd="2" destOrd="0" parTransId="{46A56B4D-D78D-441B-9023-79AA28B124D9}" sibTransId="{8E2C93D1-A285-4836-BDD4-06BEFE35523F}"/>
    <dgm:cxn modelId="{63CAB744-1A1B-4D1D-A48C-1AF67D3C2B26}" type="presOf" srcId="{6C1CE676-5F39-4F84-9BEF-DC991FBD5FAB}" destId="{A72B5818-5C1B-4FF2-A49C-5493858293C8}" srcOrd="0" destOrd="0" presId="urn:microsoft.com/office/officeart/2008/layout/BendingPictureCaptionList"/>
    <dgm:cxn modelId="{9B24445B-7BA7-48B0-AD62-9E38041F5C4E}" srcId="{2F40B71C-7FBF-49B1-8C54-E9D3EC3781CA}" destId="{BDF3366C-217F-4EA2-98D2-F81D78B7377B}" srcOrd="0" destOrd="0" parTransId="{C9601AF0-5737-48DD-85F8-24F6E534EAE1}" sibTransId="{D4816A06-1B56-4CC2-B891-06D82A34A02B}"/>
    <dgm:cxn modelId="{5BD7E5B5-6EE3-44AF-AFED-53FA2F9F140D}" type="presOf" srcId="{BDF3366C-217F-4EA2-98D2-F81D78B7377B}" destId="{F7FD56EF-8EEF-4D12-BEDC-11DAD8054BC0}" srcOrd="0" destOrd="0" presId="urn:microsoft.com/office/officeart/2008/layout/BendingPictureCaptionList"/>
    <dgm:cxn modelId="{18FEFA3D-5D49-4623-89DE-F4CA0ACCF9B4}" type="presOf" srcId="{2F40B71C-7FBF-49B1-8C54-E9D3EC3781CA}" destId="{A6262D95-6CEE-477D-BE80-3FCDA1FB4013}" srcOrd="0" destOrd="0" presId="urn:microsoft.com/office/officeart/2008/layout/BendingPictureCaptionList"/>
    <dgm:cxn modelId="{09E4A4A5-AB8A-417D-8B16-8E64183D604F}" type="presParOf" srcId="{A6262D95-6CEE-477D-BE80-3FCDA1FB4013}" destId="{FB1185ED-288E-40AB-A6CF-A74FF70A746B}" srcOrd="0" destOrd="0" presId="urn:microsoft.com/office/officeart/2008/layout/BendingPictureCaptionList"/>
    <dgm:cxn modelId="{B7FFA507-B61F-4AF4-9B54-6E5F16EDD340}" type="presParOf" srcId="{FB1185ED-288E-40AB-A6CF-A74FF70A746B}" destId="{759C3134-DBE7-46FE-BFAE-53AE13519F79}" srcOrd="0" destOrd="0" presId="urn:microsoft.com/office/officeart/2008/layout/BendingPictureCaptionList"/>
    <dgm:cxn modelId="{7C4480A1-B2E8-48A8-859D-FBD76A7215A4}" type="presParOf" srcId="{FB1185ED-288E-40AB-A6CF-A74FF70A746B}" destId="{F7FD56EF-8EEF-4D12-BEDC-11DAD8054BC0}" srcOrd="1" destOrd="0" presId="urn:microsoft.com/office/officeart/2008/layout/BendingPictureCaptionList"/>
    <dgm:cxn modelId="{F1F4C33E-CBD7-4145-BCBB-0CE41D8E6AE2}" type="presParOf" srcId="{A6262D95-6CEE-477D-BE80-3FCDA1FB4013}" destId="{07B619F8-8C13-4888-AE5E-B7E2DE1877D0}" srcOrd="1" destOrd="0" presId="urn:microsoft.com/office/officeart/2008/layout/BendingPictureCaptionList"/>
    <dgm:cxn modelId="{9E5F2B97-E781-48D2-BD67-2ECF70232448}" type="presParOf" srcId="{A6262D95-6CEE-477D-BE80-3FCDA1FB4013}" destId="{5280F3EC-7243-403C-B5A2-A7BB82608E15}" srcOrd="2" destOrd="0" presId="urn:microsoft.com/office/officeart/2008/layout/BendingPictureCaptionList"/>
    <dgm:cxn modelId="{0DC6A071-F330-4F0C-9339-BE3240A45E3F}" type="presParOf" srcId="{5280F3EC-7243-403C-B5A2-A7BB82608E15}" destId="{307468D3-5F75-40FD-BFF1-C00067F6EC33}" srcOrd="0" destOrd="0" presId="urn:microsoft.com/office/officeart/2008/layout/BendingPictureCaptionList"/>
    <dgm:cxn modelId="{C9E57C8E-D22F-4170-8488-716801090375}" type="presParOf" srcId="{5280F3EC-7243-403C-B5A2-A7BB82608E15}" destId="{A72B5818-5C1B-4FF2-A49C-5493858293C8}" srcOrd="1" destOrd="0" presId="urn:microsoft.com/office/officeart/2008/layout/BendingPictureCaptionList"/>
    <dgm:cxn modelId="{761D70FE-AF90-4BD1-936F-4A4B089FB48D}" type="presParOf" srcId="{A6262D95-6CEE-477D-BE80-3FCDA1FB4013}" destId="{10D8009C-3CF4-4946-9994-49C1EB7BE66E}" srcOrd="3" destOrd="0" presId="urn:microsoft.com/office/officeart/2008/layout/BendingPictureCaptionList"/>
    <dgm:cxn modelId="{352B138D-FA71-496D-9CB1-99FA1B98B9CF}" type="presParOf" srcId="{A6262D95-6CEE-477D-BE80-3FCDA1FB4013}" destId="{C9E46919-EF89-4308-8882-F67853B1E93D}" srcOrd="4" destOrd="0" presId="urn:microsoft.com/office/officeart/2008/layout/BendingPictureCaptionList"/>
    <dgm:cxn modelId="{33A50DA4-6C1C-4C0C-94D9-F994352A37B3}" type="presParOf" srcId="{C9E46919-EF89-4308-8882-F67853B1E93D}" destId="{F3E79296-6D86-48F3-B787-76DE8AC8AFDC}" srcOrd="0" destOrd="0" presId="urn:microsoft.com/office/officeart/2008/layout/BendingPictureCaptionList"/>
    <dgm:cxn modelId="{5D63B032-D0E2-4980-94D4-0647928DEE8E}" type="presParOf" srcId="{C9E46919-EF89-4308-8882-F67853B1E93D}" destId="{B093E6A1-66B5-4A07-9F01-0C343072B94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110AB162-AABF-41E5-A4CD-E3C6A4F7EA0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2A664B84-2DD1-4FE7-894F-C039DF06B432}" type="parTrans" cxnId="{FE5A68F6-2595-4654-97BB-9FE5FEE0D6AF}">
      <dgm:prSet/>
      <dgm:spPr/>
      <dgm:t>
        <a:bodyPr/>
        <a:lstStyle/>
        <a:p>
          <a:endParaRPr lang="en-US"/>
        </a:p>
      </dgm:t>
    </dgm:pt>
    <dgm:pt modelId="{7BE507B8-9AE5-4DA2-B44E-B77468A1A4F0}" type="sibTrans" cxnId="{FE5A68F6-2595-4654-97BB-9FE5FEE0D6AF}">
      <dgm:prSet/>
      <dgm:spPr/>
      <dgm:t>
        <a:bodyPr/>
        <a:lstStyle/>
        <a:p>
          <a:endParaRPr lang="en-US"/>
        </a:p>
      </dgm:t>
    </dgm:pt>
    <dgm:pt modelId="{F61C92CD-6307-48AC-AA90-D5A2CE795352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Types of bots</a:t>
          </a:r>
          <a:endParaRPr lang="en-US" dirty="0"/>
        </a:p>
      </dgm:t>
    </dgm:pt>
    <dgm:pt modelId="{70EDFCF1-5A10-4920-8B13-CD05E4212665}" type="parTrans" cxnId="{434E5E5A-DB49-4277-ADD3-F46DE7BB99C7}">
      <dgm:prSet/>
      <dgm:spPr/>
      <dgm:t>
        <a:bodyPr/>
        <a:lstStyle/>
        <a:p>
          <a:endParaRPr lang="en-US"/>
        </a:p>
      </dgm:t>
    </dgm:pt>
    <dgm:pt modelId="{546E2804-B889-4364-881A-74C1FDC541A3}" type="sibTrans" cxnId="{434E5E5A-DB49-4277-ADD3-F46DE7BB99C7}">
      <dgm:prSet/>
      <dgm:spPr/>
      <dgm:t>
        <a:bodyPr/>
        <a:lstStyle/>
        <a:p>
          <a:endParaRPr lang="en-US"/>
        </a:p>
      </dgm:t>
    </dgm:pt>
    <dgm:pt modelId="{B37B8C40-A377-441B-ABB5-AA5B4AB83D41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How and What</a:t>
          </a:r>
          <a:endParaRPr lang="en-US" dirty="0"/>
        </a:p>
      </dgm:t>
    </dgm:pt>
    <dgm:pt modelId="{A338EE6A-173E-4354-8A1B-26D1A224BEE9}" type="parTrans" cxnId="{E6A87200-4D47-45B3-830D-0A14BB49F2CF}">
      <dgm:prSet/>
      <dgm:spPr/>
      <dgm:t>
        <a:bodyPr/>
        <a:lstStyle/>
        <a:p>
          <a:endParaRPr lang="en-US"/>
        </a:p>
      </dgm:t>
    </dgm:pt>
    <dgm:pt modelId="{3986FD1A-DF19-4A05-B3C8-EA667F2EA321}" type="sibTrans" cxnId="{E6A87200-4D47-45B3-830D-0A14BB49F2CF}">
      <dgm:prSet/>
      <dgm:spPr/>
      <dgm:t>
        <a:bodyPr/>
        <a:lstStyle/>
        <a:p>
          <a:endParaRPr lang="en-US"/>
        </a:p>
      </dgm:t>
    </dgm:pt>
    <dgm:pt modelId="{65279C19-7DE5-40E9-8DB3-DAEF5CDE7CA9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List of botnets</a:t>
          </a:r>
          <a:endParaRPr lang="en-US" dirty="0"/>
        </a:p>
      </dgm:t>
    </dgm:pt>
    <dgm:pt modelId="{E8F51157-B5EB-4EE9-B6C2-46A0FABE2837}" type="parTrans" cxnId="{CE28B0D0-302D-48F6-B626-3C1141C24757}">
      <dgm:prSet/>
      <dgm:spPr/>
      <dgm:t>
        <a:bodyPr/>
        <a:lstStyle/>
        <a:p>
          <a:endParaRPr lang="en-US"/>
        </a:p>
      </dgm:t>
    </dgm:pt>
    <dgm:pt modelId="{786064D2-9A48-4B15-BDB3-1C73D41F08DC}" type="sibTrans" cxnId="{CE28B0D0-302D-48F6-B626-3C1141C24757}">
      <dgm:prSet/>
      <dgm:spPr/>
      <dgm:t>
        <a:bodyPr/>
        <a:lstStyle/>
        <a:p>
          <a:endParaRPr lang="en-US"/>
        </a:p>
      </dgm:t>
    </dgm:pt>
    <dgm:pt modelId="{22511C64-AD0D-4123-AAFD-8146EE5A087D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Good uses</a:t>
          </a:r>
          <a:endParaRPr lang="en-US" dirty="0"/>
        </a:p>
      </dgm:t>
    </dgm:pt>
    <dgm:pt modelId="{496BD13E-F202-4280-AA4A-A5137E5ED3D9}" type="parTrans" cxnId="{CA4F56A7-A206-4E32-8000-E2B795005EC4}">
      <dgm:prSet/>
      <dgm:spPr/>
      <dgm:t>
        <a:bodyPr/>
        <a:lstStyle/>
        <a:p>
          <a:endParaRPr lang="en-US"/>
        </a:p>
      </dgm:t>
    </dgm:pt>
    <dgm:pt modelId="{29AB31AE-3D0A-49DB-9DB9-9CA4E5D7117C}" type="sibTrans" cxnId="{CA4F56A7-A206-4E32-8000-E2B795005EC4}">
      <dgm:prSet/>
      <dgm:spPr/>
      <dgm:t>
        <a:bodyPr/>
        <a:lstStyle/>
        <a:p>
          <a:endParaRPr lang="en-US"/>
        </a:p>
      </dgm:t>
    </dgm:pt>
    <dgm:pt modelId="{CEAE0F69-6996-468A-8DB2-BD06AF340EE5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22EF235C-D778-455A-8A7D-ED9D31A59CEF}" type="parTrans" cxnId="{828851D3-FA82-4E79-8887-A88AB9316B02}">
      <dgm:prSet/>
      <dgm:spPr/>
      <dgm:t>
        <a:bodyPr/>
        <a:lstStyle/>
        <a:p>
          <a:endParaRPr lang="en-US"/>
        </a:p>
      </dgm:t>
    </dgm:pt>
    <dgm:pt modelId="{1FC8A411-F8F9-4655-9EC6-D1E094D97054}" type="sibTrans" cxnId="{828851D3-FA82-4E79-8887-A88AB9316B02}">
      <dgm:prSet/>
      <dgm:spPr/>
      <dgm:t>
        <a:bodyPr/>
        <a:lstStyle/>
        <a:p>
          <a:endParaRPr lang="en-US"/>
        </a:p>
      </dgm:t>
    </dgm:pt>
    <dgm:pt modelId="{588CCBE1-B86B-47E9-9F22-68D840B8518A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Defense</a:t>
          </a:r>
          <a:endParaRPr lang="en-US" dirty="0"/>
        </a:p>
      </dgm:t>
    </dgm:pt>
    <dgm:pt modelId="{361F396B-0845-4AC3-ADA9-AE387FD2E9BA}" type="parTrans" cxnId="{5145EA3C-E5D3-4289-A45C-89CDD138C1E8}">
      <dgm:prSet/>
      <dgm:spPr/>
      <dgm:t>
        <a:bodyPr/>
        <a:lstStyle/>
        <a:p>
          <a:endParaRPr lang="en-US"/>
        </a:p>
      </dgm:t>
    </dgm:pt>
    <dgm:pt modelId="{5AF04042-1107-4F78-955C-9CD02DF0C1AB}" type="sibTrans" cxnId="{5145EA3C-E5D3-4289-A45C-89CDD138C1E8}">
      <dgm:prSet/>
      <dgm:spPr/>
      <dgm:t>
        <a:bodyPr/>
        <a:lstStyle/>
        <a:p>
          <a:endParaRPr lang="en-US"/>
        </a:p>
      </dgm:t>
    </dgm:pt>
    <dgm:pt modelId="{9DF5B13B-70EE-4F30-8D79-53C8EFF759E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Botnet Lab</a:t>
          </a:r>
          <a:endParaRPr lang="en-US" dirty="0"/>
        </a:p>
      </dgm:t>
    </dgm:pt>
    <dgm:pt modelId="{6187348E-BBD0-4598-A34A-D6C1A7F3FE16}" type="parTrans" cxnId="{F1ADFA34-8753-4521-9A44-D38A8CDA5518}">
      <dgm:prSet/>
      <dgm:spPr/>
      <dgm:t>
        <a:bodyPr/>
        <a:lstStyle/>
        <a:p>
          <a:endParaRPr lang="en-US"/>
        </a:p>
      </dgm:t>
    </dgm:pt>
    <dgm:pt modelId="{FE039798-ADC2-48C8-B597-79A27CA75374}" type="sibTrans" cxnId="{F1ADFA34-8753-4521-9A44-D38A8CDA5518}">
      <dgm:prSet/>
      <dgm:spPr/>
      <dgm:t>
        <a:bodyPr/>
        <a:lstStyle/>
        <a:p>
          <a:endParaRPr lang="en-US"/>
        </a:p>
      </dgm:t>
    </dgm:pt>
    <dgm:pt modelId="{27AA5F06-7EC3-4A71-BEE5-D2073DC8E604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Setup</a:t>
          </a:r>
          <a:endParaRPr lang="en-US" dirty="0"/>
        </a:p>
      </dgm:t>
    </dgm:pt>
    <dgm:pt modelId="{E536D41C-BB8D-4876-B65A-CADFA5A17140}" type="parTrans" cxnId="{DA3B1ED5-42AD-4BD7-90E7-5D96297CCC19}">
      <dgm:prSet/>
      <dgm:spPr/>
      <dgm:t>
        <a:bodyPr/>
        <a:lstStyle/>
        <a:p>
          <a:endParaRPr lang="en-US"/>
        </a:p>
      </dgm:t>
    </dgm:pt>
    <dgm:pt modelId="{964ACFA7-6CB7-4294-8788-7FACB593497B}" type="sibTrans" cxnId="{DA3B1ED5-42AD-4BD7-90E7-5D96297CCC19}">
      <dgm:prSet/>
      <dgm:spPr/>
      <dgm:t>
        <a:bodyPr/>
        <a:lstStyle/>
        <a:p>
          <a:endParaRPr lang="en-US"/>
        </a:p>
      </dgm:t>
    </dgm:pt>
    <dgm:pt modelId="{AF45FAC6-EC1F-4F95-A117-C318B610D453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BA572923-2E95-4556-BD83-A036937612A1}" type="parTrans" cxnId="{8B5223A4-2C57-4D1C-9496-55B4A2E8F059}">
      <dgm:prSet/>
      <dgm:spPr/>
      <dgm:t>
        <a:bodyPr/>
        <a:lstStyle/>
        <a:p>
          <a:endParaRPr lang="en-US"/>
        </a:p>
      </dgm:t>
    </dgm:pt>
    <dgm:pt modelId="{A9B53766-8512-4179-9FB2-A723FA993B89}" type="sibTrans" cxnId="{8B5223A4-2C57-4D1C-9496-55B4A2E8F059}">
      <dgm:prSet/>
      <dgm:spPr/>
      <dgm:t>
        <a:bodyPr/>
        <a:lstStyle/>
        <a:p>
          <a:endParaRPr lang="en-US"/>
        </a:p>
      </dgm:t>
    </dgm:pt>
    <dgm:pt modelId="{226E9B57-6280-4DAE-850F-DB4B3472F4E4}" type="pres">
      <dgm:prSet presAssocID="{8956EE4E-92D2-48FF-B1C5-1C40D9B1D4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88F825-F61D-4D02-B14E-DFE554855B5A}" type="pres">
      <dgm:prSet presAssocID="{0F1B3C37-A765-4AD9-9FE6-2F30A1A68839}" presName="root" presStyleCnt="0"/>
      <dgm:spPr/>
    </dgm:pt>
    <dgm:pt modelId="{34E1DC54-D59A-4B18-A070-534235E316F9}" type="pres">
      <dgm:prSet presAssocID="{0F1B3C37-A765-4AD9-9FE6-2F30A1A68839}" presName="rootComposite" presStyleCnt="0"/>
      <dgm:spPr/>
    </dgm:pt>
    <dgm:pt modelId="{19DC16E2-E2EA-49CB-83B1-9DAD40D3880D}" type="pres">
      <dgm:prSet presAssocID="{0F1B3C37-A765-4AD9-9FE6-2F30A1A68839}" presName="rootText" presStyleLbl="node1" presStyleIdx="0" presStyleCnt="4"/>
      <dgm:spPr/>
      <dgm:t>
        <a:bodyPr/>
        <a:lstStyle/>
        <a:p>
          <a:endParaRPr lang="en-US"/>
        </a:p>
      </dgm:t>
    </dgm:pt>
    <dgm:pt modelId="{76A7BD54-90FB-4A72-A529-A0C162B5FECC}" type="pres">
      <dgm:prSet presAssocID="{0F1B3C37-A765-4AD9-9FE6-2F30A1A68839}" presName="rootConnector" presStyleLbl="node1" presStyleIdx="0" presStyleCnt="4"/>
      <dgm:spPr/>
      <dgm:t>
        <a:bodyPr/>
        <a:lstStyle/>
        <a:p>
          <a:endParaRPr lang="en-US"/>
        </a:p>
      </dgm:t>
    </dgm:pt>
    <dgm:pt modelId="{E18B442B-622A-4572-ADB6-C2528A9E57E3}" type="pres">
      <dgm:prSet presAssocID="{0F1B3C37-A765-4AD9-9FE6-2F30A1A68839}" presName="childShape" presStyleCnt="0"/>
      <dgm:spPr/>
    </dgm:pt>
    <dgm:pt modelId="{46B5E944-E19E-4F20-AE7B-9BC9F15B22D8}" type="pres">
      <dgm:prSet presAssocID="{2A664B84-2DD1-4FE7-894F-C039DF06B43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28B73EE7-4700-4423-9AB0-D12739D088E6}" type="pres">
      <dgm:prSet presAssocID="{110AB162-AABF-41E5-A4CD-E3C6A4F7EA0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CF663-3E70-4ADB-B8AB-E8A9BB8D0E0A}" type="pres">
      <dgm:prSet presAssocID="{70EDFCF1-5A10-4920-8B13-CD05E4212665}" presName="Name13" presStyleLbl="parChTrans1D2" presStyleIdx="1" presStyleCnt="9"/>
      <dgm:spPr/>
      <dgm:t>
        <a:bodyPr/>
        <a:lstStyle/>
        <a:p>
          <a:endParaRPr lang="en-US"/>
        </a:p>
      </dgm:t>
    </dgm:pt>
    <dgm:pt modelId="{AF2BE228-6F2B-4950-BBD0-7F7B4AE1D42D}" type="pres">
      <dgm:prSet presAssocID="{F61C92CD-6307-48AC-AA90-D5A2CE795352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A5AEC-9D78-4AEC-950C-CAD047848FE2}" type="pres">
      <dgm:prSet presAssocID="{A338EE6A-173E-4354-8A1B-26D1A224BEE9}" presName="Name13" presStyleLbl="parChTrans1D2" presStyleIdx="2" presStyleCnt="9"/>
      <dgm:spPr/>
      <dgm:t>
        <a:bodyPr/>
        <a:lstStyle/>
        <a:p>
          <a:endParaRPr lang="en-US"/>
        </a:p>
      </dgm:t>
    </dgm:pt>
    <dgm:pt modelId="{21BF85A1-FB35-4347-84E8-00FB839EE9E7}" type="pres">
      <dgm:prSet presAssocID="{B37B8C40-A377-441B-ABB5-AA5B4AB83D4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6E221-722D-4EE3-B2E5-2366347B74C4}" type="pres">
      <dgm:prSet presAssocID="{D83C7369-7612-464B-961D-90B60194DACC}" presName="root" presStyleCnt="0"/>
      <dgm:spPr/>
    </dgm:pt>
    <dgm:pt modelId="{F9B28611-8EDA-4D3D-860E-44F47A64A632}" type="pres">
      <dgm:prSet presAssocID="{D83C7369-7612-464B-961D-90B60194DACC}" presName="rootComposite" presStyleCnt="0"/>
      <dgm:spPr/>
    </dgm:pt>
    <dgm:pt modelId="{2D9AC3E0-F0F5-4820-9721-986FC2349026}" type="pres">
      <dgm:prSet presAssocID="{D83C7369-7612-464B-961D-90B60194DACC}" presName="rootText" presStyleLbl="node1" presStyleIdx="1" presStyleCnt="4"/>
      <dgm:spPr/>
      <dgm:t>
        <a:bodyPr/>
        <a:lstStyle/>
        <a:p>
          <a:endParaRPr lang="en-US"/>
        </a:p>
      </dgm:t>
    </dgm:pt>
    <dgm:pt modelId="{4C28EF7B-A6FF-4322-8DA5-66DB5CCA7B88}" type="pres">
      <dgm:prSet presAssocID="{D83C7369-7612-464B-961D-90B60194DACC}" presName="rootConnector" presStyleLbl="node1" presStyleIdx="1" presStyleCnt="4"/>
      <dgm:spPr/>
      <dgm:t>
        <a:bodyPr/>
        <a:lstStyle/>
        <a:p>
          <a:endParaRPr lang="en-US"/>
        </a:p>
      </dgm:t>
    </dgm:pt>
    <dgm:pt modelId="{6F8F0B56-C496-479A-8FD9-331B8046BAD9}" type="pres">
      <dgm:prSet presAssocID="{D83C7369-7612-464B-961D-90B60194DACC}" presName="childShape" presStyleCnt="0"/>
      <dgm:spPr/>
    </dgm:pt>
    <dgm:pt modelId="{DED595C0-18C3-4297-A62C-145F00A01803}" type="pres">
      <dgm:prSet presAssocID="{E8F51157-B5EB-4EE9-B6C2-46A0FABE283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6CDFC4D2-3841-4677-BEA4-A69436EF457A}" type="pres">
      <dgm:prSet presAssocID="{65279C19-7DE5-40E9-8DB3-DAEF5CDE7CA9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0930F-80A5-4196-8DFA-D42D01AE14C0}" type="pres">
      <dgm:prSet presAssocID="{496BD13E-F202-4280-AA4A-A5137E5ED3D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716B057-4C28-4E10-86D5-10513699639F}" type="pres">
      <dgm:prSet presAssocID="{22511C64-AD0D-4123-AAFD-8146EE5A087D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81D5C-66AE-4020-A42C-C96FC6679367}" type="pres">
      <dgm:prSet presAssocID="{DE2F24B1-3656-41CA-B9AD-87D3FFA2514F}" presName="root" presStyleCnt="0"/>
      <dgm:spPr/>
    </dgm:pt>
    <dgm:pt modelId="{27F8B1D5-5E8B-4EA2-AD93-87A11A06B418}" type="pres">
      <dgm:prSet presAssocID="{DE2F24B1-3656-41CA-B9AD-87D3FFA2514F}" presName="rootComposite" presStyleCnt="0"/>
      <dgm:spPr/>
    </dgm:pt>
    <dgm:pt modelId="{779BACEB-1E32-4515-B935-0B8F7F2C8612}" type="pres">
      <dgm:prSet presAssocID="{DE2F24B1-3656-41CA-B9AD-87D3FFA2514F}" presName="rootText" presStyleLbl="node1" presStyleIdx="2" presStyleCnt="4"/>
      <dgm:spPr/>
      <dgm:t>
        <a:bodyPr/>
        <a:lstStyle/>
        <a:p>
          <a:endParaRPr lang="en-US"/>
        </a:p>
      </dgm:t>
    </dgm:pt>
    <dgm:pt modelId="{D4F1E81E-B42A-414E-A5F7-62883AC1679F}" type="pres">
      <dgm:prSet presAssocID="{DE2F24B1-3656-41CA-B9AD-87D3FFA2514F}" presName="rootConnector" presStyleLbl="node1" presStyleIdx="2" presStyleCnt="4"/>
      <dgm:spPr/>
      <dgm:t>
        <a:bodyPr/>
        <a:lstStyle/>
        <a:p>
          <a:endParaRPr lang="en-US"/>
        </a:p>
      </dgm:t>
    </dgm:pt>
    <dgm:pt modelId="{B8FB5161-7DEF-452F-A7D4-76A6619D9196}" type="pres">
      <dgm:prSet presAssocID="{DE2F24B1-3656-41CA-B9AD-87D3FFA2514F}" presName="childShape" presStyleCnt="0"/>
      <dgm:spPr/>
    </dgm:pt>
    <dgm:pt modelId="{5504FBF8-53E6-44E6-88FC-5249F5BA6A99}" type="pres">
      <dgm:prSet presAssocID="{22EF235C-D778-455A-8A7D-ED9D31A59CEF}" presName="Name13" presStyleLbl="parChTrans1D2" presStyleIdx="5" presStyleCnt="9"/>
      <dgm:spPr/>
      <dgm:t>
        <a:bodyPr/>
        <a:lstStyle/>
        <a:p>
          <a:endParaRPr lang="en-US"/>
        </a:p>
      </dgm:t>
    </dgm:pt>
    <dgm:pt modelId="{7933EC21-22FB-4AAD-B93B-DA876F4D9C6B}" type="pres">
      <dgm:prSet presAssocID="{CEAE0F69-6996-468A-8DB2-BD06AF340EE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8B284-B6DC-484B-B13A-D81041F2CE6F}" type="pres">
      <dgm:prSet presAssocID="{361F396B-0845-4AC3-ADA9-AE387FD2E9BA}" presName="Name13" presStyleLbl="parChTrans1D2" presStyleIdx="6" presStyleCnt="9"/>
      <dgm:spPr/>
      <dgm:t>
        <a:bodyPr/>
        <a:lstStyle/>
        <a:p>
          <a:endParaRPr lang="en-US"/>
        </a:p>
      </dgm:t>
    </dgm:pt>
    <dgm:pt modelId="{AFD3F8DD-E407-4DCF-A194-4BFD4EB9CADB}" type="pres">
      <dgm:prSet presAssocID="{588CCBE1-B86B-47E9-9F22-68D840B8518A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83C26-2D3F-43BF-AF28-CD100551E6C0}" type="pres">
      <dgm:prSet presAssocID="{9DF5B13B-70EE-4F30-8D79-53C8EFF759E8}" presName="root" presStyleCnt="0"/>
      <dgm:spPr/>
    </dgm:pt>
    <dgm:pt modelId="{AC859CF8-E0DB-4C96-A810-30846B2C20F3}" type="pres">
      <dgm:prSet presAssocID="{9DF5B13B-70EE-4F30-8D79-53C8EFF759E8}" presName="rootComposite" presStyleCnt="0"/>
      <dgm:spPr/>
    </dgm:pt>
    <dgm:pt modelId="{FAB2CCAD-A334-48B8-A832-620EAC463523}" type="pres">
      <dgm:prSet presAssocID="{9DF5B13B-70EE-4F30-8D79-53C8EFF759E8}" presName="rootText" presStyleLbl="node1" presStyleIdx="3" presStyleCnt="4"/>
      <dgm:spPr/>
      <dgm:t>
        <a:bodyPr/>
        <a:lstStyle/>
        <a:p>
          <a:endParaRPr lang="en-US"/>
        </a:p>
      </dgm:t>
    </dgm:pt>
    <dgm:pt modelId="{AF9A1C68-BC1A-4E22-9F64-B90BD70F3BBE}" type="pres">
      <dgm:prSet presAssocID="{9DF5B13B-70EE-4F30-8D79-53C8EFF759E8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BCF109-F747-46D1-924D-20BE50402F9E}" type="pres">
      <dgm:prSet presAssocID="{9DF5B13B-70EE-4F30-8D79-53C8EFF759E8}" presName="childShape" presStyleCnt="0"/>
      <dgm:spPr/>
    </dgm:pt>
    <dgm:pt modelId="{DF96278A-DD3F-4465-AA39-AB89C6307FE0}" type="pres">
      <dgm:prSet presAssocID="{E536D41C-BB8D-4876-B65A-CADFA5A1714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972A348-3630-4B99-976D-16DFBECAFC9E}" type="pres">
      <dgm:prSet presAssocID="{27AA5F06-7EC3-4A71-BEE5-D2073DC8E604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C42B9-54FF-4224-BFE6-5C4BE320A8B5}" type="pres">
      <dgm:prSet presAssocID="{BA572923-2E95-4556-BD83-A036937612A1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348F650-D09B-4BD0-9212-7852D1C4B766}" type="pres">
      <dgm:prSet presAssocID="{AF45FAC6-EC1F-4F95-A117-C318B610D453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7B083-D0D8-48EA-889A-13EB0A1D8675}" type="presOf" srcId="{D83C7369-7612-464B-961D-90B60194DACC}" destId="{4C28EF7B-A6FF-4322-8DA5-66DB5CCA7B88}" srcOrd="1" destOrd="0" presId="urn:microsoft.com/office/officeart/2005/8/layout/hierarchy3"/>
    <dgm:cxn modelId="{E1AA10AC-20E5-4352-9525-677FC70CC3EA}" type="presOf" srcId="{110AB162-AABF-41E5-A4CD-E3C6A4F7EA08}" destId="{28B73EE7-4700-4423-9AB0-D12739D088E6}" srcOrd="0" destOrd="0" presId="urn:microsoft.com/office/officeart/2005/8/layout/hierarchy3"/>
    <dgm:cxn modelId="{0D77D588-2891-4365-93E1-A17BF24720BC}" type="presOf" srcId="{CEAE0F69-6996-468A-8DB2-BD06AF340EE5}" destId="{7933EC21-22FB-4AAD-B93B-DA876F4D9C6B}" srcOrd="0" destOrd="0" presId="urn:microsoft.com/office/officeart/2005/8/layout/hierarchy3"/>
    <dgm:cxn modelId="{DA3B1ED5-42AD-4BD7-90E7-5D96297CCC19}" srcId="{9DF5B13B-70EE-4F30-8D79-53C8EFF759E8}" destId="{27AA5F06-7EC3-4A71-BEE5-D2073DC8E604}" srcOrd="0" destOrd="0" parTransId="{E536D41C-BB8D-4876-B65A-CADFA5A17140}" sibTransId="{964ACFA7-6CB7-4294-8788-7FACB593497B}"/>
    <dgm:cxn modelId="{C2A61D1E-B9CC-4E32-9BD4-03005F6C498B}" type="presOf" srcId="{B37B8C40-A377-441B-ABB5-AA5B4AB83D41}" destId="{21BF85A1-FB35-4347-84E8-00FB839EE9E7}" srcOrd="0" destOrd="0" presId="urn:microsoft.com/office/officeart/2005/8/layout/hierarchy3"/>
    <dgm:cxn modelId="{12FF7ACE-675F-4789-98E0-C6E096F5117D}" type="presOf" srcId="{AF45FAC6-EC1F-4F95-A117-C318B610D453}" destId="{4348F650-D09B-4BD0-9212-7852D1C4B766}" srcOrd="0" destOrd="0" presId="urn:microsoft.com/office/officeart/2005/8/layout/hierarchy3"/>
    <dgm:cxn modelId="{BAE57243-B304-4BC2-8D0A-1EC01CE88C4D}" type="presOf" srcId="{F61C92CD-6307-48AC-AA90-D5A2CE795352}" destId="{AF2BE228-6F2B-4950-BBD0-7F7B4AE1D42D}" srcOrd="0" destOrd="0" presId="urn:microsoft.com/office/officeart/2005/8/layout/hierarchy3"/>
    <dgm:cxn modelId="{3B7DE735-C5DC-4236-A638-524A33FD426F}" type="presOf" srcId="{BA572923-2E95-4556-BD83-A036937612A1}" destId="{4FEC42B9-54FF-4224-BFE6-5C4BE320A8B5}" srcOrd="0" destOrd="0" presId="urn:microsoft.com/office/officeart/2005/8/layout/hierarchy3"/>
    <dgm:cxn modelId="{CE28B0D0-302D-48F6-B626-3C1141C24757}" srcId="{D83C7369-7612-464B-961D-90B60194DACC}" destId="{65279C19-7DE5-40E9-8DB3-DAEF5CDE7CA9}" srcOrd="0" destOrd="0" parTransId="{E8F51157-B5EB-4EE9-B6C2-46A0FABE2837}" sibTransId="{786064D2-9A48-4B15-BDB3-1C73D41F08DC}"/>
    <dgm:cxn modelId="{434E5E5A-DB49-4277-ADD3-F46DE7BB99C7}" srcId="{0F1B3C37-A765-4AD9-9FE6-2F30A1A68839}" destId="{F61C92CD-6307-48AC-AA90-D5A2CE795352}" srcOrd="1" destOrd="0" parTransId="{70EDFCF1-5A10-4920-8B13-CD05E4212665}" sibTransId="{546E2804-B889-4364-881A-74C1FDC541A3}"/>
    <dgm:cxn modelId="{7E803740-F51F-4940-A54D-00B5C0C22EE5}" type="presOf" srcId="{D83C7369-7612-464B-961D-90B60194DACC}" destId="{2D9AC3E0-F0F5-4820-9721-986FC2349026}" srcOrd="0" destOrd="0" presId="urn:microsoft.com/office/officeart/2005/8/layout/hierarchy3"/>
    <dgm:cxn modelId="{B42F29F3-14B9-4B5D-8FF2-187B3610BEB3}" type="presOf" srcId="{0F1B3C37-A765-4AD9-9FE6-2F30A1A68839}" destId="{19DC16E2-E2EA-49CB-83B1-9DAD40D3880D}" srcOrd="0" destOrd="0" presId="urn:microsoft.com/office/officeart/2005/8/layout/hierarchy3"/>
    <dgm:cxn modelId="{5145EA3C-E5D3-4289-A45C-89CDD138C1E8}" srcId="{DE2F24B1-3656-41CA-B9AD-87D3FFA2514F}" destId="{588CCBE1-B86B-47E9-9F22-68D840B8518A}" srcOrd="1" destOrd="0" parTransId="{361F396B-0845-4AC3-ADA9-AE387FD2E9BA}" sibTransId="{5AF04042-1107-4F78-955C-9CD02DF0C1AB}"/>
    <dgm:cxn modelId="{8B5223A4-2C57-4D1C-9496-55B4A2E8F059}" srcId="{9DF5B13B-70EE-4F30-8D79-53C8EFF759E8}" destId="{AF45FAC6-EC1F-4F95-A117-C318B610D453}" srcOrd="1" destOrd="0" parTransId="{BA572923-2E95-4556-BD83-A036937612A1}" sibTransId="{A9B53766-8512-4179-9FB2-A723FA993B89}"/>
    <dgm:cxn modelId="{DCE61703-F322-4E43-A470-97D9695DC08D}" type="presOf" srcId="{E536D41C-BB8D-4876-B65A-CADFA5A17140}" destId="{DF96278A-DD3F-4465-AA39-AB89C6307FE0}" srcOrd="0" destOrd="0" presId="urn:microsoft.com/office/officeart/2005/8/layout/hierarchy3"/>
    <dgm:cxn modelId="{FE5A68F6-2595-4654-97BB-9FE5FEE0D6AF}" srcId="{0F1B3C37-A765-4AD9-9FE6-2F30A1A68839}" destId="{110AB162-AABF-41E5-A4CD-E3C6A4F7EA08}" srcOrd="0" destOrd="0" parTransId="{2A664B84-2DD1-4FE7-894F-C039DF06B432}" sibTransId="{7BE507B8-9AE5-4DA2-B44E-B77468A1A4F0}"/>
    <dgm:cxn modelId="{828851D3-FA82-4E79-8887-A88AB9316B02}" srcId="{DE2F24B1-3656-41CA-B9AD-87D3FFA2514F}" destId="{CEAE0F69-6996-468A-8DB2-BD06AF340EE5}" srcOrd="0" destOrd="0" parTransId="{22EF235C-D778-455A-8A7D-ED9D31A59CEF}" sibTransId="{1FC8A411-F8F9-4655-9EC6-D1E094D97054}"/>
    <dgm:cxn modelId="{EF64186F-F0D4-4204-A124-CC2E037F5F71}" type="presOf" srcId="{DE2F24B1-3656-41CA-B9AD-87D3FFA2514F}" destId="{779BACEB-1E32-4515-B935-0B8F7F2C8612}" srcOrd="0" destOrd="0" presId="urn:microsoft.com/office/officeart/2005/8/layout/hierarchy3"/>
    <dgm:cxn modelId="{1D485CF7-738B-4D91-87AB-3615256C101B}" type="presOf" srcId="{22EF235C-D778-455A-8A7D-ED9D31A59CEF}" destId="{5504FBF8-53E6-44E6-88FC-5249F5BA6A99}" srcOrd="0" destOrd="0" presId="urn:microsoft.com/office/officeart/2005/8/layout/hierarchy3"/>
    <dgm:cxn modelId="{426BA606-4EB8-4310-8BD5-DB09F40210B2}" type="presOf" srcId="{27AA5F06-7EC3-4A71-BEE5-D2073DC8E604}" destId="{0972A348-3630-4B99-976D-16DFBECAFC9E}" srcOrd="0" destOrd="0" presId="urn:microsoft.com/office/officeart/2005/8/layout/hierarchy3"/>
    <dgm:cxn modelId="{F5D51C7B-E8B9-423D-A840-A40E1621DA13}" type="presOf" srcId="{70EDFCF1-5A10-4920-8B13-CD05E4212665}" destId="{DFDCF663-3E70-4ADB-B8AB-E8A9BB8D0E0A}" srcOrd="0" destOrd="0" presId="urn:microsoft.com/office/officeart/2005/8/layout/hierarchy3"/>
    <dgm:cxn modelId="{CDB036FF-C26A-4D8A-90F4-173FDF9046FD}" type="presOf" srcId="{DE2F24B1-3656-41CA-B9AD-87D3FFA2514F}" destId="{D4F1E81E-B42A-414E-A5F7-62883AC1679F}" srcOrd="1" destOrd="0" presId="urn:microsoft.com/office/officeart/2005/8/layout/hierarchy3"/>
    <dgm:cxn modelId="{39C5D405-1F89-42CA-9C89-956769E5759C}" type="presOf" srcId="{E8F51157-B5EB-4EE9-B6C2-46A0FABE2837}" destId="{DED595C0-18C3-4297-A62C-145F00A01803}" srcOrd="0" destOrd="0" presId="urn:microsoft.com/office/officeart/2005/8/layout/hierarchy3"/>
    <dgm:cxn modelId="{4BDA8538-2168-4704-9937-715D8CD24F02}" type="presOf" srcId="{496BD13E-F202-4280-AA4A-A5137E5ED3D9}" destId="{AD00930F-80A5-4196-8DFA-D42D01AE14C0}" srcOrd="0" destOrd="0" presId="urn:microsoft.com/office/officeart/2005/8/layout/hierarchy3"/>
    <dgm:cxn modelId="{C8953724-D2FC-45CD-B987-33952DE5460B}" type="presOf" srcId="{0F1B3C37-A765-4AD9-9FE6-2F30A1A68839}" destId="{76A7BD54-90FB-4A72-A529-A0C162B5FECC}" srcOrd="1" destOrd="0" presId="urn:microsoft.com/office/officeart/2005/8/layout/hierarchy3"/>
    <dgm:cxn modelId="{A0707B77-ED5B-4962-895D-8D28AB6078C2}" type="presOf" srcId="{588CCBE1-B86B-47E9-9F22-68D840B8518A}" destId="{AFD3F8DD-E407-4DCF-A194-4BFD4EB9CADB}" srcOrd="0" destOrd="0" presId="urn:microsoft.com/office/officeart/2005/8/layout/hierarchy3"/>
    <dgm:cxn modelId="{5FC42DB6-23E7-435E-8ABA-CA4B6D5A3450}" type="presOf" srcId="{65279C19-7DE5-40E9-8DB3-DAEF5CDE7CA9}" destId="{6CDFC4D2-3841-4677-BEA4-A69436EF457A}" srcOrd="0" destOrd="0" presId="urn:microsoft.com/office/officeart/2005/8/layout/hierarchy3"/>
    <dgm:cxn modelId="{F9C132C9-C2B2-4AAF-A4E3-510B27CE241F}" type="presOf" srcId="{22511C64-AD0D-4123-AAFD-8146EE5A087D}" destId="{F716B057-4C28-4E10-86D5-10513699639F}" srcOrd="0" destOrd="0" presId="urn:microsoft.com/office/officeart/2005/8/layout/hierarchy3"/>
    <dgm:cxn modelId="{7B7C9528-EBEE-43BA-A4F1-65B9BE47B3F1}" type="presOf" srcId="{A338EE6A-173E-4354-8A1B-26D1A224BEE9}" destId="{2B2A5AEC-9D78-4AEC-950C-CAD047848FE2}" srcOrd="0" destOrd="0" presId="urn:microsoft.com/office/officeart/2005/8/layout/hierarchy3"/>
    <dgm:cxn modelId="{81BBF6F2-4405-40AD-8384-CA83AD60FCF8}" srcId="{8956EE4E-92D2-48FF-B1C5-1C40D9B1D43A}" destId="{DE2F24B1-3656-41CA-B9AD-87D3FFA2514F}" srcOrd="2" destOrd="0" parTransId="{08AE37F8-CC05-4457-8414-FC6814467B09}" sibTransId="{3A5A6428-F0F0-488F-805A-4C51651848FF}"/>
    <dgm:cxn modelId="{CA4F56A7-A206-4E32-8000-E2B795005EC4}" srcId="{D83C7369-7612-464B-961D-90B60194DACC}" destId="{22511C64-AD0D-4123-AAFD-8146EE5A087D}" srcOrd="1" destOrd="0" parTransId="{496BD13E-F202-4280-AA4A-A5137E5ED3D9}" sibTransId="{29AB31AE-3D0A-49DB-9DB9-9CA4E5D7117C}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F0A7BF68-B512-46FD-83B5-75455916FB1E}" type="presOf" srcId="{2A664B84-2DD1-4FE7-894F-C039DF06B432}" destId="{46B5E944-E19E-4F20-AE7B-9BC9F15B22D8}" srcOrd="0" destOrd="0" presId="urn:microsoft.com/office/officeart/2005/8/layout/hierarchy3"/>
    <dgm:cxn modelId="{F1ADFA34-8753-4521-9A44-D38A8CDA5518}" srcId="{8956EE4E-92D2-48FF-B1C5-1C40D9B1D43A}" destId="{9DF5B13B-70EE-4F30-8D79-53C8EFF759E8}" srcOrd="3" destOrd="0" parTransId="{6187348E-BBD0-4598-A34A-D6C1A7F3FE16}" sibTransId="{FE039798-ADC2-48C8-B597-79A27CA75374}"/>
    <dgm:cxn modelId="{367061E8-4551-48B2-909A-E4272500E752}" type="presOf" srcId="{8956EE4E-92D2-48FF-B1C5-1C40D9B1D43A}" destId="{226E9B57-6280-4DAE-850F-DB4B3472F4E4}" srcOrd="0" destOrd="0" presId="urn:microsoft.com/office/officeart/2005/8/layout/hierarchy3"/>
    <dgm:cxn modelId="{B858BCB2-2453-4C2B-A7D1-FAB83B1AD88C}" type="presOf" srcId="{9DF5B13B-70EE-4F30-8D79-53C8EFF759E8}" destId="{FAB2CCAD-A334-48B8-A832-620EAC463523}" srcOrd="0" destOrd="0" presId="urn:microsoft.com/office/officeart/2005/8/layout/hierarchy3"/>
    <dgm:cxn modelId="{E6A87200-4D47-45B3-830D-0A14BB49F2CF}" srcId="{0F1B3C37-A765-4AD9-9FE6-2F30A1A68839}" destId="{B37B8C40-A377-441B-ABB5-AA5B4AB83D41}" srcOrd="2" destOrd="0" parTransId="{A338EE6A-173E-4354-8A1B-26D1A224BEE9}" sibTransId="{3986FD1A-DF19-4A05-B3C8-EA667F2EA321}"/>
    <dgm:cxn modelId="{F5DCC065-EDFB-4028-95E3-087823922520}" type="presOf" srcId="{361F396B-0845-4AC3-ADA9-AE387FD2E9BA}" destId="{E618B284-B6DC-484B-B13A-D81041F2CE6F}" srcOrd="0" destOrd="0" presId="urn:microsoft.com/office/officeart/2005/8/layout/hierarchy3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3A3F7AAF-5DEB-463B-A474-2267CBA8AE78}" type="presOf" srcId="{9DF5B13B-70EE-4F30-8D79-53C8EFF759E8}" destId="{AF9A1C68-BC1A-4E22-9F64-B90BD70F3BBE}" srcOrd="1" destOrd="0" presId="urn:microsoft.com/office/officeart/2005/8/layout/hierarchy3"/>
    <dgm:cxn modelId="{9088B48F-719E-416C-B4A7-211089384E81}" type="presParOf" srcId="{226E9B57-6280-4DAE-850F-DB4B3472F4E4}" destId="{7788F825-F61D-4D02-B14E-DFE554855B5A}" srcOrd="0" destOrd="0" presId="urn:microsoft.com/office/officeart/2005/8/layout/hierarchy3"/>
    <dgm:cxn modelId="{F8FEE480-D916-4C8F-AFC1-2C0C904FB444}" type="presParOf" srcId="{7788F825-F61D-4D02-B14E-DFE554855B5A}" destId="{34E1DC54-D59A-4B18-A070-534235E316F9}" srcOrd="0" destOrd="0" presId="urn:microsoft.com/office/officeart/2005/8/layout/hierarchy3"/>
    <dgm:cxn modelId="{9E3CE8A2-44C8-4553-AD6A-4477538972C0}" type="presParOf" srcId="{34E1DC54-D59A-4B18-A070-534235E316F9}" destId="{19DC16E2-E2EA-49CB-83B1-9DAD40D3880D}" srcOrd="0" destOrd="0" presId="urn:microsoft.com/office/officeart/2005/8/layout/hierarchy3"/>
    <dgm:cxn modelId="{08379B4A-5259-4E65-9AD2-3FB7D24B98BD}" type="presParOf" srcId="{34E1DC54-D59A-4B18-A070-534235E316F9}" destId="{76A7BD54-90FB-4A72-A529-A0C162B5FECC}" srcOrd="1" destOrd="0" presId="urn:microsoft.com/office/officeart/2005/8/layout/hierarchy3"/>
    <dgm:cxn modelId="{A07615A0-5C92-40A4-9AF6-994FE995CD7C}" type="presParOf" srcId="{7788F825-F61D-4D02-B14E-DFE554855B5A}" destId="{E18B442B-622A-4572-ADB6-C2528A9E57E3}" srcOrd="1" destOrd="0" presId="urn:microsoft.com/office/officeart/2005/8/layout/hierarchy3"/>
    <dgm:cxn modelId="{9D1DBE5E-B29D-4288-AED6-09ACEC12E493}" type="presParOf" srcId="{E18B442B-622A-4572-ADB6-C2528A9E57E3}" destId="{46B5E944-E19E-4F20-AE7B-9BC9F15B22D8}" srcOrd="0" destOrd="0" presId="urn:microsoft.com/office/officeart/2005/8/layout/hierarchy3"/>
    <dgm:cxn modelId="{5F2D728F-89F1-4D01-B6AA-BAA3D7213E7B}" type="presParOf" srcId="{E18B442B-622A-4572-ADB6-C2528A9E57E3}" destId="{28B73EE7-4700-4423-9AB0-D12739D088E6}" srcOrd="1" destOrd="0" presId="urn:microsoft.com/office/officeart/2005/8/layout/hierarchy3"/>
    <dgm:cxn modelId="{3AE77E8F-9418-4FD8-ACA5-3704484D5661}" type="presParOf" srcId="{E18B442B-622A-4572-ADB6-C2528A9E57E3}" destId="{DFDCF663-3E70-4ADB-B8AB-E8A9BB8D0E0A}" srcOrd="2" destOrd="0" presId="urn:microsoft.com/office/officeart/2005/8/layout/hierarchy3"/>
    <dgm:cxn modelId="{0E8126C7-C0AA-425B-8E87-512063E241B6}" type="presParOf" srcId="{E18B442B-622A-4572-ADB6-C2528A9E57E3}" destId="{AF2BE228-6F2B-4950-BBD0-7F7B4AE1D42D}" srcOrd="3" destOrd="0" presId="urn:microsoft.com/office/officeart/2005/8/layout/hierarchy3"/>
    <dgm:cxn modelId="{C8107A26-E8F6-4D4A-9B33-6886E496584E}" type="presParOf" srcId="{E18B442B-622A-4572-ADB6-C2528A9E57E3}" destId="{2B2A5AEC-9D78-4AEC-950C-CAD047848FE2}" srcOrd="4" destOrd="0" presId="urn:microsoft.com/office/officeart/2005/8/layout/hierarchy3"/>
    <dgm:cxn modelId="{5D557771-0401-4A62-8CC5-C09CEDC73C2A}" type="presParOf" srcId="{E18B442B-622A-4572-ADB6-C2528A9E57E3}" destId="{21BF85A1-FB35-4347-84E8-00FB839EE9E7}" srcOrd="5" destOrd="0" presId="urn:microsoft.com/office/officeart/2005/8/layout/hierarchy3"/>
    <dgm:cxn modelId="{D97E1D18-702E-443D-80CF-7EAD126677C0}" type="presParOf" srcId="{226E9B57-6280-4DAE-850F-DB4B3472F4E4}" destId="{5F56E221-722D-4EE3-B2E5-2366347B74C4}" srcOrd="1" destOrd="0" presId="urn:microsoft.com/office/officeart/2005/8/layout/hierarchy3"/>
    <dgm:cxn modelId="{4F55B065-7C76-4643-96DE-08DFC0421790}" type="presParOf" srcId="{5F56E221-722D-4EE3-B2E5-2366347B74C4}" destId="{F9B28611-8EDA-4D3D-860E-44F47A64A632}" srcOrd="0" destOrd="0" presId="urn:microsoft.com/office/officeart/2005/8/layout/hierarchy3"/>
    <dgm:cxn modelId="{9BD4B329-4BF2-40F9-9347-318996A40E26}" type="presParOf" srcId="{F9B28611-8EDA-4D3D-860E-44F47A64A632}" destId="{2D9AC3E0-F0F5-4820-9721-986FC2349026}" srcOrd="0" destOrd="0" presId="urn:microsoft.com/office/officeart/2005/8/layout/hierarchy3"/>
    <dgm:cxn modelId="{250FD209-7092-4439-BE9F-7256BA12738D}" type="presParOf" srcId="{F9B28611-8EDA-4D3D-860E-44F47A64A632}" destId="{4C28EF7B-A6FF-4322-8DA5-66DB5CCA7B88}" srcOrd="1" destOrd="0" presId="urn:microsoft.com/office/officeart/2005/8/layout/hierarchy3"/>
    <dgm:cxn modelId="{091FD76E-7A8C-4573-8291-2E2DF3F5AB65}" type="presParOf" srcId="{5F56E221-722D-4EE3-B2E5-2366347B74C4}" destId="{6F8F0B56-C496-479A-8FD9-331B8046BAD9}" srcOrd="1" destOrd="0" presId="urn:microsoft.com/office/officeart/2005/8/layout/hierarchy3"/>
    <dgm:cxn modelId="{7AB31802-41A7-46FB-9F6E-7EDBA72351B1}" type="presParOf" srcId="{6F8F0B56-C496-479A-8FD9-331B8046BAD9}" destId="{DED595C0-18C3-4297-A62C-145F00A01803}" srcOrd="0" destOrd="0" presId="urn:microsoft.com/office/officeart/2005/8/layout/hierarchy3"/>
    <dgm:cxn modelId="{37717933-D633-4E88-861A-02E878837185}" type="presParOf" srcId="{6F8F0B56-C496-479A-8FD9-331B8046BAD9}" destId="{6CDFC4D2-3841-4677-BEA4-A69436EF457A}" srcOrd="1" destOrd="0" presId="urn:microsoft.com/office/officeart/2005/8/layout/hierarchy3"/>
    <dgm:cxn modelId="{BD5EE809-3B3A-4BDA-989C-EC2217A1324F}" type="presParOf" srcId="{6F8F0B56-C496-479A-8FD9-331B8046BAD9}" destId="{AD00930F-80A5-4196-8DFA-D42D01AE14C0}" srcOrd="2" destOrd="0" presId="urn:microsoft.com/office/officeart/2005/8/layout/hierarchy3"/>
    <dgm:cxn modelId="{AA991D20-265E-478A-BE69-7AC02E50D8FC}" type="presParOf" srcId="{6F8F0B56-C496-479A-8FD9-331B8046BAD9}" destId="{F716B057-4C28-4E10-86D5-10513699639F}" srcOrd="3" destOrd="0" presId="urn:microsoft.com/office/officeart/2005/8/layout/hierarchy3"/>
    <dgm:cxn modelId="{C252BC88-5C0C-4882-A639-01630B0E25CC}" type="presParOf" srcId="{226E9B57-6280-4DAE-850F-DB4B3472F4E4}" destId="{69E81D5C-66AE-4020-A42C-C96FC6679367}" srcOrd="2" destOrd="0" presId="urn:microsoft.com/office/officeart/2005/8/layout/hierarchy3"/>
    <dgm:cxn modelId="{11265E56-ADBE-4CC6-AAAD-71DE14FD3E4E}" type="presParOf" srcId="{69E81D5C-66AE-4020-A42C-C96FC6679367}" destId="{27F8B1D5-5E8B-4EA2-AD93-87A11A06B418}" srcOrd="0" destOrd="0" presId="urn:microsoft.com/office/officeart/2005/8/layout/hierarchy3"/>
    <dgm:cxn modelId="{CFAD59D4-BE4E-4E0F-A69B-1D2595CEEAA5}" type="presParOf" srcId="{27F8B1D5-5E8B-4EA2-AD93-87A11A06B418}" destId="{779BACEB-1E32-4515-B935-0B8F7F2C8612}" srcOrd="0" destOrd="0" presId="urn:microsoft.com/office/officeart/2005/8/layout/hierarchy3"/>
    <dgm:cxn modelId="{8491B3B2-D548-40C2-964A-A15E1FD1DB20}" type="presParOf" srcId="{27F8B1D5-5E8B-4EA2-AD93-87A11A06B418}" destId="{D4F1E81E-B42A-414E-A5F7-62883AC1679F}" srcOrd="1" destOrd="0" presId="urn:microsoft.com/office/officeart/2005/8/layout/hierarchy3"/>
    <dgm:cxn modelId="{449BF505-F806-4E3F-8D1F-21A32C6ADB96}" type="presParOf" srcId="{69E81D5C-66AE-4020-A42C-C96FC6679367}" destId="{B8FB5161-7DEF-452F-A7D4-76A6619D9196}" srcOrd="1" destOrd="0" presId="urn:microsoft.com/office/officeart/2005/8/layout/hierarchy3"/>
    <dgm:cxn modelId="{DAEC6ACA-28D0-44C1-95CD-DF644B70C14A}" type="presParOf" srcId="{B8FB5161-7DEF-452F-A7D4-76A6619D9196}" destId="{5504FBF8-53E6-44E6-88FC-5249F5BA6A99}" srcOrd="0" destOrd="0" presId="urn:microsoft.com/office/officeart/2005/8/layout/hierarchy3"/>
    <dgm:cxn modelId="{CB0CB845-99CB-47B0-AF9F-252D0C4C579B}" type="presParOf" srcId="{B8FB5161-7DEF-452F-A7D4-76A6619D9196}" destId="{7933EC21-22FB-4AAD-B93B-DA876F4D9C6B}" srcOrd="1" destOrd="0" presId="urn:microsoft.com/office/officeart/2005/8/layout/hierarchy3"/>
    <dgm:cxn modelId="{FD63767B-D68F-4249-BF98-3B3916B65F7A}" type="presParOf" srcId="{B8FB5161-7DEF-452F-A7D4-76A6619D9196}" destId="{E618B284-B6DC-484B-B13A-D81041F2CE6F}" srcOrd="2" destOrd="0" presId="urn:microsoft.com/office/officeart/2005/8/layout/hierarchy3"/>
    <dgm:cxn modelId="{BE82DE73-D747-492A-88FC-D949A7310978}" type="presParOf" srcId="{B8FB5161-7DEF-452F-A7D4-76A6619D9196}" destId="{AFD3F8DD-E407-4DCF-A194-4BFD4EB9CADB}" srcOrd="3" destOrd="0" presId="urn:microsoft.com/office/officeart/2005/8/layout/hierarchy3"/>
    <dgm:cxn modelId="{311E6AA2-126E-4F5C-8E3A-FB5295D6BFF0}" type="presParOf" srcId="{226E9B57-6280-4DAE-850F-DB4B3472F4E4}" destId="{4F483C26-2D3F-43BF-AF28-CD100551E6C0}" srcOrd="3" destOrd="0" presId="urn:microsoft.com/office/officeart/2005/8/layout/hierarchy3"/>
    <dgm:cxn modelId="{A04EBD02-C88F-4E49-B0B3-7B510F654B26}" type="presParOf" srcId="{4F483C26-2D3F-43BF-AF28-CD100551E6C0}" destId="{AC859CF8-E0DB-4C96-A810-30846B2C20F3}" srcOrd="0" destOrd="0" presId="urn:microsoft.com/office/officeart/2005/8/layout/hierarchy3"/>
    <dgm:cxn modelId="{09091D28-2744-4E75-BC35-24ECA56AED91}" type="presParOf" srcId="{AC859CF8-E0DB-4C96-A810-30846B2C20F3}" destId="{FAB2CCAD-A334-48B8-A832-620EAC463523}" srcOrd="0" destOrd="0" presId="urn:microsoft.com/office/officeart/2005/8/layout/hierarchy3"/>
    <dgm:cxn modelId="{99C6F12D-B37A-4BDC-8307-4BF75E55385E}" type="presParOf" srcId="{AC859CF8-E0DB-4C96-A810-30846B2C20F3}" destId="{AF9A1C68-BC1A-4E22-9F64-B90BD70F3BBE}" srcOrd="1" destOrd="0" presId="urn:microsoft.com/office/officeart/2005/8/layout/hierarchy3"/>
    <dgm:cxn modelId="{FEBE7FE2-89D2-4B1A-A874-9ABCA39F4EA8}" type="presParOf" srcId="{4F483C26-2D3F-43BF-AF28-CD100551E6C0}" destId="{9ABCF109-F747-46D1-924D-20BE50402F9E}" srcOrd="1" destOrd="0" presId="urn:microsoft.com/office/officeart/2005/8/layout/hierarchy3"/>
    <dgm:cxn modelId="{0F67917C-64A1-4601-AF0F-FFBE4EB0D183}" type="presParOf" srcId="{9ABCF109-F747-46D1-924D-20BE50402F9E}" destId="{DF96278A-DD3F-4465-AA39-AB89C6307FE0}" srcOrd="0" destOrd="0" presId="urn:microsoft.com/office/officeart/2005/8/layout/hierarchy3"/>
    <dgm:cxn modelId="{15093B73-26D5-4792-9D83-B88F35E12B1D}" type="presParOf" srcId="{9ABCF109-F747-46D1-924D-20BE50402F9E}" destId="{0972A348-3630-4B99-976D-16DFBECAFC9E}" srcOrd="1" destOrd="0" presId="urn:microsoft.com/office/officeart/2005/8/layout/hierarchy3"/>
    <dgm:cxn modelId="{F3BA5D8B-6D17-44BB-A67B-CB6EE2951EFF}" type="presParOf" srcId="{9ABCF109-F747-46D1-924D-20BE50402F9E}" destId="{4FEC42B9-54FF-4224-BFE6-5C4BE320A8B5}" srcOrd="2" destOrd="0" presId="urn:microsoft.com/office/officeart/2005/8/layout/hierarchy3"/>
    <dgm:cxn modelId="{E557D017-AA35-4481-AFBE-4F4E2DBEEF03}" type="presParOf" srcId="{9ABCF109-F747-46D1-924D-20BE50402F9E}" destId="{4348F650-D09B-4BD0-9212-7852D1C4B76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53C2-BFFE-49A3-8420-0AB71773F7ED}">
      <dsp:nvSpPr>
        <dsp:cNvPr id="0" name=""/>
        <dsp:cNvSpPr/>
      </dsp:nvSpPr>
      <dsp:spPr>
        <a:xfrm rot="10800000">
          <a:off x="2755780" y="0"/>
          <a:ext cx="4351338" cy="435133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B2AA-E543-4B92-BA8F-1B72B7EBA029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DDoS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473311"/>
        <a:ext cx="2752863" cy="697876"/>
      </dsp:txXfrm>
    </dsp:sp>
    <dsp:sp modelId="{9CFDDDB3-16B9-472B-986D-2770E5D3FF97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Spamming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1343366"/>
        <a:ext cx="2752863" cy="697876"/>
      </dsp:txXfrm>
    </dsp:sp>
    <dsp:sp modelId="{38EF9AEA-B358-4B31-97DF-5C6DAE580A0A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Sniffing Traffic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2213422"/>
        <a:ext cx="2752863" cy="697876"/>
      </dsp:txXfrm>
    </dsp:sp>
    <dsp:sp modelId="{85B77ECF-163E-4F6C-BFB5-006A89BD47F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Keylogging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3083477"/>
        <a:ext cx="2752863" cy="6978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F291-D20A-4123-B64D-04F5368D08AD}">
      <dsp:nvSpPr>
        <dsp:cNvPr id="0" name=""/>
        <dsp:cNvSpPr/>
      </dsp:nvSpPr>
      <dsp:spPr>
        <a:xfrm>
          <a:off x="0" y="935630"/>
          <a:ext cx="3286125" cy="10168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68E2E-9D03-4B45-93D7-6C9C8EAE5684}">
      <dsp:nvSpPr>
        <dsp:cNvPr id="0" name=""/>
        <dsp:cNvSpPr/>
      </dsp:nvSpPr>
      <dsp:spPr>
        <a:xfrm>
          <a:off x="295751" y="2495592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Python 2.7</a:t>
          </a:r>
          <a:endParaRPr lang="en-US" sz="2500" kern="1200" dirty="0"/>
        </a:p>
      </dsp:txBody>
      <dsp:txXfrm>
        <a:off x="295751" y="2495592"/>
        <a:ext cx="2924651" cy="920115"/>
      </dsp:txXfrm>
    </dsp:sp>
    <dsp:sp modelId="{72D11F04-88E5-4983-B761-287D3566B987}">
      <dsp:nvSpPr>
        <dsp:cNvPr id="0" name=""/>
        <dsp:cNvSpPr/>
      </dsp:nvSpPr>
      <dsp:spPr>
        <a:xfrm>
          <a:off x="3614737" y="571159"/>
          <a:ext cx="3286125" cy="24746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1D9E-8AB1-4F99-A8E1-523FD283556F}">
      <dsp:nvSpPr>
        <dsp:cNvPr id="0" name=""/>
        <dsp:cNvSpPr/>
      </dsp:nvSpPr>
      <dsp:spPr>
        <a:xfrm>
          <a:off x="3910488" y="2860063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IRCd</a:t>
          </a:r>
          <a:r>
            <a:rPr lang="en-US" sz="2500" kern="1200" dirty="0" smtClean="0"/>
            <a:t>-Hybrid Server</a:t>
          </a:r>
          <a:endParaRPr lang="en-US" sz="2500" kern="1200" dirty="0"/>
        </a:p>
      </dsp:txBody>
      <dsp:txXfrm>
        <a:off x="3910488" y="2860063"/>
        <a:ext cx="2924651" cy="920115"/>
      </dsp:txXfrm>
    </dsp:sp>
    <dsp:sp modelId="{92925367-F231-4C59-88C1-0631263DED92}">
      <dsp:nvSpPr>
        <dsp:cNvPr id="0" name=""/>
        <dsp:cNvSpPr/>
      </dsp:nvSpPr>
      <dsp:spPr>
        <a:xfrm>
          <a:off x="7229475" y="532606"/>
          <a:ext cx="3286125" cy="26289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45D2-F5DC-40E6-BB3F-7F23D67D6E59}">
      <dsp:nvSpPr>
        <dsp:cNvPr id="0" name=""/>
        <dsp:cNvSpPr/>
      </dsp:nvSpPr>
      <dsp:spPr>
        <a:xfrm>
          <a:off x="7525226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Cross-Platform</a:t>
          </a:r>
          <a:endParaRPr lang="en-US" sz="2500" kern="1200" dirty="0"/>
        </a:p>
      </dsp:txBody>
      <dsp:txXfrm>
        <a:off x="7525226" y="2898616"/>
        <a:ext cx="2924651" cy="9201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729123" y="1646992"/>
          <a:ext cx="1057353" cy="1057353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IRC Bot</a:t>
          </a:r>
          <a:endParaRPr lang="en-US" sz="2200" kern="1200" dirty="0"/>
        </a:p>
      </dsp:txBody>
      <dsp:txXfrm>
        <a:off x="4883969" y="1801838"/>
        <a:ext cx="747661" cy="747661"/>
      </dsp:txXfrm>
    </dsp:sp>
    <dsp:sp modelId="{09E920D7-ECD8-4461-B740-A2C4D81420E4}">
      <dsp:nvSpPr>
        <dsp:cNvPr id="0" name=""/>
        <dsp:cNvSpPr/>
      </dsp:nvSpPr>
      <dsp:spPr>
        <a:xfrm rot="16200000">
          <a:off x="5154661" y="1263796"/>
          <a:ext cx="206276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5603" y="1372511"/>
        <a:ext cx="144393" cy="233320"/>
      </dsp:txXfrm>
    </dsp:sp>
    <dsp:sp modelId="{3D6A2463-B9AA-4E1E-B63C-EB6C36418219}">
      <dsp:nvSpPr>
        <dsp:cNvPr id="0" name=""/>
        <dsp:cNvSpPr/>
      </dsp:nvSpPr>
      <dsp:spPr>
        <a:xfrm>
          <a:off x="4567292" y="-106204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4769537" y="93548"/>
        <a:ext cx="976524" cy="964491"/>
      </dsp:txXfrm>
    </dsp:sp>
    <dsp:sp modelId="{E1FB5F11-A9AE-4D61-9C15-8FE8F56EECBB}">
      <dsp:nvSpPr>
        <dsp:cNvPr id="0" name=""/>
        <dsp:cNvSpPr/>
      </dsp:nvSpPr>
      <dsp:spPr>
        <a:xfrm rot="19800000">
          <a:off x="5774997" y="1624056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9075" y="1717047"/>
        <a:ext cx="142036" cy="233320"/>
      </dsp:txXfrm>
    </dsp:sp>
    <dsp:sp modelId="{CA5411D2-11FC-4B54-A3FE-5B565FB25853}">
      <dsp:nvSpPr>
        <dsp:cNvPr id="0" name=""/>
        <dsp:cNvSpPr/>
      </dsp:nvSpPr>
      <dsp:spPr>
        <a:xfrm>
          <a:off x="5952825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6155070" y="893485"/>
        <a:ext cx="976524" cy="964491"/>
      </dsp:txXfrm>
    </dsp:sp>
    <dsp:sp modelId="{DF716B2E-EF26-4072-A285-D113A1E3E0F0}">
      <dsp:nvSpPr>
        <dsp:cNvPr id="0" name=""/>
        <dsp:cNvSpPr/>
      </dsp:nvSpPr>
      <dsp:spPr>
        <a:xfrm rot="1800000">
          <a:off x="5774997" y="2338414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9075" y="2400969"/>
        <a:ext cx="142036" cy="233320"/>
      </dsp:txXfrm>
    </dsp:sp>
    <dsp:sp modelId="{CEA2B6C8-BA08-499E-9728-4179797FFD34}">
      <dsp:nvSpPr>
        <dsp:cNvPr id="0" name=""/>
        <dsp:cNvSpPr/>
      </dsp:nvSpPr>
      <dsp:spPr>
        <a:xfrm>
          <a:off x="5952825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6155070" y="2493360"/>
        <a:ext cx="976524" cy="964491"/>
      </dsp:txXfrm>
    </dsp:sp>
    <dsp:sp modelId="{C911C518-DF16-4A2F-B709-086355765836}">
      <dsp:nvSpPr>
        <dsp:cNvPr id="0" name=""/>
        <dsp:cNvSpPr/>
      </dsp:nvSpPr>
      <dsp:spPr>
        <a:xfrm rot="5400000">
          <a:off x="5154661" y="2698674"/>
          <a:ext cx="206276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5603" y="2745506"/>
        <a:ext cx="144393" cy="233320"/>
      </dsp:txXfrm>
    </dsp:sp>
    <dsp:sp modelId="{ADEB2F0F-B018-4141-893A-F5D332A15701}">
      <dsp:nvSpPr>
        <dsp:cNvPr id="0" name=""/>
        <dsp:cNvSpPr/>
      </dsp:nvSpPr>
      <dsp:spPr>
        <a:xfrm>
          <a:off x="4567292" y="3093546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4769537" y="3293298"/>
        <a:ext cx="976524" cy="964491"/>
      </dsp:txXfrm>
    </dsp:sp>
    <dsp:sp modelId="{C9C15910-7383-41C5-AC2D-1AED2983E610}">
      <dsp:nvSpPr>
        <dsp:cNvPr id="0" name=""/>
        <dsp:cNvSpPr/>
      </dsp:nvSpPr>
      <dsp:spPr>
        <a:xfrm rot="9000000">
          <a:off x="4537692" y="2338414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4487" y="2400969"/>
        <a:ext cx="142036" cy="233320"/>
      </dsp:txXfrm>
    </dsp:sp>
    <dsp:sp modelId="{59236761-B945-4FE8-93EA-363C7F63993C}">
      <dsp:nvSpPr>
        <dsp:cNvPr id="0" name=""/>
        <dsp:cNvSpPr/>
      </dsp:nvSpPr>
      <dsp:spPr>
        <a:xfrm>
          <a:off x="3181760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Remote Command Execute</a:t>
          </a:r>
          <a:endParaRPr lang="en-US" sz="1400" kern="1200" dirty="0">
            <a:latin typeface="+mj-lt"/>
          </a:endParaRPr>
        </a:p>
      </dsp:txBody>
      <dsp:txXfrm>
        <a:off x="3384005" y="2493360"/>
        <a:ext cx="976524" cy="964491"/>
      </dsp:txXfrm>
    </dsp:sp>
    <dsp:sp modelId="{8BE69E0B-F432-447D-9623-B9F985EB5D37}">
      <dsp:nvSpPr>
        <dsp:cNvPr id="0" name=""/>
        <dsp:cNvSpPr/>
      </dsp:nvSpPr>
      <dsp:spPr>
        <a:xfrm rot="12600000">
          <a:off x="4537692" y="1624056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4487" y="1717047"/>
        <a:ext cx="142036" cy="233320"/>
      </dsp:txXfrm>
    </dsp:sp>
    <dsp:sp modelId="{E4A9C72C-5AB8-4B45-BCF9-3BB16C35AD8B}">
      <dsp:nvSpPr>
        <dsp:cNvPr id="0" name=""/>
        <dsp:cNvSpPr/>
      </dsp:nvSpPr>
      <dsp:spPr>
        <a:xfrm>
          <a:off x="3181760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Screenshot</a:t>
          </a:r>
          <a:endParaRPr lang="en-US" sz="1400" kern="1200" dirty="0">
            <a:latin typeface="+mj-lt"/>
          </a:endParaRPr>
        </a:p>
      </dsp:txBody>
      <dsp:txXfrm>
        <a:off x="3384005" y="893485"/>
        <a:ext cx="976524" cy="96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3FE0-ABCA-4248-B13B-2DCF078A01AB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Bot</a:t>
          </a:r>
          <a:endParaRPr lang="en-US" sz="4100" kern="1200" dirty="0"/>
        </a:p>
      </dsp:txBody>
      <dsp:txXfrm>
        <a:off x="4834076" y="1751945"/>
        <a:ext cx="847446" cy="847446"/>
      </dsp:txXfrm>
    </dsp:sp>
    <dsp:sp modelId="{5F42F1EE-A2F6-4C01-B4BD-D4B3E6CFB2F9}">
      <dsp:nvSpPr>
        <dsp:cNvPr id="0" name=""/>
        <dsp:cNvSpPr/>
      </dsp:nvSpPr>
      <dsp:spPr>
        <a:xfrm rot="16200000">
          <a:off x="5128489" y="1436865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1440657"/>
        <a:ext cx="12931" cy="12931"/>
      </dsp:txXfrm>
    </dsp:sp>
    <dsp:sp modelId="{C2F53878-8424-4FAD-B7E0-61A7014C2B62}">
      <dsp:nvSpPr>
        <dsp:cNvPr id="0" name=""/>
        <dsp:cNvSpPr/>
      </dsp:nvSpPr>
      <dsp:spPr>
        <a:xfrm>
          <a:off x="4548664" y="-86196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Spreading new Malware</a:t>
          </a:r>
          <a:endParaRPr lang="en-US" sz="1100" b="1" kern="1200" dirty="0"/>
        </a:p>
      </dsp:txBody>
      <dsp:txXfrm>
        <a:off x="4756365" y="119416"/>
        <a:ext cx="1002868" cy="992784"/>
      </dsp:txXfrm>
    </dsp:sp>
    <dsp:sp modelId="{0842CC96-15E1-4A58-A03C-851837D9C922}">
      <dsp:nvSpPr>
        <dsp:cNvPr id="0" name=""/>
        <dsp:cNvSpPr/>
      </dsp:nvSpPr>
      <dsp:spPr>
        <a:xfrm rot="19800000">
          <a:off x="5759785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1806395"/>
        <a:ext cx="12664" cy="12664"/>
      </dsp:txXfrm>
    </dsp:sp>
    <dsp:sp modelId="{CDD72D90-498B-4C41-91F2-8230D53C14E6}">
      <dsp:nvSpPr>
        <dsp:cNvPr id="0" name=""/>
        <dsp:cNvSpPr/>
      </dsp:nvSpPr>
      <dsp:spPr>
        <a:xfrm>
          <a:off x="5899543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Installing Advertisement </a:t>
          </a:r>
          <a:r>
            <a:rPr lang="en-US" sz="1100" b="1" kern="1200" dirty="0" err="1" smtClean="0"/>
            <a:t>Addons</a:t>
          </a:r>
          <a:endParaRPr lang="en-US" sz="1100" b="1" kern="1200" dirty="0"/>
        </a:p>
      </dsp:txBody>
      <dsp:txXfrm>
        <a:off x="6107244" y="899346"/>
        <a:ext cx="1002868" cy="992784"/>
      </dsp:txXfrm>
    </dsp:sp>
    <dsp:sp modelId="{03837173-0E9B-4E05-A332-979929B9AC85}">
      <dsp:nvSpPr>
        <dsp:cNvPr id="0" name=""/>
        <dsp:cNvSpPr/>
      </dsp:nvSpPr>
      <dsp:spPr>
        <a:xfrm rot="1800000">
          <a:off x="5759785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2532277"/>
        <a:ext cx="12664" cy="12664"/>
      </dsp:txXfrm>
    </dsp:sp>
    <dsp:sp modelId="{B212C31C-69AA-472B-BF2B-C87B1B4F41A7}">
      <dsp:nvSpPr>
        <dsp:cNvPr id="0" name=""/>
        <dsp:cNvSpPr/>
      </dsp:nvSpPr>
      <dsp:spPr>
        <a:xfrm>
          <a:off x="5899543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Google AdSense abuse</a:t>
          </a:r>
          <a:endParaRPr lang="en-US" sz="1100" b="1" kern="1200" dirty="0"/>
        </a:p>
      </dsp:txBody>
      <dsp:txXfrm>
        <a:off x="6107244" y="2459207"/>
        <a:ext cx="1002868" cy="992784"/>
      </dsp:txXfrm>
    </dsp:sp>
    <dsp:sp modelId="{07F6CE9C-5BA3-4C48-8D71-08EF7F495C24}">
      <dsp:nvSpPr>
        <dsp:cNvPr id="0" name=""/>
        <dsp:cNvSpPr/>
      </dsp:nvSpPr>
      <dsp:spPr>
        <a:xfrm rot="5400000">
          <a:off x="5128489" y="2893957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2897749"/>
        <a:ext cx="12931" cy="12931"/>
      </dsp:txXfrm>
    </dsp:sp>
    <dsp:sp modelId="{5AF06DD3-AF6D-4F0F-BD35-33A3E13933D9}">
      <dsp:nvSpPr>
        <dsp:cNvPr id="0" name=""/>
        <dsp:cNvSpPr/>
      </dsp:nvSpPr>
      <dsp:spPr>
        <a:xfrm>
          <a:off x="4548664" y="303352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Attack IRC Chat Networks</a:t>
          </a:r>
          <a:endParaRPr lang="en-US" sz="1100" b="1" kern="1200" dirty="0"/>
        </a:p>
      </dsp:txBody>
      <dsp:txXfrm>
        <a:off x="4756365" y="3239137"/>
        <a:ext cx="1002868" cy="992784"/>
      </dsp:txXfrm>
    </dsp:sp>
    <dsp:sp modelId="{FA112148-27C9-40DD-A9E3-239F1E25847D}">
      <dsp:nvSpPr>
        <dsp:cNvPr id="0" name=""/>
        <dsp:cNvSpPr/>
      </dsp:nvSpPr>
      <dsp:spPr>
        <a:xfrm rot="9000000">
          <a:off x="4502521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2532277"/>
        <a:ext cx="12664" cy="12664"/>
      </dsp:txXfrm>
    </dsp:sp>
    <dsp:sp modelId="{0564B829-A6AA-4522-9004-59A45B6F5426}">
      <dsp:nvSpPr>
        <dsp:cNvPr id="0" name=""/>
        <dsp:cNvSpPr/>
      </dsp:nvSpPr>
      <dsp:spPr>
        <a:xfrm>
          <a:off x="3197785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Manipulating online polls and games</a:t>
          </a:r>
          <a:endParaRPr lang="en-US" sz="1100" b="1" kern="1200" dirty="0"/>
        </a:p>
      </dsp:txBody>
      <dsp:txXfrm>
        <a:off x="3405486" y="2459207"/>
        <a:ext cx="1002868" cy="992784"/>
      </dsp:txXfrm>
    </dsp:sp>
    <dsp:sp modelId="{F3C04A6A-A68C-44C7-B1C3-4C17CC402B5C}">
      <dsp:nvSpPr>
        <dsp:cNvPr id="0" name=""/>
        <dsp:cNvSpPr/>
      </dsp:nvSpPr>
      <dsp:spPr>
        <a:xfrm rot="12600000">
          <a:off x="4502521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1806395"/>
        <a:ext cx="12664" cy="12664"/>
      </dsp:txXfrm>
    </dsp:sp>
    <dsp:sp modelId="{16FF8462-D75A-4256-A9FF-A3687EE875ED}">
      <dsp:nvSpPr>
        <dsp:cNvPr id="0" name=""/>
        <dsp:cNvSpPr/>
      </dsp:nvSpPr>
      <dsp:spPr>
        <a:xfrm>
          <a:off x="3197785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Mass identity theft</a:t>
          </a:r>
          <a:endParaRPr lang="en-US" sz="1100" b="1" kern="1200" dirty="0"/>
        </a:p>
      </dsp:txBody>
      <dsp:txXfrm>
        <a:off x="3405486" y="899346"/>
        <a:ext cx="1002868" cy="9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Bagle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2006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Rustock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2007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6EC4B9"/>
              </a:solidFill>
            </a:rPr>
            <a:t>Cutwail</a:t>
          </a:r>
          <a:endParaRPr lang="en-US" sz="2000" b="1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It uses a Trojan component called </a:t>
          </a:r>
          <a:r>
            <a:rPr lang="en-US" sz="2000" kern="1200" dirty="0" err="1" smtClean="0">
              <a:solidFill>
                <a:srgbClr val="6EC4B9"/>
              </a:solidFill>
            </a:rPr>
            <a:t>Pushdo</a:t>
          </a:r>
          <a:r>
            <a:rPr lang="en-US" sz="2000" kern="1200" dirty="0" smtClean="0">
              <a:solidFill>
                <a:srgbClr val="6EC4B9"/>
              </a:solidFill>
            </a:rPr>
            <a:t> to infect a machine.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2008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Conficker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2009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BredoLab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viral e-mail spam.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2010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6EC4B9"/>
              </a:solidFill>
            </a:rPr>
            <a:t>TDL-4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sz="1800" kern="1200" dirty="0" err="1" smtClean="0">
              <a:solidFill>
                <a:srgbClr val="6EC4B9"/>
              </a:solidFill>
            </a:rPr>
            <a:t>Alureon</a:t>
          </a:r>
          <a:r>
            <a:rPr lang="en-US" sz="1800" kern="1200" dirty="0" smtClean="0">
              <a:solidFill>
                <a:srgbClr val="6EC4B9"/>
              </a:solidFill>
            </a:rPr>
            <a:t>).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2011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ZeroAccess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2012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Nitol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Semalt</a:t>
          </a:r>
          <a:r>
            <a:rPr lang="en-US" sz="1800" b="1" kern="1200" dirty="0" smtClean="0">
              <a:solidFill>
                <a:srgbClr val="6EC4B9"/>
              </a:solidFill>
            </a:rPr>
            <a:t> (aka </a:t>
          </a:r>
          <a:r>
            <a:rPr lang="en-US" sz="1800" b="1" kern="1200" dirty="0" err="1" smtClean="0">
              <a:solidFill>
                <a:srgbClr val="6EC4B9"/>
              </a:solidFill>
            </a:rPr>
            <a:t>Soundfrost</a:t>
          </a:r>
          <a:r>
            <a:rPr lang="en-US" sz="1800" b="1" kern="1200" dirty="0" smtClean="0">
              <a:solidFill>
                <a:srgbClr val="6EC4B9"/>
              </a:solidFill>
            </a:rPr>
            <a:t>) 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420090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420090"/>
        <a:ext cx="10515600" cy="1702575"/>
      </dsp:txXfrm>
    </dsp:sp>
    <dsp:sp modelId="{3F4F7BAE-D6E2-415C-876F-32CDA5E8A9D1}">
      <dsp:nvSpPr>
        <dsp:cNvPr id="0" name=""/>
        <dsp:cNvSpPr/>
      </dsp:nvSpPr>
      <dsp:spPr>
        <a:xfrm>
          <a:off x="525780" y="71513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Signature-Based</a:t>
          </a:r>
          <a:endParaRPr lang="en-US" sz="2300" kern="1200" dirty="0"/>
        </a:p>
      </dsp:txBody>
      <dsp:txXfrm>
        <a:off x="558924" y="104657"/>
        <a:ext cx="7294632" cy="612672"/>
      </dsp:txXfrm>
    </dsp:sp>
    <dsp:sp modelId="{7A2F7228-CCB5-47D9-B9B1-89FB97871750}">
      <dsp:nvSpPr>
        <dsp:cNvPr id="0" name=""/>
        <dsp:cNvSpPr/>
      </dsp:nvSpPr>
      <dsp:spPr>
        <a:xfrm>
          <a:off x="0" y="2577249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2577249"/>
        <a:ext cx="10515600" cy="1702575"/>
      </dsp:txXfrm>
    </dsp:sp>
    <dsp:sp modelId="{DEAC2E34-B672-4D93-A354-AE58A236B07D}">
      <dsp:nvSpPr>
        <dsp:cNvPr id="0" name=""/>
        <dsp:cNvSpPr/>
      </dsp:nvSpPr>
      <dsp:spPr>
        <a:xfrm>
          <a:off x="525780" y="2237769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Anomaly-Based</a:t>
          </a:r>
          <a:endParaRPr lang="en-US" sz="2300" kern="1200" dirty="0"/>
        </a:p>
      </dsp:txBody>
      <dsp:txXfrm>
        <a:off x="558924" y="2270913"/>
        <a:ext cx="729463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542517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542517"/>
        <a:ext cx="10515600" cy="778050"/>
      </dsp:txXfrm>
    </dsp:sp>
    <dsp:sp modelId="{3F4F7BAE-D6E2-415C-876F-32CDA5E8A9D1}">
      <dsp:nvSpPr>
        <dsp:cNvPr id="0" name=""/>
        <dsp:cNvSpPr/>
      </dsp:nvSpPr>
      <dsp:spPr>
        <a:xfrm>
          <a:off x="525780" y="34549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Blacklisting</a:t>
          </a:r>
          <a:endParaRPr lang="en-US" sz="1300" kern="1200" dirty="0"/>
        </a:p>
      </dsp:txBody>
      <dsp:txXfrm>
        <a:off x="544514" y="364230"/>
        <a:ext cx="7323452" cy="346292"/>
      </dsp:txXfrm>
    </dsp:sp>
    <dsp:sp modelId="{7A2F7228-CCB5-47D9-B9B1-89FB97871750}">
      <dsp:nvSpPr>
        <dsp:cNvPr id="0" name=""/>
        <dsp:cNvSpPr/>
      </dsp:nvSpPr>
      <dsp:spPr>
        <a:xfrm>
          <a:off x="0" y="1577506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1577506"/>
        <a:ext cx="10515600" cy="778050"/>
      </dsp:txXfrm>
    </dsp:sp>
    <dsp:sp modelId="{DEAC2E34-B672-4D93-A354-AE58A236B07D}">
      <dsp:nvSpPr>
        <dsp:cNvPr id="0" name=""/>
        <dsp:cNvSpPr/>
      </dsp:nvSpPr>
      <dsp:spPr>
        <a:xfrm>
          <a:off x="525780" y="138562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Packet Filtering</a:t>
          </a:r>
          <a:endParaRPr lang="en-US" sz="1300" kern="1200" dirty="0"/>
        </a:p>
      </dsp:txBody>
      <dsp:txXfrm>
        <a:off x="544514" y="1404360"/>
        <a:ext cx="7323452" cy="346292"/>
      </dsp:txXfrm>
    </dsp:sp>
    <dsp:sp modelId="{1B916412-00B7-4D5D-A824-5EAE807F9FF0}">
      <dsp:nvSpPr>
        <dsp:cNvPr id="0" name=""/>
        <dsp:cNvSpPr/>
      </dsp:nvSpPr>
      <dsp:spPr>
        <a:xfrm>
          <a:off x="0" y="2617636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2617636"/>
        <a:ext cx="10515600" cy="563062"/>
      </dsp:txXfrm>
    </dsp:sp>
    <dsp:sp modelId="{FEAA5B9B-1167-45AD-BB37-6E349EDC95C2}">
      <dsp:nvSpPr>
        <dsp:cNvPr id="0" name=""/>
        <dsp:cNvSpPr/>
      </dsp:nvSpPr>
      <dsp:spPr>
        <a:xfrm>
          <a:off x="525780" y="242575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Reverse Engineering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2444490"/>
        <a:ext cx="7323452" cy="346292"/>
      </dsp:txXfrm>
    </dsp:sp>
    <dsp:sp modelId="{6A67069A-AAA9-4CC3-8D76-E3BB2558828A}">
      <dsp:nvSpPr>
        <dsp:cNvPr id="0" name=""/>
        <dsp:cNvSpPr/>
      </dsp:nvSpPr>
      <dsp:spPr>
        <a:xfrm>
          <a:off x="0" y="3442779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3442779"/>
        <a:ext cx="10515600" cy="563062"/>
      </dsp:txXfrm>
    </dsp:sp>
    <dsp:sp modelId="{BF05C99B-24D5-454A-A4D6-783966803B4C}">
      <dsp:nvSpPr>
        <dsp:cNvPr id="0" name=""/>
        <dsp:cNvSpPr/>
      </dsp:nvSpPr>
      <dsp:spPr>
        <a:xfrm>
          <a:off x="525780" y="3250899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Port Blocking 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3269633"/>
        <a:ext cx="7323452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3134-DBE7-46FE-BFAE-53AE13519F79}">
      <dsp:nvSpPr>
        <dsp:cNvPr id="0" name=""/>
        <dsp:cNvSpPr/>
      </dsp:nvSpPr>
      <dsp:spPr>
        <a:xfrm>
          <a:off x="135530" y="190651"/>
          <a:ext cx="2500095" cy="99722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D56EF-8EEF-4D12-BEDC-11DAD8054BC0}">
      <dsp:nvSpPr>
        <dsp:cNvPr id="0" name=""/>
        <dsp:cNvSpPr/>
      </dsp:nvSpPr>
      <dsp:spPr>
        <a:xfrm>
          <a:off x="487343" y="1390326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Technologies</a:t>
          </a:r>
          <a:endParaRPr lang="en-US" sz="1800" kern="1200" dirty="0"/>
        </a:p>
      </dsp:txBody>
      <dsp:txXfrm>
        <a:off x="487343" y="1390326"/>
        <a:ext cx="1949827" cy="613428"/>
      </dsp:txXfrm>
    </dsp:sp>
    <dsp:sp modelId="{307468D3-5F75-40FD-BFF1-C00067F6EC33}">
      <dsp:nvSpPr>
        <dsp:cNvPr id="0" name=""/>
        <dsp:cNvSpPr/>
      </dsp:nvSpPr>
      <dsp:spPr>
        <a:xfrm>
          <a:off x="2854707" y="1794"/>
          <a:ext cx="2190817" cy="175265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5818-5C1B-4FF2-A49C-5493858293C8}">
      <dsp:nvSpPr>
        <dsp:cNvPr id="0" name=""/>
        <dsp:cNvSpPr/>
      </dsp:nvSpPr>
      <dsp:spPr>
        <a:xfrm>
          <a:off x="3051881" y="157918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Jekyllrb</a:t>
          </a:r>
          <a:endParaRPr lang="en-US" sz="1800" kern="1200" dirty="0"/>
        </a:p>
      </dsp:txBody>
      <dsp:txXfrm>
        <a:off x="3051881" y="1579183"/>
        <a:ext cx="1949827" cy="613428"/>
      </dsp:txXfrm>
    </dsp:sp>
    <dsp:sp modelId="{F3E79296-6D86-48F3-B787-76DE8AC8AFDC}">
      <dsp:nvSpPr>
        <dsp:cNvPr id="0" name=""/>
        <dsp:cNvSpPr/>
      </dsp:nvSpPr>
      <dsp:spPr>
        <a:xfrm>
          <a:off x="1602967" y="2411694"/>
          <a:ext cx="1847056" cy="124671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E6A1-66B5-4A07-9F01-0C343072B946}">
      <dsp:nvSpPr>
        <dsp:cNvPr id="0" name=""/>
        <dsp:cNvSpPr/>
      </dsp:nvSpPr>
      <dsp:spPr>
        <a:xfrm>
          <a:off x="1628260" y="373611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Markdown</a:t>
          </a:r>
          <a:endParaRPr lang="en-US" sz="1800" kern="1200" dirty="0"/>
        </a:p>
      </dsp:txBody>
      <dsp:txXfrm>
        <a:off x="1628260" y="3736113"/>
        <a:ext cx="1949827" cy="6134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C16E2-E2EA-49CB-83B1-9DAD40D3880D}">
      <dsp:nvSpPr>
        <dsp:cNvPr id="0" name=""/>
        <dsp:cNvSpPr/>
      </dsp:nvSpPr>
      <dsp:spPr>
        <a:xfrm>
          <a:off x="910423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Anatomy</a:t>
          </a:r>
          <a:endParaRPr lang="en-US" sz="1700" kern="1200" dirty="0"/>
        </a:p>
      </dsp:txBody>
      <dsp:txXfrm>
        <a:off x="937229" y="28786"/>
        <a:ext cx="1776862" cy="861625"/>
      </dsp:txXfrm>
    </dsp:sp>
    <dsp:sp modelId="{46B5E944-E19E-4F20-AE7B-9BC9F15B22D8}">
      <dsp:nvSpPr>
        <dsp:cNvPr id="0" name=""/>
        <dsp:cNvSpPr/>
      </dsp:nvSpPr>
      <dsp:spPr>
        <a:xfrm>
          <a:off x="1093470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73EE7-4700-4423-9AB0-D12739D088E6}">
      <dsp:nvSpPr>
        <dsp:cNvPr id="0" name=""/>
        <dsp:cNvSpPr/>
      </dsp:nvSpPr>
      <dsp:spPr>
        <a:xfrm>
          <a:off x="1276518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 of attacks</a:t>
          </a:r>
          <a:endParaRPr lang="en-US" sz="1900" kern="1200" dirty="0"/>
        </a:p>
      </dsp:txBody>
      <dsp:txXfrm>
        <a:off x="1303324" y="1172833"/>
        <a:ext cx="1410767" cy="861625"/>
      </dsp:txXfrm>
    </dsp:sp>
    <dsp:sp modelId="{DFDCF663-3E70-4ADB-B8AB-E8A9BB8D0E0A}">
      <dsp:nvSpPr>
        <dsp:cNvPr id="0" name=""/>
        <dsp:cNvSpPr/>
      </dsp:nvSpPr>
      <dsp:spPr>
        <a:xfrm>
          <a:off x="1093470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BE228-6F2B-4950-BBD0-7F7B4AE1D42D}">
      <dsp:nvSpPr>
        <dsp:cNvPr id="0" name=""/>
        <dsp:cNvSpPr/>
      </dsp:nvSpPr>
      <dsp:spPr>
        <a:xfrm>
          <a:off x="1276518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Types of bots</a:t>
          </a:r>
          <a:endParaRPr lang="en-US" sz="1900" kern="1200" dirty="0"/>
        </a:p>
      </dsp:txBody>
      <dsp:txXfrm>
        <a:off x="1303324" y="2316879"/>
        <a:ext cx="1410767" cy="861625"/>
      </dsp:txXfrm>
    </dsp:sp>
    <dsp:sp modelId="{2B2A5AEC-9D78-4AEC-950C-CAD047848FE2}">
      <dsp:nvSpPr>
        <dsp:cNvPr id="0" name=""/>
        <dsp:cNvSpPr/>
      </dsp:nvSpPr>
      <dsp:spPr>
        <a:xfrm>
          <a:off x="1093470" y="917217"/>
          <a:ext cx="183047" cy="297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520"/>
              </a:lnTo>
              <a:lnTo>
                <a:pt x="183047" y="2974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85A1-FB35-4347-84E8-00FB839EE9E7}">
      <dsp:nvSpPr>
        <dsp:cNvPr id="0" name=""/>
        <dsp:cNvSpPr/>
      </dsp:nvSpPr>
      <dsp:spPr>
        <a:xfrm>
          <a:off x="1276518" y="3434120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and What</a:t>
          </a:r>
          <a:endParaRPr lang="en-US" sz="1900" kern="1200" dirty="0"/>
        </a:p>
      </dsp:txBody>
      <dsp:txXfrm>
        <a:off x="1303324" y="3460926"/>
        <a:ext cx="1410767" cy="861625"/>
      </dsp:txXfrm>
    </dsp:sp>
    <dsp:sp modelId="{2D9AC3E0-F0F5-4820-9721-986FC2349026}">
      <dsp:nvSpPr>
        <dsp:cNvPr id="0" name=""/>
        <dsp:cNvSpPr/>
      </dsp:nvSpPr>
      <dsp:spPr>
        <a:xfrm>
          <a:off x="3198516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History</a:t>
          </a:r>
          <a:endParaRPr lang="en-US" sz="1700" kern="1200" dirty="0"/>
        </a:p>
      </dsp:txBody>
      <dsp:txXfrm>
        <a:off x="3225322" y="28786"/>
        <a:ext cx="1776862" cy="861625"/>
      </dsp:txXfrm>
    </dsp:sp>
    <dsp:sp modelId="{DED595C0-18C3-4297-A62C-145F00A01803}">
      <dsp:nvSpPr>
        <dsp:cNvPr id="0" name=""/>
        <dsp:cNvSpPr/>
      </dsp:nvSpPr>
      <dsp:spPr>
        <a:xfrm>
          <a:off x="3381563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C4D2-3841-4677-BEA4-A69436EF457A}">
      <dsp:nvSpPr>
        <dsp:cNvPr id="0" name=""/>
        <dsp:cNvSpPr/>
      </dsp:nvSpPr>
      <dsp:spPr>
        <a:xfrm>
          <a:off x="3564611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List of botnets</a:t>
          </a:r>
          <a:endParaRPr lang="en-US" sz="1900" kern="1200" dirty="0"/>
        </a:p>
      </dsp:txBody>
      <dsp:txXfrm>
        <a:off x="3591417" y="1172833"/>
        <a:ext cx="1410767" cy="861625"/>
      </dsp:txXfrm>
    </dsp:sp>
    <dsp:sp modelId="{AD00930F-80A5-4196-8DFA-D42D01AE14C0}">
      <dsp:nvSpPr>
        <dsp:cNvPr id="0" name=""/>
        <dsp:cNvSpPr/>
      </dsp:nvSpPr>
      <dsp:spPr>
        <a:xfrm>
          <a:off x="3381563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6B057-4C28-4E10-86D5-10513699639F}">
      <dsp:nvSpPr>
        <dsp:cNvPr id="0" name=""/>
        <dsp:cNvSpPr/>
      </dsp:nvSpPr>
      <dsp:spPr>
        <a:xfrm>
          <a:off x="3564611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Good uses</a:t>
          </a:r>
          <a:endParaRPr lang="en-US" sz="1900" kern="1200" dirty="0"/>
        </a:p>
      </dsp:txBody>
      <dsp:txXfrm>
        <a:off x="3591417" y="2316879"/>
        <a:ext cx="1410767" cy="861625"/>
      </dsp:txXfrm>
    </dsp:sp>
    <dsp:sp modelId="{779BACEB-1E32-4515-B935-0B8F7F2C8612}">
      <dsp:nvSpPr>
        <dsp:cNvPr id="0" name=""/>
        <dsp:cNvSpPr/>
      </dsp:nvSpPr>
      <dsp:spPr>
        <a:xfrm>
          <a:off x="5486609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Countermeasures</a:t>
          </a:r>
          <a:endParaRPr lang="en-US" sz="1700" kern="1200" dirty="0"/>
        </a:p>
      </dsp:txBody>
      <dsp:txXfrm>
        <a:off x="5513415" y="28786"/>
        <a:ext cx="1776862" cy="861625"/>
      </dsp:txXfrm>
    </dsp:sp>
    <dsp:sp modelId="{5504FBF8-53E6-44E6-88FC-5249F5BA6A99}">
      <dsp:nvSpPr>
        <dsp:cNvPr id="0" name=""/>
        <dsp:cNvSpPr/>
      </dsp:nvSpPr>
      <dsp:spPr>
        <a:xfrm>
          <a:off x="5669656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EC21-22FB-4AAD-B93B-DA876F4D9C6B}">
      <dsp:nvSpPr>
        <dsp:cNvPr id="0" name=""/>
        <dsp:cNvSpPr/>
      </dsp:nvSpPr>
      <dsp:spPr>
        <a:xfrm>
          <a:off x="5852704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Detection</a:t>
          </a:r>
          <a:endParaRPr lang="en-US" sz="1900" kern="1200" dirty="0"/>
        </a:p>
      </dsp:txBody>
      <dsp:txXfrm>
        <a:off x="5879510" y="1172833"/>
        <a:ext cx="1410767" cy="861625"/>
      </dsp:txXfrm>
    </dsp:sp>
    <dsp:sp modelId="{E618B284-B6DC-484B-B13A-D81041F2CE6F}">
      <dsp:nvSpPr>
        <dsp:cNvPr id="0" name=""/>
        <dsp:cNvSpPr/>
      </dsp:nvSpPr>
      <dsp:spPr>
        <a:xfrm>
          <a:off x="5669656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F8DD-E407-4DCF-A194-4BFD4EB9CADB}">
      <dsp:nvSpPr>
        <dsp:cNvPr id="0" name=""/>
        <dsp:cNvSpPr/>
      </dsp:nvSpPr>
      <dsp:spPr>
        <a:xfrm>
          <a:off x="5852704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Defense</a:t>
          </a:r>
          <a:endParaRPr lang="en-US" sz="1900" kern="1200" dirty="0"/>
        </a:p>
      </dsp:txBody>
      <dsp:txXfrm>
        <a:off x="5879510" y="2316879"/>
        <a:ext cx="1410767" cy="861625"/>
      </dsp:txXfrm>
    </dsp:sp>
    <dsp:sp modelId="{FAB2CCAD-A334-48B8-A832-620EAC463523}">
      <dsp:nvSpPr>
        <dsp:cNvPr id="0" name=""/>
        <dsp:cNvSpPr/>
      </dsp:nvSpPr>
      <dsp:spPr>
        <a:xfrm>
          <a:off x="7774702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Botnet Lab</a:t>
          </a:r>
          <a:endParaRPr lang="en-US" sz="1700" kern="1200" dirty="0"/>
        </a:p>
      </dsp:txBody>
      <dsp:txXfrm>
        <a:off x="7801508" y="28786"/>
        <a:ext cx="1776862" cy="861625"/>
      </dsp:txXfrm>
    </dsp:sp>
    <dsp:sp modelId="{DF96278A-DD3F-4465-AA39-AB89C6307FE0}">
      <dsp:nvSpPr>
        <dsp:cNvPr id="0" name=""/>
        <dsp:cNvSpPr/>
      </dsp:nvSpPr>
      <dsp:spPr>
        <a:xfrm>
          <a:off x="7957749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A348-3630-4B99-976D-16DFBECAFC9E}">
      <dsp:nvSpPr>
        <dsp:cNvPr id="0" name=""/>
        <dsp:cNvSpPr/>
      </dsp:nvSpPr>
      <dsp:spPr>
        <a:xfrm>
          <a:off x="8140797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Setup</a:t>
          </a:r>
          <a:endParaRPr lang="en-US" sz="1900" kern="1200" dirty="0"/>
        </a:p>
      </dsp:txBody>
      <dsp:txXfrm>
        <a:off x="8167603" y="1172833"/>
        <a:ext cx="1410767" cy="861625"/>
      </dsp:txXfrm>
    </dsp:sp>
    <dsp:sp modelId="{4FEC42B9-54FF-4224-BFE6-5C4BE320A8B5}">
      <dsp:nvSpPr>
        <dsp:cNvPr id="0" name=""/>
        <dsp:cNvSpPr/>
      </dsp:nvSpPr>
      <dsp:spPr>
        <a:xfrm>
          <a:off x="7957749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8F650-D09B-4BD0-9212-7852D1C4B766}">
      <dsp:nvSpPr>
        <dsp:cNvPr id="0" name=""/>
        <dsp:cNvSpPr/>
      </dsp:nvSpPr>
      <dsp:spPr>
        <a:xfrm>
          <a:off x="8140797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Architecture</a:t>
          </a:r>
          <a:endParaRPr lang="en-US" sz="1900" kern="1200" dirty="0"/>
        </a:p>
      </dsp:txBody>
      <dsp:txXfrm>
        <a:off x="8167603" y="2316879"/>
        <a:ext cx="1410767" cy="8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8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1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750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detection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</a:t>
            </a:r>
            <a:r>
              <a:rPr lang="en-US" i="1" dirty="0"/>
              <a:t>common activities</a:t>
            </a:r>
            <a:r>
              <a:rPr lang="en-US" dirty="0"/>
              <a:t> one could monitor to detect botnets are:</a:t>
            </a:r>
          </a:p>
          <a:p>
            <a:pPr lvl="1"/>
            <a:r>
              <a:rPr lang="en-US" i="1" dirty="0"/>
              <a:t>opening of specific ports</a:t>
            </a:r>
            <a:endParaRPr lang="en-US" dirty="0"/>
          </a:p>
          <a:p>
            <a:pPr lvl="1"/>
            <a:r>
              <a:rPr lang="en-US" i="1" dirty="0"/>
              <a:t>establishing a number of unwanted network connections</a:t>
            </a:r>
            <a:endParaRPr lang="en-US" dirty="0"/>
          </a:p>
          <a:p>
            <a:pPr lvl="1"/>
            <a:r>
              <a:rPr lang="en-US" i="1" dirty="0"/>
              <a:t>downloading and executing files and programs</a:t>
            </a:r>
            <a:endParaRPr lang="en-US" dirty="0"/>
          </a:p>
          <a:p>
            <a:pPr lvl="1"/>
            <a:r>
              <a:rPr lang="en-US" i="1" dirty="0"/>
              <a:t>creating new processes with well-known names</a:t>
            </a:r>
            <a:endParaRPr lang="en-US" dirty="0"/>
          </a:p>
          <a:p>
            <a:pPr lvl="1"/>
            <a:r>
              <a:rPr lang="en-US" i="1" dirty="0"/>
              <a:t>disabling antivirus </a:t>
            </a:r>
            <a:r>
              <a:rPr lang="en-US" i="1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detection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46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5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</a:t>
            </a:r>
            <a:r>
              <a:rPr lang="en-US" dirty="0" smtClean="0"/>
              <a:t>countermeasures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84807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54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Wiki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2916" y="1460483"/>
            <a:ext cx="3219093" cy="32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For knowledge sharing about botnets, its influence in the current technological world and to share this information with the </a:t>
            </a:r>
            <a:r>
              <a:rPr lang="en-US" dirty="0"/>
              <a:t>largest number of people, </a:t>
            </a:r>
            <a:r>
              <a:rPr lang="en-US" dirty="0" smtClean="0"/>
              <a:t>we built a website, the </a:t>
            </a:r>
            <a:r>
              <a:rPr lang="en-US" b="1" i="1" dirty="0" smtClean="0"/>
              <a:t>botnet wiki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83102231"/>
              </p:ext>
            </p:extLst>
          </p:nvPr>
        </p:nvGraphicFramePr>
        <p:xfrm>
          <a:off x="3254189" y="1828799"/>
          <a:ext cx="5181056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35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Content 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7323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71" y="0"/>
            <a:ext cx="7825929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4968" y="1828800"/>
            <a:ext cx="4071103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800" dirty="0" smtClean="0">
                <a:solidFill>
                  <a:srgbClr val="325D88"/>
                </a:solidFill>
              </a:rPr>
              <a:t>http://jpdias.github.io/botnet-lab</a:t>
            </a:r>
          </a:p>
        </p:txBody>
      </p:sp>
      <p:sp>
        <p:nvSpPr>
          <p:cNvPr id="6" name="AutoShape 1" descr="A QR Cod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" y="3897262"/>
            <a:ext cx="1913604" cy="19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anatomy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Botnet Wiki</a:t>
            </a:r>
          </a:p>
          <a:p>
            <a:r>
              <a:rPr lang="en-US" dirty="0" smtClean="0"/>
              <a:t>Botnet Lab</a:t>
            </a:r>
          </a:p>
          <a:p>
            <a:r>
              <a:rPr lang="en-US" dirty="0" smtClean="0"/>
              <a:t>Demo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51" y1="61167" x2="30351" y2="61167"/>
                        <a14:foregroundMark x1="36422" y1="52515" x2="36422" y2="52515"/>
                        <a14:foregroundMark x1="40735" y1="64789" x2="40735" y2="64789"/>
                        <a14:foregroundMark x1="68850" y1="50503" x2="68850" y2="50503"/>
                        <a14:foregroundMark x1="73163" y1="38833" x2="73163" y2="38833"/>
                        <a14:foregroundMark x1="80831" y1="38028" x2="80831" y2="38028"/>
                        <a14:foregroundMark x1="77955" y1="30785" x2="77955" y2="307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349" y="1903281"/>
            <a:ext cx="3632401" cy="28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With the intuit of having a real hands-on tool for testing and developing </a:t>
            </a:r>
            <a:r>
              <a:rPr lang="en-US" dirty="0" smtClean="0"/>
              <a:t>proposes we </a:t>
            </a:r>
            <a:r>
              <a:rPr lang="en-US" dirty="0"/>
              <a:t>created a </a:t>
            </a:r>
            <a:r>
              <a:rPr lang="en-US" b="1" i="1" dirty="0"/>
              <a:t>botnet lab </a:t>
            </a:r>
            <a:r>
              <a:rPr lang="en-US" b="1" i="1" dirty="0" smtClean="0"/>
              <a:t>framework</a:t>
            </a:r>
            <a:r>
              <a:rPr lang="en-US" dirty="0" smtClean="0"/>
              <a:t>, </a:t>
            </a:r>
            <a:r>
              <a:rPr lang="en-US" dirty="0"/>
              <a:t>a botnet kit based on the IRC </a:t>
            </a:r>
            <a:r>
              <a:rPr lang="en-US" dirty="0" smtClean="0"/>
              <a:t>communication protocol</a:t>
            </a:r>
            <a:r>
              <a:rPr lang="en-US" dirty="0"/>
              <a:t>, with built-in functionalities and an easy way of </a:t>
            </a:r>
            <a:r>
              <a:rPr lang="en-US" dirty="0" smtClean="0"/>
              <a:t>expanding functionalities</a:t>
            </a:r>
            <a:r>
              <a:rPr lang="en-US" dirty="0"/>
              <a:t>, in a framework </a:t>
            </a:r>
            <a:r>
              <a:rPr lang="en-US" dirty="0" smtClean="0"/>
              <a:t>way.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478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26344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7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– External API’s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508" y="3238781"/>
            <a:ext cx="1804834" cy="1531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692" t="22270" r="17724" b="22903"/>
          <a:stretch/>
        </p:blipFill>
        <p:spPr>
          <a:xfrm>
            <a:off x="9379974" y="3333135"/>
            <a:ext cx="1843549" cy="1327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98" y="3583860"/>
            <a:ext cx="2314117" cy="833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85" y="3178702"/>
            <a:ext cx="1810069" cy="1810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240" y="4988771"/>
            <a:ext cx="1782514" cy="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Functionalities</a:t>
            </a:r>
            <a:endParaRPr lang="pt-PT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472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904" y="1828800"/>
            <a:ext cx="8378891" cy="4351338"/>
          </a:xfrm>
        </p:spPr>
      </p:pic>
    </p:spTree>
    <p:extLst>
      <p:ext uri="{BB962C8B-B14F-4D97-AF65-F5344CB8AC3E}">
        <p14:creationId xmlns:p14="http://schemas.microsoft.com/office/powerpoint/2010/main" val="153801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Principles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3200" dirty="0" smtClean="0"/>
              <a:t>Keep it simple, stupid! (KISS)</a:t>
            </a:r>
          </a:p>
          <a:p>
            <a:r>
              <a:rPr lang="en-US" sz="3200" dirty="0" smtClean="0"/>
              <a:t>Secure all the communications</a:t>
            </a:r>
          </a:p>
          <a:p>
            <a:pPr lvl="1"/>
            <a:r>
              <a:rPr lang="en-US" sz="2800" dirty="0" smtClean="0"/>
              <a:t>Using RSA (Public-key encryption)</a:t>
            </a:r>
          </a:p>
          <a:p>
            <a:r>
              <a:rPr lang="en-US" sz="3200" dirty="0" smtClean="0"/>
              <a:t>Open-source</a:t>
            </a:r>
          </a:p>
          <a:p>
            <a:pPr lvl="1"/>
            <a:r>
              <a:rPr lang="en-US" sz="2800" dirty="0" smtClean="0"/>
              <a:t>Contribution friendly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379708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1" r="4260"/>
          <a:stretch/>
        </p:blipFill>
        <p:spPr>
          <a:xfrm>
            <a:off x="3357716" y="0"/>
            <a:ext cx="8834284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4969" y="1828800"/>
            <a:ext cx="3244644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400" dirty="0" smtClean="0">
                <a:solidFill>
                  <a:srgbClr val="325D88"/>
                </a:solidFill>
              </a:rPr>
              <a:t>http://github.com/jpdias/botnet-lab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9" y="3714750"/>
            <a:ext cx="2319798" cy="2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3438" y="2051940"/>
            <a:ext cx="3283515" cy="30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botnet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b="1" dirty="0"/>
              <a:t>What is a botnet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36"/>
            <a:ext cx="12192000" cy="6861436"/>
          </a:xfrm>
          <a:prstGeom prst="rect">
            <a:avLst/>
          </a:prstGeom>
          <a:solidFill>
            <a:srgbClr val="EBF5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s://www.ncta.com/platform/wp-content/uploads/2015/06/botnet-0602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-3436"/>
            <a:ext cx="10327341" cy="6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organization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6953" y="1480908"/>
            <a:ext cx="6661927" cy="4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bots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Agobot</a:t>
            </a:r>
          </a:p>
          <a:p>
            <a:pPr lvl="1"/>
            <a:r>
              <a:rPr lang="en-US" dirty="0"/>
              <a:t>There are more than 500 known different versions of </a:t>
            </a:r>
            <a:r>
              <a:rPr lang="en-US" dirty="0" err="1"/>
              <a:t>Agobot</a:t>
            </a:r>
            <a:r>
              <a:rPr lang="en-US" dirty="0"/>
              <a:t> and this number is increasing. The bot itself is written in C++ </a:t>
            </a:r>
            <a:r>
              <a:rPr lang="en-US" dirty="0" smtClean="0"/>
              <a:t>.</a:t>
            </a:r>
            <a:endParaRPr lang="pt-PT" b="1" dirty="0" smtClean="0"/>
          </a:p>
          <a:p>
            <a:r>
              <a:rPr lang="en-US" b="1" dirty="0" err="1" smtClean="0"/>
              <a:t>SDBot</a:t>
            </a:r>
            <a:endParaRPr lang="en-US" b="1" dirty="0" smtClean="0"/>
          </a:p>
          <a:p>
            <a:pPr lvl="1"/>
            <a:r>
              <a:rPr lang="en-US" dirty="0" err="1"/>
              <a:t>SDBot</a:t>
            </a:r>
            <a:r>
              <a:rPr lang="en-US" dirty="0"/>
              <a:t> is written in very poor </a:t>
            </a:r>
            <a:r>
              <a:rPr lang="en-US" dirty="0" smtClean="0"/>
              <a:t>C. </a:t>
            </a:r>
            <a:r>
              <a:rPr lang="en-US" dirty="0"/>
              <a:t>It is the father of </a:t>
            </a:r>
            <a:r>
              <a:rPr lang="en-US" dirty="0" err="1"/>
              <a:t>RBot</a:t>
            </a:r>
            <a:r>
              <a:rPr lang="en-US" dirty="0"/>
              <a:t>, </a:t>
            </a:r>
            <a:r>
              <a:rPr lang="en-US" dirty="0" err="1"/>
              <a:t>RxBot</a:t>
            </a:r>
            <a:r>
              <a:rPr lang="en-US" dirty="0"/>
              <a:t>, </a:t>
            </a:r>
            <a:r>
              <a:rPr lang="en-US" dirty="0" err="1"/>
              <a:t>UrBot</a:t>
            </a:r>
            <a:r>
              <a:rPr lang="en-US" dirty="0"/>
              <a:t>, </a:t>
            </a:r>
            <a:r>
              <a:rPr lang="en-US" dirty="0" err="1"/>
              <a:t>UrXBot</a:t>
            </a:r>
            <a:r>
              <a:rPr lang="en-US" dirty="0"/>
              <a:t>, </a:t>
            </a:r>
            <a:r>
              <a:rPr lang="en-US" dirty="0" err="1"/>
              <a:t>JrBot</a:t>
            </a:r>
            <a:r>
              <a:rPr lang="en-US" dirty="0" smtClean="0"/>
              <a:t>,...</a:t>
            </a:r>
            <a:endParaRPr lang="en-US" b="1" dirty="0" smtClean="0"/>
          </a:p>
          <a:p>
            <a:r>
              <a:rPr lang="en-US" b="1" dirty="0" err="1" smtClean="0"/>
              <a:t>mIRC</a:t>
            </a:r>
            <a:r>
              <a:rPr lang="en-US" b="1" dirty="0" smtClean="0"/>
              <a:t>-based Bots (GT-Bots)</a:t>
            </a:r>
          </a:p>
          <a:p>
            <a:pPr lvl="1"/>
            <a:r>
              <a:rPr lang="en-US" dirty="0"/>
              <a:t>These bots launch an instance of the </a:t>
            </a:r>
            <a:r>
              <a:rPr lang="en-US" dirty="0" err="1"/>
              <a:t>mIRC</a:t>
            </a:r>
            <a:r>
              <a:rPr lang="en-US" dirty="0"/>
              <a:t> chat-client with a set of scripts and other binaries.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9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6211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40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9580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723</Words>
  <Application>Microsoft Office PowerPoint</Application>
  <PresentationFormat>Widescreen</PresentationFormat>
  <Paragraphs>144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Anatomy of a botnet</vt:lpstr>
      <vt:lpstr>PowerPoint Presentation</vt:lpstr>
      <vt:lpstr>Botnet organization</vt:lpstr>
      <vt:lpstr>Type of bots</vt:lpstr>
      <vt:lpstr>Types of attacks</vt:lpstr>
      <vt:lpstr>Types of attacks</vt:lpstr>
      <vt:lpstr>History of botnets</vt:lpstr>
      <vt:lpstr>History of botnets</vt:lpstr>
      <vt:lpstr>History of botnets</vt:lpstr>
      <vt:lpstr>Botnet detection</vt:lpstr>
      <vt:lpstr>Botnet detection</vt:lpstr>
      <vt:lpstr>Botnet countermeasures</vt:lpstr>
      <vt:lpstr>PowerPoint Presentation</vt:lpstr>
      <vt:lpstr>Concept</vt:lpstr>
      <vt:lpstr>Technologies</vt:lpstr>
      <vt:lpstr>Wiki Content </vt:lpstr>
      <vt:lpstr>PowerPoint Presentation</vt:lpstr>
      <vt:lpstr>PowerPoint Presentation</vt:lpstr>
      <vt:lpstr>Concept</vt:lpstr>
      <vt:lpstr>Technologies</vt:lpstr>
      <vt:lpstr>Technologies – External API’s</vt:lpstr>
      <vt:lpstr>Functionalities</vt:lpstr>
      <vt:lpstr>Architecture</vt:lpstr>
      <vt:lpstr>Development Principles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 Pedro Dias</cp:lastModifiedBy>
  <cp:revision>32</cp:revision>
  <dcterms:created xsi:type="dcterms:W3CDTF">2015-10-18T21:30:34Z</dcterms:created>
  <dcterms:modified xsi:type="dcterms:W3CDTF">2015-12-07T16:29:11Z</dcterms:modified>
</cp:coreProperties>
</file>