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18"/>
  </p:notesMasterIdLst>
  <p:sldIdLst>
    <p:sldId id="256" r:id="rId2"/>
    <p:sldId id="269" r:id="rId3"/>
    <p:sldId id="257" r:id="rId4"/>
    <p:sldId id="271" r:id="rId5"/>
    <p:sldId id="276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66" r:id="rId14"/>
    <p:sldId id="262" r:id="rId15"/>
    <p:sldId id="26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4B9"/>
    <a:srgbClr val="177E69"/>
    <a:srgbClr val="EBF5E4"/>
    <a:srgbClr val="EAF5E4"/>
    <a:srgbClr val="EC2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55" autoAdjust="0"/>
  </p:normalViewPr>
  <p:slideViewPr>
    <p:cSldViewPr snapToGrid="0">
      <p:cViewPr varScale="1">
        <p:scale>
          <a:sx n="58" d="100"/>
          <a:sy n="58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21A36-EC76-4B42-8DEF-C32DA8EBD487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4088FA11-DEAC-4DC2-BA6B-303FDE86B0D8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DDoS</a:t>
          </a:r>
          <a:endParaRPr lang="en-US" dirty="0">
            <a:solidFill>
              <a:srgbClr val="177E69"/>
            </a:solidFill>
          </a:endParaRPr>
        </a:p>
      </dgm:t>
    </dgm:pt>
    <dgm:pt modelId="{B5385BAD-79DE-4CAC-A074-7AD55179798D}" type="par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81D8340F-9AEC-4B8A-896F-50906234DFFE}" type="sib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B0578395-DDAA-448B-AEFF-A77B00D07445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Spamming</a:t>
          </a:r>
          <a:endParaRPr lang="en-US" dirty="0">
            <a:solidFill>
              <a:srgbClr val="177E69"/>
            </a:solidFill>
          </a:endParaRPr>
        </a:p>
      </dgm:t>
    </dgm:pt>
    <dgm:pt modelId="{30BBF8AE-542A-4797-BAEA-C23F3A43A435}" type="par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162C8919-CDAD-4A5F-BC5F-B45B688F6BEB}" type="sib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A5FF013C-E56D-4B68-AF4E-02DEBB16BEC9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Sniffing Traffic</a:t>
          </a:r>
          <a:endParaRPr lang="en-US" dirty="0">
            <a:solidFill>
              <a:srgbClr val="177E69"/>
            </a:solidFill>
          </a:endParaRPr>
        </a:p>
      </dgm:t>
    </dgm:pt>
    <dgm:pt modelId="{EA16BE74-7E36-4391-9A86-61DC7F432FB8}" type="par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461B5C65-CC71-49BB-BC30-C9DE13998985}" type="sib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3CF48CE4-9EA4-4E3A-8084-E4439D17B777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Keylogging</a:t>
          </a:r>
          <a:endParaRPr lang="en-US" dirty="0">
            <a:solidFill>
              <a:srgbClr val="177E69"/>
            </a:solidFill>
          </a:endParaRPr>
        </a:p>
      </dgm:t>
    </dgm:pt>
    <dgm:pt modelId="{41285765-3E60-4B1D-A70B-7754677BBF71}" type="par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7C05A3DB-559C-4F95-914F-71D2C23C9BF3}" type="sib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54049704-B985-4C15-A016-2523830B6B10}" type="pres">
      <dgm:prSet presAssocID="{45421A36-EC76-4B42-8DEF-C32DA8EBD487}" presName="compositeShape" presStyleCnt="0">
        <dgm:presLayoutVars>
          <dgm:dir/>
          <dgm:resizeHandles/>
        </dgm:presLayoutVars>
      </dgm:prSet>
      <dgm:spPr/>
    </dgm:pt>
    <dgm:pt modelId="{783653C2-BFFE-49A3-8420-0AB71773F7ED}" type="pres">
      <dgm:prSet presAssocID="{45421A36-EC76-4B42-8DEF-C32DA8EBD487}" presName="pyramid" presStyleLbl="node1" presStyleIdx="0" presStyleCnt="1" custAng="10800000"/>
      <dgm:spPr/>
    </dgm:pt>
    <dgm:pt modelId="{CD40AC83-87B8-414C-B7BE-DB3C165B7DB3}" type="pres">
      <dgm:prSet presAssocID="{45421A36-EC76-4B42-8DEF-C32DA8EBD487}" presName="theList" presStyleCnt="0"/>
      <dgm:spPr/>
    </dgm:pt>
    <dgm:pt modelId="{589FB2AA-E543-4B92-BA8F-1B72B7EBA029}" type="pres">
      <dgm:prSet presAssocID="{4088FA11-DEAC-4DC2-BA6B-303FDE86B0D8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3B56EF9-D68C-452B-99F0-067ED0C42EEF}" type="pres">
      <dgm:prSet presAssocID="{4088FA11-DEAC-4DC2-BA6B-303FDE86B0D8}" presName="aSpace" presStyleCnt="0"/>
      <dgm:spPr/>
    </dgm:pt>
    <dgm:pt modelId="{9CFDDDB3-16B9-472B-986D-2770E5D3FF97}" type="pres">
      <dgm:prSet presAssocID="{B0578395-DDAA-448B-AEFF-A77B00D07445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1C6D1-F89F-4579-88A5-55B1708B23E5}" type="pres">
      <dgm:prSet presAssocID="{B0578395-DDAA-448B-AEFF-A77B00D07445}" presName="aSpace" presStyleCnt="0"/>
      <dgm:spPr/>
    </dgm:pt>
    <dgm:pt modelId="{38EF9AEA-B358-4B31-97DF-5C6DAE580A0A}" type="pres">
      <dgm:prSet presAssocID="{A5FF013C-E56D-4B68-AF4E-02DEBB16BEC9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2EE2A-BA6C-41F5-976F-118A032C0791}" type="pres">
      <dgm:prSet presAssocID="{A5FF013C-E56D-4B68-AF4E-02DEBB16BEC9}" presName="aSpace" presStyleCnt="0"/>
      <dgm:spPr/>
    </dgm:pt>
    <dgm:pt modelId="{85B77ECF-163E-4F6C-BFB5-006A89BD47F9}" type="pres">
      <dgm:prSet presAssocID="{3CF48CE4-9EA4-4E3A-8084-E4439D17B77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2F89B-7095-4799-961D-3D32707BB381}" type="pres">
      <dgm:prSet presAssocID="{3CF48CE4-9EA4-4E3A-8084-E4439D17B777}" presName="aSpace" presStyleCnt="0"/>
      <dgm:spPr/>
    </dgm:pt>
  </dgm:ptLst>
  <dgm:cxnLst>
    <dgm:cxn modelId="{0CFB76BE-375D-4D8D-BB26-91C2CA96C97F}" type="presOf" srcId="{4088FA11-DEAC-4DC2-BA6B-303FDE86B0D8}" destId="{589FB2AA-E543-4B92-BA8F-1B72B7EBA029}" srcOrd="0" destOrd="0" presId="urn:microsoft.com/office/officeart/2005/8/layout/pyramid2"/>
    <dgm:cxn modelId="{02EDE889-627D-4787-8BD3-DC4C659047A4}" type="presOf" srcId="{A5FF013C-E56D-4B68-AF4E-02DEBB16BEC9}" destId="{38EF9AEA-B358-4B31-97DF-5C6DAE580A0A}" srcOrd="0" destOrd="0" presId="urn:microsoft.com/office/officeart/2005/8/layout/pyramid2"/>
    <dgm:cxn modelId="{4F4EF6DB-C4E4-4660-ADE3-38AEAC47381F}" srcId="{45421A36-EC76-4B42-8DEF-C32DA8EBD487}" destId="{3CF48CE4-9EA4-4E3A-8084-E4439D17B777}" srcOrd="3" destOrd="0" parTransId="{41285765-3E60-4B1D-A70B-7754677BBF71}" sibTransId="{7C05A3DB-559C-4F95-914F-71D2C23C9BF3}"/>
    <dgm:cxn modelId="{1A1AA13F-95E0-463C-8FE9-81761564ADFD}" type="presOf" srcId="{B0578395-DDAA-448B-AEFF-A77B00D07445}" destId="{9CFDDDB3-16B9-472B-986D-2770E5D3FF97}" srcOrd="0" destOrd="0" presId="urn:microsoft.com/office/officeart/2005/8/layout/pyramid2"/>
    <dgm:cxn modelId="{615CA881-7C59-4182-84DA-D1CB8E9E3DF8}" srcId="{45421A36-EC76-4B42-8DEF-C32DA8EBD487}" destId="{B0578395-DDAA-448B-AEFF-A77B00D07445}" srcOrd="1" destOrd="0" parTransId="{30BBF8AE-542A-4797-BAEA-C23F3A43A435}" sibTransId="{162C8919-CDAD-4A5F-BC5F-B45B688F6BEB}"/>
    <dgm:cxn modelId="{9FFA5C3A-26EE-4F51-BE76-E72943955E7D}" type="presOf" srcId="{45421A36-EC76-4B42-8DEF-C32DA8EBD487}" destId="{54049704-B985-4C15-A016-2523830B6B10}" srcOrd="0" destOrd="0" presId="urn:microsoft.com/office/officeart/2005/8/layout/pyramid2"/>
    <dgm:cxn modelId="{5A8FB13E-05E9-4672-A479-547102C92C28}" srcId="{45421A36-EC76-4B42-8DEF-C32DA8EBD487}" destId="{4088FA11-DEAC-4DC2-BA6B-303FDE86B0D8}" srcOrd="0" destOrd="0" parTransId="{B5385BAD-79DE-4CAC-A074-7AD55179798D}" sibTransId="{81D8340F-9AEC-4B8A-896F-50906234DFFE}"/>
    <dgm:cxn modelId="{FDE56C71-5FC2-4F9F-A57D-FE8B205D7F07}" type="presOf" srcId="{3CF48CE4-9EA4-4E3A-8084-E4439D17B777}" destId="{85B77ECF-163E-4F6C-BFB5-006A89BD47F9}" srcOrd="0" destOrd="0" presId="urn:microsoft.com/office/officeart/2005/8/layout/pyramid2"/>
    <dgm:cxn modelId="{3E47417B-FA97-490B-BD72-9CE3F1895F79}" srcId="{45421A36-EC76-4B42-8DEF-C32DA8EBD487}" destId="{A5FF013C-E56D-4B68-AF4E-02DEBB16BEC9}" srcOrd="2" destOrd="0" parTransId="{EA16BE74-7E36-4391-9A86-61DC7F432FB8}" sibTransId="{461B5C65-CC71-49BB-BC30-C9DE13998985}"/>
    <dgm:cxn modelId="{18E626EA-1C1D-49A6-BF56-CF0848240E76}" type="presParOf" srcId="{54049704-B985-4C15-A016-2523830B6B10}" destId="{783653C2-BFFE-49A3-8420-0AB71773F7ED}" srcOrd="0" destOrd="0" presId="urn:microsoft.com/office/officeart/2005/8/layout/pyramid2"/>
    <dgm:cxn modelId="{7CE03C0A-915E-4F8F-9098-712001F2471F}" type="presParOf" srcId="{54049704-B985-4C15-A016-2523830B6B10}" destId="{CD40AC83-87B8-414C-B7BE-DB3C165B7DB3}" srcOrd="1" destOrd="0" presId="urn:microsoft.com/office/officeart/2005/8/layout/pyramid2"/>
    <dgm:cxn modelId="{C66067B8-A7DC-4317-8C8C-9BDC9AF722AE}" type="presParOf" srcId="{CD40AC83-87B8-414C-B7BE-DB3C165B7DB3}" destId="{589FB2AA-E543-4B92-BA8F-1B72B7EBA029}" srcOrd="0" destOrd="0" presId="urn:microsoft.com/office/officeart/2005/8/layout/pyramid2"/>
    <dgm:cxn modelId="{E0F3B896-DBB4-41D6-99F5-98F7C8D418A3}" type="presParOf" srcId="{CD40AC83-87B8-414C-B7BE-DB3C165B7DB3}" destId="{33B56EF9-D68C-452B-99F0-067ED0C42EEF}" srcOrd="1" destOrd="0" presId="urn:microsoft.com/office/officeart/2005/8/layout/pyramid2"/>
    <dgm:cxn modelId="{5DD42815-DF9D-4ADF-970B-50CBF2D9CF6E}" type="presParOf" srcId="{CD40AC83-87B8-414C-B7BE-DB3C165B7DB3}" destId="{9CFDDDB3-16B9-472B-986D-2770E5D3FF97}" srcOrd="2" destOrd="0" presId="urn:microsoft.com/office/officeart/2005/8/layout/pyramid2"/>
    <dgm:cxn modelId="{33791D95-6DE6-4F98-9B30-DAD28EACDBE4}" type="presParOf" srcId="{CD40AC83-87B8-414C-B7BE-DB3C165B7DB3}" destId="{1831C6D1-F89F-4579-88A5-55B1708B23E5}" srcOrd="3" destOrd="0" presId="urn:microsoft.com/office/officeart/2005/8/layout/pyramid2"/>
    <dgm:cxn modelId="{BE79BD57-BA3C-4939-9468-8CEC640DA789}" type="presParOf" srcId="{CD40AC83-87B8-414C-B7BE-DB3C165B7DB3}" destId="{38EF9AEA-B358-4B31-97DF-5C6DAE580A0A}" srcOrd="4" destOrd="0" presId="urn:microsoft.com/office/officeart/2005/8/layout/pyramid2"/>
    <dgm:cxn modelId="{5019D173-5D4A-4CD0-80F2-B3B02F52D2C6}" type="presParOf" srcId="{CD40AC83-87B8-414C-B7BE-DB3C165B7DB3}" destId="{ABA2EE2A-BA6C-41F5-976F-118A032C0791}" srcOrd="5" destOrd="0" presId="urn:microsoft.com/office/officeart/2005/8/layout/pyramid2"/>
    <dgm:cxn modelId="{6FFD5208-CFC7-45F2-ADFC-BEAF35B56EF5}" type="presParOf" srcId="{CD40AC83-87B8-414C-B7BE-DB3C165B7DB3}" destId="{85B77ECF-163E-4F6C-BFB5-006A89BD47F9}" srcOrd="6" destOrd="0" presId="urn:microsoft.com/office/officeart/2005/8/layout/pyramid2"/>
    <dgm:cxn modelId="{A64C59C2-97B3-4286-B057-B14BD2A031A7}" type="presParOf" srcId="{CD40AC83-87B8-414C-B7BE-DB3C165B7DB3}" destId="{5602F89B-7095-4799-961D-3D32707BB38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2035D-99D8-4811-A0DE-36CED104659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75B5C12-32B9-47B7-99AE-6EFED6DB25DA}">
      <dgm:prSet phldrT="[Text]"/>
      <dgm:spPr/>
      <dgm:t>
        <a:bodyPr/>
        <a:lstStyle/>
        <a:p>
          <a:r>
            <a:rPr lang="en-US" dirty="0" smtClean="0"/>
            <a:t>Bot</a:t>
          </a:r>
          <a:endParaRPr lang="en-US" dirty="0"/>
        </a:p>
      </dgm:t>
    </dgm:pt>
    <dgm:pt modelId="{3C333CBB-E0C8-405E-BF09-920CBC0AFDBB}" type="parTrans" cxnId="{BDBFC24D-9EE3-4069-9BB9-5A448293FB7D}">
      <dgm:prSet/>
      <dgm:spPr/>
      <dgm:t>
        <a:bodyPr/>
        <a:lstStyle/>
        <a:p>
          <a:endParaRPr lang="en-US"/>
        </a:p>
      </dgm:t>
    </dgm:pt>
    <dgm:pt modelId="{1BE555CF-7F04-411D-8CB0-087258BDE564}" type="sibTrans" cxnId="{BDBFC24D-9EE3-4069-9BB9-5A448293FB7D}">
      <dgm:prSet/>
      <dgm:spPr/>
      <dgm:t>
        <a:bodyPr/>
        <a:lstStyle/>
        <a:p>
          <a:endParaRPr lang="en-US"/>
        </a:p>
      </dgm:t>
    </dgm:pt>
    <dgm:pt modelId="{778FECAC-C03B-4603-ABFD-2B846239CA54}">
      <dgm:prSet phldrT="[Text]" custT="1"/>
      <dgm:spPr/>
      <dgm:t>
        <a:bodyPr/>
        <a:lstStyle/>
        <a:p>
          <a:r>
            <a:rPr lang="en-US" sz="1100" b="1" dirty="0" smtClean="0"/>
            <a:t>Spreading new Malware</a:t>
          </a:r>
          <a:endParaRPr lang="en-US" sz="1100" b="1" dirty="0"/>
        </a:p>
      </dgm:t>
    </dgm:pt>
    <dgm:pt modelId="{FC978EDC-CBD3-4116-8168-43C0C71309F0}" type="parTrans" cxnId="{8447C607-CA80-41D7-A004-CC480E95A13B}">
      <dgm:prSet/>
      <dgm:spPr/>
      <dgm:t>
        <a:bodyPr/>
        <a:lstStyle/>
        <a:p>
          <a:endParaRPr lang="en-US"/>
        </a:p>
      </dgm:t>
    </dgm:pt>
    <dgm:pt modelId="{7E685D49-49E7-48CA-9581-4DEB6895A28A}" type="sibTrans" cxnId="{8447C607-CA80-41D7-A004-CC480E95A13B}">
      <dgm:prSet/>
      <dgm:spPr/>
      <dgm:t>
        <a:bodyPr/>
        <a:lstStyle/>
        <a:p>
          <a:endParaRPr lang="en-US"/>
        </a:p>
      </dgm:t>
    </dgm:pt>
    <dgm:pt modelId="{01642865-0D1B-40A2-9955-6750AE493696}">
      <dgm:prSet phldrT="[Text]" custT="1"/>
      <dgm:spPr/>
      <dgm:t>
        <a:bodyPr/>
        <a:lstStyle/>
        <a:p>
          <a:r>
            <a:rPr lang="en-US" sz="1100" b="1" dirty="0" smtClean="0"/>
            <a:t>Installing Advertisement </a:t>
          </a:r>
          <a:r>
            <a:rPr lang="en-US" sz="1100" b="1" dirty="0" err="1" smtClean="0"/>
            <a:t>Addons</a:t>
          </a:r>
          <a:endParaRPr lang="en-US" sz="1100" b="1" dirty="0"/>
        </a:p>
      </dgm:t>
    </dgm:pt>
    <dgm:pt modelId="{255E88B0-7F1D-46DF-ABB5-DB640911D4FF}" type="parTrans" cxnId="{9C70692C-9A11-4A04-926C-E352CB483F41}">
      <dgm:prSet/>
      <dgm:spPr/>
      <dgm:t>
        <a:bodyPr/>
        <a:lstStyle/>
        <a:p>
          <a:endParaRPr lang="en-US"/>
        </a:p>
      </dgm:t>
    </dgm:pt>
    <dgm:pt modelId="{94AE055D-904F-400C-A4A7-8704904FCB01}" type="sibTrans" cxnId="{9C70692C-9A11-4A04-926C-E352CB483F41}">
      <dgm:prSet/>
      <dgm:spPr/>
      <dgm:t>
        <a:bodyPr/>
        <a:lstStyle/>
        <a:p>
          <a:endParaRPr lang="en-US"/>
        </a:p>
      </dgm:t>
    </dgm:pt>
    <dgm:pt modelId="{38DADBB7-ED37-43BC-8C9B-7E8BF86E8AB7}">
      <dgm:prSet phldrT="[Text]" custT="1"/>
      <dgm:spPr/>
      <dgm:t>
        <a:bodyPr/>
        <a:lstStyle/>
        <a:p>
          <a:r>
            <a:rPr lang="en-US" sz="1100" b="1" dirty="0" smtClean="0"/>
            <a:t>Google AdSense abuse</a:t>
          </a:r>
          <a:endParaRPr lang="en-US" sz="1100" b="1" dirty="0"/>
        </a:p>
      </dgm:t>
    </dgm:pt>
    <dgm:pt modelId="{9A67771C-9647-453B-AAE8-88FF29E2C60E}" type="parTrans" cxnId="{FA41DC17-3090-4CE3-AB7A-BFBCE51D8337}">
      <dgm:prSet/>
      <dgm:spPr/>
      <dgm:t>
        <a:bodyPr/>
        <a:lstStyle/>
        <a:p>
          <a:endParaRPr lang="en-US"/>
        </a:p>
      </dgm:t>
    </dgm:pt>
    <dgm:pt modelId="{A7316F92-B2D8-47ED-BC41-A9B295452B48}" type="sibTrans" cxnId="{FA41DC17-3090-4CE3-AB7A-BFBCE51D8337}">
      <dgm:prSet/>
      <dgm:spPr/>
      <dgm:t>
        <a:bodyPr/>
        <a:lstStyle/>
        <a:p>
          <a:endParaRPr lang="en-US"/>
        </a:p>
      </dgm:t>
    </dgm:pt>
    <dgm:pt modelId="{BFC8BDF1-78DB-4655-A4E3-CF8B153D4676}">
      <dgm:prSet phldrT="[Text]" custT="1"/>
      <dgm:spPr/>
      <dgm:t>
        <a:bodyPr/>
        <a:lstStyle/>
        <a:p>
          <a:r>
            <a:rPr lang="en-US" sz="1100" b="1" dirty="0" smtClean="0"/>
            <a:t>Attack IRC Chat Networks</a:t>
          </a:r>
          <a:endParaRPr lang="en-US" sz="1100" b="1" dirty="0"/>
        </a:p>
      </dgm:t>
    </dgm:pt>
    <dgm:pt modelId="{4F154B9D-3A4C-4473-ACA7-48E96645E565}" type="parTrans" cxnId="{61490C96-F63D-44B4-8577-58873EE40735}">
      <dgm:prSet/>
      <dgm:spPr/>
      <dgm:t>
        <a:bodyPr/>
        <a:lstStyle/>
        <a:p>
          <a:endParaRPr lang="en-US"/>
        </a:p>
      </dgm:t>
    </dgm:pt>
    <dgm:pt modelId="{95E5BFF9-DC45-46A9-9082-DBE678207EA7}" type="sibTrans" cxnId="{61490C96-F63D-44B4-8577-58873EE40735}">
      <dgm:prSet/>
      <dgm:spPr/>
      <dgm:t>
        <a:bodyPr/>
        <a:lstStyle/>
        <a:p>
          <a:endParaRPr lang="en-US"/>
        </a:p>
      </dgm:t>
    </dgm:pt>
    <dgm:pt modelId="{DA9618EA-0EC7-44B5-B66E-5B04FFCE57A0}">
      <dgm:prSet phldrT="[Text]" custT="1"/>
      <dgm:spPr/>
      <dgm:t>
        <a:bodyPr/>
        <a:lstStyle/>
        <a:p>
          <a:r>
            <a:rPr lang="en-US" sz="1100" b="1" dirty="0" smtClean="0"/>
            <a:t>Manipulating online polls and games</a:t>
          </a:r>
          <a:endParaRPr lang="en-US" sz="1100" b="1" dirty="0"/>
        </a:p>
      </dgm:t>
    </dgm:pt>
    <dgm:pt modelId="{58036C44-998C-422F-BF7D-D945DC20EC06}" type="parTrans" cxnId="{174E4A0E-001E-4C18-8F59-1072952C47E5}">
      <dgm:prSet/>
      <dgm:spPr/>
      <dgm:t>
        <a:bodyPr/>
        <a:lstStyle/>
        <a:p>
          <a:endParaRPr lang="en-US"/>
        </a:p>
      </dgm:t>
    </dgm:pt>
    <dgm:pt modelId="{1DDC7193-AED3-4874-915F-F32629BA6ECE}" type="sibTrans" cxnId="{174E4A0E-001E-4C18-8F59-1072952C47E5}">
      <dgm:prSet/>
      <dgm:spPr/>
      <dgm:t>
        <a:bodyPr/>
        <a:lstStyle/>
        <a:p>
          <a:endParaRPr lang="en-US"/>
        </a:p>
      </dgm:t>
    </dgm:pt>
    <dgm:pt modelId="{F58A2E06-B225-45AD-B626-484D03F988AF}">
      <dgm:prSet phldrT="[Text]" custT="1"/>
      <dgm:spPr/>
      <dgm:t>
        <a:bodyPr/>
        <a:lstStyle/>
        <a:p>
          <a:r>
            <a:rPr lang="en-US" sz="1100" b="1" dirty="0" smtClean="0"/>
            <a:t>Mass identity theft</a:t>
          </a:r>
          <a:endParaRPr lang="en-US" sz="1100" b="1" dirty="0"/>
        </a:p>
      </dgm:t>
    </dgm:pt>
    <dgm:pt modelId="{FF809CBA-8C25-454A-99F3-664DBBD39BF2}" type="parTrans" cxnId="{7D085D86-90A5-4630-BFA0-BF2B11C84EAB}">
      <dgm:prSet/>
      <dgm:spPr/>
      <dgm:t>
        <a:bodyPr/>
        <a:lstStyle/>
        <a:p>
          <a:endParaRPr lang="en-US"/>
        </a:p>
      </dgm:t>
    </dgm:pt>
    <dgm:pt modelId="{940EE590-BAA5-4529-AF97-B529DD23F931}" type="sibTrans" cxnId="{7D085D86-90A5-4630-BFA0-BF2B11C84EAB}">
      <dgm:prSet/>
      <dgm:spPr/>
      <dgm:t>
        <a:bodyPr/>
        <a:lstStyle/>
        <a:p>
          <a:endParaRPr lang="en-US"/>
        </a:p>
      </dgm:t>
    </dgm:pt>
    <dgm:pt modelId="{F43DD3CD-CBC1-4FAB-A133-8DCD18E0A25A}" type="pres">
      <dgm:prSet presAssocID="{9FB2035D-99D8-4811-A0DE-36CED10465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0C63FE0-ABCA-4248-B13B-2DCF078A01AB}" type="pres">
      <dgm:prSet presAssocID="{A75B5C12-32B9-47B7-99AE-6EFED6DB25DA}" presName="centerShape" presStyleLbl="node0" presStyleIdx="0" presStyleCnt="1"/>
      <dgm:spPr/>
      <dgm:t>
        <a:bodyPr/>
        <a:lstStyle/>
        <a:p>
          <a:endParaRPr lang="pt-PT"/>
        </a:p>
      </dgm:t>
    </dgm:pt>
    <dgm:pt modelId="{5F42F1EE-A2F6-4C01-B4BD-D4B3E6CFB2F9}" type="pres">
      <dgm:prSet presAssocID="{FC978EDC-CBD3-4116-8168-43C0C71309F0}" presName="Name9" presStyleLbl="parChTrans1D2" presStyleIdx="0" presStyleCnt="6"/>
      <dgm:spPr/>
      <dgm:t>
        <a:bodyPr/>
        <a:lstStyle/>
        <a:p>
          <a:endParaRPr lang="pt-PT"/>
        </a:p>
      </dgm:t>
    </dgm:pt>
    <dgm:pt modelId="{1CC81DC1-C045-4479-89CB-5266A9FFA735}" type="pres">
      <dgm:prSet presAssocID="{FC978EDC-CBD3-4116-8168-43C0C71309F0}" presName="connTx" presStyleLbl="parChTrans1D2" presStyleIdx="0" presStyleCnt="6"/>
      <dgm:spPr/>
      <dgm:t>
        <a:bodyPr/>
        <a:lstStyle/>
        <a:p>
          <a:endParaRPr lang="pt-PT"/>
        </a:p>
      </dgm:t>
    </dgm:pt>
    <dgm:pt modelId="{C2F53878-8424-4FAD-B7E0-61A7014C2B62}" type="pres">
      <dgm:prSet presAssocID="{778FECAC-C03B-4603-ABFD-2B846239CA54}" presName="node" presStyleLbl="node1" presStyleIdx="0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842CC96-15E1-4A58-A03C-851837D9C922}" type="pres">
      <dgm:prSet presAssocID="{255E88B0-7F1D-46DF-ABB5-DB640911D4FF}" presName="Name9" presStyleLbl="parChTrans1D2" presStyleIdx="1" presStyleCnt="6"/>
      <dgm:spPr/>
      <dgm:t>
        <a:bodyPr/>
        <a:lstStyle/>
        <a:p>
          <a:endParaRPr lang="pt-PT"/>
        </a:p>
      </dgm:t>
    </dgm:pt>
    <dgm:pt modelId="{6CEBA27B-D46B-40B4-9F69-5181C2FE1791}" type="pres">
      <dgm:prSet presAssocID="{255E88B0-7F1D-46DF-ABB5-DB640911D4FF}" presName="connTx" presStyleLbl="parChTrans1D2" presStyleIdx="1" presStyleCnt="6"/>
      <dgm:spPr/>
      <dgm:t>
        <a:bodyPr/>
        <a:lstStyle/>
        <a:p>
          <a:endParaRPr lang="pt-PT"/>
        </a:p>
      </dgm:t>
    </dgm:pt>
    <dgm:pt modelId="{CDD72D90-498B-4C41-91F2-8230D53C14E6}" type="pres">
      <dgm:prSet presAssocID="{01642865-0D1B-40A2-9955-6750AE493696}" presName="node" presStyleLbl="node1" presStyleIdx="1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837173-0E9B-4E05-A332-979929B9AC85}" type="pres">
      <dgm:prSet presAssocID="{9A67771C-9647-453B-AAE8-88FF29E2C60E}" presName="Name9" presStyleLbl="parChTrans1D2" presStyleIdx="2" presStyleCnt="6"/>
      <dgm:spPr/>
      <dgm:t>
        <a:bodyPr/>
        <a:lstStyle/>
        <a:p>
          <a:endParaRPr lang="pt-PT"/>
        </a:p>
      </dgm:t>
    </dgm:pt>
    <dgm:pt modelId="{6ED6F47B-29CA-4B96-A4C6-FA1F5E521DA9}" type="pres">
      <dgm:prSet presAssocID="{9A67771C-9647-453B-AAE8-88FF29E2C60E}" presName="connTx" presStyleLbl="parChTrans1D2" presStyleIdx="2" presStyleCnt="6"/>
      <dgm:spPr/>
      <dgm:t>
        <a:bodyPr/>
        <a:lstStyle/>
        <a:p>
          <a:endParaRPr lang="pt-PT"/>
        </a:p>
      </dgm:t>
    </dgm:pt>
    <dgm:pt modelId="{B212C31C-69AA-472B-BF2B-C87B1B4F41A7}" type="pres">
      <dgm:prSet presAssocID="{38DADBB7-ED37-43BC-8C9B-7E8BF86E8AB7}" presName="node" presStyleLbl="node1" presStyleIdx="2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7F6CE9C-5BA3-4C48-8D71-08EF7F495C24}" type="pres">
      <dgm:prSet presAssocID="{4F154B9D-3A4C-4473-ACA7-48E96645E565}" presName="Name9" presStyleLbl="parChTrans1D2" presStyleIdx="3" presStyleCnt="6"/>
      <dgm:spPr/>
      <dgm:t>
        <a:bodyPr/>
        <a:lstStyle/>
        <a:p>
          <a:endParaRPr lang="pt-PT"/>
        </a:p>
      </dgm:t>
    </dgm:pt>
    <dgm:pt modelId="{8A61E592-AE7F-4550-88F4-769F6A619BD3}" type="pres">
      <dgm:prSet presAssocID="{4F154B9D-3A4C-4473-ACA7-48E96645E565}" presName="connTx" presStyleLbl="parChTrans1D2" presStyleIdx="3" presStyleCnt="6"/>
      <dgm:spPr/>
      <dgm:t>
        <a:bodyPr/>
        <a:lstStyle/>
        <a:p>
          <a:endParaRPr lang="pt-PT"/>
        </a:p>
      </dgm:t>
    </dgm:pt>
    <dgm:pt modelId="{5AF06DD3-AF6D-4F0F-BD35-33A3E13933D9}" type="pres">
      <dgm:prSet presAssocID="{BFC8BDF1-78DB-4655-A4E3-CF8B153D4676}" presName="node" presStyleLbl="node1" presStyleIdx="3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A112148-27C9-40DD-A9E3-239F1E25847D}" type="pres">
      <dgm:prSet presAssocID="{58036C44-998C-422F-BF7D-D945DC20EC06}" presName="Name9" presStyleLbl="parChTrans1D2" presStyleIdx="4" presStyleCnt="6"/>
      <dgm:spPr/>
      <dgm:t>
        <a:bodyPr/>
        <a:lstStyle/>
        <a:p>
          <a:endParaRPr lang="pt-PT"/>
        </a:p>
      </dgm:t>
    </dgm:pt>
    <dgm:pt modelId="{10FAA0C4-9599-4547-A94C-8B4332FFA131}" type="pres">
      <dgm:prSet presAssocID="{58036C44-998C-422F-BF7D-D945DC20EC06}" presName="connTx" presStyleLbl="parChTrans1D2" presStyleIdx="4" presStyleCnt="6"/>
      <dgm:spPr/>
      <dgm:t>
        <a:bodyPr/>
        <a:lstStyle/>
        <a:p>
          <a:endParaRPr lang="pt-PT"/>
        </a:p>
      </dgm:t>
    </dgm:pt>
    <dgm:pt modelId="{0564B829-A6AA-4522-9004-59A45B6F5426}" type="pres">
      <dgm:prSet presAssocID="{DA9618EA-0EC7-44B5-B66E-5B04FFCE57A0}" presName="node" presStyleLbl="node1" presStyleIdx="4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3C04A6A-A68C-44C7-B1C3-4C17CC402B5C}" type="pres">
      <dgm:prSet presAssocID="{FF809CBA-8C25-454A-99F3-664DBBD39BF2}" presName="Name9" presStyleLbl="parChTrans1D2" presStyleIdx="5" presStyleCnt="6"/>
      <dgm:spPr/>
      <dgm:t>
        <a:bodyPr/>
        <a:lstStyle/>
        <a:p>
          <a:endParaRPr lang="pt-PT"/>
        </a:p>
      </dgm:t>
    </dgm:pt>
    <dgm:pt modelId="{2EC18DF2-09AC-4EA7-9C4E-705C8A61D790}" type="pres">
      <dgm:prSet presAssocID="{FF809CBA-8C25-454A-99F3-664DBBD39BF2}" presName="connTx" presStyleLbl="parChTrans1D2" presStyleIdx="5" presStyleCnt="6"/>
      <dgm:spPr/>
      <dgm:t>
        <a:bodyPr/>
        <a:lstStyle/>
        <a:p>
          <a:endParaRPr lang="pt-PT"/>
        </a:p>
      </dgm:t>
    </dgm:pt>
    <dgm:pt modelId="{16FF8462-D75A-4256-A9FF-A3687EE875ED}" type="pres">
      <dgm:prSet presAssocID="{F58A2E06-B225-45AD-B626-484D03F988AF}" presName="node" presStyleLbl="node1" presStyleIdx="5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660D182C-7465-4ADF-9490-4865D746FBAD}" type="presOf" srcId="{FC978EDC-CBD3-4116-8168-43C0C71309F0}" destId="{1CC81DC1-C045-4479-89CB-5266A9FFA735}" srcOrd="1" destOrd="0" presId="urn:microsoft.com/office/officeart/2005/8/layout/radial1"/>
    <dgm:cxn modelId="{BDBFC24D-9EE3-4069-9BB9-5A448293FB7D}" srcId="{9FB2035D-99D8-4811-A0DE-36CED1046595}" destId="{A75B5C12-32B9-47B7-99AE-6EFED6DB25DA}" srcOrd="0" destOrd="0" parTransId="{3C333CBB-E0C8-405E-BF09-920CBC0AFDBB}" sibTransId="{1BE555CF-7F04-411D-8CB0-087258BDE564}"/>
    <dgm:cxn modelId="{C8EBEF8D-733C-42DA-846B-83B132728B0A}" type="presOf" srcId="{FF809CBA-8C25-454A-99F3-664DBBD39BF2}" destId="{F3C04A6A-A68C-44C7-B1C3-4C17CC402B5C}" srcOrd="0" destOrd="0" presId="urn:microsoft.com/office/officeart/2005/8/layout/radial1"/>
    <dgm:cxn modelId="{174E4A0E-001E-4C18-8F59-1072952C47E5}" srcId="{A75B5C12-32B9-47B7-99AE-6EFED6DB25DA}" destId="{DA9618EA-0EC7-44B5-B66E-5B04FFCE57A0}" srcOrd="4" destOrd="0" parTransId="{58036C44-998C-422F-BF7D-D945DC20EC06}" sibTransId="{1DDC7193-AED3-4874-915F-F32629BA6ECE}"/>
    <dgm:cxn modelId="{2DAC4AA5-1C19-4BD8-AC45-505190119C82}" type="presOf" srcId="{4F154B9D-3A4C-4473-ACA7-48E96645E565}" destId="{07F6CE9C-5BA3-4C48-8D71-08EF7F495C24}" srcOrd="0" destOrd="0" presId="urn:microsoft.com/office/officeart/2005/8/layout/radial1"/>
    <dgm:cxn modelId="{CDF11469-0D9B-4D5A-9B68-6C42DEE44566}" type="presOf" srcId="{58036C44-998C-422F-BF7D-D945DC20EC06}" destId="{10FAA0C4-9599-4547-A94C-8B4332FFA131}" srcOrd="1" destOrd="0" presId="urn:microsoft.com/office/officeart/2005/8/layout/radial1"/>
    <dgm:cxn modelId="{D1D23CF4-0DDB-47C7-8E8A-508BEEB308D3}" type="presOf" srcId="{9A67771C-9647-453B-AAE8-88FF29E2C60E}" destId="{6ED6F47B-29CA-4B96-A4C6-FA1F5E521DA9}" srcOrd="1" destOrd="0" presId="urn:microsoft.com/office/officeart/2005/8/layout/radial1"/>
    <dgm:cxn modelId="{9C70692C-9A11-4A04-926C-E352CB483F41}" srcId="{A75B5C12-32B9-47B7-99AE-6EFED6DB25DA}" destId="{01642865-0D1B-40A2-9955-6750AE493696}" srcOrd="1" destOrd="0" parTransId="{255E88B0-7F1D-46DF-ABB5-DB640911D4FF}" sibTransId="{94AE055D-904F-400C-A4A7-8704904FCB01}"/>
    <dgm:cxn modelId="{08E397CB-A479-410F-9667-B304C91AF6FA}" type="presOf" srcId="{FF809CBA-8C25-454A-99F3-664DBBD39BF2}" destId="{2EC18DF2-09AC-4EA7-9C4E-705C8A61D790}" srcOrd="1" destOrd="0" presId="urn:microsoft.com/office/officeart/2005/8/layout/radial1"/>
    <dgm:cxn modelId="{52DDB334-3F67-4937-95BE-046D0F7BA131}" type="presOf" srcId="{9FB2035D-99D8-4811-A0DE-36CED1046595}" destId="{F43DD3CD-CBC1-4FAB-A133-8DCD18E0A25A}" srcOrd="0" destOrd="0" presId="urn:microsoft.com/office/officeart/2005/8/layout/radial1"/>
    <dgm:cxn modelId="{F21F68B1-7878-4C52-BD42-B5D3754F5DB8}" type="presOf" srcId="{255E88B0-7F1D-46DF-ABB5-DB640911D4FF}" destId="{6CEBA27B-D46B-40B4-9F69-5181C2FE1791}" srcOrd="1" destOrd="0" presId="urn:microsoft.com/office/officeart/2005/8/layout/radial1"/>
    <dgm:cxn modelId="{C9EEEB40-A565-4B5B-8A20-9DD7F5A5B6B2}" type="presOf" srcId="{9A67771C-9647-453B-AAE8-88FF29E2C60E}" destId="{03837173-0E9B-4E05-A332-979929B9AC85}" srcOrd="0" destOrd="0" presId="urn:microsoft.com/office/officeart/2005/8/layout/radial1"/>
    <dgm:cxn modelId="{7911CDC6-497A-44FB-B1BE-33A067010263}" type="presOf" srcId="{58036C44-998C-422F-BF7D-D945DC20EC06}" destId="{FA112148-27C9-40DD-A9E3-239F1E25847D}" srcOrd="0" destOrd="0" presId="urn:microsoft.com/office/officeart/2005/8/layout/radial1"/>
    <dgm:cxn modelId="{A8BF4449-097E-4B31-AF0A-A085BCE9892D}" type="presOf" srcId="{FC978EDC-CBD3-4116-8168-43C0C71309F0}" destId="{5F42F1EE-A2F6-4C01-B4BD-D4B3E6CFB2F9}" srcOrd="0" destOrd="0" presId="urn:microsoft.com/office/officeart/2005/8/layout/radial1"/>
    <dgm:cxn modelId="{8FE73802-1102-4B15-9A07-C6510311D98C}" type="presOf" srcId="{DA9618EA-0EC7-44B5-B66E-5B04FFCE57A0}" destId="{0564B829-A6AA-4522-9004-59A45B6F5426}" srcOrd="0" destOrd="0" presId="urn:microsoft.com/office/officeart/2005/8/layout/radial1"/>
    <dgm:cxn modelId="{FA41DC17-3090-4CE3-AB7A-BFBCE51D8337}" srcId="{A75B5C12-32B9-47B7-99AE-6EFED6DB25DA}" destId="{38DADBB7-ED37-43BC-8C9B-7E8BF86E8AB7}" srcOrd="2" destOrd="0" parTransId="{9A67771C-9647-453B-AAE8-88FF29E2C60E}" sibTransId="{A7316F92-B2D8-47ED-BC41-A9B295452B48}"/>
    <dgm:cxn modelId="{F3BC774B-4001-496D-B4AD-957D2E28C2E8}" type="presOf" srcId="{A75B5C12-32B9-47B7-99AE-6EFED6DB25DA}" destId="{80C63FE0-ABCA-4248-B13B-2DCF078A01AB}" srcOrd="0" destOrd="0" presId="urn:microsoft.com/office/officeart/2005/8/layout/radial1"/>
    <dgm:cxn modelId="{C5C663AB-CA85-4505-8302-480AC039E1DE}" type="presOf" srcId="{F58A2E06-B225-45AD-B626-484D03F988AF}" destId="{16FF8462-D75A-4256-A9FF-A3687EE875ED}" srcOrd="0" destOrd="0" presId="urn:microsoft.com/office/officeart/2005/8/layout/radial1"/>
    <dgm:cxn modelId="{7D085D86-90A5-4630-BFA0-BF2B11C84EAB}" srcId="{A75B5C12-32B9-47B7-99AE-6EFED6DB25DA}" destId="{F58A2E06-B225-45AD-B626-484D03F988AF}" srcOrd="5" destOrd="0" parTransId="{FF809CBA-8C25-454A-99F3-664DBBD39BF2}" sibTransId="{940EE590-BAA5-4529-AF97-B529DD23F931}"/>
    <dgm:cxn modelId="{E25BDB28-46C8-422A-A0E5-7EE8ECCF7243}" type="presOf" srcId="{778FECAC-C03B-4603-ABFD-2B846239CA54}" destId="{C2F53878-8424-4FAD-B7E0-61A7014C2B62}" srcOrd="0" destOrd="0" presId="urn:microsoft.com/office/officeart/2005/8/layout/radial1"/>
    <dgm:cxn modelId="{61490C96-F63D-44B4-8577-58873EE40735}" srcId="{A75B5C12-32B9-47B7-99AE-6EFED6DB25DA}" destId="{BFC8BDF1-78DB-4655-A4E3-CF8B153D4676}" srcOrd="3" destOrd="0" parTransId="{4F154B9D-3A4C-4473-ACA7-48E96645E565}" sibTransId="{95E5BFF9-DC45-46A9-9082-DBE678207EA7}"/>
    <dgm:cxn modelId="{8EB07D75-2A76-4F6D-B210-BE23B03753C1}" type="presOf" srcId="{4F154B9D-3A4C-4473-ACA7-48E96645E565}" destId="{8A61E592-AE7F-4550-88F4-769F6A619BD3}" srcOrd="1" destOrd="0" presId="urn:microsoft.com/office/officeart/2005/8/layout/radial1"/>
    <dgm:cxn modelId="{249A6226-93AC-4ECC-97BF-F8C2C40AA96E}" type="presOf" srcId="{BFC8BDF1-78DB-4655-A4E3-CF8B153D4676}" destId="{5AF06DD3-AF6D-4F0F-BD35-33A3E13933D9}" srcOrd="0" destOrd="0" presId="urn:microsoft.com/office/officeart/2005/8/layout/radial1"/>
    <dgm:cxn modelId="{8447C607-CA80-41D7-A004-CC480E95A13B}" srcId="{A75B5C12-32B9-47B7-99AE-6EFED6DB25DA}" destId="{778FECAC-C03B-4603-ABFD-2B846239CA54}" srcOrd="0" destOrd="0" parTransId="{FC978EDC-CBD3-4116-8168-43C0C71309F0}" sibTransId="{7E685D49-49E7-48CA-9581-4DEB6895A28A}"/>
    <dgm:cxn modelId="{E453C22D-82FA-4E4F-BE07-C9075AD42BF6}" type="presOf" srcId="{01642865-0D1B-40A2-9955-6750AE493696}" destId="{CDD72D90-498B-4C41-91F2-8230D53C14E6}" srcOrd="0" destOrd="0" presId="urn:microsoft.com/office/officeart/2005/8/layout/radial1"/>
    <dgm:cxn modelId="{62920192-76E6-48BC-B15D-1000E61F13EE}" type="presOf" srcId="{38DADBB7-ED37-43BC-8C9B-7E8BF86E8AB7}" destId="{B212C31C-69AA-472B-BF2B-C87B1B4F41A7}" srcOrd="0" destOrd="0" presId="urn:microsoft.com/office/officeart/2005/8/layout/radial1"/>
    <dgm:cxn modelId="{FFB09D4B-04E6-4478-9EE4-A16666970DAA}" type="presOf" srcId="{255E88B0-7F1D-46DF-ABB5-DB640911D4FF}" destId="{0842CC96-15E1-4A58-A03C-851837D9C922}" srcOrd="0" destOrd="0" presId="urn:microsoft.com/office/officeart/2005/8/layout/radial1"/>
    <dgm:cxn modelId="{1D10A6DC-8006-4B87-914B-4A4DA994C71D}" type="presParOf" srcId="{F43DD3CD-CBC1-4FAB-A133-8DCD18E0A25A}" destId="{80C63FE0-ABCA-4248-B13B-2DCF078A01AB}" srcOrd="0" destOrd="0" presId="urn:microsoft.com/office/officeart/2005/8/layout/radial1"/>
    <dgm:cxn modelId="{194B60E2-DC11-4A13-8582-83698DBAF9B4}" type="presParOf" srcId="{F43DD3CD-CBC1-4FAB-A133-8DCD18E0A25A}" destId="{5F42F1EE-A2F6-4C01-B4BD-D4B3E6CFB2F9}" srcOrd="1" destOrd="0" presId="urn:microsoft.com/office/officeart/2005/8/layout/radial1"/>
    <dgm:cxn modelId="{7B94B605-010A-47EE-9080-7F598F82635B}" type="presParOf" srcId="{5F42F1EE-A2F6-4C01-B4BD-D4B3E6CFB2F9}" destId="{1CC81DC1-C045-4479-89CB-5266A9FFA735}" srcOrd="0" destOrd="0" presId="urn:microsoft.com/office/officeart/2005/8/layout/radial1"/>
    <dgm:cxn modelId="{6E1175A3-D045-4EE9-9A64-C2B80CCD0E67}" type="presParOf" srcId="{F43DD3CD-CBC1-4FAB-A133-8DCD18E0A25A}" destId="{C2F53878-8424-4FAD-B7E0-61A7014C2B62}" srcOrd="2" destOrd="0" presId="urn:microsoft.com/office/officeart/2005/8/layout/radial1"/>
    <dgm:cxn modelId="{0D1B7510-6901-4C94-ACA5-9E4ED6F9BF01}" type="presParOf" srcId="{F43DD3CD-CBC1-4FAB-A133-8DCD18E0A25A}" destId="{0842CC96-15E1-4A58-A03C-851837D9C922}" srcOrd="3" destOrd="0" presId="urn:microsoft.com/office/officeart/2005/8/layout/radial1"/>
    <dgm:cxn modelId="{5B4C476F-E9CA-454E-8A58-4AE5E08FB307}" type="presParOf" srcId="{0842CC96-15E1-4A58-A03C-851837D9C922}" destId="{6CEBA27B-D46B-40B4-9F69-5181C2FE1791}" srcOrd="0" destOrd="0" presId="urn:microsoft.com/office/officeart/2005/8/layout/radial1"/>
    <dgm:cxn modelId="{A00FC44C-E498-4674-8315-EA549C3DDD02}" type="presParOf" srcId="{F43DD3CD-CBC1-4FAB-A133-8DCD18E0A25A}" destId="{CDD72D90-498B-4C41-91F2-8230D53C14E6}" srcOrd="4" destOrd="0" presId="urn:microsoft.com/office/officeart/2005/8/layout/radial1"/>
    <dgm:cxn modelId="{8100AA37-5DF3-4075-A93B-EB3EF9D95D03}" type="presParOf" srcId="{F43DD3CD-CBC1-4FAB-A133-8DCD18E0A25A}" destId="{03837173-0E9B-4E05-A332-979929B9AC85}" srcOrd="5" destOrd="0" presId="urn:microsoft.com/office/officeart/2005/8/layout/radial1"/>
    <dgm:cxn modelId="{6E49270A-E41F-4155-A69F-ECF61A8B71DD}" type="presParOf" srcId="{03837173-0E9B-4E05-A332-979929B9AC85}" destId="{6ED6F47B-29CA-4B96-A4C6-FA1F5E521DA9}" srcOrd="0" destOrd="0" presId="urn:microsoft.com/office/officeart/2005/8/layout/radial1"/>
    <dgm:cxn modelId="{38B445E9-C1F7-41B4-B425-C099601DD30F}" type="presParOf" srcId="{F43DD3CD-CBC1-4FAB-A133-8DCD18E0A25A}" destId="{B212C31C-69AA-472B-BF2B-C87B1B4F41A7}" srcOrd="6" destOrd="0" presId="urn:microsoft.com/office/officeart/2005/8/layout/radial1"/>
    <dgm:cxn modelId="{ED401C98-8E81-4A14-B6B0-6DBCFCAC812C}" type="presParOf" srcId="{F43DD3CD-CBC1-4FAB-A133-8DCD18E0A25A}" destId="{07F6CE9C-5BA3-4C48-8D71-08EF7F495C24}" srcOrd="7" destOrd="0" presId="urn:microsoft.com/office/officeart/2005/8/layout/radial1"/>
    <dgm:cxn modelId="{1AEBA1A0-D8AC-463C-995A-7FD23338C978}" type="presParOf" srcId="{07F6CE9C-5BA3-4C48-8D71-08EF7F495C24}" destId="{8A61E592-AE7F-4550-88F4-769F6A619BD3}" srcOrd="0" destOrd="0" presId="urn:microsoft.com/office/officeart/2005/8/layout/radial1"/>
    <dgm:cxn modelId="{9DCE77D8-1AB8-4413-A2DE-EC83CD63E811}" type="presParOf" srcId="{F43DD3CD-CBC1-4FAB-A133-8DCD18E0A25A}" destId="{5AF06DD3-AF6D-4F0F-BD35-33A3E13933D9}" srcOrd="8" destOrd="0" presId="urn:microsoft.com/office/officeart/2005/8/layout/radial1"/>
    <dgm:cxn modelId="{8C96A540-A164-42B2-A23C-EBEF98AD318B}" type="presParOf" srcId="{F43DD3CD-CBC1-4FAB-A133-8DCD18E0A25A}" destId="{FA112148-27C9-40DD-A9E3-239F1E25847D}" srcOrd="9" destOrd="0" presId="urn:microsoft.com/office/officeart/2005/8/layout/radial1"/>
    <dgm:cxn modelId="{A858658C-30C8-42E1-9B6E-933D62C45527}" type="presParOf" srcId="{FA112148-27C9-40DD-A9E3-239F1E25847D}" destId="{10FAA0C4-9599-4547-A94C-8B4332FFA131}" srcOrd="0" destOrd="0" presId="urn:microsoft.com/office/officeart/2005/8/layout/radial1"/>
    <dgm:cxn modelId="{31386F42-69E6-4C68-89F9-BF323485D6CE}" type="presParOf" srcId="{F43DD3CD-CBC1-4FAB-A133-8DCD18E0A25A}" destId="{0564B829-A6AA-4522-9004-59A45B6F5426}" srcOrd="10" destOrd="0" presId="urn:microsoft.com/office/officeart/2005/8/layout/radial1"/>
    <dgm:cxn modelId="{63069043-377C-4276-83E2-8FA4583C0E89}" type="presParOf" srcId="{F43DD3CD-CBC1-4FAB-A133-8DCD18E0A25A}" destId="{F3C04A6A-A68C-44C7-B1C3-4C17CC402B5C}" srcOrd="11" destOrd="0" presId="urn:microsoft.com/office/officeart/2005/8/layout/radial1"/>
    <dgm:cxn modelId="{BCF29C2A-F435-4963-A65B-5FF759F442EE}" type="presParOf" srcId="{F3C04A6A-A68C-44C7-B1C3-4C17CC402B5C}" destId="{2EC18DF2-09AC-4EA7-9C4E-705C8A61D790}" srcOrd="0" destOrd="0" presId="urn:microsoft.com/office/officeart/2005/8/layout/radial1"/>
    <dgm:cxn modelId="{EB6B5898-9684-4B04-9B17-63E0968A9B52}" type="presParOf" srcId="{F43DD3CD-CBC1-4FAB-A133-8DCD18E0A25A}" destId="{16FF8462-D75A-4256-A9FF-A3687EE875ED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2004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Bagle</a:t>
          </a:r>
          <a:endParaRPr lang="en-US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2006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Rustock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2007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Cutwail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uses a Trojan component called </a:t>
          </a:r>
          <a:r>
            <a:rPr lang="en-US" dirty="0" err="1" smtClean="0">
              <a:solidFill>
                <a:srgbClr val="6EC4B9"/>
              </a:solidFill>
            </a:rPr>
            <a:t>Pushdo</a:t>
          </a:r>
          <a:r>
            <a:rPr lang="en-US" dirty="0" smtClean="0">
              <a:solidFill>
                <a:srgbClr val="6EC4B9"/>
              </a:solidFill>
            </a:rPr>
            <a:t> to infect a machine.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2008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Conficker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2009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BredoLab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viral e-mail spam.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2010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smtClean="0">
              <a:solidFill>
                <a:srgbClr val="6EC4B9"/>
              </a:solidFill>
            </a:rPr>
            <a:t>TDL-4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dirty="0" err="1" smtClean="0">
              <a:solidFill>
                <a:srgbClr val="6EC4B9"/>
              </a:solidFill>
            </a:rPr>
            <a:t>Alureon</a:t>
          </a:r>
          <a:r>
            <a:rPr lang="en-US" dirty="0" smtClean="0">
              <a:solidFill>
                <a:srgbClr val="6EC4B9"/>
              </a:solidFill>
            </a:rPr>
            <a:t>).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2011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ZeroAccess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2012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Nitol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2014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Semalt</a:t>
          </a:r>
          <a:r>
            <a:rPr lang="en-US" b="1" dirty="0" smtClean="0">
              <a:solidFill>
                <a:srgbClr val="6EC4B9"/>
              </a:solidFill>
            </a:rPr>
            <a:t> (aka </a:t>
          </a:r>
          <a:r>
            <a:rPr lang="en-US" b="1" dirty="0" err="1" smtClean="0">
              <a:solidFill>
                <a:srgbClr val="6EC4B9"/>
              </a:solidFill>
            </a:rPr>
            <a:t>Soundfrost</a:t>
          </a:r>
          <a:r>
            <a:rPr lang="en-US" b="1" dirty="0" smtClean="0">
              <a:solidFill>
                <a:srgbClr val="6EC4B9"/>
              </a:solidFill>
            </a:rPr>
            <a:t>) 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988B89-81B9-438A-A592-F3B11C5C54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9421E-F61C-41CA-9B31-D8D937EF5B1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IRC Bot</a:t>
          </a:r>
          <a:endParaRPr lang="en-US" dirty="0"/>
        </a:p>
      </dgm:t>
    </dgm:pt>
    <dgm:pt modelId="{9DFA586F-9CDB-4EFA-8E3B-89FEB94EDB1D}" type="parTrans" cxnId="{FF0DCEFF-3C06-4621-9D20-E959E21C8598}">
      <dgm:prSet/>
      <dgm:spPr/>
      <dgm:t>
        <a:bodyPr/>
        <a:lstStyle/>
        <a:p>
          <a:endParaRPr lang="en-US"/>
        </a:p>
      </dgm:t>
    </dgm:pt>
    <dgm:pt modelId="{C1635D89-4B18-4E32-ADD4-D1427CC478E7}" type="sibTrans" cxnId="{FF0DCEFF-3C06-4621-9D20-E959E21C8598}">
      <dgm:prSet/>
      <dgm:spPr/>
      <dgm:t>
        <a:bodyPr/>
        <a:lstStyle/>
        <a:p>
          <a:endParaRPr lang="en-US"/>
        </a:p>
      </dgm:t>
    </dgm:pt>
    <dgm:pt modelId="{AF318F29-FF48-4935-A008-9A637CB64A99}">
      <dgm:prSet phldrT="[Text]" custT="1"/>
      <dgm:spPr>
        <a:solidFill>
          <a:srgbClr val="EC2939"/>
        </a:solidFill>
      </dgm:spPr>
      <dgm:t>
        <a:bodyPr anchor="ctr" anchorCtr="0"/>
        <a:lstStyle/>
        <a:p>
          <a:r>
            <a:rPr lang="en-US" sz="6000" dirty="0" smtClean="0">
              <a:latin typeface="+mj-lt"/>
            </a:rPr>
            <a:t>+</a:t>
          </a:r>
          <a:endParaRPr lang="en-US" sz="6000" dirty="0">
            <a:latin typeface="+mj-lt"/>
          </a:endParaRPr>
        </a:p>
      </dgm:t>
    </dgm:pt>
    <dgm:pt modelId="{42D11E81-7413-4358-9E40-663A87166C94}" type="parTrans" cxnId="{7850EAF2-ED10-463E-8783-0A482151C898}">
      <dgm:prSet/>
      <dgm:spPr/>
      <dgm:t>
        <a:bodyPr/>
        <a:lstStyle/>
        <a:p>
          <a:endParaRPr lang="en-US"/>
        </a:p>
      </dgm:t>
    </dgm:pt>
    <dgm:pt modelId="{9F8CCC04-2B07-4B6A-B29B-11210DAE5B7A}" type="sibTrans" cxnId="{7850EAF2-ED10-463E-8783-0A482151C898}">
      <dgm:prSet/>
      <dgm:spPr/>
      <dgm:t>
        <a:bodyPr/>
        <a:lstStyle/>
        <a:p>
          <a:endParaRPr lang="en-US"/>
        </a:p>
      </dgm:t>
    </dgm:pt>
    <dgm:pt modelId="{B9E63F95-C730-4006-AD16-08436FEB4676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err="1" smtClean="0">
              <a:latin typeface="+mj-lt"/>
            </a:rPr>
            <a:t>Keylogger</a:t>
          </a:r>
          <a:endParaRPr lang="en-US" sz="1400" dirty="0">
            <a:latin typeface="+mj-lt"/>
          </a:endParaRPr>
        </a:p>
      </dgm:t>
    </dgm:pt>
    <dgm:pt modelId="{883E58D9-8529-4D2A-A7DA-478D29161726}" type="parTrans" cxnId="{F9BD3910-D7D8-475E-B239-49B8561FAF9E}">
      <dgm:prSet/>
      <dgm:spPr/>
      <dgm:t>
        <a:bodyPr/>
        <a:lstStyle/>
        <a:p>
          <a:endParaRPr lang="en-US"/>
        </a:p>
      </dgm:t>
    </dgm:pt>
    <dgm:pt modelId="{2E4B55FA-6EF4-4245-90E1-3451AD9D9789}" type="sibTrans" cxnId="{F9BD3910-D7D8-475E-B239-49B8561FAF9E}">
      <dgm:prSet/>
      <dgm:spPr/>
      <dgm:t>
        <a:bodyPr/>
        <a:lstStyle/>
        <a:p>
          <a:endParaRPr lang="en-US"/>
        </a:p>
      </dgm:t>
    </dgm:pt>
    <dgm:pt modelId="{0A0F05AA-240D-446E-B652-890A2658FE6F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DDoS</a:t>
          </a:r>
          <a:endParaRPr lang="en-US" sz="1800" dirty="0">
            <a:latin typeface="+mj-lt"/>
          </a:endParaRPr>
        </a:p>
      </dgm:t>
    </dgm:pt>
    <dgm:pt modelId="{FE1F8F90-EDC1-42E2-9971-9522F0BEAB0C}" type="parTrans" cxnId="{D49D4542-D45C-4C3B-B7B4-BD40F48F5385}">
      <dgm:prSet/>
      <dgm:spPr/>
      <dgm:t>
        <a:bodyPr/>
        <a:lstStyle/>
        <a:p>
          <a:endParaRPr lang="en-US"/>
        </a:p>
      </dgm:t>
    </dgm:pt>
    <dgm:pt modelId="{BF663A49-23F3-43AD-A995-941C160C8DA3}" type="sibTrans" cxnId="{D49D4542-D45C-4C3B-B7B4-BD40F48F5385}">
      <dgm:prSet/>
      <dgm:spPr/>
      <dgm:t>
        <a:bodyPr/>
        <a:lstStyle/>
        <a:p>
          <a:endParaRPr lang="en-US"/>
        </a:p>
      </dgm:t>
    </dgm:pt>
    <dgm:pt modelId="{109D5A0A-5512-4548-BEE5-09E72DD44CAC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Spam</a:t>
          </a:r>
          <a:endParaRPr lang="en-US" sz="1800" dirty="0">
            <a:latin typeface="+mj-lt"/>
          </a:endParaRPr>
        </a:p>
      </dgm:t>
    </dgm:pt>
    <dgm:pt modelId="{008A27B0-E134-4783-8B96-543189FB15A7}" type="parTrans" cxnId="{E4E0424E-28DA-47F2-A827-4E60E9380151}">
      <dgm:prSet/>
      <dgm:spPr/>
      <dgm:t>
        <a:bodyPr/>
        <a:lstStyle/>
        <a:p>
          <a:endParaRPr lang="en-US"/>
        </a:p>
      </dgm:t>
    </dgm:pt>
    <dgm:pt modelId="{29CBF864-F8FA-4E91-8AAB-4A2947041486}" type="sibTrans" cxnId="{E4E0424E-28DA-47F2-A827-4E60E9380151}">
      <dgm:prSet/>
      <dgm:spPr/>
      <dgm:t>
        <a:bodyPr/>
        <a:lstStyle/>
        <a:p>
          <a:endParaRPr lang="en-US"/>
        </a:p>
      </dgm:t>
    </dgm:pt>
    <dgm:pt modelId="{CC3E7209-A339-4967-B9EF-987690DDF7B7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Webcam Control</a:t>
          </a:r>
          <a:endParaRPr lang="en-US" sz="1400" dirty="0">
            <a:latin typeface="+mj-lt"/>
          </a:endParaRPr>
        </a:p>
      </dgm:t>
    </dgm:pt>
    <dgm:pt modelId="{27A7A3A8-3852-484D-882A-1AADFCF9B498}" type="parTrans" cxnId="{29FEC4BF-AFAB-4D39-8634-431525226A89}">
      <dgm:prSet/>
      <dgm:spPr/>
      <dgm:t>
        <a:bodyPr/>
        <a:lstStyle/>
        <a:p>
          <a:endParaRPr lang="en-US"/>
        </a:p>
      </dgm:t>
    </dgm:pt>
    <dgm:pt modelId="{A4AF8D97-CDFA-4AC6-BA19-F7559E80FEFB}" type="sibTrans" cxnId="{29FEC4BF-AFAB-4D39-8634-431525226A89}">
      <dgm:prSet/>
      <dgm:spPr/>
      <dgm:t>
        <a:bodyPr/>
        <a:lstStyle/>
        <a:p>
          <a:endParaRPr lang="en-US"/>
        </a:p>
      </dgm:t>
    </dgm:pt>
    <dgm:pt modelId="{E7D8E105-2708-4A6F-9ABF-AC58D6601555}" type="pres">
      <dgm:prSet presAssocID="{2A988B89-81B9-438A-A592-F3B11C5C54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1701F-1FE4-4C9B-915C-8EC2C3175DCA}" type="pres">
      <dgm:prSet presAssocID="{8C09421E-F61C-41CA-9B31-D8D937EF5B19}" presName="centerShape" presStyleLbl="node0" presStyleIdx="0" presStyleCnt="1"/>
      <dgm:spPr/>
      <dgm:t>
        <a:bodyPr/>
        <a:lstStyle/>
        <a:p>
          <a:endParaRPr lang="en-US"/>
        </a:p>
      </dgm:t>
    </dgm:pt>
    <dgm:pt modelId="{92A1D697-D03C-4A75-B3F7-75FDB539F5B3}" type="pres">
      <dgm:prSet presAssocID="{42D11E81-7413-4358-9E40-663A87166C94}" presName="parTrans" presStyleLbl="sibTrans2D1" presStyleIdx="0" presStyleCnt="5"/>
      <dgm:spPr/>
      <dgm:t>
        <a:bodyPr/>
        <a:lstStyle/>
        <a:p>
          <a:endParaRPr lang="en-US"/>
        </a:p>
      </dgm:t>
    </dgm:pt>
    <dgm:pt modelId="{E12D2FE1-EF73-479F-A2D9-88A7B43746E0}" type="pres">
      <dgm:prSet presAssocID="{42D11E81-7413-4358-9E40-663A87166C9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172C37D-8795-49B8-B499-247FEE271A73}" type="pres">
      <dgm:prSet presAssocID="{AF318F29-FF48-4935-A008-9A637CB64A9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920D7-ECD8-4461-B740-A2C4D81420E4}" type="pres">
      <dgm:prSet presAssocID="{883E58D9-8529-4D2A-A7DA-478D291617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12638493-F8F9-4FF1-A3EB-0D3FCAFDEBAA}" type="pres">
      <dgm:prSet presAssocID="{883E58D9-8529-4D2A-A7DA-478D291617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D6A2463-B9AA-4E1E-B63C-EB6C36418219}" type="pres">
      <dgm:prSet presAssocID="{B9E63F95-C730-4006-AD16-08436FEB46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B5F11-A9AE-4D61-9C15-8FE8F56EECBB}" type="pres">
      <dgm:prSet presAssocID="{FE1F8F90-EDC1-42E2-9971-9522F0BEAB0C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EC0FF4C-0055-4156-95B8-8AF6BD78C29B}" type="pres">
      <dgm:prSet presAssocID="{FE1F8F90-EDC1-42E2-9971-9522F0BEAB0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A5411D2-11FC-4B54-A3FE-5B565FB25853}" type="pres">
      <dgm:prSet presAssocID="{0A0F05AA-240D-446E-B652-890A2658FE6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16B2E-EF26-4072-A285-D113A1E3E0F0}" type="pres">
      <dgm:prSet presAssocID="{008A27B0-E134-4783-8B96-543189FB15A7}" presName="parTrans" presStyleLbl="sibTrans2D1" presStyleIdx="3" presStyleCnt="5"/>
      <dgm:spPr/>
      <dgm:t>
        <a:bodyPr/>
        <a:lstStyle/>
        <a:p>
          <a:endParaRPr lang="en-US"/>
        </a:p>
      </dgm:t>
    </dgm:pt>
    <dgm:pt modelId="{BF06BDB0-555D-4167-BDB3-4DD2124AD7B6}" type="pres">
      <dgm:prSet presAssocID="{008A27B0-E134-4783-8B96-543189FB15A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EA2B6C8-BA08-499E-9728-4179797FFD34}" type="pres">
      <dgm:prSet presAssocID="{109D5A0A-5512-4548-BEE5-09E72DD44CA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C518-DF16-4A2F-B709-086355765836}" type="pres">
      <dgm:prSet presAssocID="{27A7A3A8-3852-484D-882A-1AADFCF9B49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4A0C371-E1ED-4590-AD8B-59F5A5A74207}" type="pres">
      <dgm:prSet presAssocID="{27A7A3A8-3852-484D-882A-1AADFCF9B4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EB2F0F-B018-4141-893A-F5D332A15701}" type="pres">
      <dgm:prSet presAssocID="{CC3E7209-A339-4967-B9EF-987690DDF7B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DCEFF-3C06-4621-9D20-E959E21C8598}" srcId="{2A988B89-81B9-438A-A592-F3B11C5C542D}" destId="{8C09421E-F61C-41CA-9B31-D8D937EF5B19}" srcOrd="0" destOrd="0" parTransId="{9DFA586F-9CDB-4EFA-8E3B-89FEB94EDB1D}" sibTransId="{C1635D89-4B18-4E32-ADD4-D1427CC478E7}"/>
    <dgm:cxn modelId="{E4E0424E-28DA-47F2-A827-4E60E9380151}" srcId="{8C09421E-F61C-41CA-9B31-D8D937EF5B19}" destId="{109D5A0A-5512-4548-BEE5-09E72DD44CAC}" srcOrd="3" destOrd="0" parTransId="{008A27B0-E134-4783-8B96-543189FB15A7}" sibTransId="{29CBF864-F8FA-4E91-8AAB-4A2947041486}"/>
    <dgm:cxn modelId="{A467E7D3-2041-4650-B96E-346AFE380889}" type="presOf" srcId="{42D11E81-7413-4358-9E40-663A87166C94}" destId="{E12D2FE1-EF73-479F-A2D9-88A7B43746E0}" srcOrd="1" destOrd="0" presId="urn:microsoft.com/office/officeart/2005/8/layout/radial5"/>
    <dgm:cxn modelId="{8C3B7792-8D76-4EED-BAFE-2EF89B6937B9}" type="presOf" srcId="{CC3E7209-A339-4967-B9EF-987690DDF7B7}" destId="{ADEB2F0F-B018-4141-893A-F5D332A15701}" srcOrd="0" destOrd="0" presId="urn:microsoft.com/office/officeart/2005/8/layout/radial5"/>
    <dgm:cxn modelId="{29FEC4BF-AFAB-4D39-8634-431525226A89}" srcId="{8C09421E-F61C-41CA-9B31-D8D937EF5B19}" destId="{CC3E7209-A339-4967-B9EF-987690DDF7B7}" srcOrd="4" destOrd="0" parTransId="{27A7A3A8-3852-484D-882A-1AADFCF9B498}" sibTransId="{A4AF8D97-CDFA-4AC6-BA19-F7559E80FEFB}"/>
    <dgm:cxn modelId="{F3896138-221C-4318-BC0D-1117A514558B}" type="presOf" srcId="{883E58D9-8529-4D2A-A7DA-478D29161726}" destId="{09E920D7-ECD8-4461-B740-A2C4D81420E4}" srcOrd="0" destOrd="0" presId="urn:microsoft.com/office/officeart/2005/8/layout/radial5"/>
    <dgm:cxn modelId="{CC2A0A7B-32FA-4CFE-83EC-CE554F89E9DD}" type="presOf" srcId="{27A7A3A8-3852-484D-882A-1AADFCF9B498}" destId="{84A0C371-E1ED-4590-AD8B-59F5A5A74207}" srcOrd="1" destOrd="0" presId="urn:microsoft.com/office/officeart/2005/8/layout/radial5"/>
    <dgm:cxn modelId="{8AB350B2-7FE1-4A5C-8011-4011DDDFDD26}" type="presOf" srcId="{109D5A0A-5512-4548-BEE5-09E72DD44CAC}" destId="{CEA2B6C8-BA08-499E-9728-4179797FFD34}" srcOrd="0" destOrd="0" presId="urn:microsoft.com/office/officeart/2005/8/layout/radial5"/>
    <dgm:cxn modelId="{5CB6615B-50D6-4959-B423-765A2803741D}" type="presOf" srcId="{42D11E81-7413-4358-9E40-663A87166C94}" destId="{92A1D697-D03C-4A75-B3F7-75FDB539F5B3}" srcOrd="0" destOrd="0" presId="urn:microsoft.com/office/officeart/2005/8/layout/radial5"/>
    <dgm:cxn modelId="{5D597A89-A962-4638-9DC3-706F69D6A05E}" type="presOf" srcId="{0A0F05AA-240D-446E-B652-890A2658FE6F}" destId="{CA5411D2-11FC-4B54-A3FE-5B565FB25853}" srcOrd="0" destOrd="0" presId="urn:microsoft.com/office/officeart/2005/8/layout/radial5"/>
    <dgm:cxn modelId="{D49D4542-D45C-4C3B-B7B4-BD40F48F5385}" srcId="{8C09421E-F61C-41CA-9B31-D8D937EF5B19}" destId="{0A0F05AA-240D-446E-B652-890A2658FE6F}" srcOrd="2" destOrd="0" parTransId="{FE1F8F90-EDC1-42E2-9971-9522F0BEAB0C}" sibTransId="{BF663A49-23F3-43AD-A995-941C160C8DA3}"/>
    <dgm:cxn modelId="{E5990E41-1985-4EE3-A6E6-4E0E9BD977A5}" type="presOf" srcId="{27A7A3A8-3852-484D-882A-1AADFCF9B498}" destId="{C911C518-DF16-4A2F-B709-086355765836}" srcOrd="0" destOrd="0" presId="urn:microsoft.com/office/officeart/2005/8/layout/radial5"/>
    <dgm:cxn modelId="{3B448510-B144-47AD-BE83-86ACCD0B1501}" type="presOf" srcId="{883E58D9-8529-4D2A-A7DA-478D29161726}" destId="{12638493-F8F9-4FF1-A3EB-0D3FCAFDEBAA}" srcOrd="1" destOrd="0" presId="urn:microsoft.com/office/officeart/2005/8/layout/radial5"/>
    <dgm:cxn modelId="{6C1ACAF3-69E1-4280-9950-9533652F66A6}" type="presOf" srcId="{2A988B89-81B9-438A-A592-F3B11C5C542D}" destId="{E7D8E105-2708-4A6F-9ABF-AC58D6601555}" srcOrd="0" destOrd="0" presId="urn:microsoft.com/office/officeart/2005/8/layout/radial5"/>
    <dgm:cxn modelId="{9B948B86-DEFD-4843-AA25-AFE0BE47FC54}" type="presOf" srcId="{008A27B0-E134-4783-8B96-543189FB15A7}" destId="{DF716B2E-EF26-4072-A285-D113A1E3E0F0}" srcOrd="0" destOrd="0" presId="urn:microsoft.com/office/officeart/2005/8/layout/radial5"/>
    <dgm:cxn modelId="{26EDF27C-6A37-408F-B212-F900DB26988C}" type="presOf" srcId="{B9E63F95-C730-4006-AD16-08436FEB4676}" destId="{3D6A2463-B9AA-4E1E-B63C-EB6C36418219}" srcOrd="0" destOrd="0" presId="urn:microsoft.com/office/officeart/2005/8/layout/radial5"/>
    <dgm:cxn modelId="{24610211-FBCF-4D4A-8149-0885CC992E22}" type="presOf" srcId="{008A27B0-E134-4783-8B96-543189FB15A7}" destId="{BF06BDB0-555D-4167-BDB3-4DD2124AD7B6}" srcOrd="1" destOrd="0" presId="urn:microsoft.com/office/officeart/2005/8/layout/radial5"/>
    <dgm:cxn modelId="{AC17B8B6-BB8D-4B9B-8897-F5AB0A184649}" type="presOf" srcId="{8C09421E-F61C-41CA-9B31-D8D937EF5B19}" destId="{CB71701F-1FE4-4C9B-915C-8EC2C3175DCA}" srcOrd="0" destOrd="0" presId="urn:microsoft.com/office/officeart/2005/8/layout/radial5"/>
    <dgm:cxn modelId="{7850EAF2-ED10-463E-8783-0A482151C898}" srcId="{8C09421E-F61C-41CA-9B31-D8D937EF5B19}" destId="{AF318F29-FF48-4935-A008-9A637CB64A99}" srcOrd="0" destOrd="0" parTransId="{42D11E81-7413-4358-9E40-663A87166C94}" sibTransId="{9F8CCC04-2B07-4B6A-B29B-11210DAE5B7A}"/>
    <dgm:cxn modelId="{AE991759-15B3-4862-B212-AC1890EE2DF1}" type="presOf" srcId="{FE1F8F90-EDC1-42E2-9971-9522F0BEAB0C}" destId="{E1FB5F11-A9AE-4D61-9C15-8FE8F56EECBB}" srcOrd="0" destOrd="0" presId="urn:microsoft.com/office/officeart/2005/8/layout/radial5"/>
    <dgm:cxn modelId="{DA2B859E-A1C0-4077-A9E3-F63172D47810}" type="presOf" srcId="{AF318F29-FF48-4935-A008-9A637CB64A99}" destId="{4172C37D-8795-49B8-B499-247FEE271A73}" srcOrd="0" destOrd="0" presId="urn:microsoft.com/office/officeart/2005/8/layout/radial5"/>
    <dgm:cxn modelId="{B41A1CBB-2946-470D-90D7-1810892CD082}" type="presOf" srcId="{FE1F8F90-EDC1-42E2-9971-9522F0BEAB0C}" destId="{FEC0FF4C-0055-4156-95B8-8AF6BD78C29B}" srcOrd="1" destOrd="0" presId="urn:microsoft.com/office/officeart/2005/8/layout/radial5"/>
    <dgm:cxn modelId="{F9BD3910-D7D8-475E-B239-49B8561FAF9E}" srcId="{8C09421E-F61C-41CA-9B31-D8D937EF5B19}" destId="{B9E63F95-C730-4006-AD16-08436FEB4676}" srcOrd="1" destOrd="0" parTransId="{883E58D9-8529-4D2A-A7DA-478D29161726}" sibTransId="{2E4B55FA-6EF4-4245-90E1-3451AD9D9789}"/>
    <dgm:cxn modelId="{BA71BFF2-CD14-4646-87CF-8BFF6B7020D9}" type="presParOf" srcId="{E7D8E105-2708-4A6F-9ABF-AC58D6601555}" destId="{CB71701F-1FE4-4C9B-915C-8EC2C3175DCA}" srcOrd="0" destOrd="0" presId="urn:microsoft.com/office/officeart/2005/8/layout/radial5"/>
    <dgm:cxn modelId="{54A3CA33-4470-4BB9-A1AA-45BBAB4CE5A0}" type="presParOf" srcId="{E7D8E105-2708-4A6F-9ABF-AC58D6601555}" destId="{92A1D697-D03C-4A75-B3F7-75FDB539F5B3}" srcOrd="1" destOrd="0" presId="urn:microsoft.com/office/officeart/2005/8/layout/radial5"/>
    <dgm:cxn modelId="{404D2C4C-9F96-446C-9B2A-1CEA70FA3ADA}" type="presParOf" srcId="{92A1D697-D03C-4A75-B3F7-75FDB539F5B3}" destId="{E12D2FE1-EF73-479F-A2D9-88A7B43746E0}" srcOrd="0" destOrd="0" presId="urn:microsoft.com/office/officeart/2005/8/layout/radial5"/>
    <dgm:cxn modelId="{2FBE754A-25A9-4062-BB19-1EB62019C1B0}" type="presParOf" srcId="{E7D8E105-2708-4A6F-9ABF-AC58D6601555}" destId="{4172C37D-8795-49B8-B499-247FEE271A73}" srcOrd="2" destOrd="0" presId="urn:microsoft.com/office/officeart/2005/8/layout/radial5"/>
    <dgm:cxn modelId="{86E3FB67-5724-4584-9985-3629CB5C3E71}" type="presParOf" srcId="{E7D8E105-2708-4A6F-9ABF-AC58D6601555}" destId="{09E920D7-ECD8-4461-B740-A2C4D81420E4}" srcOrd="3" destOrd="0" presId="urn:microsoft.com/office/officeart/2005/8/layout/radial5"/>
    <dgm:cxn modelId="{1AB6928B-EFBD-4A2D-A4E5-CAC01B1F6314}" type="presParOf" srcId="{09E920D7-ECD8-4461-B740-A2C4D81420E4}" destId="{12638493-F8F9-4FF1-A3EB-0D3FCAFDEBAA}" srcOrd="0" destOrd="0" presId="urn:microsoft.com/office/officeart/2005/8/layout/radial5"/>
    <dgm:cxn modelId="{9CE084FA-2C44-49C7-89EC-E0E50E75035B}" type="presParOf" srcId="{E7D8E105-2708-4A6F-9ABF-AC58D6601555}" destId="{3D6A2463-B9AA-4E1E-B63C-EB6C36418219}" srcOrd="4" destOrd="0" presId="urn:microsoft.com/office/officeart/2005/8/layout/radial5"/>
    <dgm:cxn modelId="{76CE2157-52FE-4FE6-B43E-0F63DB0BE7C7}" type="presParOf" srcId="{E7D8E105-2708-4A6F-9ABF-AC58D6601555}" destId="{E1FB5F11-A9AE-4D61-9C15-8FE8F56EECBB}" srcOrd="5" destOrd="0" presId="urn:microsoft.com/office/officeart/2005/8/layout/radial5"/>
    <dgm:cxn modelId="{5ACB4AA4-D6AB-4768-8195-CBB47EF59EA3}" type="presParOf" srcId="{E1FB5F11-A9AE-4D61-9C15-8FE8F56EECBB}" destId="{FEC0FF4C-0055-4156-95B8-8AF6BD78C29B}" srcOrd="0" destOrd="0" presId="urn:microsoft.com/office/officeart/2005/8/layout/radial5"/>
    <dgm:cxn modelId="{E3B50A9D-6057-4832-B613-58A987C8AAEF}" type="presParOf" srcId="{E7D8E105-2708-4A6F-9ABF-AC58D6601555}" destId="{CA5411D2-11FC-4B54-A3FE-5B565FB25853}" srcOrd="6" destOrd="0" presId="urn:microsoft.com/office/officeart/2005/8/layout/radial5"/>
    <dgm:cxn modelId="{DDA136F2-294E-4D69-86DE-B24EBC0780DC}" type="presParOf" srcId="{E7D8E105-2708-4A6F-9ABF-AC58D6601555}" destId="{DF716B2E-EF26-4072-A285-D113A1E3E0F0}" srcOrd="7" destOrd="0" presId="urn:microsoft.com/office/officeart/2005/8/layout/radial5"/>
    <dgm:cxn modelId="{A7C32B07-3FF9-4EEA-8587-CE43A656BF3B}" type="presParOf" srcId="{DF716B2E-EF26-4072-A285-D113A1E3E0F0}" destId="{BF06BDB0-555D-4167-BDB3-4DD2124AD7B6}" srcOrd="0" destOrd="0" presId="urn:microsoft.com/office/officeart/2005/8/layout/radial5"/>
    <dgm:cxn modelId="{6C5ACFC0-0835-4562-8943-5666BB8333F8}" type="presParOf" srcId="{E7D8E105-2708-4A6F-9ABF-AC58D6601555}" destId="{CEA2B6C8-BA08-499E-9728-4179797FFD34}" srcOrd="8" destOrd="0" presId="urn:microsoft.com/office/officeart/2005/8/layout/radial5"/>
    <dgm:cxn modelId="{1277DB38-9A4C-4E41-A112-74DD286AF889}" type="presParOf" srcId="{E7D8E105-2708-4A6F-9ABF-AC58D6601555}" destId="{C911C518-DF16-4A2F-B709-086355765836}" srcOrd="9" destOrd="0" presId="urn:microsoft.com/office/officeart/2005/8/layout/radial5"/>
    <dgm:cxn modelId="{B5AEB566-86B2-4B75-AC15-EE878DB987D0}" type="presParOf" srcId="{C911C518-DF16-4A2F-B709-086355765836}" destId="{84A0C371-E1ED-4590-AD8B-59F5A5A74207}" srcOrd="0" destOrd="0" presId="urn:microsoft.com/office/officeart/2005/8/layout/radial5"/>
    <dgm:cxn modelId="{6597E59F-E47E-4B8C-A149-C2E96A328F8E}" type="presParOf" srcId="{E7D8E105-2708-4A6F-9ABF-AC58D6601555}" destId="{ADEB2F0F-B018-4141-893A-F5D332A1570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56EE4E-92D2-48FF-B1C5-1C40D9B1D43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0F1B3C37-A765-4AD9-9FE6-2F30A1A6883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Anatomy</a:t>
          </a:r>
          <a:endParaRPr lang="en-US" dirty="0"/>
        </a:p>
      </dgm:t>
    </dgm:pt>
    <dgm:pt modelId="{824DEF2E-627F-4AD6-B97B-AC6A71E5481E}" type="parTrans" cxnId="{CBE9F19E-5FB6-4765-8520-B83B1B57F2FC}">
      <dgm:prSet/>
      <dgm:spPr/>
      <dgm:t>
        <a:bodyPr/>
        <a:lstStyle/>
        <a:p>
          <a:endParaRPr lang="en-US"/>
        </a:p>
      </dgm:t>
    </dgm:pt>
    <dgm:pt modelId="{B86CACD6-4067-4ACC-892E-BD4B7D34778F}" type="sibTrans" cxnId="{CBE9F19E-5FB6-4765-8520-B83B1B57F2FC}">
      <dgm:prSet/>
      <dgm:spPr/>
      <dgm:t>
        <a:bodyPr/>
        <a:lstStyle/>
        <a:p>
          <a:endParaRPr lang="en-US"/>
        </a:p>
      </dgm:t>
    </dgm:pt>
    <dgm:pt modelId="{D83C7369-7612-464B-961D-90B60194DACC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67C899E-98F4-4BDE-82AC-F7FC5D861F09}" type="parTrans" cxnId="{C9CD3209-6219-4D5A-A3AE-5121E14DF71A}">
      <dgm:prSet/>
      <dgm:spPr/>
      <dgm:t>
        <a:bodyPr/>
        <a:lstStyle/>
        <a:p>
          <a:endParaRPr lang="en-US"/>
        </a:p>
      </dgm:t>
    </dgm:pt>
    <dgm:pt modelId="{AE4009F9-A5AD-4A58-936D-7E9874F61AE6}" type="sibTrans" cxnId="{C9CD3209-6219-4D5A-A3AE-5121E14DF71A}">
      <dgm:prSet/>
      <dgm:spPr/>
      <dgm:t>
        <a:bodyPr/>
        <a:lstStyle/>
        <a:p>
          <a:endParaRPr lang="en-US"/>
        </a:p>
      </dgm:t>
    </dgm:pt>
    <dgm:pt modelId="{675D3397-3AB1-453C-9D7F-32821070916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 of attacks</a:t>
          </a:r>
          <a:endParaRPr lang="en-US" dirty="0"/>
        </a:p>
      </dgm:t>
    </dgm:pt>
    <dgm:pt modelId="{932ADFD1-EE72-4E43-B08B-62FF39AD2C1E}" type="parTrans" cxnId="{14C5B0D6-2F1E-4AEE-AE0F-EF2989AFDB93}">
      <dgm:prSet/>
      <dgm:spPr/>
      <dgm:t>
        <a:bodyPr/>
        <a:lstStyle/>
        <a:p>
          <a:endParaRPr lang="en-US"/>
        </a:p>
      </dgm:t>
    </dgm:pt>
    <dgm:pt modelId="{C423551D-2AB8-4507-8E02-2D9360E09E5D}" type="sibTrans" cxnId="{14C5B0D6-2F1E-4AEE-AE0F-EF2989AFDB93}">
      <dgm:prSet/>
      <dgm:spPr/>
      <dgm:t>
        <a:bodyPr/>
        <a:lstStyle/>
        <a:p>
          <a:endParaRPr lang="en-US"/>
        </a:p>
      </dgm:t>
    </dgm:pt>
    <dgm:pt modelId="{DE2F24B1-3656-41CA-B9AD-87D3FFA2514F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Countermeasures</a:t>
          </a:r>
          <a:endParaRPr lang="en-US" dirty="0"/>
        </a:p>
      </dgm:t>
    </dgm:pt>
    <dgm:pt modelId="{08AE37F8-CC05-4457-8414-FC6814467B09}" type="parTrans" cxnId="{81BBF6F2-4405-40AD-8384-CA83AD60FCF8}">
      <dgm:prSet/>
      <dgm:spPr/>
      <dgm:t>
        <a:bodyPr/>
        <a:lstStyle/>
        <a:p>
          <a:endParaRPr lang="en-US"/>
        </a:p>
      </dgm:t>
    </dgm:pt>
    <dgm:pt modelId="{3A5A6428-F0F0-488F-805A-4C51651848FF}" type="sibTrans" cxnId="{81BBF6F2-4405-40AD-8384-CA83AD60FCF8}">
      <dgm:prSet/>
      <dgm:spPr/>
      <dgm:t>
        <a:bodyPr/>
        <a:lstStyle/>
        <a:p>
          <a:endParaRPr lang="en-US"/>
        </a:p>
      </dgm:t>
    </dgm:pt>
    <dgm:pt modelId="{8FC83748-6DEA-4975-8EB3-ED3DEC3BF715}" type="pres">
      <dgm:prSet presAssocID="{8956EE4E-92D2-48FF-B1C5-1C40D9B1D43A}" presName="linearFlow" presStyleCnt="0">
        <dgm:presLayoutVars>
          <dgm:dir/>
          <dgm:resizeHandles val="exact"/>
        </dgm:presLayoutVars>
      </dgm:prSet>
      <dgm:spPr/>
    </dgm:pt>
    <dgm:pt modelId="{3D661F39-6AC3-4389-BA36-9658E142215F}" type="pres">
      <dgm:prSet presAssocID="{0F1B3C37-A765-4AD9-9FE6-2F30A1A68839}" presName="comp" presStyleCnt="0"/>
      <dgm:spPr/>
    </dgm:pt>
    <dgm:pt modelId="{928F988A-03E0-4179-A1DC-596D1D216AA2}" type="pres">
      <dgm:prSet presAssocID="{0F1B3C37-A765-4AD9-9FE6-2F30A1A68839}" presName="rect2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C7247-B26C-4ED2-842E-19A2DCD06FFF}" type="pres">
      <dgm:prSet presAssocID="{0F1B3C37-A765-4AD9-9FE6-2F30A1A68839}" presName="rect1" presStyleLbl="ln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5511801-EE25-4C38-A2F6-BD264F706387}" type="pres">
      <dgm:prSet presAssocID="{B86CACD6-4067-4ACC-892E-BD4B7D34778F}" presName="sibTrans" presStyleCnt="0"/>
      <dgm:spPr/>
    </dgm:pt>
    <dgm:pt modelId="{585DD5C1-16AF-415E-BA87-1138A0B47076}" type="pres">
      <dgm:prSet presAssocID="{D83C7369-7612-464B-961D-90B60194DACC}" presName="comp" presStyleCnt="0"/>
      <dgm:spPr/>
    </dgm:pt>
    <dgm:pt modelId="{70F97E80-905F-407F-8841-79F8DCCC4F4E}" type="pres">
      <dgm:prSet presAssocID="{D83C7369-7612-464B-961D-90B60194DACC}" presName="rect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34844-46B6-48F5-800C-F26B90C84CD8}" type="pres">
      <dgm:prSet presAssocID="{D83C7369-7612-464B-961D-90B60194DACC}" presName="rect1" presStyleLbl="ln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C3562EB-C5AA-4B8C-9A01-F58508C798F9}" type="pres">
      <dgm:prSet presAssocID="{AE4009F9-A5AD-4A58-936D-7E9874F61AE6}" presName="sibTrans" presStyleCnt="0"/>
      <dgm:spPr/>
    </dgm:pt>
    <dgm:pt modelId="{FC271A64-39CA-46C2-8046-B5BA5FD28B90}" type="pres">
      <dgm:prSet presAssocID="{675D3397-3AB1-453C-9D7F-328210709169}" presName="comp" presStyleCnt="0"/>
      <dgm:spPr/>
    </dgm:pt>
    <dgm:pt modelId="{0AF07C7C-47AD-41E3-8B4C-EC8A9C833C2F}" type="pres">
      <dgm:prSet presAssocID="{675D3397-3AB1-453C-9D7F-328210709169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EDE7-85A3-4B21-9997-EA56A6E50C52}" type="pres">
      <dgm:prSet presAssocID="{675D3397-3AB1-453C-9D7F-328210709169}" presName="rect1" presStyleLbl="ln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EEB90B-E97E-4650-B8F4-FAE64DA8C9C5}" type="pres">
      <dgm:prSet presAssocID="{C423551D-2AB8-4507-8E02-2D9360E09E5D}" presName="sibTrans" presStyleCnt="0"/>
      <dgm:spPr/>
    </dgm:pt>
    <dgm:pt modelId="{FCA595F9-CFCF-4DBE-9776-2CC5351F8A91}" type="pres">
      <dgm:prSet presAssocID="{DE2F24B1-3656-41CA-B9AD-87D3FFA2514F}" presName="comp" presStyleCnt="0"/>
      <dgm:spPr/>
    </dgm:pt>
    <dgm:pt modelId="{558EADD5-AF38-4EC1-9F5E-267CFB56C105}" type="pres">
      <dgm:prSet presAssocID="{DE2F24B1-3656-41CA-B9AD-87D3FFA2514F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069-6B11-4E82-ACD1-D816A6837B75}" type="pres">
      <dgm:prSet presAssocID="{DE2F24B1-3656-41CA-B9AD-87D3FFA2514F}" presName="rect1" presStyleLbl="ln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8511CAD2-9534-4985-9369-DEC1A8E3DEF3}" type="presOf" srcId="{DE2F24B1-3656-41CA-B9AD-87D3FFA2514F}" destId="{558EADD5-AF38-4EC1-9F5E-267CFB56C105}" srcOrd="0" destOrd="0" presId="urn:microsoft.com/office/officeart/2008/layout/AlternatingPictureBlocks"/>
    <dgm:cxn modelId="{9E6BFC96-FEA1-4AEF-AB55-E556B2FB31C8}" type="presOf" srcId="{8956EE4E-92D2-48FF-B1C5-1C40D9B1D43A}" destId="{8FC83748-6DEA-4975-8EB3-ED3DEC3BF715}" srcOrd="0" destOrd="0" presId="urn:microsoft.com/office/officeart/2008/layout/AlternatingPictureBlocks"/>
    <dgm:cxn modelId="{CBE9F19E-5FB6-4765-8520-B83B1B57F2FC}" srcId="{8956EE4E-92D2-48FF-B1C5-1C40D9B1D43A}" destId="{0F1B3C37-A765-4AD9-9FE6-2F30A1A68839}" srcOrd="0" destOrd="0" parTransId="{824DEF2E-627F-4AD6-B97B-AC6A71E5481E}" sibTransId="{B86CACD6-4067-4ACC-892E-BD4B7D34778F}"/>
    <dgm:cxn modelId="{14C5B0D6-2F1E-4AEE-AE0F-EF2989AFDB93}" srcId="{8956EE4E-92D2-48FF-B1C5-1C40D9B1D43A}" destId="{675D3397-3AB1-453C-9D7F-328210709169}" srcOrd="2" destOrd="0" parTransId="{932ADFD1-EE72-4E43-B08B-62FF39AD2C1E}" sibTransId="{C423551D-2AB8-4507-8E02-2D9360E09E5D}"/>
    <dgm:cxn modelId="{19753EAF-00BC-406D-88BF-3581E1296306}" type="presOf" srcId="{675D3397-3AB1-453C-9D7F-328210709169}" destId="{0AF07C7C-47AD-41E3-8B4C-EC8A9C833C2F}" srcOrd="0" destOrd="0" presId="urn:microsoft.com/office/officeart/2008/layout/AlternatingPictureBlocks"/>
    <dgm:cxn modelId="{BC090E8F-B937-48FB-9FF6-E3C764A6428D}" type="presOf" srcId="{D83C7369-7612-464B-961D-90B60194DACC}" destId="{70F97E80-905F-407F-8841-79F8DCCC4F4E}" srcOrd="0" destOrd="0" presId="urn:microsoft.com/office/officeart/2008/layout/AlternatingPictureBlocks"/>
    <dgm:cxn modelId="{C9CD3209-6219-4D5A-A3AE-5121E14DF71A}" srcId="{8956EE4E-92D2-48FF-B1C5-1C40D9B1D43A}" destId="{D83C7369-7612-464B-961D-90B60194DACC}" srcOrd="1" destOrd="0" parTransId="{267C899E-98F4-4BDE-82AC-F7FC5D861F09}" sibTransId="{AE4009F9-A5AD-4A58-936D-7E9874F61AE6}"/>
    <dgm:cxn modelId="{81BBF6F2-4405-40AD-8384-CA83AD60FCF8}" srcId="{8956EE4E-92D2-48FF-B1C5-1C40D9B1D43A}" destId="{DE2F24B1-3656-41CA-B9AD-87D3FFA2514F}" srcOrd="3" destOrd="0" parTransId="{08AE37F8-CC05-4457-8414-FC6814467B09}" sibTransId="{3A5A6428-F0F0-488F-805A-4C51651848FF}"/>
    <dgm:cxn modelId="{71DDDC3D-937C-4F5D-BDC2-4D935F973B12}" type="presOf" srcId="{0F1B3C37-A765-4AD9-9FE6-2F30A1A68839}" destId="{928F988A-03E0-4179-A1DC-596D1D216AA2}" srcOrd="0" destOrd="0" presId="urn:microsoft.com/office/officeart/2008/layout/AlternatingPictureBlocks"/>
    <dgm:cxn modelId="{402BABBB-A5BC-4906-A4D2-F7E0779D982E}" type="presParOf" srcId="{8FC83748-6DEA-4975-8EB3-ED3DEC3BF715}" destId="{3D661F39-6AC3-4389-BA36-9658E142215F}" srcOrd="0" destOrd="0" presId="urn:microsoft.com/office/officeart/2008/layout/AlternatingPictureBlocks"/>
    <dgm:cxn modelId="{38A20AAD-A8E5-4153-9E63-628602A40D8A}" type="presParOf" srcId="{3D661F39-6AC3-4389-BA36-9658E142215F}" destId="{928F988A-03E0-4179-A1DC-596D1D216AA2}" srcOrd="0" destOrd="0" presId="urn:microsoft.com/office/officeart/2008/layout/AlternatingPictureBlocks"/>
    <dgm:cxn modelId="{4E57A473-DEAF-4B45-991F-4906600F7196}" type="presParOf" srcId="{3D661F39-6AC3-4389-BA36-9658E142215F}" destId="{F8BC7247-B26C-4ED2-842E-19A2DCD06FFF}" srcOrd="1" destOrd="0" presId="urn:microsoft.com/office/officeart/2008/layout/AlternatingPictureBlocks"/>
    <dgm:cxn modelId="{16CD9145-1F9E-4AAB-84A2-6C7711ED42CA}" type="presParOf" srcId="{8FC83748-6DEA-4975-8EB3-ED3DEC3BF715}" destId="{35511801-EE25-4C38-A2F6-BD264F706387}" srcOrd="1" destOrd="0" presId="urn:microsoft.com/office/officeart/2008/layout/AlternatingPictureBlocks"/>
    <dgm:cxn modelId="{24B70915-548D-40A0-AA22-617858C4561E}" type="presParOf" srcId="{8FC83748-6DEA-4975-8EB3-ED3DEC3BF715}" destId="{585DD5C1-16AF-415E-BA87-1138A0B47076}" srcOrd="2" destOrd="0" presId="urn:microsoft.com/office/officeart/2008/layout/AlternatingPictureBlocks"/>
    <dgm:cxn modelId="{7FFF649E-CBA1-43F9-BB91-0326A35CFC20}" type="presParOf" srcId="{585DD5C1-16AF-415E-BA87-1138A0B47076}" destId="{70F97E80-905F-407F-8841-79F8DCCC4F4E}" srcOrd="0" destOrd="0" presId="urn:microsoft.com/office/officeart/2008/layout/AlternatingPictureBlocks"/>
    <dgm:cxn modelId="{2A6DE649-2A20-4A53-959B-805AAFB16813}" type="presParOf" srcId="{585DD5C1-16AF-415E-BA87-1138A0B47076}" destId="{8A034844-46B6-48F5-800C-F26B90C84CD8}" srcOrd="1" destOrd="0" presId="urn:microsoft.com/office/officeart/2008/layout/AlternatingPictureBlocks"/>
    <dgm:cxn modelId="{8F38C5A7-BD53-4BCD-9F48-88A5209467B3}" type="presParOf" srcId="{8FC83748-6DEA-4975-8EB3-ED3DEC3BF715}" destId="{3C3562EB-C5AA-4B8C-9A01-F58508C798F9}" srcOrd="3" destOrd="0" presId="urn:microsoft.com/office/officeart/2008/layout/AlternatingPictureBlocks"/>
    <dgm:cxn modelId="{C8F6DC4F-7F22-456B-8AF7-5935D61ABCD8}" type="presParOf" srcId="{8FC83748-6DEA-4975-8EB3-ED3DEC3BF715}" destId="{FC271A64-39CA-46C2-8046-B5BA5FD28B90}" srcOrd="4" destOrd="0" presId="urn:microsoft.com/office/officeart/2008/layout/AlternatingPictureBlocks"/>
    <dgm:cxn modelId="{355D3089-39C5-4BC8-880D-6AE8B0EB29AA}" type="presParOf" srcId="{FC271A64-39CA-46C2-8046-B5BA5FD28B90}" destId="{0AF07C7C-47AD-41E3-8B4C-EC8A9C833C2F}" srcOrd="0" destOrd="0" presId="urn:microsoft.com/office/officeart/2008/layout/AlternatingPictureBlocks"/>
    <dgm:cxn modelId="{B80246FB-88A4-4D99-92F3-ED412672547D}" type="presParOf" srcId="{FC271A64-39CA-46C2-8046-B5BA5FD28B90}" destId="{B08EEDE7-85A3-4B21-9997-EA56A6E50C52}" srcOrd="1" destOrd="0" presId="urn:microsoft.com/office/officeart/2008/layout/AlternatingPictureBlocks"/>
    <dgm:cxn modelId="{506ADEBC-F2F8-484A-A3B4-89EADFFAE41B}" type="presParOf" srcId="{8FC83748-6DEA-4975-8EB3-ED3DEC3BF715}" destId="{CAEEB90B-E97E-4650-B8F4-FAE64DA8C9C5}" srcOrd="5" destOrd="0" presId="urn:microsoft.com/office/officeart/2008/layout/AlternatingPictureBlocks"/>
    <dgm:cxn modelId="{B994170A-812A-4114-92D5-F673A0ABEBA3}" type="presParOf" srcId="{8FC83748-6DEA-4975-8EB3-ED3DEC3BF715}" destId="{FCA595F9-CFCF-4DBE-9776-2CC5351F8A91}" srcOrd="6" destOrd="0" presId="urn:microsoft.com/office/officeart/2008/layout/AlternatingPictureBlocks"/>
    <dgm:cxn modelId="{007E8764-B6D2-431F-B7D6-E67193E26150}" type="presParOf" srcId="{FCA595F9-CFCF-4DBE-9776-2CC5351F8A91}" destId="{558EADD5-AF38-4EC1-9F5E-267CFB56C105}" srcOrd="0" destOrd="0" presId="urn:microsoft.com/office/officeart/2008/layout/AlternatingPictureBlocks"/>
    <dgm:cxn modelId="{EFF5949E-A22F-467B-9D1C-F9F99DC4582B}" type="presParOf" srcId="{FCA595F9-CFCF-4DBE-9776-2CC5351F8A91}" destId="{FD622069-6B11-4E82-ACD1-D816A6837B7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653C2-BFFE-49A3-8420-0AB71773F7ED}">
      <dsp:nvSpPr>
        <dsp:cNvPr id="0" name=""/>
        <dsp:cNvSpPr/>
      </dsp:nvSpPr>
      <dsp:spPr>
        <a:xfrm rot="10800000">
          <a:off x="2755780" y="0"/>
          <a:ext cx="4351338" cy="4351338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FB2AA-E543-4B92-BA8F-1B72B7EBA029}">
      <dsp:nvSpPr>
        <dsp:cNvPr id="0" name=""/>
        <dsp:cNvSpPr/>
      </dsp:nvSpPr>
      <dsp:spPr>
        <a:xfrm>
          <a:off x="493144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DDoS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473311"/>
        <a:ext cx="2752863" cy="697876"/>
      </dsp:txXfrm>
    </dsp:sp>
    <dsp:sp modelId="{9CFDDDB3-16B9-472B-986D-2770E5D3FF97}">
      <dsp:nvSpPr>
        <dsp:cNvPr id="0" name=""/>
        <dsp:cNvSpPr/>
      </dsp:nvSpPr>
      <dsp:spPr>
        <a:xfrm>
          <a:off x="493144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860324"/>
              <a:satOff val="-10190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Spamming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1343366"/>
        <a:ext cx="2752863" cy="697876"/>
      </dsp:txXfrm>
    </dsp:sp>
    <dsp:sp modelId="{38EF9AEA-B358-4B31-97DF-5C6DAE580A0A}">
      <dsp:nvSpPr>
        <dsp:cNvPr id="0" name=""/>
        <dsp:cNvSpPr/>
      </dsp:nvSpPr>
      <dsp:spPr>
        <a:xfrm>
          <a:off x="493144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720648"/>
              <a:satOff val="-20381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Sniffing Traffic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2213422"/>
        <a:ext cx="2752863" cy="697876"/>
      </dsp:txXfrm>
    </dsp:sp>
    <dsp:sp modelId="{85B77ECF-163E-4F6C-BFB5-006A89BD47F9}">
      <dsp:nvSpPr>
        <dsp:cNvPr id="0" name=""/>
        <dsp:cNvSpPr/>
      </dsp:nvSpPr>
      <dsp:spPr>
        <a:xfrm>
          <a:off x="493144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580972"/>
              <a:satOff val="-30571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Keylogging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3083477"/>
        <a:ext cx="2752863" cy="697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3FE0-ABCA-4248-B13B-2DCF078A01AB}">
      <dsp:nvSpPr>
        <dsp:cNvPr id="0" name=""/>
        <dsp:cNvSpPr/>
      </dsp:nvSpPr>
      <dsp:spPr>
        <a:xfrm>
          <a:off x="4658564" y="1576433"/>
          <a:ext cx="1198470" cy="1198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Bot</a:t>
          </a:r>
          <a:endParaRPr lang="en-US" sz="4100" kern="1200" dirty="0"/>
        </a:p>
      </dsp:txBody>
      <dsp:txXfrm>
        <a:off x="4834076" y="1751945"/>
        <a:ext cx="847446" cy="847446"/>
      </dsp:txXfrm>
    </dsp:sp>
    <dsp:sp modelId="{5F42F1EE-A2F6-4C01-B4BD-D4B3E6CFB2F9}">
      <dsp:nvSpPr>
        <dsp:cNvPr id="0" name=""/>
        <dsp:cNvSpPr/>
      </dsp:nvSpPr>
      <dsp:spPr>
        <a:xfrm rot="16200000">
          <a:off x="5128489" y="1436865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1440657"/>
        <a:ext cx="12931" cy="12931"/>
      </dsp:txXfrm>
    </dsp:sp>
    <dsp:sp modelId="{C2F53878-8424-4FAD-B7E0-61A7014C2B62}">
      <dsp:nvSpPr>
        <dsp:cNvPr id="0" name=""/>
        <dsp:cNvSpPr/>
      </dsp:nvSpPr>
      <dsp:spPr>
        <a:xfrm>
          <a:off x="4548664" y="-86196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Spreading new Malware</a:t>
          </a:r>
          <a:endParaRPr lang="en-US" sz="1100" b="1" kern="1200" dirty="0"/>
        </a:p>
      </dsp:txBody>
      <dsp:txXfrm>
        <a:off x="4756365" y="119416"/>
        <a:ext cx="1002868" cy="992784"/>
      </dsp:txXfrm>
    </dsp:sp>
    <dsp:sp modelId="{0842CC96-15E1-4A58-A03C-851837D9C922}">
      <dsp:nvSpPr>
        <dsp:cNvPr id="0" name=""/>
        <dsp:cNvSpPr/>
      </dsp:nvSpPr>
      <dsp:spPr>
        <a:xfrm rot="19800000">
          <a:off x="5759785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1806395"/>
        <a:ext cx="12664" cy="12664"/>
      </dsp:txXfrm>
    </dsp:sp>
    <dsp:sp modelId="{CDD72D90-498B-4C41-91F2-8230D53C14E6}">
      <dsp:nvSpPr>
        <dsp:cNvPr id="0" name=""/>
        <dsp:cNvSpPr/>
      </dsp:nvSpPr>
      <dsp:spPr>
        <a:xfrm>
          <a:off x="5899543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Installing Advertisement </a:t>
          </a:r>
          <a:r>
            <a:rPr lang="en-US" sz="1100" b="1" kern="1200" dirty="0" err="1" smtClean="0"/>
            <a:t>Addons</a:t>
          </a:r>
          <a:endParaRPr lang="en-US" sz="1100" b="1" kern="1200" dirty="0"/>
        </a:p>
      </dsp:txBody>
      <dsp:txXfrm>
        <a:off x="6107244" y="899346"/>
        <a:ext cx="1002868" cy="992784"/>
      </dsp:txXfrm>
    </dsp:sp>
    <dsp:sp modelId="{03837173-0E9B-4E05-A332-979929B9AC85}">
      <dsp:nvSpPr>
        <dsp:cNvPr id="0" name=""/>
        <dsp:cNvSpPr/>
      </dsp:nvSpPr>
      <dsp:spPr>
        <a:xfrm rot="1800000">
          <a:off x="5759785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2532277"/>
        <a:ext cx="12664" cy="12664"/>
      </dsp:txXfrm>
    </dsp:sp>
    <dsp:sp modelId="{B212C31C-69AA-472B-BF2B-C87B1B4F41A7}">
      <dsp:nvSpPr>
        <dsp:cNvPr id="0" name=""/>
        <dsp:cNvSpPr/>
      </dsp:nvSpPr>
      <dsp:spPr>
        <a:xfrm>
          <a:off x="5899543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Google AdSense abuse</a:t>
          </a:r>
          <a:endParaRPr lang="en-US" sz="1100" b="1" kern="1200" dirty="0"/>
        </a:p>
      </dsp:txBody>
      <dsp:txXfrm>
        <a:off x="6107244" y="2459207"/>
        <a:ext cx="1002868" cy="992784"/>
      </dsp:txXfrm>
    </dsp:sp>
    <dsp:sp modelId="{07F6CE9C-5BA3-4C48-8D71-08EF7F495C24}">
      <dsp:nvSpPr>
        <dsp:cNvPr id="0" name=""/>
        <dsp:cNvSpPr/>
      </dsp:nvSpPr>
      <dsp:spPr>
        <a:xfrm rot="5400000">
          <a:off x="5128489" y="2893957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2897749"/>
        <a:ext cx="12931" cy="12931"/>
      </dsp:txXfrm>
    </dsp:sp>
    <dsp:sp modelId="{5AF06DD3-AF6D-4F0F-BD35-33A3E13933D9}">
      <dsp:nvSpPr>
        <dsp:cNvPr id="0" name=""/>
        <dsp:cNvSpPr/>
      </dsp:nvSpPr>
      <dsp:spPr>
        <a:xfrm>
          <a:off x="4548664" y="303352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Attack IRC Chat Networks</a:t>
          </a:r>
          <a:endParaRPr lang="en-US" sz="1100" b="1" kern="1200" dirty="0"/>
        </a:p>
      </dsp:txBody>
      <dsp:txXfrm>
        <a:off x="4756365" y="3239137"/>
        <a:ext cx="1002868" cy="992784"/>
      </dsp:txXfrm>
    </dsp:sp>
    <dsp:sp modelId="{FA112148-27C9-40DD-A9E3-239F1E25847D}">
      <dsp:nvSpPr>
        <dsp:cNvPr id="0" name=""/>
        <dsp:cNvSpPr/>
      </dsp:nvSpPr>
      <dsp:spPr>
        <a:xfrm rot="9000000">
          <a:off x="4502521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2532277"/>
        <a:ext cx="12664" cy="12664"/>
      </dsp:txXfrm>
    </dsp:sp>
    <dsp:sp modelId="{0564B829-A6AA-4522-9004-59A45B6F5426}">
      <dsp:nvSpPr>
        <dsp:cNvPr id="0" name=""/>
        <dsp:cNvSpPr/>
      </dsp:nvSpPr>
      <dsp:spPr>
        <a:xfrm>
          <a:off x="3197785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Manipulating online polls and games</a:t>
          </a:r>
          <a:endParaRPr lang="en-US" sz="1100" b="1" kern="1200" dirty="0"/>
        </a:p>
      </dsp:txBody>
      <dsp:txXfrm>
        <a:off x="3405486" y="2459207"/>
        <a:ext cx="1002868" cy="992784"/>
      </dsp:txXfrm>
    </dsp:sp>
    <dsp:sp modelId="{F3C04A6A-A68C-44C7-B1C3-4C17CC402B5C}">
      <dsp:nvSpPr>
        <dsp:cNvPr id="0" name=""/>
        <dsp:cNvSpPr/>
      </dsp:nvSpPr>
      <dsp:spPr>
        <a:xfrm rot="12600000">
          <a:off x="4502521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1806395"/>
        <a:ext cx="12664" cy="12664"/>
      </dsp:txXfrm>
    </dsp:sp>
    <dsp:sp modelId="{16FF8462-D75A-4256-A9FF-A3687EE875ED}">
      <dsp:nvSpPr>
        <dsp:cNvPr id="0" name=""/>
        <dsp:cNvSpPr/>
      </dsp:nvSpPr>
      <dsp:spPr>
        <a:xfrm>
          <a:off x="3197785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Mass identity theft</a:t>
          </a:r>
          <a:endParaRPr lang="en-US" sz="1100" b="1" kern="1200" dirty="0"/>
        </a:p>
      </dsp:txBody>
      <dsp:txXfrm>
        <a:off x="3405486" y="899346"/>
        <a:ext cx="1002868" cy="99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Bagle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2006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Rustock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2007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6EC4B9"/>
              </a:solidFill>
            </a:rPr>
            <a:t>Cutwail</a:t>
          </a:r>
          <a:endParaRPr lang="en-US" sz="2000" b="1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It uses a Trojan component called </a:t>
          </a:r>
          <a:r>
            <a:rPr lang="en-US" sz="2000" kern="1200" dirty="0" err="1" smtClean="0">
              <a:solidFill>
                <a:srgbClr val="6EC4B9"/>
              </a:solidFill>
            </a:rPr>
            <a:t>Pushdo</a:t>
          </a:r>
          <a:r>
            <a:rPr lang="en-US" sz="2000" kern="1200" dirty="0" smtClean="0">
              <a:solidFill>
                <a:srgbClr val="6EC4B9"/>
              </a:solidFill>
            </a:rPr>
            <a:t> to infect a machine.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2008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Conficker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2009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BredoLab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viral e-mail spam.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2010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6EC4B9"/>
              </a:solidFill>
            </a:rPr>
            <a:t>TDL-4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sz="1800" kern="1200" dirty="0" err="1" smtClean="0">
              <a:solidFill>
                <a:srgbClr val="6EC4B9"/>
              </a:solidFill>
            </a:rPr>
            <a:t>Alureon</a:t>
          </a:r>
          <a:r>
            <a:rPr lang="en-US" sz="1800" kern="1200" dirty="0" smtClean="0">
              <a:solidFill>
                <a:srgbClr val="6EC4B9"/>
              </a:solidFill>
            </a:rPr>
            <a:t>).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2011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ZeroAccess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2012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Nitol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Semalt</a:t>
          </a:r>
          <a:r>
            <a:rPr lang="en-US" sz="1800" b="1" kern="1200" dirty="0" smtClean="0">
              <a:solidFill>
                <a:srgbClr val="6EC4B9"/>
              </a:solidFill>
            </a:rPr>
            <a:t> (aka </a:t>
          </a:r>
          <a:r>
            <a:rPr lang="en-US" sz="1800" b="1" kern="1200" dirty="0" err="1" smtClean="0">
              <a:solidFill>
                <a:srgbClr val="6EC4B9"/>
              </a:solidFill>
            </a:rPr>
            <a:t>Soundfrost</a:t>
          </a:r>
          <a:r>
            <a:rPr lang="en-US" sz="1800" b="1" kern="1200" dirty="0" smtClean="0">
              <a:solidFill>
                <a:srgbClr val="6EC4B9"/>
              </a:solidFill>
            </a:rPr>
            <a:t>) 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701F-1FE4-4C9B-915C-8EC2C3175DCA}">
      <dsp:nvSpPr>
        <dsp:cNvPr id="0" name=""/>
        <dsp:cNvSpPr/>
      </dsp:nvSpPr>
      <dsp:spPr>
        <a:xfrm>
          <a:off x="4642935" y="172536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IRC Bot</a:t>
          </a:r>
          <a:endParaRPr lang="en-US" sz="2600" kern="1200" dirty="0"/>
        </a:p>
      </dsp:txBody>
      <dsp:txXfrm>
        <a:off x="4823025" y="1905451"/>
        <a:ext cx="869549" cy="869549"/>
      </dsp:txXfrm>
    </dsp:sp>
    <dsp:sp modelId="{92A1D697-D03C-4A75-B3F7-75FDB539F5B3}">
      <dsp:nvSpPr>
        <dsp:cNvPr id="0" name=""/>
        <dsp:cNvSpPr/>
      </dsp:nvSpPr>
      <dsp:spPr>
        <a:xfrm rot="16200000">
          <a:off x="5127011" y="127694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66248" y="1399799"/>
        <a:ext cx="183103" cy="250864"/>
      </dsp:txXfrm>
    </dsp:sp>
    <dsp:sp modelId="{4172C37D-8795-49B8-B499-247FEE271A73}">
      <dsp:nvSpPr>
        <dsp:cNvPr id="0" name=""/>
        <dsp:cNvSpPr/>
      </dsp:nvSpPr>
      <dsp:spPr>
        <a:xfrm>
          <a:off x="4642935" y="209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+mj-lt"/>
            </a:rPr>
            <a:t>+</a:t>
          </a:r>
          <a:endParaRPr lang="en-US" sz="6000" kern="1200" dirty="0">
            <a:latin typeface="+mj-lt"/>
          </a:endParaRPr>
        </a:p>
      </dsp:txBody>
      <dsp:txXfrm>
        <a:off x="4823025" y="182181"/>
        <a:ext cx="869549" cy="869549"/>
      </dsp:txXfrm>
    </dsp:sp>
    <dsp:sp modelId="{09E920D7-ECD8-4461-B740-A2C4D81420E4}">
      <dsp:nvSpPr>
        <dsp:cNvPr id="0" name=""/>
        <dsp:cNvSpPr/>
      </dsp:nvSpPr>
      <dsp:spPr>
        <a:xfrm rot="20520000">
          <a:off x="5939434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41354" y="1962947"/>
        <a:ext cx="183103" cy="250864"/>
      </dsp:txXfrm>
    </dsp:sp>
    <dsp:sp modelId="{3D6A2463-B9AA-4E1E-B63C-EB6C36418219}">
      <dsp:nvSpPr>
        <dsp:cNvPr id="0" name=""/>
        <dsp:cNvSpPr/>
      </dsp:nvSpPr>
      <dsp:spPr>
        <a:xfrm>
          <a:off x="6281862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+mj-lt"/>
            </a:rPr>
            <a:t>Keylogger</a:t>
          </a:r>
          <a:endParaRPr lang="en-US" sz="1400" kern="1200" dirty="0">
            <a:latin typeface="+mj-lt"/>
          </a:endParaRPr>
        </a:p>
      </dsp:txBody>
      <dsp:txXfrm>
        <a:off x="6461952" y="1372932"/>
        <a:ext cx="869549" cy="869549"/>
      </dsp:txXfrm>
    </dsp:sp>
    <dsp:sp modelId="{E1FB5F11-A9AE-4D61-9C15-8FE8F56EECBB}">
      <dsp:nvSpPr>
        <dsp:cNvPr id="0" name=""/>
        <dsp:cNvSpPr/>
      </dsp:nvSpPr>
      <dsp:spPr>
        <a:xfrm rot="3240000">
          <a:off x="562911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45290" y="2874139"/>
        <a:ext cx="183103" cy="250864"/>
      </dsp:txXfrm>
    </dsp:sp>
    <dsp:sp modelId="{CA5411D2-11FC-4B54-A3FE-5B565FB25853}">
      <dsp:nvSpPr>
        <dsp:cNvPr id="0" name=""/>
        <dsp:cNvSpPr/>
      </dsp:nvSpPr>
      <dsp:spPr>
        <a:xfrm>
          <a:off x="5655848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DDoS</a:t>
          </a:r>
          <a:endParaRPr lang="en-US" sz="1800" kern="1200" dirty="0">
            <a:latin typeface="+mj-lt"/>
          </a:endParaRPr>
        </a:p>
      </dsp:txBody>
      <dsp:txXfrm>
        <a:off x="5835938" y="3299606"/>
        <a:ext cx="869549" cy="869549"/>
      </dsp:txXfrm>
    </dsp:sp>
    <dsp:sp modelId="{DF716B2E-EF26-4072-A285-D113A1E3E0F0}">
      <dsp:nvSpPr>
        <dsp:cNvPr id="0" name=""/>
        <dsp:cNvSpPr/>
      </dsp:nvSpPr>
      <dsp:spPr>
        <a:xfrm rot="7560000">
          <a:off x="462490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687205" y="2874139"/>
        <a:ext cx="183103" cy="250864"/>
      </dsp:txXfrm>
    </dsp:sp>
    <dsp:sp modelId="{CEA2B6C8-BA08-499E-9728-4179797FFD34}">
      <dsp:nvSpPr>
        <dsp:cNvPr id="0" name=""/>
        <dsp:cNvSpPr/>
      </dsp:nvSpPr>
      <dsp:spPr>
        <a:xfrm>
          <a:off x="3630022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Spam</a:t>
          </a:r>
          <a:endParaRPr lang="en-US" sz="1800" kern="1200" dirty="0">
            <a:latin typeface="+mj-lt"/>
          </a:endParaRPr>
        </a:p>
      </dsp:txBody>
      <dsp:txXfrm>
        <a:off x="3810112" y="3299606"/>
        <a:ext cx="869549" cy="869549"/>
      </dsp:txXfrm>
    </dsp:sp>
    <dsp:sp modelId="{C911C518-DF16-4A2F-B709-086355765836}">
      <dsp:nvSpPr>
        <dsp:cNvPr id="0" name=""/>
        <dsp:cNvSpPr/>
      </dsp:nvSpPr>
      <dsp:spPr>
        <a:xfrm rot="11880000">
          <a:off x="4314588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391141" y="1962947"/>
        <a:ext cx="183103" cy="250864"/>
      </dsp:txXfrm>
    </dsp:sp>
    <dsp:sp modelId="{ADEB2F0F-B018-4141-893A-F5D332A15701}">
      <dsp:nvSpPr>
        <dsp:cNvPr id="0" name=""/>
        <dsp:cNvSpPr/>
      </dsp:nvSpPr>
      <dsp:spPr>
        <a:xfrm>
          <a:off x="3004007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Webcam Control</a:t>
          </a:r>
          <a:endParaRPr lang="en-US" sz="1400" kern="1200" dirty="0">
            <a:latin typeface="+mj-lt"/>
          </a:endParaRPr>
        </a:p>
      </dsp:txBody>
      <dsp:txXfrm>
        <a:off x="3184097" y="1372932"/>
        <a:ext cx="869549" cy="8695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F988A-03E0-4179-A1DC-596D1D216AA2}">
      <dsp:nvSpPr>
        <dsp:cNvPr id="0" name=""/>
        <dsp:cNvSpPr/>
      </dsp:nvSpPr>
      <dsp:spPr>
        <a:xfrm>
          <a:off x="4714870" y="563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Anatomy</a:t>
          </a:r>
          <a:endParaRPr lang="en-US" sz="2000" kern="1200" dirty="0"/>
        </a:p>
      </dsp:txBody>
      <dsp:txXfrm>
        <a:off x="4714870" y="563"/>
        <a:ext cx="2139780" cy="967788"/>
      </dsp:txXfrm>
    </dsp:sp>
    <dsp:sp modelId="{F8BC7247-B26C-4ED2-842E-19A2DCD06FFF}">
      <dsp:nvSpPr>
        <dsp:cNvPr id="0" name=""/>
        <dsp:cNvSpPr/>
      </dsp:nvSpPr>
      <dsp:spPr>
        <a:xfrm>
          <a:off x="3660948" y="563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7E80-905F-407F-8841-79F8DCCC4F4E}">
      <dsp:nvSpPr>
        <dsp:cNvPr id="0" name=""/>
        <dsp:cNvSpPr/>
      </dsp:nvSpPr>
      <dsp:spPr>
        <a:xfrm>
          <a:off x="3660948" y="1128037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History</a:t>
          </a:r>
          <a:endParaRPr lang="en-US" sz="2000" kern="1200" dirty="0"/>
        </a:p>
      </dsp:txBody>
      <dsp:txXfrm>
        <a:off x="3660948" y="1128037"/>
        <a:ext cx="2139780" cy="967788"/>
      </dsp:txXfrm>
    </dsp:sp>
    <dsp:sp modelId="{8A034844-46B6-48F5-800C-F26B90C84CD8}">
      <dsp:nvSpPr>
        <dsp:cNvPr id="0" name=""/>
        <dsp:cNvSpPr/>
      </dsp:nvSpPr>
      <dsp:spPr>
        <a:xfrm>
          <a:off x="5896540" y="1128037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07C7C-47AD-41E3-8B4C-EC8A9C833C2F}">
      <dsp:nvSpPr>
        <dsp:cNvPr id="0" name=""/>
        <dsp:cNvSpPr/>
      </dsp:nvSpPr>
      <dsp:spPr>
        <a:xfrm>
          <a:off x="4714870" y="2255511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 of attacks</a:t>
          </a:r>
          <a:endParaRPr lang="en-US" sz="2000" kern="1200" dirty="0"/>
        </a:p>
      </dsp:txBody>
      <dsp:txXfrm>
        <a:off x="4714870" y="2255511"/>
        <a:ext cx="2139780" cy="967788"/>
      </dsp:txXfrm>
    </dsp:sp>
    <dsp:sp modelId="{B08EEDE7-85A3-4B21-9997-EA56A6E50C52}">
      <dsp:nvSpPr>
        <dsp:cNvPr id="0" name=""/>
        <dsp:cNvSpPr/>
      </dsp:nvSpPr>
      <dsp:spPr>
        <a:xfrm>
          <a:off x="3660948" y="2255511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ADD5-AF38-4EC1-9F5E-267CFB56C105}">
      <dsp:nvSpPr>
        <dsp:cNvPr id="0" name=""/>
        <dsp:cNvSpPr/>
      </dsp:nvSpPr>
      <dsp:spPr>
        <a:xfrm>
          <a:off x="3660948" y="3382985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Countermeasures</a:t>
          </a:r>
          <a:endParaRPr lang="en-US" sz="2000" kern="1200" dirty="0"/>
        </a:p>
      </dsp:txBody>
      <dsp:txXfrm>
        <a:off x="3660948" y="3382985"/>
        <a:ext cx="2139780" cy="967788"/>
      </dsp:txXfrm>
    </dsp:sp>
    <dsp:sp modelId="{FD622069-6B11-4E82-ACD1-D816A6837B75}">
      <dsp:nvSpPr>
        <dsp:cNvPr id="0" name=""/>
        <dsp:cNvSpPr/>
      </dsp:nvSpPr>
      <dsp:spPr>
        <a:xfrm>
          <a:off x="5896540" y="3382985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5BB-FA7E-4C1E-9F6A-4B87EEBDCA66}" type="datetimeFigureOut">
              <a:rPr lang="pt-PT" smtClean="0"/>
              <a:t>07/12/2015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EB6E-A33F-4E49-B64C-131A700B84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botnets detected until today are somehow related to sending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enourmous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amounts of e-mails, especially spam.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aware that the estimated number of bots presented below are just that because in some countries it is common that users change their IP address several times a day.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Est. no of bots: 230 000; Uses its own SMTP engine to mass-mail itself as an attachment to recipients. 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Rustock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150 000; 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self-propagation by sending malicious e-mails with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trojan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incorporating the targeted machine into the botnet.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Akbot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(2007)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1 300 000; It operates by joining IRC servers and then waiting for further instructions. Once installed,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Akbot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used to gather data, kill processes, or perform DDOS attacks.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Cutwail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1 500 000; It uses a Trojan component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infect a machine.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15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10 500 000+; The botnet uses flaws in Windows OS software and dictionary attacks on administrator passwords to propagate itself.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BredoLab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30 000 000; “A district court sentenced 27-year-old Georgy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Avanesov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Russian citizen of Armenian descent, to four years in prison on charges of creating and spreading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Bredolab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virus”.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TDL-4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4 500 000+;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infects the master boot record of the target machine, making it harder to detect and remove.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81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ZeroAccess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2 000 000;  It uses a Trojan horse computer malware that affects Microsoft Windows operating systems and downloads other malware on an infected machine while remaining hidden by using rootkit techniques.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unknown; The botnet is mostly prevalent in China where an estimate 85% of the infections are detected. It was found to be present on systems that came brand-new from the factory, indicating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trojan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installed somewhere during the assembly and manufacturing process.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Semalt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(aka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Soundfrost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300 000+;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Semalt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botnet mainly involved mainly involved in sending spam e-mails.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609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2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46qasb3uw5yn639ko4bz2ptr8u-wpengine.netdna-ssl.com/files/2013/04/botnet_blog_titl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 b="13588"/>
          <a:stretch/>
        </p:blipFill>
        <p:spPr bwMode="auto">
          <a:xfrm>
            <a:off x="3902812" y="4366596"/>
            <a:ext cx="4400229" cy="2491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E5243-F52A-4D37-9694-EB26C6C3191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7B6E1-634A-48DC-9E8B-D894023267E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1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D3E9E-A95C-48F2-B4BF-A71542E0BE9A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9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009775" y="2914650"/>
            <a:ext cx="9337675" cy="1343025"/>
          </a:xfrm>
          <a:solidFill>
            <a:srgbClr val="177E69"/>
          </a:solidFill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</a:lstStyle>
          <a:p>
            <a:pPr lvl="0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24706" y="3042604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2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591" y="300725"/>
            <a:ext cx="4411735" cy="825699"/>
          </a:xfrm>
          <a:solidFill>
            <a:srgbClr val="177E69"/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294700"/>
            <a:ext cx="5156200" cy="489337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6160" y="300726"/>
            <a:ext cx="4437641" cy="825698"/>
          </a:xfrm>
          <a:solidFill>
            <a:srgbClr val="177E69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94698"/>
            <a:ext cx="5181601" cy="489337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01101" y="424672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6127670" y="424671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D7E00A-486F-4252-8B1D-E32645521F4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F5F92-E675-4B36-9A60-69A962A6867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EC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rgbClr val="6EC4B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576"/>
            <a:ext cx="1038225" cy="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hands-on approach on botnets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a </a:t>
            </a:r>
            <a:r>
              <a:rPr lang="en-US" sz="4000" dirty="0" smtClean="0"/>
              <a:t>learning </a:t>
            </a:r>
            <a:r>
              <a:rPr lang="pt-PT" sz="4000" dirty="0" smtClean="0"/>
              <a:t>purpose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Computer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344158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187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215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275039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1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countermeasures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487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be done?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14303"/>
            <a:ext cx="4276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Botnet Lab Framework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8200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80" y="5088209"/>
            <a:ext cx="1913928" cy="10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Wiki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9598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99" y="4788568"/>
            <a:ext cx="1885127" cy="15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01271" y="4552633"/>
            <a:ext cx="4004252" cy="1500187"/>
          </a:xfrm>
        </p:spPr>
        <p:txBody>
          <a:bodyPr>
            <a:normAutofit/>
          </a:bodyPr>
          <a:lstStyle/>
          <a:p>
            <a:r>
              <a:rPr lang="pt-PT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Group 6 – Theme 12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05524" y="4552632"/>
            <a:ext cx="5241925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Eduardo </a:t>
            </a:r>
            <a:r>
              <a:rPr lang="pt-PT" dirty="0" smtClean="0"/>
              <a:t>Martins </a:t>
            </a:r>
            <a:r>
              <a:rPr lang="pt-PT" dirty="0"/>
              <a:t>(ei11104@fe.up.pt)</a:t>
            </a:r>
          </a:p>
          <a:p>
            <a:r>
              <a:rPr lang="pt-PT" dirty="0" smtClean="0"/>
              <a:t>João </a:t>
            </a:r>
            <a:r>
              <a:rPr lang="pt-PT" dirty="0"/>
              <a:t>Pedro </a:t>
            </a:r>
            <a:r>
              <a:rPr lang="pt-PT" dirty="0" smtClean="0"/>
              <a:t>Dias </a:t>
            </a:r>
            <a:r>
              <a:rPr lang="pt-PT" dirty="0"/>
              <a:t>(ei11137@fe.up.pt)</a:t>
            </a:r>
          </a:p>
          <a:p>
            <a:r>
              <a:rPr lang="pt-PT" dirty="0"/>
              <a:t>Jose Pedro </a:t>
            </a:r>
            <a:r>
              <a:rPr lang="pt-PT" dirty="0" smtClean="0"/>
              <a:t>Pinto </a:t>
            </a:r>
            <a:r>
              <a:rPr lang="pt-PT" dirty="0"/>
              <a:t>(ei12164@fe.up.pt)</a:t>
            </a:r>
          </a:p>
          <a:p>
            <a:r>
              <a:rPr lang="pt-PT" dirty="0" smtClean="0"/>
              <a:t>João Sá </a:t>
            </a:r>
            <a:r>
              <a:rPr lang="pt-PT" dirty="0"/>
              <a:t>(ei11142@fe.up.pt)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9293801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75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Botnet anatomy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Countermeasures</a:t>
            </a:r>
          </a:p>
          <a:p>
            <a:r>
              <a:rPr lang="en-US" dirty="0" smtClean="0"/>
              <a:t>Botnet Wiki</a:t>
            </a:r>
          </a:p>
          <a:p>
            <a:r>
              <a:rPr lang="en-US" dirty="0" smtClean="0"/>
              <a:t>Botnet Lab</a:t>
            </a:r>
          </a:p>
          <a:p>
            <a:r>
              <a:rPr lang="en-US" dirty="0" smtClean="0"/>
              <a:t>Demo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20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botnet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b="1" dirty="0"/>
              <a:t>What is a botnet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“A </a:t>
            </a:r>
            <a:r>
              <a:rPr lang="en-US" i="1" dirty="0"/>
              <a:t>botnet is a number of Internet-connected computers communicating with other similar machines in an effort to complete repetitive tasks and objectives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sz="1600" i="1" dirty="0" smtClean="0"/>
              <a:t>In Wikipedia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30822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36"/>
            <a:ext cx="12192000" cy="6861436"/>
          </a:xfrm>
          <a:prstGeom prst="rect">
            <a:avLst/>
          </a:prstGeom>
          <a:solidFill>
            <a:srgbClr val="EBF5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 descr="https://www.ncta.com/platform/wp-content/uploads/2015/06/botnet-0602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6" y="-3436"/>
            <a:ext cx="10327341" cy="68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organization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6953" y="1480908"/>
            <a:ext cx="6661927" cy="49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bots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Agobot</a:t>
            </a:r>
          </a:p>
          <a:p>
            <a:pPr lvl="1"/>
            <a:r>
              <a:rPr lang="en-US" dirty="0"/>
              <a:t>There are more than 500 known different versions of </a:t>
            </a:r>
            <a:r>
              <a:rPr lang="en-US" dirty="0" err="1"/>
              <a:t>Agobot</a:t>
            </a:r>
            <a:r>
              <a:rPr lang="en-US" dirty="0"/>
              <a:t> and this number is increasing. The bot itself is written in C++ </a:t>
            </a:r>
            <a:r>
              <a:rPr lang="en-US" dirty="0" smtClean="0"/>
              <a:t>.</a:t>
            </a:r>
            <a:endParaRPr lang="pt-PT" b="1" dirty="0" smtClean="0"/>
          </a:p>
          <a:p>
            <a:r>
              <a:rPr lang="en-US" b="1" dirty="0" err="1" smtClean="0"/>
              <a:t>SDBot</a:t>
            </a:r>
            <a:endParaRPr lang="en-US" b="1" dirty="0" smtClean="0"/>
          </a:p>
          <a:p>
            <a:pPr lvl="1"/>
            <a:r>
              <a:rPr lang="en-US" dirty="0" err="1"/>
              <a:t>SDBot</a:t>
            </a:r>
            <a:r>
              <a:rPr lang="en-US" dirty="0"/>
              <a:t> is written in very poor </a:t>
            </a:r>
            <a:r>
              <a:rPr lang="en-US" dirty="0" smtClean="0"/>
              <a:t>C. </a:t>
            </a:r>
            <a:r>
              <a:rPr lang="en-US" dirty="0"/>
              <a:t>It is the father of </a:t>
            </a:r>
            <a:r>
              <a:rPr lang="en-US" dirty="0" err="1"/>
              <a:t>RBot</a:t>
            </a:r>
            <a:r>
              <a:rPr lang="en-US" dirty="0"/>
              <a:t>, </a:t>
            </a:r>
            <a:r>
              <a:rPr lang="en-US" dirty="0" err="1"/>
              <a:t>RxBot</a:t>
            </a:r>
            <a:r>
              <a:rPr lang="en-US" dirty="0"/>
              <a:t>, </a:t>
            </a:r>
            <a:r>
              <a:rPr lang="en-US" dirty="0" err="1"/>
              <a:t>UrBot</a:t>
            </a:r>
            <a:r>
              <a:rPr lang="en-US" dirty="0"/>
              <a:t>, </a:t>
            </a:r>
            <a:r>
              <a:rPr lang="en-US" dirty="0" err="1"/>
              <a:t>UrXBot</a:t>
            </a:r>
            <a:r>
              <a:rPr lang="en-US" dirty="0"/>
              <a:t>, </a:t>
            </a:r>
            <a:r>
              <a:rPr lang="en-US" dirty="0" err="1"/>
              <a:t>JrBot</a:t>
            </a:r>
            <a:r>
              <a:rPr lang="en-US" dirty="0" smtClean="0"/>
              <a:t>,...</a:t>
            </a:r>
            <a:endParaRPr lang="en-US" b="1" dirty="0" smtClean="0"/>
          </a:p>
          <a:p>
            <a:r>
              <a:rPr lang="en-US" b="1" dirty="0" err="1" smtClean="0"/>
              <a:t>mIRC</a:t>
            </a:r>
            <a:r>
              <a:rPr lang="en-US" b="1" dirty="0" smtClean="0"/>
              <a:t>-based Bots (GT-Bots)</a:t>
            </a:r>
          </a:p>
          <a:p>
            <a:pPr lvl="1"/>
            <a:r>
              <a:rPr lang="en-US" dirty="0"/>
              <a:t>These bots launch an instance of the </a:t>
            </a:r>
            <a:r>
              <a:rPr lang="en-US" dirty="0" err="1"/>
              <a:t>mIRC</a:t>
            </a:r>
            <a:r>
              <a:rPr lang="en-US" dirty="0"/>
              <a:t> chat-client with a set of scripts and other binaries.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790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62110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0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attacks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3401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6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9580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824813"/>
      </p:ext>
    </p:extLst>
  </p:cSld>
  <p:clrMapOvr>
    <a:masterClrMapping/>
  </p:clrMapOvr>
</p:sld>
</file>

<file path=ppt/theme/theme1.xml><?xml version="1.0" encoding="utf-8"?>
<a:theme xmlns:a="http://schemas.openxmlformats.org/drawingml/2006/main" name="1_HDOfficeLightV0">
  <a:themeElements>
    <a:clrScheme name="Custom 2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446</Words>
  <Application>Microsoft Office PowerPoint</Application>
  <PresentationFormat>Ecrã Panorâmico</PresentationFormat>
  <Paragraphs>104</Paragraphs>
  <Slides>16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Calibri</vt:lpstr>
      <vt:lpstr>Helvetica World</vt:lpstr>
      <vt:lpstr>Segoe UI</vt:lpstr>
      <vt:lpstr>Wingdings 2</vt:lpstr>
      <vt:lpstr>1_HDOfficeLightV0</vt:lpstr>
      <vt:lpstr>A hands-on approach on botnets  for a learning purpose</vt:lpstr>
      <vt:lpstr>Agenda</vt:lpstr>
      <vt:lpstr>Anatomy of a botnet</vt:lpstr>
      <vt:lpstr>Apresentação do PowerPoint</vt:lpstr>
      <vt:lpstr>Botnet organization</vt:lpstr>
      <vt:lpstr>Type of bots</vt:lpstr>
      <vt:lpstr>Types of attacks</vt:lpstr>
      <vt:lpstr>Types of attacks</vt:lpstr>
      <vt:lpstr>History of botnets</vt:lpstr>
      <vt:lpstr>History of botnets</vt:lpstr>
      <vt:lpstr>History of botnets</vt:lpstr>
      <vt:lpstr>Botnet countermeasures</vt:lpstr>
      <vt:lpstr>Apresentação do PowerPoint</vt:lpstr>
      <vt:lpstr>Botnet Lab Framework</vt:lpstr>
      <vt:lpstr>Botnet Wiki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João</cp:lastModifiedBy>
  <cp:revision>26</cp:revision>
  <dcterms:created xsi:type="dcterms:W3CDTF">2015-10-18T21:30:34Z</dcterms:created>
  <dcterms:modified xsi:type="dcterms:W3CDTF">2015-12-07T15:59:24Z</dcterms:modified>
</cp:coreProperties>
</file>