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73C59-E7EA-4044-9A2C-C0FEE46D563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5A16B9-3487-43B6-9398-7B17D3145A21}">
      <dgm:prSet/>
      <dgm:spPr/>
      <dgm:t>
        <a:bodyPr/>
        <a:lstStyle/>
        <a:p>
          <a:r>
            <a:rPr lang="en-US"/>
            <a:t>Quick demonstration</a:t>
          </a:r>
        </a:p>
      </dgm:t>
    </dgm:pt>
    <dgm:pt modelId="{371DE91B-7AA4-44C8-931B-9F8C9277ADEB}" type="parTrans" cxnId="{DACD151B-CD49-4470-833D-0C1C7BF654B6}">
      <dgm:prSet/>
      <dgm:spPr/>
      <dgm:t>
        <a:bodyPr/>
        <a:lstStyle/>
        <a:p>
          <a:endParaRPr lang="en-US"/>
        </a:p>
      </dgm:t>
    </dgm:pt>
    <dgm:pt modelId="{6837DBA5-0014-4A96-9E84-F0F73268FB16}" type="sibTrans" cxnId="{DACD151B-CD49-4470-833D-0C1C7BF654B6}">
      <dgm:prSet/>
      <dgm:spPr/>
      <dgm:t>
        <a:bodyPr/>
        <a:lstStyle/>
        <a:p>
          <a:endParaRPr lang="en-US"/>
        </a:p>
      </dgm:t>
    </dgm:pt>
    <dgm:pt modelId="{7A41ACFC-1DD9-42F9-B414-FC6D2D4F4CDF}">
      <dgm:prSet/>
      <dgm:spPr/>
      <dgm:t>
        <a:bodyPr/>
        <a:lstStyle/>
        <a:p>
          <a:r>
            <a:rPr lang="en-US"/>
            <a:t>Program structure</a:t>
          </a:r>
        </a:p>
      </dgm:t>
    </dgm:pt>
    <dgm:pt modelId="{D45D396D-DCCF-45F5-925C-60E07AFAAE17}" type="parTrans" cxnId="{1512A7BB-B1C6-4B1C-9A2C-5CFD0013D8B8}">
      <dgm:prSet/>
      <dgm:spPr/>
      <dgm:t>
        <a:bodyPr/>
        <a:lstStyle/>
        <a:p>
          <a:endParaRPr lang="en-US"/>
        </a:p>
      </dgm:t>
    </dgm:pt>
    <dgm:pt modelId="{B952F47F-31EF-4E6E-9719-9D4638D5542A}" type="sibTrans" cxnId="{1512A7BB-B1C6-4B1C-9A2C-5CFD0013D8B8}">
      <dgm:prSet/>
      <dgm:spPr/>
      <dgm:t>
        <a:bodyPr/>
        <a:lstStyle/>
        <a:p>
          <a:endParaRPr lang="en-US"/>
        </a:p>
      </dgm:t>
    </dgm:pt>
    <dgm:pt modelId="{5A893E9D-81BC-4DF5-A979-FEF2815D04A9}">
      <dgm:prSet/>
      <dgm:spPr/>
      <dgm:t>
        <a:bodyPr/>
        <a:lstStyle/>
        <a:p>
          <a:r>
            <a:rPr lang="en-US"/>
            <a:t>Model</a:t>
          </a:r>
        </a:p>
      </dgm:t>
    </dgm:pt>
    <dgm:pt modelId="{15825C1C-12CC-475A-A005-ED02620F5641}" type="parTrans" cxnId="{E4BFA406-4031-4837-863C-D8B175842471}">
      <dgm:prSet/>
      <dgm:spPr/>
      <dgm:t>
        <a:bodyPr/>
        <a:lstStyle/>
        <a:p>
          <a:endParaRPr lang="en-US"/>
        </a:p>
      </dgm:t>
    </dgm:pt>
    <dgm:pt modelId="{2E1DE006-3864-45D7-878A-4EB58FBA90E0}" type="sibTrans" cxnId="{E4BFA406-4031-4837-863C-D8B175842471}">
      <dgm:prSet/>
      <dgm:spPr/>
      <dgm:t>
        <a:bodyPr/>
        <a:lstStyle/>
        <a:p>
          <a:endParaRPr lang="en-US"/>
        </a:p>
      </dgm:t>
    </dgm:pt>
    <dgm:pt modelId="{0CAFE253-7DE6-4A44-A7A4-70642F79699F}">
      <dgm:prSet/>
      <dgm:spPr/>
      <dgm:t>
        <a:bodyPr/>
        <a:lstStyle/>
        <a:p>
          <a:r>
            <a:rPr lang="en-US"/>
            <a:t>Results enhancement</a:t>
          </a:r>
        </a:p>
      </dgm:t>
    </dgm:pt>
    <dgm:pt modelId="{941D246F-3F09-495B-BB61-888A8C071962}" type="parTrans" cxnId="{7F0F9E4A-121C-4A1B-871A-77D02C670CFD}">
      <dgm:prSet/>
      <dgm:spPr/>
      <dgm:t>
        <a:bodyPr/>
        <a:lstStyle/>
        <a:p>
          <a:endParaRPr lang="en-US"/>
        </a:p>
      </dgm:t>
    </dgm:pt>
    <dgm:pt modelId="{C6B6F409-1D26-4291-80B8-357E8E45556D}" type="sibTrans" cxnId="{7F0F9E4A-121C-4A1B-871A-77D02C670CFD}">
      <dgm:prSet/>
      <dgm:spPr/>
      <dgm:t>
        <a:bodyPr/>
        <a:lstStyle/>
        <a:p>
          <a:endParaRPr lang="en-US"/>
        </a:p>
      </dgm:t>
    </dgm:pt>
    <dgm:pt modelId="{055FE33A-6649-41D5-A620-D459AD8FE94E}" type="pres">
      <dgm:prSet presAssocID="{41073C59-E7EA-4044-9A2C-C0FEE46D563A}" presName="vert0" presStyleCnt="0">
        <dgm:presLayoutVars>
          <dgm:dir/>
          <dgm:animOne val="branch"/>
          <dgm:animLvl val="lvl"/>
        </dgm:presLayoutVars>
      </dgm:prSet>
      <dgm:spPr/>
    </dgm:pt>
    <dgm:pt modelId="{FE2C289A-ACB2-42C2-B730-692E62411A27}" type="pres">
      <dgm:prSet presAssocID="{815A16B9-3487-43B6-9398-7B17D3145A21}" presName="thickLine" presStyleLbl="alignNode1" presStyleIdx="0" presStyleCnt="4"/>
      <dgm:spPr/>
    </dgm:pt>
    <dgm:pt modelId="{E4E7C35C-A251-44FB-8A7E-51F068D995E1}" type="pres">
      <dgm:prSet presAssocID="{815A16B9-3487-43B6-9398-7B17D3145A21}" presName="horz1" presStyleCnt="0"/>
      <dgm:spPr/>
    </dgm:pt>
    <dgm:pt modelId="{2A3E6D12-F757-41CD-86F4-FDD6CD58A757}" type="pres">
      <dgm:prSet presAssocID="{815A16B9-3487-43B6-9398-7B17D3145A21}" presName="tx1" presStyleLbl="revTx" presStyleIdx="0" presStyleCnt="4"/>
      <dgm:spPr/>
    </dgm:pt>
    <dgm:pt modelId="{15632B10-E666-4926-9F0F-4D68898C657F}" type="pres">
      <dgm:prSet presAssocID="{815A16B9-3487-43B6-9398-7B17D3145A21}" presName="vert1" presStyleCnt="0"/>
      <dgm:spPr/>
    </dgm:pt>
    <dgm:pt modelId="{2FDC5F97-5112-46E0-A1A2-AEDEEB8EDE44}" type="pres">
      <dgm:prSet presAssocID="{7A41ACFC-1DD9-42F9-B414-FC6D2D4F4CDF}" presName="thickLine" presStyleLbl="alignNode1" presStyleIdx="1" presStyleCnt="4"/>
      <dgm:spPr/>
    </dgm:pt>
    <dgm:pt modelId="{3E640AD9-11F7-47EE-AA07-162AF0B838C2}" type="pres">
      <dgm:prSet presAssocID="{7A41ACFC-1DD9-42F9-B414-FC6D2D4F4CDF}" presName="horz1" presStyleCnt="0"/>
      <dgm:spPr/>
    </dgm:pt>
    <dgm:pt modelId="{9AEA2BE1-8013-42E8-9721-078B82C93F98}" type="pres">
      <dgm:prSet presAssocID="{7A41ACFC-1DD9-42F9-B414-FC6D2D4F4CDF}" presName="tx1" presStyleLbl="revTx" presStyleIdx="1" presStyleCnt="4"/>
      <dgm:spPr/>
    </dgm:pt>
    <dgm:pt modelId="{23AE446B-78FA-4FD8-AAE8-7EE1333C769B}" type="pres">
      <dgm:prSet presAssocID="{7A41ACFC-1DD9-42F9-B414-FC6D2D4F4CDF}" presName="vert1" presStyleCnt="0"/>
      <dgm:spPr/>
    </dgm:pt>
    <dgm:pt modelId="{86EB1989-2F1E-47A6-B24A-B0A1D0F4C48F}" type="pres">
      <dgm:prSet presAssocID="{5A893E9D-81BC-4DF5-A979-FEF2815D04A9}" presName="thickLine" presStyleLbl="alignNode1" presStyleIdx="2" presStyleCnt="4"/>
      <dgm:spPr/>
    </dgm:pt>
    <dgm:pt modelId="{ED82E72A-2B87-4E39-8718-F1A7E01D4695}" type="pres">
      <dgm:prSet presAssocID="{5A893E9D-81BC-4DF5-A979-FEF2815D04A9}" presName="horz1" presStyleCnt="0"/>
      <dgm:spPr/>
    </dgm:pt>
    <dgm:pt modelId="{3CB9F554-2AC8-4014-9BD3-0793E834BDEA}" type="pres">
      <dgm:prSet presAssocID="{5A893E9D-81BC-4DF5-A979-FEF2815D04A9}" presName="tx1" presStyleLbl="revTx" presStyleIdx="2" presStyleCnt="4"/>
      <dgm:spPr/>
    </dgm:pt>
    <dgm:pt modelId="{4AE4886A-85A8-4F0B-964A-763C97AE702C}" type="pres">
      <dgm:prSet presAssocID="{5A893E9D-81BC-4DF5-A979-FEF2815D04A9}" presName="vert1" presStyleCnt="0"/>
      <dgm:spPr/>
    </dgm:pt>
    <dgm:pt modelId="{82908CB9-387C-4E08-A858-1F886EFD5903}" type="pres">
      <dgm:prSet presAssocID="{0CAFE253-7DE6-4A44-A7A4-70642F79699F}" presName="thickLine" presStyleLbl="alignNode1" presStyleIdx="3" presStyleCnt="4"/>
      <dgm:spPr/>
    </dgm:pt>
    <dgm:pt modelId="{D4474952-EA0F-47B3-BBA5-2906539BE307}" type="pres">
      <dgm:prSet presAssocID="{0CAFE253-7DE6-4A44-A7A4-70642F79699F}" presName="horz1" presStyleCnt="0"/>
      <dgm:spPr/>
    </dgm:pt>
    <dgm:pt modelId="{351C04D9-DD61-4034-8D9C-28DB4FF7D752}" type="pres">
      <dgm:prSet presAssocID="{0CAFE253-7DE6-4A44-A7A4-70642F79699F}" presName="tx1" presStyleLbl="revTx" presStyleIdx="3" presStyleCnt="4"/>
      <dgm:spPr/>
    </dgm:pt>
    <dgm:pt modelId="{502D1B60-267B-4A3E-9512-2E7A69430A9C}" type="pres">
      <dgm:prSet presAssocID="{0CAFE253-7DE6-4A44-A7A4-70642F79699F}" presName="vert1" presStyleCnt="0"/>
      <dgm:spPr/>
    </dgm:pt>
  </dgm:ptLst>
  <dgm:cxnLst>
    <dgm:cxn modelId="{E4BFA406-4031-4837-863C-D8B175842471}" srcId="{41073C59-E7EA-4044-9A2C-C0FEE46D563A}" destId="{5A893E9D-81BC-4DF5-A979-FEF2815D04A9}" srcOrd="2" destOrd="0" parTransId="{15825C1C-12CC-475A-A005-ED02620F5641}" sibTransId="{2E1DE006-3864-45D7-878A-4EB58FBA90E0}"/>
    <dgm:cxn modelId="{DACD151B-CD49-4470-833D-0C1C7BF654B6}" srcId="{41073C59-E7EA-4044-9A2C-C0FEE46D563A}" destId="{815A16B9-3487-43B6-9398-7B17D3145A21}" srcOrd="0" destOrd="0" parTransId="{371DE91B-7AA4-44C8-931B-9F8C9277ADEB}" sibTransId="{6837DBA5-0014-4A96-9E84-F0F73268FB16}"/>
    <dgm:cxn modelId="{154EBB2B-E5FB-4E4E-8299-562E21C02A3D}" type="presOf" srcId="{815A16B9-3487-43B6-9398-7B17D3145A21}" destId="{2A3E6D12-F757-41CD-86F4-FDD6CD58A757}" srcOrd="0" destOrd="0" presId="urn:microsoft.com/office/officeart/2008/layout/LinedList"/>
    <dgm:cxn modelId="{72904241-061B-409B-9EBF-2F09688832D6}" type="presOf" srcId="{0CAFE253-7DE6-4A44-A7A4-70642F79699F}" destId="{351C04D9-DD61-4034-8D9C-28DB4FF7D752}" srcOrd="0" destOrd="0" presId="urn:microsoft.com/office/officeart/2008/layout/LinedList"/>
    <dgm:cxn modelId="{7F0F9E4A-121C-4A1B-871A-77D02C670CFD}" srcId="{41073C59-E7EA-4044-9A2C-C0FEE46D563A}" destId="{0CAFE253-7DE6-4A44-A7A4-70642F79699F}" srcOrd="3" destOrd="0" parTransId="{941D246F-3F09-495B-BB61-888A8C071962}" sibTransId="{C6B6F409-1D26-4291-80B8-357E8E45556D}"/>
    <dgm:cxn modelId="{D668A84D-5137-4866-8BD7-A090B7D120F0}" type="presOf" srcId="{5A893E9D-81BC-4DF5-A979-FEF2815D04A9}" destId="{3CB9F554-2AC8-4014-9BD3-0793E834BDEA}" srcOrd="0" destOrd="0" presId="urn:microsoft.com/office/officeart/2008/layout/LinedList"/>
    <dgm:cxn modelId="{011DFB7A-A8C9-4B00-9993-6ACEDC5423E0}" type="presOf" srcId="{7A41ACFC-1DD9-42F9-B414-FC6D2D4F4CDF}" destId="{9AEA2BE1-8013-42E8-9721-078B82C93F98}" srcOrd="0" destOrd="0" presId="urn:microsoft.com/office/officeart/2008/layout/LinedList"/>
    <dgm:cxn modelId="{1512A7BB-B1C6-4B1C-9A2C-5CFD0013D8B8}" srcId="{41073C59-E7EA-4044-9A2C-C0FEE46D563A}" destId="{7A41ACFC-1DD9-42F9-B414-FC6D2D4F4CDF}" srcOrd="1" destOrd="0" parTransId="{D45D396D-DCCF-45F5-925C-60E07AFAAE17}" sibTransId="{B952F47F-31EF-4E6E-9719-9D4638D5542A}"/>
    <dgm:cxn modelId="{99D654BE-5E1F-449A-838C-97A1D663A505}" type="presOf" srcId="{41073C59-E7EA-4044-9A2C-C0FEE46D563A}" destId="{055FE33A-6649-41D5-A620-D459AD8FE94E}" srcOrd="0" destOrd="0" presId="urn:microsoft.com/office/officeart/2008/layout/LinedList"/>
    <dgm:cxn modelId="{9F4F39A9-3FB4-43E1-8443-B7211726BF16}" type="presParOf" srcId="{055FE33A-6649-41D5-A620-D459AD8FE94E}" destId="{FE2C289A-ACB2-42C2-B730-692E62411A27}" srcOrd="0" destOrd="0" presId="urn:microsoft.com/office/officeart/2008/layout/LinedList"/>
    <dgm:cxn modelId="{718D01B2-916A-4B9C-952A-EA03DFD2C8A5}" type="presParOf" srcId="{055FE33A-6649-41D5-A620-D459AD8FE94E}" destId="{E4E7C35C-A251-44FB-8A7E-51F068D995E1}" srcOrd="1" destOrd="0" presId="urn:microsoft.com/office/officeart/2008/layout/LinedList"/>
    <dgm:cxn modelId="{4CB61639-51E6-4D4B-B3C2-791DD611D229}" type="presParOf" srcId="{E4E7C35C-A251-44FB-8A7E-51F068D995E1}" destId="{2A3E6D12-F757-41CD-86F4-FDD6CD58A757}" srcOrd="0" destOrd="0" presId="urn:microsoft.com/office/officeart/2008/layout/LinedList"/>
    <dgm:cxn modelId="{E9B2402D-B423-49EB-8A08-CF0D0DE181A8}" type="presParOf" srcId="{E4E7C35C-A251-44FB-8A7E-51F068D995E1}" destId="{15632B10-E666-4926-9F0F-4D68898C657F}" srcOrd="1" destOrd="0" presId="urn:microsoft.com/office/officeart/2008/layout/LinedList"/>
    <dgm:cxn modelId="{7FFDEC5A-D125-4D5C-9B26-38C619F128D4}" type="presParOf" srcId="{055FE33A-6649-41D5-A620-D459AD8FE94E}" destId="{2FDC5F97-5112-46E0-A1A2-AEDEEB8EDE44}" srcOrd="2" destOrd="0" presId="urn:microsoft.com/office/officeart/2008/layout/LinedList"/>
    <dgm:cxn modelId="{96DA1A37-8CAD-42A4-8E90-D21B37F46B02}" type="presParOf" srcId="{055FE33A-6649-41D5-A620-D459AD8FE94E}" destId="{3E640AD9-11F7-47EE-AA07-162AF0B838C2}" srcOrd="3" destOrd="0" presId="urn:microsoft.com/office/officeart/2008/layout/LinedList"/>
    <dgm:cxn modelId="{07C05EC1-B654-4D12-AA28-CB1455C404DF}" type="presParOf" srcId="{3E640AD9-11F7-47EE-AA07-162AF0B838C2}" destId="{9AEA2BE1-8013-42E8-9721-078B82C93F98}" srcOrd="0" destOrd="0" presId="urn:microsoft.com/office/officeart/2008/layout/LinedList"/>
    <dgm:cxn modelId="{305DD99F-8C31-4DC7-80C6-69496DC9625E}" type="presParOf" srcId="{3E640AD9-11F7-47EE-AA07-162AF0B838C2}" destId="{23AE446B-78FA-4FD8-AAE8-7EE1333C769B}" srcOrd="1" destOrd="0" presId="urn:microsoft.com/office/officeart/2008/layout/LinedList"/>
    <dgm:cxn modelId="{8BEB24E6-4997-4B90-9962-075E4E2A3BEA}" type="presParOf" srcId="{055FE33A-6649-41D5-A620-D459AD8FE94E}" destId="{86EB1989-2F1E-47A6-B24A-B0A1D0F4C48F}" srcOrd="4" destOrd="0" presId="urn:microsoft.com/office/officeart/2008/layout/LinedList"/>
    <dgm:cxn modelId="{04C536D1-B1FB-4547-BCAB-8DC666EEC7D8}" type="presParOf" srcId="{055FE33A-6649-41D5-A620-D459AD8FE94E}" destId="{ED82E72A-2B87-4E39-8718-F1A7E01D4695}" srcOrd="5" destOrd="0" presId="urn:microsoft.com/office/officeart/2008/layout/LinedList"/>
    <dgm:cxn modelId="{5996215A-D3FF-47A3-A359-2237E6E4D224}" type="presParOf" srcId="{ED82E72A-2B87-4E39-8718-F1A7E01D4695}" destId="{3CB9F554-2AC8-4014-9BD3-0793E834BDEA}" srcOrd="0" destOrd="0" presId="urn:microsoft.com/office/officeart/2008/layout/LinedList"/>
    <dgm:cxn modelId="{0E19CBB1-E123-45EA-BA3F-4C8C6E87DCCF}" type="presParOf" srcId="{ED82E72A-2B87-4E39-8718-F1A7E01D4695}" destId="{4AE4886A-85A8-4F0B-964A-763C97AE702C}" srcOrd="1" destOrd="0" presId="urn:microsoft.com/office/officeart/2008/layout/LinedList"/>
    <dgm:cxn modelId="{1BFE89EB-66FD-4413-94C6-1891AE98A489}" type="presParOf" srcId="{055FE33A-6649-41D5-A620-D459AD8FE94E}" destId="{82908CB9-387C-4E08-A858-1F886EFD5903}" srcOrd="6" destOrd="0" presId="urn:microsoft.com/office/officeart/2008/layout/LinedList"/>
    <dgm:cxn modelId="{17CB72DD-26D0-4297-904E-5B0B9A716A74}" type="presParOf" srcId="{055FE33A-6649-41D5-A620-D459AD8FE94E}" destId="{D4474952-EA0F-47B3-BBA5-2906539BE307}" srcOrd="7" destOrd="0" presId="urn:microsoft.com/office/officeart/2008/layout/LinedList"/>
    <dgm:cxn modelId="{F0405B2C-B420-4369-A120-78434CFA91C2}" type="presParOf" srcId="{D4474952-EA0F-47B3-BBA5-2906539BE307}" destId="{351C04D9-DD61-4034-8D9C-28DB4FF7D752}" srcOrd="0" destOrd="0" presId="urn:microsoft.com/office/officeart/2008/layout/LinedList"/>
    <dgm:cxn modelId="{B24CC082-844E-447F-9B97-DAB5D0F3AD76}" type="presParOf" srcId="{D4474952-EA0F-47B3-BBA5-2906539BE307}" destId="{502D1B60-267B-4A3E-9512-2E7A69430A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18B9E-6BD9-40D9-8135-3C737C4D65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BDDDBD4-35DE-45DE-84C9-15B4CBDB7CEF}">
      <dgm:prSet/>
      <dgm:spPr/>
      <dgm:t>
        <a:bodyPr/>
        <a:lstStyle/>
        <a:p>
          <a:r>
            <a:rPr lang="en-US"/>
            <a:t>Script parts</a:t>
          </a:r>
        </a:p>
      </dgm:t>
    </dgm:pt>
    <dgm:pt modelId="{DDF09BE0-636A-44DD-8457-3E3CFB4BD921}" type="parTrans" cxnId="{E5EDA979-69AD-416D-94B8-7CA945AD0816}">
      <dgm:prSet/>
      <dgm:spPr/>
      <dgm:t>
        <a:bodyPr/>
        <a:lstStyle/>
        <a:p>
          <a:endParaRPr lang="en-US"/>
        </a:p>
      </dgm:t>
    </dgm:pt>
    <dgm:pt modelId="{CBB6CADA-F0AC-4623-A884-C16C1B946B7B}" type="sibTrans" cxnId="{E5EDA979-69AD-416D-94B8-7CA945AD0816}">
      <dgm:prSet/>
      <dgm:spPr/>
      <dgm:t>
        <a:bodyPr/>
        <a:lstStyle/>
        <a:p>
          <a:endParaRPr lang="en-US"/>
        </a:p>
      </dgm:t>
    </dgm:pt>
    <dgm:pt modelId="{E798B57C-3C98-405F-BD0D-8CE71BDE9FC3}">
      <dgm:prSet/>
      <dgm:spPr/>
      <dgm:t>
        <a:bodyPr/>
        <a:lstStyle/>
        <a:p>
          <a:r>
            <a:rPr lang="en-US"/>
            <a:t>Data transfers via CSVs</a:t>
          </a:r>
        </a:p>
      </dgm:t>
    </dgm:pt>
    <dgm:pt modelId="{39BF26A6-9F0A-46DE-A5AD-40957437BE50}" type="parTrans" cxnId="{044C36EF-9ACF-4144-B5A6-D38CD3C43E4E}">
      <dgm:prSet/>
      <dgm:spPr/>
      <dgm:t>
        <a:bodyPr/>
        <a:lstStyle/>
        <a:p>
          <a:endParaRPr lang="en-US"/>
        </a:p>
      </dgm:t>
    </dgm:pt>
    <dgm:pt modelId="{8B7FB0C4-A3C5-42DB-B0AF-7C52D0DB6F61}" type="sibTrans" cxnId="{044C36EF-9ACF-4144-B5A6-D38CD3C43E4E}">
      <dgm:prSet/>
      <dgm:spPr/>
      <dgm:t>
        <a:bodyPr/>
        <a:lstStyle/>
        <a:p>
          <a:endParaRPr lang="en-US"/>
        </a:p>
      </dgm:t>
    </dgm:pt>
    <dgm:pt modelId="{C460CD5D-C618-43FB-8798-A8871C0153B2}">
      <dgm:prSet/>
      <dgm:spPr/>
      <dgm:t>
        <a:bodyPr/>
        <a:lstStyle/>
        <a:p>
          <a:r>
            <a:rPr lang="en-US"/>
            <a:t>Self-running program</a:t>
          </a:r>
        </a:p>
      </dgm:t>
    </dgm:pt>
    <dgm:pt modelId="{23DB4587-C670-48E0-B154-41430170A94A}" type="parTrans" cxnId="{CA336A52-EDE7-4F41-AFE5-A4931987485C}">
      <dgm:prSet/>
      <dgm:spPr/>
      <dgm:t>
        <a:bodyPr/>
        <a:lstStyle/>
        <a:p>
          <a:endParaRPr lang="en-US"/>
        </a:p>
      </dgm:t>
    </dgm:pt>
    <dgm:pt modelId="{7CDB8F01-5B38-4667-B996-0848550B381F}" type="sibTrans" cxnId="{CA336A52-EDE7-4F41-AFE5-A4931987485C}">
      <dgm:prSet/>
      <dgm:spPr/>
      <dgm:t>
        <a:bodyPr/>
        <a:lstStyle/>
        <a:p>
          <a:endParaRPr lang="en-US"/>
        </a:p>
      </dgm:t>
    </dgm:pt>
    <dgm:pt modelId="{83C7D755-4EC3-4226-BFB7-06311D8B6A4C}">
      <dgm:prSet/>
      <dgm:spPr/>
      <dgm:t>
        <a:bodyPr/>
        <a:lstStyle/>
        <a:p>
          <a:r>
            <a:rPr lang="en-US"/>
            <a:t>Code resilience</a:t>
          </a:r>
        </a:p>
      </dgm:t>
    </dgm:pt>
    <dgm:pt modelId="{D6B6F159-6D65-4537-87F1-D5B440D76C03}" type="parTrans" cxnId="{9198CF0F-E318-45EE-A005-12EFD0FD1DB9}">
      <dgm:prSet/>
      <dgm:spPr/>
      <dgm:t>
        <a:bodyPr/>
        <a:lstStyle/>
        <a:p>
          <a:endParaRPr lang="en-US"/>
        </a:p>
      </dgm:t>
    </dgm:pt>
    <dgm:pt modelId="{E38EDF08-44C0-4F29-AFD0-37D9B3A169CB}" type="sibTrans" cxnId="{9198CF0F-E318-45EE-A005-12EFD0FD1DB9}">
      <dgm:prSet/>
      <dgm:spPr/>
      <dgm:t>
        <a:bodyPr/>
        <a:lstStyle/>
        <a:p>
          <a:endParaRPr lang="en-US"/>
        </a:p>
      </dgm:t>
    </dgm:pt>
    <dgm:pt modelId="{743B64BB-39FD-42CC-8BC1-BD8641C7A192}" type="pres">
      <dgm:prSet presAssocID="{6CB18B9E-6BD9-40D9-8135-3C737C4D65EB}" presName="root" presStyleCnt="0">
        <dgm:presLayoutVars>
          <dgm:dir/>
          <dgm:resizeHandles val="exact"/>
        </dgm:presLayoutVars>
      </dgm:prSet>
      <dgm:spPr/>
    </dgm:pt>
    <dgm:pt modelId="{7971D793-77B2-429E-A039-D3E999E560C2}" type="pres">
      <dgm:prSet presAssocID="{ABDDDBD4-35DE-45DE-84C9-15B4CBDB7CEF}" presName="compNode" presStyleCnt="0"/>
      <dgm:spPr/>
    </dgm:pt>
    <dgm:pt modelId="{40456091-ACBE-44A3-806A-3072388BE5C6}" type="pres">
      <dgm:prSet presAssocID="{ABDDDBD4-35DE-45DE-84C9-15B4CBDB7CEF}" presName="bgRect" presStyleLbl="bgShp" presStyleIdx="0" presStyleCnt="4"/>
      <dgm:spPr/>
    </dgm:pt>
    <dgm:pt modelId="{734DFE07-2EEC-455D-B293-723D456793C2}" type="pres">
      <dgm:prSet presAssocID="{ABDDDBD4-35DE-45DE-84C9-15B4CBDB7C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5D6919-607F-4940-8CED-46F0747D4B9B}" type="pres">
      <dgm:prSet presAssocID="{ABDDDBD4-35DE-45DE-84C9-15B4CBDB7CEF}" presName="spaceRect" presStyleCnt="0"/>
      <dgm:spPr/>
    </dgm:pt>
    <dgm:pt modelId="{4471AFE8-01C9-42C7-9577-BEDE500F8F86}" type="pres">
      <dgm:prSet presAssocID="{ABDDDBD4-35DE-45DE-84C9-15B4CBDB7CEF}" presName="parTx" presStyleLbl="revTx" presStyleIdx="0" presStyleCnt="4">
        <dgm:presLayoutVars>
          <dgm:chMax val="0"/>
          <dgm:chPref val="0"/>
        </dgm:presLayoutVars>
      </dgm:prSet>
      <dgm:spPr/>
    </dgm:pt>
    <dgm:pt modelId="{AFF5A968-B111-4680-8080-BD9D7879F30D}" type="pres">
      <dgm:prSet presAssocID="{CBB6CADA-F0AC-4623-A884-C16C1B946B7B}" presName="sibTrans" presStyleCnt="0"/>
      <dgm:spPr/>
    </dgm:pt>
    <dgm:pt modelId="{04E5A47B-0BA6-4B40-BF40-21D55C7942D7}" type="pres">
      <dgm:prSet presAssocID="{E798B57C-3C98-405F-BD0D-8CE71BDE9FC3}" presName="compNode" presStyleCnt="0"/>
      <dgm:spPr/>
    </dgm:pt>
    <dgm:pt modelId="{6998F3FD-CE3D-4EDC-8462-97AC65CA9887}" type="pres">
      <dgm:prSet presAssocID="{E798B57C-3C98-405F-BD0D-8CE71BDE9FC3}" presName="bgRect" presStyleLbl="bgShp" presStyleIdx="1" presStyleCnt="4"/>
      <dgm:spPr/>
    </dgm:pt>
    <dgm:pt modelId="{4D53D451-ED84-462C-8914-F83EB16D85F3}" type="pres">
      <dgm:prSet presAssocID="{E798B57C-3C98-405F-BD0D-8CE71BDE9F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030536-89C3-4BE4-88B1-DE8083355484}" type="pres">
      <dgm:prSet presAssocID="{E798B57C-3C98-405F-BD0D-8CE71BDE9FC3}" presName="spaceRect" presStyleCnt="0"/>
      <dgm:spPr/>
    </dgm:pt>
    <dgm:pt modelId="{EB1C1408-6100-4F7E-AB54-303D4CA15826}" type="pres">
      <dgm:prSet presAssocID="{E798B57C-3C98-405F-BD0D-8CE71BDE9FC3}" presName="parTx" presStyleLbl="revTx" presStyleIdx="1" presStyleCnt="4">
        <dgm:presLayoutVars>
          <dgm:chMax val="0"/>
          <dgm:chPref val="0"/>
        </dgm:presLayoutVars>
      </dgm:prSet>
      <dgm:spPr/>
    </dgm:pt>
    <dgm:pt modelId="{037D3EDD-ED22-45C6-A53D-5C7737531D85}" type="pres">
      <dgm:prSet presAssocID="{8B7FB0C4-A3C5-42DB-B0AF-7C52D0DB6F61}" presName="sibTrans" presStyleCnt="0"/>
      <dgm:spPr/>
    </dgm:pt>
    <dgm:pt modelId="{4E492E1C-AEA6-47D7-85B9-0E7B44CA7B8A}" type="pres">
      <dgm:prSet presAssocID="{C460CD5D-C618-43FB-8798-A8871C0153B2}" presName="compNode" presStyleCnt="0"/>
      <dgm:spPr/>
    </dgm:pt>
    <dgm:pt modelId="{B9BCD4BC-3706-40B5-AAE4-C9521463D34C}" type="pres">
      <dgm:prSet presAssocID="{C460CD5D-C618-43FB-8798-A8871C0153B2}" presName="bgRect" presStyleLbl="bgShp" presStyleIdx="2" presStyleCnt="4"/>
      <dgm:spPr/>
    </dgm:pt>
    <dgm:pt modelId="{DE41F22F-7D58-4336-8988-D2F85AFA03BF}" type="pres">
      <dgm:prSet presAssocID="{C460CD5D-C618-43FB-8798-A8871C0153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FFBBECC-6CE7-4C2F-ACF5-209B645449E3}" type="pres">
      <dgm:prSet presAssocID="{C460CD5D-C618-43FB-8798-A8871C0153B2}" presName="spaceRect" presStyleCnt="0"/>
      <dgm:spPr/>
    </dgm:pt>
    <dgm:pt modelId="{6ADC74A0-A87B-4940-BE3D-E6770D1AFF5C}" type="pres">
      <dgm:prSet presAssocID="{C460CD5D-C618-43FB-8798-A8871C0153B2}" presName="parTx" presStyleLbl="revTx" presStyleIdx="2" presStyleCnt="4">
        <dgm:presLayoutVars>
          <dgm:chMax val="0"/>
          <dgm:chPref val="0"/>
        </dgm:presLayoutVars>
      </dgm:prSet>
      <dgm:spPr/>
    </dgm:pt>
    <dgm:pt modelId="{D58CCCBE-EC1B-472D-BA80-2E3642BF31D6}" type="pres">
      <dgm:prSet presAssocID="{7CDB8F01-5B38-4667-B996-0848550B381F}" presName="sibTrans" presStyleCnt="0"/>
      <dgm:spPr/>
    </dgm:pt>
    <dgm:pt modelId="{9E9D9D09-D9B6-4CE7-A883-8D5BCE497EA3}" type="pres">
      <dgm:prSet presAssocID="{83C7D755-4EC3-4226-BFB7-06311D8B6A4C}" presName="compNode" presStyleCnt="0"/>
      <dgm:spPr/>
    </dgm:pt>
    <dgm:pt modelId="{6AAC934E-87A7-4FE4-AF98-BB9F1B77C88A}" type="pres">
      <dgm:prSet presAssocID="{83C7D755-4EC3-4226-BFB7-06311D8B6A4C}" presName="bgRect" presStyleLbl="bgShp" presStyleIdx="3" presStyleCnt="4"/>
      <dgm:spPr/>
    </dgm:pt>
    <dgm:pt modelId="{0F553C9C-C173-43E3-A18A-4AFEAD0A37A6}" type="pres">
      <dgm:prSet presAssocID="{83C7D755-4EC3-4226-BFB7-06311D8B6A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9CCFEE5-2EE1-4D10-99C3-D0641314B20C}" type="pres">
      <dgm:prSet presAssocID="{83C7D755-4EC3-4226-BFB7-06311D8B6A4C}" presName="spaceRect" presStyleCnt="0"/>
      <dgm:spPr/>
    </dgm:pt>
    <dgm:pt modelId="{461A7E12-3811-45FA-A139-3B3E06072B26}" type="pres">
      <dgm:prSet presAssocID="{83C7D755-4EC3-4226-BFB7-06311D8B6A4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198CF0F-E318-45EE-A005-12EFD0FD1DB9}" srcId="{6CB18B9E-6BD9-40D9-8135-3C737C4D65EB}" destId="{83C7D755-4EC3-4226-BFB7-06311D8B6A4C}" srcOrd="3" destOrd="0" parTransId="{D6B6F159-6D65-4537-87F1-D5B440D76C03}" sibTransId="{E38EDF08-44C0-4F29-AFD0-37D9B3A169CB}"/>
    <dgm:cxn modelId="{8B020A19-017F-4981-B559-B650CDB1BF8C}" type="presOf" srcId="{83C7D755-4EC3-4226-BFB7-06311D8B6A4C}" destId="{461A7E12-3811-45FA-A139-3B3E06072B26}" srcOrd="0" destOrd="0" presId="urn:microsoft.com/office/officeart/2018/2/layout/IconVerticalSolidList"/>
    <dgm:cxn modelId="{4F303823-2ECE-42A6-8E13-3905E062D74A}" type="presOf" srcId="{ABDDDBD4-35DE-45DE-84C9-15B4CBDB7CEF}" destId="{4471AFE8-01C9-42C7-9577-BEDE500F8F86}" srcOrd="0" destOrd="0" presId="urn:microsoft.com/office/officeart/2018/2/layout/IconVerticalSolidList"/>
    <dgm:cxn modelId="{6F1A2262-16C2-460B-88D5-2C710EDC1008}" type="presOf" srcId="{E798B57C-3C98-405F-BD0D-8CE71BDE9FC3}" destId="{EB1C1408-6100-4F7E-AB54-303D4CA15826}" srcOrd="0" destOrd="0" presId="urn:microsoft.com/office/officeart/2018/2/layout/IconVerticalSolidList"/>
    <dgm:cxn modelId="{CA336A52-EDE7-4F41-AFE5-A4931987485C}" srcId="{6CB18B9E-6BD9-40D9-8135-3C737C4D65EB}" destId="{C460CD5D-C618-43FB-8798-A8871C0153B2}" srcOrd="2" destOrd="0" parTransId="{23DB4587-C670-48E0-B154-41430170A94A}" sibTransId="{7CDB8F01-5B38-4667-B996-0848550B381F}"/>
    <dgm:cxn modelId="{A6386D52-5175-4CF8-A001-82BFBBBA7319}" type="presOf" srcId="{6CB18B9E-6BD9-40D9-8135-3C737C4D65EB}" destId="{743B64BB-39FD-42CC-8BC1-BD8641C7A192}" srcOrd="0" destOrd="0" presId="urn:microsoft.com/office/officeart/2018/2/layout/IconVerticalSolidList"/>
    <dgm:cxn modelId="{E5EDA979-69AD-416D-94B8-7CA945AD0816}" srcId="{6CB18B9E-6BD9-40D9-8135-3C737C4D65EB}" destId="{ABDDDBD4-35DE-45DE-84C9-15B4CBDB7CEF}" srcOrd="0" destOrd="0" parTransId="{DDF09BE0-636A-44DD-8457-3E3CFB4BD921}" sibTransId="{CBB6CADA-F0AC-4623-A884-C16C1B946B7B}"/>
    <dgm:cxn modelId="{6285D9DD-7031-4E31-840A-C2A05ED3CE48}" type="presOf" srcId="{C460CD5D-C618-43FB-8798-A8871C0153B2}" destId="{6ADC74A0-A87B-4940-BE3D-E6770D1AFF5C}" srcOrd="0" destOrd="0" presId="urn:microsoft.com/office/officeart/2018/2/layout/IconVerticalSolidList"/>
    <dgm:cxn modelId="{044C36EF-9ACF-4144-B5A6-D38CD3C43E4E}" srcId="{6CB18B9E-6BD9-40D9-8135-3C737C4D65EB}" destId="{E798B57C-3C98-405F-BD0D-8CE71BDE9FC3}" srcOrd="1" destOrd="0" parTransId="{39BF26A6-9F0A-46DE-A5AD-40957437BE50}" sibTransId="{8B7FB0C4-A3C5-42DB-B0AF-7C52D0DB6F61}"/>
    <dgm:cxn modelId="{59C91A21-A113-4BAA-A398-2E5506825722}" type="presParOf" srcId="{743B64BB-39FD-42CC-8BC1-BD8641C7A192}" destId="{7971D793-77B2-429E-A039-D3E999E560C2}" srcOrd="0" destOrd="0" presId="urn:microsoft.com/office/officeart/2018/2/layout/IconVerticalSolidList"/>
    <dgm:cxn modelId="{D4B2453C-D0B4-4431-943B-6329CD45D501}" type="presParOf" srcId="{7971D793-77B2-429E-A039-D3E999E560C2}" destId="{40456091-ACBE-44A3-806A-3072388BE5C6}" srcOrd="0" destOrd="0" presId="urn:microsoft.com/office/officeart/2018/2/layout/IconVerticalSolidList"/>
    <dgm:cxn modelId="{D0175EB2-07F7-48ED-926E-5F5AB92F35E1}" type="presParOf" srcId="{7971D793-77B2-429E-A039-D3E999E560C2}" destId="{734DFE07-2EEC-455D-B293-723D456793C2}" srcOrd="1" destOrd="0" presId="urn:microsoft.com/office/officeart/2018/2/layout/IconVerticalSolidList"/>
    <dgm:cxn modelId="{647FB04A-2DAD-43A4-BA3A-7E9E9C26BF22}" type="presParOf" srcId="{7971D793-77B2-429E-A039-D3E999E560C2}" destId="{075D6919-607F-4940-8CED-46F0747D4B9B}" srcOrd="2" destOrd="0" presId="urn:microsoft.com/office/officeart/2018/2/layout/IconVerticalSolidList"/>
    <dgm:cxn modelId="{B09328F0-5E39-46F6-AC51-D339BFCB029B}" type="presParOf" srcId="{7971D793-77B2-429E-A039-D3E999E560C2}" destId="{4471AFE8-01C9-42C7-9577-BEDE500F8F86}" srcOrd="3" destOrd="0" presId="urn:microsoft.com/office/officeart/2018/2/layout/IconVerticalSolidList"/>
    <dgm:cxn modelId="{5155F233-F358-4116-B601-02F2B5157D58}" type="presParOf" srcId="{743B64BB-39FD-42CC-8BC1-BD8641C7A192}" destId="{AFF5A968-B111-4680-8080-BD9D7879F30D}" srcOrd="1" destOrd="0" presId="urn:microsoft.com/office/officeart/2018/2/layout/IconVerticalSolidList"/>
    <dgm:cxn modelId="{7C16DF33-4027-4DC7-A01E-368D7F591BE1}" type="presParOf" srcId="{743B64BB-39FD-42CC-8BC1-BD8641C7A192}" destId="{04E5A47B-0BA6-4B40-BF40-21D55C7942D7}" srcOrd="2" destOrd="0" presId="urn:microsoft.com/office/officeart/2018/2/layout/IconVerticalSolidList"/>
    <dgm:cxn modelId="{AA0598E2-C476-4E03-AC0D-41A822227892}" type="presParOf" srcId="{04E5A47B-0BA6-4B40-BF40-21D55C7942D7}" destId="{6998F3FD-CE3D-4EDC-8462-97AC65CA9887}" srcOrd="0" destOrd="0" presId="urn:microsoft.com/office/officeart/2018/2/layout/IconVerticalSolidList"/>
    <dgm:cxn modelId="{B9ABD4D8-D0B9-48D7-B329-5235919A69E6}" type="presParOf" srcId="{04E5A47B-0BA6-4B40-BF40-21D55C7942D7}" destId="{4D53D451-ED84-462C-8914-F83EB16D85F3}" srcOrd="1" destOrd="0" presId="urn:microsoft.com/office/officeart/2018/2/layout/IconVerticalSolidList"/>
    <dgm:cxn modelId="{8A2366F9-E16D-40E5-B981-6E0E31B8DB32}" type="presParOf" srcId="{04E5A47B-0BA6-4B40-BF40-21D55C7942D7}" destId="{07030536-89C3-4BE4-88B1-DE8083355484}" srcOrd="2" destOrd="0" presId="urn:microsoft.com/office/officeart/2018/2/layout/IconVerticalSolidList"/>
    <dgm:cxn modelId="{3B68A770-F18B-45AD-A14A-E698CFB0A597}" type="presParOf" srcId="{04E5A47B-0BA6-4B40-BF40-21D55C7942D7}" destId="{EB1C1408-6100-4F7E-AB54-303D4CA15826}" srcOrd="3" destOrd="0" presId="urn:microsoft.com/office/officeart/2018/2/layout/IconVerticalSolidList"/>
    <dgm:cxn modelId="{3CF70761-1BBC-426B-9CCA-9E0BF03B30AA}" type="presParOf" srcId="{743B64BB-39FD-42CC-8BC1-BD8641C7A192}" destId="{037D3EDD-ED22-45C6-A53D-5C7737531D85}" srcOrd="3" destOrd="0" presId="urn:microsoft.com/office/officeart/2018/2/layout/IconVerticalSolidList"/>
    <dgm:cxn modelId="{8F56B610-3358-45B7-BE49-C7FB7E671CB2}" type="presParOf" srcId="{743B64BB-39FD-42CC-8BC1-BD8641C7A192}" destId="{4E492E1C-AEA6-47D7-85B9-0E7B44CA7B8A}" srcOrd="4" destOrd="0" presId="urn:microsoft.com/office/officeart/2018/2/layout/IconVerticalSolidList"/>
    <dgm:cxn modelId="{DBB21FEC-9AD3-4301-B589-3F67C4CC7504}" type="presParOf" srcId="{4E492E1C-AEA6-47D7-85B9-0E7B44CA7B8A}" destId="{B9BCD4BC-3706-40B5-AAE4-C9521463D34C}" srcOrd="0" destOrd="0" presId="urn:microsoft.com/office/officeart/2018/2/layout/IconVerticalSolidList"/>
    <dgm:cxn modelId="{585BE1EB-6237-4EE0-974C-28CABBE39AB1}" type="presParOf" srcId="{4E492E1C-AEA6-47D7-85B9-0E7B44CA7B8A}" destId="{DE41F22F-7D58-4336-8988-D2F85AFA03BF}" srcOrd="1" destOrd="0" presId="urn:microsoft.com/office/officeart/2018/2/layout/IconVerticalSolidList"/>
    <dgm:cxn modelId="{0446D64A-BB11-4FDF-9190-37C402162E7C}" type="presParOf" srcId="{4E492E1C-AEA6-47D7-85B9-0E7B44CA7B8A}" destId="{6FFBBECC-6CE7-4C2F-ACF5-209B645449E3}" srcOrd="2" destOrd="0" presId="urn:microsoft.com/office/officeart/2018/2/layout/IconVerticalSolidList"/>
    <dgm:cxn modelId="{D2C46643-7EDF-422D-9D33-58A106225F9E}" type="presParOf" srcId="{4E492E1C-AEA6-47D7-85B9-0E7B44CA7B8A}" destId="{6ADC74A0-A87B-4940-BE3D-E6770D1AFF5C}" srcOrd="3" destOrd="0" presId="urn:microsoft.com/office/officeart/2018/2/layout/IconVerticalSolidList"/>
    <dgm:cxn modelId="{5ACCB45F-DD3D-4A8B-A9AF-EDA805AD6B41}" type="presParOf" srcId="{743B64BB-39FD-42CC-8BC1-BD8641C7A192}" destId="{D58CCCBE-EC1B-472D-BA80-2E3642BF31D6}" srcOrd="5" destOrd="0" presId="urn:microsoft.com/office/officeart/2018/2/layout/IconVerticalSolidList"/>
    <dgm:cxn modelId="{02A57034-EE94-4D8B-B8B3-64E92DC6D2D9}" type="presParOf" srcId="{743B64BB-39FD-42CC-8BC1-BD8641C7A192}" destId="{9E9D9D09-D9B6-4CE7-A883-8D5BCE497EA3}" srcOrd="6" destOrd="0" presId="urn:microsoft.com/office/officeart/2018/2/layout/IconVerticalSolidList"/>
    <dgm:cxn modelId="{7DC59184-86CE-4912-9597-FA689095DD67}" type="presParOf" srcId="{9E9D9D09-D9B6-4CE7-A883-8D5BCE497EA3}" destId="{6AAC934E-87A7-4FE4-AF98-BB9F1B77C88A}" srcOrd="0" destOrd="0" presId="urn:microsoft.com/office/officeart/2018/2/layout/IconVerticalSolidList"/>
    <dgm:cxn modelId="{05A41423-62C3-4027-98E7-40E5CE2A13AF}" type="presParOf" srcId="{9E9D9D09-D9B6-4CE7-A883-8D5BCE497EA3}" destId="{0F553C9C-C173-43E3-A18A-4AFEAD0A37A6}" srcOrd="1" destOrd="0" presId="urn:microsoft.com/office/officeart/2018/2/layout/IconVerticalSolidList"/>
    <dgm:cxn modelId="{EB22C121-F68D-44C6-9DCC-A30314812330}" type="presParOf" srcId="{9E9D9D09-D9B6-4CE7-A883-8D5BCE497EA3}" destId="{59CCFEE5-2EE1-4D10-99C3-D0641314B20C}" srcOrd="2" destOrd="0" presId="urn:microsoft.com/office/officeart/2018/2/layout/IconVerticalSolidList"/>
    <dgm:cxn modelId="{7569F4C2-A766-4202-980A-A49967E74045}" type="presParOf" srcId="{9E9D9D09-D9B6-4CE7-A883-8D5BCE497EA3}" destId="{461A7E12-3811-45FA-A139-3B3E06072B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C289A-ACB2-42C2-B730-692E62411A2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E6D12-F757-41CD-86F4-FDD6CD58A75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Quick demonstration</a:t>
          </a:r>
        </a:p>
      </dsp:txBody>
      <dsp:txXfrm>
        <a:off x="0" y="0"/>
        <a:ext cx="6900512" cy="1384035"/>
      </dsp:txXfrm>
    </dsp:sp>
    <dsp:sp modelId="{2FDC5F97-5112-46E0-A1A2-AEDEEB8EDE44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A2BE1-8013-42E8-9721-078B82C93F98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Program structure</a:t>
          </a:r>
        </a:p>
      </dsp:txBody>
      <dsp:txXfrm>
        <a:off x="0" y="1384035"/>
        <a:ext cx="6900512" cy="1384035"/>
      </dsp:txXfrm>
    </dsp:sp>
    <dsp:sp modelId="{86EB1989-2F1E-47A6-B24A-B0A1D0F4C48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9F554-2AC8-4014-9BD3-0793E834BDE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Model</a:t>
          </a:r>
        </a:p>
      </dsp:txBody>
      <dsp:txXfrm>
        <a:off x="0" y="2768070"/>
        <a:ext cx="6900512" cy="1384035"/>
      </dsp:txXfrm>
    </dsp:sp>
    <dsp:sp modelId="{82908CB9-387C-4E08-A858-1F886EFD5903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C04D9-DD61-4034-8D9C-28DB4FF7D752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Results enhancement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56091-ACBE-44A3-806A-3072388BE5C6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DFE07-2EEC-455D-B293-723D456793C2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1AFE8-01C9-42C7-9577-BEDE500F8F86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Script parts</a:t>
          </a:r>
        </a:p>
      </dsp:txBody>
      <dsp:txXfrm>
        <a:off x="1432649" y="2447"/>
        <a:ext cx="5156041" cy="1240389"/>
      </dsp:txXfrm>
    </dsp:sp>
    <dsp:sp modelId="{6998F3FD-CE3D-4EDC-8462-97AC65CA9887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3D451-ED84-462C-8914-F83EB16D85F3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C1408-6100-4F7E-AB54-303D4CA15826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transfers via CSVs</a:t>
          </a:r>
        </a:p>
      </dsp:txBody>
      <dsp:txXfrm>
        <a:off x="1432649" y="1552933"/>
        <a:ext cx="5156041" cy="1240389"/>
      </dsp:txXfrm>
    </dsp:sp>
    <dsp:sp modelId="{B9BCD4BC-3706-40B5-AAE4-C9521463D34C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1F22F-7D58-4336-8988-D2F85AFA03BF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C74A0-A87B-4940-BE3D-E6770D1AFF5C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Self-running program</a:t>
          </a:r>
        </a:p>
      </dsp:txBody>
      <dsp:txXfrm>
        <a:off x="1432649" y="3103420"/>
        <a:ext cx="5156041" cy="1240389"/>
      </dsp:txXfrm>
    </dsp:sp>
    <dsp:sp modelId="{6AAC934E-87A7-4FE4-AF98-BB9F1B77C88A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53C9C-C173-43E3-A18A-4AFEAD0A37A6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A7E12-3811-45FA-A139-3B3E06072B26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Code resilience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6C94-168B-4CB3-82FD-EF3F1A65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63743-F61A-44AB-ABBC-14DA0D957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FB06-4728-44C9-9AA4-17BB0DB7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15/12/2021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6E81-D883-4E40-A4E8-05800DD3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046E-F4BC-41E2-A122-21623606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733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B139-3702-4538-9F75-5A09BB58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1C768-45B2-481B-A847-09A0ECDB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996D-D61B-4B08-BC2A-8ABDCA29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15/12/2021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921F-699A-4E1C-B4D6-CA4D47A7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5A6E1-37D7-4ECF-B2D5-5AC4FD03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453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FD12D-1551-4992-A81B-AE741D989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71A90-AFC2-46CB-8274-7EF850872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4684-3891-4A60-9B83-CF2591AC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15/12/2021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5C87-7E03-4D96-8042-2CB82AA4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4824-7FED-4D29-A6CA-FE8040C2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68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3695-CC35-498F-BF8B-77553795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C845-43DC-4040-9810-C71DBCC5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5218-837E-4C20-AF79-F53EC07B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15/12/2021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8ACD-5537-45B4-A583-57471229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481E-D317-430D-A7E3-89FA06D2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339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B837-D996-4F0D-8588-CF65446B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6022E-0AC6-4632-B74A-4FBE2FC7F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BD42-63B1-44D4-B94A-DED7679E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15/12/2021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716D0-3B31-4EAD-AF94-12A2E3C1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2093-B532-4BCC-AB61-7A57FF53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337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007E-7A2E-419D-BE17-65AD16A6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82C5-0C81-492F-B422-56754D2A7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DC48-96F4-4F8D-80CC-3CDF72FC0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F202E-6CED-4139-8A1C-48934F2C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15/12/2021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60107-5DE2-474C-83B2-79A052B4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9658-90EC-46EA-B2AA-53CAF914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635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2A7C-23EB-44A1-A09C-BD423FEC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87F85-C2E6-4DD1-ADDF-FCE14192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A6889-B3B0-42A8-9A57-490CC553E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C52DE-E822-4CEC-BEA8-7338E2676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A34B6-A78D-4F7B-A37A-973ADCDC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7336F-8637-4C46-8272-D1E9A38B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15/12/2021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B4A51-0E74-4408-AA7E-14620B7D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17A38-ACB5-4EDF-8364-04FB5383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256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DCAC-A7A9-48E8-8F54-0789F179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BAC21-7E33-4FA0-8FB4-8D969629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15/12/2021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D4BBC-0EAE-4930-8306-A5B5236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29B10-9BCD-40FF-9BC5-C41404B3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802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30451-F94F-45EA-A633-A673A31C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15/12/2021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938B2-A5BF-41F9-AB51-3EB4927B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38FBC-17C2-429A-99F7-652C64F5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352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E715-D7EF-426E-BDFC-B832FF9C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DE95-473A-4CFD-AD3A-85086EEA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6B4CB-D6F1-45ED-9F73-9258F617F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307E6-5E68-486C-A6CC-76655035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15/12/2021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110B6-081E-4348-801B-9D4D673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DFE45-9357-495F-994D-DDAC1483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864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1420-ADCF-48C9-9EF1-EF915A94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E42D2-52E7-41D0-A9CD-766A2FCFC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4DE5A-39B4-4DD1-BDEF-3EAB278F1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0C354-E9F6-42DF-B69D-FDACE9FE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9591-8D3A-45CB-83A3-670A8BB76DAC}" type="datetimeFigureOut">
              <a:rPr lang="en-CH" smtClean="0"/>
              <a:t>15/12/2021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40738-0556-423A-B28B-5A1E7F5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4E428-B99B-4878-BE7E-D95E24D2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890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31305-BEDC-400F-AAD9-DA4D086F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8B2B0-D386-42A6-9329-5CB08F3A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A5F1-2C53-450D-A723-9C27216FD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D9591-8D3A-45CB-83A3-670A8BB76DAC}" type="datetimeFigureOut">
              <a:rPr lang="en-CH" smtClean="0"/>
              <a:t>15/12/2021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EF12-AFDE-4747-80B1-EE10B395A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E8DE-118A-478A-850C-205C0EF3C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F6D5-5A64-46DD-A95C-660296AD3E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053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664863-C430-4F65-881C-92E7DF687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96" b="24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A345A-4F6E-4B01-A812-759C78F95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Our incineration plant model</a:t>
            </a:r>
            <a:endParaRPr lang="en-CH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9269-E495-4C75-9DA2-BF62471E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A model that is based on TRIDEL data (Lausanne)</a:t>
            </a:r>
            <a:endParaRPr lang="en-CH" sz="2000" dirty="0"/>
          </a:p>
          <a:p>
            <a:endParaRPr lang="en-CH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42A9D-56DB-40DB-8B15-BF01D17A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Plan</a:t>
            </a:r>
            <a:endParaRPr lang="en-CH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9E04F6-3CBA-4573-B05A-3CAB5F095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60668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65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painted on the asphalt">
            <a:extLst>
              <a:ext uri="{FF2B5EF4-FFF2-40B4-BE49-F238E27FC236}">
                <a16:creationId xmlns:a16="http://schemas.microsoft.com/office/drawing/2014/main" id="{6CF668E9-527F-4158-8D9A-50E317D6C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" b="1398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C127-B467-42F5-BE47-92400429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Quick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1233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EFC9D-EFE0-4AC5-B095-B4FDA391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Program structure</a:t>
            </a:r>
            <a:endParaRPr lang="en-CH" sz="48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77B2916-AF2B-4EA6-9635-EA267FD55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52760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70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C102-3872-4A50-83A6-B3B4DC76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16FB-595E-4DF5-B7F8-DD03762E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26" y="1372545"/>
            <a:ext cx="10515600" cy="4351338"/>
          </a:xfrm>
        </p:spPr>
        <p:txBody>
          <a:bodyPr/>
          <a:lstStyle/>
          <a:p>
            <a:r>
              <a:rPr lang="en-US" dirty="0"/>
              <a:t>Start data</a:t>
            </a:r>
          </a:p>
          <a:p>
            <a:r>
              <a:rPr lang="en-US" dirty="0"/>
              <a:t>Computing data</a:t>
            </a:r>
          </a:p>
          <a:p>
            <a:r>
              <a:rPr lang="en-US" dirty="0"/>
              <a:t>Output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9F20-D30D-4ADD-9C08-604F52A9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data</a:t>
            </a:r>
            <a:endParaRPr lang="en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E7FAA3-18C3-4A56-99A4-F2DF629CEA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42" y="1690688"/>
            <a:ext cx="59476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626F3-10D7-4263-AB95-20251848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84" y="1991754"/>
            <a:ext cx="44100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71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9F22-7A1A-4A7B-9748-ECC6E58F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data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46AF-40C7-457C-B985-03C18BDF9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6967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BFEC-CD4D-487A-BBDA-012147EC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analysis</a:t>
            </a:r>
            <a:endParaRPr lang="en-CH" dirty="0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D7577C8F-3F76-4CEA-A2EE-4B31B81EA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4" y="2603490"/>
            <a:ext cx="2276492" cy="27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B164-BFA1-4BEC-B775-0A6622FF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enhancement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ECD5-405F-406C-A7DE-077970E6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general variance</a:t>
            </a:r>
          </a:p>
          <a:p>
            <a:r>
              <a:rPr lang="en-US" dirty="0"/>
              <a:t>New data processing</a:t>
            </a:r>
            <a:endParaRPr lang="en-CH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5A94723-996C-4C5A-8C79-46CDAFAD6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56" y="1690688"/>
            <a:ext cx="4286281" cy="280989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73BCF95-E1D3-459C-8619-C1046170E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8" y="3318958"/>
            <a:ext cx="5153692" cy="33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2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Our incineration plant model</vt:lpstr>
      <vt:lpstr>Plan</vt:lpstr>
      <vt:lpstr>Quick demonstration</vt:lpstr>
      <vt:lpstr>Program structure</vt:lpstr>
      <vt:lpstr>Model</vt:lpstr>
      <vt:lpstr>Start data</vt:lpstr>
      <vt:lpstr>Computing data</vt:lpstr>
      <vt:lpstr>Output analysis</vt:lpstr>
      <vt:lpstr>Results enhancement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incineration plant model</dc:title>
  <dc:creator>Mikael Gonzalez</dc:creator>
  <cp:lastModifiedBy>Mikael Gonzalez</cp:lastModifiedBy>
  <cp:revision>6</cp:revision>
  <dcterms:created xsi:type="dcterms:W3CDTF">2021-12-15T15:22:58Z</dcterms:created>
  <dcterms:modified xsi:type="dcterms:W3CDTF">2021-12-15T16:22:50Z</dcterms:modified>
</cp:coreProperties>
</file>