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894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92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054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8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724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602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489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246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8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11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32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7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73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5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5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5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14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27E9-30A5-442E-A5E3-956745AF406A}" type="datetimeFigureOut">
              <a:rPr lang="uk-UA" smtClean="0"/>
              <a:t>17.06.2021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D51C-9C81-41F7-BD2C-376E4EBBA0F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47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CC874-42EA-41AD-A1D4-9C776DC7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107" y="1701208"/>
            <a:ext cx="9856381" cy="106857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CI/CD  portable  environment    </a:t>
            </a:r>
            <a:endParaRPr lang="uk-UA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F3E3CFB-E4C8-40BC-BB2A-72D76E0D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48" y="4369982"/>
            <a:ext cx="6765851" cy="204145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                    </a:t>
            </a:r>
          </a:p>
          <a:p>
            <a:r>
              <a:rPr lang="en-US" sz="3600" dirty="0"/>
              <a:t>                                      </a:t>
            </a:r>
            <a:r>
              <a:rPr lang="en-US" sz="3500" dirty="0"/>
              <a:t>Martyniuk Oleksii</a:t>
            </a:r>
          </a:p>
          <a:p>
            <a:endParaRPr lang="en-US" sz="2800" dirty="0"/>
          </a:p>
          <a:p>
            <a:r>
              <a:rPr lang="en-US" sz="2800" dirty="0"/>
              <a:t>                                    </a:t>
            </a:r>
            <a:r>
              <a:rPr lang="en-US" sz="3100" dirty="0"/>
              <a:t>DevOps_online_Kyiv_2021Q2</a:t>
            </a:r>
          </a:p>
        </p:txBody>
      </p:sp>
    </p:spTree>
    <p:extLst>
      <p:ext uri="{BB962C8B-B14F-4D97-AF65-F5344CB8AC3E}">
        <p14:creationId xmlns:p14="http://schemas.microsoft.com/office/powerpoint/2010/main" val="189429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EF81A7-418F-484A-9D71-6FE6EEF1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058641"/>
            <a:ext cx="9905999" cy="3541714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AD2577-C76D-40FB-89C8-2135CF61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18" y="733647"/>
            <a:ext cx="10677124" cy="49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2DDCF-571F-42DC-9903-8CBA957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6378"/>
            <a:ext cx="9905998" cy="448281"/>
          </a:xfrm>
        </p:spPr>
        <p:txBody>
          <a:bodyPr>
            <a:normAutofit/>
          </a:bodyPr>
          <a:lstStyle/>
          <a:p>
            <a:r>
              <a:rPr lang="en-US" sz="2400" dirty="0"/>
              <a:t>All credentials in project used with Credential plugin</a:t>
            </a:r>
            <a:endParaRPr lang="uk-UA" sz="24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D513D65-AA6C-426D-B795-F593620AC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0" y="1174643"/>
            <a:ext cx="9906000" cy="1928658"/>
          </a:xfrm>
        </p:spPr>
      </p:pic>
    </p:spTree>
    <p:extLst>
      <p:ext uri="{BB962C8B-B14F-4D97-AF65-F5344CB8AC3E}">
        <p14:creationId xmlns:p14="http://schemas.microsoft.com/office/powerpoint/2010/main" val="8046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FEF2919-9E99-4550-86A3-F49516D02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044" y="176140"/>
            <a:ext cx="8390339" cy="355588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730C16-F1BC-41A8-9D33-44D5B4AC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3" y="4060224"/>
            <a:ext cx="11458353" cy="10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0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5694978-6AD0-40D9-B3A5-85134AE5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60" y="729032"/>
            <a:ext cx="10774079" cy="4491554"/>
          </a:xfrm>
        </p:spPr>
      </p:pic>
    </p:spTree>
    <p:extLst>
      <p:ext uri="{BB962C8B-B14F-4D97-AF65-F5344CB8AC3E}">
        <p14:creationId xmlns:p14="http://schemas.microsoft.com/office/powerpoint/2010/main" val="135265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D0EEE-4445-4FD5-A7D1-075E9C4A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could be improved in this project in future: </a:t>
            </a:r>
            <a:endParaRPr lang="uk-UA" sz="2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BC3EC2-B2C2-40D1-B4B0-76CA7A9A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containers from starting simultaneously, especially for Jenkins Master and Slave.</a:t>
            </a:r>
          </a:p>
          <a:p>
            <a:r>
              <a:rPr lang="en-US" dirty="0"/>
              <a:t>Push add Elastic Load Balancer or push the image directly to Elastic Container</a:t>
            </a:r>
          </a:p>
          <a:p>
            <a:pPr marL="0" indent="0">
              <a:buNone/>
            </a:pPr>
            <a:r>
              <a:rPr lang="en-US" dirty="0"/>
              <a:t>  Service(for better availability and </a:t>
            </a:r>
            <a:r>
              <a:rPr lang="en-US"/>
              <a:t>educational purposes).</a:t>
            </a:r>
            <a:endParaRPr lang="en-US" dirty="0"/>
          </a:p>
          <a:p>
            <a:r>
              <a:rPr lang="en-US" dirty="0"/>
              <a:t>Use AWS Dynamic Container for AWS Credentials.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848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C8341-0C7E-4FEA-8C35-C4B527B3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0" y="1649876"/>
            <a:ext cx="6928699" cy="2911491"/>
          </a:xfrm>
        </p:spPr>
        <p:txBody>
          <a:bodyPr>
            <a:normAutofit/>
          </a:bodyPr>
          <a:lstStyle/>
          <a:p>
            <a:r>
              <a:rPr lang="en-US" sz="8800" dirty="0"/>
              <a:t>THANK YOU 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12385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A3D48-7E53-4083-804E-807C129A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573"/>
            <a:ext cx="9905998" cy="1478570"/>
          </a:xfrm>
        </p:spPr>
        <p:txBody>
          <a:bodyPr/>
          <a:lstStyle/>
          <a:p>
            <a:r>
              <a:rPr lang="en-US" dirty="0"/>
              <a:t>Purpose: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CA1999-7264-4159-92AB-8645A046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4391783"/>
          </a:xfrm>
        </p:spPr>
        <p:txBody>
          <a:bodyPr/>
          <a:lstStyle/>
          <a:p>
            <a:r>
              <a:rPr lang="en-US" dirty="0"/>
              <a:t>Portable infrastructure with automatic AWS EC2 instance creation and installation Web Server. Used tools :</a:t>
            </a:r>
          </a:p>
          <a:p>
            <a:r>
              <a:rPr lang="en-US" dirty="0"/>
              <a:t>Docker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AWS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661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7F9E9-052F-4421-BCA5-C3DB66FA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683" y="180753"/>
            <a:ext cx="4238662" cy="1544196"/>
          </a:xfrm>
        </p:spPr>
        <p:txBody>
          <a:bodyPr/>
          <a:lstStyle/>
          <a:p>
            <a:r>
              <a:rPr lang="uk-UA" dirty="0"/>
              <a:t>Схема проекту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84BCC57-7E11-4A4A-AB79-ACA4D217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033" y="1435100"/>
            <a:ext cx="5677962" cy="5008563"/>
          </a:xfrm>
        </p:spPr>
      </p:pic>
    </p:spTree>
    <p:extLst>
      <p:ext uri="{BB962C8B-B14F-4D97-AF65-F5344CB8AC3E}">
        <p14:creationId xmlns:p14="http://schemas.microsoft.com/office/powerpoint/2010/main" val="776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A7FAD-59BB-40CE-9E5A-AC694084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8022"/>
          </a:xfrm>
        </p:spPr>
        <p:txBody>
          <a:bodyPr>
            <a:normAutofit/>
          </a:bodyPr>
          <a:lstStyle/>
          <a:p>
            <a:r>
              <a:rPr lang="en-US" sz="2800" dirty="0"/>
              <a:t>Project steps</a:t>
            </a:r>
            <a:endParaRPr lang="uk-UA" sz="2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291B9D4-DD7D-4C6E-906E-20F00296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2044"/>
            <a:ext cx="9905999" cy="3768541"/>
          </a:xfrm>
        </p:spPr>
        <p:txBody>
          <a:bodyPr>
            <a:noAutofit/>
          </a:bodyPr>
          <a:lstStyle/>
          <a:p>
            <a:r>
              <a:rPr lang="en-US" dirty="0"/>
              <a:t>At first I wrote docker-</a:t>
            </a:r>
            <a:r>
              <a:rPr lang="en-US" dirty="0" err="1"/>
              <a:t>compose.yml</a:t>
            </a:r>
            <a:r>
              <a:rPr lang="en-US" dirty="0"/>
              <a:t> file and two </a:t>
            </a:r>
            <a:r>
              <a:rPr lang="en-US" dirty="0" err="1"/>
              <a:t>Dockerfiles</a:t>
            </a:r>
            <a:r>
              <a:rPr lang="en-US" dirty="0"/>
              <a:t>. </a:t>
            </a:r>
          </a:p>
          <a:p>
            <a:r>
              <a:rPr lang="en-US" dirty="0"/>
              <a:t>Using this files and installed docker I can easily run two containers with Jenkins</a:t>
            </a:r>
          </a:p>
          <a:p>
            <a:pPr marL="0" indent="0">
              <a:buNone/>
            </a:pPr>
            <a:r>
              <a:rPr lang="en-US" dirty="0"/>
              <a:t>   Master in first and with Jenkins Slave in second.</a:t>
            </a:r>
          </a:p>
          <a:p>
            <a:r>
              <a:rPr lang="en-US" dirty="0"/>
              <a:t>Jenkins Master store build on docker vault and transfer build with files from </a:t>
            </a:r>
            <a:r>
              <a:rPr lang="en-US" dirty="0" err="1"/>
              <a:t>GitHUB</a:t>
            </a:r>
            <a:r>
              <a:rPr lang="en-US" dirty="0"/>
              <a:t> to Jenkins Slave.</a:t>
            </a:r>
          </a:p>
          <a:p>
            <a:r>
              <a:rPr lang="en-US" dirty="0"/>
              <a:t>Jenkins Slave runs Terraform that creates EC2 instance.</a:t>
            </a:r>
          </a:p>
          <a:p>
            <a:r>
              <a:rPr lang="en-US" dirty="0"/>
              <a:t>After creation EC2, public IP address of the instance copied to Ansible hosts file.</a:t>
            </a:r>
          </a:p>
          <a:p>
            <a:r>
              <a:rPr lang="en-US" dirty="0"/>
              <a:t>In the end Ansible with IP installs Web Server and upload file.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37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59F07-CCD2-4B3A-A8EB-81504892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3849"/>
            <a:ext cx="9905998" cy="57232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15A289-9C1E-49ED-B24B-5D065BC7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776176"/>
            <a:ext cx="9905999" cy="5380075"/>
          </a:xfrm>
        </p:spPr>
        <p:txBody>
          <a:bodyPr/>
          <a:lstStyle/>
          <a:p>
            <a:r>
              <a:rPr lang="en-US" dirty="0"/>
              <a:t>At first I </a:t>
            </a:r>
            <a:r>
              <a:rPr lang="en-US" dirty="0" err="1"/>
              <a:t>wroute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r>
              <a:rPr lang="en-US" dirty="0"/>
              <a:t> file and two </a:t>
            </a:r>
            <a:r>
              <a:rPr lang="en-US" dirty="0" err="1"/>
              <a:t>Dockerfiles</a:t>
            </a:r>
            <a:r>
              <a:rPr lang="en-US" dirty="0"/>
              <a:t>. 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AD1A81-83B3-4169-8751-96B2911F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2" y="1262831"/>
            <a:ext cx="6960678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DEF57-C43C-4F87-90A3-A6DD0B25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7"/>
            <a:ext cx="9905998" cy="448281"/>
          </a:xfrm>
        </p:spPr>
        <p:txBody>
          <a:bodyPr>
            <a:noAutofit/>
          </a:bodyPr>
          <a:lstStyle/>
          <a:p>
            <a:r>
              <a:rPr lang="en-US" sz="3200" dirty="0"/>
              <a:t>Dockerfile1                                Dockerfile2</a:t>
            </a:r>
            <a:endParaRPr lang="uk-UA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5026BC-99E7-4D6C-91F1-069F3354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11" y="823811"/>
            <a:ext cx="7573432" cy="2581635"/>
          </a:xfrm>
          <a:prstGeom prst="rect">
            <a:avLst/>
          </a:prstGeom>
        </p:spPr>
      </p:pic>
      <p:pic>
        <p:nvPicPr>
          <p:cNvPr id="11" name="Місце для вмісту 10">
            <a:extLst>
              <a:ext uri="{FF2B5EF4-FFF2-40B4-BE49-F238E27FC236}">
                <a16:creationId xmlns:a16="http://schemas.microsoft.com/office/drawing/2014/main" id="{AA0571BC-1454-4F6C-9942-3C3941C6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148" y="823811"/>
            <a:ext cx="3677163" cy="1714739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3F09A9F-6F9D-487E-AE69-EA155FB4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17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2C815-2AA8-494A-BC66-9B9C5D2C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8908"/>
            <a:ext cx="9905998" cy="668022"/>
          </a:xfrm>
        </p:spPr>
        <p:txBody>
          <a:bodyPr>
            <a:normAutofit/>
          </a:bodyPr>
          <a:lstStyle/>
          <a:p>
            <a:r>
              <a:rPr lang="en-US" sz="2800" dirty="0"/>
              <a:t>Terraform configuration files</a:t>
            </a:r>
            <a:endParaRPr lang="uk-UA" sz="2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D02CD5-8664-45A7-A5A8-26722A82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33" y="1052622"/>
            <a:ext cx="9905999" cy="3541714"/>
          </a:xfrm>
        </p:spPr>
        <p:txBody>
          <a:bodyPr/>
          <a:lstStyle/>
          <a:p>
            <a:r>
              <a:rPr lang="en-US" dirty="0"/>
              <a:t>main.tf                                                                variables.tf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3D449-E4AE-453A-B622-DA035E56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05" y="1676155"/>
            <a:ext cx="4620270" cy="3505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9C69EB-9228-416B-ABB1-189ED3AB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67" y="1676154"/>
            <a:ext cx="476316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81C63-387A-4942-8427-045A6464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55" y="831169"/>
            <a:ext cx="9905998" cy="56169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sz="3100" dirty="0"/>
              <a:t>Ansible playbook</a:t>
            </a:r>
            <a:endParaRPr lang="uk-UA" sz="31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D7CD31E-3C81-49A1-B162-374EA0B02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73" y="1568303"/>
            <a:ext cx="6554115" cy="2924583"/>
          </a:xfrm>
        </p:spPr>
      </p:pic>
    </p:spTree>
    <p:extLst>
      <p:ext uri="{BB962C8B-B14F-4D97-AF65-F5344CB8AC3E}">
        <p14:creationId xmlns:p14="http://schemas.microsoft.com/office/powerpoint/2010/main" val="37574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796FD-8B27-4D22-B928-6045E30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688" y="171951"/>
            <a:ext cx="2229108" cy="448281"/>
          </a:xfrm>
        </p:spPr>
        <p:txBody>
          <a:bodyPr>
            <a:normAutofit/>
          </a:bodyPr>
          <a:lstStyle/>
          <a:p>
            <a:r>
              <a:rPr lang="en-US" sz="2400" dirty="0"/>
              <a:t>Jenkins code</a:t>
            </a:r>
            <a:endParaRPr lang="uk-UA" sz="2400" dirty="0"/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1683FB5F-01A2-4F4B-953E-39FE0EDA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1E00FC-E08B-4906-A9B2-7A18B2A0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5" y="880095"/>
            <a:ext cx="11756065" cy="44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6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501</TotalTime>
  <Words>231</Words>
  <Application>Microsoft Office PowerPoint</Application>
  <PresentationFormat>Широкий екран</PresentationFormat>
  <Paragraphs>36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Схема</vt:lpstr>
      <vt:lpstr>CI/CD  portable  environment    </vt:lpstr>
      <vt:lpstr>Purpose:</vt:lpstr>
      <vt:lpstr>Схема проекту</vt:lpstr>
      <vt:lpstr>Project steps</vt:lpstr>
      <vt:lpstr>Docker</vt:lpstr>
      <vt:lpstr>Dockerfile1                                Dockerfile2</vt:lpstr>
      <vt:lpstr>Terraform configuration files</vt:lpstr>
      <vt:lpstr>                  Ansible playbook</vt:lpstr>
      <vt:lpstr>Jenkins code</vt:lpstr>
      <vt:lpstr>Презентація PowerPoint</vt:lpstr>
      <vt:lpstr>All credentials in project used with Credential plugin</vt:lpstr>
      <vt:lpstr>Презентація PowerPoint</vt:lpstr>
      <vt:lpstr>Презентація PowerPoint</vt:lpstr>
      <vt:lpstr>What could be improved in this project in future: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delivery with</dc:title>
  <dc:creator>Oleksii Martyniuk</dc:creator>
  <cp:lastModifiedBy>Oleksii Martyniuk</cp:lastModifiedBy>
  <cp:revision>21</cp:revision>
  <dcterms:created xsi:type="dcterms:W3CDTF">2021-06-17T09:26:44Z</dcterms:created>
  <dcterms:modified xsi:type="dcterms:W3CDTF">2021-06-17T20:45:52Z</dcterms:modified>
</cp:coreProperties>
</file>