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46B9-27CE-0944-AA28-4B8285B788EE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CD3E-8AAD-084E-BC4B-E43F7C29B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89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6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2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25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7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4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CCCC-80BA-9B40-B32C-B1F7AABAF790}" type="datetimeFigureOut">
              <a:rPr kumimoji="1" lang="zh-CN" altLang="en-US" smtClean="0"/>
              <a:t>2018/9/25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6CB7-F2C9-3146-B4C7-C71F8F05C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59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Wilhelm_von_Bezol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Assimilation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Xinrun</a:t>
            </a:r>
            <a:r>
              <a:rPr kumimoji="1" lang="en-US" altLang="zh-CN" dirty="0" smtClean="0"/>
              <a:t> Zhang</a:t>
            </a:r>
          </a:p>
          <a:p>
            <a:r>
              <a:rPr kumimoji="1" lang="en-US" altLang="zh-CN" dirty="0" smtClean="0"/>
              <a:t>09/26/2018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3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Reasons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Color assimilation occurs when two color patches </a:t>
            </a:r>
            <a:r>
              <a:rPr kumimoji="1" lang="en-US" altLang="zh-CN" i="1" u="sng" dirty="0"/>
              <a:t>are perceptually grouped</a:t>
            </a:r>
            <a:r>
              <a:rPr kumimoji="1" lang="en-US" altLang="zh-CN" dirty="0"/>
              <a:t>, and their apparent color difference is reduced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9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en.wikipedia.org/wiki/Wilhelm_von_Bezold</a:t>
            </a:r>
            <a:endParaRPr kumimoji="1" lang="en-US" altLang="zh-CN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www.michaelbach.de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ot</a:t>
            </a:r>
            <a:r>
              <a:rPr kumimoji="1" lang="en-US" altLang="zh-CN" dirty="0"/>
              <a:t>/col-</a:t>
            </a:r>
            <a:r>
              <a:rPr kumimoji="1" lang="en-US" altLang="zh-CN" dirty="0" err="1"/>
              <a:t>assim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7824" y="2875242"/>
            <a:ext cx="2573408" cy="105129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2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17" y="1825625"/>
            <a:ext cx="7271165" cy="4351338"/>
          </a:xfrm>
        </p:spPr>
      </p:pic>
    </p:spTree>
    <p:extLst>
      <p:ext uri="{BB962C8B-B14F-4D97-AF65-F5344CB8AC3E}">
        <p14:creationId xmlns:p14="http://schemas.microsoft.com/office/powerpoint/2010/main" val="112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5" y="1825625"/>
            <a:ext cx="7301590" cy="4351338"/>
          </a:xfrm>
        </p:spPr>
      </p:pic>
    </p:spTree>
    <p:extLst>
      <p:ext uri="{BB962C8B-B14F-4D97-AF65-F5344CB8AC3E}">
        <p14:creationId xmlns:p14="http://schemas.microsoft.com/office/powerpoint/2010/main" val="11827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90" y="1825625"/>
            <a:ext cx="7340020" cy="4351338"/>
          </a:xfrm>
        </p:spPr>
      </p:pic>
    </p:spTree>
    <p:extLst>
      <p:ext uri="{BB962C8B-B14F-4D97-AF65-F5344CB8AC3E}">
        <p14:creationId xmlns:p14="http://schemas.microsoft.com/office/powerpoint/2010/main" val="18698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64" y="1825625"/>
            <a:ext cx="7351471" cy="4351338"/>
          </a:xfrm>
        </p:spPr>
      </p:pic>
    </p:spTree>
    <p:extLst>
      <p:ext uri="{BB962C8B-B14F-4D97-AF65-F5344CB8AC3E}">
        <p14:creationId xmlns:p14="http://schemas.microsoft.com/office/powerpoint/2010/main" val="16305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64" y="1825625"/>
            <a:ext cx="7351471" cy="4351338"/>
          </a:xfrm>
        </p:spPr>
      </p:pic>
    </p:spTree>
    <p:extLst>
      <p:ext uri="{BB962C8B-B14F-4D97-AF65-F5344CB8AC3E}">
        <p14:creationId xmlns:p14="http://schemas.microsoft.com/office/powerpoint/2010/main" val="12127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to see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37" y="1825625"/>
            <a:ext cx="7282526" cy="4351338"/>
          </a:xfrm>
        </p:spPr>
      </p:pic>
    </p:spTree>
    <p:extLst>
      <p:ext uri="{BB962C8B-B14F-4D97-AF65-F5344CB8AC3E}">
        <p14:creationId xmlns:p14="http://schemas.microsoft.com/office/powerpoint/2010/main" val="13107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776"/>
            <a:ext cx="5212066" cy="3089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57" y="2335304"/>
            <a:ext cx="5183744" cy="30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 this phenomenon?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02" y="1475611"/>
            <a:ext cx="2652196" cy="4808928"/>
          </a:xfrm>
        </p:spPr>
      </p:pic>
    </p:spTree>
    <p:extLst>
      <p:ext uri="{BB962C8B-B14F-4D97-AF65-F5344CB8AC3E}">
        <p14:creationId xmlns:p14="http://schemas.microsoft.com/office/powerpoint/2010/main" val="980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</Words>
  <Application>Microsoft Macintosh PowerPoint</Application>
  <PresentationFormat>宽屏</PresentationFormat>
  <Paragraphs>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Color Assimilation</vt:lpstr>
      <vt:lpstr>What to see</vt:lpstr>
      <vt:lpstr>What to see</vt:lpstr>
      <vt:lpstr>What to see</vt:lpstr>
      <vt:lpstr>What to see</vt:lpstr>
      <vt:lpstr>What to see</vt:lpstr>
      <vt:lpstr>What to see</vt:lpstr>
      <vt:lpstr>Comparison</vt:lpstr>
      <vt:lpstr>Who find this phenomenon?</vt:lpstr>
      <vt:lpstr>Reasons</vt:lpstr>
      <vt:lpstr>Reference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Assimilation</dc:title>
  <dc:creator>章 心润</dc:creator>
  <cp:lastModifiedBy>章 心润</cp:lastModifiedBy>
  <cp:revision>7</cp:revision>
  <dcterms:created xsi:type="dcterms:W3CDTF">2018-09-25T18:46:17Z</dcterms:created>
  <dcterms:modified xsi:type="dcterms:W3CDTF">2018-09-25T22:56:40Z</dcterms:modified>
</cp:coreProperties>
</file>