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95" r:id="rId2"/>
  </p:sldMasterIdLst>
  <p:notesMasterIdLst>
    <p:notesMasterId r:id="rId16"/>
  </p:notesMasterIdLst>
  <p:handoutMasterIdLst>
    <p:handoutMasterId r:id="rId17"/>
  </p:handoutMasterIdLst>
  <p:sldIdLst>
    <p:sldId id="363" r:id="rId3"/>
    <p:sldId id="364" r:id="rId4"/>
    <p:sldId id="365" r:id="rId5"/>
    <p:sldId id="366" r:id="rId6"/>
    <p:sldId id="367" r:id="rId7"/>
    <p:sldId id="368" r:id="rId8"/>
    <p:sldId id="369" r:id="rId9"/>
    <p:sldId id="370" r:id="rId10"/>
    <p:sldId id="371" r:id="rId11"/>
    <p:sldId id="373" r:id="rId12"/>
    <p:sldId id="372" r:id="rId13"/>
    <p:sldId id="374" r:id="rId14"/>
    <p:sldId id="375" r:id="rId15"/>
  </p:sldIdLst>
  <p:sldSz cx="9144000" cy="6858000" type="screen4x3"/>
  <p:notesSz cx="6781800" cy="9906000"/>
  <p:custDataLst>
    <p:tags r:id="rId18"/>
  </p:custDataLst>
  <p:defaultTextStyle>
    <a:defPPr>
      <a:defRPr lang="en-GB"/>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AFD"/>
    <a:srgbClr val="E6E6E6"/>
    <a:srgbClr val="AFABAA"/>
    <a:srgbClr val="ACA9A9"/>
    <a:srgbClr val="BA2121"/>
    <a:srgbClr val="FFFFFF"/>
    <a:srgbClr val="666666"/>
    <a:srgbClr val="050507"/>
    <a:srgbClr val="929292"/>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BC904D-C81C-41AC-AA27-1A99A5312F69}" v="7" dt="2021-03-22T21:14:31.8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1354"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tenson, Michael" userId="5078c7bc-893e-4bec-b2e9-02d60f0756db" providerId="ADAL" clId="{79DCA0E2-1458-4538-AE80-7446874EF4D2}"/>
    <pc:docChg chg="custSel modSld">
      <pc:chgData name="Mortenson, Michael" userId="5078c7bc-893e-4bec-b2e9-02d60f0756db" providerId="ADAL" clId="{79DCA0E2-1458-4538-AE80-7446874EF4D2}" dt="2021-03-22T21:12:34.424" v="495" actId="20577"/>
      <pc:docMkLst>
        <pc:docMk/>
      </pc:docMkLst>
      <pc:sldChg chg="modSp mod">
        <pc:chgData name="Mortenson, Michael" userId="5078c7bc-893e-4bec-b2e9-02d60f0756db" providerId="ADAL" clId="{79DCA0E2-1458-4538-AE80-7446874EF4D2}" dt="2021-03-22T21:04:37.617" v="27" actId="404"/>
        <pc:sldMkLst>
          <pc:docMk/>
          <pc:sldMk cId="353567796" sldId="375"/>
        </pc:sldMkLst>
        <pc:spChg chg="mod">
          <ac:chgData name="Mortenson, Michael" userId="5078c7bc-893e-4bec-b2e9-02d60f0756db" providerId="ADAL" clId="{79DCA0E2-1458-4538-AE80-7446874EF4D2}" dt="2021-03-22T21:04:37.617" v="27" actId="404"/>
          <ac:spMkLst>
            <pc:docMk/>
            <pc:sldMk cId="353567796" sldId="375"/>
            <ac:spMk id="8" creationId="{AFF3FF2F-1F12-4C83-9607-22C4DD5F65F9}"/>
          </ac:spMkLst>
        </pc:spChg>
      </pc:sldChg>
      <pc:sldChg chg="modSp mod">
        <pc:chgData name="Mortenson, Michael" userId="5078c7bc-893e-4bec-b2e9-02d60f0756db" providerId="ADAL" clId="{79DCA0E2-1458-4538-AE80-7446874EF4D2}" dt="2021-03-22T21:12:17.660" v="467" actId="20577"/>
        <pc:sldMkLst>
          <pc:docMk/>
          <pc:sldMk cId="4260341773" sldId="376"/>
        </pc:sldMkLst>
        <pc:spChg chg="mod">
          <ac:chgData name="Mortenson, Michael" userId="5078c7bc-893e-4bec-b2e9-02d60f0756db" providerId="ADAL" clId="{79DCA0E2-1458-4538-AE80-7446874EF4D2}" dt="2021-03-22T21:11:07.064" v="355" actId="14100"/>
          <ac:spMkLst>
            <pc:docMk/>
            <pc:sldMk cId="4260341773" sldId="376"/>
            <ac:spMk id="5" creationId="{7DDD3978-8A04-4FA5-9D82-DB7D52EE540B}"/>
          </ac:spMkLst>
        </pc:spChg>
        <pc:spChg chg="mod">
          <ac:chgData name="Mortenson, Michael" userId="5078c7bc-893e-4bec-b2e9-02d60f0756db" providerId="ADAL" clId="{79DCA0E2-1458-4538-AE80-7446874EF4D2}" dt="2021-03-22T21:12:17.660" v="467" actId="20577"/>
          <ac:spMkLst>
            <pc:docMk/>
            <pc:sldMk cId="4260341773" sldId="376"/>
            <ac:spMk id="9" creationId="{065D8498-0700-4163-B8FB-E5D9CD8027C4}"/>
          </ac:spMkLst>
        </pc:spChg>
        <pc:graphicFrameChg chg="mod modGraphic">
          <ac:chgData name="Mortenson, Michael" userId="5078c7bc-893e-4bec-b2e9-02d60f0756db" providerId="ADAL" clId="{79DCA0E2-1458-4538-AE80-7446874EF4D2}" dt="2021-03-22T21:11:18.359" v="383" actId="1035"/>
          <ac:graphicFrameMkLst>
            <pc:docMk/>
            <pc:sldMk cId="4260341773" sldId="376"/>
            <ac:graphicFrameMk id="4" creationId="{8EE7168A-CD6E-47FE-A66B-6028EE900A5B}"/>
          </ac:graphicFrameMkLst>
        </pc:graphicFrameChg>
      </pc:sldChg>
      <pc:sldChg chg="modSp mod">
        <pc:chgData name="Mortenson, Michael" userId="5078c7bc-893e-4bec-b2e9-02d60f0756db" providerId="ADAL" clId="{79DCA0E2-1458-4538-AE80-7446874EF4D2}" dt="2021-03-22T21:12:34.424" v="495" actId="20577"/>
        <pc:sldMkLst>
          <pc:docMk/>
          <pc:sldMk cId="2111545351" sldId="377"/>
        </pc:sldMkLst>
        <pc:spChg chg="mod">
          <ac:chgData name="Mortenson, Michael" userId="5078c7bc-893e-4bec-b2e9-02d60f0756db" providerId="ADAL" clId="{79DCA0E2-1458-4538-AE80-7446874EF4D2}" dt="2021-03-22T21:12:34.424" v="495" actId="20577"/>
          <ac:spMkLst>
            <pc:docMk/>
            <pc:sldMk cId="2111545351" sldId="377"/>
            <ac:spMk id="3" creationId="{AE978EFE-E631-4142-A2ED-5313CD2DE8CA}"/>
          </ac:spMkLst>
        </pc:spChg>
        <pc:spChg chg="mod">
          <ac:chgData name="Mortenson, Michael" userId="5078c7bc-893e-4bec-b2e9-02d60f0756db" providerId="ADAL" clId="{79DCA0E2-1458-4538-AE80-7446874EF4D2}" dt="2021-03-22T21:11:36.408" v="397" actId="20577"/>
          <ac:spMkLst>
            <pc:docMk/>
            <pc:sldMk cId="2111545351" sldId="377"/>
            <ac:spMk id="8" creationId="{749F0CAE-775F-44BE-8220-42589230B9F9}"/>
          </ac:spMkLst>
        </pc:spChg>
      </pc:sldChg>
    </pc:docChg>
  </pc:docChgLst>
  <pc:docChgLst>
    <pc:chgData name="Zheng, Liping" userId="S::u4069338@live.warwick.ac.uk::54ecd1fa-f9e1-44dd-9d54-5e32a1e293a7" providerId="AD" clId="Web-{CEBC904D-C81C-41AC-AA27-1A99A5312F69}"/>
    <pc:docChg chg="modSld">
      <pc:chgData name="Zheng, Liping" userId="S::u4069338@live.warwick.ac.uk::54ecd1fa-f9e1-44dd-9d54-5e32a1e293a7" providerId="AD" clId="Web-{CEBC904D-C81C-41AC-AA27-1A99A5312F69}" dt="2021-03-22T21:14:31.816" v="3" actId="14100"/>
      <pc:docMkLst>
        <pc:docMk/>
      </pc:docMkLst>
      <pc:sldChg chg="modSp">
        <pc:chgData name="Zheng, Liping" userId="S::u4069338@live.warwick.ac.uk::54ecd1fa-f9e1-44dd-9d54-5e32a1e293a7" providerId="AD" clId="Web-{CEBC904D-C81C-41AC-AA27-1A99A5312F69}" dt="2021-03-22T21:14:31.816" v="3" actId="14100"/>
        <pc:sldMkLst>
          <pc:docMk/>
          <pc:sldMk cId="353567796" sldId="375"/>
        </pc:sldMkLst>
        <pc:spChg chg="mod">
          <ac:chgData name="Zheng, Liping" userId="S::u4069338@live.warwick.ac.uk::54ecd1fa-f9e1-44dd-9d54-5e32a1e293a7" providerId="AD" clId="Web-{CEBC904D-C81C-41AC-AA27-1A99A5312F69}" dt="2021-03-22T21:14:31.816" v="3" actId="14100"/>
          <ac:spMkLst>
            <pc:docMk/>
            <pc:sldMk cId="353567796" sldId="375"/>
            <ac:spMk id="8" creationId="{AFF3FF2F-1F12-4C83-9607-22C4DD5F65F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1026"/>
          <p:cNvSpPr>
            <a:spLocks noGrp="1" noChangeArrowheads="1"/>
          </p:cNvSpPr>
          <p:nvPr>
            <p:ph type="hdr" sz="quarter"/>
          </p:nvPr>
        </p:nvSpPr>
        <p:spPr bwMode="auto">
          <a:xfrm>
            <a:off x="0" y="0"/>
            <a:ext cx="2938463" cy="495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cs typeface="+mn-cs"/>
              </a:defRPr>
            </a:lvl1pPr>
          </a:lstStyle>
          <a:p>
            <a:pPr>
              <a:defRPr/>
            </a:pPr>
            <a:endParaRPr lang="en-GB" altLang="en-US"/>
          </a:p>
        </p:txBody>
      </p:sp>
      <p:sp>
        <p:nvSpPr>
          <p:cNvPr id="47107" name="Rectangle 1027"/>
          <p:cNvSpPr>
            <a:spLocks noGrp="1" noChangeArrowheads="1"/>
          </p:cNvSpPr>
          <p:nvPr>
            <p:ph type="dt" sz="quarter" idx="1"/>
          </p:nvPr>
        </p:nvSpPr>
        <p:spPr bwMode="auto">
          <a:xfrm>
            <a:off x="3843338" y="0"/>
            <a:ext cx="2938462" cy="495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cs typeface="+mn-cs"/>
              </a:defRPr>
            </a:lvl1pPr>
          </a:lstStyle>
          <a:p>
            <a:pPr>
              <a:defRPr/>
            </a:pPr>
            <a:endParaRPr lang="en-GB" altLang="en-US"/>
          </a:p>
        </p:txBody>
      </p:sp>
      <p:sp>
        <p:nvSpPr>
          <p:cNvPr id="47108" name="Rectangle 1028"/>
          <p:cNvSpPr>
            <a:spLocks noGrp="1" noChangeArrowheads="1"/>
          </p:cNvSpPr>
          <p:nvPr>
            <p:ph type="ftr" sz="quarter" idx="2"/>
          </p:nvPr>
        </p:nvSpPr>
        <p:spPr bwMode="auto">
          <a:xfrm>
            <a:off x="0" y="9410700"/>
            <a:ext cx="2938463" cy="495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cs typeface="+mn-cs"/>
              </a:defRPr>
            </a:lvl1pPr>
          </a:lstStyle>
          <a:p>
            <a:pPr>
              <a:defRPr/>
            </a:pPr>
            <a:endParaRPr lang="en-GB" altLang="en-US"/>
          </a:p>
        </p:txBody>
      </p:sp>
      <p:sp>
        <p:nvSpPr>
          <p:cNvPr id="47109" name="Rectangle 1029"/>
          <p:cNvSpPr>
            <a:spLocks noGrp="1" noChangeArrowheads="1"/>
          </p:cNvSpPr>
          <p:nvPr>
            <p:ph type="sldNum" sz="quarter" idx="3"/>
          </p:nvPr>
        </p:nvSpPr>
        <p:spPr bwMode="auto">
          <a:xfrm>
            <a:off x="3843338" y="9410700"/>
            <a:ext cx="2938462" cy="495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cs typeface="+mn-cs"/>
              </a:defRPr>
            </a:lvl1pPr>
          </a:lstStyle>
          <a:p>
            <a:pPr>
              <a:defRPr/>
            </a:pPr>
            <a:fld id="{8819A2C5-D425-418A-813C-D2056631D7C5}" type="slidenum">
              <a:rPr lang="en-GB" altLang="en-US"/>
              <a:pPr>
                <a:defRPr/>
              </a:pPr>
              <a:t>‹#›</a:t>
            </a:fld>
            <a:endParaRPr lang="en-GB" altLang="en-US"/>
          </a:p>
        </p:txBody>
      </p:sp>
    </p:spTree>
    <p:extLst>
      <p:ext uri="{BB962C8B-B14F-4D97-AF65-F5344CB8AC3E}">
        <p14:creationId xmlns:p14="http://schemas.microsoft.com/office/powerpoint/2010/main" val="3791946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050"/>
          <p:cNvSpPr>
            <a:spLocks noGrp="1" noChangeArrowheads="1"/>
          </p:cNvSpPr>
          <p:nvPr>
            <p:ph type="hdr" sz="quarter"/>
          </p:nvPr>
        </p:nvSpPr>
        <p:spPr bwMode="auto">
          <a:xfrm>
            <a:off x="0" y="0"/>
            <a:ext cx="2938463" cy="495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cs typeface="+mn-cs"/>
              </a:defRPr>
            </a:lvl1pPr>
          </a:lstStyle>
          <a:p>
            <a:pPr>
              <a:defRPr/>
            </a:pPr>
            <a:endParaRPr lang="en-GB" altLang="en-US"/>
          </a:p>
        </p:txBody>
      </p:sp>
      <p:sp>
        <p:nvSpPr>
          <p:cNvPr id="16387" name="Rectangle 2051"/>
          <p:cNvSpPr>
            <a:spLocks noGrp="1" noChangeArrowheads="1"/>
          </p:cNvSpPr>
          <p:nvPr>
            <p:ph type="dt" idx="1"/>
          </p:nvPr>
        </p:nvSpPr>
        <p:spPr bwMode="auto">
          <a:xfrm>
            <a:off x="3843338" y="0"/>
            <a:ext cx="2938462" cy="495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cs typeface="+mn-cs"/>
              </a:defRPr>
            </a:lvl1pPr>
          </a:lstStyle>
          <a:p>
            <a:pPr>
              <a:defRPr/>
            </a:pPr>
            <a:endParaRPr lang="en-GB" altLang="en-US"/>
          </a:p>
        </p:txBody>
      </p:sp>
      <p:sp>
        <p:nvSpPr>
          <p:cNvPr id="8196" name="Rectangle 2052"/>
          <p:cNvSpPr>
            <a:spLocks noGrp="1" noRot="1" noChangeAspect="1" noChangeArrowheads="1" noTextEdit="1"/>
          </p:cNvSpPr>
          <p:nvPr>
            <p:ph type="sldImg" idx="2"/>
          </p:nvPr>
        </p:nvSpPr>
        <p:spPr bwMode="auto">
          <a:xfrm>
            <a:off x="914400" y="742950"/>
            <a:ext cx="4953000" cy="371475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6389" name="Rectangle 2053"/>
          <p:cNvSpPr>
            <a:spLocks noGrp="1" noChangeArrowheads="1"/>
          </p:cNvSpPr>
          <p:nvPr>
            <p:ph type="body" sz="quarter" idx="3"/>
          </p:nvPr>
        </p:nvSpPr>
        <p:spPr bwMode="auto">
          <a:xfrm>
            <a:off x="904875" y="4705350"/>
            <a:ext cx="4972050" cy="4457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sp>
        <p:nvSpPr>
          <p:cNvPr id="16390" name="Rectangle 2054"/>
          <p:cNvSpPr>
            <a:spLocks noGrp="1" noChangeArrowheads="1"/>
          </p:cNvSpPr>
          <p:nvPr>
            <p:ph type="ftr" sz="quarter" idx="4"/>
          </p:nvPr>
        </p:nvSpPr>
        <p:spPr bwMode="auto">
          <a:xfrm>
            <a:off x="0" y="9410700"/>
            <a:ext cx="2938463" cy="495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cs typeface="+mn-cs"/>
              </a:defRPr>
            </a:lvl1pPr>
          </a:lstStyle>
          <a:p>
            <a:pPr>
              <a:defRPr/>
            </a:pPr>
            <a:endParaRPr lang="en-GB" altLang="en-US"/>
          </a:p>
        </p:txBody>
      </p:sp>
      <p:sp>
        <p:nvSpPr>
          <p:cNvPr id="16391" name="Rectangle 2055"/>
          <p:cNvSpPr>
            <a:spLocks noGrp="1" noChangeArrowheads="1"/>
          </p:cNvSpPr>
          <p:nvPr>
            <p:ph type="sldNum" sz="quarter" idx="5"/>
          </p:nvPr>
        </p:nvSpPr>
        <p:spPr bwMode="auto">
          <a:xfrm>
            <a:off x="3843338" y="9410700"/>
            <a:ext cx="2938462" cy="495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cs typeface="+mn-cs"/>
              </a:defRPr>
            </a:lvl1pPr>
          </a:lstStyle>
          <a:p>
            <a:pPr>
              <a:defRPr/>
            </a:pPr>
            <a:fld id="{74F9E15A-2DDD-48A4-81E6-2EDEC1199FAA}" type="slidenum">
              <a:rPr lang="en-GB" altLang="en-US"/>
              <a:pPr>
                <a:defRPr/>
              </a:pPr>
              <a:t>‹#›</a:t>
            </a:fld>
            <a:endParaRPr lang="en-GB" altLang="en-US"/>
          </a:p>
        </p:txBody>
      </p:sp>
    </p:spTree>
    <p:extLst>
      <p:ext uri="{BB962C8B-B14F-4D97-AF65-F5344CB8AC3E}">
        <p14:creationId xmlns:p14="http://schemas.microsoft.com/office/powerpoint/2010/main" val="12510948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3" descr="WMG-PowerpointBackgrounds.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9156" name="Rectangle 4"/>
          <p:cNvSpPr>
            <a:spLocks noGrp="1" noChangeArrowheads="1"/>
          </p:cNvSpPr>
          <p:nvPr>
            <p:ph type="subTitle" idx="1"/>
          </p:nvPr>
        </p:nvSpPr>
        <p:spPr>
          <a:xfrm>
            <a:off x="107504" y="5013175"/>
            <a:ext cx="6400800" cy="1327299"/>
          </a:xfrm>
        </p:spPr>
        <p:txBody>
          <a:bodyPr/>
          <a:lstStyle>
            <a:lvl1pPr marL="0" indent="0" algn="l">
              <a:buFontTx/>
              <a:buNone/>
              <a:defRPr/>
            </a:lvl1pPr>
          </a:lstStyle>
          <a:p>
            <a:pPr lvl="0"/>
            <a:r>
              <a:rPr lang="en-US" altLang="en-US" noProof="0"/>
              <a:t>Click to edit Master subtitle style</a:t>
            </a:r>
            <a:endParaRPr lang="en-GB" altLang="en-US" noProof="0"/>
          </a:p>
        </p:txBody>
      </p:sp>
    </p:spTree>
    <p:extLst>
      <p:ext uri="{BB962C8B-B14F-4D97-AF65-F5344CB8AC3E}">
        <p14:creationId xmlns:p14="http://schemas.microsoft.com/office/powerpoint/2010/main" val="3953512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5F2DA786-226B-42DD-93E8-A1CF6097432C}" type="slidenum">
              <a:rPr lang="en-GB" altLang="en-US"/>
              <a:pPr>
                <a:defRPr/>
              </a:pPr>
              <a:t>‹#›</a:t>
            </a:fld>
            <a:endParaRPr lang="en-GB" altLang="en-US"/>
          </a:p>
        </p:txBody>
      </p:sp>
    </p:spTree>
    <p:extLst>
      <p:ext uri="{BB962C8B-B14F-4D97-AF65-F5344CB8AC3E}">
        <p14:creationId xmlns:p14="http://schemas.microsoft.com/office/powerpoint/2010/main" val="762999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2A548C52-FFFD-49F6-B265-F7E72DF156EB}" type="slidenum">
              <a:rPr lang="en-GB" altLang="en-US"/>
              <a:pPr>
                <a:defRPr/>
              </a:pPr>
              <a:t>‹#›</a:t>
            </a:fld>
            <a:endParaRPr lang="en-GB" altLang="en-US"/>
          </a:p>
        </p:txBody>
      </p:sp>
    </p:spTree>
    <p:extLst>
      <p:ext uri="{BB962C8B-B14F-4D97-AF65-F5344CB8AC3E}">
        <p14:creationId xmlns:p14="http://schemas.microsoft.com/office/powerpoint/2010/main" val="2605378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2578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0" y="228600"/>
            <a:ext cx="5676900" cy="5257800"/>
          </a:xfrm>
        </p:spPr>
        <p:txBody>
          <a:bodyPr vert="eaVert"/>
          <a:lstStyle>
            <a:lvl1pPr marL="457200" indent="-457200">
              <a:buFontTx/>
              <a:buBlip>
                <a:blip r:embed="rId2"/>
              </a:buBlip>
              <a:defRPr/>
            </a:lvl1pPr>
            <a:lvl2pPr marL="742950" indent="-28575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27A5EEF6-EF9C-46E6-8B5F-3F5CA92D3B8D}" type="slidenum">
              <a:rPr lang="en-GB" altLang="en-US"/>
              <a:pPr>
                <a:defRPr/>
              </a:pPr>
              <a:t>‹#›</a:t>
            </a:fld>
            <a:endParaRPr lang="en-GB" altLang="en-US"/>
          </a:p>
        </p:txBody>
      </p:sp>
    </p:spTree>
    <p:extLst>
      <p:ext uri="{BB962C8B-B14F-4D97-AF65-F5344CB8AC3E}">
        <p14:creationId xmlns:p14="http://schemas.microsoft.com/office/powerpoint/2010/main" val="2090899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457200" indent="-457200" algn="ctr">
              <a:buFontTx/>
              <a:buBlip>
                <a:blip r:embed="rId2"/>
              </a:buBlip>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5384978-FF33-4943-AA93-CA0F6CF72124}" type="datetimeFigureOut">
              <a:rPr lang="en-GB" smtClean="0"/>
              <a:t>09/11/2021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C35110-1EFC-4265-8B99-12D554FCCDAB}" type="slidenum">
              <a:rPr lang="en-GB" smtClean="0"/>
              <a:t>‹#›</a:t>
            </a:fld>
            <a:endParaRPr lang="en-GB"/>
          </a:p>
        </p:txBody>
      </p:sp>
    </p:spTree>
    <p:extLst>
      <p:ext uri="{BB962C8B-B14F-4D97-AF65-F5344CB8AC3E}">
        <p14:creationId xmlns:p14="http://schemas.microsoft.com/office/powerpoint/2010/main" val="2729723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5384978-FF33-4943-AA93-CA0F6CF72124}" type="datetimeFigureOut">
              <a:rPr lang="en-GB" smtClean="0"/>
              <a:t>09/11/2021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C35110-1EFC-4265-8B99-12D554FCCDAB}" type="slidenum">
              <a:rPr lang="en-GB" smtClean="0"/>
              <a:t>‹#›</a:t>
            </a:fld>
            <a:endParaRPr lang="en-GB"/>
          </a:p>
        </p:txBody>
      </p:sp>
    </p:spTree>
    <p:extLst>
      <p:ext uri="{BB962C8B-B14F-4D97-AF65-F5344CB8AC3E}">
        <p14:creationId xmlns:p14="http://schemas.microsoft.com/office/powerpoint/2010/main" val="181613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384978-FF33-4943-AA93-CA0F6CF72124}" type="datetimeFigureOut">
              <a:rPr lang="en-GB" smtClean="0"/>
              <a:t>09/11/2021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C35110-1EFC-4265-8B99-12D554FCCDAB}" type="slidenum">
              <a:rPr lang="en-GB" smtClean="0"/>
              <a:t>‹#›</a:t>
            </a:fld>
            <a:endParaRPr lang="en-GB"/>
          </a:p>
        </p:txBody>
      </p:sp>
    </p:spTree>
    <p:extLst>
      <p:ext uri="{BB962C8B-B14F-4D97-AF65-F5344CB8AC3E}">
        <p14:creationId xmlns:p14="http://schemas.microsoft.com/office/powerpoint/2010/main" val="1510586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85384978-FF33-4943-AA93-CA0F6CF72124}" type="datetimeFigureOut">
              <a:rPr lang="en-GB" smtClean="0"/>
              <a:t>09/11/2021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AC35110-1EFC-4265-8B99-12D554FCCDAB}" type="slidenum">
              <a:rPr lang="en-GB" smtClean="0"/>
              <a:t>‹#›</a:t>
            </a:fld>
            <a:endParaRPr lang="en-GB"/>
          </a:p>
        </p:txBody>
      </p:sp>
    </p:spTree>
    <p:extLst>
      <p:ext uri="{BB962C8B-B14F-4D97-AF65-F5344CB8AC3E}">
        <p14:creationId xmlns:p14="http://schemas.microsoft.com/office/powerpoint/2010/main" val="3878980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85384978-FF33-4943-AA93-CA0F6CF72124}" type="datetimeFigureOut">
              <a:rPr lang="en-GB" smtClean="0"/>
              <a:t>09/11/2021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AC35110-1EFC-4265-8B99-12D554FCCDAB}" type="slidenum">
              <a:rPr lang="en-GB" smtClean="0"/>
              <a:t>‹#›</a:t>
            </a:fld>
            <a:endParaRPr lang="en-GB"/>
          </a:p>
        </p:txBody>
      </p:sp>
    </p:spTree>
    <p:extLst>
      <p:ext uri="{BB962C8B-B14F-4D97-AF65-F5344CB8AC3E}">
        <p14:creationId xmlns:p14="http://schemas.microsoft.com/office/powerpoint/2010/main" val="35689514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9512" y="548680"/>
            <a:ext cx="8229600" cy="1143000"/>
          </a:xfrm>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85384978-FF33-4943-AA93-CA0F6CF72124}" type="datetimeFigureOut">
              <a:rPr lang="en-GB" smtClean="0"/>
              <a:t>09/11/2021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AC35110-1EFC-4265-8B99-12D554FCCDAB}" type="slidenum">
              <a:rPr lang="en-GB" smtClean="0"/>
              <a:t>‹#›</a:t>
            </a:fld>
            <a:endParaRPr lang="en-GB"/>
          </a:p>
        </p:txBody>
      </p:sp>
    </p:spTree>
    <p:extLst>
      <p:ext uri="{BB962C8B-B14F-4D97-AF65-F5344CB8AC3E}">
        <p14:creationId xmlns:p14="http://schemas.microsoft.com/office/powerpoint/2010/main" val="454977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384978-FF33-4943-AA93-CA0F6CF72124}" type="datetimeFigureOut">
              <a:rPr lang="en-GB" smtClean="0"/>
              <a:t>09/11/2021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AC35110-1EFC-4265-8B99-12D554FCCDAB}" type="slidenum">
              <a:rPr lang="en-GB" smtClean="0"/>
              <a:t>‹#›</a:t>
            </a:fld>
            <a:endParaRPr lang="en-GB"/>
          </a:p>
        </p:txBody>
      </p:sp>
    </p:spTree>
    <p:extLst>
      <p:ext uri="{BB962C8B-B14F-4D97-AF65-F5344CB8AC3E}">
        <p14:creationId xmlns:p14="http://schemas.microsoft.com/office/powerpoint/2010/main" val="338272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2" name="Picture 1" descr="WMG-PowerpointBackgrounds2.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9155" name="Rectangle 3"/>
          <p:cNvSpPr>
            <a:spLocks noGrp="1" noChangeArrowheads="1"/>
          </p:cNvSpPr>
          <p:nvPr>
            <p:ph type="ctrTitle"/>
          </p:nvPr>
        </p:nvSpPr>
        <p:spPr>
          <a:xfrm>
            <a:off x="251520" y="2780928"/>
            <a:ext cx="7056784" cy="1296144"/>
          </a:xfrm>
        </p:spPr>
        <p:txBody>
          <a:bodyPr/>
          <a:lstStyle>
            <a:lvl1pPr>
              <a:defRPr sz="4000"/>
            </a:lvl1pPr>
          </a:lstStyle>
          <a:p>
            <a:pPr lvl="0"/>
            <a:r>
              <a:rPr lang="en-US" altLang="en-US" noProof="0"/>
              <a:t>Click to edit Master title style</a:t>
            </a:r>
            <a:endParaRPr lang="en-GB" altLang="en-US" noProof="0"/>
          </a:p>
        </p:txBody>
      </p:sp>
      <p:sp>
        <p:nvSpPr>
          <p:cNvPr id="49156" name="Rectangle 4"/>
          <p:cNvSpPr>
            <a:spLocks noGrp="1" noChangeArrowheads="1"/>
          </p:cNvSpPr>
          <p:nvPr>
            <p:ph type="subTitle" idx="1"/>
          </p:nvPr>
        </p:nvSpPr>
        <p:spPr>
          <a:xfrm>
            <a:off x="259432" y="4045917"/>
            <a:ext cx="6400800" cy="1327299"/>
          </a:xfrm>
        </p:spPr>
        <p:txBody>
          <a:bodyPr/>
          <a:lstStyle>
            <a:lvl1pPr marL="0" indent="0" algn="l">
              <a:buFontTx/>
              <a:buNone/>
              <a:defRPr/>
            </a:lvl1pPr>
          </a:lstStyle>
          <a:p>
            <a:pPr lvl="0"/>
            <a:r>
              <a:rPr lang="en-US" altLang="en-US" noProof="0"/>
              <a:t>Click to edit Master subtitle style</a:t>
            </a:r>
            <a:endParaRPr lang="en-GB" altLang="en-US" noProof="0"/>
          </a:p>
        </p:txBody>
      </p:sp>
    </p:spTree>
    <p:extLst>
      <p:ext uri="{BB962C8B-B14F-4D97-AF65-F5344CB8AC3E}">
        <p14:creationId xmlns:p14="http://schemas.microsoft.com/office/powerpoint/2010/main" val="31872389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7052" y="404664"/>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177281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384978-FF33-4943-AA93-CA0F6CF72124}" type="datetimeFigureOut">
              <a:rPr lang="en-GB" smtClean="0"/>
              <a:t>09/11/2021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AC35110-1EFC-4265-8B99-12D554FCCDAB}" type="slidenum">
              <a:rPr lang="en-GB" smtClean="0"/>
              <a:t>‹#›</a:t>
            </a:fld>
            <a:endParaRPr lang="en-GB"/>
          </a:p>
        </p:txBody>
      </p:sp>
    </p:spTree>
    <p:extLst>
      <p:ext uri="{BB962C8B-B14F-4D97-AF65-F5344CB8AC3E}">
        <p14:creationId xmlns:p14="http://schemas.microsoft.com/office/powerpoint/2010/main" val="38289477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384978-FF33-4943-AA93-CA0F6CF72124}" type="datetimeFigureOut">
              <a:rPr lang="en-GB" smtClean="0"/>
              <a:t>09/11/2021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AC35110-1EFC-4265-8B99-12D554FCCDAB}" type="slidenum">
              <a:rPr lang="en-GB" smtClean="0"/>
              <a:t>‹#›</a:t>
            </a:fld>
            <a:endParaRPr lang="en-GB"/>
          </a:p>
        </p:txBody>
      </p:sp>
    </p:spTree>
    <p:extLst>
      <p:ext uri="{BB962C8B-B14F-4D97-AF65-F5344CB8AC3E}">
        <p14:creationId xmlns:p14="http://schemas.microsoft.com/office/powerpoint/2010/main" val="30316336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5384978-FF33-4943-AA93-CA0F6CF72124}" type="datetimeFigureOut">
              <a:rPr lang="en-GB" smtClean="0"/>
              <a:t>09/11/2021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C35110-1EFC-4265-8B99-12D554FCCDAB}" type="slidenum">
              <a:rPr lang="en-GB" smtClean="0"/>
              <a:t>‹#›</a:t>
            </a:fld>
            <a:endParaRPr lang="en-GB"/>
          </a:p>
        </p:txBody>
      </p:sp>
    </p:spTree>
    <p:extLst>
      <p:ext uri="{BB962C8B-B14F-4D97-AF65-F5344CB8AC3E}">
        <p14:creationId xmlns:p14="http://schemas.microsoft.com/office/powerpoint/2010/main" val="30021346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5384978-FF33-4943-AA93-CA0F6CF72124}" type="datetimeFigureOut">
              <a:rPr lang="en-GB" smtClean="0"/>
              <a:t>09/11/2021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C35110-1EFC-4265-8B99-12D554FCCDAB}" type="slidenum">
              <a:rPr lang="en-GB" smtClean="0"/>
              <a:t>‹#›</a:t>
            </a:fld>
            <a:endParaRPr lang="en-GB"/>
          </a:p>
        </p:txBody>
      </p:sp>
    </p:spTree>
    <p:extLst>
      <p:ext uri="{BB962C8B-B14F-4D97-AF65-F5344CB8AC3E}">
        <p14:creationId xmlns:p14="http://schemas.microsoft.com/office/powerpoint/2010/main" val="1793574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lvl1pPr marL="457200" indent="-457200">
              <a:buFontTx/>
              <a:buBlip>
                <a:blip r:embed="rId2"/>
              </a:buBlip>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E70D8804-937B-40C3-8369-0CF62D082B6D}" type="slidenum">
              <a:rPr lang="en-GB" altLang="en-US"/>
              <a:pPr>
                <a:defRPr/>
              </a:pPr>
              <a:t>‹#›</a:t>
            </a:fld>
            <a:endParaRPr lang="en-GB" altLang="en-US"/>
          </a:p>
        </p:txBody>
      </p:sp>
    </p:spTree>
    <p:extLst>
      <p:ext uri="{BB962C8B-B14F-4D97-AF65-F5344CB8AC3E}">
        <p14:creationId xmlns:p14="http://schemas.microsoft.com/office/powerpoint/2010/main" val="948784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WMG-PowerpointBackgrounds3.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Rectangle 7"/>
          <p:cNvSpPr/>
          <p:nvPr userDrawn="1"/>
        </p:nvSpPr>
        <p:spPr bwMode="auto">
          <a:xfrm>
            <a:off x="0" y="5661248"/>
            <a:ext cx="9154649" cy="100811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pitchFamily="18" charset="0"/>
            </a:endParaRPr>
          </a:p>
        </p:txBody>
      </p:sp>
      <p:sp>
        <p:nvSpPr>
          <p:cNvPr id="2" name="Title 1"/>
          <p:cNvSpPr>
            <a:spLocks noGrp="1"/>
          </p:cNvSpPr>
          <p:nvPr>
            <p:ph type="title" hasCustomPrompt="1"/>
          </p:nvPr>
        </p:nvSpPr>
        <p:spPr>
          <a:xfrm>
            <a:off x="685800" y="1550979"/>
            <a:ext cx="7772400" cy="1362075"/>
          </a:xfrm>
        </p:spPr>
        <p:txBody>
          <a:bodyPr anchor="t"/>
          <a:lstStyle>
            <a:lvl1pPr algn="l">
              <a:defRPr sz="4000" b="1" cap="none"/>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t"/>
          <a:lstStyle>
            <a:lvl1pPr marL="457200" indent="-457200">
              <a:buFontTx/>
              <a:buBlip>
                <a:blip r:embed="rId3"/>
              </a:buBlip>
              <a:defRPr sz="32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2DF8B94E-925D-4A32-90AE-A4FAA5B8065E}" type="slidenum">
              <a:rPr lang="en-GB" altLang="en-US"/>
              <a:pPr>
                <a:defRPr/>
              </a:pPr>
              <a:t>‹#›</a:t>
            </a:fld>
            <a:endParaRPr lang="en-GB" altLang="en-US"/>
          </a:p>
        </p:txBody>
      </p:sp>
    </p:spTree>
    <p:extLst>
      <p:ext uri="{BB962C8B-B14F-4D97-AF65-F5344CB8AC3E}">
        <p14:creationId xmlns:p14="http://schemas.microsoft.com/office/powerpoint/2010/main" val="2304711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5800" y="1371600"/>
            <a:ext cx="3810000" cy="4114800"/>
          </a:xfrm>
        </p:spPr>
        <p:txBody>
          <a:bodyPr/>
          <a:lstStyle>
            <a:lvl1pPr marL="457200" indent="-457200">
              <a:buFontTx/>
              <a:buBlip>
                <a:blip r:embed="rId2"/>
              </a:buBlip>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371600"/>
            <a:ext cx="3810000" cy="4114800"/>
          </a:xfrm>
        </p:spPr>
        <p:txBody>
          <a:bodyPr/>
          <a:lstStyle>
            <a:lvl1pPr marL="457200" indent="-457200">
              <a:buFontTx/>
              <a:buBlip>
                <a:blip r:embed="rId2"/>
              </a:buBlip>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8A76B3E9-7FF0-4902-80F9-E8997D5A0E30}" type="slidenum">
              <a:rPr lang="en-GB" altLang="en-US"/>
              <a:pPr>
                <a:defRPr/>
              </a:pPr>
              <a:t>‹#›</a:t>
            </a:fld>
            <a:endParaRPr lang="en-GB" altLang="en-US"/>
          </a:p>
        </p:txBody>
      </p:sp>
    </p:spTree>
    <p:extLst>
      <p:ext uri="{BB962C8B-B14F-4D97-AF65-F5344CB8AC3E}">
        <p14:creationId xmlns:p14="http://schemas.microsoft.com/office/powerpoint/2010/main" val="3045283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marL="457200" indent="-457200">
              <a:buFontTx/>
              <a:buBlip>
                <a:blip r:embed="rId2"/>
              </a:buBlip>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marL="457200" indent="-457200">
              <a:buFontTx/>
              <a:buBlip>
                <a:blip r:embed="rId2"/>
              </a:buBlip>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9" name="Rectangle 6"/>
          <p:cNvSpPr>
            <a:spLocks noGrp="1" noChangeArrowheads="1"/>
          </p:cNvSpPr>
          <p:nvPr>
            <p:ph type="sldNum" sz="quarter" idx="12"/>
          </p:nvPr>
        </p:nvSpPr>
        <p:spPr>
          <a:ln/>
        </p:spPr>
        <p:txBody>
          <a:bodyPr/>
          <a:lstStyle>
            <a:lvl1pPr>
              <a:defRPr/>
            </a:lvl1pPr>
          </a:lstStyle>
          <a:p>
            <a:pPr>
              <a:defRPr/>
            </a:pPr>
            <a:fld id="{57203937-7804-4435-8F73-564F70BF0477}" type="slidenum">
              <a:rPr lang="en-GB" altLang="en-US"/>
              <a:pPr>
                <a:defRPr/>
              </a:pPr>
              <a:t>‹#›</a:t>
            </a:fld>
            <a:endParaRPr lang="en-GB" altLang="en-US"/>
          </a:p>
        </p:txBody>
      </p:sp>
    </p:spTree>
    <p:extLst>
      <p:ext uri="{BB962C8B-B14F-4D97-AF65-F5344CB8AC3E}">
        <p14:creationId xmlns:p14="http://schemas.microsoft.com/office/powerpoint/2010/main" val="2246971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5" name="Rectangle 6"/>
          <p:cNvSpPr>
            <a:spLocks noGrp="1" noChangeArrowheads="1"/>
          </p:cNvSpPr>
          <p:nvPr>
            <p:ph type="sldNum" sz="quarter" idx="12"/>
          </p:nvPr>
        </p:nvSpPr>
        <p:spPr>
          <a:ln/>
        </p:spPr>
        <p:txBody>
          <a:bodyPr/>
          <a:lstStyle>
            <a:lvl1pPr>
              <a:defRPr/>
            </a:lvl1pPr>
          </a:lstStyle>
          <a:p>
            <a:pPr>
              <a:defRPr/>
            </a:pPr>
            <a:fld id="{D89CFF8C-A83F-461F-AEDD-249687053BE5}" type="slidenum">
              <a:rPr lang="en-GB" altLang="en-US"/>
              <a:pPr>
                <a:defRPr/>
              </a:pPr>
              <a:t>‹#›</a:t>
            </a:fld>
            <a:endParaRPr lang="en-GB" altLang="en-US"/>
          </a:p>
        </p:txBody>
      </p:sp>
    </p:spTree>
    <p:extLst>
      <p:ext uri="{BB962C8B-B14F-4D97-AF65-F5344CB8AC3E}">
        <p14:creationId xmlns:p14="http://schemas.microsoft.com/office/powerpoint/2010/main" val="2347081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4" name="Rectangle 6"/>
          <p:cNvSpPr>
            <a:spLocks noGrp="1" noChangeArrowheads="1"/>
          </p:cNvSpPr>
          <p:nvPr>
            <p:ph type="sldNum" sz="quarter" idx="12"/>
          </p:nvPr>
        </p:nvSpPr>
        <p:spPr>
          <a:ln/>
        </p:spPr>
        <p:txBody>
          <a:bodyPr/>
          <a:lstStyle>
            <a:lvl1pPr>
              <a:defRPr/>
            </a:lvl1pPr>
          </a:lstStyle>
          <a:p>
            <a:pPr>
              <a:defRPr/>
            </a:pPr>
            <a:fld id="{F8DD0086-8934-43DE-AB7F-FE2D8ACF740C}" type="slidenum">
              <a:rPr lang="en-GB" altLang="en-US"/>
              <a:pPr>
                <a:defRPr/>
              </a:pPr>
              <a:t>‹#›</a:t>
            </a:fld>
            <a:endParaRPr lang="en-GB" altLang="en-US"/>
          </a:p>
        </p:txBody>
      </p:sp>
    </p:spTree>
    <p:extLst>
      <p:ext uri="{BB962C8B-B14F-4D97-AF65-F5344CB8AC3E}">
        <p14:creationId xmlns:p14="http://schemas.microsoft.com/office/powerpoint/2010/main" val="2379062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marL="457200" indent="-457200">
              <a:buFontTx/>
              <a:buBlip>
                <a:blip r:embed="rId2"/>
              </a:buBlip>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64278CB3-4A42-4C7D-9227-6531CAA8D3EB}" type="slidenum">
              <a:rPr lang="en-GB" altLang="en-US"/>
              <a:pPr>
                <a:defRPr/>
              </a:pPr>
              <a:t>‹#›</a:t>
            </a:fld>
            <a:endParaRPr lang="en-GB" altLang="en-US"/>
          </a:p>
        </p:txBody>
      </p:sp>
    </p:spTree>
    <p:extLst>
      <p:ext uri="{BB962C8B-B14F-4D97-AF65-F5344CB8AC3E}">
        <p14:creationId xmlns:p14="http://schemas.microsoft.com/office/powerpoint/2010/main" val="3694163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6.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MG-PowerpointBackgrounds4.jpg"/>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7" name="Rectangle 2"/>
          <p:cNvSpPr>
            <a:spLocks noGrp="1" noChangeArrowheads="1"/>
          </p:cNvSpPr>
          <p:nvPr>
            <p:ph type="title"/>
          </p:nvPr>
        </p:nvSpPr>
        <p:spPr bwMode="auto">
          <a:xfrm>
            <a:off x="685800" y="228600"/>
            <a:ext cx="7772400" cy="1066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a:t>Master title style</a:t>
            </a:r>
          </a:p>
        </p:txBody>
      </p:sp>
      <p:sp>
        <p:nvSpPr>
          <p:cNvPr id="1028" name="Rectangle 3"/>
          <p:cNvSpPr>
            <a:spLocks noGrp="1" noChangeArrowheads="1"/>
          </p:cNvSpPr>
          <p:nvPr>
            <p:ph type="body" idx="1"/>
          </p:nvPr>
        </p:nvSpPr>
        <p:spPr bwMode="auto">
          <a:xfrm>
            <a:off x="685800" y="1371600"/>
            <a:ext cx="7772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2" name="Rectangle 4"/>
          <p:cNvSpPr>
            <a:spLocks noGrp="1" noChangeArrowheads="1"/>
          </p:cNvSpPr>
          <p:nvPr>
            <p:ph type="dt" sz="half" idx="2"/>
          </p:nvPr>
        </p:nvSpPr>
        <p:spPr bwMode="auto">
          <a:xfrm>
            <a:off x="152400" y="55626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400">
                <a:latin typeface="+mn-lt"/>
                <a:cs typeface="+mn-cs"/>
              </a:defRPr>
            </a:lvl1pPr>
          </a:lstStyle>
          <a:p>
            <a:pPr>
              <a:defRPr/>
            </a:pPr>
            <a:endParaRPr lang="en-GB" altLang="en-US"/>
          </a:p>
        </p:txBody>
      </p:sp>
      <p:sp>
        <p:nvSpPr>
          <p:cNvPr id="1029" name="Rectangle 5"/>
          <p:cNvSpPr>
            <a:spLocks noGrp="1" noChangeArrowheads="1"/>
          </p:cNvSpPr>
          <p:nvPr>
            <p:ph type="ftr" sz="quarter" idx="3"/>
          </p:nvPr>
        </p:nvSpPr>
        <p:spPr bwMode="auto">
          <a:xfrm>
            <a:off x="3276600" y="5562600"/>
            <a:ext cx="289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a:latin typeface="+mn-lt"/>
                <a:cs typeface="+mn-cs"/>
              </a:defRPr>
            </a:lvl1pPr>
          </a:lstStyle>
          <a:p>
            <a:pPr>
              <a:defRPr/>
            </a:pPr>
            <a:endParaRPr lang="en-GB" altLang="en-US"/>
          </a:p>
        </p:txBody>
      </p:sp>
      <p:sp>
        <p:nvSpPr>
          <p:cNvPr id="1030" name="Rectangle 6"/>
          <p:cNvSpPr>
            <a:spLocks noGrp="1" noChangeArrowheads="1"/>
          </p:cNvSpPr>
          <p:nvPr>
            <p:ph type="sldNum" sz="quarter" idx="4"/>
          </p:nvPr>
        </p:nvSpPr>
        <p:spPr bwMode="auto">
          <a:xfrm>
            <a:off x="7010400" y="55626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a:latin typeface="+mn-lt"/>
                <a:cs typeface="+mn-cs"/>
              </a:defRPr>
            </a:lvl1pPr>
          </a:lstStyle>
          <a:p>
            <a:pPr>
              <a:defRPr/>
            </a:pPr>
            <a:fld id="{8B2FC1F5-3F11-4F4C-98D3-E04A951B33C5}"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694" r:id="rId1"/>
    <p:sldLayoutId id="2147483707"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txStyles>
    <p:titleStyle>
      <a:lvl1pPr algn="l" rtl="0" eaLnBrk="1" fontAlgn="base" hangingPunct="1">
        <a:spcBef>
          <a:spcPct val="0"/>
        </a:spcBef>
        <a:spcAft>
          <a:spcPct val="0"/>
        </a:spcAft>
        <a:defRPr sz="4400" b="1">
          <a:solidFill>
            <a:schemeClr val="tx2"/>
          </a:solidFill>
          <a:latin typeface="+mj-lt"/>
          <a:ea typeface="+mj-ea"/>
          <a:cs typeface="+mj-cs"/>
        </a:defRPr>
      </a:lvl1pPr>
      <a:lvl2pPr algn="l" rtl="0" eaLnBrk="1" fontAlgn="base" hangingPunct="1">
        <a:spcBef>
          <a:spcPct val="0"/>
        </a:spcBef>
        <a:spcAft>
          <a:spcPct val="0"/>
        </a:spcAft>
        <a:defRPr sz="4400" b="1">
          <a:solidFill>
            <a:schemeClr val="tx2"/>
          </a:solidFill>
          <a:latin typeface="Calibri" pitchFamily="34" charset="0"/>
        </a:defRPr>
      </a:lvl2pPr>
      <a:lvl3pPr algn="l" rtl="0" eaLnBrk="1" fontAlgn="base" hangingPunct="1">
        <a:spcBef>
          <a:spcPct val="0"/>
        </a:spcBef>
        <a:spcAft>
          <a:spcPct val="0"/>
        </a:spcAft>
        <a:defRPr sz="4400" b="1">
          <a:solidFill>
            <a:schemeClr val="tx2"/>
          </a:solidFill>
          <a:latin typeface="Calibri" pitchFamily="34" charset="0"/>
        </a:defRPr>
      </a:lvl3pPr>
      <a:lvl4pPr algn="l" rtl="0" eaLnBrk="1" fontAlgn="base" hangingPunct="1">
        <a:spcBef>
          <a:spcPct val="0"/>
        </a:spcBef>
        <a:spcAft>
          <a:spcPct val="0"/>
        </a:spcAft>
        <a:defRPr sz="4400" b="1">
          <a:solidFill>
            <a:schemeClr val="tx2"/>
          </a:solidFill>
          <a:latin typeface="Calibri" pitchFamily="34" charset="0"/>
        </a:defRPr>
      </a:lvl4pPr>
      <a:lvl5pPr algn="l" rtl="0" eaLnBrk="1" fontAlgn="base" hangingPunct="1">
        <a:spcBef>
          <a:spcPct val="0"/>
        </a:spcBef>
        <a:spcAft>
          <a:spcPct val="0"/>
        </a:spcAft>
        <a:defRPr sz="4400" b="1">
          <a:solidFill>
            <a:schemeClr val="tx2"/>
          </a:solidFill>
          <a:latin typeface="Calibri" pitchFamily="34" charset="0"/>
        </a:defRPr>
      </a:lvl5pPr>
      <a:lvl6pPr marL="457200" algn="l" rtl="0" eaLnBrk="1" fontAlgn="base" hangingPunct="1">
        <a:spcBef>
          <a:spcPct val="0"/>
        </a:spcBef>
        <a:spcAft>
          <a:spcPct val="0"/>
        </a:spcAft>
        <a:defRPr sz="4400" b="1">
          <a:solidFill>
            <a:schemeClr val="tx2"/>
          </a:solidFill>
          <a:latin typeface="Arial" charset="0"/>
        </a:defRPr>
      </a:lvl6pPr>
      <a:lvl7pPr marL="914400" algn="l" rtl="0" eaLnBrk="1" fontAlgn="base" hangingPunct="1">
        <a:spcBef>
          <a:spcPct val="0"/>
        </a:spcBef>
        <a:spcAft>
          <a:spcPct val="0"/>
        </a:spcAft>
        <a:defRPr sz="4400" b="1">
          <a:solidFill>
            <a:schemeClr val="tx2"/>
          </a:solidFill>
          <a:latin typeface="Arial" charset="0"/>
        </a:defRPr>
      </a:lvl7pPr>
      <a:lvl8pPr marL="1371600" algn="l" rtl="0" eaLnBrk="1" fontAlgn="base" hangingPunct="1">
        <a:spcBef>
          <a:spcPct val="0"/>
        </a:spcBef>
        <a:spcAft>
          <a:spcPct val="0"/>
        </a:spcAft>
        <a:defRPr sz="4400" b="1">
          <a:solidFill>
            <a:schemeClr val="tx2"/>
          </a:solidFill>
          <a:latin typeface="Arial" charset="0"/>
        </a:defRPr>
      </a:lvl8pPr>
      <a:lvl9pPr marL="1828800" algn="l" rtl="0" eaLnBrk="1" fontAlgn="base" hangingPunct="1">
        <a:spcBef>
          <a:spcPct val="0"/>
        </a:spcBef>
        <a:spcAft>
          <a:spcPct val="0"/>
        </a:spcAft>
        <a:defRPr sz="4400" b="1">
          <a:solidFill>
            <a:schemeClr val="tx2"/>
          </a:solidFill>
          <a:latin typeface="Arial" charset="0"/>
        </a:defRPr>
      </a:lvl9pPr>
    </p:titleStyle>
    <p:bodyStyle>
      <a:lvl1pPr marL="457200" indent="-457200" algn="l" rtl="0" eaLnBrk="1" fontAlgn="base" hangingPunct="1">
        <a:spcBef>
          <a:spcPct val="20000"/>
        </a:spcBef>
        <a:spcAft>
          <a:spcPct val="0"/>
        </a:spcAft>
        <a:buFontTx/>
        <a:buBlip>
          <a:blip r:embed="rId15"/>
        </a:buBlip>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WMG-PowerpointBackgrounds3.jpg"/>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384978-FF33-4943-AA93-CA0F6CF72124}" type="datetimeFigureOut">
              <a:rPr lang="en-GB" smtClean="0"/>
              <a:t>09/11/2021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C35110-1EFC-4265-8B99-12D554FCCDAB}" type="slidenum">
              <a:rPr lang="en-GB" smtClean="0"/>
              <a:t>‹#›</a:t>
            </a:fld>
            <a:endParaRPr lang="en-GB"/>
          </a:p>
        </p:txBody>
      </p:sp>
    </p:spTree>
    <p:extLst>
      <p:ext uri="{BB962C8B-B14F-4D97-AF65-F5344CB8AC3E}">
        <p14:creationId xmlns:p14="http://schemas.microsoft.com/office/powerpoint/2010/main" val="189591948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Tx/>
        <a:buBlip>
          <a:blip r:embed="rId14"/>
        </a:buBlip>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06680" cy="1066800"/>
          </a:xfrm>
        </p:spPr>
        <p:txBody>
          <a:bodyPr/>
          <a:lstStyle/>
          <a:p>
            <a:r>
              <a:rPr lang="en-GB" sz="4000">
                <a:latin typeface="Garamond" panose="02020404030301010803" pitchFamily="18" charset="0"/>
              </a:rPr>
              <a:t>1. Problem Space</a:t>
            </a:r>
          </a:p>
        </p:txBody>
      </p:sp>
      <p:sp>
        <p:nvSpPr>
          <p:cNvPr id="6" name="TextBox 5"/>
          <p:cNvSpPr txBox="1"/>
          <p:nvPr/>
        </p:nvSpPr>
        <p:spPr>
          <a:xfrm>
            <a:off x="395536" y="6237312"/>
            <a:ext cx="7272808" cy="400110"/>
          </a:xfrm>
          <a:prstGeom prst="rect">
            <a:avLst/>
          </a:prstGeom>
          <a:noFill/>
        </p:spPr>
        <p:txBody>
          <a:bodyPr wrap="square" rtlCol="0">
            <a:spAutoFit/>
          </a:bodyPr>
          <a:lstStyle/>
          <a:p>
            <a:r>
              <a:rPr lang="en-GB" sz="2000" dirty="0">
                <a:latin typeface="Garamond" panose="02020404030301010803" pitchFamily="18" charset="0"/>
              </a:rPr>
              <a:t>DSML – Group Exercise: Slide </a:t>
            </a:r>
            <a:fld id="{94C9705E-D5DF-46CC-BA75-5D7F01FB6CBF}" type="slidenum">
              <a:rPr lang="en-GB" sz="2000" smtClean="0">
                <a:latin typeface="Garamond" panose="02020404030301010803" pitchFamily="18" charset="0"/>
              </a:rPr>
              <a:t>1</a:t>
            </a:fld>
            <a:endParaRPr lang="en-GB" sz="2000" dirty="0">
              <a:latin typeface="Garamond" panose="02020404030301010803" pitchFamily="18" charset="0"/>
            </a:endParaRPr>
          </a:p>
        </p:txBody>
      </p:sp>
      <p:sp>
        <p:nvSpPr>
          <p:cNvPr id="5" name="TextBox 4">
            <a:extLst>
              <a:ext uri="{FF2B5EF4-FFF2-40B4-BE49-F238E27FC236}">
                <a16:creationId xmlns:a16="http://schemas.microsoft.com/office/drawing/2014/main" id="{AFF3FF2F-1F12-4C83-9607-22C4DD5F65F9}"/>
              </a:ext>
            </a:extLst>
          </p:cNvPr>
          <p:cNvSpPr txBox="1"/>
          <p:nvPr/>
        </p:nvSpPr>
        <p:spPr>
          <a:xfrm>
            <a:off x="608858" y="1365428"/>
            <a:ext cx="8136904" cy="4001095"/>
          </a:xfrm>
          <a:prstGeom prst="rect">
            <a:avLst/>
          </a:prstGeom>
          <a:noFill/>
        </p:spPr>
        <p:txBody>
          <a:bodyPr wrap="square" rtlCol="0">
            <a:spAutoFit/>
          </a:bodyPr>
          <a:lstStyle/>
          <a:p>
            <a:pPr algn="just"/>
            <a:r>
              <a:rPr lang="en-GB" dirty="0">
                <a:latin typeface="Garamond" panose="02020404030301010803" pitchFamily="18" charset="0"/>
              </a:rPr>
              <a:t>An eCommerce company based in Brazil is looking for partner to work on a data science and machine learning project. The company is one of the leading companies in Brazil, and sell a wide-range of products. In the moment they are particularly interested in  boosting their online sales along with online reputation.</a:t>
            </a:r>
          </a:p>
          <a:p>
            <a:pPr algn="just"/>
            <a:endParaRPr lang="en-GB" sz="1400" dirty="0">
              <a:latin typeface="Garamond" panose="02020404030301010803" pitchFamily="18" charset="0"/>
            </a:endParaRPr>
          </a:p>
          <a:p>
            <a:pPr algn="just"/>
            <a:r>
              <a:rPr lang="en-GB" dirty="0">
                <a:latin typeface="Garamond" panose="02020404030301010803" pitchFamily="18" charset="0"/>
              </a:rPr>
              <a:t>As part of this, they want you to build a prediction model that will help predict the customer review score, which will allow them to particularly target the customers who are more likely to leave good reviews with emails and targeted messages and therefore, get more good reviews. </a:t>
            </a:r>
          </a:p>
        </p:txBody>
      </p:sp>
    </p:spTree>
    <p:extLst>
      <p:ext uri="{BB962C8B-B14F-4D97-AF65-F5344CB8AC3E}">
        <p14:creationId xmlns:p14="http://schemas.microsoft.com/office/powerpoint/2010/main" val="1733137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06680" cy="1066800"/>
          </a:xfrm>
        </p:spPr>
        <p:txBody>
          <a:bodyPr/>
          <a:lstStyle/>
          <a:p>
            <a:r>
              <a:rPr lang="en-GB" sz="4000">
                <a:latin typeface="Garamond" panose="02020404030301010803" pitchFamily="18" charset="0"/>
              </a:rPr>
              <a:t>2. Data</a:t>
            </a:r>
          </a:p>
        </p:txBody>
      </p:sp>
      <p:sp>
        <p:nvSpPr>
          <p:cNvPr id="6" name="TextBox 5"/>
          <p:cNvSpPr txBox="1"/>
          <p:nvPr/>
        </p:nvSpPr>
        <p:spPr>
          <a:xfrm>
            <a:off x="395536" y="6237312"/>
            <a:ext cx="7272808" cy="400110"/>
          </a:xfrm>
          <a:prstGeom prst="rect">
            <a:avLst/>
          </a:prstGeom>
          <a:noFill/>
        </p:spPr>
        <p:txBody>
          <a:bodyPr wrap="square" rtlCol="0">
            <a:spAutoFit/>
          </a:bodyPr>
          <a:lstStyle/>
          <a:p>
            <a:r>
              <a:rPr lang="en-GB" sz="2000">
                <a:latin typeface="Garamond" panose="02020404030301010803" pitchFamily="18" charset="0"/>
              </a:rPr>
              <a:t>DSML – Group Exercise: Slide </a:t>
            </a:r>
            <a:fld id="{94C9705E-D5DF-46CC-BA75-5D7F01FB6CBF}" type="slidenum">
              <a:rPr lang="en-GB" sz="2000" smtClean="0">
                <a:latin typeface="Garamond" panose="02020404030301010803" pitchFamily="18" charset="0"/>
              </a:rPr>
              <a:t>10</a:t>
            </a:fld>
            <a:endParaRPr lang="en-GB" sz="2000">
              <a:latin typeface="Garamond" panose="02020404030301010803" pitchFamily="18" charset="0"/>
            </a:endParaRPr>
          </a:p>
        </p:txBody>
      </p:sp>
      <p:sp>
        <p:nvSpPr>
          <p:cNvPr id="3" name="TextBox 2"/>
          <p:cNvSpPr txBox="1"/>
          <p:nvPr/>
        </p:nvSpPr>
        <p:spPr>
          <a:xfrm>
            <a:off x="685800" y="1196752"/>
            <a:ext cx="8134672" cy="4154984"/>
          </a:xfrm>
          <a:prstGeom prst="rect">
            <a:avLst/>
          </a:prstGeom>
          <a:noFill/>
        </p:spPr>
        <p:txBody>
          <a:bodyPr wrap="square" rtlCol="0">
            <a:spAutoFit/>
          </a:bodyPr>
          <a:lstStyle/>
          <a:p>
            <a:r>
              <a:rPr lang="en-GB" b="1" u="sng" err="1">
                <a:latin typeface="Garamond" panose="02020404030301010803" pitchFamily="18" charset="0"/>
              </a:rPr>
              <a:t>olist_product_dataset</a:t>
            </a:r>
            <a:endParaRPr lang="en-GB" b="1" u="sng">
              <a:latin typeface="Garamond" panose="02020404030301010803" pitchFamily="18" charset="0"/>
            </a:endParaRPr>
          </a:p>
          <a:p>
            <a:pPr marL="971550" lvl="1" indent="-514350">
              <a:buFont typeface="+mj-lt"/>
              <a:buAutoNum type="arabicPeriod"/>
            </a:pPr>
            <a:r>
              <a:rPr lang="en-GB" err="1">
                <a:latin typeface="Garamond" panose="02020404030301010803" pitchFamily="18" charset="0"/>
              </a:rPr>
              <a:t>product_id</a:t>
            </a:r>
            <a:r>
              <a:rPr lang="en-GB">
                <a:latin typeface="Garamond" panose="02020404030301010803" pitchFamily="18" charset="0"/>
              </a:rPr>
              <a:t>: Unique ID of the product (primary key)</a:t>
            </a:r>
          </a:p>
          <a:p>
            <a:pPr marL="971550" lvl="1" indent="-514350">
              <a:buFont typeface="+mj-lt"/>
              <a:buAutoNum type="arabicPeriod"/>
            </a:pPr>
            <a:r>
              <a:rPr lang="en-GB" err="1">
                <a:latin typeface="Garamond" panose="02020404030301010803" pitchFamily="18" charset="0"/>
              </a:rPr>
              <a:t>product_category_name</a:t>
            </a:r>
            <a:r>
              <a:rPr lang="en-GB">
                <a:latin typeface="Garamond" panose="02020404030301010803" pitchFamily="18" charset="0"/>
              </a:rPr>
              <a:t>: Name of the product category</a:t>
            </a:r>
          </a:p>
          <a:p>
            <a:pPr marL="971550" lvl="1" indent="-514350">
              <a:buFont typeface="+mj-lt"/>
              <a:buAutoNum type="arabicPeriod"/>
            </a:pPr>
            <a:r>
              <a:rPr lang="en-GB" err="1">
                <a:latin typeface="Garamond" panose="02020404030301010803" pitchFamily="18" charset="0"/>
              </a:rPr>
              <a:t>product_name_lenght</a:t>
            </a:r>
            <a:r>
              <a:rPr lang="en-GB">
                <a:latin typeface="Garamond" panose="02020404030301010803" pitchFamily="18" charset="0"/>
              </a:rPr>
              <a:t>: Number of characters extracted from the product name</a:t>
            </a:r>
          </a:p>
          <a:p>
            <a:pPr marL="971550" lvl="1" indent="-514350">
              <a:buFont typeface="+mj-lt"/>
              <a:buAutoNum type="arabicPeriod"/>
            </a:pPr>
            <a:r>
              <a:rPr lang="en-GB" err="1">
                <a:latin typeface="Garamond" panose="02020404030301010803" pitchFamily="18" charset="0"/>
              </a:rPr>
              <a:t>product_description_lenght</a:t>
            </a:r>
            <a:r>
              <a:rPr lang="en-GB">
                <a:latin typeface="Garamond" panose="02020404030301010803" pitchFamily="18" charset="0"/>
              </a:rPr>
              <a:t>: Number of characters extracted from the product description </a:t>
            </a:r>
          </a:p>
          <a:p>
            <a:pPr marL="971550" lvl="1" indent="-514350">
              <a:buFont typeface="+mj-lt"/>
              <a:buAutoNum type="arabicPeriod"/>
            </a:pPr>
            <a:r>
              <a:rPr lang="en-GB" err="1">
                <a:latin typeface="Garamond" panose="02020404030301010803" pitchFamily="18" charset="0"/>
              </a:rPr>
              <a:t>product_photos_qty</a:t>
            </a:r>
            <a:r>
              <a:rPr lang="en-GB">
                <a:latin typeface="Garamond" panose="02020404030301010803" pitchFamily="18" charset="0"/>
              </a:rPr>
              <a:t>: Number of product photos online</a:t>
            </a:r>
          </a:p>
          <a:p>
            <a:pPr marL="971550" lvl="1" indent="-514350">
              <a:buFont typeface="+mj-lt"/>
              <a:buAutoNum type="arabicPeriod"/>
            </a:pPr>
            <a:r>
              <a:rPr lang="en-GB" err="1">
                <a:latin typeface="Garamond" panose="02020404030301010803" pitchFamily="18" charset="0"/>
              </a:rPr>
              <a:t>product_weight_g</a:t>
            </a:r>
            <a:r>
              <a:rPr lang="en-GB">
                <a:latin typeface="Garamond" panose="02020404030301010803" pitchFamily="18" charset="0"/>
              </a:rPr>
              <a:t>: Product weight in grams</a:t>
            </a:r>
          </a:p>
          <a:p>
            <a:pPr marL="971550" lvl="1" indent="-514350">
              <a:buFont typeface="+mj-lt"/>
              <a:buAutoNum type="arabicPeriod"/>
            </a:pPr>
            <a:r>
              <a:rPr lang="en-GB" err="1">
                <a:latin typeface="Garamond" panose="02020404030301010803" pitchFamily="18" charset="0"/>
              </a:rPr>
              <a:t>product_length_cm</a:t>
            </a:r>
            <a:r>
              <a:rPr lang="en-GB">
                <a:latin typeface="Garamond" panose="02020404030301010803" pitchFamily="18" charset="0"/>
              </a:rPr>
              <a:t>: Product length in centimetres</a:t>
            </a:r>
          </a:p>
          <a:p>
            <a:pPr marL="971550" lvl="1" indent="-514350">
              <a:buFont typeface="+mj-lt"/>
              <a:buAutoNum type="arabicPeriod"/>
            </a:pPr>
            <a:r>
              <a:rPr lang="en-GB" err="1">
                <a:latin typeface="Garamond" panose="02020404030301010803" pitchFamily="18" charset="0"/>
              </a:rPr>
              <a:t>product_width_cm</a:t>
            </a:r>
            <a:r>
              <a:rPr lang="en-GB">
                <a:latin typeface="Garamond" panose="02020404030301010803" pitchFamily="18" charset="0"/>
              </a:rPr>
              <a:t>: Product width in centimetres</a:t>
            </a:r>
          </a:p>
        </p:txBody>
      </p:sp>
    </p:spTree>
    <p:extLst>
      <p:ext uri="{BB962C8B-B14F-4D97-AF65-F5344CB8AC3E}">
        <p14:creationId xmlns:p14="http://schemas.microsoft.com/office/powerpoint/2010/main" val="3132024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06680" cy="1066800"/>
          </a:xfrm>
        </p:spPr>
        <p:txBody>
          <a:bodyPr/>
          <a:lstStyle/>
          <a:p>
            <a:r>
              <a:rPr lang="en-GB" sz="4000">
                <a:latin typeface="Garamond" panose="02020404030301010803" pitchFamily="18" charset="0"/>
              </a:rPr>
              <a:t>2. Data</a:t>
            </a:r>
          </a:p>
        </p:txBody>
      </p:sp>
      <p:sp>
        <p:nvSpPr>
          <p:cNvPr id="6" name="TextBox 5"/>
          <p:cNvSpPr txBox="1"/>
          <p:nvPr/>
        </p:nvSpPr>
        <p:spPr>
          <a:xfrm>
            <a:off x="395536" y="6237312"/>
            <a:ext cx="7272808" cy="400110"/>
          </a:xfrm>
          <a:prstGeom prst="rect">
            <a:avLst/>
          </a:prstGeom>
          <a:noFill/>
        </p:spPr>
        <p:txBody>
          <a:bodyPr wrap="square" rtlCol="0">
            <a:spAutoFit/>
          </a:bodyPr>
          <a:lstStyle/>
          <a:p>
            <a:r>
              <a:rPr lang="en-GB" sz="2000">
                <a:latin typeface="Garamond" panose="02020404030301010803" pitchFamily="18" charset="0"/>
              </a:rPr>
              <a:t>DSML – Group Exercise: Slide </a:t>
            </a:r>
            <a:fld id="{94C9705E-D5DF-46CC-BA75-5D7F01FB6CBF}" type="slidenum">
              <a:rPr lang="en-GB" sz="2000" smtClean="0">
                <a:latin typeface="Garamond" panose="02020404030301010803" pitchFamily="18" charset="0"/>
              </a:rPr>
              <a:t>11</a:t>
            </a:fld>
            <a:endParaRPr lang="en-GB" sz="2000">
              <a:latin typeface="Garamond" panose="02020404030301010803" pitchFamily="18" charset="0"/>
            </a:endParaRPr>
          </a:p>
        </p:txBody>
      </p:sp>
      <p:sp>
        <p:nvSpPr>
          <p:cNvPr id="3" name="TextBox 2"/>
          <p:cNvSpPr txBox="1"/>
          <p:nvPr/>
        </p:nvSpPr>
        <p:spPr>
          <a:xfrm>
            <a:off x="685800" y="1196752"/>
            <a:ext cx="7918648" cy="2308324"/>
          </a:xfrm>
          <a:prstGeom prst="rect">
            <a:avLst/>
          </a:prstGeom>
          <a:noFill/>
        </p:spPr>
        <p:txBody>
          <a:bodyPr wrap="square" rtlCol="0">
            <a:spAutoFit/>
          </a:bodyPr>
          <a:lstStyle/>
          <a:p>
            <a:r>
              <a:rPr lang="en-GB" b="1" u="sng" dirty="0" err="1">
                <a:latin typeface="Garamond" panose="02020404030301010803" pitchFamily="18" charset="0"/>
              </a:rPr>
              <a:t>olist_sellers_dataset</a:t>
            </a:r>
            <a:endParaRPr lang="en-GB" b="1" u="sng" dirty="0">
              <a:latin typeface="Garamond" panose="02020404030301010803" pitchFamily="18" charset="0"/>
            </a:endParaRPr>
          </a:p>
          <a:p>
            <a:pPr marL="971550" lvl="1" indent="-514350">
              <a:buFont typeface="+mj-lt"/>
              <a:buAutoNum type="arabicPeriod"/>
            </a:pPr>
            <a:r>
              <a:rPr lang="en-GB" dirty="0" err="1">
                <a:latin typeface="Garamond" panose="02020404030301010803" pitchFamily="18" charset="0"/>
              </a:rPr>
              <a:t>seller_id</a:t>
            </a:r>
            <a:r>
              <a:rPr lang="en-GB" dirty="0">
                <a:latin typeface="Garamond" panose="02020404030301010803" pitchFamily="18" charset="0"/>
              </a:rPr>
              <a:t>: Unique ID of the seller (primary key)</a:t>
            </a:r>
          </a:p>
          <a:p>
            <a:pPr marL="971550" lvl="1" indent="-514350">
              <a:buFont typeface="+mj-lt"/>
              <a:buAutoNum type="arabicPeriod"/>
            </a:pPr>
            <a:r>
              <a:rPr lang="en-GB" dirty="0" err="1">
                <a:latin typeface="Garamond" panose="02020404030301010803" pitchFamily="18" charset="0"/>
              </a:rPr>
              <a:t>seller_zip_code_prefix</a:t>
            </a:r>
            <a:r>
              <a:rPr lang="en-GB" dirty="0">
                <a:latin typeface="Garamond" panose="02020404030301010803" pitchFamily="18" charset="0"/>
              </a:rPr>
              <a:t>: The first five digits of the seller’s zip code (post code)</a:t>
            </a:r>
          </a:p>
          <a:p>
            <a:pPr marL="971550" lvl="1" indent="-514350">
              <a:buFont typeface="+mj-lt"/>
              <a:buAutoNum type="arabicPeriod"/>
            </a:pPr>
            <a:r>
              <a:rPr lang="en-GB" dirty="0" err="1">
                <a:latin typeface="Garamond" panose="02020404030301010803" pitchFamily="18" charset="0"/>
              </a:rPr>
              <a:t>seller_city</a:t>
            </a:r>
            <a:r>
              <a:rPr lang="en-GB" dirty="0">
                <a:latin typeface="Garamond" panose="02020404030301010803" pitchFamily="18" charset="0"/>
              </a:rPr>
              <a:t>: City where the seller is based</a:t>
            </a:r>
          </a:p>
          <a:p>
            <a:pPr marL="971550" lvl="1" indent="-514350">
              <a:buFont typeface="+mj-lt"/>
              <a:buAutoNum type="arabicPeriod"/>
            </a:pPr>
            <a:r>
              <a:rPr lang="en-GB" dirty="0" err="1">
                <a:latin typeface="Garamond" panose="02020404030301010803" pitchFamily="18" charset="0"/>
              </a:rPr>
              <a:t>seller_state</a:t>
            </a:r>
            <a:r>
              <a:rPr lang="en-GB" dirty="0">
                <a:latin typeface="Garamond" panose="02020404030301010803" pitchFamily="18" charset="0"/>
              </a:rPr>
              <a:t>: State where the seller is based</a:t>
            </a:r>
          </a:p>
        </p:txBody>
      </p:sp>
    </p:spTree>
    <p:extLst>
      <p:ext uri="{BB962C8B-B14F-4D97-AF65-F5344CB8AC3E}">
        <p14:creationId xmlns:p14="http://schemas.microsoft.com/office/powerpoint/2010/main" val="3100871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06680" cy="1066800"/>
          </a:xfrm>
        </p:spPr>
        <p:txBody>
          <a:bodyPr/>
          <a:lstStyle/>
          <a:p>
            <a:r>
              <a:rPr lang="en-GB" sz="4000">
                <a:latin typeface="Garamond" panose="02020404030301010803" pitchFamily="18" charset="0"/>
              </a:rPr>
              <a:t>2. Data</a:t>
            </a:r>
          </a:p>
        </p:txBody>
      </p:sp>
      <p:sp>
        <p:nvSpPr>
          <p:cNvPr id="6" name="TextBox 5"/>
          <p:cNvSpPr txBox="1"/>
          <p:nvPr/>
        </p:nvSpPr>
        <p:spPr>
          <a:xfrm>
            <a:off x="395536" y="6237312"/>
            <a:ext cx="7272808" cy="400110"/>
          </a:xfrm>
          <a:prstGeom prst="rect">
            <a:avLst/>
          </a:prstGeom>
          <a:noFill/>
        </p:spPr>
        <p:txBody>
          <a:bodyPr wrap="square" rtlCol="0">
            <a:spAutoFit/>
          </a:bodyPr>
          <a:lstStyle/>
          <a:p>
            <a:r>
              <a:rPr lang="en-GB" sz="2000">
                <a:latin typeface="Garamond" panose="02020404030301010803" pitchFamily="18" charset="0"/>
              </a:rPr>
              <a:t>DSML – Group Exercise: Slide </a:t>
            </a:r>
            <a:fld id="{94C9705E-D5DF-46CC-BA75-5D7F01FB6CBF}" type="slidenum">
              <a:rPr lang="en-GB" sz="2000" smtClean="0">
                <a:latin typeface="Garamond" panose="02020404030301010803" pitchFamily="18" charset="0"/>
              </a:rPr>
              <a:t>12</a:t>
            </a:fld>
            <a:endParaRPr lang="en-GB" sz="2000">
              <a:latin typeface="Garamond" panose="02020404030301010803" pitchFamily="18" charset="0"/>
            </a:endParaRPr>
          </a:p>
        </p:txBody>
      </p:sp>
      <p:sp>
        <p:nvSpPr>
          <p:cNvPr id="3" name="TextBox 2"/>
          <p:cNvSpPr txBox="1"/>
          <p:nvPr/>
        </p:nvSpPr>
        <p:spPr>
          <a:xfrm>
            <a:off x="685800" y="1196752"/>
            <a:ext cx="7918648" cy="1938992"/>
          </a:xfrm>
          <a:prstGeom prst="rect">
            <a:avLst/>
          </a:prstGeom>
          <a:noFill/>
        </p:spPr>
        <p:txBody>
          <a:bodyPr wrap="square" rtlCol="0">
            <a:spAutoFit/>
          </a:bodyPr>
          <a:lstStyle/>
          <a:p>
            <a:r>
              <a:rPr lang="en-GB" b="1" u="sng" err="1">
                <a:latin typeface="Garamond" panose="02020404030301010803" pitchFamily="18" charset="0"/>
              </a:rPr>
              <a:t>olist_sellers_dataset</a:t>
            </a:r>
            <a:endParaRPr lang="en-GB" b="1" u="sng">
              <a:latin typeface="Garamond" panose="02020404030301010803" pitchFamily="18" charset="0"/>
            </a:endParaRPr>
          </a:p>
          <a:p>
            <a:pPr marL="971550" lvl="1" indent="-514350">
              <a:buFont typeface="+mj-lt"/>
              <a:buAutoNum type="arabicPeriod"/>
            </a:pPr>
            <a:r>
              <a:rPr lang="en-GB" err="1">
                <a:latin typeface="Garamond" panose="02020404030301010803" pitchFamily="18" charset="0"/>
              </a:rPr>
              <a:t>product_category_name</a:t>
            </a:r>
            <a:r>
              <a:rPr lang="en-GB">
                <a:latin typeface="Garamond" panose="02020404030301010803" pitchFamily="18" charset="0"/>
              </a:rPr>
              <a:t>: Product category name in Portuguese</a:t>
            </a:r>
          </a:p>
          <a:p>
            <a:pPr marL="971550" lvl="1" indent="-514350">
              <a:buFont typeface="+mj-lt"/>
              <a:buAutoNum type="arabicPeriod"/>
            </a:pPr>
            <a:r>
              <a:rPr lang="en-GB" err="1">
                <a:latin typeface="Garamond" panose="02020404030301010803" pitchFamily="18" charset="0"/>
              </a:rPr>
              <a:t>product_category_name_english</a:t>
            </a:r>
            <a:r>
              <a:rPr lang="en-GB">
                <a:latin typeface="Garamond" panose="02020404030301010803" pitchFamily="18" charset="0"/>
              </a:rPr>
              <a:t>: Product category name in English</a:t>
            </a:r>
          </a:p>
        </p:txBody>
      </p:sp>
      <p:sp>
        <p:nvSpPr>
          <p:cNvPr id="7" name="TextBox 6"/>
          <p:cNvSpPr txBox="1"/>
          <p:nvPr/>
        </p:nvSpPr>
        <p:spPr>
          <a:xfrm>
            <a:off x="685800" y="3284984"/>
            <a:ext cx="7918648" cy="1938992"/>
          </a:xfrm>
          <a:prstGeom prst="rect">
            <a:avLst/>
          </a:prstGeom>
          <a:noFill/>
        </p:spPr>
        <p:txBody>
          <a:bodyPr wrap="square" rtlCol="0">
            <a:spAutoFit/>
          </a:bodyPr>
          <a:lstStyle/>
          <a:p>
            <a:r>
              <a:rPr lang="en-GB" b="1" u="sng" dirty="0">
                <a:latin typeface="Garamond" panose="02020404030301010803" pitchFamily="18" charset="0"/>
              </a:rPr>
              <a:t>WARNINGS!!!!!</a:t>
            </a:r>
          </a:p>
          <a:p>
            <a:pPr marL="971550" lvl="1" indent="-514350">
              <a:buFont typeface="+mj-lt"/>
              <a:buAutoNum type="arabicPeriod"/>
            </a:pPr>
            <a:r>
              <a:rPr lang="en-GB" dirty="0">
                <a:latin typeface="Garamond" panose="02020404030301010803" pitchFamily="18" charset="0"/>
              </a:rPr>
              <a:t>An order may have multiple items</a:t>
            </a:r>
          </a:p>
          <a:p>
            <a:pPr marL="971550" lvl="1" indent="-514350">
              <a:buFont typeface="+mj-lt"/>
              <a:buAutoNum type="arabicPeriod"/>
            </a:pPr>
            <a:r>
              <a:rPr lang="en-GB" dirty="0">
                <a:latin typeface="Garamond" panose="02020404030301010803" pitchFamily="18" charset="0"/>
              </a:rPr>
              <a:t>Each item may be fulfilled by different sellers</a:t>
            </a:r>
          </a:p>
          <a:p>
            <a:pPr marL="971550" lvl="1" indent="-514350">
              <a:buFont typeface="+mj-lt"/>
              <a:buAutoNum type="arabicPeriod"/>
            </a:pPr>
            <a:r>
              <a:rPr lang="en-GB" dirty="0">
                <a:latin typeface="Garamond" panose="02020404030301010803" pitchFamily="18" charset="0"/>
              </a:rPr>
              <a:t>All text identifying stores and partners have been replaced with Game of Thrones great houses</a:t>
            </a:r>
          </a:p>
        </p:txBody>
      </p:sp>
    </p:spTree>
    <p:extLst>
      <p:ext uri="{BB962C8B-B14F-4D97-AF65-F5344CB8AC3E}">
        <p14:creationId xmlns:p14="http://schemas.microsoft.com/office/powerpoint/2010/main" val="2608271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06680" cy="1066800"/>
          </a:xfrm>
        </p:spPr>
        <p:txBody>
          <a:bodyPr/>
          <a:lstStyle/>
          <a:p>
            <a:r>
              <a:rPr lang="en-GB" sz="4000" dirty="0">
                <a:latin typeface="Garamond" panose="02020404030301010803" pitchFamily="18" charset="0"/>
              </a:rPr>
              <a:t>3. Task</a:t>
            </a:r>
          </a:p>
        </p:txBody>
      </p:sp>
      <p:sp>
        <p:nvSpPr>
          <p:cNvPr id="6" name="TextBox 5"/>
          <p:cNvSpPr txBox="1"/>
          <p:nvPr/>
        </p:nvSpPr>
        <p:spPr>
          <a:xfrm>
            <a:off x="395536" y="6237312"/>
            <a:ext cx="7272808" cy="400110"/>
          </a:xfrm>
          <a:prstGeom prst="rect">
            <a:avLst/>
          </a:prstGeom>
          <a:noFill/>
        </p:spPr>
        <p:txBody>
          <a:bodyPr wrap="square" rtlCol="0">
            <a:spAutoFit/>
          </a:bodyPr>
          <a:lstStyle/>
          <a:p>
            <a:r>
              <a:rPr lang="en-GB" sz="2000">
                <a:latin typeface="Garamond" panose="02020404030301010803" pitchFamily="18" charset="0"/>
              </a:rPr>
              <a:t>DSML – Group Exercise: Slide </a:t>
            </a:r>
            <a:fld id="{94C9705E-D5DF-46CC-BA75-5D7F01FB6CBF}" type="slidenum">
              <a:rPr lang="en-GB" sz="2000" smtClean="0">
                <a:latin typeface="Garamond" panose="02020404030301010803" pitchFamily="18" charset="0"/>
              </a:rPr>
              <a:t>13</a:t>
            </a:fld>
            <a:endParaRPr lang="en-GB" sz="2000">
              <a:latin typeface="Garamond" panose="02020404030301010803" pitchFamily="18" charset="0"/>
            </a:endParaRPr>
          </a:p>
        </p:txBody>
      </p:sp>
      <p:sp>
        <p:nvSpPr>
          <p:cNvPr id="8" name="TextBox 7">
            <a:extLst>
              <a:ext uri="{FF2B5EF4-FFF2-40B4-BE49-F238E27FC236}">
                <a16:creationId xmlns:a16="http://schemas.microsoft.com/office/drawing/2014/main" id="{AFF3FF2F-1F12-4C83-9607-22C4DD5F65F9}"/>
              </a:ext>
            </a:extLst>
          </p:cNvPr>
          <p:cNvSpPr txBox="1"/>
          <p:nvPr/>
        </p:nvSpPr>
        <p:spPr>
          <a:xfrm>
            <a:off x="522920" y="1174388"/>
            <a:ext cx="8532440" cy="5078313"/>
          </a:xfrm>
          <a:prstGeom prst="rect">
            <a:avLst/>
          </a:prstGeom>
          <a:noFill/>
        </p:spPr>
        <p:txBody>
          <a:bodyPr wrap="square" lIns="91440" tIns="45720" rIns="91440" bIns="45720" rtlCol="0" anchor="t">
            <a:spAutoFit/>
          </a:bodyPr>
          <a:lstStyle/>
          <a:p>
            <a:r>
              <a:rPr lang="en-GB">
                <a:latin typeface="Garamond"/>
                <a:cs typeface="Arial"/>
              </a:rPr>
              <a:t>The business wants to have more reviews on their website, but they particularly want good reviews! They want to be able to target customers who otherwise would not write a review with an email and special offer prompting them to do so. However, they want this to be targeted at the “right” kind of customers.</a:t>
            </a:r>
          </a:p>
          <a:p>
            <a:endParaRPr lang="en-GB" sz="1200">
              <a:latin typeface="Garamond" panose="02020404030301010803" pitchFamily="18" charset="0"/>
            </a:endParaRPr>
          </a:p>
          <a:p>
            <a:r>
              <a:rPr lang="en-GB">
                <a:latin typeface="Garamond" panose="02020404030301010803" pitchFamily="18" charset="0"/>
              </a:rPr>
              <a:t>You will need to build one models that can predict the customer  review score (1-5*). You can treat it as either binary task, multi-classification or regression task. But remember your client want more good reviews.</a:t>
            </a:r>
          </a:p>
          <a:p>
            <a:endParaRPr lang="en-GB" sz="1200">
              <a:latin typeface="Garamond" panose="02020404030301010803" pitchFamily="18" charset="0"/>
            </a:endParaRPr>
          </a:p>
          <a:p>
            <a:r>
              <a:rPr lang="en-GB">
                <a:latin typeface="Garamond" panose="02020404030301010803" pitchFamily="18" charset="0"/>
              </a:rPr>
              <a:t>Although not much cleaning is required, you will need to merge some datasets. Also think hard about the features you want to include and any aggregation or transformations you want to perform. </a:t>
            </a:r>
          </a:p>
        </p:txBody>
      </p:sp>
    </p:spTree>
    <p:extLst>
      <p:ext uri="{BB962C8B-B14F-4D97-AF65-F5344CB8AC3E}">
        <p14:creationId xmlns:p14="http://schemas.microsoft.com/office/powerpoint/2010/main" val="353567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06680" cy="1066800"/>
          </a:xfrm>
        </p:spPr>
        <p:txBody>
          <a:bodyPr/>
          <a:lstStyle/>
          <a:p>
            <a:r>
              <a:rPr lang="en-GB" sz="4000">
                <a:latin typeface="Garamond" panose="02020404030301010803" pitchFamily="18" charset="0"/>
              </a:rPr>
              <a:t>1. Problem Space</a:t>
            </a:r>
          </a:p>
        </p:txBody>
      </p:sp>
      <p:sp>
        <p:nvSpPr>
          <p:cNvPr id="6" name="TextBox 5"/>
          <p:cNvSpPr txBox="1"/>
          <p:nvPr/>
        </p:nvSpPr>
        <p:spPr>
          <a:xfrm>
            <a:off x="395536" y="6237312"/>
            <a:ext cx="7272808" cy="400110"/>
          </a:xfrm>
          <a:prstGeom prst="rect">
            <a:avLst/>
          </a:prstGeom>
          <a:noFill/>
        </p:spPr>
        <p:txBody>
          <a:bodyPr wrap="square" rtlCol="0">
            <a:spAutoFit/>
          </a:bodyPr>
          <a:lstStyle/>
          <a:p>
            <a:r>
              <a:rPr lang="en-GB" sz="2000">
                <a:latin typeface="Garamond" panose="02020404030301010803" pitchFamily="18" charset="0"/>
              </a:rPr>
              <a:t>DSML – Group Exercise: Slide </a:t>
            </a:r>
            <a:fld id="{94C9705E-D5DF-46CC-BA75-5D7F01FB6CBF}" type="slidenum">
              <a:rPr lang="en-GB" sz="2000" smtClean="0">
                <a:latin typeface="Garamond" panose="02020404030301010803" pitchFamily="18" charset="0"/>
              </a:rPr>
              <a:t>2</a:t>
            </a:fld>
            <a:endParaRPr lang="en-GB" sz="2000">
              <a:latin typeface="Garamond" panose="02020404030301010803"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530" y="1052736"/>
            <a:ext cx="7596336" cy="4998655"/>
          </a:xfrm>
          <a:prstGeom prst="rect">
            <a:avLst/>
          </a:prstGeom>
        </p:spPr>
      </p:pic>
    </p:spTree>
    <p:extLst>
      <p:ext uri="{BB962C8B-B14F-4D97-AF65-F5344CB8AC3E}">
        <p14:creationId xmlns:p14="http://schemas.microsoft.com/office/powerpoint/2010/main" val="1889154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06680" cy="1066800"/>
          </a:xfrm>
        </p:spPr>
        <p:txBody>
          <a:bodyPr/>
          <a:lstStyle/>
          <a:p>
            <a:r>
              <a:rPr lang="en-GB" sz="4000">
                <a:latin typeface="Garamond" panose="02020404030301010803" pitchFamily="18" charset="0"/>
              </a:rPr>
              <a:t>2. Data</a:t>
            </a:r>
          </a:p>
        </p:txBody>
      </p:sp>
      <p:sp>
        <p:nvSpPr>
          <p:cNvPr id="6" name="TextBox 5"/>
          <p:cNvSpPr txBox="1"/>
          <p:nvPr/>
        </p:nvSpPr>
        <p:spPr>
          <a:xfrm>
            <a:off x="395536" y="6237312"/>
            <a:ext cx="7272808" cy="400110"/>
          </a:xfrm>
          <a:prstGeom prst="rect">
            <a:avLst/>
          </a:prstGeom>
          <a:noFill/>
        </p:spPr>
        <p:txBody>
          <a:bodyPr wrap="square" rtlCol="0">
            <a:spAutoFit/>
          </a:bodyPr>
          <a:lstStyle/>
          <a:p>
            <a:r>
              <a:rPr lang="en-GB" sz="2000">
                <a:latin typeface="Garamond" panose="02020404030301010803" pitchFamily="18" charset="0"/>
              </a:rPr>
              <a:t>DSML – Group Exercise: Slide </a:t>
            </a:r>
            <a:fld id="{94C9705E-D5DF-46CC-BA75-5D7F01FB6CBF}" type="slidenum">
              <a:rPr lang="en-GB" sz="2000" smtClean="0">
                <a:latin typeface="Garamond" panose="02020404030301010803" pitchFamily="18" charset="0"/>
              </a:rPr>
              <a:t>3</a:t>
            </a:fld>
            <a:endParaRPr lang="en-GB" sz="2000">
              <a:latin typeface="Garamond" panose="02020404030301010803"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9520" y="1124744"/>
            <a:ext cx="8028384" cy="4831240"/>
          </a:xfrm>
          <a:prstGeom prst="rect">
            <a:avLst/>
          </a:prstGeom>
        </p:spPr>
      </p:pic>
    </p:spTree>
    <p:extLst>
      <p:ext uri="{BB962C8B-B14F-4D97-AF65-F5344CB8AC3E}">
        <p14:creationId xmlns:p14="http://schemas.microsoft.com/office/powerpoint/2010/main" val="610054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06680" cy="1066800"/>
          </a:xfrm>
        </p:spPr>
        <p:txBody>
          <a:bodyPr/>
          <a:lstStyle/>
          <a:p>
            <a:r>
              <a:rPr lang="en-GB" sz="4000">
                <a:latin typeface="Garamond" panose="02020404030301010803" pitchFamily="18" charset="0"/>
              </a:rPr>
              <a:t>2. Data</a:t>
            </a:r>
          </a:p>
        </p:txBody>
      </p:sp>
      <p:sp>
        <p:nvSpPr>
          <p:cNvPr id="6" name="TextBox 5"/>
          <p:cNvSpPr txBox="1"/>
          <p:nvPr/>
        </p:nvSpPr>
        <p:spPr>
          <a:xfrm>
            <a:off x="395536" y="6237312"/>
            <a:ext cx="7272808" cy="400110"/>
          </a:xfrm>
          <a:prstGeom prst="rect">
            <a:avLst/>
          </a:prstGeom>
          <a:noFill/>
        </p:spPr>
        <p:txBody>
          <a:bodyPr wrap="square" rtlCol="0">
            <a:spAutoFit/>
          </a:bodyPr>
          <a:lstStyle/>
          <a:p>
            <a:r>
              <a:rPr lang="en-GB" sz="2000">
                <a:latin typeface="Garamond" panose="02020404030301010803" pitchFamily="18" charset="0"/>
              </a:rPr>
              <a:t>DSML – Group Exercise: Slide </a:t>
            </a:r>
            <a:fld id="{94C9705E-D5DF-46CC-BA75-5D7F01FB6CBF}" type="slidenum">
              <a:rPr lang="en-GB" sz="2000" smtClean="0">
                <a:latin typeface="Garamond" panose="02020404030301010803" pitchFamily="18" charset="0"/>
              </a:rPr>
              <a:t>4</a:t>
            </a:fld>
            <a:endParaRPr lang="en-GB" sz="2000">
              <a:latin typeface="Garamond" panose="02020404030301010803" pitchFamily="18" charset="0"/>
            </a:endParaRPr>
          </a:p>
        </p:txBody>
      </p:sp>
      <p:sp>
        <p:nvSpPr>
          <p:cNvPr id="3" name="TextBox 2"/>
          <p:cNvSpPr txBox="1"/>
          <p:nvPr/>
        </p:nvSpPr>
        <p:spPr>
          <a:xfrm>
            <a:off x="685800" y="1196752"/>
            <a:ext cx="7918648" cy="3785652"/>
          </a:xfrm>
          <a:prstGeom prst="rect">
            <a:avLst/>
          </a:prstGeom>
          <a:noFill/>
        </p:spPr>
        <p:txBody>
          <a:bodyPr wrap="square" rtlCol="0">
            <a:spAutoFit/>
          </a:bodyPr>
          <a:lstStyle/>
          <a:p>
            <a:r>
              <a:rPr lang="en-GB" b="1" u="sng" err="1">
                <a:latin typeface="Garamond" panose="02020404030301010803" pitchFamily="18" charset="0"/>
              </a:rPr>
              <a:t>olist_order_reviews_dataset</a:t>
            </a:r>
            <a:endParaRPr lang="en-GB" b="1" u="sng">
              <a:latin typeface="Garamond" panose="02020404030301010803" pitchFamily="18" charset="0"/>
            </a:endParaRPr>
          </a:p>
          <a:p>
            <a:pPr marL="971550" lvl="1" indent="-514350">
              <a:buFont typeface="+mj-lt"/>
              <a:buAutoNum type="arabicPeriod"/>
            </a:pPr>
            <a:r>
              <a:rPr lang="en-GB" err="1">
                <a:latin typeface="Garamond" panose="02020404030301010803" pitchFamily="18" charset="0"/>
              </a:rPr>
              <a:t>review_id</a:t>
            </a:r>
            <a:r>
              <a:rPr lang="en-GB">
                <a:latin typeface="Garamond" panose="02020404030301010803" pitchFamily="18" charset="0"/>
              </a:rPr>
              <a:t>: Unique review ID (primary key)</a:t>
            </a:r>
          </a:p>
          <a:p>
            <a:pPr marL="971550" lvl="1" indent="-514350">
              <a:buFont typeface="+mj-lt"/>
              <a:buAutoNum type="arabicPeriod"/>
            </a:pPr>
            <a:r>
              <a:rPr lang="en-GB" err="1">
                <a:latin typeface="Garamond" panose="02020404030301010803" pitchFamily="18" charset="0"/>
              </a:rPr>
              <a:t>order_id</a:t>
            </a:r>
            <a:r>
              <a:rPr lang="en-GB">
                <a:latin typeface="Garamond" panose="02020404030301010803" pitchFamily="18" charset="0"/>
              </a:rPr>
              <a:t>: Unique order ID (foreign key)</a:t>
            </a:r>
          </a:p>
          <a:p>
            <a:pPr marL="971550" lvl="1" indent="-514350">
              <a:buFont typeface="+mj-lt"/>
              <a:buAutoNum type="arabicPeriod"/>
            </a:pPr>
            <a:r>
              <a:rPr lang="en-GB" err="1">
                <a:latin typeface="Garamond" panose="02020404030301010803" pitchFamily="18" charset="0"/>
              </a:rPr>
              <a:t>review_score</a:t>
            </a:r>
            <a:r>
              <a:rPr lang="en-GB">
                <a:latin typeface="Garamond" panose="02020404030301010803" pitchFamily="18" charset="0"/>
              </a:rPr>
              <a:t>: 1-5* (target)</a:t>
            </a:r>
          </a:p>
          <a:p>
            <a:pPr marL="971550" lvl="1" indent="-514350">
              <a:buFont typeface="+mj-lt"/>
              <a:buAutoNum type="arabicPeriod"/>
            </a:pPr>
            <a:r>
              <a:rPr lang="en-GB" err="1">
                <a:latin typeface="Garamond" panose="02020404030301010803" pitchFamily="18" charset="0"/>
              </a:rPr>
              <a:t>review_comment_message</a:t>
            </a:r>
            <a:r>
              <a:rPr lang="en-GB">
                <a:latin typeface="Garamond" panose="02020404030301010803" pitchFamily="18" charset="0"/>
              </a:rPr>
              <a:t>: Any comments left by the customer (in </a:t>
            </a:r>
            <a:r>
              <a:rPr lang="en-GB" err="1">
                <a:latin typeface="Garamond" panose="02020404030301010803" pitchFamily="18" charset="0"/>
              </a:rPr>
              <a:t>Portugeese</a:t>
            </a:r>
            <a:r>
              <a:rPr lang="en-GB">
                <a:latin typeface="Garamond" panose="02020404030301010803" pitchFamily="18" charset="0"/>
              </a:rPr>
              <a:t>)</a:t>
            </a:r>
          </a:p>
          <a:p>
            <a:pPr marL="971550" lvl="1" indent="-514350">
              <a:buFont typeface="+mj-lt"/>
              <a:buAutoNum type="arabicPeriod"/>
            </a:pPr>
            <a:r>
              <a:rPr lang="en-GB" err="1">
                <a:latin typeface="Garamond" panose="02020404030301010803" pitchFamily="18" charset="0"/>
              </a:rPr>
              <a:t>review_creation_date</a:t>
            </a:r>
            <a:r>
              <a:rPr lang="en-GB">
                <a:latin typeface="Garamond" panose="02020404030301010803" pitchFamily="18" charset="0"/>
              </a:rPr>
              <a:t>: The date the survey (email notification) was sent to the customer</a:t>
            </a:r>
          </a:p>
          <a:p>
            <a:pPr marL="971550" lvl="1" indent="-514350">
              <a:buFont typeface="+mj-lt"/>
              <a:buAutoNum type="arabicPeriod"/>
            </a:pPr>
            <a:r>
              <a:rPr lang="en-GB" err="1">
                <a:latin typeface="Garamond" panose="02020404030301010803" pitchFamily="18" charset="0"/>
              </a:rPr>
              <a:t>review_answer_timestamp</a:t>
            </a:r>
            <a:r>
              <a:rPr lang="en-GB">
                <a:latin typeface="Garamond" panose="02020404030301010803" pitchFamily="18" charset="0"/>
              </a:rPr>
              <a:t>: When the customer completed the review</a:t>
            </a:r>
          </a:p>
        </p:txBody>
      </p:sp>
    </p:spTree>
    <p:extLst>
      <p:ext uri="{BB962C8B-B14F-4D97-AF65-F5344CB8AC3E}">
        <p14:creationId xmlns:p14="http://schemas.microsoft.com/office/powerpoint/2010/main" val="460369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06680" cy="1066800"/>
          </a:xfrm>
        </p:spPr>
        <p:txBody>
          <a:bodyPr/>
          <a:lstStyle/>
          <a:p>
            <a:r>
              <a:rPr lang="en-GB" sz="4000">
                <a:latin typeface="Garamond" panose="02020404030301010803" pitchFamily="18" charset="0"/>
              </a:rPr>
              <a:t>2. Data</a:t>
            </a:r>
          </a:p>
        </p:txBody>
      </p:sp>
      <p:sp>
        <p:nvSpPr>
          <p:cNvPr id="6" name="TextBox 5"/>
          <p:cNvSpPr txBox="1"/>
          <p:nvPr/>
        </p:nvSpPr>
        <p:spPr>
          <a:xfrm>
            <a:off x="395536" y="6237312"/>
            <a:ext cx="7272808" cy="400110"/>
          </a:xfrm>
          <a:prstGeom prst="rect">
            <a:avLst/>
          </a:prstGeom>
          <a:noFill/>
        </p:spPr>
        <p:txBody>
          <a:bodyPr wrap="square" rtlCol="0">
            <a:spAutoFit/>
          </a:bodyPr>
          <a:lstStyle/>
          <a:p>
            <a:r>
              <a:rPr lang="en-GB" sz="2000">
                <a:latin typeface="Garamond" panose="02020404030301010803" pitchFamily="18" charset="0"/>
              </a:rPr>
              <a:t>DSML – Group Exercise: Slide </a:t>
            </a:r>
            <a:fld id="{94C9705E-D5DF-46CC-BA75-5D7F01FB6CBF}" type="slidenum">
              <a:rPr lang="en-GB" sz="2000" smtClean="0">
                <a:latin typeface="Garamond" panose="02020404030301010803" pitchFamily="18" charset="0"/>
              </a:rPr>
              <a:t>5</a:t>
            </a:fld>
            <a:endParaRPr lang="en-GB" sz="2000">
              <a:latin typeface="Garamond" panose="02020404030301010803" pitchFamily="18" charset="0"/>
            </a:endParaRPr>
          </a:p>
        </p:txBody>
      </p:sp>
      <p:sp>
        <p:nvSpPr>
          <p:cNvPr id="3" name="TextBox 2"/>
          <p:cNvSpPr txBox="1"/>
          <p:nvPr/>
        </p:nvSpPr>
        <p:spPr>
          <a:xfrm>
            <a:off x="685800" y="1196752"/>
            <a:ext cx="7918648" cy="4524315"/>
          </a:xfrm>
          <a:prstGeom prst="rect">
            <a:avLst/>
          </a:prstGeom>
          <a:noFill/>
        </p:spPr>
        <p:txBody>
          <a:bodyPr wrap="square" rtlCol="0">
            <a:spAutoFit/>
          </a:bodyPr>
          <a:lstStyle/>
          <a:p>
            <a:r>
              <a:rPr lang="en-GB" b="1" u="sng" err="1">
                <a:latin typeface="Garamond" panose="02020404030301010803" pitchFamily="18" charset="0"/>
              </a:rPr>
              <a:t>olist_customers_dataset</a:t>
            </a:r>
            <a:endParaRPr lang="en-GB" b="1" u="sng">
              <a:latin typeface="Garamond" panose="02020404030301010803" pitchFamily="18" charset="0"/>
            </a:endParaRPr>
          </a:p>
          <a:p>
            <a:pPr marL="971550" lvl="1" indent="-514350">
              <a:buFont typeface="+mj-lt"/>
              <a:buAutoNum type="arabicPeriod"/>
            </a:pPr>
            <a:r>
              <a:rPr lang="en-GB" err="1">
                <a:latin typeface="Garamond" panose="02020404030301010803" pitchFamily="18" charset="0"/>
              </a:rPr>
              <a:t>customer_id</a:t>
            </a:r>
            <a:r>
              <a:rPr lang="en-GB">
                <a:latin typeface="Garamond" panose="02020404030301010803" pitchFamily="18" charset="0"/>
              </a:rPr>
              <a:t>: Unique ID related to the order. Each new order generates a unique customer ID even if this customer has bought from the store before (foreign key)</a:t>
            </a:r>
          </a:p>
          <a:p>
            <a:pPr marL="971550" lvl="1" indent="-514350">
              <a:buFont typeface="+mj-lt"/>
              <a:buAutoNum type="arabicPeriod"/>
            </a:pPr>
            <a:r>
              <a:rPr lang="en-GB" err="1">
                <a:latin typeface="Garamond" panose="02020404030301010803" pitchFamily="18" charset="0"/>
              </a:rPr>
              <a:t>customer_unique_id</a:t>
            </a:r>
            <a:r>
              <a:rPr lang="en-GB">
                <a:latin typeface="Garamond" panose="02020404030301010803" pitchFamily="18" charset="0"/>
              </a:rPr>
              <a:t>: Unique ID (one per customer) linked to their profile and order history (primary key)</a:t>
            </a:r>
          </a:p>
          <a:p>
            <a:pPr marL="971550" lvl="1" indent="-514350">
              <a:buFont typeface="+mj-lt"/>
              <a:buAutoNum type="arabicPeriod"/>
            </a:pPr>
            <a:r>
              <a:rPr lang="en-GB" err="1">
                <a:latin typeface="Garamond" panose="02020404030301010803" pitchFamily="18" charset="0"/>
              </a:rPr>
              <a:t>customer_zip_code_prefix</a:t>
            </a:r>
            <a:r>
              <a:rPr lang="en-GB">
                <a:latin typeface="Garamond" panose="02020404030301010803" pitchFamily="18" charset="0"/>
              </a:rPr>
              <a:t>: First five characters of their zip code (post code)</a:t>
            </a:r>
          </a:p>
          <a:p>
            <a:pPr marL="971550" lvl="1" indent="-514350">
              <a:buFont typeface="+mj-lt"/>
              <a:buAutoNum type="arabicPeriod"/>
            </a:pPr>
            <a:r>
              <a:rPr lang="en-GB" err="1">
                <a:latin typeface="Garamond" panose="02020404030301010803" pitchFamily="18" charset="0"/>
              </a:rPr>
              <a:t>customer_city</a:t>
            </a:r>
            <a:r>
              <a:rPr lang="en-GB">
                <a:latin typeface="Garamond" panose="02020404030301010803" pitchFamily="18" charset="0"/>
              </a:rPr>
              <a:t>: The name of the city the customer lives in (Brazilian)</a:t>
            </a:r>
          </a:p>
          <a:p>
            <a:pPr marL="971550" lvl="1" indent="-514350">
              <a:buFont typeface="+mj-lt"/>
              <a:buAutoNum type="arabicPeriod"/>
            </a:pPr>
            <a:r>
              <a:rPr lang="en-GB" err="1">
                <a:latin typeface="Garamond" panose="02020404030301010803" pitchFamily="18" charset="0"/>
              </a:rPr>
              <a:t>customer_state</a:t>
            </a:r>
            <a:r>
              <a:rPr lang="en-GB">
                <a:latin typeface="Garamond" panose="02020404030301010803" pitchFamily="18" charset="0"/>
              </a:rPr>
              <a:t>: The state which the customer lives in (Brazilian)</a:t>
            </a:r>
          </a:p>
        </p:txBody>
      </p:sp>
    </p:spTree>
    <p:extLst>
      <p:ext uri="{BB962C8B-B14F-4D97-AF65-F5344CB8AC3E}">
        <p14:creationId xmlns:p14="http://schemas.microsoft.com/office/powerpoint/2010/main" val="2720520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06680" cy="1066800"/>
          </a:xfrm>
        </p:spPr>
        <p:txBody>
          <a:bodyPr/>
          <a:lstStyle/>
          <a:p>
            <a:r>
              <a:rPr lang="en-GB" sz="4000">
                <a:latin typeface="Garamond" panose="02020404030301010803" pitchFamily="18" charset="0"/>
              </a:rPr>
              <a:t>2. Data</a:t>
            </a:r>
          </a:p>
        </p:txBody>
      </p:sp>
      <p:sp>
        <p:nvSpPr>
          <p:cNvPr id="6" name="TextBox 5"/>
          <p:cNvSpPr txBox="1"/>
          <p:nvPr/>
        </p:nvSpPr>
        <p:spPr>
          <a:xfrm>
            <a:off x="395536" y="6237312"/>
            <a:ext cx="7272808" cy="400110"/>
          </a:xfrm>
          <a:prstGeom prst="rect">
            <a:avLst/>
          </a:prstGeom>
          <a:noFill/>
        </p:spPr>
        <p:txBody>
          <a:bodyPr wrap="square" rtlCol="0">
            <a:spAutoFit/>
          </a:bodyPr>
          <a:lstStyle/>
          <a:p>
            <a:r>
              <a:rPr lang="en-GB" sz="2000">
                <a:latin typeface="Garamond" panose="02020404030301010803" pitchFamily="18" charset="0"/>
              </a:rPr>
              <a:t>DSML – Group Exercise: Slide </a:t>
            </a:r>
            <a:fld id="{94C9705E-D5DF-46CC-BA75-5D7F01FB6CBF}" type="slidenum">
              <a:rPr lang="en-GB" sz="2000" smtClean="0">
                <a:latin typeface="Garamond" panose="02020404030301010803" pitchFamily="18" charset="0"/>
              </a:rPr>
              <a:t>6</a:t>
            </a:fld>
            <a:endParaRPr lang="en-GB" sz="2000">
              <a:latin typeface="Garamond" panose="02020404030301010803" pitchFamily="18" charset="0"/>
            </a:endParaRPr>
          </a:p>
        </p:txBody>
      </p:sp>
      <p:sp>
        <p:nvSpPr>
          <p:cNvPr id="3" name="TextBox 2"/>
          <p:cNvSpPr txBox="1"/>
          <p:nvPr/>
        </p:nvSpPr>
        <p:spPr>
          <a:xfrm>
            <a:off x="685800" y="1196752"/>
            <a:ext cx="7918648" cy="3416320"/>
          </a:xfrm>
          <a:prstGeom prst="rect">
            <a:avLst/>
          </a:prstGeom>
          <a:noFill/>
        </p:spPr>
        <p:txBody>
          <a:bodyPr wrap="square" rtlCol="0">
            <a:spAutoFit/>
          </a:bodyPr>
          <a:lstStyle/>
          <a:p>
            <a:r>
              <a:rPr lang="en-GB" b="1" u="sng" err="1">
                <a:latin typeface="Garamond" panose="02020404030301010803" pitchFamily="18" charset="0"/>
              </a:rPr>
              <a:t>olist_geolocation_dataset</a:t>
            </a:r>
            <a:endParaRPr lang="en-GB" b="1" u="sng">
              <a:latin typeface="Garamond" panose="02020404030301010803" pitchFamily="18" charset="0"/>
            </a:endParaRPr>
          </a:p>
          <a:p>
            <a:pPr marL="971550" lvl="1" indent="-514350">
              <a:buFont typeface="+mj-lt"/>
              <a:buAutoNum type="arabicPeriod"/>
            </a:pPr>
            <a:r>
              <a:rPr lang="en-GB" err="1">
                <a:latin typeface="Garamond" panose="02020404030301010803" pitchFamily="18" charset="0"/>
              </a:rPr>
              <a:t>geolocation_zip_code_prefix</a:t>
            </a:r>
            <a:r>
              <a:rPr lang="en-GB">
                <a:latin typeface="Garamond" panose="02020404030301010803" pitchFamily="18" charset="0"/>
              </a:rPr>
              <a:t>: The first five digits of the zip code (primary key)</a:t>
            </a:r>
          </a:p>
          <a:p>
            <a:pPr marL="971550" lvl="1" indent="-514350">
              <a:buFont typeface="+mj-lt"/>
              <a:buAutoNum type="arabicPeriod"/>
            </a:pPr>
            <a:r>
              <a:rPr lang="en-GB" err="1">
                <a:latin typeface="Garamond" panose="02020404030301010803" pitchFamily="18" charset="0"/>
              </a:rPr>
              <a:t>geolocation_lat</a:t>
            </a:r>
            <a:r>
              <a:rPr lang="en-GB">
                <a:latin typeface="Garamond" panose="02020404030301010803" pitchFamily="18" charset="0"/>
              </a:rPr>
              <a:t>: Latitude</a:t>
            </a:r>
          </a:p>
          <a:p>
            <a:pPr marL="971550" lvl="1" indent="-514350">
              <a:buFont typeface="+mj-lt"/>
              <a:buAutoNum type="arabicPeriod"/>
            </a:pPr>
            <a:r>
              <a:rPr lang="en-GB" err="1">
                <a:latin typeface="Garamond" panose="02020404030301010803" pitchFamily="18" charset="0"/>
              </a:rPr>
              <a:t>geolocation_lng</a:t>
            </a:r>
            <a:r>
              <a:rPr lang="en-GB">
                <a:latin typeface="Garamond" panose="02020404030301010803" pitchFamily="18" charset="0"/>
              </a:rPr>
              <a:t>: Longitude </a:t>
            </a:r>
          </a:p>
          <a:p>
            <a:pPr marL="971550" lvl="1" indent="-514350">
              <a:buFont typeface="+mj-lt"/>
              <a:buAutoNum type="arabicPeriod"/>
            </a:pPr>
            <a:r>
              <a:rPr lang="en-GB" err="1">
                <a:latin typeface="Garamond" panose="02020404030301010803" pitchFamily="18" charset="0"/>
              </a:rPr>
              <a:t>geolocation_city</a:t>
            </a:r>
            <a:r>
              <a:rPr lang="en-GB">
                <a:latin typeface="Garamond" panose="02020404030301010803" pitchFamily="18" charset="0"/>
              </a:rPr>
              <a:t>: The name of the city the customer lives in (Brazilian)</a:t>
            </a:r>
          </a:p>
          <a:p>
            <a:pPr marL="971550" lvl="1" indent="-514350">
              <a:buFont typeface="+mj-lt"/>
              <a:buAutoNum type="arabicPeriod"/>
            </a:pPr>
            <a:r>
              <a:rPr lang="en-GB" err="1">
                <a:latin typeface="Garamond" panose="02020404030301010803" pitchFamily="18" charset="0"/>
              </a:rPr>
              <a:t>geolocation_state</a:t>
            </a:r>
            <a:r>
              <a:rPr lang="en-GB">
                <a:latin typeface="Garamond" panose="02020404030301010803" pitchFamily="18" charset="0"/>
              </a:rPr>
              <a:t>: The state which the customer lives in (Brazilian)</a:t>
            </a:r>
          </a:p>
        </p:txBody>
      </p:sp>
    </p:spTree>
    <p:extLst>
      <p:ext uri="{BB962C8B-B14F-4D97-AF65-F5344CB8AC3E}">
        <p14:creationId xmlns:p14="http://schemas.microsoft.com/office/powerpoint/2010/main" val="890740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06680" cy="1066800"/>
          </a:xfrm>
        </p:spPr>
        <p:txBody>
          <a:bodyPr/>
          <a:lstStyle/>
          <a:p>
            <a:r>
              <a:rPr lang="en-GB" sz="4000">
                <a:latin typeface="Garamond" panose="02020404030301010803" pitchFamily="18" charset="0"/>
              </a:rPr>
              <a:t>2. Data</a:t>
            </a:r>
          </a:p>
        </p:txBody>
      </p:sp>
      <p:sp>
        <p:nvSpPr>
          <p:cNvPr id="6" name="TextBox 5"/>
          <p:cNvSpPr txBox="1"/>
          <p:nvPr/>
        </p:nvSpPr>
        <p:spPr>
          <a:xfrm>
            <a:off x="395536" y="6237312"/>
            <a:ext cx="7272808" cy="400110"/>
          </a:xfrm>
          <a:prstGeom prst="rect">
            <a:avLst/>
          </a:prstGeom>
          <a:noFill/>
        </p:spPr>
        <p:txBody>
          <a:bodyPr wrap="square" rtlCol="0">
            <a:spAutoFit/>
          </a:bodyPr>
          <a:lstStyle/>
          <a:p>
            <a:r>
              <a:rPr lang="en-GB" sz="2000">
                <a:latin typeface="Garamond" panose="02020404030301010803" pitchFamily="18" charset="0"/>
              </a:rPr>
              <a:t>DSML – Group Exercise: Slide </a:t>
            </a:r>
            <a:fld id="{94C9705E-D5DF-46CC-BA75-5D7F01FB6CBF}" type="slidenum">
              <a:rPr lang="en-GB" sz="2000" smtClean="0">
                <a:latin typeface="Garamond" panose="02020404030301010803" pitchFamily="18" charset="0"/>
              </a:rPr>
              <a:t>7</a:t>
            </a:fld>
            <a:endParaRPr lang="en-GB" sz="2000">
              <a:latin typeface="Garamond" panose="02020404030301010803" pitchFamily="18" charset="0"/>
            </a:endParaRPr>
          </a:p>
        </p:txBody>
      </p:sp>
      <p:sp>
        <p:nvSpPr>
          <p:cNvPr id="3" name="TextBox 2"/>
          <p:cNvSpPr txBox="1"/>
          <p:nvPr/>
        </p:nvSpPr>
        <p:spPr>
          <a:xfrm>
            <a:off x="685800" y="1196752"/>
            <a:ext cx="7918648" cy="4524315"/>
          </a:xfrm>
          <a:prstGeom prst="rect">
            <a:avLst/>
          </a:prstGeom>
          <a:noFill/>
        </p:spPr>
        <p:txBody>
          <a:bodyPr wrap="square" rtlCol="0">
            <a:spAutoFit/>
          </a:bodyPr>
          <a:lstStyle/>
          <a:p>
            <a:r>
              <a:rPr lang="en-GB" b="1" u="sng" err="1">
                <a:latin typeface="Garamond" panose="02020404030301010803" pitchFamily="18" charset="0"/>
              </a:rPr>
              <a:t>olist_order_items_dataset</a:t>
            </a:r>
            <a:endParaRPr lang="en-GB" b="1" u="sng">
              <a:latin typeface="Garamond" panose="02020404030301010803" pitchFamily="18" charset="0"/>
            </a:endParaRPr>
          </a:p>
          <a:p>
            <a:pPr marL="971550" lvl="1" indent="-514350">
              <a:buFont typeface="+mj-lt"/>
              <a:buAutoNum type="arabicPeriod"/>
            </a:pPr>
            <a:r>
              <a:rPr lang="en-GB" err="1">
                <a:latin typeface="Garamond" panose="02020404030301010803" pitchFamily="18" charset="0"/>
              </a:rPr>
              <a:t>order_id</a:t>
            </a:r>
            <a:r>
              <a:rPr lang="en-GB">
                <a:latin typeface="Garamond" panose="02020404030301010803" pitchFamily="18" charset="0"/>
              </a:rPr>
              <a:t>: Unique ID of the order (foreign key)</a:t>
            </a:r>
          </a:p>
          <a:p>
            <a:pPr marL="971550" lvl="1" indent="-514350">
              <a:buFont typeface="+mj-lt"/>
              <a:buAutoNum type="arabicPeriod"/>
            </a:pPr>
            <a:r>
              <a:rPr lang="en-GB" err="1">
                <a:latin typeface="Garamond" panose="02020404030301010803" pitchFamily="18" charset="0"/>
              </a:rPr>
              <a:t>order_item_id</a:t>
            </a:r>
            <a:r>
              <a:rPr lang="en-GB">
                <a:latin typeface="Garamond" panose="02020404030301010803" pitchFamily="18" charset="0"/>
              </a:rPr>
              <a:t>: Each item purchased in the same order (primary key)</a:t>
            </a:r>
          </a:p>
          <a:p>
            <a:pPr marL="971550" lvl="1" indent="-514350">
              <a:buFont typeface="+mj-lt"/>
              <a:buAutoNum type="arabicPeriod"/>
            </a:pPr>
            <a:r>
              <a:rPr lang="en-GB" err="1">
                <a:latin typeface="Garamond" panose="02020404030301010803" pitchFamily="18" charset="0"/>
              </a:rPr>
              <a:t>product_id</a:t>
            </a:r>
            <a:r>
              <a:rPr lang="en-GB">
                <a:latin typeface="Garamond" panose="02020404030301010803" pitchFamily="18" charset="0"/>
              </a:rPr>
              <a:t>: The unique ID of each product purchased (foreign key)</a:t>
            </a:r>
          </a:p>
          <a:p>
            <a:pPr marL="971550" lvl="1" indent="-514350">
              <a:buFont typeface="+mj-lt"/>
              <a:buAutoNum type="arabicPeriod"/>
            </a:pPr>
            <a:r>
              <a:rPr lang="en-GB" err="1">
                <a:latin typeface="Garamond" panose="02020404030301010803" pitchFamily="18" charset="0"/>
              </a:rPr>
              <a:t>seller_id</a:t>
            </a:r>
            <a:r>
              <a:rPr lang="en-GB">
                <a:latin typeface="Garamond" panose="02020404030301010803" pitchFamily="18" charset="0"/>
              </a:rPr>
              <a:t>: The unique ID of the seller (foreign key)</a:t>
            </a:r>
          </a:p>
          <a:p>
            <a:pPr marL="971550" lvl="1" indent="-514350">
              <a:buFont typeface="+mj-lt"/>
              <a:buAutoNum type="arabicPeriod"/>
            </a:pPr>
            <a:r>
              <a:rPr lang="en-GB" err="1">
                <a:latin typeface="Garamond" panose="02020404030301010803" pitchFamily="18" charset="0"/>
              </a:rPr>
              <a:t>shipping_limit_date</a:t>
            </a:r>
            <a:r>
              <a:rPr lang="en-GB">
                <a:latin typeface="Garamond" panose="02020404030301010803" pitchFamily="18" charset="0"/>
              </a:rPr>
              <a:t>: The date the seller will send the order to the logistic partner</a:t>
            </a:r>
          </a:p>
          <a:p>
            <a:pPr marL="971550" lvl="1" indent="-514350">
              <a:buFont typeface="+mj-lt"/>
              <a:buAutoNum type="arabicPeriod"/>
            </a:pPr>
            <a:r>
              <a:rPr lang="en-GB">
                <a:latin typeface="Garamond" panose="02020404030301010803" pitchFamily="18" charset="0"/>
              </a:rPr>
              <a:t>price: Item price</a:t>
            </a:r>
          </a:p>
          <a:p>
            <a:pPr marL="971550" lvl="1" indent="-514350">
              <a:buFont typeface="+mj-lt"/>
              <a:buAutoNum type="arabicPeriod"/>
            </a:pPr>
            <a:r>
              <a:rPr lang="en-GB" err="1">
                <a:latin typeface="Garamond" panose="02020404030301010803" pitchFamily="18" charset="0"/>
              </a:rPr>
              <a:t>freight_value</a:t>
            </a:r>
            <a:r>
              <a:rPr lang="en-GB">
                <a:latin typeface="Garamond" panose="02020404030301010803" pitchFamily="18" charset="0"/>
              </a:rPr>
              <a:t>: The item freight value (if an order has multiple items the freight value is split between them)</a:t>
            </a:r>
          </a:p>
        </p:txBody>
      </p:sp>
    </p:spTree>
    <p:extLst>
      <p:ext uri="{BB962C8B-B14F-4D97-AF65-F5344CB8AC3E}">
        <p14:creationId xmlns:p14="http://schemas.microsoft.com/office/powerpoint/2010/main" val="3753762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06680" cy="1066800"/>
          </a:xfrm>
        </p:spPr>
        <p:txBody>
          <a:bodyPr/>
          <a:lstStyle/>
          <a:p>
            <a:r>
              <a:rPr lang="en-GB" sz="4000">
                <a:latin typeface="Garamond" panose="02020404030301010803" pitchFamily="18" charset="0"/>
              </a:rPr>
              <a:t>2. Data</a:t>
            </a:r>
          </a:p>
        </p:txBody>
      </p:sp>
      <p:sp>
        <p:nvSpPr>
          <p:cNvPr id="6" name="TextBox 5"/>
          <p:cNvSpPr txBox="1"/>
          <p:nvPr/>
        </p:nvSpPr>
        <p:spPr>
          <a:xfrm>
            <a:off x="395536" y="6237312"/>
            <a:ext cx="7272808" cy="400110"/>
          </a:xfrm>
          <a:prstGeom prst="rect">
            <a:avLst/>
          </a:prstGeom>
          <a:noFill/>
        </p:spPr>
        <p:txBody>
          <a:bodyPr wrap="square" rtlCol="0">
            <a:spAutoFit/>
          </a:bodyPr>
          <a:lstStyle/>
          <a:p>
            <a:r>
              <a:rPr lang="en-GB" sz="2000">
                <a:latin typeface="Garamond" panose="02020404030301010803" pitchFamily="18" charset="0"/>
              </a:rPr>
              <a:t>DSML – Group Exercise: Slide </a:t>
            </a:r>
            <a:fld id="{94C9705E-D5DF-46CC-BA75-5D7F01FB6CBF}" type="slidenum">
              <a:rPr lang="en-GB" sz="2000" smtClean="0">
                <a:latin typeface="Garamond" panose="02020404030301010803" pitchFamily="18" charset="0"/>
              </a:rPr>
              <a:t>8</a:t>
            </a:fld>
            <a:endParaRPr lang="en-GB" sz="2000">
              <a:latin typeface="Garamond" panose="02020404030301010803" pitchFamily="18" charset="0"/>
            </a:endParaRPr>
          </a:p>
        </p:txBody>
      </p:sp>
      <p:sp>
        <p:nvSpPr>
          <p:cNvPr id="3" name="TextBox 2"/>
          <p:cNvSpPr txBox="1"/>
          <p:nvPr/>
        </p:nvSpPr>
        <p:spPr>
          <a:xfrm>
            <a:off x="685800" y="1196752"/>
            <a:ext cx="7918648" cy="3416320"/>
          </a:xfrm>
          <a:prstGeom prst="rect">
            <a:avLst/>
          </a:prstGeom>
          <a:noFill/>
        </p:spPr>
        <p:txBody>
          <a:bodyPr wrap="square" rtlCol="0">
            <a:spAutoFit/>
          </a:bodyPr>
          <a:lstStyle/>
          <a:p>
            <a:r>
              <a:rPr lang="en-GB" b="1" u="sng" dirty="0" err="1">
                <a:latin typeface="Garamond" panose="02020404030301010803" pitchFamily="18" charset="0"/>
              </a:rPr>
              <a:t>olist_payments_dataset</a:t>
            </a:r>
            <a:endParaRPr lang="en-GB" b="1" u="sng" dirty="0">
              <a:latin typeface="Garamond" panose="02020404030301010803" pitchFamily="18" charset="0"/>
            </a:endParaRPr>
          </a:p>
          <a:p>
            <a:pPr marL="971550" lvl="1" indent="-514350">
              <a:buFont typeface="+mj-lt"/>
              <a:buAutoNum type="arabicPeriod"/>
            </a:pPr>
            <a:r>
              <a:rPr lang="en-GB" dirty="0" err="1">
                <a:latin typeface="Garamond" panose="02020404030301010803" pitchFamily="18" charset="0"/>
              </a:rPr>
              <a:t>order_id</a:t>
            </a:r>
            <a:r>
              <a:rPr lang="en-GB" dirty="0">
                <a:latin typeface="Garamond" panose="02020404030301010803" pitchFamily="18" charset="0"/>
              </a:rPr>
              <a:t>: Unique ID of the order (foreign key)</a:t>
            </a:r>
          </a:p>
          <a:p>
            <a:pPr marL="971550" lvl="1" indent="-514350">
              <a:buFont typeface="+mj-lt"/>
              <a:buAutoNum type="arabicPeriod"/>
            </a:pPr>
            <a:r>
              <a:rPr lang="en-GB" dirty="0" err="1">
                <a:latin typeface="Garamond" panose="02020404030301010803" pitchFamily="18" charset="0"/>
              </a:rPr>
              <a:t>payments_sequential</a:t>
            </a:r>
            <a:r>
              <a:rPr lang="en-GB" dirty="0">
                <a:latin typeface="Garamond" panose="02020404030301010803" pitchFamily="18" charset="0"/>
              </a:rPr>
              <a:t>: A customer may pay with more than one method. This is the sequence of payments.</a:t>
            </a:r>
          </a:p>
          <a:p>
            <a:pPr marL="971550" lvl="1" indent="-514350">
              <a:buFont typeface="+mj-lt"/>
              <a:buAutoNum type="arabicPeriod"/>
            </a:pPr>
            <a:r>
              <a:rPr lang="en-GB" dirty="0" err="1">
                <a:latin typeface="Garamond" panose="02020404030301010803" pitchFamily="18" charset="0"/>
              </a:rPr>
              <a:t>payment_type</a:t>
            </a:r>
            <a:r>
              <a:rPr lang="en-GB" dirty="0">
                <a:latin typeface="Garamond" panose="02020404030301010803" pitchFamily="18" charset="0"/>
              </a:rPr>
              <a:t>: Method of payment</a:t>
            </a:r>
          </a:p>
          <a:p>
            <a:pPr marL="971550" lvl="1" indent="-514350">
              <a:buFont typeface="+mj-lt"/>
              <a:buAutoNum type="arabicPeriod"/>
            </a:pPr>
            <a:r>
              <a:rPr lang="en-GB" dirty="0" err="1">
                <a:latin typeface="Garamond" panose="02020404030301010803" pitchFamily="18" charset="0"/>
              </a:rPr>
              <a:t>payment_installments</a:t>
            </a:r>
            <a:r>
              <a:rPr lang="en-GB" dirty="0">
                <a:latin typeface="Garamond" panose="02020404030301010803" pitchFamily="18" charset="0"/>
              </a:rPr>
              <a:t>: If the payment is in instalments (multiple payments over time) this is the number of </a:t>
            </a:r>
            <a:r>
              <a:rPr lang="en-GB" dirty="0" err="1">
                <a:latin typeface="Garamond" panose="02020404030301010803" pitchFamily="18" charset="0"/>
              </a:rPr>
              <a:t>installments</a:t>
            </a:r>
            <a:r>
              <a:rPr lang="en-GB" dirty="0">
                <a:latin typeface="Garamond" panose="02020404030301010803" pitchFamily="18" charset="0"/>
              </a:rPr>
              <a:t>.</a:t>
            </a:r>
          </a:p>
          <a:p>
            <a:pPr marL="971550" lvl="1" indent="-514350">
              <a:buFont typeface="+mj-lt"/>
              <a:buAutoNum type="arabicPeriod"/>
            </a:pPr>
            <a:r>
              <a:rPr lang="en-GB" dirty="0" err="1">
                <a:latin typeface="Garamond" panose="02020404030301010803" pitchFamily="18" charset="0"/>
              </a:rPr>
              <a:t>payment_value</a:t>
            </a:r>
            <a:r>
              <a:rPr lang="en-GB" dirty="0">
                <a:latin typeface="Garamond" panose="02020404030301010803" pitchFamily="18" charset="0"/>
              </a:rPr>
              <a:t>: Transaction value</a:t>
            </a:r>
          </a:p>
        </p:txBody>
      </p:sp>
    </p:spTree>
    <p:extLst>
      <p:ext uri="{BB962C8B-B14F-4D97-AF65-F5344CB8AC3E}">
        <p14:creationId xmlns:p14="http://schemas.microsoft.com/office/powerpoint/2010/main" val="2544970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06680" cy="1066800"/>
          </a:xfrm>
        </p:spPr>
        <p:txBody>
          <a:bodyPr/>
          <a:lstStyle/>
          <a:p>
            <a:r>
              <a:rPr lang="en-GB" sz="4000">
                <a:latin typeface="Garamond" panose="02020404030301010803" pitchFamily="18" charset="0"/>
              </a:rPr>
              <a:t>2. Data</a:t>
            </a:r>
          </a:p>
        </p:txBody>
      </p:sp>
      <p:sp>
        <p:nvSpPr>
          <p:cNvPr id="6" name="TextBox 5"/>
          <p:cNvSpPr txBox="1"/>
          <p:nvPr/>
        </p:nvSpPr>
        <p:spPr>
          <a:xfrm>
            <a:off x="395536" y="6237312"/>
            <a:ext cx="7272808" cy="400110"/>
          </a:xfrm>
          <a:prstGeom prst="rect">
            <a:avLst/>
          </a:prstGeom>
          <a:noFill/>
        </p:spPr>
        <p:txBody>
          <a:bodyPr wrap="square" rtlCol="0">
            <a:spAutoFit/>
          </a:bodyPr>
          <a:lstStyle/>
          <a:p>
            <a:r>
              <a:rPr lang="en-GB" sz="2000">
                <a:latin typeface="Garamond" panose="02020404030301010803" pitchFamily="18" charset="0"/>
              </a:rPr>
              <a:t>DSML – Group Exercise: Slide </a:t>
            </a:r>
            <a:fld id="{94C9705E-D5DF-46CC-BA75-5D7F01FB6CBF}" type="slidenum">
              <a:rPr lang="en-GB" sz="2000" smtClean="0">
                <a:latin typeface="Garamond" panose="02020404030301010803" pitchFamily="18" charset="0"/>
              </a:rPr>
              <a:t>9</a:t>
            </a:fld>
            <a:endParaRPr lang="en-GB" sz="2000">
              <a:latin typeface="Garamond" panose="02020404030301010803" pitchFamily="18" charset="0"/>
            </a:endParaRPr>
          </a:p>
        </p:txBody>
      </p:sp>
      <p:sp>
        <p:nvSpPr>
          <p:cNvPr id="3" name="TextBox 2"/>
          <p:cNvSpPr txBox="1"/>
          <p:nvPr/>
        </p:nvSpPr>
        <p:spPr>
          <a:xfrm>
            <a:off x="685800" y="1196752"/>
            <a:ext cx="8134672" cy="4154984"/>
          </a:xfrm>
          <a:prstGeom prst="rect">
            <a:avLst/>
          </a:prstGeom>
          <a:noFill/>
        </p:spPr>
        <p:txBody>
          <a:bodyPr wrap="square" rtlCol="0">
            <a:spAutoFit/>
          </a:bodyPr>
          <a:lstStyle/>
          <a:p>
            <a:r>
              <a:rPr lang="en-GB" b="1" u="sng" err="1">
                <a:latin typeface="Garamond" panose="02020404030301010803" pitchFamily="18" charset="0"/>
              </a:rPr>
              <a:t>olist_order_dataset</a:t>
            </a:r>
            <a:endParaRPr lang="en-GB" b="1" u="sng">
              <a:latin typeface="Garamond" panose="02020404030301010803" pitchFamily="18" charset="0"/>
            </a:endParaRPr>
          </a:p>
          <a:p>
            <a:pPr marL="971550" lvl="1" indent="-514350">
              <a:buFont typeface="+mj-lt"/>
              <a:buAutoNum type="arabicPeriod"/>
            </a:pPr>
            <a:r>
              <a:rPr lang="en-GB" err="1">
                <a:latin typeface="Garamond" panose="02020404030301010803" pitchFamily="18" charset="0"/>
              </a:rPr>
              <a:t>order_id</a:t>
            </a:r>
            <a:r>
              <a:rPr lang="en-GB">
                <a:latin typeface="Garamond" panose="02020404030301010803" pitchFamily="18" charset="0"/>
              </a:rPr>
              <a:t>: Unique ID of the order (primary key)</a:t>
            </a:r>
          </a:p>
          <a:p>
            <a:pPr marL="971550" lvl="1" indent="-514350">
              <a:buFont typeface="+mj-lt"/>
              <a:buAutoNum type="arabicPeriod"/>
            </a:pPr>
            <a:r>
              <a:rPr lang="en-GB" err="1">
                <a:latin typeface="Garamond" panose="02020404030301010803" pitchFamily="18" charset="0"/>
              </a:rPr>
              <a:t>customer_id</a:t>
            </a:r>
            <a:r>
              <a:rPr lang="en-GB">
                <a:latin typeface="Garamond" panose="02020404030301010803" pitchFamily="18" charset="0"/>
              </a:rPr>
              <a:t>: An ID unique to each order. This provides access to the unique customer ID in the customer dataset</a:t>
            </a:r>
          </a:p>
          <a:p>
            <a:pPr marL="971550" lvl="1" indent="-514350">
              <a:buFont typeface="+mj-lt"/>
              <a:buAutoNum type="arabicPeriod"/>
            </a:pPr>
            <a:r>
              <a:rPr lang="en-GB" err="1">
                <a:latin typeface="Garamond" panose="02020404030301010803" pitchFamily="18" charset="0"/>
              </a:rPr>
              <a:t>order_status</a:t>
            </a:r>
            <a:r>
              <a:rPr lang="en-GB">
                <a:latin typeface="Garamond" panose="02020404030301010803" pitchFamily="18" charset="0"/>
              </a:rPr>
              <a:t>: Delivered, shipped, etc.</a:t>
            </a:r>
          </a:p>
          <a:p>
            <a:pPr marL="971550" lvl="1" indent="-514350">
              <a:buFont typeface="+mj-lt"/>
              <a:buAutoNum type="arabicPeriod"/>
            </a:pPr>
            <a:r>
              <a:rPr lang="en-GB" err="1">
                <a:latin typeface="Garamond" panose="02020404030301010803" pitchFamily="18" charset="0"/>
              </a:rPr>
              <a:t>order_purchase_timestamp</a:t>
            </a:r>
            <a:r>
              <a:rPr lang="en-GB">
                <a:latin typeface="Garamond" panose="02020404030301010803" pitchFamily="18" charset="0"/>
              </a:rPr>
              <a:t>: The time of the purchase.</a:t>
            </a:r>
          </a:p>
          <a:p>
            <a:pPr marL="971550" lvl="1" indent="-514350">
              <a:buFont typeface="+mj-lt"/>
              <a:buAutoNum type="arabicPeriod"/>
            </a:pPr>
            <a:r>
              <a:rPr lang="en-GB" err="1">
                <a:latin typeface="Garamond" panose="02020404030301010803" pitchFamily="18" charset="0"/>
              </a:rPr>
              <a:t>order_approved_at</a:t>
            </a:r>
            <a:r>
              <a:rPr lang="en-GB">
                <a:latin typeface="Garamond" panose="02020404030301010803" pitchFamily="18" charset="0"/>
              </a:rPr>
              <a:t>: The time the payment was authorised</a:t>
            </a:r>
          </a:p>
          <a:p>
            <a:pPr marL="971550" lvl="1" indent="-514350">
              <a:buFont typeface="+mj-lt"/>
              <a:buAutoNum type="arabicPeriod"/>
            </a:pPr>
            <a:r>
              <a:rPr lang="en-GB" err="1">
                <a:latin typeface="Garamond" panose="02020404030301010803" pitchFamily="18" charset="0"/>
              </a:rPr>
              <a:t>order_delivered_carrier_date</a:t>
            </a:r>
            <a:r>
              <a:rPr lang="en-GB">
                <a:latin typeface="Garamond" panose="02020404030301010803" pitchFamily="18" charset="0"/>
              </a:rPr>
              <a:t>: When the order was posted</a:t>
            </a:r>
          </a:p>
          <a:p>
            <a:pPr marL="971550" lvl="1" indent="-514350">
              <a:buFont typeface="+mj-lt"/>
              <a:buAutoNum type="arabicPeriod"/>
            </a:pPr>
            <a:r>
              <a:rPr lang="en-GB" err="1">
                <a:latin typeface="Garamond" panose="02020404030301010803" pitchFamily="18" charset="0"/>
              </a:rPr>
              <a:t>order_estimated_delivery_date</a:t>
            </a:r>
            <a:r>
              <a:rPr lang="en-GB">
                <a:latin typeface="Garamond" panose="02020404030301010803" pitchFamily="18" charset="0"/>
              </a:rPr>
              <a:t>: Show the date the customer was advised that the order would be delivered at the time of purchase</a:t>
            </a:r>
          </a:p>
        </p:txBody>
      </p:sp>
    </p:spTree>
    <p:extLst>
      <p:ext uri="{BB962C8B-B14F-4D97-AF65-F5344CB8AC3E}">
        <p14:creationId xmlns:p14="http://schemas.microsoft.com/office/powerpoint/2010/main" val="5606749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quot;/&gt;&lt;property id=&quot;20307&quot; value=&quot;269&quot;/&gt;&lt;/object&gt;&lt;object type=&quot;3&quot; unique_id=&quot;10004&quot;&gt;&lt;property id=&quot;20148&quot; value=&quot;5&quot;/&gt;&lt;property id=&quot;20300&quot; value=&quot;Slide 2&quot;/&gt;&lt;property id=&quot;20307&quot; value=&quot;270&quot;/&gt;&lt;/object&gt;&lt;object type=&quot;3&quot; unique_id=&quot;10005&quot;&gt;&lt;property id=&quot;20148&quot; value=&quot;5&quot;/&gt;&lt;property id=&quot;20300&quot; value=&quot;Slide 3&quot;/&gt;&lt;property id=&quot;20307&quot; value=&quot;271&quot;/&gt;&lt;/object&gt;&lt;object type=&quot;3&quot; unique_id=&quot;10006&quot;&gt;&lt;property id=&quot;20148&quot; value=&quot;5&quot;/&gt;&lt;property id=&quot;20300&quot; value=&quot;Slide 5&quot;/&gt;&lt;property id=&quot;20307&quot; value=&quot;272&quot;/&gt;&lt;/object&gt;&lt;object type=&quot;3&quot; unique_id=&quot;10007&quot;&gt;&lt;property id=&quot;20148&quot; value=&quot;5&quot;/&gt;&lt;property id=&quot;20300&quot; value=&quot;Slide 6&quot;/&gt;&lt;property id=&quot;20307&quot; value=&quot;273&quot;/&gt;&lt;/object&gt;&lt;object type=&quot;3&quot; unique_id=&quot;10050&quot;&gt;&lt;property id=&quot;20148&quot; value=&quot;5&quot;/&gt;&lt;property id=&quot;20300&quot; value=&quot;Slide 4&quot;/&gt;&lt;property id=&quot;20307&quot; value=&quot;274&quot;/&gt;&lt;/object&gt;&lt;/object&gt;&lt;object type=&quot;8&quot; unique_id=&quot;10014&quot;&gt;&lt;/object&gt;&lt;/object&gt;&lt;/database&gt;"/>
  <p:tag name="MMPROD_NEXTUNIQUEID" val="10009"/>
  <p:tag name="SECTOMILLISECCONVERTED" val="1"/>
</p:tagLst>
</file>

<file path=ppt/theme/theme1.xml><?xml version="1.0" encoding="utf-8"?>
<a:theme xmlns:a="http://schemas.openxmlformats.org/drawingml/2006/main" name="Template_Warwick">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Template_Warwick</Template>
  <TotalTime>322</TotalTime>
  <Words>1155</Words>
  <Application>Microsoft Office PowerPoint</Application>
  <PresentationFormat>On-screen Show (4:3)</PresentationFormat>
  <Paragraphs>96</Paragraphs>
  <Slides>13</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Calibri</vt:lpstr>
      <vt:lpstr>Garamond</vt:lpstr>
      <vt:lpstr>Times New Roman</vt:lpstr>
      <vt:lpstr>Template_Warwick</vt:lpstr>
      <vt:lpstr>1_Custom Design</vt:lpstr>
      <vt:lpstr>1. Problem Space</vt:lpstr>
      <vt:lpstr>1. Problem Space</vt:lpstr>
      <vt:lpstr>2. Data</vt:lpstr>
      <vt:lpstr>2. Data</vt:lpstr>
      <vt:lpstr>2. Data</vt:lpstr>
      <vt:lpstr>2. Data</vt:lpstr>
      <vt:lpstr>2. Data</vt:lpstr>
      <vt:lpstr>2. Data</vt:lpstr>
      <vt:lpstr>2. Data</vt:lpstr>
      <vt:lpstr>2. Data</vt:lpstr>
      <vt:lpstr>2. Data</vt:lpstr>
      <vt:lpstr>2. Data</vt:lpstr>
      <vt:lpstr>3. Task</vt:lpstr>
    </vt:vector>
  </TitlesOfParts>
  <Company>University of Warwick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 Keira</dc:creator>
  <cp:lastModifiedBy>Areeb Shafqat</cp:lastModifiedBy>
  <cp:revision>6</cp:revision>
  <cp:lastPrinted>2001-12-07T16:14:49Z</cp:lastPrinted>
  <dcterms:created xsi:type="dcterms:W3CDTF">2015-05-13T11:12:00Z</dcterms:created>
  <dcterms:modified xsi:type="dcterms:W3CDTF">2021-11-09T18:45:35Z</dcterms:modified>
</cp:coreProperties>
</file>