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6" r:id="rId11"/>
    <p:sldId id="268" r:id="rId12"/>
    <p:sldId id="272" r:id="rId13"/>
    <p:sldId id="273" r:id="rId14"/>
    <p:sldId id="274" r:id="rId15"/>
    <p:sldId id="276"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7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1E669A-E564-4D8C-A76E-B547F557473F}" type="datetimeFigureOut">
              <a:rPr lang="en-US" smtClean="0"/>
              <a:t>6/3/2021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B5E605-5684-4A8C-B062-DA21C887ADC0}" type="slidenum">
              <a:rPr lang="en-US" smtClean="0"/>
              <a:t>‹#›</a:t>
            </a:fld>
            <a:endParaRPr lang="en-US"/>
          </a:p>
        </p:txBody>
      </p:sp>
    </p:spTree>
    <p:extLst>
      <p:ext uri="{BB962C8B-B14F-4D97-AF65-F5344CB8AC3E}">
        <p14:creationId xmlns:p14="http://schemas.microsoft.com/office/powerpoint/2010/main" val="3040220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B5E605-5684-4A8C-B062-DA21C887ADC0}" type="slidenum">
              <a:rPr lang="en-US" smtClean="0"/>
              <a:t>7</a:t>
            </a:fld>
            <a:endParaRPr lang="en-US"/>
          </a:p>
        </p:txBody>
      </p:sp>
    </p:spTree>
    <p:extLst>
      <p:ext uri="{BB962C8B-B14F-4D97-AF65-F5344CB8AC3E}">
        <p14:creationId xmlns:p14="http://schemas.microsoft.com/office/powerpoint/2010/main" val="2864732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F2C28CE-1AF0-4359-8E9B-D9AAC0B29219}" type="datetimeFigureOut">
              <a:rPr lang="en-US" smtClean="0"/>
              <a:t>6/3/2021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717B8C1-6C3C-45B6-99EB-5B3BEFD033C7}"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2C28CE-1AF0-4359-8E9B-D9AAC0B2921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7B8C1-6C3C-45B6-99EB-5B3BEFD033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2C28CE-1AF0-4359-8E9B-D9AAC0B2921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7B8C1-6C3C-45B6-99EB-5B3BEFD033C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2C28CE-1AF0-4359-8E9B-D9AAC0B2921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17B8C1-6C3C-45B6-99EB-5B3BEFD033C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F2C28CE-1AF0-4359-8E9B-D9AAC0B29219}"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717B8C1-6C3C-45B6-99EB-5B3BEFD033C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2C28CE-1AF0-4359-8E9B-D9AAC0B2921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7B8C1-6C3C-45B6-99EB-5B3BEFD033C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F2C28CE-1AF0-4359-8E9B-D9AAC0B29219}"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17B8C1-6C3C-45B6-99EB-5B3BEFD033C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F2C28CE-1AF0-4359-8E9B-D9AAC0B29219}"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17B8C1-6C3C-45B6-99EB-5B3BEFD033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C28CE-1AF0-4359-8E9B-D9AAC0B29219}"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17B8C1-6C3C-45B6-99EB-5B3BEFD033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F2C28CE-1AF0-4359-8E9B-D9AAC0B2921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7B8C1-6C3C-45B6-99EB-5B3BEFD033C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F2C28CE-1AF0-4359-8E9B-D9AAC0B29219}"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7B8C1-6C3C-45B6-99EB-5B3BEFD033C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F2C28CE-1AF0-4359-8E9B-D9AAC0B29219}" type="datetimeFigureOut">
              <a:rPr lang="en-US" smtClean="0"/>
              <a:t>6/3/2021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717B8C1-6C3C-45B6-99EB-5B3BEFD033C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mailto:CS20F-080@ssuet.edu.pk" TargetMode="External"/><Relationship Id="rId2" Type="http://schemas.openxmlformats.org/officeDocument/2006/relationships/hyperlink" Target="mailto:CS20F-082@ssuet.edu.p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90800"/>
            <a:ext cx="7523018" cy="1828800"/>
          </a:xfrm>
        </p:spPr>
        <p:txBody>
          <a:bodyPr>
            <a:normAutofit fontScale="90000"/>
          </a:bodyPr>
          <a:lstStyle/>
          <a:p>
            <a:r>
              <a:rPr lang="en-US" dirty="0" smtClean="0"/>
              <a:t>Sir Syed University of Engineering &amp; Technology</a:t>
            </a:r>
            <a:endParaRPr lang="en-US" dirty="0"/>
          </a:p>
        </p:txBody>
      </p:sp>
      <p:sp>
        <p:nvSpPr>
          <p:cNvPr id="3" name="Subtitle 2"/>
          <p:cNvSpPr>
            <a:spLocks noGrp="1"/>
          </p:cNvSpPr>
          <p:nvPr>
            <p:ph type="subTitle" idx="1"/>
          </p:nvPr>
        </p:nvSpPr>
        <p:spPr>
          <a:xfrm>
            <a:off x="1752600" y="4495800"/>
            <a:ext cx="5867400" cy="1295400"/>
          </a:xfrm>
        </p:spPr>
        <p:txBody>
          <a:bodyPr>
            <a:normAutofit/>
          </a:bodyPr>
          <a:lstStyle/>
          <a:p>
            <a:r>
              <a:rPr lang="en-US" dirty="0" smtClean="0"/>
              <a:t>CS-128L Object Oriented Programming</a:t>
            </a:r>
            <a:endParaRPr lang="en-US" dirty="0"/>
          </a:p>
        </p:txBody>
      </p:sp>
      <p:pic>
        <p:nvPicPr>
          <p:cNvPr id="1026" name="Picture 2" descr="https://tse4.mm.bing.net/th?id=OIP.Q7l3f61Ne43Kjdg-zPQwIwAAAA&amp;pid=Api&amp;P=0&amp;w=223&amp;h=1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04800"/>
            <a:ext cx="22098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3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diamond(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001000" cy="1477328"/>
          </a:xfrm>
          <a:prstGeom prst="rect">
            <a:avLst/>
          </a:prstGeom>
        </p:spPr>
        <p:txBody>
          <a:bodyPr wrap="square">
            <a:spAutoFit/>
          </a:bodyPr>
          <a:lstStyle/>
          <a:p>
            <a:r>
              <a:rPr lang="en-US" b="1" u="sng" dirty="0"/>
              <a:t>New Student </a:t>
            </a:r>
            <a:r>
              <a:rPr lang="en-US" b="1" u="sng" dirty="0" smtClean="0"/>
              <a:t>Form</a:t>
            </a:r>
            <a:r>
              <a:rPr lang="en-US" dirty="0"/>
              <a:t/>
            </a:r>
            <a:br>
              <a:rPr lang="en-US" dirty="0"/>
            </a:br>
            <a:r>
              <a:rPr lang="en-US" dirty="0"/>
              <a:t>To add a new student, this form is required to be filled by a user or administrator.</a:t>
            </a:r>
          </a:p>
          <a:p>
            <a:r>
              <a:rPr lang="en-US" dirty="0"/>
              <a:t>User can add new by entering name of course in Course text field and then pressing add course button.</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371600" y="2010729"/>
            <a:ext cx="6007100" cy="4694872"/>
          </a:xfrm>
          <a:prstGeom prst="rect">
            <a:avLst/>
          </a:prstGeom>
        </p:spPr>
      </p:pic>
    </p:spTree>
    <p:extLst>
      <p:ext uri="{BB962C8B-B14F-4D97-AF65-F5344CB8AC3E}">
        <p14:creationId xmlns:p14="http://schemas.microsoft.com/office/powerpoint/2010/main" val="12758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534400" cy="1477328"/>
          </a:xfrm>
          <a:prstGeom prst="rect">
            <a:avLst/>
          </a:prstGeom>
        </p:spPr>
        <p:txBody>
          <a:bodyPr wrap="square">
            <a:spAutoFit/>
          </a:bodyPr>
          <a:lstStyle/>
          <a:p>
            <a:r>
              <a:rPr lang="en-US" b="1" u="sng" dirty="0"/>
              <a:t>Batch Section</a:t>
            </a:r>
            <a:endParaRPr lang="en-US" dirty="0"/>
          </a:p>
          <a:p>
            <a:r>
              <a:rPr lang="en-US" dirty="0"/>
              <a:t>This section is also accessible for administrator and </a:t>
            </a:r>
            <a:r>
              <a:rPr lang="en-US" dirty="0" smtClean="0"/>
              <a:t>users By </a:t>
            </a:r>
            <a:r>
              <a:rPr lang="en-US" dirty="0"/>
              <a:t>clicking “Batch Button“ admin or user can create new batches and also can see detail about every student whom were selected on the application. After add </a:t>
            </a:r>
            <a:r>
              <a:rPr lang="en-US" dirty="0" smtClean="0"/>
              <a:t>batch student </a:t>
            </a:r>
            <a:r>
              <a:rPr lang="en-US" dirty="0"/>
              <a:t>can also be added in batches.</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066800" y="1642018"/>
            <a:ext cx="7010400" cy="4937125"/>
          </a:xfrm>
          <a:prstGeom prst="rect">
            <a:avLst/>
          </a:prstGeom>
        </p:spPr>
      </p:pic>
    </p:spTree>
    <p:extLst>
      <p:ext uri="{BB962C8B-B14F-4D97-AF65-F5344CB8AC3E}">
        <p14:creationId xmlns:p14="http://schemas.microsoft.com/office/powerpoint/2010/main" val="143527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1200329"/>
          </a:xfrm>
          <a:prstGeom prst="rect">
            <a:avLst/>
          </a:prstGeom>
        </p:spPr>
        <p:txBody>
          <a:bodyPr wrap="square">
            <a:spAutoFit/>
          </a:bodyPr>
          <a:lstStyle/>
          <a:p>
            <a:r>
              <a:rPr lang="en-US" b="1" u="sng" dirty="0"/>
              <a:t>Groups of Students</a:t>
            </a:r>
            <a:endParaRPr lang="en-US" dirty="0"/>
          </a:p>
          <a:p>
            <a:r>
              <a:rPr lang="en-US" dirty="0"/>
              <a:t>User can add groups or team of four students for projects by clicking on the add group button as we can see in the picture </a:t>
            </a:r>
            <a:r>
              <a:rPr lang="en-US" dirty="0" smtClean="0"/>
              <a:t>below . Like </a:t>
            </a:r>
            <a:r>
              <a:rPr lang="en-US" dirty="0"/>
              <a:t>students and batches user can search groups by typing </a:t>
            </a:r>
            <a:r>
              <a:rPr lang="en-US" dirty="0" smtClean="0"/>
              <a:t>group Id </a:t>
            </a:r>
            <a:r>
              <a:rPr lang="en-US" dirty="0"/>
              <a:t>or student’s name in the search bar.</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447800" y="1600200"/>
            <a:ext cx="5943600" cy="4925695"/>
          </a:xfrm>
          <a:prstGeom prst="rect">
            <a:avLst/>
          </a:prstGeom>
        </p:spPr>
      </p:pic>
    </p:spTree>
    <p:extLst>
      <p:ext uri="{BB962C8B-B14F-4D97-AF65-F5344CB8AC3E}">
        <p14:creationId xmlns:p14="http://schemas.microsoft.com/office/powerpoint/2010/main" val="167259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1754326"/>
          </a:xfrm>
          <a:prstGeom prst="rect">
            <a:avLst/>
          </a:prstGeom>
        </p:spPr>
        <p:txBody>
          <a:bodyPr wrap="square">
            <a:spAutoFit/>
          </a:bodyPr>
          <a:lstStyle/>
          <a:p>
            <a:r>
              <a:rPr lang="en-US" b="1" u="sng" dirty="0"/>
              <a:t>Adding Groups of Students</a:t>
            </a:r>
            <a:endParaRPr lang="en-US" dirty="0"/>
          </a:p>
          <a:p>
            <a:r>
              <a:rPr lang="en-US" dirty="0"/>
              <a:t>The user can choose four student name of the same batch by selecting the names in the combo box and add them into the group.by choosing his / her student’s name batch Id will also appear in the text field where the course and their semester are also listed.</a:t>
            </a:r>
          </a:p>
          <a:p>
            <a:r>
              <a:rPr lang="en-US" dirty="0"/>
              <a:t> </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00200" y="1752600"/>
            <a:ext cx="5943600" cy="4851082"/>
          </a:xfrm>
          <a:prstGeom prst="rect">
            <a:avLst/>
          </a:prstGeom>
        </p:spPr>
      </p:pic>
    </p:spTree>
    <p:extLst>
      <p:ext uri="{BB962C8B-B14F-4D97-AF65-F5344CB8AC3E}">
        <p14:creationId xmlns:p14="http://schemas.microsoft.com/office/powerpoint/2010/main" val="404739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1477328"/>
          </a:xfrm>
          <a:prstGeom prst="rect">
            <a:avLst/>
          </a:prstGeom>
          <a:noFill/>
        </p:spPr>
        <p:txBody>
          <a:bodyPr wrap="square" rtlCol="0">
            <a:spAutoFit/>
          </a:bodyPr>
          <a:lstStyle/>
          <a:p>
            <a:r>
              <a:rPr lang="en-US" b="1" u="sng" dirty="0" smtClean="0"/>
              <a:t>Projects</a:t>
            </a:r>
            <a:r>
              <a:rPr lang="en-US" b="1" u="sng" dirty="0"/>
              <a:t>:</a:t>
            </a:r>
            <a:endParaRPr lang="en-US" dirty="0"/>
          </a:p>
          <a:p>
            <a:r>
              <a:rPr lang="en-US" dirty="0"/>
              <a:t>After adding groups of four students, the user can assign them a project by clicking the Add Project button and can view the details by clicking the View button and can search for a project that has been given to other groups of students.</a:t>
            </a:r>
            <a:r>
              <a:rPr lang="en-US" dirty="0" smtClean="0">
                <a:effectLst/>
              </a:rPr>
              <a:t> </a:t>
            </a:r>
            <a:r>
              <a:rPr lang="en-US" b="1" dirty="0"/>
              <a:t> </a:t>
            </a:r>
            <a:endParaRPr lang="en-US" dirty="0"/>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447800" y="1600200"/>
            <a:ext cx="5943600" cy="4959350"/>
          </a:xfrm>
          <a:prstGeom prst="rect">
            <a:avLst/>
          </a:prstGeom>
        </p:spPr>
      </p:pic>
    </p:spTree>
    <p:extLst>
      <p:ext uri="{BB962C8B-B14F-4D97-AF65-F5344CB8AC3E}">
        <p14:creationId xmlns:p14="http://schemas.microsoft.com/office/powerpoint/2010/main" val="189095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0999" y="228600"/>
            <a:ext cx="8458201" cy="923330"/>
          </a:xfrm>
          <a:prstGeom prst="rect">
            <a:avLst/>
          </a:prstGeom>
          <a:noFill/>
        </p:spPr>
        <p:txBody>
          <a:bodyPr wrap="square" rtlCol="0">
            <a:spAutoFit/>
          </a:bodyPr>
          <a:lstStyle/>
          <a:p>
            <a:r>
              <a:rPr lang="en-US" b="1" u="sng" dirty="0"/>
              <a:t>Reminder</a:t>
            </a:r>
            <a:endParaRPr lang="en-US" dirty="0"/>
          </a:p>
          <a:p>
            <a:r>
              <a:rPr lang="en-US" dirty="0"/>
              <a:t>The user administrator and user can add a reminder to the projects to remind them about the completion of the project by two days before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47800" y="1524000"/>
            <a:ext cx="5943600" cy="4925060"/>
          </a:xfrm>
          <a:prstGeom prst="rect">
            <a:avLst/>
          </a:prstGeom>
        </p:spPr>
      </p:pic>
    </p:spTree>
    <p:extLst>
      <p:ext uri="{BB962C8B-B14F-4D97-AF65-F5344CB8AC3E}">
        <p14:creationId xmlns:p14="http://schemas.microsoft.com/office/powerpoint/2010/main" val="33164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923330"/>
          </a:xfrm>
          <a:prstGeom prst="rect">
            <a:avLst/>
          </a:prstGeom>
        </p:spPr>
        <p:txBody>
          <a:bodyPr wrap="square">
            <a:spAutoFit/>
          </a:bodyPr>
          <a:lstStyle/>
          <a:p>
            <a:r>
              <a:rPr lang="en-US" b="1" u="sng" dirty="0"/>
              <a:t>Marks &amp; Rewards:</a:t>
            </a:r>
            <a:endParaRPr lang="en-US" dirty="0"/>
          </a:p>
          <a:p>
            <a:r>
              <a:rPr lang="en-US" dirty="0"/>
              <a:t>After submitting the projects a user or administrator can give marks to students and can also give comments by clicking the Add Marks button</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00200" y="1524000"/>
            <a:ext cx="4972685" cy="5053330"/>
          </a:xfrm>
          <a:prstGeom prst="rect">
            <a:avLst/>
          </a:prstGeom>
        </p:spPr>
      </p:pic>
    </p:spTree>
    <p:extLst>
      <p:ext uri="{BB962C8B-B14F-4D97-AF65-F5344CB8AC3E}">
        <p14:creationId xmlns:p14="http://schemas.microsoft.com/office/powerpoint/2010/main" val="18263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a:solidFill>
            <a:schemeClr val="tx2">
              <a:lumMod val="10000"/>
            </a:schemeClr>
          </a:solidFill>
        </p:spPr>
        <p:txBody>
          <a:bodyPr>
            <a:normAutofit/>
          </a:bodyPr>
          <a:lstStyle/>
          <a:p>
            <a:r>
              <a:rPr lang="en-US" sz="7200" b="1" dirty="0" smtClean="0">
                <a:latin typeface="Kristen ITC" pitchFamily="66" charset="0"/>
              </a:rPr>
              <a:t>PROJECT</a:t>
            </a:r>
            <a:r>
              <a:rPr lang="en-US" dirty="0" smtClean="0"/>
              <a:t/>
            </a:r>
            <a:br>
              <a:rPr lang="en-US" dirty="0" smtClean="0"/>
            </a:br>
            <a:r>
              <a:rPr lang="en-US" dirty="0" smtClean="0"/>
              <a:t> </a:t>
            </a:r>
            <a:r>
              <a:rPr lang="en-US" b="1" dirty="0" smtClean="0">
                <a:latin typeface="Lucida Bright" pitchFamily="18" charset="0"/>
              </a:rPr>
              <a:t>PLANNER</a:t>
            </a:r>
            <a:endParaRPr lang="en-US" b="1" dirty="0">
              <a:latin typeface="Lucida Bright" pitchFamily="18" charset="0"/>
            </a:endParaRPr>
          </a:p>
        </p:txBody>
      </p:sp>
    </p:spTree>
    <p:extLst>
      <p:ext uri="{BB962C8B-B14F-4D97-AF65-F5344CB8AC3E}">
        <p14:creationId xmlns:p14="http://schemas.microsoft.com/office/powerpoint/2010/main" val="18465374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solidFill>
                  <a:schemeClr val="accent1">
                    <a:lumMod val="40000"/>
                    <a:lumOff val="60000"/>
                  </a:schemeClr>
                </a:solidFill>
              </a:rPr>
              <a:t>TEAM MEMBERS</a:t>
            </a:r>
            <a:r>
              <a:rPr lang="en-US" sz="2800" dirty="0" smtClean="0">
                <a:solidFill>
                  <a:schemeClr val="accent1">
                    <a:lumMod val="40000"/>
                    <a:lumOff val="60000"/>
                  </a:schemeClr>
                </a:solidFill>
              </a:rPr>
              <a:t>:-</a:t>
            </a:r>
            <a:endParaRPr lang="en-US" sz="2800" dirty="0">
              <a:solidFill>
                <a:schemeClr val="accent1">
                  <a:lumMod val="40000"/>
                  <a:lumOff val="6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7929132"/>
              </p:ext>
            </p:extLst>
          </p:nvPr>
        </p:nvGraphicFramePr>
        <p:xfrm>
          <a:off x="206478" y="1555955"/>
          <a:ext cx="8556522" cy="2230120"/>
        </p:xfrm>
        <a:graphic>
          <a:graphicData uri="http://schemas.openxmlformats.org/drawingml/2006/table">
            <a:tbl>
              <a:tblPr firstRow="1" bandRow="1">
                <a:tableStyleId>{5C22544A-7EE6-4342-B048-85BDC9FD1C3A}</a:tableStyleId>
              </a:tblPr>
              <a:tblGrid>
                <a:gridCol w="838200"/>
                <a:gridCol w="3298722"/>
                <a:gridCol w="1676400"/>
                <a:gridCol w="2743200"/>
              </a:tblGrid>
              <a:tr h="370840">
                <a:tc>
                  <a:txBody>
                    <a:bodyPr/>
                    <a:lstStyle/>
                    <a:p>
                      <a:r>
                        <a:rPr lang="en-US" dirty="0" smtClean="0"/>
                        <a:t>S.NO</a:t>
                      </a:r>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NAME</a:t>
                      </a:r>
                      <a:endParaRPr lang="en-US" dirty="0"/>
                    </a:p>
                  </a:txBody>
                  <a:tcPr>
                    <a:lnL w="12700" cmpd="sng">
                      <a:noFill/>
                    </a:lnL>
                  </a:tcPr>
                </a:tc>
                <a:tc>
                  <a:txBody>
                    <a:bodyPr/>
                    <a:lstStyle/>
                    <a:p>
                      <a:r>
                        <a:rPr lang="en-US" dirty="0" smtClean="0"/>
                        <a:t>ROLL NO</a:t>
                      </a:r>
                      <a:endParaRPr lang="en-US" dirty="0"/>
                    </a:p>
                  </a:txBody>
                  <a:tcPr/>
                </a:tc>
                <a:tc>
                  <a:txBody>
                    <a:bodyPr/>
                    <a:lstStyle/>
                    <a:p>
                      <a:r>
                        <a:rPr lang="en-US" dirty="0" smtClean="0"/>
                        <a:t>EMAIL</a:t>
                      </a:r>
                      <a:r>
                        <a:rPr lang="en-US" baseline="0" dirty="0" smtClean="0"/>
                        <a:t> ADDRESS</a:t>
                      </a:r>
                      <a:endParaRPr lang="en-US" dirty="0"/>
                    </a:p>
                  </a:txBody>
                  <a:tcPr/>
                </a:tc>
              </a:tr>
              <a:tr h="370840">
                <a:tc>
                  <a:txBody>
                    <a:bodyPr/>
                    <a:lstStyle/>
                    <a:p>
                      <a:r>
                        <a:rPr lang="en-US" dirty="0" smtClean="0"/>
                        <a:t>1</a:t>
                      </a:r>
                      <a:endParaRPr lang="en-US" dirty="0"/>
                    </a:p>
                  </a:txBody>
                  <a:tcPr>
                    <a:lnT w="38100" cmpd="sng">
                      <a:noFill/>
                    </a:lnT>
                  </a:tcPr>
                </a:tc>
                <a:tc>
                  <a:txBody>
                    <a:bodyPr/>
                    <a:lstStyle/>
                    <a:p>
                      <a:r>
                        <a:rPr lang="en-US" sz="1600" dirty="0" smtClean="0"/>
                        <a:t>MUHAMMAD</a:t>
                      </a:r>
                      <a:r>
                        <a:rPr lang="en-US" sz="1600" baseline="0" dirty="0" smtClean="0"/>
                        <a:t> </a:t>
                      </a:r>
                      <a:r>
                        <a:rPr lang="en-US" sz="1600" dirty="0" smtClean="0"/>
                        <a:t>AREEB</a:t>
                      </a:r>
                      <a:r>
                        <a:rPr lang="en-US" sz="1600" baseline="0" dirty="0" smtClean="0"/>
                        <a:t>  </a:t>
                      </a:r>
                      <a:r>
                        <a:rPr lang="en-US" sz="1600" dirty="0" smtClean="0"/>
                        <a:t>MUSANI         (TEAM LEADER)</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BCS-2020F-082</a:t>
                      </a:r>
                    </a:p>
                    <a:p>
                      <a:endParaRPr lang="en-US" dirty="0"/>
                    </a:p>
                  </a:txBody>
                  <a:tcPr/>
                </a:tc>
                <a:tc>
                  <a:txBody>
                    <a:bodyPr/>
                    <a:lstStyle/>
                    <a:p>
                      <a:r>
                        <a:rPr lang="en-US" dirty="0" smtClean="0">
                          <a:hlinkClick r:id="rId2" tooltip="mailto:CS20F-082@ssuet.edu.pk"/>
                        </a:rPr>
                        <a:t>CS20F-082@ssuet.edu.pk</a:t>
                      </a:r>
                      <a:endParaRPr lang="en-US" dirty="0"/>
                    </a:p>
                  </a:txBody>
                  <a:tcPr/>
                </a:tc>
              </a:tr>
              <a:tr h="370840">
                <a:tc>
                  <a:txBody>
                    <a:bodyPr/>
                    <a:lstStyle/>
                    <a:p>
                      <a:r>
                        <a:rPr lang="en-US" dirty="0" smtClean="0"/>
                        <a:t>2</a:t>
                      </a:r>
                      <a:endParaRPr lang="en-US" dirty="0"/>
                    </a:p>
                  </a:txBody>
                  <a:tcPr/>
                </a:tc>
                <a:tc>
                  <a:txBody>
                    <a:bodyPr/>
                    <a:lstStyle/>
                    <a:p>
                      <a:r>
                        <a:rPr lang="en-US" dirty="0" smtClean="0"/>
                        <a:t> </a:t>
                      </a:r>
                      <a:r>
                        <a:rPr lang="en-US" sz="1600" dirty="0" smtClean="0"/>
                        <a:t>OWAIS</a:t>
                      </a:r>
                      <a:r>
                        <a:rPr lang="en-US" sz="1600" baseline="0" dirty="0" smtClean="0"/>
                        <a:t> IRFAN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BCS-2020F-080</a:t>
                      </a:r>
                    </a:p>
                    <a:p>
                      <a:endParaRPr lang="en-US" dirty="0"/>
                    </a:p>
                  </a:txBody>
                  <a:tcPr/>
                </a:tc>
                <a:tc>
                  <a:txBody>
                    <a:bodyPr/>
                    <a:lstStyle/>
                    <a:p>
                      <a:r>
                        <a:rPr lang="en-US" dirty="0" smtClean="0">
                          <a:hlinkClick r:id="rId3" tooltip="mailto:CS20F-080@ssuet.edu.pk"/>
                        </a:rPr>
                        <a:t>CS20F-080@ssuet.edu.pk</a:t>
                      </a:r>
                      <a:endParaRPr lang="en-US" dirty="0"/>
                    </a:p>
                  </a:txBody>
                  <a:tcPr/>
                </a:tc>
              </a:tr>
              <a:tr h="370840">
                <a:tc>
                  <a:txBody>
                    <a:bodyPr/>
                    <a:lstStyle/>
                    <a:p>
                      <a:r>
                        <a:rPr lang="en-US" dirty="0" smtClean="0"/>
                        <a:t>3</a:t>
                      </a:r>
                      <a:endParaRPr lang="en-US" dirty="0"/>
                    </a:p>
                  </a:txBody>
                  <a:tcPr/>
                </a:tc>
                <a:tc>
                  <a:txBody>
                    <a:bodyPr/>
                    <a:lstStyle/>
                    <a:p>
                      <a:r>
                        <a:rPr lang="en-US" sz="1600" dirty="0" smtClean="0"/>
                        <a:t>SYED ABEER ALI</a:t>
                      </a:r>
                      <a:endParaRPr lang="en-US" sz="1600" dirty="0"/>
                    </a:p>
                  </a:txBody>
                  <a:tcPr/>
                </a:tc>
                <a:tc>
                  <a:txBody>
                    <a:bodyPr/>
                    <a:lstStyle/>
                    <a:p>
                      <a:r>
                        <a:rPr lang="en-US" sz="1600" dirty="0" smtClean="0"/>
                        <a:t>BCS-2020F-262</a:t>
                      </a:r>
                    </a:p>
                    <a:p>
                      <a:endParaRPr lang="en-US" dirty="0"/>
                    </a:p>
                  </a:txBody>
                  <a:tcPr/>
                </a:tc>
                <a:tc>
                  <a:txBody>
                    <a:bodyPr/>
                    <a:lstStyle/>
                    <a:p>
                      <a:r>
                        <a:rPr lang="en-US" dirty="0" smtClean="0">
                          <a:hlinkClick r:id="rId2" tooltip="mailto:CS20F-082@ssuet.edu.pk"/>
                        </a:rPr>
                        <a:t>CS20F-262@ssuet.edu.pk</a:t>
                      </a:r>
                      <a:r>
                        <a:rPr kumimoji="0" lang="en-US" b="0" i="0" kern="1200" dirty="0" smtClean="0">
                          <a:solidFill>
                            <a:schemeClr val="dk1"/>
                          </a:solidFill>
                          <a:effectLst/>
                          <a:latin typeface="+mn-lt"/>
                          <a:ea typeface="+mn-ea"/>
                          <a:cs typeface="+mn-cs"/>
                        </a:rPr>
                        <a:t/>
                      </a:r>
                      <a:br>
                        <a:rPr kumimoji="0" lang="en-US" b="0" i="0" kern="1200" dirty="0" smtClean="0">
                          <a:solidFill>
                            <a:schemeClr val="dk1"/>
                          </a:solidFill>
                          <a:effectLst/>
                          <a:latin typeface="+mn-lt"/>
                          <a:ea typeface="+mn-ea"/>
                          <a:cs typeface="+mn-cs"/>
                        </a:rPr>
                      </a:br>
                      <a:endParaRPr lang="en-US" dirty="0"/>
                    </a:p>
                  </a:txBody>
                  <a:tcPr/>
                </a:tc>
              </a:tr>
            </a:tbl>
          </a:graphicData>
        </a:graphic>
      </p:graphicFrame>
    </p:spTree>
    <p:extLst>
      <p:ext uri="{BB962C8B-B14F-4D97-AF65-F5344CB8AC3E}">
        <p14:creationId xmlns:p14="http://schemas.microsoft.com/office/powerpoint/2010/main" val="414921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plus(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INTRODUCTION:-</a:t>
            </a:r>
            <a:endParaRPr lang="en-US" sz="3600" dirty="0"/>
          </a:p>
        </p:txBody>
      </p:sp>
      <p:sp>
        <p:nvSpPr>
          <p:cNvPr id="3" name="Content Placeholder 2"/>
          <p:cNvSpPr>
            <a:spLocks noGrp="1"/>
          </p:cNvSpPr>
          <p:nvPr>
            <p:ph idx="1"/>
          </p:nvPr>
        </p:nvSpPr>
        <p:spPr/>
        <p:txBody>
          <a:bodyPr>
            <a:normAutofit/>
          </a:bodyPr>
          <a:lstStyle/>
          <a:p>
            <a:pPr marL="137160" indent="0">
              <a:buNone/>
            </a:pPr>
            <a:r>
              <a:rPr lang="en-US" sz="1800" dirty="0" smtClean="0"/>
              <a:t>In this project, we make a c# application which  named as “</a:t>
            </a:r>
            <a:r>
              <a:rPr lang="en-US" sz="1800" b="1" dirty="0" smtClean="0">
                <a:solidFill>
                  <a:schemeClr val="accent3">
                    <a:lumMod val="40000"/>
                    <a:lumOff val="60000"/>
                  </a:schemeClr>
                </a:solidFill>
              </a:rPr>
              <a:t>Project planner</a:t>
            </a:r>
            <a:r>
              <a:rPr lang="en-US" sz="1800" b="1" dirty="0" smtClean="0"/>
              <a:t>”.</a:t>
            </a:r>
          </a:p>
          <a:p>
            <a:pPr marL="137160" indent="0">
              <a:buNone/>
            </a:pPr>
            <a:r>
              <a:rPr lang="en-US" sz="1800" dirty="0" smtClean="0"/>
              <a:t>In this application we make  a system which </a:t>
            </a:r>
            <a:r>
              <a:rPr lang="en-US" sz="1800" dirty="0"/>
              <a:t>help for your </a:t>
            </a:r>
            <a:r>
              <a:rPr lang="en-US" sz="1800" dirty="0" smtClean="0"/>
              <a:t>administrative plan </a:t>
            </a:r>
            <a:r>
              <a:rPr lang="en-US" sz="1800" dirty="0"/>
              <a:t>projects in a</a:t>
            </a:r>
            <a:r>
              <a:rPr lang="en-US" sz="1800" dirty="0" smtClean="0"/>
              <a:t>ny </a:t>
            </a:r>
            <a:r>
              <a:rPr lang="en-US" sz="1800" dirty="0"/>
              <a:t>educational </a:t>
            </a:r>
            <a:r>
              <a:rPr lang="en-US" sz="1800" dirty="0" smtClean="0"/>
              <a:t>environment . The purpose of this application is to make an online platform for teacher where </a:t>
            </a:r>
          </a:p>
          <a:p>
            <a:pPr marL="137160" indent="0">
              <a:buNone/>
            </a:pPr>
            <a:r>
              <a:rPr lang="en-US" sz="1800" dirty="0" smtClean="0"/>
              <a:t>Record has been managed  and  making  easiest way to assign the project </a:t>
            </a:r>
          </a:p>
          <a:p>
            <a:pPr marL="137160" indent="0">
              <a:buNone/>
            </a:pPr>
            <a:r>
              <a:rPr lang="en-US" sz="1800" dirty="0" smtClean="0"/>
              <a:t>And publish reminder about deadline of the project  and giving  remarks</a:t>
            </a:r>
          </a:p>
          <a:p>
            <a:pPr marL="137160" indent="0">
              <a:buNone/>
            </a:pPr>
            <a:r>
              <a:rPr lang="en-US" sz="1800" dirty="0" smtClean="0"/>
              <a:t>According to it</a:t>
            </a:r>
          </a:p>
          <a:p>
            <a:pPr>
              <a:buFont typeface="Wingdings" pitchFamily="2" charset="2"/>
              <a:buChar char="Ø"/>
            </a:pPr>
            <a:r>
              <a:rPr lang="en-US" sz="1800" dirty="0" smtClean="0"/>
              <a:t>Making groups of student </a:t>
            </a:r>
          </a:p>
          <a:p>
            <a:pPr>
              <a:buFont typeface="Wingdings" pitchFamily="2" charset="2"/>
              <a:buChar char="Ø"/>
            </a:pPr>
            <a:r>
              <a:rPr lang="en-US" sz="1800" dirty="0" smtClean="0"/>
              <a:t>Remove student</a:t>
            </a:r>
          </a:p>
          <a:p>
            <a:pPr>
              <a:buFont typeface="Wingdings" pitchFamily="2" charset="2"/>
              <a:buChar char="Ø"/>
            </a:pPr>
            <a:r>
              <a:rPr lang="en-US" sz="1800" dirty="0" smtClean="0"/>
              <a:t>Add student</a:t>
            </a:r>
          </a:p>
          <a:p>
            <a:pPr>
              <a:buFont typeface="Wingdings" pitchFamily="2" charset="2"/>
              <a:buChar char="Ø"/>
            </a:pPr>
            <a:r>
              <a:rPr lang="en-US" sz="1800" dirty="0" smtClean="0"/>
              <a:t>Marks and remarks</a:t>
            </a:r>
          </a:p>
          <a:p>
            <a:pPr marL="137160" indent="0">
              <a:buNone/>
            </a:pPr>
            <a:endParaRPr lang="en-US" sz="1800" dirty="0" smtClean="0"/>
          </a:p>
          <a:p>
            <a:pPr marL="137160" indent="0">
              <a:buNone/>
            </a:pPr>
            <a:endParaRPr lang="en-US" sz="1800" dirty="0" smtClean="0"/>
          </a:p>
          <a:p>
            <a:pPr marL="137160" indent="0">
              <a:buNone/>
            </a:pPr>
            <a:endParaRPr lang="en-US" sz="1800" dirty="0"/>
          </a:p>
        </p:txBody>
      </p:sp>
    </p:spTree>
    <p:extLst>
      <p:ext uri="{BB962C8B-B14F-4D97-AF65-F5344CB8AC3E}">
        <p14:creationId xmlns:p14="http://schemas.microsoft.com/office/powerpoint/2010/main" val="87960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out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8"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heel(8)">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2"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2)">
                                      <p:cBhvr>
                                        <p:cTn id="23" dur="2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heel(1)">
                                      <p:cBhvr>
                                        <p:cTn id="28" dur="20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heel(1)">
                                      <p:cBhvr>
                                        <p:cTn id="33" dur="20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heel(1)">
                                      <p:cBhvr>
                                        <p:cTn id="38" dur="20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heel(1)">
                                      <p:cBhvr>
                                        <p:cTn id="43" dur="20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wheel(1)">
                                      <p:cBhvr>
                                        <p:cTn id="48" dur="20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ntr" presetSubtype="2"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heel(2)">
                                      <p:cBhvr>
                                        <p:cTn id="5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FEATURES OF PROJECT:-</a:t>
            </a:r>
            <a:endParaRPr lang="en-US" sz="3200" dirty="0"/>
          </a:p>
        </p:txBody>
      </p:sp>
      <p:sp>
        <p:nvSpPr>
          <p:cNvPr id="3" name="Content Placeholder 2"/>
          <p:cNvSpPr>
            <a:spLocks noGrp="1"/>
          </p:cNvSpPr>
          <p:nvPr>
            <p:ph idx="1"/>
          </p:nvPr>
        </p:nvSpPr>
        <p:spPr/>
        <p:txBody>
          <a:bodyPr>
            <a:normAutofit/>
          </a:bodyPr>
          <a:lstStyle/>
          <a:p>
            <a:pPr marL="137160" indent="0">
              <a:buClr>
                <a:srgbClr val="FF0000"/>
              </a:buClr>
              <a:buSzPct val="82000"/>
              <a:buNone/>
            </a:pPr>
            <a:r>
              <a:rPr lang="en-US" sz="1800" dirty="0" smtClean="0"/>
              <a:t>In this application there are following feature which described below,</a:t>
            </a:r>
          </a:p>
          <a:p>
            <a:pPr lvl="0">
              <a:buClr>
                <a:srgbClr val="FF0000"/>
              </a:buClr>
              <a:buSzPct val="89000"/>
              <a:buFont typeface="Wingdings" pitchFamily="2" charset="2"/>
              <a:buChar char="Ø"/>
            </a:pPr>
            <a:r>
              <a:rPr lang="en-US" sz="1800" dirty="0"/>
              <a:t>Add Batches</a:t>
            </a:r>
          </a:p>
          <a:p>
            <a:pPr lvl="0">
              <a:buClr>
                <a:srgbClr val="FF0000"/>
              </a:buClr>
              <a:buSzPct val="89000"/>
              <a:buFont typeface="Wingdings" pitchFamily="2" charset="2"/>
              <a:buChar char="Ø"/>
            </a:pPr>
            <a:r>
              <a:rPr lang="en-US" sz="1800" dirty="0"/>
              <a:t>Add Users</a:t>
            </a:r>
          </a:p>
          <a:p>
            <a:pPr lvl="0">
              <a:buClr>
                <a:srgbClr val="FF0000"/>
              </a:buClr>
              <a:buSzPct val="89000"/>
              <a:buFont typeface="Wingdings" pitchFamily="2" charset="2"/>
              <a:buChar char="Ø"/>
            </a:pPr>
            <a:r>
              <a:rPr lang="en-US" sz="1800" dirty="0"/>
              <a:t>Import student data from excel sheet batch wise</a:t>
            </a:r>
          </a:p>
          <a:p>
            <a:pPr lvl="0">
              <a:buClr>
                <a:srgbClr val="FF0000"/>
              </a:buClr>
              <a:buSzPct val="89000"/>
              <a:buFont typeface="Wingdings" pitchFamily="2" charset="2"/>
              <a:buChar char="Ø"/>
            </a:pPr>
            <a:r>
              <a:rPr lang="en-US" sz="1800" dirty="0"/>
              <a:t>Create groups of students batch wise</a:t>
            </a:r>
          </a:p>
          <a:p>
            <a:pPr lvl="0">
              <a:buClr>
                <a:srgbClr val="FF0000"/>
              </a:buClr>
              <a:buSzPct val="89000"/>
              <a:buFont typeface="Wingdings" pitchFamily="2" charset="2"/>
              <a:buChar char="Ø"/>
            </a:pPr>
            <a:r>
              <a:rPr lang="en-US" sz="1800" dirty="0"/>
              <a:t>Assign projects and maintain submissions</a:t>
            </a:r>
          </a:p>
          <a:p>
            <a:pPr lvl="0">
              <a:buClr>
                <a:srgbClr val="FF0000"/>
              </a:buClr>
              <a:buSzPct val="89000"/>
              <a:buFont typeface="Wingdings" pitchFamily="2" charset="2"/>
              <a:buChar char="Ø"/>
            </a:pPr>
            <a:r>
              <a:rPr lang="en-US" sz="1800" dirty="0"/>
              <a:t>Display Reminders about projects due, submissions due</a:t>
            </a:r>
          </a:p>
          <a:p>
            <a:pPr lvl="0">
              <a:buClr>
                <a:srgbClr val="FF0000"/>
              </a:buClr>
              <a:buSzPct val="89000"/>
              <a:buFont typeface="Wingdings" pitchFamily="2" charset="2"/>
              <a:buChar char="Ø"/>
            </a:pPr>
            <a:r>
              <a:rPr lang="en-US" sz="1800" dirty="0"/>
              <a:t>Upload remarks and marks accordingly</a:t>
            </a:r>
          </a:p>
          <a:p>
            <a:pPr lvl="0">
              <a:buClr>
                <a:srgbClr val="FF0000"/>
              </a:buClr>
              <a:buSzPct val="89000"/>
              <a:buFont typeface="Wingdings" pitchFamily="2" charset="2"/>
              <a:buChar char="Ø"/>
            </a:pPr>
            <a:r>
              <a:rPr lang="en-US" sz="1800" dirty="0"/>
              <a:t>Search feature</a:t>
            </a:r>
          </a:p>
          <a:p>
            <a:pPr marL="137160" indent="0">
              <a:buClr>
                <a:srgbClr val="FF0000"/>
              </a:buClr>
              <a:buSzPct val="82000"/>
              <a:buNone/>
            </a:pPr>
            <a:endParaRPr lang="en-US" sz="1800" dirty="0" smtClean="0"/>
          </a:p>
        </p:txBody>
      </p:sp>
    </p:spTree>
    <p:extLst>
      <p:ext uri="{BB962C8B-B14F-4D97-AF65-F5344CB8AC3E}">
        <p14:creationId xmlns:p14="http://schemas.microsoft.com/office/powerpoint/2010/main" val="240844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0-#ppt_h/2"/>
                                          </p:val>
                                        </p:tav>
                                        <p:tav tm="100000">
                                          <p:val>
                                            <p:strVal val="#ppt_y"/>
                                          </p:val>
                                        </p:tav>
                                      </p:tavLst>
                                    </p:anim>
                                  </p:childTnLst>
                                </p:cTn>
                              </p:par>
                              <p:par>
                                <p:cTn id="9" presetID="47"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anim calcmode="lin" valueType="num">
                                      <p:cBhvr>
                                        <p:cTn id="1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anim calcmode="lin" valueType="num">
                                      <p:cBhvr>
                                        <p:cTn id="1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cTn>
                              </p:par>
                              <p:par>
                                <p:cTn id="23" presetID="22" presetClass="entr" presetSubtype="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up)">
                                      <p:cBhvr>
                                        <p:cTn id="25" dur="500"/>
                                        <p:tgtEl>
                                          <p:spTgt spid="3">
                                            <p:txEl>
                                              <p:pRg st="5" end="5"/>
                                            </p:txEl>
                                          </p:spTgt>
                                        </p:tgtEl>
                                      </p:cBhvr>
                                    </p:animEffect>
                                  </p:childTnLst>
                                </p:cTn>
                              </p:par>
                              <p:par>
                                <p:cTn id="26" presetID="2" presetClass="entr" presetSubtype="6"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1" presetClass="entr" presetSubtype="3"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heel(3)">
                                      <p:cBhvr>
                                        <p:cTn id="4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METHODOLOGY:-</a:t>
            </a:r>
            <a:endParaRPr lang="en-US" sz="3200" dirty="0"/>
          </a:p>
        </p:txBody>
      </p:sp>
      <p:sp>
        <p:nvSpPr>
          <p:cNvPr id="3" name="Content Placeholder 2"/>
          <p:cNvSpPr>
            <a:spLocks noGrp="1"/>
          </p:cNvSpPr>
          <p:nvPr>
            <p:ph idx="1"/>
          </p:nvPr>
        </p:nvSpPr>
        <p:spPr/>
        <p:txBody>
          <a:bodyPr>
            <a:normAutofit/>
          </a:bodyPr>
          <a:lstStyle/>
          <a:p>
            <a:pPr>
              <a:buClr>
                <a:srgbClr val="FF0000"/>
              </a:buClr>
              <a:buSzPct val="100000"/>
              <a:buFont typeface="Wingdings" pitchFamily="2" charset="2"/>
              <a:buChar char="q"/>
            </a:pPr>
            <a:r>
              <a:rPr lang="en-US" sz="1800" dirty="0"/>
              <a:t>The Login Form of Pro Plan </a:t>
            </a:r>
          </a:p>
          <a:p>
            <a:pPr marL="137160" indent="0">
              <a:buNone/>
            </a:pPr>
            <a:r>
              <a:rPr lang="en-US" sz="1800" dirty="0"/>
              <a:t> Admin and the user can log in from the same form but a certain feature they disable for the user are only for the administrator.• Only an administrator can create other users and can check their details and update their data.• Only an administrator can delete a user ID from this application.</a:t>
            </a:r>
          </a:p>
          <a:p>
            <a:pPr marL="137160" indent="0">
              <a:buNone/>
            </a:pPr>
            <a:endParaRPr lang="en-US" sz="1800" dirty="0"/>
          </a:p>
        </p:txBody>
      </p:sp>
    </p:spTree>
    <p:extLst>
      <p:ext uri="{BB962C8B-B14F-4D97-AF65-F5344CB8AC3E}">
        <p14:creationId xmlns:p14="http://schemas.microsoft.com/office/powerpoint/2010/main" val="327503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305800" cy="5638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bwMode="auto">
          <a:xfrm>
            <a:off x="304800" y="685800"/>
            <a:ext cx="8458200" cy="56387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475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6248400" cy="1754326"/>
          </a:xfrm>
          <a:prstGeom prst="rect">
            <a:avLst/>
          </a:prstGeom>
        </p:spPr>
        <p:txBody>
          <a:bodyPr wrap="square">
            <a:spAutoFit/>
          </a:bodyPr>
          <a:lstStyle/>
          <a:p>
            <a:r>
              <a:rPr lang="en-US" b="1" u="sng" dirty="0"/>
              <a:t>User Form</a:t>
            </a:r>
            <a:endParaRPr lang="en-US" dirty="0"/>
          </a:p>
          <a:p>
            <a:r>
              <a:rPr lang="en-US" dirty="0"/>
              <a:t>By clicking “New User” button a form appears on the screen in which </a:t>
            </a:r>
            <a:r>
              <a:rPr lang="en-US" dirty="0" smtClean="0"/>
              <a:t>detail </a:t>
            </a:r>
            <a:r>
              <a:rPr lang="en-US" dirty="0"/>
              <a:t>about user like First Name, Last Name, Father Name and Age </a:t>
            </a:r>
            <a:r>
              <a:rPr lang="en-US" dirty="0" smtClean="0"/>
              <a:t>etc. </a:t>
            </a:r>
            <a:r>
              <a:rPr lang="en-US" dirty="0"/>
              <a:t>can be fill in these field where username and password are require fields to be filled.</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762000" y="2211526"/>
            <a:ext cx="5187315" cy="4644016"/>
          </a:xfrm>
          <a:prstGeom prst="rect">
            <a:avLst/>
          </a:prstGeom>
        </p:spPr>
      </p:pic>
    </p:spTree>
    <p:extLst>
      <p:ext uri="{BB962C8B-B14F-4D97-AF65-F5344CB8AC3E}">
        <p14:creationId xmlns:p14="http://schemas.microsoft.com/office/powerpoint/2010/main" val="362363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3)">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458200" cy="1477328"/>
          </a:xfrm>
          <a:prstGeom prst="rect">
            <a:avLst/>
          </a:prstGeom>
        </p:spPr>
        <p:txBody>
          <a:bodyPr wrap="square">
            <a:spAutoFit/>
          </a:bodyPr>
          <a:lstStyle/>
          <a:p>
            <a:r>
              <a:rPr lang="en-US" b="1" u="sng" dirty="0"/>
              <a:t>Student Section</a:t>
            </a:r>
            <a:endParaRPr lang="en-US" dirty="0"/>
          </a:p>
          <a:p>
            <a:r>
              <a:rPr lang="en-US" dirty="0"/>
              <a:t>This section is for both  Admin and </a:t>
            </a:r>
            <a:r>
              <a:rPr lang="en-US" dirty="0" smtClean="0"/>
              <a:t>users Other </a:t>
            </a:r>
            <a:r>
              <a:rPr lang="en-US" dirty="0"/>
              <a:t>users can access in this </a:t>
            </a:r>
            <a:r>
              <a:rPr lang="en-US" dirty="0" err="1"/>
              <a:t>section.By</a:t>
            </a:r>
            <a:r>
              <a:rPr lang="en-US" dirty="0"/>
              <a:t> clicking “Student Button“ admin or user  can create new student and also can see detail about every student whom were created </a:t>
            </a:r>
            <a:r>
              <a:rPr lang="en-US" dirty="0" smtClean="0"/>
              <a:t>before Admin </a:t>
            </a:r>
            <a:r>
              <a:rPr lang="en-US" dirty="0"/>
              <a:t>and users can edit and delete any student data .</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295400" y="1760004"/>
            <a:ext cx="5943600" cy="4956175"/>
          </a:xfrm>
          <a:prstGeom prst="rect">
            <a:avLst/>
          </a:prstGeom>
        </p:spPr>
      </p:pic>
    </p:spTree>
    <p:extLst>
      <p:ext uri="{BB962C8B-B14F-4D97-AF65-F5344CB8AC3E}">
        <p14:creationId xmlns:p14="http://schemas.microsoft.com/office/powerpoint/2010/main" val="355823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170</TotalTime>
  <Words>611</Words>
  <Application>Microsoft Office PowerPoint</Application>
  <PresentationFormat>On-screen Show (4:3)</PresentationFormat>
  <Paragraphs>64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Apex</vt:lpstr>
      <vt:lpstr>Sir Syed University of Engineering &amp; Technology</vt:lpstr>
      <vt:lpstr>PROJECT  PLANNER</vt:lpstr>
      <vt:lpstr>TEAM MEMBERS:-</vt:lpstr>
      <vt:lpstr>INTRODUCTION:-</vt:lpstr>
      <vt:lpstr>FEATURES OF PROJECT:-</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 Syed University of Engineering &amp; Technology</dc:title>
  <dc:creator>Super</dc:creator>
  <cp:lastModifiedBy>HC</cp:lastModifiedBy>
  <cp:revision>17</cp:revision>
  <dcterms:created xsi:type="dcterms:W3CDTF">2021-06-02T16:39:00Z</dcterms:created>
  <dcterms:modified xsi:type="dcterms:W3CDTF">2021-06-02T19:47:41Z</dcterms:modified>
</cp:coreProperties>
</file>