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8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94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97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93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37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4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10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166551"/>
            <a:ext cx="9768418" cy="1292776"/>
          </a:xfrm>
        </p:spPr>
        <p:txBody>
          <a:bodyPr/>
          <a:lstStyle/>
          <a:p>
            <a:r>
              <a:rPr lang="en-US" dirty="0" smtClean="0"/>
              <a:t>Computer Science	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7715" y="3706461"/>
            <a:ext cx="8825658" cy="861420"/>
          </a:xfrm>
        </p:spPr>
        <p:txBody>
          <a:bodyPr/>
          <a:lstStyle/>
          <a:p>
            <a:r>
              <a:rPr lang="en-US" dirty="0" smtClean="0"/>
              <a:t>Project by Areeb </a:t>
            </a:r>
            <a:r>
              <a:rPr lang="en-US" dirty="0" err="1" smtClean="0"/>
              <a:t>tariq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0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Partiality threshold (PT): </a:t>
            </a:r>
            <a:r>
              <a:rPr lang="en-US" dirty="0" smtClean="0"/>
              <a:t>Value of PSM for a given FSM till that distinguishing sequence can exist. </a:t>
            </a:r>
            <a:r>
              <a:rPr lang="en-US" b="1" u="sng" dirty="0" smtClean="0"/>
              <a:t>Beyond that</a:t>
            </a:r>
            <a:r>
              <a:rPr lang="en-US" dirty="0" smtClean="0"/>
              <a:t>, distinguishing sequence doesn’t exist.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Non-determinism threshold (NDT</a:t>
            </a:r>
            <a:r>
              <a:rPr lang="en-US" b="1" dirty="0" smtClean="0"/>
              <a:t>): </a:t>
            </a:r>
            <a:r>
              <a:rPr lang="en-US" dirty="0"/>
              <a:t>Value of </a:t>
            </a:r>
            <a:r>
              <a:rPr lang="en-US" dirty="0" smtClean="0"/>
              <a:t>NDSM </a:t>
            </a:r>
            <a:r>
              <a:rPr lang="en-US" dirty="0"/>
              <a:t>for a given FSM till that </a:t>
            </a:r>
            <a:r>
              <a:rPr lang="en-US" dirty="0" smtClean="0"/>
              <a:t>distinguishing </a:t>
            </a:r>
            <a:r>
              <a:rPr lang="en-US" dirty="0"/>
              <a:t>sequence can exist. Beyond that, distinguishing sequence doesn’t exist</a:t>
            </a:r>
            <a:r>
              <a:rPr lang="en-US" dirty="0" smtClean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Minimum length of DS (DSLM): </a:t>
            </a:r>
            <a:r>
              <a:rPr lang="en-US" dirty="0" smtClean="0"/>
              <a:t>Length of shortest distinguishing sequence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440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DSLM vs Initial States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56" y="1794717"/>
            <a:ext cx="5677920" cy="4012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25" y="1794717"/>
            <a:ext cx="5827648" cy="40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DSLM vs Initial States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5" y="1580051"/>
            <a:ext cx="5518538" cy="393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86" y="1541110"/>
            <a:ext cx="5627944" cy="40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DSLM vs Initial States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1" y="1580051"/>
            <a:ext cx="5576633" cy="398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28" y="1580050"/>
            <a:ext cx="5745819" cy="4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DSLM vs Initial States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3" y="1931054"/>
            <a:ext cx="4899975" cy="3564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79" y="1868301"/>
            <a:ext cx="5556350" cy="39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PT vs Maximum State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01" y="1741415"/>
            <a:ext cx="60007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PT vs Initial State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5" y="1925451"/>
            <a:ext cx="4973961" cy="3632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45" y="1925451"/>
            <a:ext cx="5243962" cy="37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Variation of PT vs Initial State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78" y="1894915"/>
            <a:ext cx="60293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Variation of </a:t>
            </a:r>
            <a:r>
              <a:rPr lang="en-US" dirty="0" smtClean="0"/>
              <a:t>NDT </a:t>
            </a:r>
            <a:r>
              <a:rPr lang="en-US" dirty="0"/>
              <a:t>vs Maximum State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34" y="1960749"/>
            <a:ext cx="60388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Variation of </a:t>
            </a:r>
            <a:r>
              <a:rPr lang="en-US" dirty="0" smtClean="0"/>
              <a:t>NDT </a:t>
            </a:r>
            <a:r>
              <a:rPr lang="en-US" dirty="0"/>
              <a:t>vs </a:t>
            </a:r>
            <a:r>
              <a:rPr lang="en-US" dirty="0" smtClean="0"/>
              <a:t>Initial State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7" y="2001391"/>
            <a:ext cx="5148124" cy="3736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71" y="2001391"/>
            <a:ext cx="5360334" cy="38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47" y="362465"/>
            <a:ext cx="10353762" cy="97045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3361"/>
            <a:ext cx="8946541" cy="4195481"/>
          </a:xfrm>
        </p:spPr>
        <p:txBody>
          <a:bodyPr/>
          <a:lstStyle/>
          <a:p>
            <a:r>
              <a:rPr lang="en-US" dirty="0" smtClean="0"/>
              <a:t>Determining the Distinguishing sequence(s) for the initial state identification of FSM </a:t>
            </a:r>
          </a:p>
          <a:p>
            <a:endParaRPr lang="en-US" dirty="0" smtClean="0"/>
          </a:p>
          <a:p>
            <a:r>
              <a:rPr lang="en-US" dirty="0" smtClean="0"/>
              <a:t>FSM: can be </a:t>
            </a:r>
            <a:r>
              <a:rPr lang="en-US" dirty="0" smtClean="0"/>
              <a:t>partial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/>
              <a:t> non-deterministic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 code for the determination of distinguishing sequence</a:t>
            </a:r>
          </a:p>
          <a:p>
            <a:endParaRPr lang="en-US" dirty="0"/>
          </a:p>
          <a:p>
            <a:r>
              <a:rPr lang="en-US" dirty="0" smtClean="0"/>
              <a:t>Answering the research questions about the distinguishing 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9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Variation of </a:t>
            </a:r>
            <a:r>
              <a:rPr lang="en-US" dirty="0" smtClean="0"/>
              <a:t>NDT </a:t>
            </a:r>
            <a:r>
              <a:rPr lang="en-US" dirty="0"/>
              <a:t>vs </a:t>
            </a:r>
            <a:r>
              <a:rPr lang="en-US" dirty="0" smtClean="0"/>
              <a:t>Initial State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1" y="2141725"/>
            <a:ext cx="5114852" cy="3667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59" y="2033586"/>
            <a:ext cx="5439895" cy="388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Variation of </a:t>
            </a:r>
            <a:r>
              <a:rPr lang="en-US" dirty="0" smtClean="0"/>
              <a:t>NDT </a:t>
            </a:r>
            <a:r>
              <a:rPr lang="en-US" dirty="0"/>
              <a:t>vs </a:t>
            </a:r>
            <a:r>
              <a:rPr lang="en-US" dirty="0" smtClean="0"/>
              <a:t>Initial State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1" y="1961869"/>
            <a:ext cx="5354449" cy="385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1874269"/>
            <a:ext cx="5632356" cy="40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4" y="230659"/>
            <a:ext cx="10353762" cy="97045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83" y="1493551"/>
            <a:ext cx="10446183" cy="49731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FSM with more states requires less partiality for DS (higher completeness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FSM with more states requires less NDSM (higher determinability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Reducing </a:t>
            </a:r>
            <a:r>
              <a:rPr lang="en-US" dirty="0" smtClean="0"/>
              <a:t>the initial states of FSM increases PT (afford more partiality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Reducing the initial states of FSM increases </a:t>
            </a:r>
            <a:r>
              <a:rPr lang="en-US" dirty="0" smtClean="0"/>
              <a:t>NDT (afford more non-determinism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Reducing </a:t>
            </a:r>
            <a:r>
              <a:rPr lang="en-US" dirty="0" smtClean="0"/>
              <a:t>the initial states of FSM increases likelihood of </a:t>
            </a:r>
            <a:r>
              <a:rPr lang="en-US" dirty="0" smtClean="0"/>
              <a:t>DS</a:t>
            </a:r>
          </a:p>
          <a:p>
            <a:endParaRPr lang="en-US" dirty="0" smtClean="0"/>
          </a:p>
          <a:p>
            <a:r>
              <a:rPr lang="en-US" dirty="0"/>
              <a:t>Reducing the initial states of FSM </a:t>
            </a:r>
            <a:r>
              <a:rPr lang="en-US" dirty="0" smtClean="0"/>
              <a:t>increases number of </a:t>
            </a:r>
            <a:r>
              <a:rPr lang="en-US" dirty="0" smtClean="0"/>
              <a:t>DSs</a:t>
            </a:r>
          </a:p>
          <a:p>
            <a:endParaRPr lang="en-US" dirty="0" smtClean="0"/>
          </a:p>
          <a:p>
            <a:r>
              <a:rPr lang="en-US" dirty="0" smtClean="0"/>
              <a:t>For same NDSM, FSM with less transitions (size) has more likelihood for DS</a:t>
            </a:r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6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47135"/>
            <a:ext cx="10353762" cy="970450"/>
          </a:xfrm>
        </p:spPr>
        <p:txBody>
          <a:bodyPr/>
          <a:lstStyle/>
          <a:p>
            <a:r>
              <a:rPr lang="en-US" dirty="0" smtClean="0"/>
              <a:t>Code Algorithm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0" y="1147563"/>
            <a:ext cx="11156576" cy="55401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en-US" dirty="0"/>
              <a:t>.  </a:t>
            </a:r>
            <a:r>
              <a:rPr lang="en-US" dirty="0" smtClean="0"/>
              <a:t>Move from </a:t>
            </a:r>
            <a:r>
              <a:rPr lang="en-US" dirty="0"/>
              <a:t>root level to downward levels in a truncated tree.				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 </a:t>
            </a:r>
            <a:r>
              <a:rPr lang="en-US" dirty="0" smtClean="0"/>
              <a:t>Process </a:t>
            </a:r>
            <a:r>
              <a:rPr lang="en-US" dirty="0"/>
              <a:t>all the TST nodes at each level				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 For each node say </a:t>
            </a:r>
            <a:r>
              <a:rPr lang="en-US" dirty="0" err="1"/>
              <a:t>node_i</a:t>
            </a:r>
            <a:r>
              <a:rPr lang="en-US" dirty="0"/>
              <a:t>, it removes the redundant state pairs ({1,2} and {1,2})		</a:t>
            </a:r>
          </a:p>
          <a:p>
            <a:r>
              <a:rPr lang="en-US" dirty="0" smtClean="0"/>
              <a:t>4</a:t>
            </a:r>
            <a:r>
              <a:rPr lang="en-US" dirty="0"/>
              <a:t>.  For </a:t>
            </a:r>
            <a:r>
              <a:rPr lang="en-US" dirty="0" err="1"/>
              <a:t>node_i</a:t>
            </a:r>
            <a:r>
              <a:rPr lang="en-US" dirty="0"/>
              <a:t>, it checks for merging for each state pair ({1,1} --&gt; merging detected). 				   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yes, </a:t>
            </a:r>
            <a:r>
              <a:rPr lang="en-US" dirty="0">
                <a:solidFill>
                  <a:srgbClr val="FF0000"/>
                </a:solidFill>
              </a:rPr>
              <a:t>truncate node</a:t>
            </a:r>
            <a:r>
              <a:rPr lang="en-US" dirty="0"/>
              <a:t>. Else, continue processing.				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 For </a:t>
            </a:r>
            <a:r>
              <a:rPr lang="en-US" dirty="0" err="1"/>
              <a:t>node_i</a:t>
            </a:r>
            <a:r>
              <a:rPr lang="en-US" dirty="0"/>
              <a:t>, it checks for the existence of this node prior in the path from the root. 				  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yes, </a:t>
            </a:r>
            <a:r>
              <a:rPr lang="en-US" dirty="0">
                <a:solidFill>
                  <a:srgbClr val="FF0000"/>
                </a:solidFill>
              </a:rPr>
              <a:t>truncate node</a:t>
            </a:r>
            <a:r>
              <a:rPr lang="en-US" dirty="0"/>
              <a:t>. Else, continue processing.				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 For </a:t>
            </a:r>
            <a:r>
              <a:rPr lang="en-US" dirty="0" err="1"/>
              <a:t>node_i</a:t>
            </a:r>
            <a:r>
              <a:rPr lang="en-US" dirty="0"/>
              <a:t>, it checks for the presence of all </a:t>
            </a:r>
            <a:r>
              <a:rPr lang="en-US" dirty="0" smtClean="0"/>
              <a:t>singleton </a:t>
            </a:r>
            <a:r>
              <a:rPr lang="en-US" dirty="0"/>
              <a:t>sets </a:t>
            </a:r>
            <a:r>
              <a:rPr lang="en-US" dirty="0" smtClean="0"/>
              <a:t>or empty set at </a:t>
            </a:r>
            <a:r>
              <a:rPr lang="en-US" dirty="0"/>
              <a:t>a given node.				  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If yes, </a:t>
            </a:r>
            <a:r>
              <a:rPr lang="en-US" dirty="0">
                <a:solidFill>
                  <a:srgbClr val="FF0000"/>
                </a:solidFill>
              </a:rPr>
              <a:t>truncate node </a:t>
            </a:r>
            <a:r>
              <a:rPr lang="en-US" dirty="0"/>
              <a:t>and the sequence of input from root to this point is </a:t>
            </a:r>
            <a:r>
              <a:rPr lang="en-US" dirty="0" smtClean="0">
                <a:solidFill>
                  <a:srgbClr val="FF0000"/>
                </a:solidFill>
              </a:rPr>
              <a:t>distinguishing </a:t>
            </a:r>
            <a:r>
              <a:rPr lang="en-US" dirty="0">
                <a:solidFill>
                  <a:srgbClr val="FF0000"/>
                </a:solidFill>
              </a:rPr>
              <a:t>sequence</a:t>
            </a:r>
            <a:r>
              <a:rPr lang="en-US" dirty="0"/>
              <a:t>.				  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Else, continue processing.				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 For </a:t>
            </a:r>
            <a:r>
              <a:rPr lang="en-US" dirty="0" err="1"/>
              <a:t>node_i</a:t>
            </a:r>
            <a:r>
              <a:rPr lang="en-US" dirty="0"/>
              <a:t>, find the defined inputs for the state pairs.				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 For each input say </a:t>
            </a:r>
            <a:r>
              <a:rPr lang="en-US" dirty="0" err="1"/>
              <a:t>input_i</a:t>
            </a:r>
            <a:r>
              <a:rPr lang="en-US" dirty="0"/>
              <a:t> and </a:t>
            </a:r>
            <a:r>
              <a:rPr lang="en-US" dirty="0" err="1"/>
              <a:t>node_i</a:t>
            </a:r>
            <a:r>
              <a:rPr lang="en-US" dirty="0"/>
              <a:t>, find the next possible node containing possible state pairs.				</a:t>
            </a:r>
          </a:p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Add all possible next nodes to the next level in the truncated tree.			</a:t>
            </a:r>
            <a:endParaRPr lang="en-US" dirty="0" smtClean="0"/>
          </a:p>
          <a:p>
            <a:r>
              <a:rPr lang="en-US" dirty="0" smtClean="0"/>
              <a:t>10. </a:t>
            </a:r>
            <a:r>
              <a:rPr lang="en-US" dirty="0"/>
              <a:t>Repeat the same process from </a:t>
            </a:r>
            <a:r>
              <a:rPr lang="en-US" dirty="0" smtClean="0">
                <a:solidFill>
                  <a:srgbClr val="FF0000"/>
                </a:solidFill>
              </a:rPr>
              <a:t>Step#2</a:t>
            </a:r>
          </a:p>
          <a:p>
            <a:r>
              <a:rPr lang="en-US" dirty="0" smtClean="0"/>
              <a:t>11. Delete the truncated tree at the 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8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4" y="188259"/>
            <a:ext cx="10353762" cy="970450"/>
          </a:xfrm>
        </p:spPr>
        <p:txBody>
          <a:bodyPr/>
          <a:lstStyle/>
          <a:p>
            <a:r>
              <a:rPr lang="en-US" dirty="0" smtClean="0"/>
              <a:t>Code characteristics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4" y="1158709"/>
            <a:ext cx="10964440" cy="540345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Proper commenting for understanding of a reader</a:t>
            </a:r>
          </a:p>
          <a:p>
            <a:endParaRPr lang="en-US" dirty="0" smtClean="0"/>
          </a:p>
          <a:p>
            <a:r>
              <a:rPr lang="en-US" dirty="0" smtClean="0"/>
              <a:t>Modular and functional approach (12 dedicated functions)</a:t>
            </a:r>
          </a:p>
          <a:p>
            <a:endParaRPr lang="en-US" dirty="0" smtClean="0"/>
          </a:p>
          <a:p>
            <a:r>
              <a:rPr lang="en-US" dirty="0" smtClean="0"/>
              <a:t>Memory leaks handling </a:t>
            </a:r>
          </a:p>
          <a:p>
            <a:endParaRPr lang="en-US" dirty="0" smtClean="0"/>
          </a:p>
          <a:p>
            <a:r>
              <a:rPr lang="en-US" dirty="0" smtClean="0"/>
              <a:t>Guard checks and exception handling for invalid data</a:t>
            </a:r>
          </a:p>
          <a:p>
            <a:endParaRPr lang="en-US" dirty="0" smtClean="0"/>
          </a:p>
          <a:p>
            <a:r>
              <a:rPr lang="en-US" dirty="0" smtClean="0"/>
              <a:t>Explanatory variables, functions, macros naming</a:t>
            </a:r>
          </a:p>
          <a:p>
            <a:endParaRPr lang="en-US" dirty="0" smtClean="0"/>
          </a:p>
          <a:p>
            <a:r>
              <a:rPr lang="en-US" dirty="0" smtClean="0"/>
              <a:t>No use of magic numbers</a:t>
            </a:r>
          </a:p>
          <a:p>
            <a:endParaRPr lang="en-US" dirty="0" smtClean="0"/>
          </a:p>
          <a:p>
            <a:r>
              <a:rPr lang="en-US" dirty="0" smtClean="0"/>
              <a:t>Detailed function descriptions</a:t>
            </a:r>
          </a:p>
          <a:p>
            <a:endParaRPr lang="en-US" dirty="0" smtClean="0"/>
          </a:p>
          <a:p>
            <a:r>
              <a:rPr lang="en-US" dirty="0" smtClean="0"/>
              <a:t>Proper indentation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for Research Questions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400 FSMs tested (data available in excel file)</a:t>
            </a:r>
          </a:p>
          <a:p>
            <a:endParaRPr lang="en-US" dirty="0" smtClean="0"/>
          </a:p>
          <a:p>
            <a:r>
              <a:rPr lang="en-US" dirty="0" smtClean="0"/>
              <a:t>FSM state range 3-15</a:t>
            </a:r>
          </a:p>
          <a:p>
            <a:endParaRPr lang="en-US" dirty="0" smtClean="0"/>
          </a:p>
          <a:p>
            <a:r>
              <a:rPr lang="en-US" dirty="0" smtClean="0"/>
              <a:t>FSM input range 2-8</a:t>
            </a:r>
          </a:p>
          <a:p>
            <a:endParaRPr lang="en-US" dirty="0" smtClean="0"/>
          </a:p>
          <a:p>
            <a:r>
              <a:rPr lang="en-US" dirty="0" smtClean="0"/>
              <a:t>FSM output range 2-8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24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experiments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87923" cy="4811786"/>
          </a:xfrm>
        </p:spPr>
        <p:txBody>
          <a:bodyPr>
            <a:normAutofit/>
          </a:bodyPr>
          <a:lstStyle/>
          <a:p>
            <a:r>
              <a:rPr lang="en-US" dirty="0" smtClean="0"/>
              <a:t>FSM total states</a:t>
            </a:r>
          </a:p>
          <a:p>
            <a:r>
              <a:rPr lang="en-US" dirty="0" smtClean="0"/>
              <a:t>FSM initial states (dynamically user-controlled) – </a:t>
            </a:r>
            <a:r>
              <a:rPr lang="en-US" dirty="0" smtClean="0">
                <a:solidFill>
                  <a:srgbClr val="FF0000"/>
                </a:solidFill>
              </a:rPr>
              <a:t>NEXT SLIDE</a:t>
            </a:r>
          </a:p>
          <a:p>
            <a:r>
              <a:rPr lang="en-US" dirty="0" smtClean="0"/>
              <a:t>FSM inputs</a:t>
            </a:r>
          </a:p>
          <a:p>
            <a:r>
              <a:rPr lang="en-US" dirty="0" smtClean="0"/>
              <a:t>FSM outputs</a:t>
            </a:r>
          </a:p>
          <a:p>
            <a:r>
              <a:rPr lang="en-US" dirty="0" smtClean="0"/>
              <a:t>FSM size (transitions)</a:t>
            </a:r>
          </a:p>
          <a:p>
            <a:r>
              <a:rPr lang="en-US" dirty="0" smtClean="0"/>
              <a:t>PSM (partiality)</a:t>
            </a:r>
          </a:p>
          <a:p>
            <a:r>
              <a:rPr lang="en-US" dirty="0" smtClean="0"/>
              <a:t>NDSM (degree of non-determinism)</a:t>
            </a:r>
          </a:p>
          <a:p>
            <a:r>
              <a:rPr lang="en-US" dirty="0" smtClean="0"/>
              <a:t>Length </a:t>
            </a:r>
            <a:r>
              <a:rPr lang="en-US" dirty="0" smtClean="0"/>
              <a:t>of Distinguishing sequence </a:t>
            </a:r>
            <a:r>
              <a:rPr lang="en-US" dirty="0"/>
              <a:t>(dynamically user-controlled)</a:t>
            </a:r>
            <a:endParaRPr lang="en-US" dirty="0" smtClean="0"/>
          </a:p>
          <a:p>
            <a:r>
              <a:rPr lang="en-US" dirty="0" smtClean="0"/>
              <a:t>Minimum length of distinguishing sequence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FSM initial states (dynamically user-controlled)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80684"/>
            <a:ext cx="10353762" cy="4058751"/>
          </a:xfrm>
        </p:spPr>
        <p:txBody>
          <a:bodyPr/>
          <a:lstStyle/>
          <a:p>
            <a:r>
              <a:rPr lang="en-US" dirty="0" smtClean="0"/>
              <a:t>Added a feature for the command line control of the initial state</a:t>
            </a:r>
          </a:p>
          <a:p>
            <a:endParaRPr lang="en-US" dirty="0" smtClean="0"/>
          </a:p>
          <a:p>
            <a:r>
              <a:rPr lang="en-US" dirty="0"/>
              <a:t>“</a:t>
            </a:r>
            <a:r>
              <a:rPr lang="en-US" dirty="0" err="1" smtClean="0"/>
              <a:t>isp_ds</a:t>
            </a:r>
            <a:r>
              <a:rPr lang="en-US" dirty="0" smtClean="0"/>
              <a:t>” is initial state percentage. Varies from 0-100.</a:t>
            </a:r>
          </a:p>
          <a:p>
            <a:endParaRPr lang="en-US" dirty="0" smtClean="0"/>
          </a:p>
          <a:p>
            <a:r>
              <a:rPr lang="en-US" dirty="0" smtClean="0"/>
              <a:t>Example: FSM: </a:t>
            </a:r>
            <a:r>
              <a:rPr lang="en-US" dirty="0" err="1" smtClean="0"/>
              <a:t>max_S</a:t>
            </a:r>
            <a:r>
              <a:rPr lang="en-US" dirty="0" smtClean="0"/>
              <a:t> = 5, </a:t>
            </a:r>
            <a:r>
              <a:rPr lang="en-US" dirty="0" err="1" smtClean="0"/>
              <a:t>isp_ds</a:t>
            </a:r>
            <a:r>
              <a:rPr lang="en-US" dirty="0" smtClean="0"/>
              <a:t>=60 -----&gt; Processing of 3 states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80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 file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Combined distinguishing sequence parameters (and all other information) with the previous file.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Contains information about ‘memory’, ‘length’, ‘time’, and ‘initial state’ for distinguishing sequences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6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and Observations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Existence of distinguishing sequence w.r.t. number of maximum </a:t>
            </a:r>
            <a:r>
              <a:rPr lang="en-US" dirty="0" smtClean="0"/>
              <a:t>states</a:t>
            </a:r>
          </a:p>
          <a:p>
            <a:endParaRPr lang="en-US" dirty="0" smtClean="0"/>
          </a:p>
          <a:p>
            <a:r>
              <a:rPr lang="en-US" dirty="0" smtClean="0"/>
              <a:t>Existence </a:t>
            </a:r>
            <a:r>
              <a:rPr lang="en-US" dirty="0"/>
              <a:t>of distinguishing sequence w.r.t</a:t>
            </a:r>
            <a:r>
              <a:rPr lang="en-US" dirty="0" smtClean="0"/>
              <a:t>. number of initial </a:t>
            </a:r>
            <a:r>
              <a:rPr lang="en-US" dirty="0" smtClean="0"/>
              <a:t>states</a:t>
            </a:r>
          </a:p>
          <a:p>
            <a:endParaRPr lang="en-US" dirty="0" smtClean="0"/>
          </a:p>
          <a:p>
            <a:r>
              <a:rPr lang="en-US" dirty="0"/>
              <a:t>Existence of distinguishing sequence w.r.t</a:t>
            </a:r>
            <a:r>
              <a:rPr lang="en-US" dirty="0" smtClean="0"/>
              <a:t>. partiality of </a:t>
            </a:r>
            <a:r>
              <a:rPr lang="en-US" dirty="0" smtClean="0"/>
              <a:t>machine</a:t>
            </a:r>
          </a:p>
          <a:p>
            <a:endParaRPr lang="en-US" dirty="0" smtClean="0"/>
          </a:p>
          <a:p>
            <a:r>
              <a:rPr lang="en-US" dirty="0"/>
              <a:t>Existence of distinguishing sequence w.r.t</a:t>
            </a:r>
            <a:r>
              <a:rPr lang="en-US" dirty="0" smtClean="0"/>
              <a:t>. non-determinism of </a:t>
            </a:r>
            <a:r>
              <a:rPr lang="en-US" dirty="0" smtClean="0"/>
              <a:t>machine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2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136</TotalTime>
  <Words>544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Calisto MT</vt:lpstr>
      <vt:lpstr>Trebuchet MS</vt:lpstr>
      <vt:lpstr>Wingdings 2</vt:lpstr>
      <vt:lpstr>Slate</vt:lpstr>
      <vt:lpstr>Computer Science </vt:lpstr>
      <vt:lpstr>Objective</vt:lpstr>
      <vt:lpstr>Code Algorithm</vt:lpstr>
      <vt:lpstr>Code characteristics </vt:lpstr>
      <vt:lpstr>Experiments for Research Questions</vt:lpstr>
      <vt:lpstr>Parameters in experiments</vt:lpstr>
      <vt:lpstr>FSM initial states (dynamically user-controlled)</vt:lpstr>
      <vt:lpstr>Readme file</vt:lpstr>
      <vt:lpstr>Research Questions and Observations</vt:lpstr>
      <vt:lpstr>Terminology</vt:lpstr>
      <vt:lpstr>Results: Variation of DSLM vs Initial States</vt:lpstr>
      <vt:lpstr>Results: Variation of DSLM vs Initial States</vt:lpstr>
      <vt:lpstr>Results: Variation of DSLM vs Initial States</vt:lpstr>
      <vt:lpstr>Results: Variation of DSLM vs Initial States</vt:lpstr>
      <vt:lpstr>Results: Variation of PT vs Maximum State</vt:lpstr>
      <vt:lpstr>Results: Variation of PT vs Initial State</vt:lpstr>
      <vt:lpstr>Results: Variation of PT vs Initial State</vt:lpstr>
      <vt:lpstr>Results: Variation of NDT vs Maximum State</vt:lpstr>
      <vt:lpstr>Results: Variation of NDT vs Initial State</vt:lpstr>
      <vt:lpstr>Results: Variation of NDT vs Initial State</vt:lpstr>
      <vt:lpstr>Results: Variation of NDT vs Initial State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</dc:title>
  <dc:creator>Windows User</dc:creator>
  <cp:lastModifiedBy>Windows User</cp:lastModifiedBy>
  <cp:revision>43</cp:revision>
  <dcterms:created xsi:type="dcterms:W3CDTF">2021-03-05T10:51:10Z</dcterms:created>
  <dcterms:modified xsi:type="dcterms:W3CDTF">2021-03-07T11:03:39Z</dcterms:modified>
</cp:coreProperties>
</file>