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DB6084-5D4F-4E17-99F0-1D5C7CC29BD2}">
          <p14:sldIdLst>
            <p14:sldId id="256"/>
            <p14:sldId id="257"/>
            <p14:sldId id="260"/>
            <p14:sldId id="258"/>
            <p14:sldId id="262"/>
            <p14:sldId id="259"/>
            <p14:sldId id="264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A91-AA5A-C596-4FC8-3CE99D34C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15111-08E7-C86F-D110-061BCC592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C399-500C-BCEC-3DED-CB1E9792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ECA8-1765-13A8-2258-7D93D9B4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4B64-123C-919A-7DD6-B29B2647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2E80-0C80-D56A-A25B-CF9B6B6B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18502-5113-4F82-5FF1-1AAB6EA2E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0ACF-D0D9-A1D3-B5D5-CDD69622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373D-92C5-36F0-3135-E4B8CB4C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E750C-4217-0D74-1E11-F3612BB2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DF9AB-09DE-E683-1046-2768A5B56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5590E-2B50-4965-03D7-D5799EC7E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5C8C6-2187-2A62-5A37-C5C98D93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9A33-2EDB-6139-AFF9-BA0D1BAD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F9F3E-5FF0-D07A-18F7-51BBD91A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1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8D24-5D04-8E1F-BFB5-0E42E38C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C641-1DE6-EE91-C5A6-C194548A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C4B1-4353-C0C4-2B76-9958B9BF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291C-6FD4-C646-5C2C-21843799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4B66C-F3A1-D3E1-F22B-D3559760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EC41-FFD0-44F5-371E-822287E0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7206-36FE-65B7-F5AA-5429EF065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96D3-AE98-5FC2-57F2-63ED5F14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E546B-59CB-7791-540E-23157EFA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E963-89D4-231F-D0AC-83062AFA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A274-225D-A095-32B1-B133105F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C991-B39C-01FC-99B2-528C1AF54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7CD60-3C11-83EF-EEE2-866CD2305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FDAB-7124-F641-0B8E-27D38C2B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745D8-9018-58E4-D772-EC9AF41C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869D1-BDD0-DF3C-2236-EA628EB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7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35E9-32E2-026E-281B-7C7052D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B4FF7-569C-8D27-5D37-4F183F68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D763F-1971-753C-2352-575929F1F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2F816-D5D1-3D64-537A-FD7D1A6B3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A7BC4-DBAA-7E61-80D7-25B994829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B3D2E-958D-0C9C-5E84-E8E25572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4EEA1-2E4C-9CE6-25F4-34AA1917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82D2B-B2EE-19A8-7660-4110EB56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1AB9-29A0-9B58-BDA3-15404F44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403B1-DEEA-FDD9-5552-12BE0AA3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31907-46F8-28D2-6728-28FCA4DC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50AE0-1F0C-E79F-41DC-43E728DD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69D26-A621-6F9C-40D2-C17173E2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C8694-ADE7-EF72-3B96-09D3CA2C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9979D-3D59-27D9-2B51-1FDDAD4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2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EDAC-9BD3-4996-7154-5AFA6C1C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ADAB-734C-1292-8134-8B7B83C0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20A2A-F54A-9FC4-AD41-23AE9BD15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6D191-8A4B-ADC3-82D5-6BB5E451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05C6-09E0-2ED7-03A6-311D4ADD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C7C49-E6BA-C50D-D94D-7B98B8C6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4C15-F366-164F-A233-7B8948B1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C3706-352C-01F4-895B-97A4BEE8E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67532-ED69-EC36-0C83-0CF8BFE9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B9FF8-0668-4819-E097-D5274307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D11A9-0E13-3215-7814-89A87683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08091-EE51-AC80-E211-E9B8D587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D1DB0-C8CF-58FA-D460-5ABD8AEB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10B9-5045-5947-0E64-46BA8BC96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1B23-FB45-4B05-C3AF-73A501B78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423B8-887C-4FDD-9819-65AFB71E61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B44B-FA03-1965-B108-3B0E33427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9CEE-BD59-15B6-A046-706F73011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0811-E86F-4666-84B6-39BDA41D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hafizan/2518340603/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clintjcl/26326110664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XIrV70AxJk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rn2XSQvDVs?si=6ubZ4uBfX8iDZurz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ACA9-73F3-3B47-9308-FD8F91DD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8" y="2870200"/>
            <a:ext cx="9144000" cy="2387600"/>
          </a:xfrm>
        </p:spPr>
        <p:txBody>
          <a:bodyPr>
            <a:noAutofit/>
          </a:bodyPr>
          <a:lstStyle/>
          <a:p>
            <a:r>
              <a:rPr lang="en-GB" sz="6600" dirty="0" err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Areeba</a:t>
            </a:r>
            <a:r>
              <a:rPr lang="en-GB" sz="6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Ali</a:t>
            </a:r>
            <a:br>
              <a:rPr lang="en-GB" sz="6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GB" sz="6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Presentation Of ICT</a:t>
            </a:r>
            <a:br>
              <a:rPr lang="en-GB" sz="6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GB" sz="6600" dirty="0" err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Topic:Thermal</a:t>
            </a:r>
            <a:r>
              <a:rPr lang="en-GB" sz="6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Paste</a:t>
            </a:r>
            <a:endParaRPr lang="en-US" sz="66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2F4F3-193B-E557-F005-493A8F0A0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8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4FF0-6E66-5653-DEB0-8C04B945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0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Thermal paste\THERMAL COMPOUND\THERMAL GREASE:</a:t>
            </a:r>
            <a:br>
              <a:rPr lang="en-GB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br>
              <a:rPr lang="en-GB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GB" dirty="0">
                <a:latin typeface="Algerian" panose="04020705040A02060702" pitchFamily="82" charset="0"/>
              </a:rPr>
              <a:t>what is thermal paste: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0D0C-4E62-1B58-F79A-F6AF8700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3572"/>
            <a:ext cx="10515600" cy="4351338"/>
          </a:xfrm>
        </p:spPr>
        <p:txBody>
          <a:bodyPr/>
          <a:lstStyle/>
          <a:p>
            <a:r>
              <a:rPr lang="en-US" dirty="0"/>
              <a:t>It is a substance applied between the heat-producing component (like a CPU or GPU) and a heat sink to improve thermal conductivity.</a:t>
            </a:r>
          </a:p>
        </p:txBody>
      </p:sp>
    </p:spTree>
    <p:extLst>
      <p:ext uri="{BB962C8B-B14F-4D97-AF65-F5344CB8AC3E}">
        <p14:creationId xmlns:p14="http://schemas.microsoft.com/office/powerpoint/2010/main" val="277200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922702-A101-58E6-586E-D84C6860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WHY TO USE:</a:t>
            </a:r>
            <a:endParaRPr lang="en-US" sz="66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6F09-34E4-AE11-8D97-A439FCDA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Its primary function is to enhance thermal conductivity, improving the transfer of heat away from the component to prevent overheating and ensure optimal performance.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6487F0-0023-10E0-4741-0690E4EAD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8" y="3554964"/>
            <a:ext cx="4777272" cy="31724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1A02A6-382B-5E4C-1297-102AFEE52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5" y="3769568"/>
            <a:ext cx="646611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8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A446-D2F7-3AC4-8FAC-8603AC85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24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Where to use: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D2A7-9744-9D89-D554-E87DA0E0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Primarily used in computers and electronics to facilitate heat transfer between processors and heat sinks.</a:t>
            </a:r>
          </a:p>
        </p:txBody>
      </p:sp>
    </p:spTree>
    <p:extLst>
      <p:ext uri="{BB962C8B-B14F-4D97-AF65-F5344CB8AC3E}">
        <p14:creationId xmlns:p14="http://schemas.microsoft.com/office/powerpoint/2010/main" val="141935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C25D-93CA-1558-EC3C-5F8217DC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3" y="99661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Thermal paste: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66652-35E5-5173-DAEB-43DAE4659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563" y="1530519"/>
            <a:ext cx="5523437" cy="36984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91519-ADA2-5585-3AE8-1058DF1BED27}"/>
              </a:ext>
            </a:extLst>
          </p:cNvPr>
          <p:cNvSpPr txBox="1"/>
          <p:nvPr/>
        </p:nvSpPr>
        <p:spPr>
          <a:xfrm>
            <a:off x="2888425" y="6527507"/>
            <a:ext cx="5090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flickr.com/photos/hafizan/2518340603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3832FC-1639-0186-6CC5-1DAD17597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90093" y="1579755"/>
            <a:ext cx="4800025" cy="3600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2FCAC7-57D4-26F9-392D-93E1CE571814}"/>
              </a:ext>
            </a:extLst>
          </p:cNvPr>
          <p:cNvSpPr txBox="1"/>
          <p:nvPr/>
        </p:nvSpPr>
        <p:spPr>
          <a:xfrm>
            <a:off x="3542564" y="5715481"/>
            <a:ext cx="3730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www.flickr.com/photos/clintjcl/26326110664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7286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520F-6378-5FFB-C776-3FA1A9DD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HOW TO USE:</a:t>
            </a:r>
            <a:endParaRPr lang="en-US" sz="66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A704-2748-4C2C-FEF4-C638C248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 1.Clean the  Surface: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/>
              <a:t>Ensure both surfaces are clean with isopropyl alcohol and a lint-free cloth before applying new thermal paste. </a:t>
            </a:r>
          </a:p>
          <a:p>
            <a:pPr marL="0" indent="0">
              <a:buNone/>
            </a:pPr>
            <a:r>
              <a:rPr lang="en-US" b="1" dirty="0"/>
              <a:t>2.</a:t>
            </a:r>
            <a:r>
              <a:rPr lang="en-US" b="1" dirty="0">
                <a:latin typeface="Arial Black" panose="020B0A04020102020204" pitchFamily="34" charset="0"/>
              </a:rPr>
              <a:t>Apply Paste: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/>
              <a:t>Place a small amount (about the size of a pea) in the center of the component.</a:t>
            </a:r>
          </a:p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3. Spread (if needed) :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/>
              <a:t>Some prefer to spread it evenly, while others rely on the pressure from the heat sink to distribute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6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233-AAA4-D727-60E2-C8F81161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How to Apply Thermal Paste to a CPU">
            <a:hlinkClick r:id="" action="ppaction://media"/>
            <a:extLst>
              <a:ext uri="{FF2B5EF4-FFF2-40B4-BE49-F238E27FC236}">
                <a16:creationId xmlns:a16="http://schemas.microsoft.com/office/drawing/2014/main" id="{3E9B0CFF-1DC1-BE95-85F2-62F82A63193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51382" y="1825625"/>
            <a:ext cx="7707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BA4D-65B8-415A-846B-B76E45B7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6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Different ways for applying thermal paste:</a:t>
            </a:r>
            <a:endParaRPr lang="en-US" sz="66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244E-2894-4B02-C293-B710CA89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Arial Black" panose="020B0A04020102020204" pitchFamily="34" charset="0"/>
              </a:rPr>
              <a:t>Pea size Method</a:t>
            </a:r>
          </a:p>
          <a:p>
            <a:r>
              <a:rPr lang="en-GB" dirty="0">
                <a:latin typeface="Arial Black" panose="020B0A04020102020204" pitchFamily="34" charset="0"/>
              </a:rPr>
              <a:t>Line Method</a:t>
            </a:r>
          </a:p>
          <a:p>
            <a:r>
              <a:rPr lang="en-GB" dirty="0">
                <a:latin typeface="Arial Black" panose="020B0A04020102020204" pitchFamily="34" charset="0"/>
              </a:rPr>
              <a:t>Cross Method</a:t>
            </a:r>
          </a:p>
          <a:p>
            <a:r>
              <a:rPr lang="en-GB" dirty="0">
                <a:latin typeface="Arial Black" panose="020B0A04020102020204" pitchFamily="34" charset="0"/>
              </a:rPr>
              <a:t>Spread Method</a:t>
            </a:r>
          </a:p>
          <a:p>
            <a:r>
              <a:rPr lang="en-GB" dirty="0">
                <a:latin typeface="Arial Black" panose="020B0A04020102020204" pitchFamily="34" charset="0"/>
              </a:rPr>
              <a:t>X Method</a:t>
            </a:r>
          </a:p>
          <a:p>
            <a:r>
              <a:rPr lang="en-GB" dirty="0">
                <a:latin typeface="Arial Black" panose="020B0A04020102020204" pitchFamily="34" charset="0"/>
              </a:rPr>
              <a:t>Dot &amp; Spread Method</a:t>
            </a:r>
          </a:p>
          <a:p>
            <a:r>
              <a:rPr lang="en-GB" dirty="0">
                <a:latin typeface="Arial Black" panose="020B0A04020102020204" pitchFamily="34" charset="0"/>
              </a:rPr>
              <a:t>Pre Spread Method</a:t>
            </a:r>
          </a:p>
          <a:p>
            <a:r>
              <a:rPr lang="en-US" dirty="0">
                <a:latin typeface="Arial Black" panose="020B0A04020102020204" pitchFamily="34" charset="0"/>
                <a:hlinkClick r:id="rId2"/>
              </a:rPr>
              <a:t>https://youtu.be/arn2XSQvDVs?si=6ubZ4uBfX8iDZurz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6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39F3-C050-330C-7043-25288518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77E3-D374-5023-F71E-755D6B2D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296"/>
            <a:ext cx="10803193" cy="4351338"/>
          </a:xfrm>
        </p:spPr>
        <p:txBody>
          <a:bodyPr>
            <a:normAutofit/>
          </a:bodyPr>
          <a:lstStyle/>
          <a:p>
            <a:endParaRPr lang="en-GB" sz="88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GB" sz="88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     Thank you!</a:t>
            </a:r>
            <a:endParaRPr lang="en-US" sz="88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3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247</Words>
  <Application>Microsoft Office PowerPoint</Application>
  <PresentationFormat>Widescreen</PresentationFormat>
  <Paragraphs>25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Calibri Light</vt:lpstr>
      <vt:lpstr>Office Theme</vt:lpstr>
      <vt:lpstr>Areeba Ali Presentation Of ICT Topic:Thermal Paste</vt:lpstr>
      <vt:lpstr>Thermal paste\THERMAL COMPOUND\THERMAL GREASE:  what is thermal paste:</vt:lpstr>
      <vt:lpstr>WHY TO USE:</vt:lpstr>
      <vt:lpstr>Where to use:</vt:lpstr>
      <vt:lpstr>Thermal paste:</vt:lpstr>
      <vt:lpstr>HOW TO USE:</vt:lpstr>
      <vt:lpstr>PowerPoint Presentation</vt:lpstr>
      <vt:lpstr>Different ways for applying thermal paste: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areebaali1039@gmail.com</dc:creator>
  <cp:lastModifiedBy>areebaali1039@gmail.com</cp:lastModifiedBy>
  <cp:revision>2</cp:revision>
  <dcterms:created xsi:type="dcterms:W3CDTF">2024-10-08T20:42:25Z</dcterms:created>
  <dcterms:modified xsi:type="dcterms:W3CDTF">2024-10-27T16:50:09Z</dcterms:modified>
</cp:coreProperties>
</file>