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313" r:id="rId6"/>
    <p:sldId id="317" r:id="rId7"/>
    <p:sldId id="304" r:id="rId8"/>
    <p:sldId id="305" r:id="rId9"/>
    <p:sldId id="318" r:id="rId10"/>
    <p:sldId id="321" r:id="rId11"/>
    <p:sldId id="306" r:id="rId12"/>
    <p:sldId id="322" r:id="rId13"/>
    <p:sldId id="307" r:id="rId14"/>
    <p:sldId id="323" r:id="rId15"/>
    <p:sldId id="308" r:id="rId16"/>
    <p:sldId id="309" r:id="rId17"/>
    <p:sldId id="324" r:id="rId18"/>
    <p:sldId id="325" r:id="rId19"/>
    <p:sldId id="290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861DD-E6E5-43FE-BF9B-FB8FB8A7DAA4}" v="9" dt="2025-03-30T07:43:44.275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P23-BCS-102) WAMIQ EJAZ" userId="9cef2391-59b8-4961-94da-6b83565fa5a6" providerId="ADAL" clId="{DBA861DD-E6E5-43FE-BF9B-FB8FB8A7DAA4}"/>
    <pc:docChg chg="undo custSel addSld modSld sldOrd">
      <pc:chgData name="(SP23-BCS-102) WAMIQ EJAZ" userId="9cef2391-59b8-4961-94da-6b83565fa5a6" providerId="ADAL" clId="{DBA861DD-E6E5-43FE-BF9B-FB8FB8A7DAA4}" dt="2025-03-30T07:48:53.390" v="202" actId="478"/>
      <pc:docMkLst>
        <pc:docMk/>
      </pc:docMkLst>
      <pc:sldChg chg="addSp delSp modSp mod ord modClrScheme chgLayout">
        <pc:chgData name="(SP23-BCS-102) WAMIQ EJAZ" userId="9cef2391-59b8-4961-94da-6b83565fa5a6" providerId="ADAL" clId="{DBA861DD-E6E5-43FE-BF9B-FB8FB8A7DAA4}" dt="2025-03-30T07:48:32.355" v="200" actId="478"/>
        <pc:sldMkLst>
          <pc:docMk/>
          <pc:sldMk cId="3689552049" sldId="304"/>
        </pc:sldMkLst>
        <pc:spChg chg="mod">
          <ac:chgData name="(SP23-BCS-102) WAMIQ EJAZ" userId="9cef2391-59b8-4961-94da-6b83565fa5a6" providerId="ADAL" clId="{DBA861DD-E6E5-43FE-BF9B-FB8FB8A7DAA4}" dt="2025-03-30T07:48:15.152" v="198" actId="26606"/>
          <ac:spMkLst>
            <pc:docMk/>
            <pc:sldMk cId="3689552049" sldId="304"/>
            <ac:spMk id="2" creationId="{E68C6B18-F1D6-5BD7-BD71-95865F476858}"/>
          </ac:spMkLst>
        </pc:spChg>
        <pc:spChg chg="mod">
          <ac:chgData name="(SP23-BCS-102) WAMIQ EJAZ" userId="9cef2391-59b8-4961-94da-6b83565fa5a6" providerId="ADAL" clId="{DBA861DD-E6E5-43FE-BF9B-FB8FB8A7DAA4}" dt="2025-03-30T07:48:15.152" v="198" actId="26606"/>
          <ac:spMkLst>
            <pc:docMk/>
            <pc:sldMk cId="3689552049" sldId="304"/>
            <ac:spMk id="4" creationId="{6FF6D6A5-56F4-2F2C-E9DA-05E7DD2979B3}"/>
          </ac:spMkLst>
        </pc:spChg>
        <pc:spChg chg="add del mod">
          <ac:chgData name="(SP23-BCS-102) WAMIQ EJAZ" userId="9cef2391-59b8-4961-94da-6b83565fa5a6" providerId="ADAL" clId="{DBA861DD-E6E5-43FE-BF9B-FB8FB8A7DAA4}" dt="2025-03-30T07:46:23.061" v="174" actId="478"/>
          <ac:spMkLst>
            <pc:docMk/>
            <pc:sldMk cId="3689552049" sldId="304"/>
            <ac:spMk id="5" creationId="{7A8ADB52-E311-461D-FA92-B70A1DBA5F1D}"/>
          </ac:spMkLst>
        </pc:spChg>
        <pc:spChg chg="add del mod">
          <ac:chgData name="(SP23-BCS-102) WAMIQ EJAZ" userId="9cef2391-59b8-4961-94da-6b83565fa5a6" providerId="ADAL" clId="{DBA861DD-E6E5-43FE-BF9B-FB8FB8A7DAA4}" dt="2025-03-30T07:46:24.738" v="176" actId="478"/>
          <ac:spMkLst>
            <pc:docMk/>
            <pc:sldMk cId="3689552049" sldId="304"/>
            <ac:spMk id="7" creationId="{A228CC45-62E7-E709-28DD-0FAFCC78A821}"/>
          </ac:spMkLst>
        </pc:spChg>
        <pc:spChg chg="add del mod">
          <ac:chgData name="(SP23-BCS-102) WAMIQ EJAZ" userId="9cef2391-59b8-4961-94da-6b83565fa5a6" providerId="ADAL" clId="{DBA861DD-E6E5-43FE-BF9B-FB8FB8A7DAA4}" dt="2025-03-30T07:46:31.118" v="178" actId="478"/>
          <ac:spMkLst>
            <pc:docMk/>
            <pc:sldMk cId="3689552049" sldId="304"/>
            <ac:spMk id="9" creationId="{9BFAEE73-6C5D-8865-9F40-1DA2C9093254}"/>
          </ac:spMkLst>
        </pc:spChg>
        <pc:spChg chg="mod">
          <ac:chgData name="(SP23-BCS-102) WAMIQ EJAZ" userId="9cef2391-59b8-4961-94da-6b83565fa5a6" providerId="ADAL" clId="{DBA861DD-E6E5-43FE-BF9B-FB8FB8A7DAA4}" dt="2025-03-30T07:48:15.152" v="198" actId="26606"/>
          <ac:spMkLst>
            <pc:docMk/>
            <pc:sldMk cId="3689552049" sldId="304"/>
            <ac:spMk id="11" creationId="{09A69B60-5948-12C7-5118-B7611F94FD96}"/>
          </ac:spMkLst>
        </pc:spChg>
        <pc:spChg chg="add del mod">
          <ac:chgData name="(SP23-BCS-102) WAMIQ EJAZ" userId="9cef2391-59b8-4961-94da-6b83565fa5a6" providerId="ADAL" clId="{DBA861DD-E6E5-43FE-BF9B-FB8FB8A7DAA4}" dt="2025-03-30T07:48:32.355" v="200" actId="478"/>
          <ac:spMkLst>
            <pc:docMk/>
            <pc:sldMk cId="3689552049" sldId="304"/>
            <ac:spMk id="16" creationId="{701B9725-0449-788E-0999-549B1513481D}"/>
          </ac:spMkLst>
        </pc:spChg>
        <pc:spChg chg="add del mod">
          <ac:chgData name="(SP23-BCS-102) WAMIQ EJAZ" userId="9cef2391-59b8-4961-94da-6b83565fa5a6" providerId="ADAL" clId="{DBA861DD-E6E5-43FE-BF9B-FB8FB8A7DAA4}" dt="2025-03-30T07:48:28.979" v="199" actId="478"/>
          <ac:spMkLst>
            <pc:docMk/>
            <pc:sldMk cId="3689552049" sldId="304"/>
            <ac:spMk id="18" creationId="{8D91C16F-1E07-6DDD-6A2E-739E2842F173}"/>
          </ac:spMkLst>
        </pc:spChg>
        <pc:spChg chg="del">
          <ac:chgData name="(SP23-BCS-102) WAMIQ EJAZ" userId="9cef2391-59b8-4961-94da-6b83565fa5a6" providerId="ADAL" clId="{DBA861DD-E6E5-43FE-BF9B-FB8FB8A7DAA4}" dt="2025-03-30T07:46:20.077" v="173" actId="478"/>
          <ac:spMkLst>
            <pc:docMk/>
            <pc:sldMk cId="3689552049" sldId="304"/>
            <ac:spMk id="28" creationId="{811BC84E-EB67-A7B3-E7C2-B425DFF43619}"/>
          </ac:spMkLst>
        </pc:spChg>
        <pc:spChg chg="del">
          <ac:chgData name="(SP23-BCS-102) WAMIQ EJAZ" userId="9cef2391-59b8-4961-94da-6b83565fa5a6" providerId="ADAL" clId="{DBA861DD-E6E5-43FE-BF9B-FB8FB8A7DAA4}" dt="2025-03-30T07:46:24.001" v="175" actId="478"/>
          <ac:spMkLst>
            <pc:docMk/>
            <pc:sldMk cId="3689552049" sldId="304"/>
            <ac:spMk id="29" creationId="{F82D69C2-3BB3-D8D0-A749-C85A201FF583}"/>
          </ac:spMkLst>
        </pc:spChg>
        <pc:spChg chg="del">
          <ac:chgData name="(SP23-BCS-102) WAMIQ EJAZ" userId="9cef2391-59b8-4961-94da-6b83565fa5a6" providerId="ADAL" clId="{DBA861DD-E6E5-43FE-BF9B-FB8FB8A7DAA4}" dt="2025-03-30T07:46:29.470" v="177" actId="478"/>
          <ac:spMkLst>
            <pc:docMk/>
            <pc:sldMk cId="3689552049" sldId="304"/>
            <ac:spMk id="30" creationId="{FD8D38B3-D171-270F-EFC6-2E146E8E4158}"/>
          </ac:spMkLst>
        </pc:spChg>
      </pc:sldChg>
      <pc:sldChg chg="addSp delSp modSp mod chgLayout">
        <pc:chgData name="(SP23-BCS-102) WAMIQ EJAZ" userId="9cef2391-59b8-4961-94da-6b83565fa5a6" providerId="ADAL" clId="{DBA861DD-E6E5-43FE-BF9B-FB8FB8A7DAA4}" dt="2025-03-30T07:48:53.390" v="202" actId="478"/>
        <pc:sldMkLst>
          <pc:docMk/>
          <pc:sldMk cId="3247228931" sldId="305"/>
        </pc:sldMkLst>
        <pc:spChg chg="mod">
          <ac:chgData name="(SP23-BCS-102) WAMIQ EJAZ" userId="9cef2391-59b8-4961-94da-6b83565fa5a6" providerId="ADAL" clId="{DBA861DD-E6E5-43FE-BF9B-FB8FB8A7DAA4}" dt="2025-03-30T07:43:15.905" v="153" actId="20577"/>
          <ac:spMkLst>
            <pc:docMk/>
            <pc:sldMk cId="3247228931" sldId="305"/>
            <ac:spMk id="2" creationId="{FB49D231-0951-20D1-308C-D3EF31684FF7}"/>
          </ac:spMkLst>
        </pc:spChg>
        <pc:spChg chg="del mod">
          <ac:chgData name="(SP23-BCS-102) WAMIQ EJAZ" userId="9cef2391-59b8-4961-94da-6b83565fa5a6" providerId="ADAL" clId="{DBA861DD-E6E5-43FE-BF9B-FB8FB8A7DAA4}" dt="2025-03-30T07:43:09.469" v="142" actId="26606"/>
          <ac:spMkLst>
            <pc:docMk/>
            <pc:sldMk cId="3247228931" sldId="305"/>
            <ac:spMk id="3" creationId="{AFB8BFA2-70CD-C833-11B6-16DB31FDC4E4}"/>
          </ac:spMkLst>
        </pc:spChg>
        <pc:spChg chg="mod">
          <ac:chgData name="(SP23-BCS-102) WAMIQ EJAZ" userId="9cef2391-59b8-4961-94da-6b83565fa5a6" providerId="ADAL" clId="{DBA861DD-E6E5-43FE-BF9B-FB8FB8A7DAA4}" dt="2025-03-30T07:43:09.469" v="142" actId="26606"/>
          <ac:spMkLst>
            <pc:docMk/>
            <pc:sldMk cId="3247228931" sldId="305"/>
            <ac:spMk id="4" creationId="{904C4B61-BF86-E2C8-B7DA-A2C7EE9C9DDA}"/>
          </ac:spMkLst>
        </pc:spChg>
        <pc:spChg chg="add del mod">
          <ac:chgData name="(SP23-BCS-102) WAMIQ EJAZ" userId="9cef2391-59b8-4961-94da-6b83565fa5a6" providerId="ADAL" clId="{DBA861DD-E6E5-43FE-BF9B-FB8FB8A7DAA4}" dt="2025-03-30T07:48:51.899" v="201" actId="478"/>
          <ac:spMkLst>
            <pc:docMk/>
            <pc:sldMk cId="3247228931" sldId="305"/>
            <ac:spMk id="10" creationId="{4E387E8A-E50B-1E9B-67CA-3A86E1A5FD90}"/>
          </ac:spMkLst>
        </pc:spChg>
        <pc:spChg chg="add del mod">
          <ac:chgData name="(SP23-BCS-102) WAMIQ EJAZ" userId="9cef2391-59b8-4961-94da-6b83565fa5a6" providerId="ADAL" clId="{DBA861DD-E6E5-43FE-BF9B-FB8FB8A7DAA4}" dt="2025-03-30T07:48:53.390" v="202" actId="478"/>
          <ac:spMkLst>
            <pc:docMk/>
            <pc:sldMk cId="3247228931" sldId="305"/>
            <ac:spMk id="12" creationId="{F0B3A88D-2FCD-C2B6-4FD2-5C0DFA7EAD69}"/>
          </ac:spMkLst>
        </pc:spChg>
        <pc:graphicFrameChg chg="add mod">
          <ac:chgData name="(SP23-BCS-102) WAMIQ EJAZ" userId="9cef2391-59b8-4961-94da-6b83565fa5a6" providerId="ADAL" clId="{DBA861DD-E6E5-43FE-BF9B-FB8FB8A7DAA4}" dt="2025-03-30T07:43:44.274" v="157" actId="12100"/>
          <ac:graphicFrameMkLst>
            <pc:docMk/>
            <pc:sldMk cId="3247228931" sldId="305"/>
            <ac:graphicFrameMk id="6" creationId="{3A0177B3-A052-45C3-B62D-6FE880E1E16A}"/>
          </ac:graphicFrameMkLst>
        </pc:graphicFrameChg>
      </pc:sldChg>
      <pc:sldChg chg="modSp mod">
        <pc:chgData name="(SP23-BCS-102) WAMIQ EJAZ" userId="9cef2391-59b8-4961-94da-6b83565fa5a6" providerId="ADAL" clId="{DBA861DD-E6E5-43FE-BF9B-FB8FB8A7DAA4}" dt="2025-03-30T07:46:01.232" v="169"/>
        <pc:sldMkLst>
          <pc:docMk/>
          <pc:sldMk cId="4175284765" sldId="313"/>
        </pc:sldMkLst>
        <pc:spChg chg="mod">
          <ac:chgData name="(SP23-BCS-102) WAMIQ EJAZ" userId="9cef2391-59b8-4961-94da-6b83565fa5a6" providerId="ADAL" clId="{DBA861DD-E6E5-43FE-BF9B-FB8FB8A7DAA4}" dt="2025-03-30T07:45:44.654" v="161"/>
          <ac:spMkLst>
            <pc:docMk/>
            <pc:sldMk cId="4175284765" sldId="313"/>
            <ac:spMk id="4" creationId="{8E51030F-327E-1E7B-C48D-5A64A0F91190}"/>
          </ac:spMkLst>
        </pc:spChg>
        <pc:spChg chg="mod">
          <ac:chgData name="(SP23-BCS-102) WAMIQ EJAZ" userId="9cef2391-59b8-4961-94da-6b83565fa5a6" providerId="ADAL" clId="{DBA861DD-E6E5-43FE-BF9B-FB8FB8A7DAA4}" dt="2025-03-30T07:45:50.237" v="163" actId="20577"/>
          <ac:spMkLst>
            <pc:docMk/>
            <pc:sldMk cId="4175284765" sldId="313"/>
            <ac:spMk id="6" creationId="{8E7A8A41-7EDD-9884-5ED0-37C41CDC5511}"/>
          </ac:spMkLst>
        </pc:spChg>
        <pc:spChg chg="mod">
          <ac:chgData name="(SP23-BCS-102) WAMIQ EJAZ" userId="9cef2391-59b8-4961-94da-6b83565fa5a6" providerId="ADAL" clId="{DBA861DD-E6E5-43FE-BF9B-FB8FB8A7DAA4}" dt="2025-03-30T07:45:59.253" v="168" actId="21"/>
          <ac:spMkLst>
            <pc:docMk/>
            <pc:sldMk cId="4175284765" sldId="313"/>
            <ac:spMk id="8" creationId="{BB5C62CD-00F4-778F-F994-67EB27299DF8}"/>
          </ac:spMkLst>
        </pc:spChg>
        <pc:spChg chg="mod">
          <ac:chgData name="(SP23-BCS-102) WAMIQ EJAZ" userId="9cef2391-59b8-4961-94da-6b83565fa5a6" providerId="ADAL" clId="{DBA861DD-E6E5-43FE-BF9B-FB8FB8A7DAA4}" dt="2025-03-30T07:46:01.232" v="169"/>
          <ac:spMkLst>
            <pc:docMk/>
            <pc:sldMk cId="4175284765" sldId="313"/>
            <ac:spMk id="10" creationId="{37E702C0-29E6-2FC1-67A8-8E28A105DE28}"/>
          </ac:spMkLst>
        </pc:spChg>
      </pc:sldChg>
      <pc:sldChg chg="addSp delSp modSp add mod">
        <pc:chgData name="(SP23-BCS-102) WAMIQ EJAZ" userId="9cef2391-59b8-4961-94da-6b83565fa5a6" providerId="ADAL" clId="{DBA861DD-E6E5-43FE-BF9B-FB8FB8A7DAA4}" dt="2025-03-30T07:42:30.119" v="109" actId="313"/>
        <pc:sldMkLst>
          <pc:docMk/>
          <pc:sldMk cId="287677793" sldId="317"/>
        </pc:sldMkLst>
        <pc:spChg chg="mod">
          <ac:chgData name="(SP23-BCS-102) WAMIQ EJAZ" userId="9cef2391-59b8-4961-94da-6b83565fa5a6" providerId="ADAL" clId="{DBA861DD-E6E5-43FE-BF9B-FB8FB8A7DAA4}" dt="2025-03-30T07:42:30.119" v="109" actId="313"/>
          <ac:spMkLst>
            <pc:docMk/>
            <pc:sldMk cId="287677793" sldId="317"/>
            <ac:spMk id="2" creationId="{823853C8-64B4-4CDB-E04C-2778978F6BCB}"/>
          </ac:spMkLst>
        </pc:spChg>
        <pc:spChg chg="add del mod">
          <ac:chgData name="(SP23-BCS-102) WAMIQ EJAZ" userId="9cef2391-59b8-4961-94da-6b83565fa5a6" providerId="ADAL" clId="{DBA861DD-E6E5-43FE-BF9B-FB8FB8A7DAA4}" dt="2025-03-30T07:40:06.635" v="10" actId="478"/>
          <ac:spMkLst>
            <pc:docMk/>
            <pc:sldMk cId="287677793" sldId="317"/>
            <ac:spMk id="5" creationId="{B0817888-A2C3-0879-FC17-77BBC796B83D}"/>
          </ac:spMkLst>
        </pc:spChg>
        <pc:spChg chg="add mod">
          <ac:chgData name="(SP23-BCS-102) WAMIQ EJAZ" userId="9cef2391-59b8-4961-94da-6b83565fa5a6" providerId="ADAL" clId="{DBA861DD-E6E5-43FE-BF9B-FB8FB8A7DAA4}" dt="2025-03-30T07:41:05.663" v="34" actId="1076"/>
          <ac:spMkLst>
            <pc:docMk/>
            <pc:sldMk cId="287677793" sldId="317"/>
            <ac:spMk id="6" creationId="{F197393D-85E3-CF09-B2BF-6B510821E62B}"/>
          </ac:spMkLst>
        </pc:spChg>
        <pc:spChg chg="add mod">
          <ac:chgData name="(SP23-BCS-102) WAMIQ EJAZ" userId="9cef2391-59b8-4961-94da-6b83565fa5a6" providerId="ADAL" clId="{DBA861DD-E6E5-43FE-BF9B-FB8FB8A7DAA4}" dt="2025-03-30T07:42:22.807" v="108" actId="27636"/>
          <ac:spMkLst>
            <pc:docMk/>
            <pc:sldMk cId="287677793" sldId="317"/>
            <ac:spMk id="7" creationId="{70318651-EEE5-1BA7-416C-85DD50DE95DD}"/>
          </ac:spMkLst>
        </pc:spChg>
        <pc:spChg chg="del">
          <ac:chgData name="(SP23-BCS-102) WAMIQ EJAZ" userId="9cef2391-59b8-4961-94da-6b83565fa5a6" providerId="ADAL" clId="{DBA861DD-E6E5-43FE-BF9B-FB8FB8A7DAA4}" dt="2025-03-30T07:40:08.280" v="11" actId="478"/>
          <ac:spMkLst>
            <pc:docMk/>
            <pc:sldMk cId="287677793" sldId="317"/>
            <ac:spMk id="11" creationId="{EF7EE50A-6129-03EA-C076-E5E4B5B6CB52}"/>
          </ac:spMkLst>
        </pc:spChg>
        <pc:spChg chg="mod">
          <ac:chgData name="(SP23-BCS-102) WAMIQ EJAZ" userId="9cef2391-59b8-4961-94da-6b83565fa5a6" providerId="ADAL" clId="{DBA861DD-E6E5-43FE-BF9B-FB8FB8A7DAA4}" dt="2025-03-30T07:40:23.997" v="14" actId="1076"/>
          <ac:spMkLst>
            <pc:docMk/>
            <pc:sldMk cId="287677793" sldId="317"/>
            <ac:spMk id="28" creationId="{86301354-7079-A025-C8DB-C7B580D43890}"/>
          </ac:spMkLst>
        </pc:spChg>
        <pc:spChg chg="mod">
          <ac:chgData name="(SP23-BCS-102) WAMIQ EJAZ" userId="9cef2391-59b8-4961-94da-6b83565fa5a6" providerId="ADAL" clId="{DBA861DD-E6E5-43FE-BF9B-FB8FB8A7DAA4}" dt="2025-03-30T07:41:00.895" v="33" actId="14100"/>
          <ac:spMkLst>
            <pc:docMk/>
            <pc:sldMk cId="287677793" sldId="317"/>
            <ac:spMk id="29" creationId="{A3C1E886-1BAF-DDF0-2FFD-F92CA554E92E}"/>
          </ac:spMkLst>
        </pc:spChg>
        <pc:spChg chg="del">
          <ac:chgData name="(SP23-BCS-102) WAMIQ EJAZ" userId="9cef2391-59b8-4961-94da-6b83565fa5a6" providerId="ADAL" clId="{DBA861DD-E6E5-43FE-BF9B-FB8FB8A7DAA4}" dt="2025-03-30T07:40:03.674" v="9" actId="478"/>
          <ac:spMkLst>
            <pc:docMk/>
            <pc:sldMk cId="287677793" sldId="317"/>
            <ac:spMk id="30" creationId="{4388B674-F23A-3C79-AF5E-D8970C4865A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53-449F-8EEE-DAFE02C9D55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53-449F-8EEE-DAFE02C9D55A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53-449F-8EEE-DAFE02C9D55A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53-449F-8EEE-DAFE02C9D55A}"/>
              </c:ext>
            </c:extLst>
          </c:dPt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53-449F-8EEE-DAFE02C9D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FD-4EB0-96B7-77E7434B1C7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FD-4EB0-96B7-77E7434B1C75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FD-4EB0-96B7-77E7434B1C75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FD-4EB0-96B7-77E7434B1C75}"/>
              </c:ext>
            </c:extLst>
          </c:dPt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FD-4EB0-96B7-77E7434B1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E-4407-9084-86239413ECE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E-4407-9084-86239413ECE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E-4407-9084-86239413ECE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DE-4407-9084-86239413ECEC}"/>
              </c:ext>
            </c:extLst>
          </c:dPt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DE-4407-9084-86239413E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2F-44F6-B0B4-AE7D2AD35A4D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2F-44F6-B0B4-AE7D2AD35A4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2F-44F6-B0B4-AE7D2AD35A4D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D2F-44F6-B0B4-AE7D2AD35A4D}"/>
              </c:ext>
            </c:extLst>
          </c:dPt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2F-44F6-B0B4-AE7D2AD35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47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52.svg"/><Relationship Id="rId11" Type="http://schemas.openxmlformats.org/officeDocument/2006/relationships/image" Target="../media/image46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47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52.svg"/><Relationship Id="rId11" Type="http://schemas.openxmlformats.org/officeDocument/2006/relationships/image" Target="../media/image46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FAB4B-AB95-4E98-A151-45A875C3C5A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92588BB-2297-48A2-8AAD-CE1BD05BED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Objectives:</a:t>
          </a:r>
          <a:r>
            <a:rPr lang="en-US" sz="2800" dirty="0"/>
            <a:t> Understand the 6 datasets, cleaning raw data, and perform exploratory data analysis (EDA).</a:t>
          </a:r>
        </a:p>
      </dgm:t>
    </dgm:pt>
    <dgm:pt modelId="{E607E4AF-27B0-450D-971F-E6ACA5F3B7F0}" type="parTrans" cxnId="{716BD50E-FBFC-4B46-A0A3-460E4D6EAE5C}">
      <dgm:prSet/>
      <dgm:spPr/>
      <dgm:t>
        <a:bodyPr/>
        <a:lstStyle/>
        <a:p>
          <a:endParaRPr lang="en-US"/>
        </a:p>
      </dgm:t>
    </dgm:pt>
    <dgm:pt modelId="{4912F80D-C05B-4CBD-B134-BE308ECC72F9}" type="sibTrans" cxnId="{716BD50E-FBFC-4B46-A0A3-460E4D6EAE5C}">
      <dgm:prSet/>
      <dgm:spPr/>
      <dgm:t>
        <a:bodyPr/>
        <a:lstStyle/>
        <a:p>
          <a:endParaRPr lang="en-US"/>
        </a:p>
      </dgm:t>
    </dgm:pt>
    <dgm:pt modelId="{D5A4E939-FAAC-4435-8FE3-171B92E1D5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Key activities: </a:t>
          </a:r>
          <a:r>
            <a:rPr lang="en-US" sz="2800" dirty="0"/>
            <a:t>Data familiarization, handling missing values, duplicates, and inconsistencies, generating summary statistics and reporting via EDA</a:t>
          </a:r>
        </a:p>
      </dgm:t>
    </dgm:pt>
    <dgm:pt modelId="{63C5C289-92AA-461B-83C5-6B431C9E7BC4}" type="sibTrans" cxnId="{5EC9418A-BEAC-4B70-AAA8-BE44078AF9D5}">
      <dgm:prSet/>
      <dgm:spPr/>
      <dgm:t>
        <a:bodyPr/>
        <a:lstStyle/>
        <a:p>
          <a:endParaRPr lang="en-US"/>
        </a:p>
      </dgm:t>
    </dgm:pt>
    <dgm:pt modelId="{AB282A36-72A4-4FC0-BBEB-37E1123D4A34}" type="parTrans" cxnId="{5EC9418A-BEAC-4B70-AAA8-BE44078AF9D5}">
      <dgm:prSet/>
      <dgm:spPr/>
      <dgm:t>
        <a:bodyPr/>
        <a:lstStyle/>
        <a:p>
          <a:endParaRPr lang="en-US"/>
        </a:p>
      </dgm:t>
    </dgm:pt>
    <dgm:pt modelId="{73609D18-D177-4FC6-A7FE-9E9FD6BA5F5C}" type="pres">
      <dgm:prSet presAssocID="{5C3FAB4B-AB95-4E98-A151-45A875C3C5A0}" presName="root" presStyleCnt="0">
        <dgm:presLayoutVars>
          <dgm:dir/>
          <dgm:resizeHandles val="exact"/>
        </dgm:presLayoutVars>
      </dgm:prSet>
      <dgm:spPr/>
    </dgm:pt>
    <dgm:pt modelId="{A791D14E-8808-4033-BE5D-70859A9C49D6}" type="pres">
      <dgm:prSet presAssocID="{992588BB-2297-48A2-8AAD-CE1BD05BEDBE}" presName="compNode" presStyleCnt="0"/>
      <dgm:spPr/>
    </dgm:pt>
    <dgm:pt modelId="{F8097E15-1FCE-4A2E-AE39-16D1019E00D4}" type="pres">
      <dgm:prSet presAssocID="{992588BB-2297-48A2-8AAD-CE1BD05BEDBE}" presName="bgRect" presStyleLbl="bgShp" presStyleIdx="0" presStyleCnt="2"/>
      <dgm:spPr/>
    </dgm:pt>
    <dgm:pt modelId="{A242E9FC-F287-44B4-B1FA-C9807ADEB77C}" type="pres">
      <dgm:prSet presAssocID="{992588BB-2297-48A2-8AAD-CE1BD05BED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C16EA96-0B37-4BFB-91B0-6500C0C0817E}" type="pres">
      <dgm:prSet presAssocID="{992588BB-2297-48A2-8AAD-CE1BD05BEDBE}" presName="spaceRect" presStyleCnt="0"/>
      <dgm:spPr/>
    </dgm:pt>
    <dgm:pt modelId="{D40E84A8-925F-400E-A649-36C61CB7ED15}" type="pres">
      <dgm:prSet presAssocID="{992588BB-2297-48A2-8AAD-CE1BD05BEDBE}" presName="parTx" presStyleLbl="revTx" presStyleIdx="0" presStyleCnt="2">
        <dgm:presLayoutVars>
          <dgm:chMax val="0"/>
          <dgm:chPref val="0"/>
        </dgm:presLayoutVars>
      </dgm:prSet>
      <dgm:spPr/>
    </dgm:pt>
    <dgm:pt modelId="{88D72BBB-A9A1-43BB-881F-ECC9AC306CC0}" type="pres">
      <dgm:prSet presAssocID="{4912F80D-C05B-4CBD-B134-BE308ECC72F9}" presName="sibTrans" presStyleCnt="0"/>
      <dgm:spPr/>
    </dgm:pt>
    <dgm:pt modelId="{364F3741-1975-430D-B0D4-68C54CB06005}" type="pres">
      <dgm:prSet presAssocID="{D5A4E939-FAAC-4435-8FE3-171B92E1D5C0}" presName="compNode" presStyleCnt="0"/>
      <dgm:spPr/>
    </dgm:pt>
    <dgm:pt modelId="{BA4CCF6E-FCF1-49B7-BE69-AA2BA54C5E33}" type="pres">
      <dgm:prSet presAssocID="{D5A4E939-FAAC-4435-8FE3-171B92E1D5C0}" presName="bgRect" presStyleLbl="bgShp" presStyleIdx="1" presStyleCnt="2" custLinFactNeighborX="-2609" custLinFactNeighborY="-6214"/>
      <dgm:spPr/>
    </dgm:pt>
    <dgm:pt modelId="{FB1855B6-EB4D-4C8B-960C-BF16FA6B071B}" type="pres">
      <dgm:prSet presAssocID="{D5A4E939-FAAC-4435-8FE3-171B92E1D5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2A11488-AD62-47ED-B2BD-C36494DDBED5}" type="pres">
      <dgm:prSet presAssocID="{D5A4E939-FAAC-4435-8FE3-171B92E1D5C0}" presName="spaceRect" presStyleCnt="0"/>
      <dgm:spPr/>
    </dgm:pt>
    <dgm:pt modelId="{88DFAA29-5EE4-4F82-952F-E2F11BD83B33}" type="pres">
      <dgm:prSet presAssocID="{D5A4E939-FAAC-4435-8FE3-171B92E1D5C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6BD50E-FBFC-4B46-A0A3-460E4D6EAE5C}" srcId="{5C3FAB4B-AB95-4E98-A151-45A875C3C5A0}" destId="{992588BB-2297-48A2-8AAD-CE1BD05BEDBE}" srcOrd="0" destOrd="0" parTransId="{E607E4AF-27B0-450D-971F-E6ACA5F3B7F0}" sibTransId="{4912F80D-C05B-4CBD-B134-BE308ECC72F9}"/>
    <dgm:cxn modelId="{51CFA64A-0332-4941-9DCB-E37389AFE0CD}" type="presOf" srcId="{D5A4E939-FAAC-4435-8FE3-171B92E1D5C0}" destId="{88DFAA29-5EE4-4F82-952F-E2F11BD83B33}" srcOrd="0" destOrd="0" presId="urn:microsoft.com/office/officeart/2018/2/layout/IconVerticalSolidList"/>
    <dgm:cxn modelId="{5453F86C-52F7-4CFA-AFF9-6C350E8C22A6}" type="presOf" srcId="{5C3FAB4B-AB95-4E98-A151-45A875C3C5A0}" destId="{73609D18-D177-4FC6-A7FE-9E9FD6BA5F5C}" srcOrd="0" destOrd="0" presId="urn:microsoft.com/office/officeart/2018/2/layout/IconVerticalSolidList"/>
    <dgm:cxn modelId="{0E72B64F-8901-4B99-9FA0-EB593682D84E}" type="presOf" srcId="{992588BB-2297-48A2-8AAD-CE1BD05BEDBE}" destId="{D40E84A8-925F-400E-A649-36C61CB7ED15}" srcOrd="0" destOrd="0" presId="urn:microsoft.com/office/officeart/2018/2/layout/IconVerticalSolidList"/>
    <dgm:cxn modelId="{5EC9418A-BEAC-4B70-AAA8-BE44078AF9D5}" srcId="{5C3FAB4B-AB95-4E98-A151-45A875C3C5A0}" destId="{D5A4E939-FAAC-4435-8FE3-171B92E1D5C0}" srcOrd="1" destOrd="0" parTransId="{AB282A36-72A4-4FC0-BBEB-37E1123D4A34}" sibTransId="{63C5C289-92AA-461B-83C5-6B431C9E7BC4}"/>
    <dgm:cxn modelId="{CD3BC2B4-E9A4-437B-AFB2-45A1C43C84C4}" type="presParOf" srcId="{73609D18-D177-4FC6-A7FE-9E9FD6BA5F5C}" destId="{A791D14E-8808-4033-BE5D-70859A9C49D6}" srcOrd="0" destOrd="0" presId="urn:microsoft.com/office/officeart/2018/2/layout/IconVerticalSolidList"/>
    <dgm:cxn modelId="{D20C772A-8200-44E4-9FF4-DE90AD341A6B}" type="presParOf" srcId="{A791D14E-8808-4033-BE5D-70859A9C49D6}" destId="{F8097E15-1FCE-4A2E-AE39-16D1019E00D4}" srcOrd="0" destOrd="0" presId="urn:microsoft.com/office/officeart/2018/2/layout/IconVerticalSolidList"/>
    <dgm:cxn modelId="{211577D0-48FD-4FAC-87CD-B06D06840C45}" type="presParOf" srcId="{A791D14E-8808-4033-BE5D-70859A9C49D6}" destId="{A242E9FC-F287-44B4-B1FA-C9807ADEB77C}" srcOrd="1" destOrd="0" presId="urn:microsoft.com/office/officeart/2018/2/layout/IconVerticalSolidList"/>
    <dgm:cxn modelId="{48C0A0AA-AF2D-4D09-8EFD-62871597A911}" type="presParOf" srcId="{A791D14E-8808-4033-BE5D-70859A9C49D6}" destId="{4C16EA96-0B37-4BFB-91B0-6500C0C0817E}" srcOrd="2" destOrd="0" presId="urn:microsoft.com/office/officeart/2018/2/layout/IconVerticalSolidList"/>
    <dgm:cxn modelId="{C6B17805-F7BC-4733-B06E-A94A6EE77384}" type="presParOf" srcId="{A791D14E-8808-4033-BE5D-70859A9C49D6}" destId="{D40E84A8-925F-400E-A649-36C61CB7ED15}" srcOrd="3" destOrd="0" presId="urn:microsoft.com/office/officeart/2018/2/layout/IconVerticalSolidList"/>
    <dgm:cxn modelId="{77C0CB37-90CF-46A2-8629-EFBBD3CA92BC}" type="presParOf" srcId="{73609D18-D177-4FC6-A7FE-9E9FD6BA5F5C}" destId="{88D72BBB-A9A1-43BB-881F-ECC9AC306CC0}" srcOrd="1" destOrd="0" presId="urn:microsoft.com/office/officeart/2018/2/layout/IconVerticalSolidList"/>
    <dgm:cxn modelId="{42C3E99F-0A91-4389-8D98-D10A11C872E0}" type="presParOf" srcId="{73609D18-D177-4FC6-A7FE-9E9FD6BA5F5C}" destId="{364F3741-1975-430D-B0D4-68C54CB06005}" srcOrd="2" destOrd="0" presId="urn:microsoft.com/office/officeart/2018/2/layout/IconVerticalSolidList"/>
    <dgm:cxn modelId="{784415FC-4E3E-4D4D-9A22-CCDEA244BBB6}" type="presParOf" srcId="{364F3741-1975-430D-B0D4-68C54CB06005}" destId="{BA4CCF6E-FCF1-49B7-BE69-AA2BA54C5E33}" srcOrd="0" destOrd="0" presId="urn:microsoft.com/office/officeart/2018/2/layout/IconVerticalSolidList"/>
    <dgm:cxn modelId="{A3C73347-431D-4839-8338-7B566C4033F0}" type="presParOf" srcId="{364F3741-1975-430D-B0D4-68C54CB06005}" destId="{FB1855B6-EB4D-4C8B-960C-BF16FA6B071B}" srcOrd="1" destOrd="0" presId="urn:microsoft.com/office/officeart/2018/2/layout/IconVerticalSolidList"/>
    <dgm:cxn modelId="{69796FC3-3A28-43A5-9FA6-C1EB4017E6D4}" type="presParOf" srcId="{364F3741-1975-430D-B0D4-68C54CB06005}" destId="{D2A11488-AD62-47ED-B2BD-C36494DDBED5}" srcOrd="2" destOrd="0" presId="urn:microsoft.com/office/officeart/2018/2/layout/IconVerticalSolidList"/>
    <dgm:cxn modelId="{7A97AF51-33F0-4910-92C9-7BA28B77A96D}" type="presParOf" srcId="{364F3741-1975-430D-B0D4-68C54CB06005}" destId="{88DFAA29-5EE4-4F82-952F-E2F11BD83B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08691-B409-4EE6-95E7-54D1ADA4EB88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1474D74-FF83-4032-A201-506ADD57B7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K" sz="2000" b="1" i="0" baseline="0" dirty="0"/>
            <a:t>Objective</a:t>
          </a:r>
          <a:endParaRPr lang="en-US" sz="2000" b="1" i="0" baseline="0" dirty="0"/>
        </a:p>
        <a:p>
          <a:pPr>
            <a:lnSpc>
              <a:spcPct val="100000"/>
            </a:lnSpc>
          </a:pPr>
          <a:r>
            <a:rPr lang="en-PK" sz="2000" b="0" i="0" baseline="0" dirty="0"/>
            <a:t>Create a structured dataset ready for analysis by defining relationships and refining data quality.</a:t>
          </a:r>
          <a:endParaRPr lang="en-US" sz="2000" dirty="0"/>
        </a:p>
      </dgm:t>
    </dgm:pt>
    <dgm:pt modelId="{4438853B-5F0D-46ED-AB17-056BA55047ED}" type="parTrans" cxnId="{28223B63-4B07-4133-95DC-6D96A40FD6E4}">
      <dgm:prSet/>
      <dgm:spPr/>
      <dgm:t>
        <a:bodyPr/>
        <a:lstStyle/>
        <a:p>
          <a:endParaRPr lang="en-US"/>
        </a:p>
      </dgm:t>
    </dgm:pt>
    <dgm:pt modelId="{3F48CA72-5EA3-445F-824F-FA7BFA38707A}" type="sibTrans" cxnId="{28223B63-4B07-4133-95DC-6D96A40FD6E4}">
      <dgm:prSet/>
      <dgm:spPr/>
      <dgm:t>
        <a:bodyPr/>
        <a:lstStyle/>
        <a:p>
          <a:endParaRPr lang="en-US"/>
        </a:p>
      </dgm:t>
    </dgm:pt>
    <dgm:pt modelId="{682565C9-92FA-44AB-936B-556F1E3195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K" sz="1400" b="1" i="0" baseline="0" dirty="0"/>
            <a:t>Data Issues Analysis</a:t>
          </a:r>
          <a:r>
            <a:rPr lang="en-PK" sz="1400" b="0" i="0" baseline="0" dirty="0"/>
            <a:t> </a:t>
          </a:r>
          <a:endParaRPr lang="en-US" sz="1400" b="0" i="0" baseline="0" dirty="0"/>
        </a:p>
        <a:p>
          <a:pPr>
            <a:lnSpc>
              <a:spcPct val="100000"/>
            </a:lnSpc>
          </a:pPr>
          <a:r>
            <a:rPr lang="en-PK" sz="1400" b="0" i="0" baseline="0" dirty="0"/>
            <a:t>Identified missing values, duplicates, and inconsistencies</a:t>
          </a:r>
          <a:r>
            <a:rPr lang="en-PK" sz="1200" b="0" i="0" baseline="0" dirty="0"/>
            <a:t>.</a:t>
          </a:r>
          <a:endParaRPr lang="en-US" sz="1200" dirty="0"/>
        </a:p>
      </dgm:t>
    </dgm:pt>
    <dgm:pt modelId="{549B0AA3-B404-4789-AEF1-C2AF5DB1895E}" type="parTrans" cxnId="{5D208CE1-6768-4F13-8202-6EA23DC166C1}">
      <dgm:prSet/>
      <dgm:spPr/>
      <dgm:t>
        <a:bodyPr/>
        <a:lstStyle/>
        <a:p>
          <a:endParaRPr lang="en-US"/>
        </a:p>
      </dgm:t>
    </dgm:pt>
    <dgm:pt modelId="{ED76E916-9148-4C27-B528-133750F3C8F2}" type="sibTrans" cxnId="{5D208CE1-6768-4F13-8202-6EA23DC166C1}">
      <dgm:prSet/>
      <dgm:spPr/>
      <dgm:t>
        <a:bodyPr/>
        <a:lstStyle/>
        <a:p>
          <a:endParaRPr lang="en-US"/>
        </a:p>
      </dgm:t>
    </dgm:pt>
    <dgm:pt modelId="{41C040BD-ECAE-43C8-A99E-B16BAED7D3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K" sz="1400" b="1" i="0" baseline="0" dirty="0"/>
            <a:t>ETL Process Development</a:t>
          </a:r>
          <a:endParaRPr lang="en-US" sz="1400" b="1" i="0" baseline="0" dirty="0"/>
        </a:p>
        <a:p>
          <a:pPr>
            <a:lnSpc>
              <a:spcPct val="100000"/>
            </a:lnSpc>
          </a:pPr>
          <a:r>
            <a:rPr lang="en-PK" sz="1400" b="0" i="0" baseline="0" dirty="0"/>
            <a:t> Extracted, cleaned, and loaded data into a </a:t>
          </a:r>
          <a:r>
            <a:rPr lang="en-PK" sz="1400" b="1" i="0" baseline="0" dirty="0"/>
            <a:t>Master Table</a:t>
          </a:r>
          <a:r>
            <a:rPr lang="en-PK" sz="1200" b="0" i="0" baseline="0" dirty="0"/>
            <a:t>.</a:t>
          </a:r>
          <a:endParaRPr lang="en-US" sz="1200" dirty="0"/>
        </a:p>
      </dgm:t>
    </dgm:pt>
    <dgm:pt modelId="{355D2F75-6F1C-48FF-B292-F6A516DEB207}" type="parTrans" cxnId="{6E21731C-7BEB-4F02-83EA-88308031BCB7}">
      <dgm:prSet/>
      <dgm:spPr/>
      <dgm:t>
        <a:bodyPr/>
        <a:lstStyle/>
        <a:p>
          <a:endParaRPr lang="en-US"/>
        </a:p>
      </dgm:t>
    </dgm:pt>
    <dgm:pt modelId="{F4267E7D-08EF-4354-9A3E-383C7C8D0982}" type="sibTrans" cxnId="{6E21731C-7BEB-4F02-83EA-88308031BCB7}">
      <dgm:prSet/>
      <dgm:spPr/>
      <dgm:t>
        <a:bodyPr/>
        <a:lstStyle/>
        <a:p>
          <a:endParaRPr lang="en-US"/>
        </a:p>
      </dgm:t>
    </dgm:pt>
    <dgm:pt modelId="{816FE9C8-3112-45AA-B147-0FFC086D4E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K" sz="1400" b="1" i="0" baseline="0" dirty="0"/>
            <a:t>Master Table Validation</a:t>
          </a:r>
          <a:endParaRPr lang="en-US" sz="1400" b="1" i="0" baseline="0" dirty="0"/>
        </a:p>
        <a:p>
          <a:pPr>
            <a:lnSpc>
              <a:spcPct val="100000"/>
            </a:lnSpc>
          </a:pPr>
          <a:r>
            <a:rPr lang="en-PK" sz="1400" b="0" i="0" baseline="0" dirty="0"/>
            <a:t>Ensured accuracy and completenes</a:t>
          </a:r>
          <a:r>
            <a:rPr lang="en-US" sz="1400" b="0" i="0" baseline="0" dirty="0"/>
            <a:t>.</a:t>
          </a:r>
          <a:endParaRPr lang="en-US" sz="1200" dirty="0"/>
        </a:p>
      </dgm:t>
    </dgm:pt>
    <dgm:pt modelId="{1D732168-304D-4352-8E03-EF010653FA51}" type="parTrans" cxnId="{FABD00BC-8739-48ED-A562-45F5F7C175D5}">
      <dgm:prSet/>
      <dgm:spPr/>
      <dgm:t>
        <a:bodyPr/>
        <a:lstStyle/>
        <a:p>
          <a:endParaRPr lang="en-US"/>
        </a:p>
      </dgm:t>
    </dgm:pt>
    <dgm:pt modelId="{0849E3BF-237A-4904-A151-82F26C52A8CD}" type="sibTrans" cxnId="{FABD00BC-8739-48ED-A562-45F5F7C175D5}">
      <dgm:prSet/>
      <dgm:spPr/>
      <dgm:t>
        <a:bodyPr/>
        <a:lstStyle/>
        <a:p>
          <a:endParaRPr lang="en-US"/>
        </a:p>
      </dgm:t>
    </dgm:pt>
    <dgm:pt modelId="{E2511DF7-7217-43EC-82A0-7833AF9765C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K" sz="1400" b="1" i="0" baseline="0" dirty="0"/>
            <a:t>Documentation</a:t>
          </a:r>
          <a:endParaRPr lang="en-US" sz="1400" b="1" i="0" baseline="0" dirty="0"/>
        </a:p>
        <a:p>
          <a:pPr>
            <a:lnSpc>
              <a:spcPct val="100000"/>
            </a:lnSpc>
          </a:pPr>
          <a:r>
            <a:rPr lang="en-PK" sz="1400" b="1" i="0" baseline="0" dirty="0"/>
            <a:t> </a:t>
          </a:r>
          <a:r>
            <a:rPr lang="en-PK" sz="1600" b="0" i="0" baseline="0" dirty="0"/>
            <a:t>Summarized findings, fixes, and final data quality.</a:t>
          </a:r>
          <a:endParaRPr lang="en-US" sz="1400" b="0" dirty="0"/>
        </a:p>
      </dgm:t>
    </dgm:pt>
    <dgm:pt modelId="{0FB6A596-C49C-4FF9-924F-6E25F5D1E892}" type="parTrans" cxnId="{8EF1E27E-0461-4399-8F08-D243A4F94818}">
      <dgm:prSet/>
      <dgm:spPr/>
      <dgm:t>
        <a:bodyPr/>
        <a:lstStyle/>
        <a:p>
          <a:endParaRPr lang="en-US"/>
        </a:p>
      </dgm:t>
    </dgm:pt>
    <dgm:pt modelId="{503D0DA7-6D68-452D-9FCC-C57806D73AF6}" type="sibTrans" cxnId="{8EF1E27E-0461-4399-8F08-D243A4F94818}">
      <dgm:prSet/>
      <dgm:spPr/>
      <dgm:t>
        <a:bodyPr/>
        <a:lstStyle/>
        <a:p>
          <a:endParaRPr lang="en-US"/>
        </a:p>
      </dgm:t>
    </dgm:pt>
    <dgm:pt modelId="{B3F31C85-1FA7-4298-9B81-C0D7EFE17F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K" sz="1400" b="1" i="0" baseline="0" dirty="0"/>
            <a:t>Outcome</a:t>
          </a:r>
          <a:endParaRPr lang="en-US" sz="1400" b="1" i="0" baseline="0" dirty="0"/>
        </a:p>
        <a:p>
          <a:pPr>
            <a:lnSpc>
              <a:spcPct val="100000"/>
            </a:lnSpc>
          </a:pPr>
          <a:r>
            <a:rPr lang="en-PK" sz="1400" b="0" i="0" baseline="0" dirty="0"/>
            <a:t>A structured and validated dataset ready for visualization</a:t>
          </a:r>
          <a:endParaRPr lang="en-US" sz="1400" dirty="0"/>
        </a:p>
      </dgm:t>
    </dgm:pt>
    <dgm:pt modelId="{59DD6760-9A2F-42D2-B76A-BB935BD1A915}" type="parTrans" cxnId="{8383F5EB-BE27-49A2-89CF-689FFD68BD78}">
      <dgm:prSet/>
      <dgm:spPr/>
      <dgm:t>
        <a:bodyPr/>
        <a:lstStyle/>
        <a:p>
          <a:endParaRPr lang="en-US"/>
        </a:p>
      </dgm:t>
    </dgm:pt>
    <dgm:pt modelId="{5894E89B-CD58-47FD-8BD6-AF279AB70B4E}" type="sibTrans" cxnId="{8383F5EB-BE27-49A2-89CF-689FFD68BD78}">
      <dgm:prSet/>
      <dgm:spPr/>
      <dgm:t>
        <a:bodyPr/>
        <a:lstStyle/>
        <a:p>
          <a:endParaRPr lang="en-US"/>
        </a:p>
      </dgm:t>
    </dgm:pt>
    <dgm:pt modelId="{3D61B65E-37DD-495E-8EDF-C3E4582FC0DA}" type="pres">
      <dgm:prSet presAssocID="{B2608691-B409-4EE6-95E7-54D1ADA4EB88}" presName="root" presStyleCnt="0">
        <dgm:presLayoutVars>
          <dgm:dir/>
          <dgm:resizeHandles val="exact"/>
        </dgm:presLayoutVars>
      </dgm:prSet>
      <dgm:spPr/>
    </dgm:pt>
    <dgm:pt modelId="{31FFB0E1-FC74-4BEF-9D43-E05C7437E80F}" type="pres">
      <dgm:prSet presAssocID="{91474D74-FF83-4032-A201-506ADD57B706}" presName="compNode" presStyleCnt="0"/>
      <dgm:spPr/>
    </dgm:pt>
    <dgm:pt modelId="{8EA08D56-6BA3-4D67-A45B-A533946AB5EC}" type="pres">
      <dgm:prSet presAssocID="{91474D74-FF83-4032-A201-506ADD57B706}" presName="iconRect" presStyleLbl="node1" presStyleIdx="0" presStyleCnt="6" custLinFactX="100000" custLinFactNeighborX="198955" custLinFactNeighborY="-650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76D3D4-6A25-434A-A54B-869EF6B519C5}" type="pres">
      <dgm:prSet presAssocID="{91474D74-FF83-4032-A201-506ADD57B706}" presName="spaceRect" presStyleCnt="0"/>
      <dgm:spPr/>
    </dgm:pt>
    <dgm:pt modelId="{798C6086-C45E-495F-A2B3-08CB886FCA55}" type="pres">
      <dgm:prSet presAssocID="{91474D74-FF83-4032-A201-506ADD57B706}" presName="textRect" presStyleLbl="revTx" presStyleIdx="0" presStyleCnt="6" custScaleX="896435" custScaleY="178556" custLinFactX="45149" custLinFactNeighborX="100000" custLinFactNeighborY="-13951">
        <dgm:presLayoutVars>
          <dgm:chMax val="1"/>
          <dgm:chPref val="1"/>
        </dgm:presLayoutVars>
      </dgm:prSet>
      <dgm:spPr/>
    </dgm:pt>
    <dgm:pt modelId="{DA911694-C95B-437F-867E-609CA228BB45}" type="pres">
      <dgm:prSet presAssocID="{3F48CA72-5EA3-445F-824F-FA7BFA38707A}" presName="sibTrans" presStyleCnt="0"/>
      <dgm:spPr/>
    </dgm:pt>
    <dgm:pt modelId="{98019B11-E2B8-4DD1-B45A-6103313138DF}" type="pres">
      <dgm:prSet presAssocID="{682565C9-92FA-44AB-936B-556F1E3195B0}" presName="compNode" presStyleCnt="0"/>
      <dgm:spPr/>
    </dgm:pt>
    <dgm:pt modelId="{A0661933-4449-45F3-9090-6E3D3755E0D1}" type="pres">
      <dgm:prSet presAssocID="{682565C9-92FA-44AB-936B-556F1E3195B0}" presName="iconRect" presStyleLbl="node1" presStyleIdx="1" presStyleCnt="6" custLinFactX="-463826" custLinFactY="200000" custLinFactNeighborX="-500000" custLinFactNeighborY="22449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9CF0B70-BEBF-49F2-9A79-9419CB08A3AA}" type="pres">
      <dgm:prSet presAssocID="{682565C9-92FA-44AB-936B-556F1E3195B0}" presName="spaceRect" presStyleCnt="0"/>
      <dgm:spPr/>
    </dgm:pt>
    <dgm:pt modelId="{83D8398E-100D-41CE-80BF-20ECD4A9D13A}" type="pres">
      <dgm:prSet presAssocID="{682565C9-92FA-44AB-936B-556F1E3195B0}" presName="textRect" presStyleLbl="revTx" presStyleIdx="1" presStyleCnt="6" custScaleX="134059" custScaleY="298710" custLinFactX="-200000" custLinFactY="176414" custLinFactNeighborX="-237688" custLinFactNeighborY="200000">
        <dgm:presLayoutVars>
          <dgm:chMax val="1"/>
          <dgm:chPref val="1"/>
        </dgm:presLayoutVars>
      </dgm:prSet>
      <dgm:spPr/>
    </dgm:pt>
    <dgm:pt modelId="{E3C08577-07E9-48D5-B442-F116E9FDC9EC}" type="pres">
      <dgm:prSet presAssocID="{ED76E916-9148-4C27-B528-133750F3C8F2}" presName="sibTrans" presStyleCnt="0"/>
      <dgm:spPr/>
    </dgm:pt>
    <dgm:pt modelId="{9E5E697C-0E48-401E-AC40-D8E97F082804}" type="pres">
      <dgm:prSet presAssocID="{41C040BD-ECAE-43C8-A99E-B16BAED7D3ED}" presName="compNode" presStyleCnt="0"/>
      <dgm:spPr/>
    </dgm:pt>
    <dgm:pt modelId="{651276F5-3E0F-45DC-ADAE-09F88AB7831D}" type="pres">
      <dgm:prSet presAssocID="{41C040BD-ECAE-43C8-A99E-B16BAED7D3ED}" presName="iconRect" presStyleLbl="node1" presStyleIdx="2" presStyleCnt="6" custLinFactX="-900000" custLinFactY="200000" custLinFactNeighborX="-903830" custLinFactNeighborY="21468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B3F9AB1-8AFE-4428-9ED8-5F17682C4812}" type="pres">
      <dgm:prSet presAssocID="{41C040BD-ECAE-43C8-A99E-B16BAED7D3ED}" presName="spaceRect" presStyleCnt="0"/>
      <dgm:spPr/>
    </dgm:pt>
    <dgm:pt modelId="{B41A3AD2-5FA9-4EAA-9E0C-19D464CDC8E3}" type="pres">
      <dgm:prSet presAssocID="{41C040BD-ECAE-43C8-A99E-B16BAED7D3ED}" presName="textRect" presStyleLbl="revTx" presStyleIdx="2" presStyleCnt="6" custScaleY="275908" custLinFactX="-400000" custLinFactY="154605" custLinFactNeighborX="-412234" custLinFactNeighborY="200000">
        <dgm:presLayoutVars>
          <dgm:chMax val="1"/>
          <dgm:chPref val="1"/>
        </dgm:presLayoutVars>
      </dgm:prSet>
      <dgm:spPr/>
    </dgm:pt>
    <dgm:pt modelId="{BCEF528E-F2EA-43E1-92BB-1B46AA4F9045}" type="pres">
      <dgm:prSet presAssocID="{F4267E7D-08EF-4354-9A3E-383C7C8D0982}" presName="sibTrans" presStyleCnt="0"/>
      <dgm:spPr/>
    </dgm:pt>
    <dgm:pt modelId="{F3A21307-A47A-45EA-A6CC-31EADAF14B43}" type="pres">
      <dgm:prSet presAssocID="{816FE9C8-3112-45AA-B147-0FFC086D4E87}" presName="compNode" presStyleCnt="0"/>
      <dgm:spPr/>
    </dgm:pt>
    <dgm:pt modelId="{B051F1D9-94BA-4F2E-99E2-B75B826DD816}" type="pres">
      <dgm:prSet presAssocID="{816FE9C8-3112-45AA-B147-0FFC086D4E87}" presName="iconRect" presStyleLbl="node1" presStyleIdx="3" presStyleCnt="6" custLinFactX="-400000" custLinFactY="-32524" custLinFactNeighborX="-408385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B1373DA-0ABC-410B-842A-7AE54F173F32}" type="pres">
      <dgm:prSet presAssocID="{816FE9C8-3112-45AA-B147-0FFC086D4E87}" presName="spaceRect" presStyleCnt="0"/>
      <dgm:spPr/>
    </dgm:pt>
    <dgm:pt modelId="{75D8B199-32AE-42D9-A488-DA37C1DAD763}" type="pres">
      <dgm:prSet presAssocID="{816FE9C8-3112-45AA-B147-0FFC086D4E87}" presName="textRect" presStyleLbl="revTx" presStyleIdx="3" presStyleCnt="6" custLinFactX="-153540" custLinFactY="-17391" custLinFactNeighborX="-200000" custLinFactNeighborY="-100000">
        <dgm:presLayoutVars>
          <dgm:chMax val="1"/>
          <dgm:chPref val="1"/>
        </dgm:presLayoutVars>
      </dgm:prSet>
      <dgm:spPr/>
    </dgm:pt>
    <dgm:pt modelId="{C1655EF8-4060-4D25-B1B6-EA9F26B801DB}" type="pres">
      <dgm:prSet presAssocID="{0849E3BF-237A-4904-A151-82F26C52A8CD}" presName="sibTrans" presStyleCnt="0"/>
      <dgm:spPr/>
    </dgm:pt>
    <dgm:pt modelId="{EA926DDA-7E0E-4681-B9C2-6C7A21B69D60}" type="pres">
      <dgm:prSet presAssocID="{E2511DF7-7217-43EC-82A0-7833AF9765C5}" presName="compNode" presStyleCnt="0"/>
      <dgm:spPr/>
    </dgm:pt>
    <dgm:pt modelId="{8C4A3CEA-73A2-44BD-A7A6-611C47ED515D}" type="pres">
      <dgm:prSet presAssocID="{E2511DF7-7217-43EC-82A0-7833AF9765C5}" presName="iconRect" presStyleLbl="node1" presStyleIdx="4" presStyleCnt="6" custLinFactX="200000" custLinFactNeighborX="245196" custLinFactNeighborY="-8918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98137F6B-AF4A-4967-B4B5-B9E6625A53D2}" type="pres">
      <dgm:prSet presAssocID="{E2511DF7-7217-43EC-82A0-7833AF9765C5}" presName="spaceRect" presStyleCnt="0"/>
      <dgm:spPr/>
    </dgm:pt>
    <dgm:pt modelId="{D7775D37-B47B-485F-ADCD-0985F580F656}" type="pres">
      <dgm:prSet presAssocID="{E2511DF7-7217-43EC-82A0-7833AF9765C5}" presName="textRect" presStyleLbl="revTx" presStyleIdx="4" presStyleCnt="6" custScaleX="126939" custScaleY="238149" custLinFactX="98438" custLinFactNeighborX="100000" custLinFactNeighborY="793">
        <dgm:presLayoutVars>
          <dgm:chMax val="1"/>
          <dgm:chPref val="1"/>
        </dgm:presLayoutVars>
      </dgm:prSet>
      <dgm:spPr/>
    </dgm:pt>
    <dgm:pt modelId="{C8D7C4F9-488D-45FA-B04E-2061AE8B6E08}" type="pres">
      <dgm:prSet presAssocID="{503D0DA7-6D68-452D-9FCC-C57806D73AF6}" presName="sibTrans" presStyleCnt="0"/>
      <dgm:spPr/>
    </dgm:pt>
    <dgm:pt modelId="{0E200FBB-8B6E-4A08-BDFC-4DAD3C495F7F}" type="pres">
      <dgm:prSet presAssocID="{B3F31C85-1FA7-4298-9B81-C0D7EFE17FE5}" presName="compNode" presStyleCnt="0"/>
      <dgm:spPr/>
    </dgm:pt>
    <dgm:pt modelId="{A2929F2A-DADD-4E37-B027-A4A4005935C4}" type="pres">
      <dgm:prSet presAssocID="{B3F31C85-1FA7-4298-9B81-C0D7EFE17FE5}" presName="iconRect" presStyleLbl="node1" presStyleIdx="5" presStyleCnt="6" custLinFactX="312888" custLinFactY="-8665" custLinFactNeighborX="400000" custLinFactNeighborY="-1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274634B-717B-4B8C-B099-4A30E231BAAD}" type="pres">
      <dgm:prSet presAssocID="{B3F31C85-1FA7-4298-9B81-C0D7EFE17FE5}" presName="spaceRect" presStyleCnt="0"/>
      <dgm:spPr/>
    </dgm:pt>
    <dgm:pt modelId="{E86F128D-1C47-47A7-8DEF-9E51CA050CC6}" type="pres">
      <dgm:prSet presAssocID="{B3F31C85-1FA7-4298-9B81-C0D7EFE17FE5}" presName="textRect" presStyleLbl="revTx" presStyleIdx="5" presStyleCnt="6" custScaleX="102319" custScaleY="207730" custLinFactX="120578" custLinFactNeighborX="200000" custLinFactNeighborY="-24196">
        <dgm:presLayoutVars>
          <dgm:chMax val="1"/>
          <dgm:chPref val="1"/>
        </dgm:presLayoutVars>
      </dgm:prSet>
      <dgm:spPr/>
    </dgm:pt>
  </dgm:ptLst>
  <dgm:cxnLst>
    <dgm:cxn modelId="{C61F3C08-3D56-4CB0-B360-F85A0B918356}" type="presOf" srcId="{816FE9C8-3112-45AA-B147-0FFC086D4E87}" destId="{75D8B199-32AE-42D9-A488-DA37C1DAD763}" srcOrd="0" destOrd="0" presId="urn:microsoft.com/office/officeart/2018/2/layout/IconLabelList"/>
    <dgm:cxn modelId="{6E21731C-7BEB-4F02-83EA-88308031BCB7}" srcId="{B2608691-B409-4EE6-95E7-54D1ADA4EB88}" destId="{41C040BD-ECAE-43C8-A99E-B16BAED7D3ED}" srcOrd="2" destOrd="0" parTransId="{355D2F75-6F1C-48FF-B292-F6A516DEB207}" sibTransId="{F4267E7D-08EF-4354-9A3E-383C7C8D0982}"/>
    <dgm:cxn modelId="{28223B63-4B07-4133-95DC-6D96A40FD6E4}" srcId="{B2608691-B409-4EE6-95E7-54D1ADA4EB88}" destId="{91474D74-FF83-4032-A201-506ADD57B706}" srcOrd="0" destOrd="0" parTransId="{4438853B-5F0D-46ED-AB17-056BA55047ED}" sibTransId="{3F48CA72-5EA3-445F-824F-FA7BFA38707A}"/>
    <dgm:cxn modelId="{7EEEE96A-063F-42A3-9BD4-466CF3642063}" type="presOf" srcId="{B2608691-B409-4EE6-95E7-54D1ADA4EB88}" destId="{3D61B65E-37DD-495E-8EDF-C3E4582FC0DA}" srcOrd="0" destOrd="0" presId="urn:microsoft.com/office/officeart/2018/2/layout/IconLabelList"/>
    <dgm:cxn modelId="{8EF1E27E-0461-4399-8F08-D243A4F94818}" srcId="{B2608691-B409-4EE6-95E7-54D1ADA4EB88}" destId="{E2511DF7-7217-43EC-82A0-7833AF9765C5}" srcOrd="4" destOrd="0" parTransId="{0FB6A596-C49C-4FF9-924F-6E25F5D1E892}" sibTransId="{503D0DA7-6D68-452D-9FCC-C57806D73AF6}"/>
    <dgm:cxn modelId="{DC8CEDA5-FB8B-44AD-A6C5-386DE1B6F7F9}" type="presOf" srcId="{682565C9-92FA-44AB-936B-556F1E3195B0}" destId="{83D8398E-100D-41CE-80BF-20ECD4A9D13A}" srcOrd="0" destOrd="0" presId="urn:microsoft.com/office/officeart/2018/2/layout/IconLabelList"/>
    <dgm:cxn modelId="{FABD00BC-8739-48ED-A562-45F5F7C175D5}" srcId="{B2608691-B409-4EE6-95E7-54D1ADA4EB88}" destId="{816FE9C8-3112-45AA-B147-0FFC086D4E87}" srcOrd="3" destOrd="0" parTransId="{1D732168-304D-4352-8E03-EF010653FA51}" sibTransId="{0849E3BF-237A-4904-A151-82F26C52A8CD}"/>
    <dgm:cxn modelId="{858281C7-94D9-4E71-9FC9-22A7B23B3A34}" type="presOf" srcId="{B3F31C85-1FA7-4298-9B81-C0D7EFE17FE5}" destId="{E86F128D-1C47-47A7-8DEF-9E51CA050CC6}" srcOrd="0" destOrd="0" presId="urn:microsoft.com/office/officeart/2018/2/layout/IconLabelList"/>
    <dgm:cxn modelId="{D873E9D1-BC7C-4BB8-9CCF-25DAB5BC2CB2}" type="presOf" srcId="{91474D74-FF83-4032-A201-506ADD57B706}" destId="{798C6086-C45E-495F-A2B3-08CB886FCA55}" srcOrd="0" destOrd="0" presId="urn:microsoft.com/office/officeart/2018/2/layout/IconLabelList"/>
    <dgm:cxn modelId="{5D208CE1-6768-4F13-8202-6EA23DC166C1}" srcId="{B2608691-B409-4EE6-95E7-54D1ADA4EB88}" destId="{682565C9-92FA-44AB-936B-556F1E3195B0}" srcOrd="1" destOrd="0" parTransId="{549B0AA3-B404-4789-AEF1-C2AF5DB1895E}" sibTransId="{ED76E916-9148-4C27-B528-133750F3C8F2}"/>
    <dgm:cxn modelId="{8383F5EB-BE27-49A2-89CF-689FFD68BD78}" srcId="{B2608691-B409-4EE6-95E7-54D1ADA4EB88}" destId="{B3F31C85-1FA7-4298-9B81-C0D7EFE17FE5}" srcOrd="5" destOrd="0" parTransId="{59DD6760-9A2F-42D2-B76A-BB935BD1A915}" sibTransId="{5894E89B-CD58-47FD-8BD6-AF279AB70B4E}"/>
    <dgm:cxn modelId="{4E29FAF0-03E1-43CD-A574-431F8B0CDE41}" type="presOf" srcId="{41C040BD-ECAE-43C8-A99E-B16BAED7D3ED}" destId="{B41A3AD2-5FA9-4EAA-9E0C-19D464CDC8E3}" srcOrd="0" destOrd="0" presId="urn:microsoft.com/office/officeart/2018/2/layout/IconLabelList"/>
    <dgm:cxn modelId="{663436F4-ED2B-4EBF-B122-85F0CE7E7157}" type="presOf" srcId="{E2511DF7-7217-43EC-82A0-7833AF9765C5}" destId="{D7775D37-B47B-485F-ADCD-0985F580F656}" srcOrd="0" destOrd="0" presId="urn:microsoft.com/office/officeart/2018/2/layout/IconLabelList"/>
    <dgm:cxn modelId="{FB1E99EA-BA22-48AF-B7F2-830C658C8FB6}" type="presParOf" srcId="{3D61B65E-37DD-495E-8EDF-C3E4582FC0DA}" destId="{31FFB0E1-FC74-4BEF-9D43-E05C7437E80F}" srcOrd="0" destOrd="0" presId="urn:microsoft.com/office/officeart/2018/2/layout/IconLabelList"/>
    <dgm:cxn modelId="{FB4793D4-EB02-426F-977F-AC93BB88985D}" type="presParOf" srcId="{31FFB0E1-FC74-4BEF-9D43-E05C7437E80F}" destId="{8EA08D56-6BA3-4D67-A45B-A533946AB5EC}" srcOrd="0" destOrd="0" presId="urn:microsoft.com/office/officeart/2018/2/layout/IconLabelList"/>
    <dgm:cxn modelId="{128FD9DE-51B7-4FAD-8A83-731F1CA7E15C}" type="presParOf" srcId="{31FFB0E1-FC74-4BEF-9D43-E05C7437E80F}" destId="{1276D3D4-6A25-434A-A54B-869EF6B519C5}" srcOrd="1" destOrd="0" presId="urn:microsoft.com/office/officeart/2018/2/layout/IconLabelList"/>
    <dgm:cxn modelId="{28D9EC76-25AA-4EE0-AB13-67C76EAFFF98}" type="presParOf" srcId="{31FFB0E1-FC74-4BEF-9D43-E05C7437E80F}" destId="{798C6086-C45E-495F-A2B3-08CB886FCA55}" srcOrd="2" destOrd="0" presId="urn:microsoft.com/office/officeart/2018/2/layout/IconLabelList"/>
    <dgm:cxn modelId="{DE354308-956F-41E6-8823-0674BA67ECAA}" type="presParOf" srcId="{3D61B65E-37DD-495E-8EDF-C3E4582FC0DA}" destId="{DA911694-C95B-437F-867E-609CA228BB45}" srcOrd="1" destOrd="0" presId="urn:microsoft.com/office/officeart/2018/2/layout/IconLabelList"/>
    <dgm:cxn modelId="{A52A5BD2-0DA6-4AA8-A0A6-550886D90C52}" type="presParOf" srcId="{3D61B65E-37DD-495E-8EDF-C3E4582FC0DA}" destId="{98019B11-E2B8-4DD1-B45A-6103313138DF}" srcOrd="2" destOrd="0" presId="urn:microsoft.com/office/officeart/2018/2/layout/IconLabelList"/>
    <dgm:cxn modelId="{B49EE4DD-F976-447A-BEA6-336B484F04BE}" type="presParOf" srcId="{98019B11-E2B8-4DD1-B45A-6103313138DF}" destId="{A0661933-4449-45F3-9090-6E3D3755E0D1}" srcOrd="0" destOrd="0" presId="urn:microsoft.com/office/officeart/2018/2/layout/IconLabelList"/>
    <dgm:cxn modelId="{65C81F3A-4176-479C-B446-A19AE444A646}" type="presParOf" srcId="{98019B11-E2B8-4DD1-B45A-6103313138DF}" destId="{89CF0B70-BEBF-49F2-9A79-9419CB08A3AA}" srcOrd="1" destOrd="0" presId="urn:microsoft.com/office/officeart/2018/2/layout/IconLabelList"/>
    <dgm:cxn modelId="{60E8EDD2-5936-4B58-98CF-3D0A4F697E5C}" type="presParOf" srcId="{98019B11-E2B8-4DD1-B45A-6103313138DF}" destId="{83D8398E-100D-41CE-80BF-20ECD4A9D13A}" srcOrd="2" destOrd="0" presId="urn:microsoft.com/office/officeart/2018/2/layout/IconLabelList"/>
    <dgm:cxn modelId="{A66A0F8E-AC61-4501-AA84-26CDEAEDEF16}" type="presParOf" srcId="{3D61B65E-37DD-495E-8EDF-C3E4582FC0DA}" destId="{E3C08577-07E9-48D5-B442-F116E9FDC9EC}" srcOrd="3" destOrd="0" presId="urn:microsoft.com/office/officeart/2018/2/layout/IconLabelList"/>
    <dgm:cxn modelId="{30ABEF4B-D43C-430B-BCF2-BE17F7953ABE}" type="presParOf" srcId="{3D61B65E-37DD-495E-8EDF-C3E4582FC0DA}" destId="{9E5E697C-0E48-401E-AC40-D8E97F082804}" srcOrd="4" destOrd="0" presId="urn:microsoft.com/office/officeart/2018/2/layout/IconLabelList"/>
    <dgm:cxn modelId="{B0BB320E-0C2F-40FC-9494-BB8C1F30E21F}" type="presParOf" srcId="{9E5E697C-0E48-401E-AC40-D8E97F082804}" destId="{651276F5-3E0F-45DC-ADAE-09F88AB7831D}" srcOrd="0" destOrd="0" presId="urn:microsoft.com/office/officeart/2018/2/layout/IconLabelList"/>
    <dgm:cxn modelId="{14726440-6DD5-41B9-9AF7-128D35745AE3}" type="presParOf" srcId="{9E5E697C-0E48-401E-AC40-D8E97F082804}" destId="{CB3F9AB1-8AFE-4428-9ED8-5F17682C4812}" srcOrd="1" destOrd="0" presId="urn:microsoft.com/office/officeart/2018/2/layout/IconLabelList"/>
    <dgm:cxn modelId="{25AC2988-8D26-4AD5-BD3B-3FDA898ACB7C}" type="presParOf" srcId="{9E5E697C-0E48-401E-AC40-D8E97F082804}" destId="{B41A3AD2-5FA9-4EAA-9E0C-19D464CDC8E3}" srcOrd="2" destOrd="0" presId="urn:microsoft.com/office/officeart/2018/2/layout/IconLabelList"/>
    <dgm:cxn modelId="{E92AC20D-926F-4627-B3B2-8F1951F765AA}" type="presParOf" srcId="{3D61B65E-37DD-495E-8EDF-C3E4582FC0DA}" destId="{BCEF528E-F2EA-43E1-92BB-1B46AA4F9045}" srcOrd="5" destOrd="0" presId="urn:microsoft.com/office/officeart/2018/2/layout/IconLabelList"/>
    <dgm:cxn modelId="{50930B24-E780-4C31-9ECC-D69D26D97BB1}" type="presParOf" srcId="{3D61B65E-37DD-495E-8EDF-C3E4582FC0DA}" destId="{F3A21307-A47A-45EA-A6CC-31EADAF14B43}" srcOrd="6" destOrd="0" presId="urn:microsoft.com/office/officeart/2018/2/layout/IconLabelList"/>
    <dgm:cxn modelId="{2D097A0E-3EC8-4D8C-9655-6726A135078B}" type="presParOf" srcId="{F3A21307-A47A-45EA-A6CC-31EADAF14B43}" destId="{B051F1D9-94BA-4F2E-99E2-B75B826DD816}" srcOrd="0" destOrd="0" presId="urn:microsoft.com/office/officeart/2018/2/layout/IconLabelList"/>
    <dgm:cxn modelId="{B75DF376-31E3-4790-93A3-A04E87F0191A}" type="presParOf" srcId="{F3A21307-A47A-45EA-A6CC-31EADAF14B43}" destId="{3B1373DA-0ABC-410B-842A-7AE54F173F32}" srcOrd="1" destOrd="0" presId="urn:microsoft.com/office/officeart/2018/2/layout/IconLabelList"/>
    <dgm:cxn modelId="{97774CF0-15D4-433C-AB52-6BF68DE2DBDF}" type="presParOf" srcId="{F3A21307-A47A-45EA-A6CC-31EADAF14B43}" destId="{75D8B199-32AE-42D9-A488-DA37C1DAD763}" srcOrd="2" destOrd="0" presId="urn:microsoft.com/office/officeart/2018/2/layout/IconLabelList"/>
    <dgm:cxn modelId="{545E17C5-9382-47CF-800F-3A6A7B21A63E}" type="presParOf" srcId="{3D61B65E-37DD-495E-8EDF-C3E4582FC0DA}" destId="{C1655EF8-4060-4D25-B1B6-EA9F26B801DB}" srcOrd="7" destOrd="0" presId="urn:microsoft.com/office/officeart/2018/2/layout/IconLabelList"/>
    <dgm:cxn modelId="{BF4014F7-550C-4320-BC53-F2A55B303A9B}" type="presParOf" srcId="{3D61B65E-37DD-495E-8EDF-C3E4582FC0DA}" destId="{EA926DDA-7E0E-4681-B9C2-6C7A21B69D60}" srcOrd="8" destOrd="0" presId="urn:microsoft.com/office/officeart/2018/2/layout/IconLabelList"/>
    <dgm:cxn modelId="{CFEA58C1-6666-4998-82BB-D0EDE3BE9DA5}" type="presParOf" srcId="{EA926DDA-7E0E-4681-B9C2-6C7A21B69D60}" destId="{8C4A3CEA-73A2-44BD-A7A6-611C47ED515D}" srcOrd="0" destOrd="0" presId="urn:microsoft.com/office/officeart/2018/2/layout/IconLabelList"/>
    <dgm:cxn modelId="{C82A46B7-2317-4417-94EB-251BFB514087}" type="presParOf" srcId="{EA926DDA-7E0E-4681-B9C2-6C7A21B69D60}" destId="{98137F6B-AF4A-4967-B4B5-B9E6625A53D2}" srcOrd="1" destOrd="0" presId="urn:microsoft.com/office/officeart/2018/2/layout/IconLabelList"/>
    <dgm:cxn modelId="{921C0071-1E5D-448D-BADA-FBBC72A3E5F9}" type="presParOf" srcId="{EA926DDA-7E0E-4681-B9C2-6C7A21B69D60}" destId="{D7775D37-B47B-485F-ADCD-0985F580F656}" srcOrd="2" destOrd="0" presId="urn:microsoft.com/office/officeart/2018/2/layout/IconLabelList"/>
    <dgm:cxn modelId="{889CB987-D66F-4C9A-AF0E-4EF82959DCA1}" type="presParOf" srcId="{3D61B65E-37DD-495E-8EDF-C3E4582FC0DA}" destId="{C8D7C4F9-488D-45FA-B04E-2061AE8B6E08}" srcOrd="9" destOrd="0" presId="urn:microsoft.com/office/officeart/2018/2/layout/IconLabelList"/>
    <dgm:cxn modelId="{4053F6FE-C23F-4A44-999D-3F60A3531CC5}" type="presParOf" srcId="{3D61B65E-37DD-495E-8EDF-C3E4582FC0DA}" destId="{0E200FBB-8B6E-4A08-BDFC-4DAD3C495F7F}" srcOrd="10" destOrd="0" presId="urn:microsoft.com/office/officeart/2018/2/layout/IconLabelList"/>
    <dgm:cxn modelId="{BC71D632-D0FA-47E5-84C4-E4E81B3A1CE5}" type="presParOf" srcId="{0E200FBB-8B6E-4A08-BDFC-4DAD3C495F7F}" destId="{A2929F2A-DADD-4E37-B027-A4A4005935C4}" srcOrd="0" destOrd="0" presId="urn:microsoft.com/office/officeart/2018/2/layout/IconLabelList"/>
    <dgm:cxn modelId="{2E43B1A7-561D-4E56-B68D-F2387994BE8F}" type="presParOf" srcId="{0E200FBB-8B6E-4A08-BDFC-4DAD3C495F7F}" destId="{D274634B-717B-4B8C-B099-4A30E231BAAD}" srcOrd="1" destOrd="0" presId="urn:microsoft.com/office/officeart/2018/2/layout/IconLabelList"/>
    <dgm:cxn modelId="{75386D8A-22B0-49D6-9DD1-D51C417DE5D9}" type="presParOf" srcId="{0E200FBB-8B6E-4A08-BDFC-4DAD3C495F7F}" destId="{E86F128D-1C47-47A7-8DEF-9E51CA050C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E08085-8A9C-4E71-86EC-CFE88A892A8E}" type="doc">
      <dgm:prSet loTypeId="urn:microsoft.com/office/officeart/2018/5/layout/IconCircleLabelList" loCatId="icon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52BCA4B-7251-4913-850D-F6892BF0A5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 b="1" i="0" baseline="0" dirty="0"/>
            <a:t>Objective:</a:t>
          </a:r>
          <a:r>
            <a:rPr lang="en-PK" b="0" i="0" baseline="0" dirty="0"/>
            <a:t> Develop a visualization strategy and design a structured dashboard.</a:t>
          </a:r>
          <a:endParaRPr lang="en-US" dirty="0"/>
        </a:p>
      </dgm:t>
    </dgm:pt>
    <dgm:pt modelId="{376A090D-6CB1-4AF2-AE86-178ED74923EF}" type="parTrans" cxnId="{D5BBEF0D-B734-4576-8E4C-C8A42D601C13}">
      <dgm:prSet/>
      <dgm:spPr/>
      <dgm:t>
        <a:bodyPr/>
        <a:lstStyle/>
        <a:p>
          <a:endParaRPr lang="en-US"/>
        </a:p>
      </dgm:t>
    </dgm:pt>
    <dgm:pt modelId="{00A219A5-1985-43F3-AC7A-B8672CB2D375}" type="sibTrans" cxnId="{D5BBEF0D-B734-4576-8E4C-C8A42D601C13}">
      <dgm:prSet/>
      <dgm:spPr/>
      <dgm:t>
        <a:bodyPr/>
        <a:lstStyle/>
        <a:p>
          <a:endParaRPr lang="en-US"/>
        </a:p>
      </dgm:t>
    </dgm:pt>
    <dgm:pt modelId="{2DCB0C3D-F243-4334-873D-327BE02FCE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 b="1" i="0" baseline="0" dirty="0"/>
            <a:t>Mapping Table Creation</a:t>
          </a:r>
          <a:r>
            <a:rPr lang="en-PK" b="0" i="0" baseline="0" dirty="0"/>
            <a:t>: Defined key relationships, data points, and business logic.</a:t>
          </a:r>
          <a:endParaRPr lang="en-US" dirty="0"/>
        </a:p>
      </dgm:t>
    </dgm:pt>
    <dgm:pt modelId="{57C90DC3-D2D1-4793-927B-F3EC83696EEB}" type="parTrans" cxnId="{D84E67E1-8DEC-465D-8AED-6B3D758D3768}">
      <dgm:prSet/>
      <dgm:spPr/>
      <dgm:t>
        <a:bodyPr/>
        <a:lstStyle/>
        <a:p>
          <a:endParaRPr lang="en-US"/>
        </a:p>
      </dgm:t>
    </dgm:pt>
    <dgm:pt modelId="{E107F174-5194-46A2-8ADD-DA56B6E537AF}" type="sibTrans" cxnId="{D84E67E1-8DEC-465D-8AED-6B3D758D3768}">
      <dgm:prSet/>
      <dgm:spPr/>
      <dgm:t>
        <a:bodyPr/>
        <a:lstStyle/>
        <a:p>
          <a:endParaRPr lang="en-US"/>
        </a:p>
      </dgm:t>
    </dgm:pt>
    <dgm:pt modelId="{5AB1D5FB-A6FD-4A0D-B444-B53290C2B9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 b="1" i="0" baseline="0" dirty="0"/>
            <a:t>Metric &amp; KPI Identification</a:t>
          </a:r>
          <a:r>
            <a:rPr lang="en-PK" b="0" i="0" baseline="0" dirty="0"/>
            <a:t>: Selected indicators essential for decision-making.</a:t>
          </a:r>
          <a:endParaRPr lang="en-US" dirty="0"/>
        </a:p>
      </dgm:t>
    </dgm:pt>
    <dgm:pt modelId="{E9A83B67-2181-4EB1-9F83-25D9A75D834F}" type="parTrans" cxnId="{927F4565-E6AE-4035-A9AB-7C279F887D7F}">
      <dgm:prSet/>
      <dgm:spPr/>
      <dgm:t>
        <a:bodyPr/>
        <a:lstStyle/>
        <a:p>
          <a:endParaRPr lang="en-US"/>
        </a:p>
      </dgm:t>
    </dgm:pt>
    <dgm:pt modelId="{0FC54241-0C11-4E7B-B8B5-4693CAF167F8}" type="sibTrans" cxnId="{927F4565-E6AE-4035-A9AB-7C279F887D7F}">
      <dgm:prSet/>
      <dgm:spPr/>
      <dgm:t>
        <a:bodyPr/>
        <a:lstStyle/>
        <a:p>
          <a:endParaRPr lang="en-US"/>
        </a:p>
      </dgm:t>
    </dgm:pt>
    <dgm:pt modelId="{30651C51-DB62-42CD-B097-919FC277F1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 b="1" i="0" baseline="0" dirty="0"/>
            <a:t>Wireframe Development</a:t>
          </a:r>
          <a:r>
            <a:rPr lang="en-PK" b="0" i="0" baseline="0" dirty="0"/>
            <a:t>: Designed the layout of the dashboard, including </a:t>
          </a:r>
          <a:r>
            <a:rPr lang="en-PK" b="0" i="0" baseline="0" dirty="0" err="1"/>
            <a:t>KPIs</a:t>
          </a:r>
          <a:r>
            <a:rPr lang="en-PK" b="0" i="0" baseline="0" dirty="0"/>
            <a:t>, charts, and tables.</a:t>
          </a:r>
          <a:endParaRPr lang="en-US" dirty="0"/>
        </a:p>
      </dgm:t>
    </dgm:pt>
    <dgm:pt modelId="{60F5C36B-1AF6-493F-B8AF-5C648AE75011}" type="parTrans" cxnId="{C8CD8560-E4C3-429F-BB5B-93D422092374}">
      <dgm:prSet/>
      <dgm:spPr/>
      <dgm:t>
        <a:bodyPr/>
        <a:lstStyle/>
        <a:p>
          <a:endParaRPr lang="en-US"/>
        </a:p>
      </dgm:t>
    </dgm:pt>
    <dgm:pt modelId="{1F126372-2CF5-496C-8AD8-CF3B05803761}" type="sibTrans" cxnId="{C8CD8560-E4C3-429F-BB5B-93D422092374}">
      <dgm:prSet/>
      <dgm:spPr/>
      <dgm:t>
        <a:bodyPr/>
        <a:lstStyle/>
        <a:p>
          <a:endParaRPr lang="en-US"/>
        </a:p>
      </dgm:t>
    </dgm:pt>
    <dgm:pt modelId="{219BFEA9-7498-4751-96A9-3A1AAA7916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 b="1" i="0" baseline="0" dirty="0"/>
            <a:t>Annotations &amp; Justification</a:t>
          </a:r>
          <a:r>
            <a:rPr lang="en-PK" b="0" i="0" baseline="0" dirty="0"/>
            <a:t>: Explained the reasoning behind visualization choices.</a:t>
          </a:r>
          <a:endParaRPr lang="en-US" dirty="0"/>
        </a:p>
      </dgm:t>
    </dgm:pt>
    <dgm:pt modelId="{7EDDCBB2-6F73-48F4-AB09-AB3C48F7B83C}" type="parTrans" cxnId="{359076FE-6705-400A-99C4-B7C31BBB19F6}">
      <dgm:prSet/>
      <dgm:spPr/>
      <dgm:t>
        <a:bodyPr/>
        <a:lstStyle/>
        <a:p>
          <a:endParaRPr lang="en-US"/>
        </a:p>
      </dgm:t>
    </dgm:pt>
    <dgm:pt modelId="{D793C36B-7B0E-4185-9AA2-8D81C953D799}" type="sibTrans" cxnId="{359076FE-6705-400A-99C4-B7C31BBB19F6}">
      <dgm:prSet/>
      <dgm:spPr/>
      <dgm:t>
        <a:bodyPr/>
        <a:lstStyle/>
        <a:p>
          <a:endParaRPr lang="en-US"/>
        </a:p>
      </dgm:t>
    </dgm:pt>
    <dgm:pt modelId="{DB87E904-1B17-4A98-A192-25818B7802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 b="1" i="0" baseline="0" dirty="0"/>
            <a:t>Outcome:</a:t>
          </a:r>
          <a:br>
            <a:rPr lang="en-US" b="1" i="0" baseline="0" dirty="0"/>
          </a:br>
          <a:r>
            <a:rPr lang="en-PK" b="0" i="0" baseline="0" dirty="0"/>
            <a:t>A clear </a:t>
          </a:r>
          <a:r>
            <a:rPr lang="en-PK" b="1" i="0" baseline="0" dirty="0"/>
            <a:t>blueprint for dashboard implementation</a:t>
          </a:r>
          <a:r>
            <a:rPr lang="en-PK" b="0" i="0" baseline="0" dirty="0"/>
            <a:t>, ensuring effective data representation.</a:t>
          </a:r>
          <a:endParaRPr lang="en-US" dirty="0"/>
        </a:p>
      </dgm:t>
    </dgm:pt>
    <dgm:pt modelId="{DDC9C764-848B-44EC-BDE6-6BE8DC8D5B3B}" type="parTrans" cxnId="{F6F76BC7-D2B0-498C-8E4D-E94561F00E47}">
      <dgm:prSet/>
      <dgm:spPr/>
      <dgm:t>
        <a:bodyPr/>
        <a:lstStyle/>
        <a:p>
          <a:endParaRPr lang="en-US"/>
        </a:p>
      </dgm:t>
    </dgm:pt>
    <dgm:pt modelId="{319ED6F3-AF94-4C9C-90D6-B80CB4CA52D5}" type="sibTrans" cxnId="{F6F76BC7-D2B0-498C-8E4D-E94561F00E47}">
      <dgm:prSet/>
      <dgm:spPr/>
      <dgm:t>
        <a:bodyPr/>
        <a:lstStyle/>
        <a:p>
          <a:endParaRPr lang="en-US"/>
        </a:p>
      </dgm:t>
    </dgm:pt>
    <dgm:pt modelId="{2BAD0DD4-760B-4AE4-A623-31820D26F946}" type="pres">
      <dgm:prSet presAssocID="{B5E08085-8A9C-4E71-86EC-CFE88A892A8E}" presName="root" presStyleCnt="0">
        <dgm:presLayoutVars>
          <dgm:dir/>
          <dgm:resizeHandles val="exact"/>
        </dgm:presLayoutVars>
      </dgm:prSet>
      <dgm:spPr/>
    </dgm:pt>
    <dgm:pt modelId="{E023C31A-A104-4396-884C-6D8F32FAF3DE}" type="pres">
      <dgm:prSet presAssocID="{552BCA4B-7251-4913-850D-F6892BF0A564}" presName="compNode" presStyleCnt="0"/>
      <dgm:spPr/>
    </dgm:pt>
    <dgm:pt modelId="{0C0F0E5D-FFE3-4380-9077-46040E5C58F2}" type="pres">
      <dgm:prSet presAssocID="{552BCA4B-7251-4913-850D-F6892BF0A564}" presName="iconBgRect" presStyleLbl="bgShp" presStyleIdx="0" presStyleCnt="6" custLinFactX="200000" custLinFactY="-19455" custLinFactNeighborX="264966" custLinFactNeighborY="-100000"/>
      <dgm:spPr/>
    </dgm:pt>
    <dgm:pt modelId="{9E18B35B-3355-4B87-9102-ACE17659CE0C}" type="pres">
      <dgm:prSet presAssocID="{552BCA4B-7251-4913-850D-F6892BF0A564}" presName="iconRect" presStyleLbl="node1" presStyleIdx="0" presStyleCnt="6" custLinFactX="400000" custLinFactY="-100000" custLinFactNeighborX="410370" custLinFactNeighborY="-1065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CED0486-49A9-4C58-8E9B-52720C23C208}" type="pres">
      <dgm:prSet presAssocID="{552BCA4B-7251-4913-850D-F6892BF0A564}" presName="spaceRect" presStyleCnt="0"/>
      <dgm:spPr/>
    </dgm:pt>
    <dgm:pt modelId="{0F0BD378-9220-46AC-A145-BD55D9EF12EB}" type="pres">
      <dgm:prSet presAssocID="{552BCA4B-7251-4913-850D-F6892BF0A564}" presName="textRect" presStyleLbl="revTx" presStyleIdx="0" presStyleCnt="6" custLinFactX="100000" custLinFactY="-49408" custLinFactNeighborX="189693" custLinFactNeighborY="-100000">
        <dgm:presLayoutVars>
          <dgm:chMax val="1"/>
          <dgm:chPref val="1"/>
        </dgm:presLayoutVars>
      </dgm:prSet>
      <dgm:spPr/>
    </dgm:pt>
    <dgm:pt modelId="{7D10C458-CA6B-452D-859C-BA32B57523E4}" type="pres">
      <dgm:prSet presAssocID="{00A219A5-1985-43F3-AC7A-B8672CB2D375}" presName="sibTrans" presStyleCnt="0"/>
      <dgm:spPr/>
    </dgm:pt>
    <dgm:pt modelId="{9F806395-6557-4739-A1C6-F90AEBBE23E8}" type="pres">
      <dgm:prSet presAssocID="{2DCB0C3D-F243-4334-873D-327BE02FCE7A}" presName="compNode" presStyleCnt="0"/>
      <dgm:spPr/>
    </dgm:pt>
    <dgm:pt modelId="{FA46DAEE-D511-4EB4-B56A-A033EDFEED2D}" type="pres">
      <dgm:prSet presAssocID="{2DCB0C3D-F243-4334-873D-327BE02FCE7A}" presName="iconBgRect" presStyleLbl="bgShp" presStyleIdx="1" presStyleCnt="6" custLinFactX="-92949" custLinFactNeighborX="-100000" custLinFactNeighborY="92844"/>
      <dgm:spPr/>
    </dgm:pt>
    <dgm:pt modelId="{9BA134AF-A627-45DB-B425-5B795E577A4B}" type="pres">
      <dgm:prSet presAssocID="{2DCB0C3D-F243-4334-873D-327BE02FCE7A}" presName="iconRect" presStyleLbl="node1" presStyleIdx="1" presStyleCnt="6" custLinFactX="-136284" custLinFactY="61813" custLinFactNeighborX="-2000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9676E99-A59D-4969-B1CE-8D51704D9BEF}" type="pres">
      <dgm:prSet presAssocID="{2DCB0C3D-F243-4334-873D-327BE02FCE7A}" presName="spaceRect" presStyleCnt="0"/>
      <dgm:spPr/>
    </dgm:pt>
    <dgm:pt modelId="{F8A2E427-E4F2-483D-8F85-DF9B108D62D2}" type="pres">
      <dgm:prSet presAssocID="{2DCB0C3D-F243-4334-873D-327BE02FCE7A}" presName="textRect" presStyleLbl="revTx" presStyleIdx="1" presStyleCnt="6" custLinFactX="-17699" custLinFactNeighborX="-100000" custLinFactNeighborY="80214">
        <dgm:presLayoutVars>
          <dgm:chMax val="1"/>
          <dgm:chPref val="1"/>
        </dgm:presLayoutVars>
      </dgm:prSet>
      <dgm:spPr/>
    </dgm:pt>
    <dgm:pt modelId="{877CDE74-54AA-4895-AB3C-2338CA476190}" type="pres">
      <dgm:prSet presAssocID="{E107F174-5194-46A2-8ADD-DA56B6E537AF}" presName="sibTrans" presStyleCnt="0"/>
      <dgm:spPr/>
    </dgm:pt>
    <dgm:pt modelId="{97A2B68A-75E3-44F8-A8D9-0370E093957F}" type="pres">
      <dgm:prSet presAssocID="{5AB1D5FB-A6FD-4A0D-B444-B53290C2B9AD}" presName="compNode" presStyleCnt="0"/>
      <dgm:spPr/>
    </dgm:pt>
    <dgm:pt modelId="{C7F7E2FB-0357-437F-9F7A-E604855EC89B}" type="pres">
      <dgm:prSet presAssocID="{5AB1D5FB-A6FD-4A0D-B444-B53290C2B9AD}" presName="iconBgRect" presStyleLbl="bgShp" presStyleIdx="2" presStyleCnt="6" custLinFactX="-59930" custLinFactNeighborX="-100000" custLinFactNeighborY="92843"/>
      <dgm:spPr/>
    </dgm:pt>
    <dgm:pt modelId="{60637B55-2E4D-46AA-8FE7-395B3E241907}" type="pres">
      <dgm:prSet presAssocID="{5AB1D5FB-A6FD-4A0D-B444-B53290C2B9AD}" presName="iconRect" presStyleLbl="node1" presStyleIdx="2" presStyleCnt="6" custLinFactX="-100000" custLinFactY="61812" custLinFactNeighborX="-178735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5F07137-8A36-4332-A479-14C1F34B87E8}" type="pres">
      <dgm:prSet presAssocID="{5AB1D5FB-A6FD-4A0D-B444-B53290C2B9AD}" presName="spaceRect" presStyleCnt="0"/>
      <dgm:spPr/>
    </dgm:pt>
    <dgm:pt modelId="{D1C3CB10-1BCC-48BB-943B-94C49BD9D6D0}" type="pres">
      <dgm:prSet presAssocID="{5AB1D5FB-A6FD-4A0D-B444-B53290C2B9AD}" presName="textRect" presStyleLbl="revTx" presStyleIdx="2" presStyleCnt="6" custLinFactNeighborX="-96372" custLinFactNeighborY="80214">
        <dgm:presLayoutVars>
          <dgm:chMax val="1"/>
          <dgm:chPref val="1"/>
        </dgm:presLayoutVars>
      </dgm:prSet>
      <dgm:spPr/>
    </dgm:pt>
    <dgm:pt modelId="{2E06B53A-EEAC-4D66-9436-86D75C1C6ADE}" type="pres">
      <dgm:prSet presAssocID="{0FC54241-0C11-4E7B-B8B5-4693CAF167F8}" presName="sibTrans" presStyleCnt="0"/>
      <dgm:spPr/>
    </dgm:pt>
    <dgm:pt modelId="{9D95323C-3FE4-4E0C-A974-13250DAA557F}" type="pres">
      <dgm:prSet presAssocID="{30651C51-DB62-42CD-B097-919FC277F197}" presName="compNode" presStyleCnt="0"/>
      <dgm:spPr/>
    </dgm:pt>
    <dgm:pt modelId="{8F725DC3-DB5D-40D5-81D7-F2E48F9DDF5E}" type="pres">
      <dgm:prSet presAssocID="{30651C51-DB62-42CD-B097-919FC277F197}" presName="iconBgRect" presStyleLbl="bgShp" presStyleIdx="3" presStyleCnt="6" custLinFactX="-10399" custLinFactNeighborX="-100000" custLinFactNeighborY="92844"/>
      <dgm:spPr/>
    </dgm:pt>
    <dgm:pt modelId="{B6EA42EB-8D21-4FB7-AC26-A7FFB7E7A36E}" type="pres">
      <dgm:prSet presAssocID="{30651C51-DB62-42CD-B097-919FC277F197}" presName="iconRect" presStyleLbl="node1" presStyleIdx="3" presStyleCnt="6" custLinFactX="-92411" custLinFactY="61813" custLinFactNeighborX="-100000" custLinFactNeighborY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487E6E2A-FE5D-4C5F-97BD-7B95209CFDE1}" type="pres">
      <dgm:prSet presAssocID="{30651C51-DB62-42CD-B097-919FC277F197}" presName="spaceRect" presStyleCnt="0"/>
      <dgm:spPr/>
    </dgm:pt>
    <dgm:pt modelId="{6C14A50D-7451-4991-915B-39FEFBED4DD2}" type="pres">
      <dgm:prSet presAssocID="{30651C51-DB62-42CD-B097-919FC277F197}" presName="textRect" presStyleLbl="revTx" presStyleIdx="3" presStyleCnt="6" custLinFactNeighborX="-64381" custLinFactNeighborY="80214">
        <dgm:presLayoutVars>
          <dgm:chMax val="1"/>
          <dgm:chPref val="1"/>
        </dgm:presLayoutVars>
      </dgm:prSet>
      <dgm:spPr/>
    </dgm:pt>
    <dgm:pt modelId="{B88EE787-8929-45D2-BA8B-B0D401E40361}" type="pres">
      <dgm:prSet presAssocID="{1F126372-2CF5-496C-8AD8-CF3B05803761}" presName="sibTrans" presStyleCnt="0"/>
      <dgm:spPr/>
    </dgm:pt>
    <dgm:pt modelId="{58191BE2-7568-4F46-A4D1-CD7F16E4FC7D}" type="pres">
      <dgm:prSet presAssocID="{219BFEA9-7498-4751-96A9-3A1AAA79165E}" presName="compNode" presStyleCnt="0"/>
      <dgm:spPr/>
    </dgm:pt>
    <dgm:pt modelId="{AD71B5B2-6B03-4A5C-A75A-F3CDCDBE73E8}" type="pres">
      <dgm:prSet presAssocID="{219BFEA9-7498-4751-96A9-3A1AAA79165E}" presName="iconBgRect" presStyleLbl="bgShp" presStyleIdx="4" presStyleCnt="6" custLinFactNeighborX="-71552" custLinFactNeighborY="92844"/>
      <dgm:spPr/>
    </dgm:pt>
    <dgm:pt modelId="{814AB555-FF03-4770-9AEB-93EDD0B6E39A}" type="pres">
      <dgm:prSet presAssocID="{219BFEA9-7498-4751-96A9-3A1AAA79165E}" presName="iconRect" presStyleLbl="node1" presStyleIdx="4" presStyleCnt="6" custLinFactX="-24706" custLinFactY="61813" custLinFactNeighborX="-100000" custLinFactNeighborY="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DFBBA76-82AC-461F-833F-D37A5B6B4D4E}" type="pres">
      <dgm:prSet presAssocID="{219BFEA9-7498-4751-96A9-3A1AAA79165E}" presName="spaceRect" presStyleCnt="0"/>
      <dgm:spPr/>
    </dgm:pt>
    <dgm:pt modelId="{BAD73607-56AA-43D0-B4BC-CD89CB65DB94}" type="pres">
      <dgm:prSet presAssocID="{219BFEA9-7498-4751-96A9-3A1AAA79165E}" presName="textRect" presStyleLbl="revTx" presStyleIdx="4" presStyleCnt="6" custLinFactNeighborX="-31260" custLinFactNeighborY="80214">
        <dgm:presLayoutVars>
          <dgm:chMax val="1"/>
          <dgm:chPref val="1"/>
        </dgm:presLayoutVars>
      </dgm:prSet>
      <dgm:spPr/>
    </dgm:pt>
    <dgm:pt modelId="{5F703318-CC04-4BA6-A2B0-A3DAA5136E8E}" type="pres">
      <dgm:prSet presAssocID="{D793C36B-7B0E-4185-9AA2-8D81C953D799}" presName="sibTrans" presStyleCnt="0"/>
      <dgm:spPr/>
    </dgm:pt>
    <dgm:pt modelId="{77141F9A-6E5C-4F39-B0CE-B97D486BAC34}" type="pres">
      <dgm:prSet presAssocID="{DB87E904-1B17-4A98-A192-25818B7802C5}" presName="compNode" presStyleCnt="0"/>
      <dgm:spPr/>
    </dgm:pt>
    <dgm:pt modelId="{E338F034-F89E-4B52-89CE-0F2C72AA6FE1}" type="pres">
      <dgm:prSet presAssocID="{DB87E904-1B17-4A98-A192-25818B7802C5}" presName="iconBgRect" presStyleLbl="bgShp" presStyleIdx="5" presStyleCnt="6" custLinFactNeighborX="-7454" custLinFactNeighborY="91291"/>
      <dgm:spPr/>
    </dgm:pt>
    <dgm:pt modelId="{AF27F7EF-13A4-47DA-A7F3-15CFDEEBDDD1}" type="pres">
      <dgm:prSet presAssocID="{DB87E904-1B17-4A98-A192-25818B7802C5}" presName="iconRect" presStyleLbl="node1" presStyleIdx="5" presStyleCnt="6" custLinFactY="59107" custLinFactNeighborX="-12992" custLinFactNeighborY="1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386961F-810E-4B83-A28F-2B929EB115DF}" type="pres">
      <dgm:prSet presAssocID="{DB87E904-1B17-4A98-A192-25818B7802C5}" presName="spaceRect" presStyleCnt="0"/>
      <dgm:spPr/>
    </dgm:pt>
    <dgm:pt modelId="{8482E7EE-20FF-40FD-B985-0CF290B80EFB}" type="pres">
      <dgm:prSet presAssocID="{DB87E904-1B17-4A98-A192-25818B7802C5}" presName="textRect" presStyleLbl="revTx" presStyleIdx="5" presStyleCnt="6" custLinFactNeighborX="-4547" custLinFactNeighborY="80214">
        <dgm:presLayoutVars>
          <dgm:chMax val="1"/>
          <dgm:chPref val="1"/>
        </dgm:presLayoutVars>
      </dgm:prSet>
      <dgm:spPr/>
    </dgm:pt>
  </dgm:ptLst>
  <dgm:cxnLst>
    <dgm:cxn modelId="{D5BBEF0D-B734-4576-8E4C-C8A42D601C13}" srcId="{B5E08085-8A9C-4E71-86EC-CFE88A892A8E}" destId="{552BCA4B-7251-4913-850D-F6892BF0A564}" srcOrd="0" destOrd="0" parTransId="{376A090D-6CB1-4AF2-AE86-178ED74923EF}" sibTransId="{00A219A5-1985-43F3-AC7A-B8672CB2D375}"/>
    <dgm:cxn modelId="{F8896416-B5F0-41E5-B4C8-48C552DCBF2E}" type="presOf" srcId="{5AB1D5FB-A6FD-4A0D-B444-B53290C2B9AD}" destId="{D1C3CB10-1BCC-48BB-943B-94C49BD9D6D0}" srcOrd="0" destOrd="0" presId="urn:microsoft.com/office/officeart/2018/5/layout/IconCircleLabelList"/>
    <dgm:cxn modelId="{C8CD8560-E4C3-429F-BB5B-93D422092374}" srcId="{B5E08085-8A9C-4E71-86EC-CFE88A892A8E}" destId="{30651C51-DB62-42CD-B097-919FC277F197}" srcOrd="3" destOrd="0" parTransId="{60F5C36B-1AF6-493F-B8AF-5C648AE75011}" sibTransId="{1F126372-2CF5-496C-8AD8-CF3B05803761}"/>
    <dgm:cxn modelId="{927F4565-E6AE-4035-A9AB-7C279F887D7F}" srcId="{B5E08085-8A9C-4E71-86EC-CFE88A892A8E}" destId="{5AB1D5FB-A6FD-4A0D-B444-B53290C2B9AD}" srcOrd="2" destOrd="0" parTransId="{E9A83B67-2181-4EB1-9F83-25D9A75D834F}" sibTransId="{0FC54241-0C11-4E7B-B8B5-4693CAF167F8}"/>
    <dgm:cxn modelId="{6FBAF548-7832-4405-BD43-CB5809171CB7}" type="presOf" srcId="{30651C51-DB62-42CD-B097-919FC277F197}" destId="{6C14A50D-7451-4991-915B-39FEFBED4DD2}" srcOrd="0" destOrd="0" presId="urn:microsoft.com/office/officeart/2018/5/layout/IconCircleLabelList"/>
    <dgm:cxn modelId="{203E928B-9658-4167-83F0-946A134327D0}" type="presOf" srcId="{552BCA4B-7251-4913-850D-F6892BF0A564}" destId="{0F0BD378-9220-46AC-A145-BD55D9EF12EB}" srcOrd="0" destOrd="0" presId="urn:microsoft.com/office/officeart/2018/5/layout/IconCircleLabelList"/>
    <dgm:cxn modelId="{A89F4990-05BC-47B6-9A45-03765CD76529}" type="presOf" srcId="{DB87E904-1B17-4A98-A192-25818B7802C5}" destId="{8482E7EE-20FF-40FD-B985-0CF290B80EFB}" srcOrd="0" destOrd="0" presId="urn:microsoft.com/office/officeart/2018/5/layout/IconCircleLabelList"/>
    <dgm:cxn modelId="{F6F76BC7-D2B0-498C-8E4D-E94561F00E47}" srcId="{B5E08085-8A9C-4E71-86EC-CFE88A892A8E}" destId="{DB87E904-1B17-4A98-A192-25818B7802C5}" srcOrd="5" destOrd="0" parTransId="{DDC9C764-848B-44EC-BDE6-6BE8DC8D5B3B}" sibTransId="{319ED6F3-AF94-4C9C-90D6-B80CB4CA52D5}"/>
    <dgm:cxn modelId="{D84E67E1-8DEC-465D-8AED-6B3D758D3768}" srcId="{B5E08085-8A9C-4E71-86EC-CFE88A892A8E}" destId="{2DCB0C3D-F243-4334-873D-327BE02FCE7A}" srcOrd="1" destOrd="0" parTransId="{57C90DC3-D2D1-4793-927B-F3EC83696EEB}" sibTransId="{E107F174-5194-46A2-8ADD-DA56B6E537AF}"/>
    <dgm:cxn modelId="{C137DCE9-78B3-43CA-9E04-9FBFF80B32B2}" type="presOf" srcId="{B5E08085-8A9C-4E71-86EC-CFE88A892A8E}" destId="{2BAD0DD4-760B-4AE4-A623-31820D26F946}" srcOrd="0" destOrd="0" presId="urn:microsoft.com/office/officeart/2018/5/layout/IconCircleLabelList"/>
    <dgm:cxn modelId="{B182F7F3-335A-4957-9BBB-B22AE334354A}" type="presOf" srcId="{219BFEA9-7498-4751-96A9-3A1AAA79165E}" destId="{BAD73607-56AA-43D0-B4BC-CD89CB65DB94}" srcOrd="0" destOrd="0" presId="urn:microsoft.com/office/officeart/2018/5/layout/IconCircleLabelList"/>
    <dgm:cxn modelId="{74040EF9-854E-438A-B523-70252ECC67BD}" type="presOf" srcId="{2DCB0C3D-F243-4334-873D-327BE02FCE7A}" destId="{F8A2E427-E4F2-483D-8F85-DF9B108D62D2}" srcOrd="0" destOrd="0" presId="urn:microsoft.com/office/officeart/2018/5/layout/IconCircleLabelList"/>
    <dgm:cxn modelId="{359076FE-6705-400A-99C4-B7C31BBB19F6}" srcId="{B5E08085-8A9C-4E71-86EC-CFE88A892A8E}" destId="{219BFEA9-7498-4751-96A9-3A1AAA79165E}" srcOrd="4" destOrd="0" parTransId="{7EDDCBB2-6F73-48F4-AB09-AB3C48F7B83C}" sibTransId="{D793C36B-7B0E-4185-9AA2-8D81C953D799}"/>
    <dgm:cxn modelId="{0B2085AA-8DCA-43C0-B850-8546939BB398}" type="presParOf" srcId="{2BAD0DD4-760B-4AE4-A623-31820D26F946}" destId="{E023C31A-A104-4396-884C-6D8F32FAF3DE}" srcOrd="0" destOrd="0" presId="urn:microsoft.com/office/officeart/2018/5/layout/IconCircleLabelList"/>
    <dgm:cxn modelId="{6DA20445-7A91-4897-A5E3-49AC59948CC4}" type="presParOf" srcId="{E023C31A-A104-4396-884C-6D8F32FAF3DE}" destId="{0C0F0E5D-FFE3-4380-9077-46040E5C58F2}" srcOrd="0" destOrd="0" presId="urn:microsoft.com/office/officeart/2018/5/layout/IconCircleLabelList"/>
    <dgm:cxn modelId="{28AF0DCD-B9C2-4F79-9B16-6D28CF1B1C58}" type="presParOf" srcId="{E023C31A-A104-4396-884C-6D8F32FAF3DE}" destId="{9E18B35B-3355-4B87-9102-ACE17659CE0C}" srcOrd="1" destOrd="0" presId="urn:microsoft.com/office/officeart/2018/5/layout/IconCircleLabelList"/>
    <dgm:cxn modelId="{04CD714C-25CE-4052-9E8B-CC73BC57CD67}" type="presParOf" srcId="{E023C31A-A104-4396-884C-6D8F32FAF3DE}" destId="{BCED0486-49A9-4C58-8E9B-52720C23C208}" srcOrd="2" destOrd="0" presId="urn:microsoft.com/office/officeart/2018/5/layout/IconCircleLabelList"/>
    <dgm:cxn modelId="{51BA97FC-9604-4277-A269-C33DB6B578B1}" type="presParOf" srcId="{E023C31A-A104-4396-884C-6D8F32FAF3DE}" destId="{0F0BD378-9220-46AC-A145-BD55D9EF12EB}" srcOrd="3" destOrd="0" presId="urn:microsoft.com/office/officeart/2018/5/layout/IconCircleLabelList"/>
    <dgm:cxn modelId="{FDE85593-A52C-4F0F-A981-259F9A099405}" type="presParOf" srcId="{2BAD0DD4-760B-4AE4-A623-31820D26F946}" destId="{7D10C458-CA6B-452D-859C-BA32B57523E4}" srcOrd="1" destOrd="0" presId="urn:microsoft.com/office/officeart/2018/5/layout/IconCircleLabelList"/>
    <dgm:cxn modelId="{5050E0F7-68E7-4506-959D-EAE7CC268514}" type="presParOf" srcId="{2BAD0DD4-760B-4AE4-A623-31820D26F946}" destId="{9F806395-6557-4739-A1C6-F90AEBBE23E8}" srcOrd="2" destOrd="0" presId="urn:microsoft.com/office/officeart/2018/5/layout/IconCircleLabelList"/>
    <dgm:cxn modelId="{F1F1CDAB-11C3-4B3D-9BAB-8A4331B87921}" type="presParOf" srcId="{9F806395-6557-4739-A1C6-F90AEBBE23E8}" destId="{FA46DAEE-D511-4EB4-B56A-A033EDFEED2D}" srcOrd="0" destOrd="0" presId="urn:microsoft.com/office/officeart/2018/5/layout/IconCircleLabelList"/>
    <dgm:cxn modelId="{1E0D922E-3236-4F08-8716-2A45A4D82F2B}" type="presParOf" srcId="{9F806395-6557-4739-A1C6-F90AEBBE23E8}" destId="{9BA134AF-A627-45DB-B425-5B795E577A4B}" srcOrd="1" destOrd="0" presId="urn:microsoft.com/office/officeart/2018/5/layout/IconCircleLabelList"/>
    <dgm:cxn modelId="{B791A7F9-15C1-49C8-9830-1C24EFE40BD3}" type="presParOf" srcId="{9F806395-6557-4739-A1C6-F90AEBBE23E8}" destId="{E9676E99-A59D-4969-B1CE-8D51704D9BEF}" srcOrd="2" destOrd="0" presId="urn:microsoft.com/office/officeart/2018/5/layout/IconCircleLabelList"/>
    <dgm:cxn modelId="{71DCBD53-7B1A-4AEE-B20B-C64A83DDBADA}" type="presParOf" srcId="{9F806395-6557-4739-A1C6-F90AEBBE23E8}" destId="{F8A2E427-E4F2-483D-8F85-DF9B108D62D2}" srcOrd="3" destOrd="0" presId="urn:microsoft.com/office/officeart/2018/5/layout/IconCircleLabelList"/>
    <dgm:cxn modelId="{19415230-F9CC-4792-8743-CE126284B069}" type="presParOf" srcId="{2BAD0DD4-760B-4AE4-A623-31820D26F946}" destId="{877CDE74-54AA-4895-AB3C-2338CA476190}" srcOrd="3" destOrd="0" presId="urn:microsoft.com/office/officeart/2018/5/layout/IconCircleLabelList"/>
    <dgm:cxn modelId="{2A0F07DE-ED34-4095-8875-5C17F7FF17A7}" type="presParOf" srcId="{2BAD0DD4-760B-4AE4-A623-31820D26F946}" destId="{97A2B68A-75E3-44F8-A8D9-0370E093957F}" srcOrd="4" destOrd="0" presId="urn:microsoft.com/office/officeart/2018/5/layout/IconCircleLabelList"/>
    <dgm:cxn modelId="{CCF7192D-DD6C-4401-9117-A5AE919CC653}" type="presParOf" srcId="{97A2B68A-75E3-44F8-A8D9-0370E093957F}" destId="{C7F7E2FB-0357-437F-9F7A-E604855EC89B}" srcOrd="0" destOrd="0" presId="urn:microsoft.com/office/officeart/2018/5/layout/IconCircleLabelList"/>
    <dgm:cxn modelId="{8DF5DFC6-AC0B-4C30-A5F8-F7AFE9EF5F68}" type="presParOf" srcId="{97A2B68A-75E3-44F8-A8D9-0370E093957F}" destId="{60637B55-2E4D-46AA-8FE7-395B3E241907}" srcOrd="1" destOrd="0" presId="urn:microsoft.com/office/officeart/2018/5/layout/IconCircleLabelList"/>
    <dgm:cxn modelId="{0A1D6FA2-4FD4-4C35-A8A6-B95EA262672B}" type="presParOf" srcId="{97A2B68A-75E3-44F8-A8D9-0370E093957F}" destId="{25F07137-8A36-4332-A479-14C1F34B87E8}" srcOrd="2" destOrd="0" presId="urn:microsoft.com/office/officeart/2018/5/layout/IconCircleLabelList"/>
    <dgm:cxn modelId="{268D66BE-E8B7-4608-904A-A418D08929A2}" type="presParOf" srcId="{97A2B68A-75E3-44F8-A8D9-0370E093957F}" destId="{D1C3CB10-1BCC-48BB-943B-94C49BD9D6D0}" srcOrd="3" destOrd="0" presId="urn:microsoft.com/office/officeart/2018/5/layout/IconCircleLabelList"/>
    <dgm:cxn modelId="{9292A80C-2341-424E-A37D-6060182B3494}" type="presParOf" srcId="{2BAD0DD4-760B-4AE4-A623-31820D26F946}" destId="{2E06B53A-EEAC-4D66-9436-86D75C1C6ADE}" srcOrd="5" destOrd="0" presId="urn:microsoft.com/office/officeart/2018/5/layout/IconCircleLabelList"/>
    <dgm:cxn modelId="{5628BFFC-1EC6-4B3C-B33A-D0C514762586}" type="presParOf" srcId="{2BAD0DD4-760B-4AE4-A623-31820D26F946}" destId="{9D95323C-3FE4-4E0C-A974-13250DAA557F}" srcOrd="6" destOrd="0" presId="urn:microsoft.com/office/officeart/2018/5/layout/IconCircleLabelList"/>
    <dgm:cxn modelId="{0556E97B-5900-4F3B-873E-A9458CBD1C12}" type="presParOf" srcId="{9D95323C-3FE4-4E0C-A974-13250DAA557F}" destId="{8F725DC3-DB5D-40D5-81D7-F2E48F9DDF5E}" srcOrd="0" destOrd="0" presId="urn:microsoft.com/office/officeart/2018/5/layout/IconCircleLabelList"/>
    <dgm:cxn modelId="{FD7FA94B-4D3D-46BE-AA11-5550B337FE32}" type="presParOf" srcId="{9D95323C-3FE4-4E0C-A974-13250DAA557F}" destId="{B6EA42EB-8D21-4FB7-AC26-A7FFB7E7A36E}" srcOrd="1" destOrd="0" presId="urn:microsoft.com/office/officeart/2018/5/layout/IconCircleLabelList"/>
    <dgm:cxn modelId="{2E1AA589-0FDD-4BE8-8E25-DD87828CEE5D}" type="presParOf" srcId="{9D95323C-3FE4-4E0C-A974-13250DAA557F}" destId="{487E6E2A-FE5D-4C5F-97BD-7B95209CFDE1}" srcOrd="2" destOrd="0" presId="urn:microsoft.com/office/officeart/2018/5/layout/IconCircleLabelList"/>
    <dgm:cxn modelId="{D6BDDA3A-CAAE-4A4D-8830-AFA51C33E16B}" type="presParOf" srcId="{9D95323C-3FE4-4E0C-A974-13250DAA557F}" destId="{6C14A50D-7451-4991-915B-39FEFBED4DD2}" srcOrd="3" destOrd="0" presId="urn:microsoft.com/office/officeart/2018/5/layout/IconCircleLabelList"/>
    <dgm:cxn modelId="{9E966132-912C-4105-BEF3-681D6688F576}" type="presParOf" srcId="{2BAD0DD4-760B-4AE4-A623-31820D26F946}" destId="{B88EE787-8929-45D2-BA8B-B0D401E40361}" srcOrd="7" destOrd="0" presId="urn:microsoft.com/office/officeart/2018/5/layout/IconCircleLabelList"/>
    <dgm:cxn modelId="{37726B59-3352-43AF-B986-FB52535353DD}" type="presParOf" srcId="{2BAD0DD4-760B-4AE4-A623-31820D26F946}" destId="{58191BE2-7568-4F46-A4D1-CD7F16E4FC7D}" srcOrd="8" destOrd="0" presId="urn:microsoft.com/office/officeart/2018/5/layout/IconCircleLabelList"/>
    <dgm:cxn modelId="{37D892F5-9A52-4334-A5F3-26079C19DD35}" type="presParOf" srcId="{58191BE2-7568-4F46-A4D1-CD7F16E4FC7D}" destId="{AD71B5B2-6B03-4A5C-A75A-F3CDCDBE73E8}" srcOrd="0" destOrd="0" presId="urn:microsoft.com/office/officeart/2018/5/layout/IconCircleLabelList"/>
    <dgm:cxn modelId="{D142B992-5311-4E93-8762-A854A14AAE47}" type="presParOf" srcId="{58191BE2-7568-4F46-A4D1-CD7F16E4FC7D}" destId="{814AB555-FF03-4770-9AEB-93EDD0B6E39A}" srcOrd="1" destOrd="0" presId="urn:microsoft.com/office/officeart/2018/5/layout/IconCircleLabelList"/>
    <dgm:cxn modelId="{1E2C6714-219A-416D-8228-B9D80FB43296}" type="presParOf" srcId="{58191BE2-7568-4F46-A4D1-CD7F16E4FC7D}" destId="{FDFBBA76-82AC-461F-833F-D37A5B6B4D4E}" srcOrd="2" destOrd="0" presId="urn:microsoft.com/office/officeart/2018/5/layout/IconCircleLabelList"/>
    <dgm:cxn modelId="{8C2F44FC-294E-408D-BD32-6CABAF6B3C16}" type="presParOf" srcId="{58191BE2-7568-4F46-A4D1-CD7F16E4FC7D}" destId="{BAD73607-56AA-43D0-B4BC-CD89CB65DB94}" srcOrd="3" destOrd="0" presId="urn:microsoft.com/office/officeart/2018/5/layout/IconCircleLabelList"/>
    <dgm:cxn modelId="{A871DD03-C148-4886-B355-E1406E8FD181}" type="presParOf" srcId="{2BAD0DD4-760B-4AE4-A623-31820D26F946}" destId="{5F703318-CC04-4BA6-A2B0-A3DAA5136E8E}" srcOrd="9" destOrd="0" presId="urn:microsoft.com/office/officeart/2018/5/layout/IconCircleLabelList"/>
    <dgm:cxn modelId="{D9926F29-D966-49A6-9F71-B3F5F7897E74}" type="presParOf" srcId="{2BAD0DD4-760B-4AE4-A623-31820D26F946}" destId="{77141F9A-6E5C-4F39-B0CE-B97D486BAC34}" srcOrd="10" destOrd="0" presId="urn:microsoft.com/office/officeart/2018/5/layout/IconCircleLabelList"/>
    <dgm:cxn modelId="{E756F7C6-7F8E-44AB-9545-801B3A7A6E89}" type="presParOf" srcId="{77141F9A-6E5C-4F39-B0CE-B97D486BAC34}" destId="{E338F034-F89E-4B52-89CE-0F2C72AA6FE1}" srcOrd="0" destOrd="0" presId="urn:microsoft.com/office/officeart/2018/5/layout/IconCircleLabelList"/>
    <dgm:cxn modelId="{9591BF52-7686-46F1-B5C1-9293EA060EBA}" type="presParOf" srcId="{77141F9A-6E5C-4F39-B0CE-B97D486BAC34}" destId="{AF27F7EF-13A4-47DA-A7F3-15CFDEEBDDD1}" srcOrd="1" destOrd="0" presId="urn:microsoft.com/office/officeart/2018/5/layout/IconCircleLabelList"/>
    <dgm:cxn modelId="{C7B49171-257E-42E5-A23E-CF69C1942923}" type="presParOf" srcId="{77141F9A-6E5C-4F39-B0CE-B97D486BAC34}" destId="{8386961F-810E-4B83-A28F-2B929EB115DF}" srcOrd="2" destOrd="0" presId="urn:microsoft.com/office/officeart/2018/5/layout/IconCircleLabelList"/>
    <dgm:cxn modelId="{69655186-C593-4261-AC7B-132F999BEB4B}" type="presParOf" srcId="{77141F9A-6E5C-4F39-B0CE-B97D486BAC34}" destId="{8482E7EE-20FF-40FD-B985-0CF290B80E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222352-3097-4026-9F44-8CBC77CA9AE3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8D03ED5-8C76-4909-AD0D-8D3DC32A46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Objective:</a:t>
          </a:r>
          <a:r>
            <a:rPr lang="en-US"/>
            <a:t> Implement the dashboard, analyze key trends, and derive actionable insights.</a:t>
          </a:r>
        </a:p>
      </dgm:t>
    </dgm:pt>
    <dgm:pt modelId="{8748F090-96D8-4BF3-8C4D-46E69107D49E}" type="parTrans" cxnId="{7D99131A-5338-403A-9BCC-1986A87E875E}">
      <dgm:prSet/>
      <dgm:spPr/>
      <dgm:t>
        <a:bodyPr/>
        <a:lstStyle/>
        <a:p>
          <a:endParaRPr lang="en-US"/>
        </a:p>
      </dgm:t>
    </dgm:pt>
    <dgm:pt modelId="{58463161-57A3-4BD8-ABDE-90867A2A7863}" type="sibTrans" cxnId="{7D99131A-5338-403A-9BCC-1986A87E875E}">
      <dgm:prSet/>
      <dgm:spPr/>
      <dgm:t>
        <a:bodyPr/>
        <a:lstStyle/>
        <a:p>
          <a:endParaRPr lang="en-US"/>
        </a:p>
      </dgm:t>
    </dgm:pt>
    <dgm:pt modelId="{78B986D7-1558-4931-BC81-BB3E85FE3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 Activities:</a:t>
          </a:r>
          <a:endParaRPr lang="en-US" dirty="0"/>
        </a:p>
      </dgm:t>
    </dgm:pt>
    <dgm:pt modelId="{D0142507-969F-4302-B247-A5992F3D1B30}" type="parTrans" cxnId="{96641450-6056-405C-9EBA-E201ABC7545D}">
      <dgm:prSet/>
      <dgm:spPr/>
      <dgm:t>
        <a:bodyPr/>
        <a:lstStyle/>
        <a:p>
          <a:endParaRPr lang="en-US"/>
        </a:p>
      </dgm:t>
    </dgm:pt>
    <dgm:pt modelId="{552888E2-7BE8-40FD-92E6-09B55374FCA7}" type="sibTrans" cxnId="{96641450-6056-405C-9EBA-E201ABC7545D}">
      <dgm:prSet/>
      <dgm:spPr/>
      <dgm:t>
        <a:bodyPr/>
        <a:lstStyle/>
        <a:p>
          <a:endParaRPr lang="en-US"/>
        </a:p>
      </dgm:t>
    </dgm:pt>
    <dgm:pt modelId="{49FDB3C9-F8BA-40A8-AD20-3208854FD4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Final data transformation, Dashboard development in Looker Studio, Extraction of key insights</a:t>
          </a:r>
        </a:p>
      </dgm:t>
    </dgm:pt>
    <dgm:pt modelId="{1A2F3569-4D6E-4645-8135-4A44E787C40B}" type="parTrans" cxnId="{E910D371-A834-4FF2-BF16-CD791FA64E27}">
      <dgm:prSet/>
      <dgm:spPr/>
      <dgm:t>
        <a:bodyPr/>
        <a:lstStyle/>
        <a:p>
          <a:endParaRPr lang="en-US"/>
        </a:p>
      </dgm:t>
    </dgm:pt>
    <dgm:pt modelId="{EF89AA74-C1C0-4F0C-B36A-D105560D2C34}" type="sibTrans" cxnId="{E910D371-A834-4FF2-BF16-CD791FA64E27}">
      <dgm:prSet/>
      <dgm:spPr/>
      <dgm:t>
        <a:bodyPr/>
        <a:lstStyle/>
        <a:p>
          <a:endParaRPr lang="en-US"/>
        </a:p>
      </dgm:t>
    </dgm:pt>
    <dgm:pt modelId="{E38C89F9-732A-4825-8B03-6B0C5C7848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Outcomes:</a:t>
          </a:r>
          <a:endParaRPr lang="en-US" dirty="0"/>
        </a:p>
      </dgm:t>
    </dgm:pt>
    <dgm:pt modelId="{D8394FBD-0144-4221-828A-BB34253C55CA}" type="parTrans" cxnId="{A806F365-EBC6-46A6-9E3F-23B3919CD2EF}">
      <dgm:prSet/>
      <dgm:spPr/>
      <dgm:t>
        <a:bodyPr/>
        <a:lstStyle/>
        <a:p>
          <a:endParaRPr lang="en-US"/>
        </a:p>
      </dgm:t>
    </dgm:pt>
    <dgm:pt modelId="{C2218B9B-1DEA-41B7-985C-57EDBD918B16}" type="sibTrans" cxnId="{A806F365-EBC6-46A6-9E3F-23B3919CD2EF}">
      <dgm:prSet/>
      <dgm:spPr/>
      <dgm:t>
        <a:bodyPr/>
        <a:lstStyle/>
        <a:p>
          <a:endParaRPr lang="en-US"/>
        </a:p>
      </dgm:t>
    </dgm:pt>
    <dgm:pt modelId="{49623F13-326F-4D12-AA98-491083DBE9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A fully functional </a:t>
          </a:r>
          <a:r>
            <a:rPr lang="en-US" sz="2400" b="1" dirty="0"/>
            <a:t>interactive dashboard</a:t>
          </a:r>
          <a:r>
            <a:rPr lang="en-US" sz="2400" dirty="0"/>
            <a:t> showcasing trends</a:t>
          </a:r>
          <a:r>
            <a:rPr lang="en-US" sz="1800" dirty="0"/>
            <a:t>.</a:t>
          </a:r>
        </a:p>
      </dgm:t>
    </dgm:pt>
    <dgm:pt modelId="{6018DC2B-41F1-43B9-950D-A1888BCE51BC}" type="parTrans" cxnId="{722EA41C-BFD4-4DE4-B863-D8E413824E9A}">
      <dgm:prSet/>
      <dgm:spPr/>
      <dgm:t>
        <a:bodyPr/>
        <a:lstStyle/>
        <a:p>
          <a:endParaRPr lang="en-US"/>
        </a:p>
      </dgm:t>
    </dgm:pt>
    <dgm:pt modelId="{15542E83-5650-4232-A0EA-F03B523F943A}" type="sibTrans" cxnId="{722EA41C-BFD4-4DE4-B863-D8E413824E9A}">
      <dgm:prSet/>
      <dgm:spPr/>
      <dgm:t>
        <a:bodyPr/>
        <a:lstStyle/>
        <a:p>
          <a:endParaRPr lang="en-US"/>
        </a:p>
      </dgm:t>
    </dgm:pt>
    <dgm:pt modelId="{677D1461-879A-4AAA-BC7A-832F4D6EB843}" type="pres">
      <dgm:prSet presAssocID="{0D222352-3097-4026-9F44-8CBC77CA9AE3}" presName="root" presStyleCnt="0">
        <dgm:presLayoutVars>
          <dgm:dir/>
          <dgm:resizeHandles val="exact"/>
        </dgm:presLayoutVars>
      </dgm:prSet>
      <dgm:spPr/>
    </dgm:pt>
    <dgm:pt modelId="{01809194-5BC5-407F-99EA-E09ABA527ACC}" type="pres">
      <dgm:prSet presAssocID="{C8D03ED5-8C76-4909-AD0D-8D3DC32A4653}" presName="compNode" presStyleCnt="0"/>
      <dgm:spPr/>
    </dgm:pt>
    <dgm:pt modelId="{805B3AF0-25B7-47FF-9359-5E14A538B8A0}" type="pres">
      <dgm:prSet presAssocID="{C8D03ED5-8C76-4909-AD0D-8D3DC32A4653}" presName="bgRect" presStyleLbl="bgShp" presStyleIdx="0" presStyleCnt="3"/>
      <dgm:spPr/>
    </dgm:pt>
    <dgm:pt modelId="{DE635F10-C47C-4E2B-BFD8-FA8605DE0683}" type="pres">
      <dgm:prSet presAssocID="{C8D03ED5-8C76-4909-AD0D-8D3DC32A46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57ECC5D-62F4-4552-884D-4FD095300792}" type="pres">
      <dgm:prSet presAssocID="{C8D03ED5-8C76-4909-AD0D-8D3DC32A4653}" presName="spaceRect" presStyleCnt="0"/>
      <dgm:spPr/>
    </dgm:pt>
    <dgm:pt modelId="{3E2536FB-5E57-43DD-B778-843C23AAAB28}" type="pres">
      <dgm:prSet presAssocID="{C8D03ED5-8C76-4909-AD0D-8D3DC32A4653}" presName="parTx" presStyleLbl="revTx" presStyleIdx="0" presStyleCnt="5">
        <dgm:presLayoutVars>
          <dgm:chMax val="0"/>
          <dgm:chPref val="0"/>
        </dgm:presLayoutVars>
      </dgm:prSet>
      <dgm:spPr/>
    </dgm:pt>
    <dgm:pt modelId="{6F093714-66F3-4B99-A94F-5A3F02CC6424}" type="pres">
      <dgm:prSet presAssocID="{58463161-57A3-4BD8-ABDE-90867A2A7863}" presName="sibTrans" presStyleCnt="0"/>
      <dgm:spPr/>
    </dgm:pt>
    <dgm:pt modelId="{D6908CDC-9E7F-4D34-855A-D53D8CFA9001}" type="pres">
      <dgm:prSet presAssocID="{78B986D7-1558-4931-BC81-BB3E85FE3AD8}" presName="compNode" presStyleCnt="0"/>
      <dgm:spPr/>
    </dgm:pt>
    <dgm:pt modelId="{0B37B436-89A2-47E2-B13D-DC6D42DF4BF6}" type="pres">
      <dgm:prSet presAssocID="{78B986D7-1558-4931-BC81-BB3E85FE3AD8}" presName="bgRect" presStyleLbl="bgShp" presStyleIdx="1" presStyleCnt="3"/>
      <dgm:spPr/>
    </dgm:pt>
    <dgm:pt modelId="{6C9F49C7-F161-4428-9360-C3E5FF1A4671}" type="pres">
      <dgm:prSet presAssocID="{78B986D7-1558-4931-BC81-BB3E85FE3A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E1C530-EA96-4E08-8FA5-F86F74B8A5E0}" type="pres">
      <dgm:prSet presAssocID="{78B986D7-1558-4931-BC81-BB3E85FE3AD8}" presName="spaceRect" presStyleCnt="0"/>
      <dgm:spPr/>
    </dgm:pt>
    <dgm:pt modelId="{743BF480-C9D3-4E70-9921-451257E29446}" type="pres">
      <dgm:prSet presAssocID="{78B986D7-1558-4931-BC81-BB3E85FE3AD8}" presName="parTx" presStyleLbl="revTx" presStyleIdx="1" presStyleCnt="5" custLinFactNeighborX="420" custLinFactNeighborY="-28316">
        <dgm:presLayoutVars>
          <dgm:chMax val="0"/>
          <dgm:chPref val="0"/>
        </dgm:presLayoutVars>
      </dgm:prSet>
      <dgm:spPr/>
    </dgm:pt>
    <dgm:pt modelId="{74168E66-53E7-4A4F-9EA3-4AA08387DD06}" type="pres">
      <dgm:prSet presAssocID="{78B986D7-1558-4931-BC81-BB3E85FE3AD8}" presName="desTx" presStyleLbl="revTx" presStyleIdx="2" presStyleCnt="5" custScaleX="141611" custLinFactNeighborX="-34192" custLinFactNeighborY="3611">
        <dgm:presLayoutVars/>
      </dgm:prSet>
      <dgm:spPr/>
    </dgm:pt>
    <dgm:pt modelId="{CE6C55B0-6E45-4D11-9F8C-3566BEDBCFF6}" type="pres">
      <dgm:prSet presAssocID="{552888E2-7BE8-40FD-92E6-09B55374FCA7}" presName="sibTrans" presStyleCnt="0"/>
      <dgm:spPr/>
    </dgm:pt>
    <dgm:pt modelId="{624E6182-4D98-48E0-9740-6DC94CC7A24D}" type="pres">
      <dgm:prSet presAssocID="{E38C89F9-732A-4825-8B03-6B0C5C784817}" presName="compNode" presStyleCnt="0"/>
      <dgm:spPr/>
    </dgm:pt>
    <dgm:pt modelId="{E4147E6B-4DEC-4B2B-909B-27DD571A94E9}" type="pres">
      <dgm:prSet presAssocID="{E38C89F9-732A-4825-8B03-6B0C5C784817}" presName="bgRect" presStyleLbl="bgShp" presStyleIdx="2" presStyleCnt="3"/>
      <dgm:spPr/>
    </dgm:pt>
    <dgm:pt modelId="{B00A9AE0-58A5-4E6D-B113-CF6EF8B5F61B}" type="pres">
      <dgm:prSet presAssocID="{E38C89F9-732A-4825-8B03-6B0C5C7848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860B14E-5266-4E83-BC51-9EF908C527BB}" type="pres">
      <dgm:prSet presAssocID="{E38C89F9-732A-4825-8B03-6B0C5C784817}" presName="spaceRect" presStyleCnt="0"/>
      <dgm:spPr/>
    </dgm:pt>
    <dgm:pt modelId="{E9D619D1-0313-48EB-9810-69D289096C24}" type="pres">
      <dgm:prSet presAssocID="{E38C89F9-732A-4825-8B03-6B0C5C784817}" presName="parTx" presStyleLbl="revTx" presStyleIdx="3" presStyleCnt="5" custLinFactNeighborX="4548" custLinFactNeighborY="-33979">
        <dgm:presLayoutVars>
          <dgm:chMax val="0"/>
          <dgm:chPref val="0"/>
        </dgm:presLayoutVars>
      </dgm:prSet>
      <dgm:spPr/>
    </dgm:pt>
    <dgm:pt modelId="{16A8C208-B69E-4EFD-93A3-E023ADC06B20}" type="pres">
      <dgm:prSet presAssocID="{E38C89F9-732A-4825-8B03-6B0C5C784817}" presName="desTx" presStyleLbl="revTx" presStyleIdx="4" presStyleCnt="5" custScaleX="152422" custLinFactNeighborX="-37884" custLinFactNeighborY="-13601">
        <dgm:presLayoutVars/>
      </dgm:prSet>
      <dgm:spPr/>
    </dgm:pt>
  </dgm:ptLst>
  <dgm:cxnLst>
    <dgm:cxn modelId="{7D99131A-5338-403A-9BCC-1986A87E875E}" srcId="{0D222352-3097-4026-9F44-8CBC77CA9AE3}" destId="{C8D03ED5-8C76-4909-AD0D-8D3DC32A4653}" srcOrd="0" destOrd="0" parTransId="{8748F090-96D8-4BF3-8C4D-46E69107D49E}" sibTransId="{58463161-57A3-4BD8-ABDE-90867A2A7863}"/>
    <dgm:cxn modelId="{722EA41C-BFD4-4DE4-B863-D8E413824E9A}" srcId="{E38C89F9-732A-4825-8B03-6B0C5C784817}" destId="{49623F13-326F-4D12-AA98-491083DBE95D}" srcOrd="0" destOrd="0" parTransId="{6018DC2B-41F1-43B9-950D-A1888BCE51BC}" sibTransId="{15542E83-5650-4232-A0EA-F03B523F943A}"/>
    <dgm:cxn modelId="{AB46C524-3861-48B2-9F15-113B49804796}" type="presOf" srcId="{78B986D7-1558-4931-BC81-BB3E85FE3AD8}" destId="{743BF480-C9D3-4E70-9921-451257E29446}" srcOrd="0" destOrd="0" presId="urn:microsoft.com/office/officeart/2018/2/layout/IconVerticalSolidList"/>
    <dgm:cxn modelId="{D2A80132-778C-44BE-B037-7B614C957FC6}" type="presOf" srcId="{E38C89F9-732A-4825-8B03-6B0C5C784817}" destId="{E9D619D1-0313-48EB-9810-69D289096C24}" srcOrd="0" destOrd="0" presId="urn:microsoft.com/office/officeart/2018/2/layout/IconVerticalSolidList"/>
    <dgm:cxn modelId="{727DD95F-E60C-4D54-A2D0-071137D96108}" type="presOf" srcId="{C8D03ED5-8C76-4909-AD0D-8D3DC32A4653}" destId="{3E2536FB-5E57-43DD-B778-843C23AAAB28}" srcOrd="0" destOrd="0" presId="urn:microsoft.com/office/officeart/2018/2/layout/IconVerticalSolidList"/>
    <dgm:cxn modelId="{A806F365-EBC6-46A6-9E3F-23B3919CD2EF}" srcId="{0D222352-3097-4026-9F44-8CBC77CA9AE3}" destId="{E38C89F9-732A-4825-8B03-6B0C5C784817}" srcOrd="2" destOrd="0" parTransId="{D8394FBD-0144-4221-828A-BB34253C55CA}" sibTransId="{C2218B9B-1DEA-41B7-985C-57EDBD918B16}"/>
    <dgm:cxn modelId="{96641450-6056-405C-9EBA-E201ABC7545D}" srcId="{0D222352-3097-4026-9F44-8CBC77CA9AE3}" destId="{78B986D7-1558-4931-BC81-BB3E85FE3AD8}" srcOrd="1" destOrd="0" parTransId="{D0142507-969F-4302-B247-A5992F3D1B30}" sibTransId="{552888E2-7BE8-40FD-92E6-09B55374FCA7}"/>
    <dgm:cxn modelId="{E910D371-A834-4FF2-BF16-CD791FA64E27}" srcId="{78B986D7-1558-4931-BC81-BB3E85FE3AD8}" destId="{49FDB3C9-F8BA-40A8-AD20-3208854FD4CE}" srcOrd="0" destOrd="0" parTransId="{1A2F3569-4D6E-4645-8135-4A44E787C40B}" sibTransId="{EF89AA74-C1C0-4F0C-B36A-D105560D2C34}"/>
    <dgm:cxn modelId="{EEDC1CCB-40C1-4D69-8EF2-0DDB3E8D077A}" type="presOf" srcId="{0D222352-3097-4026-9F44-8CBC77CA9AE3}" destId="{677D1461-879A-4AAA-BC7A-832F4D6EB843}" srcOrd="0" destOrd="0" presId="urn:microsoft.com/office/officeart/2018/2/layout/IconVerticalSolidList"/>
    <dgm:cxn modelId="{5C538FCF-C6F6-4796-8088-E32BA5C72BF3}" type="presOf" srcId="{49623F13-326F-4D12-AA98-491083DBE95D}" destId="{16A8C208-B69E-4EFD-93A3-E023ADC06B20}" srcOrd="0" destOrd="0" presId="urn:microsoft.com/office/officeart/2018/2/layout/IconVerticalSolidList"/>
    <dgm:cxn modelId="{EF9165F4-C05A-453D-AB90-C3EAD76CABA0}" type="presOf" srcId="{49FDB3C9-F8BA-40A8-AD20-3208854FD4CE}" destId="{74168E66-53E7-4A4F-9EA3-4AA08387DD06}" srcOrd="0" destOrd="0" presId="urn:microsoft.com/office/officeart/2018/2/layout/IconVerticalSolidList"/>
    <dgm:cxn modelId="{F7C11959-193F-4B25-BB98-5E4E04724D05}" type="presParOf" srcId="{677D1461-879A-4AAA-BC7A-832F4D6EB843}" destId="{01809194-5BC5-407F-99EA-E09ABA527ACC}" srcOrd="0" destOrd="0" presId="urn:microsoft.com/office/officeart/2018/2/layout/IconVerticalSolidList"/>
    <dgm:cxn modelId="{B0375A68-2813-4457-8F10-995A37449BAD}" type="presParOf" srcId="{01809194-5BC5-407F-99EA-E09ABA527ACC}" destId="{805B3AF0-25B7-47FF-9359-5E14A538B8A0}" srcOrd="0" destOrd="0" presId="urn:microsoft.com/office/officeart/2018/2/layout/IconVerticalSolidList"/>
    <dgm:cxn modelId="{3A2C864C-DF9A-4C88-A2C5-990C34C71D89}" type="presParOf" srcId="{01809194-5BC5-407F-99EA-E09ABA527ACC}" destId="{DE635F10-C47C-4E2B-BFD8-FA8605DE0683}" srcOrd="1" destOrd="0" presId="urn:microsoft.com/office/officeart/2018/2/layout/IconVerticalSolidList"/>
    <dgm:cxn modelId="{C7180F83-60CA-4BDA-9861-D4215D78FB0F}" type="presParOf" srcId="{01809194-5BC5-407F-99EA-E09ABA527ACC}" destId="{C57ECC5D-62F4-4552-884D-4FD095300792}" srcOrd="2" destOrd="0" presId="urn:microsoft.com/office/officeart/2018/2/layout/IconVerticalSolidList"/>
    <dgm:cxn modelId="{F0BAB38B-B2ED-45FC-9B63-881953042240}" type="presParOf" srcId="{01809194-5BC5-407F-99EA-E09ABA527ACC}" destId="{3E2536FB-5E57-43DD-B778-843C23AAAB28}" srcOrd="3" destOrd="0" presId="urn:microsoft.com/office/officeart/2018/2/layout/IconVerticalSolidList"/>
    <dgm:cxn modelId="{EAAF98C9-86F3-4133-A993-824188A56E04}" type="presParOf" srcId="{677D1461-879A-4AAA-BC7A-832F4D6EB843}" destId="{6F093714-66F3-4B99-A94F-5A3F02CC6424}" srcOrd="1" destOrd="0" presId="urn:microsoft.com/office/officeart/2018/2/layout/IconVerticalSolidList"/>
    <dgm:cxn modelId="{40F8C7F6-DFA9-4CCE-BAA4-910201456905}" type="presParOf" srcId="{677D1461-879A-4AAA-BC7A-832F4D6EB843}" destId="{D6908CDC-9E7F-4D34-855A-D53D8CFA9001}" srcOrd="2" destOrd="0" presId="urn:microsoft.com/office/officeart/2018/2/layout/IconVerticalSolidList"/>
    <dgm:cxn modelId="{7C51675F-3B3F-42C9-AA3B-07DCC28AE71A}" type="presParOf" srcId="{D6908CDC-9E7F-4D34-855A-D53D8CFA9001}" destId="{0B37B436-89A2-47E2-B13D-DC6D42DF4BF6}" srcOrd="0" destOrd="0" presId="urn:microsoft.com/office/officeart/2018/2/layout/IconVerticalSolidList"/>
    <dgm:cxn modelId="{BDAF23A5-04F3-4BD7-BF19-00BDDEC19D60}" type="presParOf" srcId="{D6908CDC-9E7F-4D34-855A-D53D8CFA9001}" destId="{6C9F49C7-F161-4428-9360-C3E5FF1A4671}" srcOrd="1" destOrd="0" presId="urn:microsoft.com/office/officeart/2018/2/layout/IconVerticalSolidList"/>
    <dgm:cxn modelId="{32CFEA58-594E-4409-8089-F5B4FF83C792}" type="presParOf" srcId="{D6908CDC-9E7F-4D34-855A-D53D8CFA9001}" destId="{DFE1C530-EA96-4E08-8FA5-F86F74B8A5E0}" srcOrd="2" destOrd="0" presId="urn:microsoft.com/office/officeart/2018/2/layout/IconVerticalSolidList"/>
    <dgm:cxn modelId="{B13FAFAB-A7BE-484B-B3F3-3429EE7C0110}" type="presParOf" srcId="{D6908CDC-9E7F-4D34-855A-D53D8CFA9001}" destId="{743BF480-C9D3-4E70-9921-451257E29446}" srcOrd="3" destOrd="0" presId="urn:microsoft.com/office/officeart/2018/2/layout/IconVerticalSolidList"/>
    <dgm:cxn modelId="{657C1AD7-2602-45EA-A84A-B9D829F6E50B}" type="presParOf" srcId="{D6908CDC-9E7F-4D34-855A-D53D8CFA9001}" destId="{74168E66-53E7-4A4F-9EA3-4AA08387DD06}" srcOrd="4" destOrd="0" presId="urn:microsoft.com/office/officeart/2018/2/layout/IconVerticalSolidList"/>
    <dgm:cxn modelId="{8716A03D-29D7-4B2C-8034-AD4D8E19C3EB}" type="presParOf" srcId="{677D1461-879A-4AAA-BC7A-832F4D6EB843}" destId="{CE6C55B0-6E45-4D11-9F8C-3566BEDBCFF6}" srcOrd="3" destOrd="0" presId="urn:microsoft.com/office/officeart/2018/2/layout/IconVerticalSolidList"/>
    <dgm:cxn modelId="{44CFEA42-BA4F-4CF4-9AD4-F2DF70BF77B0}" type="presParOf" srcId="{677D1461-879A-4AAA-BC7A-832F4D6EB843}" destId="{624E6182-4D98-48E0-9740-6DC94CC7A24D}" srcOrd="4" destOrd="0" presId="urn:microsoft.com/office/officeart/2018/2/layout/IconVerticalSolidList"/>
    <dgm:cxn modelId="{75FECDED-C30D-416A-9115-4B09E2E38CB8}" type="presParOf" srcId="{624E6182-4D98-48E0-9740-6DC94CC7A24D}" destId="{E4147E6B-4DEC-4B2B-909B-27DD571A94E9}" srcOrd="0" destOrd="0" presId="urn:microsoft.com/office/officeart/2018/2/layout/IconVerticalSolidList"/>
    <dgm:cxn modelId="{D991B5EE-36AC-46DD-9B28-FA67D1A618C3}" type="presParOf" srcId="{624E6182-4D98-48E0-9740-6DC94CC7A24D}" destId="{B00A9AE0-58A5-4E6D-B113-CF6EF8B5F61B}" srcOrd="1" destOrd="0" presId="urn:microsoft.com/office/officeart/2018/2/layout/IconVerticalSolidList"/>
    <dgm:cxn modelId="{60F8D25C-D79D-4FE7-B08F-FEB47BD57145}" type="presParOf" srcId="{624E6182-4D98-48E0-9740-6DC94CC7A24D}" destId="{C860B14E-5266-4E83-BC51-9EF908C527BB}" srcOrd="2" destOrd="0" presId="urn:microsoft.com/office/officeart/2018/2/layout/IconVerticalSolidList"/>
    <dgm:cxn modelId="{2C7D24BE-13C2-413D-B0A3-7F2BEAC59EE8}" type="presParOf" srcId="{624E6182-4D98-48E0-9740-6DC94CC7A24D}" destId="{E9D619D1-0313-48EB-9810-69D289096C24}" srcOrd="3" destOrd="0" presId="urn:microsoft.com/office/officeart/2018/2/layout/IconVerticalSolidList"/>
    <dgm:cxn modelId="{9C6903C6-6010-42D7-A16B-AD4DC0D46EF3}" type="presParOf" srcId="{624E6182-4D98-48E0-9740-6DC94CC7A24D}" destId="{16A8C208-B69E-4EFD-93A3-E023ADC06B2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97E15-1FCE-4A2E-AE39-16D1019E00D4}">
      <dsp:nvSpPr>
        <dsp:cNvPr id="0" name=""/>
        <dsp:cNvSpPr/>
      </dsp:nvSpPr>
      <dsp:spPr>
        <a:xfrm>
          <a:off x="0" y="80878"/>
          <a:ext cx="10515599" cy="162911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2E9FC-F287-44B4-B1FA-C9807ADEB77C}">
      <dsp:nvSpPr>
        <dsp:cNvPr id="0" name=""/>
        <dsp:cNvSpPr/>
      </dsp:nvSpPr>
      <dsp:spPr>
        <a:xfrm>
          <a:off x="492808" y="447429"/>
          <a:ext cx="896014" cy="8960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E84A8-925F-400E-A649-36C61CB7ED15}">
      <dsp:nvSpPr>
        <dsp:cNvPr id="0" name=""/>
        <dsp:cNvSpPr/>
      </dsp:nvSpPr>
      <dsp:spPr>
        <a:xfrm>
          <a:off x="1881630" y="80878"/>
          <a:ext cx="8633968" cy="162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415" tIns="172415" rIns="172415" bIns="17241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Objectives:</a:t>
          </a:r>
          <a:r>
            <a:rPr lang="en-US" sz="2800" kern="1200" dirty="0"/>
            <a:t> Understand the 6 datasets, cleaning raw data, and perform exploratory data analysis (EDA).</a:t>
          </a:r>
        </a:p>
      </dsp:txBody>
      <dsp:txXfrm>
        <a:off x="1881630" y="80878"/>
        <a:ext cx="8633968" cy="1629117"/>
      </dsp:txXfrm>
    </dsp:sp>
    <dsp:sp modelId="{BA4CCF6E-FCF1-49B7-BE69-AA2BA54C5E33}">
      <dsp:nvSpPr>
        <dsp:cNvPr id="0" name=""/>
        <dsp:cNvSpPr/>
      </dsp:nvSpPr>
      <dsp:spPr>
        <a:xfrm>
          <a:off x="0" y="1886058"/>
          <a:ext cx="10515599" cy="162911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855B6-EB4D-4C8B-960C-BF16FA6B071B}">
      <dsp:nvSpPr>
        <dsp:cNvPr id="0" name=""/>
        <dsp:cNvSpPr/>
      </dsp:nvSpPr>
      <dsp:spPr>
        <a:xfrm>
          <a:off x="492808" y="2353843"/>
          <a:ext cx="896014" cy="8960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FAA29-5EE4-4F82-952F-E2F11BD83B33}">
      <dsp:nvSpPr>
        <dsp:cNvPr id="0" name=""/>
        <dsp:cNvSpPr/>
      </dsp:nvSpPr>
      <dsp:spPr>
        <a:xfrm>
          <a:off x="1881630" y="1987292"/>
          <a:ext cx="8633968" cy="162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415" tIns="172415" rIns="172415" bIns="17241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Key activities: </a:t>
          </a:r>
          <a:r>
            <a:rPr lang="en-US" sz="2800" kern="1200" dirty="0"/>
            <a:t>Data familiarization, handling missing values, duplicates, and inconsistencies, generating summary statistics and reporting via EDA</a:t>
          </a:r>
        </a:p>
      </dsp:txBody>
      <dsp:txXfrm>
        <a:off x="1881630" y="1987292"/>
        <a:ext cx="8633968" cy="1629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08D56-6BA3-4D67-A45B-A533946AB5EC}">
      <dsp:nvSpPr>
        <dsp:cNvPr id="0" name=""/>
        <dsp:cNvSpPr/>
      </dsp:nvSpPr>
      <dsp:spPr>
        <a:xfrm>
          <a:off x="5860674" y="325911"/>
          <a:ext cx="470654" cy="470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C6086-C45E-495F-A2B3-08CB886FCA55}">
      <dsp:nvSpPr>
        <dsp:cNvPr id="0" name=""/>
        <dsp:cNvSpPr/>
      </dsp:nvSpPr>
      <dsp:spPr>
        <a:xfrm>
          <a:off x="1519168" y="1005889"/>
          <a:ext cx="9375799" cy="122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b="1" i="0" kern="1200" baseline="0" dirty="0"/>
            <a:t>Objective</a:t>
          </a:r>
          <a:endParaRPr lang="en-US" sz="2000" b="1" i="0" kern="1200" baseline="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b="0" i="0" kern="1200" baseline="0" dirty="0"/>
            <a:t>Create a structured dataset ready for analysis by defining relationships and refining data quality.</a:t>
          </a:r>
          <a:endParaRPr lang="en-US" sz="2000" kern="1200" dirty="0"/>
        </a:p>
      </dsp:txBody>
      <dsp:txXfrm>
        <a:off x="1519168" y="1005889"/>
        <a:ext cx="9375799" cy="1228873"/>
      </dsp:txXfrm>
    </dsp:sp>
    <dsp:sp modelId="{A0661933-4449-45F3-9090-6E3D3755E0D1}">
      <dsp:nvSpPr>
        <dsp:cNvPr id="0" name=""/>
        <dsp:cNvSpPr/>
      </dsp:nvSpPr>
      <dsp:spPr>
        <a:xfrm>
          <a:off x="5489334" y="2423416"/>
          <a:ext cx="470654" cy="470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8398E-100D-41CE-80BF-20ECD4A9D13A}">
      <dsp:nvSpPr>
        <dsp:cNvPr id="0" name=""/>
        <dsp:cNvSpPr/>
      </dsp:nvSpPr>
      <dsp:spPr>
        <a:xfrm>
          <a:off x="4982117" y="3072290"/>
          <a:ext cx="1402120" cy="2055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1" i="0" kern="1200" baseline="0" dirty="0"/>
            <a:t>Data Issues Analysis</a:t>
          </a:r>
          <a:r>
            <a:rPr lang="en-PK" sz="1400" b="0" i="0" kern="1200" baseline="0" dirty="0"/>
            <a:t> </a:t>
          </a:r>
          <a:endParaRPr lang="en-US" sz="1400" b="0" i="0" kern="1200" baseline="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0" i="0" kern="1200" baseline="0" dirty="0"/>
            <a:t>Identified missing values, duplicates, and inconsistencies</a:t>
          </a:r>
          <a:r>
            <a:rPr lang="en-PK" sz="1200" b="0" i="0" kern="1200" baseline="0" dirty="0"/>
            <a:t>.</a:t>
          </a:r>
          <a:endParaRPr lang="en-US" sz="1200" kern="1200" dirty="0"/>
        </a:p>
      </dsp:txBody>
      <dsp:txXfrm>
        <a:off x="4982117" y="3072290"/>
        <a:ext cx="1402120" cy="2055807"/>
      </dsp:txXfrm>
    </dsp:sp>
    <dsp:sp modelId="{651276F5-3E0F-45DC-ADAE-09F88AB7831D}">
      <dsp:nvSpPr>
        <dsp:cNvPr id="0" name=""/>
        <dsp:cNvSpPr/>
      </dsp:nvSpPr>
      <dsp:spPr>
        <a:xfrm>
          <a:off x="2942861" y="2416492"/>
          <a:ext cx="470654" cy="470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A3AD2-5FA9-4EAA-9E0C-19D464CDC8E3}">
      <dsp:nvSpPr>
        <dsp:cNvPr id="0" name=""/>
        <dsp:cNvSpPr/>
      </dsp:nvSpPr>
      <dsp:spPr>
        <a:xfrm>
          <a:off x="2649900" y="3039893"/>
          <a:ext cx="1045898" cy="18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1" i="0" kern="1200" baseline="0" dirty="0"/>
            <a:t>ETL Process Development</a:t>
          </a:r>
          <a:endParaRPr lang="en-US" sz="1400" b="1" i="0" kern="1200" baseline="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0" i="0" kern="1200" baseline="0" dirty="0"/>
            <a:t> Extracted, cleaned, and loaded data into a </a:t>
          </a:r>
          <a:r>
            <a:rPr lang="en-PK" sz="1400" b="1" i="0" kern="1200" baseline="0" dirty="0"/>
            <a:t>Master Table</a:t>
          </a:r>
          <a:r>
            <a:rPr lang="en-PK" sz="1200" b="0" i="0" kern="1200" baseline="0" dirty="0"/>
            <a:t>.</a:t>
          </a:r>
          <a:endParaRPr lang="en-US" sz="1200" kern="1200" dirty="0"/>
        </a:p>
      </dsp:txBody>
      <dsp:txXfrm>
        <a:off x="2649900" y="3039893"/>
        <a:ext cx="1045898" cy="1898877"/>
      </dsp:txXfrm>
    </dsp:sp>
    <dsp:sp modelId="{B051F1D9-94BA-4F2E-99E2-B75B826DD816}">
      <dsp:nvSpPr>
        <dsp:cNvPr id="0" name=""/>
        <dsp:cNvSpPr/>
      </dsp:nvSpPr>
      <dsp:spPr>
        <a:xfrm>
          <a:off x="674038" y="2412951"/>
          <a:ext cx="470654" cy="470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8B199-32AE-42D9-A488-DA37C1DAD763}">
      <dsp:nvSpPr>
        <dsp:cNvPr id="0" name=""/>
        <dsp:cNvSpPr/>
      </dsp:nvSpPr>
      <dsp:spPr>
        <a:xfrm>
          <a:off x="493445" y="2968733"/>
          <a:ext cx="1045898" cy="688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1" i="0" kern="1200" baseline="0" dirty="0"/>
            <a:t>Master Table Validation</a:t>
          </a:r>
          <a:endParaRPr lang="en-US" sz="1400" b="1" i="0" kern="1200" baseline="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0" i="0" kern="1200" baseline="0" dirty="0"/>
            <a:t>Ensured accuracy and completenes</a:t>
          </a:r>
          <a:r>
            <a:rPr lang="en-US" sz="1400" b="0" i="0" kern="1200" baseline="0" dirty="0"/>
            <a:t>.</a:t>
          </a:r>
          <a:endParaRPr lang="en-US" sz="1200" kern="1200" dirty="0"/>
        </a:p>
      </dsp:txBody>
      <dsp:txXfrm>
        <a:off x="493445" y="2968733"/>
        <a:ext cx="1045898" cy="688228"/>
      </dsp:txXfrm>
    </dsp:sp>
    <dsp:sp modelId="{8C4A3CEA-73A2-44BD-A7A6-611C47ED515D}">
      <dsp:nvSpPr>
        <dsp:cNvPr id="0" name=""/>
        <dsp:cNvSpPr/>
      </dsp:nvSpPr>
      <dsp:spPr>
        <a:xfrm>
          <a:off x="7943879" y="2379237"/>
          <a:ext cx="470654" cy="470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75D37-B47B-485F-ADCD-0985F580F656}">
      <dsp:nvSpPr>
        <dsp:cNvPr id="0" name=""/>
        <dsp:cNvSpPr/>
      </dsp:nvSpPr>
      <dsp:spPr>
        <a:xfrm>
          <a:off x="7495505" y="3069024"/>
          <a:ext cx="1327653" cy="163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1" i="0" kern="1200" baseline="0" dirty="0"/>
            <a:t>Documentation</a:t>
          </a:r>
          <a:endParaRPr lang="en-US" sz="1400" b="1" i="0" kern="1200" baseline="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1" i="0" kern="1200" baseline="0" dirty="0"/>
            <a:t> </a:t>
          </a:r>
          <a:r>
            <a:rPr lang="en-PK" sz="1600" b="0" i="0" kern="1200" baseline="0" dirty="0"/>
            <a:t>Summarized findings, fixes, and final data quality.</a:t>
          </a:r>
          <a:endParaRPr lang="en-US" sz="1400" b="0" kern="1200" dirty="0"/>
        </a:p>
      </dsp:txBody>
      <dsp:txXfrm>
        <a:off x="7495505" y="3069024"/>
        <a:ext cx="1327653" cy="1639009"/>
      </dsp:txXfrm>
    </dsp:sp>
    <dsp:sp modelId="{A2929F2A-DADD-4E37-B027-A4A4005935C4}">
      <dsp:nvSpPr>
        <dsp:cNvPr id="0" name=""/>
        <dsp:cNvSpPr/>
      </dsp:nvSpPr>
      <dsp:spPr>
        <a:xfrm>
          <a:off x="10585718" y="2339887"/>
          <a:ext cx="470654" cy="47065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F128D-1C47-47A7-8DEF-9E51CA050CC6}">
      <dsp:nvSpPr>
        <dsp:cNvPr id="0" name=""/>
        <dsp:cNvSpPr/>
      </dsp:nvSpPr>
      <dsp:spPr>
        <a:xfrm>
          <a:off x="10283651" y="3054056"/>
          <a:ext cx="1070152" cy="1429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1" i="0" kern="1200" baseline="0" dirty="0"/>
            <a:t>Outcome</a:t>
          </a:r>
          <a:endParaRPr lang="en-US" sz="1400" b="1" i="0" kern="1200" baseline="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0" i="0" kern="1200" baseline="0" dirty="0"/>
            <a:t>A structured and validated dataset ready for visualization</a:t>
          </a:r>
          <a:endParaRPr lang="en-US" sz="1400" kern="1200" dirty="0"/>
        </a:p>
      </dsp:txBody>
      <dsp:txXfrm>
        <a:off x="10283651" y="3054056"/>
        <a:ext cx="1070152" cy="14296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F0E5D-FFE3-4380-9077-46040E5C58F2}">
      <dsp:nvSpPr>
        <dsp:cNvPr id="0" name=""/>
        <dsp:cNvSpPr/>
      </dsp:nvSpPr>
      <dsp:spPr>
        <a:xfrm>
          <a:off x="4777421" y="67058"/>
          <a:ext cx="960750" cy="960750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18B35B-3355-4B87-9102-ACE17659CE0C}">
      <dsp:nvSpPr>
        <dsp:cNvPr id="0" name=""/>
        <dsp:cNvSpPr/>
      </dsp:nvSpPr>
      <dsp:spPr>
        <a:xfrm>
          <a:off x="4982175" y="281135"/>
          <a:ext cx="551250" cy="55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0BD378-9220-46AC-A145-BD55D9EF12EB}">
      <dsp:nvSpPr>
        <dsp:cNvPr id="0" name=""/>
        <dsp:cNvSpPr/>
      </dsp:nvSpPr>
      <dsp:spPr>
        <a:xfrm>
          <a:off x="4565800" y="1147383"/>
          <a:ext cx="1575000" cy="8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100" b="1" i="0" kern="1200" baseline="0" dirty="0"/>
            <a:t>Objective:</a:t>
          </a:r>
          <a:r>
            <a:rPr lang="en-PK" sz="1100" b="0" i="0" kern="1200" baseline="0" dirty="0"/>
            <a:t> Develop a visualization strategy and design a structured dashboard.</a:t>
          </a:r>
          <a:endParaRPr lang="en-US" sz="1100" kern="1200" dirty="0"/>
        </a:p>
      </dsp:txBody>
      <dsp:txXfrm>
        <a:off x="4565800" y="1147383"/>
        <a:ext cx="1575000" cy="888398"/>
      </dsp:txXfrm>
    </dsp:sp>
    <dsp:sp modelId="{FA46DAEE-D511-4EB4-B56A-A033EDFEED2D}">
      <dsp:nvSpPr>
        <dsp:cNvPr id="0" name=""/>
        <dsp:cNvSpPr/>
      </dsp:nvSpPr>
      <dsp:spPr>
        <a:xfrm>
          <a:off x="307127" y="2106721"/>
          <a:ext cx="960750" cy="960750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A134AF-A627-45DB-B425-5B795E577A4B}">
      <dsp:nvSpPr>
        <dsp:cNvPr id="0" name=""/>
        <dsp:cNvSpPr/>
      </dsp:nvSpPr>
      <dsp:spPr>
        <a:xfrm>
          <a:off x="511869" y="2311466"/>
          <a:ext cx="551250" cy="55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A2E427-E4F2-483D-8F85-DF9B108D62D2}">
      <dsp:nvSpPr>
        <dsp:cNvPr id="0" name=""/>
        <dsp:cNvSpPr/>
      </dsp:nvSpPr>
      <dsp:spPr>
        <a:xfrm>
          <a:off x="1" y="3187342"/>
          <a:ext cx="1575000" cy="8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100" b="1" i="0" kern="1200" baseline="0" dirty="0"/>
            <a:t>Mapping Table Creation</a:t>
          </a:r>
          <a:r>
            <a:rPr lang="en-PK" sz="1100" b="0" i="0" kern="1200" baseline="0" dirty="0"/>
            <a:t>: Defined key relationships, data points, and business logic.</a:t>
          </a:r>
          <a:endParaRPr lang="en-US" sz="1100" kern="1200" dirty="0"/>
        </a:p>
      </dsp:txBody>
      <dsp:txXfrm>
        <a:off x="1" y="3187342"/>
        <a:ext cx="1575000" cy="888398"/>
      </dsp:txXfrm>
    </dsp:sp>
    <dsp:sp modelId="{C7F7E2FB-0357-437F-9F7A-E604855EC89B}">
      <dsp:nvSpPr>
        <dsp:cNvPr id="0" name=""/>
        <dsp:cNvSpPr/>
      </dsp:nvSpPr>
      <dsp:spPr>
        <a:xfrm>
          <a:off x="2474983" y="2106711"/>
          <a:ext cx="960750" cy="960750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637B55-2E4D-46AA-8FE7-395B3E241907}">
      <dsp:nvSpPr>
        <dsp:cNvPr id="0" name=""/>
        <dsp:cNvSpPr/>
      </dsp:nvSpPr>
      <dsp:spPr>
        <a:xfrm>
          <a:off x="2679733" y="2311460"/>
          <a:ext cx="551250" cy="55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C3CB10-1BCC-48BB-943B-94C49BD9D6D0}">
      <dsp:nvSpPr>
        <dsp:cNvPr id="0" name=""/>
        <dsp:cNvSpPr/>
      </dsp:nvSpPr>
      <dsp:spPr>
        <a:xfrm>
          <a:off x="2186526" y="3187342"/>
          <a:ext cx="1575000" cy="8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100" b="1" i="0" kern="1200" baseline="0" dirty="0"/>
            <a:t>Metric &amp; KPI Identification</a:t>
          </a:r>
          <a:r>
            <a:rPr lang="en-PK" sz="1100" b="0" i="0" kern="1200" baseline="0" dirty="0"/>
            <a:t>: Selected indicators essential for decision-making.</a:t>
          </a:r>
          <a:endParaRPr lang="en-US" sz="1100" kern="1200" dirty="0"/>
        </a:p>
      </dsp:txBody>
      <dsp:txXfrm>
        <a:off x="2186526" y="3187342"/>
        <a:ext cx="1575000" cy="888398"/>
      </dsp:txXfrm>
    </dsp:sp>
    <dsp:sp modelId="{8F725DC3-DB5D-40D5-81D7-F2E48F9DDF5E}">
      <dsp:nvSpPr>
        <dsp:cNvPr id="0" name=""/>
        <dsp:cNvSpPr/>
      </dsp:nvSpPr>
      <dsp:spPr>
        <a:xfrm>
          <a:off x="4801477" y="2106721"/>
          <a:ext cx="960750" cy="960750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EA42EB-8D21-4FB7-AC26-A7FFB7E7A36E}">
      <dsp:nvSpPr>
        <dsp:cNvPr id="0" name=""/>
        <dsp:cNvSpPr/>
      </dsp:nvSpPr>
      <dsp:spPr>
        <a:xfrm>
          <a:off x="5006219" y="2311466"/>
          <a:ext cx="551250" cy="5512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14A50D-7451-4991-915B-39FEFBED4DD2}">
      <dsp:nvSpPr>
        <dsp:cNvPr id="0" name=""/>
        <dsp:cNvSpPr/>
      </dsp:nvSpPr>
      <dsp:spPr>
        <a:xfrm>
          <a:off x="4541009" y="3187342"/>
          <a:ext cx="1575000" cy="8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100" b="1" i="0" kern="1200" baseline="0" dirty="0"/>
            <a:t>Wireframe Development</a:t>
          </a:r>
          <a:r>
            <a:rPr lang="en-PK" sz="1100" b="0" i="0" kern="1200" baseline="0" dirty="0"/>
            <a:t>: Designed the layout of the dashboard, including </a:t>
          </a:r>
          <a:r>
            <a:rPr lang="en-PK" sz="1100" b="0" i="0" kern="1200" baseline="0" dirty="0" err="1"/>
            <a:t>KPIs</a:t>
          </a:r>
          <a:r>
            <a:rPr lang="en-PK" sz="1100" b="0" i="0" kern="1200" baseline="0" dirty="0"/>
            <a:t>, charts, and tables.</a:t>
          </a:r>
          <a:endParaRPr lang="en-US" sz="1100" kern="1200" dirty="0"/>
        </a:p>
      </dsp:txBody>
      <dsp:txXfrm>
        <a:off x="4541009" y="3187342"/>
        <a:ext cx="1575000" cy="888398"/>
      </dsp:txXfrm>
    </dsp:sp>
    <dsp:sp modelId="{AD71B5B2-6B03-4A5C-A75A-F3CDCDBE73E8}">
      <dsp:nvSpPr>
        <dsp:cNvPr id="0" name=""/>
        <dsp:cNvSpPr/>
      </dsp:nvSpPr>
      <dsp:spPr>
        <a:xfrm>
          <a:off x="7025324" y="2106721"/>
          <a:ext cx="960750" cy="960750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4AB555-FF03-4770-9AEB-93EDD0B6E39A}">
      <dsp:nvSpPr>
        <dsp:cNvPr id="0" name=""/>
        <dsp:cNvSpPr/>
      </dsp:nvSpPr>
      <dsp:spPr>
        <a:xfrm>
          <a:off x="7230068" y="2311466"/>
          <a:ext cx="551250" cy="5512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D73607-56AA-43D0-B4BC-CD89CB65DB94}">
      <dsp:nvSpPr>
        <dsp:cNvPr id="0" name=""/>
        <dsp:cNvSpPr/>
      </dsp:nvSpPr>
      <dsp:spPr>
        <a:xfrm>
          <a:off x="6913290" y="3187342"/>
          <a:ext cx="1575000" cy="8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100" b="1" i="0" kern="1200" baseline="0" dirty="0"/>
            <a:t>Annotations &amp; Justification</a:t>
          </a:r>
          <a:r>
            <a:rPr lang="en-PK" sz="1100" b="0" i="0" kern="1200" baseline="0" dirty="0"/>
            <a:t>: Explained the reasoning behind visualization choices.</a:t>
          </a:r>
          <a:endParaRPr lang="en-US" sz="1100" kern="1200" dirty="0"/>
        </a:p>
      </dsp:txBody>
      <dsp:txXfrm>
        <a:off x="6913290" y="3187342"/>
        <a:ext cx="1575000" cy="888398"/>
      </dsp:txXfrm>
    </dsp:sp>
    <dsp:sp modelId="{E338F034-F89E-4B52-89CE-0F2C72AA6FE1}">
      <dsp:nvSpPr>
        <dsp:cNvPr id="0" name=""/>
        <dsp:cNvSpPr/>
      </dsp:nvSpPr>
      <dsp:spPr>
        <a:xfrm>
          <a:off x="9491771" y="2091800"/>
          <a:ext cx="960750" cy="960750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27F7EF-13A4-47DA-A7F3-15CFDEEBDDD1}">
      <dsp:nvSpPr>
        <dsp:cNvPr id="0" name=""/>
        <dsp:cNvSpPr/>
      </dsp:nvSpPr>
      <dsp:spPr>
        <a:xfrm>
          <a:off x="9696517" y="2296549"/>
          <a:ext cx="551250" cy="5512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82E7EE-20FF-40FD-B985-0CF290B80EFB}">
      <dsp:nvSpPr>
        <dsp:cNvPr id="0" name=""/>
        <dsp:cNvSpPr/>
      </dsp:nvSpPr>
      <dsp:spPr>
        <a:xfrm>
          <a:off x="9184645" y="3187342"/>
          <a:ext cx="1575000" cy="8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100" b="1" i="0" kern="1200" baseline="0" dirty="0"/>
            <a:t>Outcome:</a:t>
          </a:r>
          <a:br>
            <a:rPr lang="en-US" sz="1100" b="1" i="0" kern="1200" baseline="0" dirty="0"/>
          </a:br>
          <a:r>
            <a:rPr lang="en-PK" sz="1100" b="0" i="0" kern="1200" baseline="0" dirty="0"/>
            <a:t>A clear </a:t>
          </a:r>
          <a:r>
            <a:rPr lang="en-PK" sz="1100" b="1" i="0" kern="1200" baseline="0" dirty="0"/>
            <a:t>blueprint for dashboard implementation</a:t>
          </a:r>
          <a:r>
            <a:rPr lang="en-PK" sz="1100" b="0" i="0" kern="1200" baseline="0" dirty="0"/>
            <a:t>, ensuring effective data representation.</a:t>
          </a:r>
          <a:endParaRPr lang="en-US" sz="1100" kern="1200" dirty="0"/>
        </a:p>
      </dsp:txBody>
      <dsp:txXfrm>
        <a:off x="9184645" y="3187342"/>
        <a:ext cx="1575000" cy="888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B3AF0-25B7-47FF-9359-5E14A538B8A0}">
      <dsp:nvSpPr>
        <dsp:cNvPr id="0" name=""/>
        <dsp:cNvSpPr/>
      </dsp:nvSpPr>
      <dsp:spPr>
        <a:xfrm>
          <a:off x="-597071" y="5860"/>
          <a:ext cx="10515599" cy="105301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35F10-C47C-4E2B-BFD8-FA8605DE0683}">
      <dsp:nvSpPr>
        <dsp:cNvPr id="0" name=""/>
        <dsp:cNvSpPr/>
      </dsp:nvSpPr>
      <dsp:spPr>
        <a:xfrm>
          <a:off x="-278533" y="242789"/>
          <a:ext cx="579160" cy="579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536FB-5E57-43DD-B778-843C23AAAB28}">
      <dsp:nvSpPr>
        <dsp:cNvPr id="0" name=""/>
        <dsp:cNvSpPr/>
      </dsp:nvSpPr>
      <dsp:spPr>
        <a:xfrm>
          <a:off x="619165" y="5860"/>
          <a:ext cx="9296983" cy="1053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5" tIns="111445" rIns="111445" bIns="1114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Objective:</a:t>
          </a:r>
          <a:r>
            <a:rPr lang="en-US" sz="2500" kern="1200"/>
            <a:t> Implement the dashboard, analyze key trends, and derive actionable insights.</a:t>
          </a:r>
        </a:p>
      </dsp:txBody>
      <dsp:txXfrm>
        <a:off x="619165" y="5860"/>
        <a:ext cx="9296983" cy="1053019"/>
      </dsp:txXfrm>
    </dsp:sp>
    <dsp:sp modelId="{0B37B436-89A2-47E2-B13D-DC6D42DF4BF6}">
      <dsp:nvSpPr>
        <dsp:cNvPr id="0" name=""/>
        <dsp:cNvSpPr/>
      </dsp:nvSpPr>
      <dsp:spPr>
        <a:xfrm>
          <a:off x="-597071" y="1322134"/>
          <a:ext cx="10515599" cy="105301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F49C7-F161-4428-9360-C3E5FF1A4671}">
      <dsp:nvSpPr>
        <dsp:cNvPr id="0" name=""/>
        <dsp:cNvSpPr/>
      </dsp:nvSpPr>
      <dsp:spPr>
        <a:xfrm>
          <a:off x="-278533" y="1559063"/>
          <a:ext cx="579160" cy="579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BF480-C9D3-4E70-9921-451257E29446}">
      <dsp:nvSpPr>
        <dsp:cNvPr id="0" name=""/>
        <dsp:cNvSpPr/>
      </dsp:nvSpPr>
      <dsp:spPr>
        <a:xfrm>
          <a:off x="639039" y="1023961"/>
          <a:ext cx="4732019" cy="1053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5" tIns="111445" rIns="111445" bIns="1114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Key Activities:</a:t>
          </a:r>
          <a:endParaRPr lang="en-US" sz="2500" kern="1200" dirty="0"/>
        </a:p>
      </dsp:txBody>
      <dsp:txXfrm>
        <a:off x="639039" y="1023961"/>
        <a:ext cx="4732019" cy="1053019"/>
      </dsp:txXfrm>
    </dsp:sp>
    <dsp:sp modelId="{74168E66-53E7-4A4F-9EA3-4AA08387DD06}">
      <dsp:nvSpPr>
        <dsp:cNvPr id="0" name=""/>
        <dsp:cNvSpPr/>
      </dsp:nvSpPr>
      <dsp:spPr>
        <a:xfrm>
          <a:off x="2840568" y="1360158"/>
          <a:ext cx="6464490" cy="1053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5" tIns="111445" rIns="111445" bIns="11144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Final data transformation, Dashboard development in Looker Studio, Extraction of key insights</a:t>
          </a:r>
        </a:p>
      </dsp:txBody>
      <dsp:txXfrm>
        <a:off x="2840568" y="1360158"/>
        <a:ext cx="6464490" cy="1053019"/>
      </dsp:txXfrm>
    </dsp:sp>
    <dsp:sp modelId="{E4147E6B-4DEC-4B2B-909B-27DD571A94E9}">
      <dsp:nvSpPr>
        <dsp:cNvPr id="0" name=""/>
        <dsp:cNvSpPr/>
      </dsp:nvSpPr>
      <dsp:spPr>
        <a:xfrm>
          <a:off x="-597071" y="2638408"/>
          <a:ext cx="10515599" cy="105301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A9AE0-58A5-4E6D-B113-CF6EF8B5F61B}">
      <dsp:nvSpPr>
        <dsp:cNvPr id="0" name=""/>
        <dsp:cNvSpPr/>
      </dsp:nvSpPr>
      <dsp:spPr>
        <a:xfrm>
          <a:off x="-278533" y="2875337"/>
          <a:ext cx="579160" cy="579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619D1-0313-48EB-9810-69D289096C24}">
      <dsp:nvSpPr>
        <dsp:cNvPr id="0" name=""/>
        <dsp:cNvSpPr/>
      </dsp:nvSpPr>
      <dsp:spPr>
        <a:xfrm>
          <a:off x="834377" y="2280602"/>
          <a:ext cx="4732019" cy="1053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5" tIns="111445" rIns="111445" bIns="1114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Outcomes:</a:t>
          </a:r>
          <a:endParaRPr lang="en-US" sz="2500" kern="1200" dirty="0"/>
        </a:p>
      </dsp:txBody>
      <dsp:txXfrm>
        <a:off x="834377" y="2280602"/>
        <a:ext cx="4732019" cy="1053019"/>
      </dsp:txXfrm>
    </dsp:sp>
    <dsp:sp modelId="{16A8C208-B69E-4EFD-93A3-E023ADC06B20}">
      <dsp:nvSpPr>
        <dsp:cNvPr id="0" name=""/>
        <dsp:cNvSpPr/>
      </dsp:nvSpPr>
      <dsp:spPr>
        <a:xfrm>
          <a:off x="2425271" y="2495187"/>
          <a:ext cx="6958008" cy="1053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5" tIns="111445" rIns="111445" bIns="11144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fully functional </a:t>
          </a:r>
          <a:r>
            <a:rPr lang="en-US" sz="2400" b="1" kern="1200" dirty="0"/>
            <a:t>interactive dashboard</a:t>
          </a:r>
          <a:r>
            <a:rPr lang="en-US" sz="2400" kern="1200" dirty="0"/>
            <a:t> showcasing trends</a:t>
          </a:r>
          <a:r>
            <a:rPr lang="en-US" sz="1800" kern="1200" dirty="0"/>
            <a:t>.</a:t>
          </a:r>
        </a:p>
      </dsp:txBody>
      <dsp:txXfrm>
        <a:off x="2425271" y="2495187"/>
        <a:ext cx="6958008" cy="1053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731520"/>
            <a:ext cx="6355080" cy="2506583"/>
          </a:xfrm>
        </p:spPr>
        <p:txBody>
          <a:bodyPr anchor="b">
            <a:normAutofit/>
          </a:bodyPr>
          <a:lstStyle/>
          <a:p>
            <a:r>
              <a:rPr lang="en-US" sz="4800" i="0" dirty="0">
                <a:effectLst/>
              </a:rPr>
              <a:t>Data Visualization Associate Early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619898"/>
            <a:ext cx="6355080" cy="2613262"/>
          </a:xfrm>
        </p:spPr>
        <p:txBody>
          <a:bodyPr>
            <a:normAutofit/>
          </a:bodyPr>
          <a:lstStyle/>
          <a:p>
            <a:r>
              <a:rPr lang="en-US" sz="2800" i="0" dirty="0">
                <a:effectLst/>
              </a:rPr>
              <a:t>A Journey Through Data Cleaning, Processing, and Visualization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FE36896-6FCC-A263-2EA3-FF11866F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  <p:pic>
        <p:nvPicPr>
          <p:cNvPr id="5" name="Picture 4" descr="Excelerate logo">
            <a:extLst>
              <a:ext uri="{FF2B5EF4-FFF2-40B4-BE49-F238E27FC236}">
                <a16:creationId xmlns:a16="http://schemas.microsoft.com/office/drawing/2014/main" id="{CD8A7C73-D516-89B0-20BC-E998F2F7B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065" y="5596543"/>
            <a:ext cx="2792095" cy="529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124B4-256D-EBD3-F6E1-CED93996A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6BD6-2E02-BDFD-5AB9-D04E9E31433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Week 3 – Dashboard Planning &amp;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48947-6278-9024-E949-33624303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8" name="Subtitle 2">
            <a:extLst>
              <a:ext uri="{FF2B5EF4-FFF2-40B4-BE49-F238E27FC236}">
                <a16:creationId xmlns:a16="http://schemas.microsoft.com/office/drawing/2014/main" id="{9DD25593-0CF5-F3F2-2CDA-3E6F464DF3B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49317158"/>
              </p:ext>
            </p:extLst>
          </p:nvPr>
        </p:nvGraphicFramePr>
        <p:xfrm>
          <a:off x="838200" y="1250302"/>
          <a:ext cx="10834396" cy="4577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8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55B7C-BF7F-136F-7B80-98E34C1D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E8A0-69BE-0204-3CC2-4B67436420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cap="all" spc="15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69A75-67EB-D853-80CA-8AB59047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58696-B1C0-CF60-55E7-A4D3B63D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680" y="451181"/>
            <a:ext cx="8303120" cy="6041693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A349CB-7B52-E8D9-236E-7D76BDF984B3}"/>
              </a:ext>
            </a:extLst>
          </p:cNvPr>
          <p:cNvGrpSpPr/>
          <p:nvPr/>
        </p:nvGrpSpPr>
        <p:grpSpPr>
          <a:xfrm>
            <a:off x="-713815" y="1742279"/>
            <a:ext cx="5663503" cy="1010857"/>
            <a:chOff x="-1666690" y="3187342"/>
            <a:chExt cx="3241691" cy="8883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68801C-0E0F-30FF-0E76-FB5F8316CC29}"/>
                </a:ext>
              </a:extLst>
            </p:cNvPr>
            <p:cNvSpPr/>
            <p:nvPr/>
          </p:nvSpPr>
          <p:spPr>
            <a:xfrm>
              <a:off x="1" y="3187342"/>
              <a:ext cx="1575000" cy="88839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06EE02-03A6-40CF-15B3-EE8488D26B6F}"/>
                </a:ext>
              </a:extLst>
            </p:cNvPr>
            <p:cNvSpPr txBox="1"/>
            <p:nvPr/>
          </p:nvSpPr>
          <p:spPr>
            <a:xfrm>
              <a:off x="-1666690" y="3207389"/>
              <a:ext cx="2520221" cy="2565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i="0" kern="1200" baseline="0" dirty="0"/>
                <a:t>Identifying KPIs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dirty="0"/>
                <a:t>And 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DESIGNING WIREFRAME 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WITH 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ANNOTATIONS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532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4973D-600C-EF86-2C06-4E88226AD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2205-54A6-F9A5-A55D-BD1B10D8BC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Week 4 – Dashboard Implementation &amp; Insights</a:t>
            </a: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CE516E02-3EE8-F3D5-4442-94310634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DB4A985-4E2E-F265-7D96-4857B239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84BAF-51A0-48D8-365A-6D753DC3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Subtitle 2">
            <a:extLst>
              <a:ext uri="{FF2B5EF4-FFF2-40B4-BE49-F238E27FC236}">
                <a16:creationId xmlns:a16="http://schemas.microsoft.com/office/drawing/2014/main" id="{A7239BDF-8826-39E5-5F4F-F4D51924AD72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593158043"/>
              </p:ext>
            </p:extLst>
          </p:nvPr>
        </p:nvGraphicFramePr>
        <p:xfrm>
          <a:off x="838199" y="2136775"/>
          <a:ext cx="10515599" cy="369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69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33BDA-0D77-2DA4-3DC0-221FA5797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F968-E3CF-512D-2B22-8E449FB0E17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50" y="514213"/>
            <a:ext cx="4762501" cy="51945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4CD3F-3F83-4959-A448-93378973978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95" y="1645407"/>
            <a:ext cx="5206448" cy="50760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Key sections:</a:t>
            </a:r>
            <a:r>
              <a:rPr lang="en-US" sz="2800" dirty="0"/>
              <a:t> KPIs, trends, geographical data, and student demographics.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These are implemented in the Dashboard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https://lookerstudio.google.com/reporting/0cb13429-d263-47a1-8ba4-c9b0549f9ea5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944C6-5221-E4AB-C0D4-991F795E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3AD03-11AA-54F2-C268-BEE35EAD1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6D0F-AA02-4246-5F1B-14B0FCEB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48F19C-A3D4-1FA4-9CB6-E6057EE49D72}"/>
              </a:ext>
            </a:extLst>
          </p:cNvPr>
          <p:cNvGrpSpPr/>
          <p:nvPr/>
        </p:nvGrpSpPr>
        <p:grpSpPr>
          <a:xfrm>
            <a:off x="135506" y="68262"/>
            <a:ext cx="7487807" cy="6721475"/>
            <a:chOff x="1715828" y="0"/>
            <a:chExt cx="8342572" cy="74419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562C3E-6963-3198-9A54-B1F79FC23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5828" y="0"/>
              <a:ext cx="8342572" cy="442705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1285725-93A2-BE81-3B13-A7F61503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953"/>
            <a:stretch/>
          </p:blipFill>
          <p:spPr>
            <a:xfrm>
              <a:off x="1715828" y="3758458"/>
              <a:ext cx="8342572" cy="368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62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7D77-8FAF-73B0-01A4-DEF4D5AF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382" y="380172"/>
            <a:ext cx="5698435" cy="47707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Actionable Recommendations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281DF-433B-F0E8-6613-A5B81759BA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87783" y="1252330"/>
            <a:ext cx="7137955" cy="5104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Improve Data Collection</a:t>
            </a:r>
            <a:r>
              <a:rPr lang="en-US" sz="2400" dirty="0"/>
              <a:t>: Address missing gender and opportunity category values to ensure accurate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Optimize Opportunity Offerings</a:t>
            </a:r>
            <a:r>
              <a:rPr lang="en-US" sz="2400" dirty="0"/>
              <a:t>: Promote opportunities with lower engagement to balance interest across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Target Marketing Efforts</a:t>
            </a:r>
            <a:r>
              <a:rPr lang="en-US" sz="2400" dirty="0"/>
              <a:t>: Since user registrations peak in specific months, align marketing campaigns accordingly.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Expand Geographical Reach</a:t>
            </a:r>
            <a:r>
              <a:rPr lang="en-US" sz="2400" dirty="0"/>
              <a:t>: Leverage insights from country-wise distribution to attract applicants from underrepresented regions.</a:t>
            </a: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E68EE38-5F58-F22E-368A-C9680E83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8CB9C9-62C7-EEBB-A375-BA850FC1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ABCCE7-41D4-751B-E206-16E1B2DB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04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Learnings</a:t>
            </a:r>
          </a:p>
        </p:txBody>
      </p:sp>
      <p:graphicFrame>
        <p:nvGraphicFramePr>
          <p:cNvPr id="58" name="Content Placeholder 57" title="Funding Chart">
            <a:extLst>
              <a:ext uri="{FF2B5EF4-FFF2-40B4-BE49-F238E27FC236}">
                <a16:creationId xmlns:a16="http://schemas.microsoft.com/office/drawing/2014/main" id="{0231F8BC-AEBA-4843-9F73-E06265724EAB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3157508600"/>
              </p:ext>
            </p:extLst>
          </p:nvPr>
        </p:nvGraphicFramePr>
        <p:xfrm>
          <a:off x="10747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/>
          <a:lstStyle/>
          <a:p>
            <a:r>
              <a:rPr lang="en-US" dirty="0"/>
              <a:t>WEEK 01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/>
          <a:lstStyle/>
          <a:p>
            <a:r>
              <a:rPr lang="en-US" dirty="0"/>
              <a:t>Handling large datasets with missing values.</a:t>
            </a:r>
          </a:p>
        </p:txBody>
      </p:sp>
      <p:graphicFrame>
        <p:nvGraphicFramePr>
          <p:cNvPr id="59" name="Content Placeholder 58" title="Funding Chart">
            <a:extLst>
              <a:ext uri="{FF2B5EF4-FFF2-40B4-BE49-F238E27FC236}">
                <a16:creationId xmlns:a16="http://schemas.microsoft.com/office/drawing/2014/main" id="{AD7D64AB-F97A-41F1-B2E8-66B1E245043A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3021991828"/>
              </p:ext>
            </p:extLst>
          </p:nvPr>
        </p:nvGraphicFramePr>
        <p:xfrm>
          <a:off x="38052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/>
          <a:lstStyle/>
          <a:p>
            <a:r>
              <a:rPr lang="en-US" dirty="0"/>
              <a:t>WEEK 02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/>
          <a:lstStyle/>
          <a:p>
            <a:r>
              <a:rPr lang="en-US" dirty="0"/>
              <a:t>Master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Validating relationships between datasets, and merging them in a Master Table</a:t>
            </a:r>
          </a:p>
        </p:txBody>
      </p:sp>
      <p:graphicFrame>
        <p:nvGraphicFramePr>
          <p:cNvPr id="60" name="Content Placeholder 59" title="Funding Chart">
            <a:extLst>
              <a:ext uri="{FF2B5EF4-FFF2-40B4-BE49-F238E27FC236}">
                <a16:creationId xmlns:a16="http://schemas.microsoft.com/office/drawing/2014/main" id="{81BCDC44-04F0-4390-B965-A86C88176708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350556506"/>
              </p:ext>
            </p:extLst>
          </p:nvPr>
        </p:nvGraphicFramePr>
        <p:xfrm>
          <a:off x="65293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/>
          <a:lstStyle/>
          <a:p>
            <a:r>
              <a:rPr lang="en-US" dirty="0"/>
              <a:t>WEEK 03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/>
          <a:lstStyle/>
          <a:p>
            <a:r>
              <a:rPr lang="en-US" dirty="0"/>
              <a:t>Wire Frame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/>
          <a:lstStyle/>
          <a:p>
            <a:r>
              <a:rPr lang="en-US" dirty="0"/>
              <a:t>Planning out the annotations.</a:t>
            </a:r>
          </a:p>
          <a:p>
            <a:endParaRPr lang="en-US" noProof="1"/>
          </a:p>
        </p:txBody>
      </p:sp>
      <p:graphicFrame>
        <p:nvGraphicFramePr>
          <p:cNvPr id="61" name="Content Placeholder 60" title="Funding Chart">
            <a:extLst>
              <a:ext uri="{FF2B5EF4-FFF2-40B4-BE49-F238E27FC236}">
                <a16:creationId xmlns:a16="http://schemas.microsoft.com/office/drawing/2014/main" id="{D78C801B-5A42-4B88-AF2C-A3C45CD69E2E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375921011"/>
              </p:ext>
            </p:extLst>
          </p:nvPr>
        </p:nvGraphicFramePr>
        <p:xfrm>
          <a:off x="92598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/>
          <a:lstStyle/>
          <a:p>
            <a:r>
              <a:rPr lang="en-US" dirty="0"/>
              <a:t>WEEK 04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/>
          <a:lstStyle/>
          <a:p>
            <a:r>
              <a:rPr lang="en-US" noProof="1"/>
              <a:t>Designing a </a:t>
            </a:r>
            <a:r>
              <a:rPr lang="en-US" b="1" noProof="1"/>
              <a:t>user-friendly</a:t>
            </a:r>
            <a:r>
              <a:rPr lang="en-US" noProof="1"/>
              <a:t> and </a:t>
            </a:r>
            <a:r>
              <a:rPr lang="en-US" b="1" noProof="1"/>
              <a:t>insightful</a:t>
            </a:r>
            <a:r>
              <a:rPr lang="en-US" noProof="1"/>
              <a:t> dashboard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D09BFB8-1B9D-B68F-83E4-2B34E10000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9713" y="1010030"/>
            <a:ext cx="9674087" cy="4585700"/>
          </a:xfrm>
        </p:spPr>
        <p:txBody>
          <a:bodyPr/>
          <a:lstStyle/>
          <a:p>
            <a:br>
              <a:rPr lang="en-US" sz="2800" dirty="0"/>
            </a:br>
            <a:r>
              <a:rPr lang="en-US" sz="2800" dirty="0"/>
              <a:t>At last we sincerely appreciate the opportunity provided by </a:t>
            </a:r>
            <a:r>
              <a:rPr lang="en-US" sz="2800" b="1" dirty="0"/>
              <a:t>Excelerate</a:t>
            </a:r>
            <a:r>
              <a:rPr lang="en-US" sz="2800" dirty="0"/>
              <a:t> to work on this project. This internship has been an incredible learning experience, allowing us to apply data analytics concepts to real-world scenarios. Thank you to our mentors, peers, and the entire </a:t>
            </a:r>
            <a:r>
              <a:rPr lang="en-US" sz="2800" b="1" dirty="0"/>
              <a:t>Excelerate</a:t>
            </a:r>
            <a:r>
              <a:rPr lang="en-US" sz="2800" dirty="0"/>
              <a:t> team for their guidance and support throughout this journey.</a:t>
            </a:r>
          </a:p>
          <a:p>
            <a:endParaRPr lang="en-US" sz="2800" dirty="0"/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475C-3770-BA8D-ADC6-BED9DE85F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AB44-B744-E7B5-0A9E-8B7E8BE3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10" y="545532"/>
            <a:ext cx="6004469" cy="873617"/>
          </a:xfrm>
        </p:spPr>
        <p:txBody>
          <a:bodyPr>
            <a:normAutofit/>
          </a:bodyPr>
          <a:lstStyle/>
          <a:p>
            <a:r>
              <a:rPr lang="en-US" sz="3200" dirty="0"/>
              <a:t>team 22b | 0303 </a:t>
            </a:r>
            <a:r>
              <a:rPr lang="en-US" sz="3200" dirty="0" err="1"/>
              <a:t>dva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E3DB-3280-3A5C-57F4-F60DA3073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404472" y="1497884"/>
            <a:ext cx="2716802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Team Lead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1030F-327E-1E7B-C48D-5A64A0F911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8906" y="2500053"/>
            <a:ext cx="2937515" cy="564578"/>
          </a:xfrm>
        </p:spPr>
        <p:txBody>
          <a:bodyPr/>
          <a:lstStyle/>
          <a:p>
            <a:r>
              <a:rPr lang="en-US" sz="2800" dirty="0"/>
              <a:t>Project Leads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24E3B-E9B2-D023-AE29-A29B2F4602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360" y="3633788"/>
            <a:ext cx="3200400" cy="514350"/>
          </a:xfrm>
        </p:spPr>
        <p:txBody>
          <a:bodyPr/>
          <a:lstStyle/>
          <a:p>
            <a:r>
              <a:rPr lang="en-US" sz="2800" dirty="0"/>
              <a:t>Project Scribe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7A8A41-7EDD-9884-5ED0-37C41CDC5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906" y="4710113"/>
            <a:ext cx="3696957" cy="514350"/>
          </a:xfrm>
        </p:spPr>
        <p:txBody>
          <a:bodyPr/>
          <a:lstStyle/>
          <a:p>
            <a:r>
              <a:rPr lang="en-US" sz="2800" dirty="0"/>
              <a:t>Project Manager</a:t>
            </a: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7ABF1-D20D-BE22-0546-C4A9115F2A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419149"/>
            <a:ext cx="5539095" cy="1186171"/>
          </a:xfrm>
        </p:spPr>
        <p:txBody>
          <a:bodyPr>
            <a:normAutofit/>
          </a:bodyPr>
          <a:lstStyle/>
          <a:p>
            <a:r>
              <a:rPr lang="en-US" sz="3200" dirty="0"/>
              <a:t>Wamiq</a:t>
            </a:r>
            <a:r>
              <a:rPr lang="en-US" dirty="0"/>
              <a:t> </a:t>
            </a:r>
            <a:r>
              <a:rPr lang="en-US" sz="3200" dirty="0"/>
              <a:t>Ejaz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5C62CD-00F4-778F-F994-67EB27299D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507235"/>
            <a:ext cx="5539095" cy="1186171"/>
          </a:xfrm>
        </p:spPr>
        <p:txBody>
          <a:bodyPr/>
          <a:lstStyle/>
          <a:p>
            <a:r>
              <a:rPr lang="en-US" sz="3200" dirty="0"/>
              <a:t>Areeba Fatima &amp; Varun D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C4CECB-C15C-0873-AEFA-A1627C046F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580065"/>
            <a:ext cx="5539095" cy="1186171"/>
          </a:xfrm>
        </p:spPr>
        <p:txBody>
          <a:bodyPr>
            <a:normAutofit/>
          </a:bodyPr>
          <a:lstStyle/>
          <a:p>
            <a:r>
              <a:rPr lang="en-US" sz="3200" dirty="0"/>
              <a:t>Sakshi </a:t>
            </a:r>
            <a:r>
              <a:rPr lang="en-US" sz="3200" dirty="0" err="1"/>
              <a:t>Gollar</a:t>
            </a:r>
            <a:endParaRPr lang="en-US" sz="3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E702C0-29E6-2FC1-67A8-8E28A105DE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>
            <a:normAutofit/>
          </a:bodyPr>
          <a:lstStyle/>
          <a:p>
            <a:r>
              <a:rPr lang="en-US" sz="3200" dirty="0"/>
              <a:t>Shivani </a:t>
            </a:r>
            <a:r>
              <a:rPr lang="en-US" sz="3200" dirty="0" err="1"/>
              <a:t>Galande</a:t>
            </a:r>
            <a:endParaRPr lang="en-US" sz="32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FA20D8F-0AEB-90C1-B885-1C8CD24A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A9777-C17F-7A4D-AD2D-C00EA083D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53C8-64B4-4CDB-E04C-2778978F6B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107" y="597416"/>
            <a:ext cx="8421688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cap="all" spc="15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Introduction</a:t>
            </a:r>
            <a:endParaRPr lang="en-US" kern="1200" cap="all" spc="15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6301354-7079-A025-C8DB-C7B580D43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0447" y="1930645"/>
            <a:ext cx="3924300" cy="823912"/>
          </a:xfrm>
        </p:spPr>
        <p:txBody>
          <a:bodyPr/>
          <a:lstStyle/>
          <a:p>
            <a:pPr marL="0" marR="0" lvl="0" algn="ctr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PK" sz="2800" i="0" strike="noStrike" cap="none" normalizeH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Internship </a:t>
            </a:r>
            <a:r>
              <a:rPr kumimoji="0" lang="en-US" altLang="en-PK" sz="3200" i="0" strike="noStrike" cap="none" normalizeH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kumimoji="0" lang="en-US" altLang="en-PK" sz="2800" i="0" strike="noStrike" cap="none" normalizeH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3C1E886-1BAF-DDF0-2FFD-F92CA554E9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77440" y="3257609"/>
            <a:ext cx="9128760" cy="87216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algn="ctr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PK" sz="2800" b="1" i="0" u="none" strike="noStrike" cap="none" normalizeH="0" dirty="0">
                <a:ln>
                  <a:noFill/>
                </a:ln>
                <a:effectLst/>
              </a:rPr>
              <a:t>This is a Virtual internship focusing on real-world data analysis.</a:t>
            </a:r>
          </a:p>
          <a:p>
            <a:pPr marR="0" lvl="0" algn="ctr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PK" sz="2800" b="0" i="0" u="none" strike="noStrike" cap="none" normalizeH="0" dirty="0">
              <a:ln>
                <a:noFill/>
              </a:ln>
              <a:effectLst/>
            </a:endParaRPr>
          </a:p>
          <a:p>
            <a:pPr algn="ctr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83481-BAD3-6986-3AA0-E93A8A2C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197393D-85E3-CF09-B2BF-6B510821E62B}"/>
              </a:ext>
            </a:extLst>
          </p:cNvPr>
          <p:cNvSpPr txBox="1">
            <a:spLocks/>
          </p:cNvSpPr>
          <p:nvPr/>
        </p:nvSpPr>
        <p:spPr>
          <a:xfrm>
            <a:off x="4560447" y="4495535"/>
            <a:ext cx="3924300" cy="350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PK" sz="32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PK" sz="32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PK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0318651-EEE5-1BA7-416C-85DD50DE95D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651760" y="5135879"/>
            <a:ext cx="8702040" cy="1124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rtl="0" eaLnBrk="1" fontAlgn="base" latinLnBrk="0" hangingPunct="1">
              <a:buClrTx/>
              <a:buSzPts val="1400"/>
            </a:pPr>
            <a:r>
              <a:rPr lang="en-US" sz="2800" b="1" i="0" kern="1200" spc="50" baseline="0" dirty="0">
                <a:ln>
                  <a:noFill/>
                </a:ln>
                <a:solidFill>
                  <a:srgbClr val="404040"/>
                </a:solidFill>
                <a:latin typeface="Tenorite" panose="00000500000000000000" pitchFamily="2" charset="0"/>
              </a:rPr>
              <a:t>Extraction, cleaning and structuring data to prepare it for visualization via </a:t>
            </a:r>
            <a:r>
              <a:rPr lang="en-US" sz="3200" b="1" i="0" kern="1200" spc="50" baseline="0" dirty="0">
                <a:ln>
                  <a:noFill/>
                </a:ln>
                <a:solidFill>
                  <a:srgbClr val="404040"/>
                </a:solidFill>
                <a:latin typeface="Tenorite" panose="00000500000000000000" pitchFamily="2" charset="0"/>
              </a:rPr>
              <a:t>dashboard</a:t>
            </a:r>
            <a:r>
              <a:rPr lang="en-US" sz="2800" b="1" i="0" kern="1200" spc="50" baseline="0" dirty="0">
                <a:ln>
                  <a:noFill/>
                </a:ln>
                <a:solidFill>
                  <a:srgbClr val="404040"/>
                </a:solidFill>
                <a:latin typeface="Tenorite" panose="00000500000000000000" pitchFamily="2" charset="0"/>
              </a:rPr>
              <a:t>.</a:t>
            </a:r>
            <a:endParaRPr lang="en-PK" sz="2800" b="1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PK" sz="2400" b="1" dirty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67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916DC-6A82-7F7D-F0A5-DE62765A5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6B18-F1D6-5BD7-BD71-95865F47685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995" y="536394"/>
            <a:ext cx="5111750" cy="1204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cap="all" spc="15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69B60-5948-12C7-5118-B7611F94FD96}"/>
              </a:ext>
            </a:extLst>
          </p:cNvPr>
          <p:cNvSpPr txBox="1"/>
          <p:nvPr/>
        </p:nvSpPr>
        <p:spPr>
          <a:xfrm>
            <a:off x="1630680" y="2438400"/>
            <a:ext cx="10210799" cy="3307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 fontAlgn="base"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kern="1200" spc="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project aims to </a:t>
            </a:r>
            <a:r>
              <a:rPr lang="en-US" sz="3200" b="1" kern="1200" spc="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clean</a:t>
            </a:r>
            <a:r>
              <a:rPr lang="en-US" sz="3200" kern="1200" spc="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200" b="1" kern="1200" spc="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transform</a:t>
            </a:r>
            <a:r>
              <a:rPr lang="en-US" sz="3200" kern="1200" spc="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3200" b="1" kern="1200" spc="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visualize</a:t>
            </a:r>
            <a:r>
              <a:rPr lang="en-US" sz="3200" kern="1200" spc="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data in a structured manner, enabling better decisions through a well-organized </a:t>
            </a:r>
            <a:r>
              <a:rPr lang="en-US" sz="3200" b="1" kern="1200" spc="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master table </a:t>
            </a:r>
            <a:r>
              <a:rPr lang="en-US" sz="3200" kern="1200" spc="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3200" b="1" kern="1200" spc="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interactive dashboard</a:t>
            </a:r>
            <a:r>
              <a:rPr lang="en-US" sz="3200" kern="1200" spc="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 By streamlining data processes and improving visualization techniques, the project provides a solution for data-driven decision-making.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6D6A5-56F4-2F2C-E9DA-05E7DD29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2E613-678D-EB7F-72AD-6242D5DBF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D231-0951-20D1-308C-D3EF31684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Week 1 – Data Exploration &amp; Cleaning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4B61-BF86-E2C8-B7DA-A2C7EE9C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Subtitle 2">
            <a:extLst>
              <a:ext uri="{FF2B5EF4-FFF2-40B4-BE49-F238E27FC236}">
                <a16:creationId xmlns:a16="http://schemas.microsoft.com/office/drawing/2014/main" id="{3A0177B3-A052-45C3-B62D-6FE880E1E16A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426673953"/>
              </p:ext>
            </p:extLst>
          </p:nvPr>
        </p:nvGraphicFramePr>
        <p:xfrm>
          <a:off x="838199" y="2136775"/>
          <a:ext cx="10515599" cy="369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2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F2F95-2D39-7C9D-FEF8-C8B685A3D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230E-E79F-D3CE-EC62-C24153A96D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804" y="0"/>
            <a:ext cx="19470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kern="1200" cap="all" spc="15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002C70D-C999-732B-6DA4-DA71E54BB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8691" y="1953024"/>
            <a:ext cx="3924300" cy="823912"/>
          </a:xfrm>
        </p:spPr>
        <p:txBody>
          <a:bodyPr/>
          <a:lstStyle/>
          <a:p>
            <a:r>
              <a:rPr lang="en-US" dirty="0"/>
              <a:t>Country wise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B16C9-8DC9-A7D8-C094-D7201394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84" b="-3"/>
          <a:stretch/>
        </p:blipFill>
        <p:spPr>
          <a:xfrm>
            <a:off x="449483" y="1584961"/>
            <a:ext cx="5384787" cy="4247512"/>
          </a:xfrm>
          <a:prstGeom prst="rect">
            <a:avLst/>
          </a:prstGeom>
          <a:noFill/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CDDF163-8053-7050-0D6C-794C1B034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1953024"/>
            <a:ext cx="3943627" cy="823912"/>
          </a:xfrm>
        </p:spPr>
        <p:txBody>
          <a:bodyPr/>
          <a:lstStyle/>
          <a:p>
            <a:pPr algn="ctr"/>
            <a:r>
              <a:rPr lang="en-US" dirty="0"/>
              <a:t>Education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DA0E89-A005-0DEC-BE9E-B7CDE23CA4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67" r="-2" b="-2"/>
          <a:stretch/>
        </p:blipFill>
        <p:spPr>
          <a:xfrm>
            <a:off x="6331210" y="1584960"/>
            <a:ext cx="5411307" cy="424751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B1FEA-9802-F1A7-4C22-CF78DD6F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6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C1505-9269-1145-DC40-D49808F33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14A3-4F43-84B9-F2F1-63BABD76DA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805" y="0"/>
            <a:ext cx="20232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kern="1200" cap="all" spc="15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sz="3600" kern="1200" cap="all" spc="15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F052728-CCE3-6646-D61E-0CA076FAA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8691" y="1451373"/>
            <a:ext cx="3924300" cy="501651"/>
          </a:xfrm>
        </p:spPr>
        <p:txBody>
          <a:bodyPr/>
          <a:lstStyle/>
          <a:p>
            <a:r>
              <a:rPr lang="en-US" dirty="0"/>
              <a:t>Most Common Institutes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3BB0109-3D64-38DF-DB1E-7B5BBFEE4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1129112"/>
            <a:ext cx="3943627" cy="823912"/>
          </a:xfrm>
        </p:spPr>
        <p:txBody>
          <a:bodyPr/>
          <a:lstStyle/>
          <a:p>
            <a:pPr algn="ctr"/>
            <a:r>
              <a:rPr lang="en-US" dirty="0"/>
              <a:t>Inconsistent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959A8-CAC2-660C-EF60-C80087DC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49ADAD-D3F9-6300-94A2-E6590D6D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024"/>
            <a:ext cx="6023113" cy="4403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AC0769-D6E6-A31C-9D20-E39E45706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676" y="1953025"/>
            <a:ext cx="5906324" cy="44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6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886C9-8202-EA12-467E-8FDCA5C2C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1CEA-2AC1-8F04-8A15-D79E6B6FF6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Week 2 – Data Structuring &amp; 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FAB7B-A9B6-51D4-DC28-9A1A420F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13" name="Subtitle 2">
            <a:extLst>
              <a:ext uri="{FF2B5EF4-FFF2-40B4-BE49-F238E27FC236}">
                <a16:creationId xmlns:a16="http://schemas.microsoft.com/office/drawing/2014/main" id="{732BA51F-93DE-1411-94DE-568245EF77C7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182507345"/>
              </p:ext>
            </p:extLst>
          </p:nvPr>
        </p:nvGraphicFramePr>
        <p:xfrm>
          <a:off x="19878" y="1364776"/>
          <a:ext cx="12191999" cy="512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499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5EF92-E5F1-E10F-0238-01B5302DF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9E6D-3096-00A6-7CAB-F18826F06B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07" y="0"/>
            <a:ext cx="1179098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150" baseline="0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7A606-81EE-5C78-E6F9-2C6E03A4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CA7F00-8155-6B1E-2B9C-5D1BAC86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7" y="983973"/>
            <a:ext cx="11686693" cy="573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5290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sharepoint/v3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230e9df3-be65-4c73-a93b-d1236ebd677e"/>
    <ds:schemaRef ds:uri="http://schemas.openxmlformats.org/package/2006/metadata/core-properties"/>
    <ds:schemaRef ds:uri="http://purl.org/dc/dcmitype/"/>
    <ds:schemaRef ds:uri="http://www.w3.org/XML/1998/namespace"/>
    <ds:schemaRef ds:uri="16c05727-aa75-4e4a-9b5f-8a80a1165891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231</TotalTime>
  <Words>635</Words>
  <Application>Microsoft Office PowerPoint</Application>
  <PresentationFormat>Widescreen</PresentationFormat>
  <Paragraphs>109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Monoline</vt:lpstr>
      <vt:lpstr>Data Visualization Associate Early Internship</vt:lpstr>
      <vt:lpstr>team 22b | 0303 dva</vt:lpstr>
      <vt:lpstr>Introduction</vt:lpstr>
      <vt:lpstr>Objective</vt:lpstr>
      <vt:lpstr>Week 1 – Data Exploration &amp; Cleaning</vt:lpstr>
      <vt:lpstr>Results</vt:lpstr>
      <vt:lpstr>Results</vt:lpstr>
      <vt:lpstr>Week 2 – Data Structuring &amp; Transformation</vt:lpstr>
      <vt:lpstr>Result</vt:lpstr>
      <vt:lpstr>Week 3 – Dashboard Planning &amp; Design</vt:lpstr>
      <vt:lpstr>Result</vt:lpstr>
      <vt:lpstr>Week 4 – Dashboard Implementation &amp; Insights</vt:lpstr>
      <vt:lpstr>Dashboard</vt:lpstr>
      <vt:lpstr>PowerPoint Presentation</vt:lpstr>
      <vt:lpstr>Actionable Recommendations </vt:lpstr>
      <vt:lpstr>Challenges &amp; 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Associate Early Internship</dc:title>
  <dc:creator>(SP23-BCS-102) WAMIQ EJAZ</dc:creator>
  <cp:lastModifiedBy>Shivani Galande</cp:lastModifiedBy>
  <cp:revision>23</cp:revision>
  <dcterms:created xsi:type="dcterms:W3CDTF">2025-03-30T05:35:50Z</dcterms:created>
  <dcterms:modified xsi:type="dcterms:W3CDTF">2025-04-02T16:42:54Z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