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9C10-3B73-54B7-CD39-C3FFB22A7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6F98D-5661-D0DE-4FBA-AAA629EAF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8601F-53DD-8AE5-2282-3E3A06D9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343-6F8F-4756-8849-DCE4727F22B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86C8-33C9-2313-A4F1-6A9C7B31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3395C-DBFE-A7F4-54BF-D1CFC925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C218-DDC3-47ED-B96A-FFDBCD9A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ED0B-72EE-ABAF-D882-3428C89A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6E815-CC6C-909F-1CAD-044CC4983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4449-0B7D-F379-D02E-3815C9AB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343-6F8F-4756-8849-DCE4727F22B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C5FA-AE47-FD19-EA51-1F0CF173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B69EA-0743-A0E4-9DF7-7D4104C5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C218-DDC3-47ED-B96A-FFDBCD9A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6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F5C1D-84E0-5F57-1653-52388B0EA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61EFB-0348-6B7D-A074-9AE0024EF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E439D-A662-D258-F453-787B6B6C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343-6F8F-4756-8849-DCE4727F22B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14CAB-A027-4B32-9097-B5F2EB9E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5C27-7A5A-7E2B-CF07-F0A4D76D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C218-DDC3-47ED-B96A-FFDBCD9A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AB4C-6FF3-D6BD-57F4-191E4F88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1086-764F-D6A4-8AD3-B8BDAE7D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EC56-A307-98F8-6B0D-065F8C31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343-6F8F-4756-8849-DCE4727F22B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79F2-882F-5083-3845-D0E5690C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BBB3F-8A52-CAE5-80A2-D491A8C5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C218-DDC3-47ED-B96A-FFDBCD9A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FAAB-8CC7-339E-9376-6300F31C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6EEF-7D98-B3D8-44CA-E8B1A072F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6F3A-9B08-D560-2AAB-433A8713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343-6F8F-4756-8849-DCE4727F22B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01AB-EB43-BB79-E89B-3CCC5352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A5FED-9CD2-8EC9-49D4-91CAA342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C218-DDC3-47ED-B96A-FFDBCD9A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6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0EB4-7510-03BC-C62C-63688A43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DA37-E92F-81A3-7083-527536270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B9536-9706-FBDA-3F4C-A5D9CF5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D5B67-448F-B94D-D83B-CB85F296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343-6F8F-4756-8849-DCE4727F22B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9AF82-56FC-B4AE-9102-9A8863DB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C692-88B6-E31E-336C-A8E3AB44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C218-DDC3-47ED-B96A-FFDBCD9A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7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F0F9-8E79-FD93-06C6-1C7B6F67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EE3C4-E34C-E738-0B4D-4B48146DB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4AD89-E574-203E-8F0B-B961FF348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2B549-C5F5-7909-1FC4-15D71AD82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5A6C8-946E-85A0-FAB6-CA23AC426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E2F50-537E-F6E4-059A-2EF952F4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343-6F8F-4756-8849-DCE4727F22B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5CB83-B31F-526A-933A-955D0A96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BF23D-C0C0-F84B-9723-5513C6B7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C218-DDC3-47ED-B96A-FFDBCD9A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5F46-2618-4F47-B6AF-6F5A1E69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D0231-B33D-19B4-B24C-7C82A277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343-6F8F-4756-8849-DCE4727F22B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E5D6E-8A5E-16F8-A163-A34F8080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01BA3-6E26-C6C7-ECA4-FBBC06D8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C218-DDC3-47ED-B96A-FFDBCD9A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9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40CD3-AB57-2DC4-E835-0E680C47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343-6F8F-4756-8849-DCE4727F22B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7E2AB-8E46-F101-93D2-59BF6B9B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40AB9-A7F0-7261-D0C6-54C7C7EC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C218-DDC3-47ED-B96A-FFDBCD9A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0661-88AA-3F62-4E5C-4C989A2D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8DE3-BD94-80F3-3243-B9B14AD7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86EB7-98B0-CDE6-04B3-C978F537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E6FDD-6209-3EE1-5F5D-5BB4582D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343-6F8F-4756-8849-DCE4727F22B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DCEBC-5E9D-8C73-F6A9-60180A1C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52B3D-643B-7B83-BE3F-ECEEE152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C218-DDC3-47ED-B96A-FFDBCD9A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4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BFB7-78FA-DDDB-911E-B74086B1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562E1-BAD4-A2C3-8A23-616301D4B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159F1-E2C0-DD32-D7E9-C5F0AD177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3EEA6-BFE0-D4C7-7808-C47F906C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343-6F8F-4756-8849-DCE4727F22B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AE992-870E-49F6-2145-3B95ED48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A3D39-9637-4308-A96E-2014E649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C218-DDC3-47ED-B96A-FFDBCD9A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BE4B6-D4D1-5FF3-4277-16711107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6673A-221E-DD92-9269-AFE3D769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E400-1F5E-0C9B-B63F-9EADB0507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285343-6F8F-4756-8849-DCE4727F22B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20017-8497-90D2-3DEE-C8AF56599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3A15-C9BE-00E3-EDD6-236F243A0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5C218-DDC3-47ED-B96A-FFDBCD9A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FE82-EEE3-410D-2F32-1ABEF77BB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E530F-86CC-491E-5B14-A4981292A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Areeba Riaz Riaz i221244</dc:creator>
  <cp:lastModifiedBy>Areeba Riaz Riaz i221244</cp:lastModifiedBy>
  <cp:revision>1</cp:revision>
  <dcterms:created xsi:type="dcterms:W3CDTF">2024-11-26T18:35:12Z</dcterms:created>
  <dcterms:modified xsi:type="dcterms:W3CDTF">2024-11-26T18:35:45Z</dcterms:modified>
</cp:coreProperties>
</file>