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6"/>
  </p:notesMasterIdLst>
  <p:sldIdLst>
    <p:sldId id="258" r:id="rId2"/>
    <p:sldId id="256" r:id="rId3"/>
    <p:sldId id="257" r:id="rId4"/>
    <p:sldId id="270" r:id="rId5"/>
    <p:sldId id="259" r:id="rId6"/>
    <p:sldId id="260" r:id="rId7"/>
    <p:sldId id="261" r:id="rId8"/>
    <p:sldId id="268" r:id="rId9"/>
    <p:sldId id="269" r:id="rId10"/>
    <p:sldId id="271" r:id="rId11"/>
    <p:sldId id="262" r:id="rId12"/>
    <p:sldId id="263" r:id="rId13"/>
    <p:sldId id="264" r:id="rId14"/>
    <p:sldId id="265" r:id="rId15"/>
  </p:sldIdLst>
  <p:sldSz cx="11887200" cy="6765925"/>
  <p:notesSz cx="6858000" cy="9144000"/>
  <p:defaultTextStyle>
    <a:defPPr>
      <a:defRPr lang="en-US"/>
    </a:defPPr>
    <a:lvl1pPr marL="0" algn="l" defTabSz="788304" rtl="0" eaLnBrk="1" latinLnBrk="0" hangingPunct="1">
      <a:defRPr sz="1600" kern="1200">
        <a:solidFill>
          <a:schemeClr val="tx1"/>
        </a:solidFill>
        <a:latin typeface="+mn-lt"/>
        <a:ea typeface="+mn-ea"/>
        <a:cs typeface="+mn-cs"/>
      </a:defRPr>
    </a:lvl1pPr>
    <a:lvl2pPr marL="394152" algn="l" defTabSz="788304" rtl="0" eaLnBrk="1" latinLnBrk="0" hangingPunct="1">
      <a:defRPr sz="1600" kern="1200">
        <a:solidFill>
          <a:schemeClr val="tx1"/>
        </a:solidFill>
        <a:latin typeface="+mn-lt"/>
        <a:ea typeface="+mn-ea"/>
        <a:cs typeface="+mn-cs"/>
      </a:defRPr>
    </a:lvl2pPr>
    <a:lvl3pPr marL="788304" algn="l" defTabSz="788304" rtl="0" eaLnBrk="1" latinLnBrk="0" hangingPunct="1">
      <a:defRPr sz="1600" kern="1200">
        <a:solidFill>
          <a:schemeClr val="tx1"/>
        </a:solidFill>
        <a:latin typeface="+mn-lt"/>
        <a:ea typeface="+mn-ea"/>
        <a:cs typeface="+mn-cs"/>
      </a:defRPr>
    </a:lvl3pPr>
    <a:lvl4pPr marL="1182456" algn="l" defTabSz="788304" rtl="0" eaLnBrk="1" latinLnBrk="0" hangingPunct="1">
      <a:defRPr sz="1600" kern="1200">
        <a:solidFill>
          <a:schemeClr val="tx1"/>
        </a:solidFill>
        <a:latin typeface="+mn-lt"/>
        <a:ea typeface="+mn-ea"/>
        <a:cs typeface="+mn-cs"/>
      </a:defRPr>
    </a:lvl4pPr>
    <a:lvl5pPr marL="1576608" algn="l" defTabSz="788304" rtl="0" eaLnBrk="1" latinLnBrk="0" hangingPunct="1">
      <a:defRPr sz="1600" kern="1200">
        <a:solidFill>
          <a:schemeClr val="tx1"/>
        </a:solidFill>
        <a:latin typeface="+mn-lt"/>
        <a:ea typeface="+mn-ea"/>
        <a:cs typeface="+mn-cs"/>
      </a:defRPr>
    </a:lvl5pPr>
    <a:lvl6pPr marL="1970761" algn="l" defTabSz="788304" rtl="0" eaLnBrk="1" latinLnBrk="0" hangingPunct="1">
      <a:defRPr sz="1600" kern="1200">
        <a:solidFill>
          <a:schemeClr val="tx1"/>
        </a:solidFill>
        <a:latin typeface="+mn-lt"/>
        <a:ea typeface="+mn-ea"/>
        <a:cs typeface="+mn-cs"/>
      </a:defRPr>
    </a:lvl6pPr>
    <a:lvl7pPr marL="2364913" algn="l" defTabSz="788304" rtl="0" eaLnBrk="1" latinLnBrk="0" hangingPunct="1">
      <a:defRPr sz="1600" kern="1200">
        <a:solidFill>
          <a:schemeClr val="tx1"/>
        </a:solidFill>
        <a:latin typeface="+mn-lt"/>
        <a:ea typeface="+mn-ea"/>
        <a:cs typeface="+mn-cs"/>
      </a:defRPr>
    </a:lvl7pPr>
    <a:lvl8pPr marL="2759065" algn="l" defTabSz="788304" rtl="0" eaLnBrk="1" latinLnBrk="0" hangingPunct="1">
      <a:defRPr sz="1600" kern="1200">
        <a:solidFill>
          <a:schemeClr val="tx1"/>
        </a:solidFill>
        <a:latin typeface="+mn-lt"/>
        <a:ea typeface="+mn-ea"/>
        <a:cs typeface="+mn-cs"/>
      </a:defRPr>
    </a:lvl8pPr>
    <a:lvl9pPr marL="3153217" algn="l" defTabSz="788304"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4660"/>
  </p:normalViewPr>
  <p:slideViewPr>
    <p:cSldViewPr>
      <p:cViewPr varScale="1">
        <p:scale>
          <a:sx n="70" d="100"/>
          <a:sy n="70" d="100"/>
        </p:scale>
        <p:origin x="-750" y="-84"/>
      </p:cViewPr>
      <p:guideLst>
        <p:guide orient="horz" pos="2131"/>
        <p:guide pos="3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43E709-A3A2-4D07-A232-A31B2CCF7495}" type="doc">
      <dgm:prSet loTypeId="urn:microsoft.com/office/officeart/2005/8/layout/vProcess5" loCatId="process" qsTypeId="urn:microsoft.com/office/officeart/2005/8/quickstyle/simple4" qsCatId="simple" csTypeId="urn:microsoft.com/office/officeart/2005/8/colors/colorful4" csCatId="colorful" phldr="1"/>
      <dgm:spPr/>
      <dgm:t>
        <a:bodyPr/>
        <a:lstStyle/>
        <a:p>
          <a:endParaRPr lang="en-US"/>
        </a:p>
      </dgm:t>
    </dgm:pt>
    <dgm:pt modelId="{A654284D-81C6-4B96-8E0B-098A85A9A0CE}">
      <dgm:prSet phldrT="[Text]"/>
      <dgm:spPr/>
      <dgm:t>
        <a:bodyPr/>
        <a:lstStyle/>
        <a:p>
          <a:pPr algn="ctr"/>
          <a:r>
            <a:rPr lang="en-US" b="1" smtClean="0"/>
            <a:t>AREEBA FATIMA</a:t>
          </a:r>
          <a:endParaRPr lang="en-US" b="1" dirty="0"/>
        </a:p>
      </dgm:t>
    </dgm:pt>
    <dgm:pt modelId="{F74EAF13-1899-4845-B942-73DC5B724E8B}" type="parTrans" cxnId="{2D57E0DD-6DBB-4022-93D7-0576BE20E673}">
      <dgm:prSet/>
      <dgm:spPr/>
      <dgm:t>
        <a:bodyPr/>
        <a:lstStyle/>
        <a:p>
          <a:pPr algn="ctr"/>
          <a:endParaRPr lang="en-US" b="1"/>
        </a:p>
      </dgm:t>
    </dgm:pt>
    <dgm:pt modelId="{1D337D20-C3A1-4A25-8B70-4BFDBC5A34AA}" type="sibTrans" cxnId="{2D57E0DD-6DBB-4022-93D7-0576BE20E673}">
      <dgm:prSet/>
      <dgm:spPr/>
      <dgm:t>
        <a:bodyPr/>
        <a:lstStyle/>
        <a:p>
          <a:pPr algn="ctr"/>
          <a:endParaRPr lang="en-US" b="1"/>
        </a:p>
      </dgm:t>
    </dgm:pt>
    <dgm:pt modelId="{0B58D68F-776F-4A01-A682-0A4634BCCA5D}">
      <dgm:prSet phldrT="[Text]"/>
      <dgm:spPr/>
      <dgm:t>
        <a:bodyPr/>
        <a:lstStyle/>
        <a:p>
          <a:pPr algn="ctr"/>
          <a:r>
            <a:rPr lang="en-US" b="1" dirty="0" smtClean="0"/>
            <a:t>ROMAYSA</a:t>
          </a:r>
          <a:endParaRPr lang="en-US" b="1" dirty="0"/>
        </a:p>
      </dgm:t>
    </dgm:pt>
    <dgm:pt modelId="{4202021C-EC18-4FF4-B853-5AC0BE1457DC}" type="parTrans" cxnId="{B1FBA9CB-3984-4664-8BAB-30B7C4F9931B}">
      <dgm:prSet/>
      <dgm:spPr/>
      <dgm:t>
        <a:bodyPr/>
        <a:lstStyle/>
        <a:p>
          <a:pPr algn="ctr"/>
          <a:endParaRPr lang="en-US" b="1"/>
        </a:p>
      </dgm:t>
    </dgm:pt>
    <dgm:pt modelId="{5B68699F-29AA-42D5-BB28-150B203E6A84}" type="sibTrans" cxnId="{B1FBA9CB-3984-4664-8BAB-30B7C4F9931B}">
      <dgm:prSet/>
      <dgm:spPr/>
      <dgm:t>
        <a:bodyPr/>
        <a:lstStyle/>
        <a:p>
          <a:pPr algn="ctr"/>
          <a:endParaRPr lang="en-US" b="1"/>
        </a:p>
      </dgm:t>
    </dgm:pt>
    <dgm:pt modelId="{AF124402-B00B-45BC-BA36-598F7C06A7D1}">
      <dgm:prSet phldrT="[Text]"/>
      <dgm:spPr/>
      <dgm:t>
        <a:bodyPr/>
        <a:lstStyle/>
        <a:p>
          <a:pPr algn="ctr"/>
          <a:r>
            <a:rPr lang="en-US" b="1" dirty="0" smtClean="0"/>
            <a:t>AQEEL</a:t>
          </a:r>
          <a:endParaRPr lang="en-US" b="1" dirty="0"/>
        </a:p>
      </dgm:t>
    </dgm:pt>
    <dgm:pt modelId="{894F542C-081D-4E01-8150-A52AA2CBB3DF}" type="parTrans" cxnId="{C07A0C29-3BA3-4EB3-BFBA-8FA35A8E7D0E}">
      <dgm:prSet/>
      <dgm:spPr/>
      <dgm:t>
        <a:bodyPr/>
        <a:lstStyle/>
        <a:p>
          <a:pPr algn="ctr"/>
          <a:endParaRPr lang="en-US" b="1"/>
        </a:p>
      </dgm:t>
    </dgm:pt>
    <dgm:pt modelId="{14B63D8D-8DF6-42F6-AD44-8E7FD2366E6E}" type="sibTrans" cxnId="{C07A0C29-3BA3-4EB3-BFBA-8FA35A8E7D0E}">
      <dgm:prSet/>
      <dgm:spPr/>
      <dgm:t>
        <a:bodyPr/>
        <a:lstStyle/>
        <a:p>
          <a:pPr algn="ctr"/>
          <a:endParaRPr lang="en-US" b="1"/>
        </a:p>
      </dgm:t>
    </dgm:pt>
    <dgm:pt modelId="{1AF2CCCD-36D0-4FC2-A354-69A9F0919CB8}">
      <dgm:prSet phldrT="[Text]"/>
      <dgm:spPr/>
      <dgm:t>
        <a:bodyPr/>
        <a:lstStyle/>
        <a:p>
          <a:pPr algn="ctr"/>
          <a:r>
            <a:rPr lang="en-US" b="1" dirty="0" smtClean="0"/>
            <a:t>TEHREEMA</a:t>
          </a:r>
          <a:endParaRPr lang="en-US" b="1" dirty="0"/>
        </a:p>
      </dgm:t>
    </dgm:pt>
    <dgm:pt modelId="{994123C7-B816-4014-A454-2ADA52B51BDA}" type="parTrans" cxnId="{E53D02AE-ACC8-40D7-A42D-1FAE0A965ED8}">
      <dgm:prSet/>
      <dgm:spPr/>
      <dgm:t>
        <a:bodyPr/>
        <a:lstStyle/>
        <a:p>
          <a:pPr algn="ctr"/>
          <a:endParaRPr lang="en-US" b="1"/>
        </a:p>
      </dgm:t>
    </dgm:pt>
    <dgm:pt modelId="{80177075-9B69-4E44-A23E-DDC2D3B0908C}" type="sibTrans" cxnId="{E53D02AE-ACC8-40D7-A42D-1FAE0A965ED8}">
      <dgm:prSet/>
      <dgm:spPr/>
      <dgm:t>
        <a:bodyPr/>
        <a:lstStyle/>
        <a:p>
          <a:pPr algn="ctr"/>
          <a:endParaRPr lang="en-US" b="1"/>
        </a:p>
      </dgm:t>
    </dgm:pt>
    <dgm:pt modelId="{AF019068-62CE-4F72-82CF-44072D334380}" type="pres">
      <dgm:prSet presAssocID="{1343E709-A3A2-4D07-A232-A31B2CCF7495}" presName="outerComposite" presStyleCnt="0">
        <dgm:presLayoutVars>
          <dgm:chMax val="5"/>
          <dgm:dir/>
          <dgm:resizeHandles val="exact"/>
        </dgm:presLayoutVars>
      </dgm:prSet>
      <dgm:spPr/>
      <dgm:t>
        <a:bodyPr/>
        <a:lstStyle/>
        <a:p>
          <a:endParaRPr lang="en-US"/>
        </a:p>
      </dgm:t>
    </dgm:pt>
    <dgm:pt modelId="{20C2ECE6-28C1-4727-AD51-4151F329195B}" type="pres">
      <dgm:prSet presAssocID="{1343E709-A3A2-4D07-A232-A31B2CCF7495}" presName="dummyMaxCanvas" presStyleCnt="0">
        <dgm:presLayoutVars/>
      </dgm:prSet>
      <dgm:spPr/>
    </dgm:pt>
    <dgm:pt modelId="{0491D583-E41E-4F1F-8BAC-82244D86E730}" type="pres">
      <dgm:prSet presAssocID="{1343E709-A3A2-4D07-A232-A31B2CCF7495}" presName="FourNodes_1" presStyleLbl="node1" presStyleIdx="0" presStyleCnt="4">
        <dgm:presLayoutVars>
          <dgm:bulletEnabled val="1"/>
        </dgm:presLayoutVars>
      </dgm:prSet>
      <dgm:spPr/>
      <dgm:t>
        <a:bodyPr/>
        <a:lstStyle/>
        <a:p>
          <a:endParaRPr lang="en-US"/>
        </a:p>
      </dgm:t>
    </dgm:pt>
    <dgm:pt modelId="{4DFF2A89-527E-4E73-996D-AB4F1B2A9C6E}" type="pres">
      <dgm:prSet presAssocID="{1343E709-A3A2-4D07-A232-A31B2CCF7495}" presName="FourNodes_2" presStyleLbl="node1" presStyleIdx="1" presStyleCnt="4">
        <dgm:presLayoutVars>
          <dgm:bulletEnabled val="1"/>
        </dgm:presLayoutVars>
      </dgm:prSet>
      <dgm:spPr/>
      <dgm:t>
        <a:bodyPr/>
        <a:lstStyle/>
        <a:p>
          <a:endParaRPr lang="en-US"/>
        </a:p>
      </dgm:t>
    </dgm:pt>
    <dgm:pt modelId="{3621428F-A881-41D7-A9CD-CBA99887289C}" type="pres">
      <dgm:prSet presAssocID="{1343E709-A3A2-4D07-A232-A31B2CCF7495}" presName="FourNodes_3" presStyleLbl="node1" presStyleIdx="2" presStyleCnt="4">
        <dgm:presLayoutVars>
          <dgm:bulletEnabled val="1"/>
        </dgm:presLayoutVars>
      </dgm:prSet>
      <dgm:spPr/>
      <dgm:t>
        <a:bodyPr/>
        <a:lstStyle/>
        <a:p>
          <a:endParaRPr lang="en-US"/>
        </a:p>
      </dgm:t>
    </dgm:pt>
    <dgm:pt modelId="{5ACDC06D-A60D-4D77-8FCD-181152F1F273}" type="pres">
      <dgm:prSet presAssocID="{1343E709-A3A2-4D07-A232-A31B2CCF7495}" presName="FourNodes_4" presStyleLbl="node1" presStyleIdx="3" presStyleCnt="4">
        <dgm:presLayoutVars>
          <dgm:bulletEnabled val="1"/>
        </dgm:presLayoutVars>
      </dgm:prSet>
      <dgm:spPr/>
      <dgm:t>
        <a:bodyPr/>
        <a:lstStyle/>
        <a:p>
          <a:endParaRPr lang="en-US"/>
        </a:p>
      </dgm:t>
    </dgm:pt>
    <dgm:pt modelId="{A095217C-D807-4CF5-A69A-D391DCD769D8}" type="pres">
      <dgm:prSet presAssocID="{1343E709-A3A2-4D07-A232-A31B2CCF7495}" presName="FourConn_1-2" presStyleLbl="fgAccFollowNode1" presStyleIdx="0" presStyleCnt="3">
        <dgm:presLayoutVars>
          <dgm:bulletEnabled val="1"/>
        </dgm:presLayoutVars>
      </dgm:prSet>
      <dgm:spPr/>
      <dgm:t>
        <a:bodyPr/>
        <a:lstStyle/>
        <a:p>
          <a:endParaRPr lang="en-US"/>
        </a:p>
      </dgm:t>
    </dgm:pt>
    <dgm:pt modelId="{9B147BD5-5A64-4A1B-8D98-A1A834AB26AB}" type="pres">
      <dgm:prSet presAssocID="{1343E709-A3A2-4D07-A232-A31B2CCF7495}" presName="FourConn_2-3" presStyleLbl="fgAccFollowNode1" presStyleIdx="1" presStyleCnt="3">
        <dgm:presLayoutVars>
          <dgm:bulletEnabled val="1"/>
        </dgm:presLayoutVars>
      </dgm:prSet>
      <dgm:spPr/>
      <dgm:t>
        <a:bodyPr/>
        <a:lstStyle/>
        <a:p>
          <a:endParaRPr lang="en-US"/>
        </a:p>
      </dgm:t>
    </dgm:pt>
    <dgm:pt modelId="{8795A931-8757-4704-9620-C12E7C9E2225}" type="pres">
      <dgm:prSet presAssocID="{1343E709-A3A2-4D07-A232-A31B2CCF7495}" presName="FourConn_3-4" presStyleLbl="fgAccFollowNode1" presStyleIdx="2" presStyleCnt="3">
        <dgm:presLayoutVars>
          <dgm:bulletEnabled val="1"/>
        </dgm:presLayoutVars>
      </dgm:prSet>
      <dgm:spPr/>
      <dgm:t>
        <a:bodyPr/>
        <a:lstStyle/>
        <a:p>
          <a:endParaRPr lang="en-US"/>
        </a:p>
      </dgm:t>
    </dgm:pt>
    <dgm:pt modelId="{2F5E2954-7363-44AF-AC49-191C8BDA5390}" type="pres">
      <dgm:prSet presAssocID="{1343E709-A3A2-4D07-A232-A31B2CCF7495}" presName="FourNodes_1_text" presStyleLbl="node1" presStyleIdx="3" presStyleCnt="4">
        <dgm:presLayoutVars>
          <dgm:bulletEnabled val="1"/>
        </dgm:presLayoutVars>
      </dgm:prSet>
      <dgm:spPr/>
      <dgm:t>
        <a:bodyPr/>
        <a:lstStyle/>
        <a:p>
          <a:endParaRPr lang="en-US"/>
        </a:p>
      </dgm:t>
    </dgm:pt>
    <dgm:pt modelId="{62EA00A4-3511-42B3-AF61-24B0CAC82300}" type="pres">
      <dgm:prSet presAssocID="{1343E709-A3A2-4D07-A232-A31B2CCF7495}" presName="FourNodes_2_text" presStyleLbl="node1" presStyleIdx="3" presStyleCnt="4">
        <dgm:presLayoutVars>
          <dgm:bulletEnabled val="1"/>
        </dgm:presLayoutVars>
      </dgm:prSet>
      <dgm:spPr/>
      <dgm:t>
        <a:bodyPr/>
        <a:lstStyle/>
        <a:p>
          <a:endParaRPr lang="en-US"/>
        </a:p>
      </dgm:t>
    </dgm:pt>
    <dgm:pt modelId="{3E649597-2EEA-40A9-BD19-831BACB8F799}" type="pres">
      <dgm:prSet presAssocID="{1343E709-A3A2-4D07-A232-A31B2CCF7495}" presName="FourNodes_3_text" presStyleLbl="node1" presStyleIdx="3" presStyleCnt="4">
        <dgm:presLayoutVars>
          <dgm:bulletEnabled val="1"/>
        </dgm:presLayoutVars>
      </dgm:prSet>
      <dgm:spPr/>
      <dgm:t>
        <a:bodyPr/>
        <a:lstStyle/>
        <a:p>
          <a:endParaRPr lang="en-US"/>
        </a:p>
      </dgm:t>
    </dgm:pt>
    <dgm:pt modelId="{3A08A993-ED74-4178-9623-35DC8D71C0F9}" type="pres">
      <dgm:prSet presAssocID="{1343E709-A3A2-4D07-A232-A31B2CCF7495}" presName="FourNodes_4_text" presStyleLbl="node1" presStyleIdx="3" presStyleCnt="4">
        <dgm:presLayoutVars>
          <dgm:bulletEnabled val="1"/>
        </dgm:presLayoutVars>
      </dgm:prSet>
      <dgm:spPr/>
      <dgm:t>
        <a:bodyPr/>
        <a:lstStyle/>
        <a:p>
          <a:endParaRPr lang="en-US"/>
        </a:p>
      </dgm:t>
    </dgm:pt>
  </dgm:ptLst>
  <dgm:cxnLst>
    <dgm:cxn modelId="{9218544F-3101-484B-B12B-23AF840916FD}" type="presOf" srcId="{A654284D-81C6-4B96-8E0B-098A85A9A0CE}" destId="{0491D583-E41E-4F1F-8BAC-82244D86E730}" srcOrd="0" destOrd="0" presId="urn:microsoft.com/office/officeart/2005/8/layout/vProcess5"/>
    <dgm:cxn modelId="{E53D02AE-ACC8-40D7-A42D-1FAE0A965ED8}" srcId="{1343E709-A3A2-4D07-A232-A31B2CCF7495}" destId="{1AF2CCCD-36D0-4FC2-A354-69A9F0919CB8}" srcOrd="1" destOrd="0" parTransId="{994123C7-B816-4014-A454-2ADA52B51BDA}" sibTransId="{80177075-9B69-4E44-A23E-DDC2D3B0908C}"/>
    <dgm:cxn modelId="{C07A0C29-3BA3-4EB3-BFBA-8FA35A8E7D0E}" srcId="{1343E709-A3A2-4D07-A232-A31B2CCF7495}" destId="{AF124402-B00B-45BC-BA36-598F7C06A7D1}" srcOrd="3" destOrd="0" parTransId="{894F542C-081D-4E01-8150-A52AA2CBB3DF}" sibTransId="{14B63D8D-8DF6-42F6-AD44-8E7FD2366E6E}"/>
    <dgm:cxn modelId="{5375CF34-1BEA-4022-9EE9-18CB2834E9C3}" type="presOf" srcId="{AF124402-B00B-45BC-BA36-598F7C06A7D1}" destId="{5ACDC06D-A60D-4D77-8FCD-181152F1F273}" srcOrd="0" destOrd="0" presId="urn:microsoft.com/office/officeart/2005/8/layout/vProcess5"/>
    <dgm:cxn modelId="{9AA95B35-7B9A-4BEC-9F76-7A96AF83F149}" type="presOf" srcId="{80177075-9B69-4E44-A23E-DDC2D3B0908C}" destId="{9B147BD5-5A64-4A1B-8D98-A1A834AB26AB}" srcOrd="0" destOrd="0" presId="urn:microsoft.com/office/officeart/2005/8/layout/vProcess5"/>
    <dgm:cxn modelId="{82CE10D7-A31D-4C20-BD25-46966A49F5A1}" type="presOf" srcId="{1343E709-A3A2-4D07-A232-A31B2CCF7495}" destId="{AF019068-62CE-4F72-82CF-44072D334380}" srcOrd="0" destOrd="0" presId="urn:microsoft.com/office/officeart/2005/8/layout/vProcess5"/>
    <dgm:cxn modelId="{B1FBA9CB-3984-4664-8BAB-30B7C4F9931B}" srcId="{1343E709-A3A2-4D07-A232-A31B2CCF7495}" destId="{0B58D68F-776F-4A01-A682-0A4634BCCA5D}" srcOrd="2" destOrd="0" parTransId="{4202021C-EC18-4FF4-B853-5AC0BE1457DC}" sibTransId="{5B68699F-29AA-42D5-BB28-150B203E6A84}"/>
    <dgm:cxn modelId="{B82B22DE-0C1E-45D5-A425-DBAEF68E9078}" type="presOf" srcId="{1AF2CCCD-36D0-4FC2-A354-69A9F0919CB8}" destId="{4DFF2A89-527E-4E73-996D-AB4F1B2A9C6E}" srcOrd="0" destOrd="0" presId="urn:microsoft.com/office/officeart/2005/8/layout/vProcess5"/>
    <dgm:cxn modelId="{2D57E0DD-6DBB-4022-93D7-0576BE20E673}" srcId="{1343E709-A3A2-4D07-A232-A31B2CCF7495}" destId="{A654284D-81C6-4B96-8E0B-098A85A9A0CE}" srcOrd="0" destOrd="0" parTransId="{F74EAF13-1899-4845-B942-73DC5B724E8B}" sibTransId="{1D337D20-C3A1-4A25-8B70-4BFDBC5A34AA}"/>
    <dgm:cxn modelId="{AED5190B-C5DC-4FDA-935C-6ED0A4E0385F}" type="presOf" srcId="{A654284D-81C6-4B96-8E0B-098A85A9A0CE}" destId="{2F5E2954-7363-44AF-AC49-191C8BDA5390}" srcOrd="1" destOrd="0" presId="urn:microsoft.com/office/officeart/2005/8/layout/vProcess5"/>
    <dgm:cxn modelId="{D5B44B29-4B0B-4EB8-8C36-0686B4D120B4}" type="presOf" srcId="{1AF2CCCD-36D0-4FC2-A354-69A9F0919CB8}" destId="{62EA00A4-3511-42B3-AF61-24B0CAC82300}" srcOrd="1" destOrd="0" presId="urn:microsoft.com/office/officeart/2005/8/layout/vProcess5"/>
    <dgm:cxn modelId="{AD6259A8-BE0F-425C-97E0-26DEC510EF3C}" type="presOf" srcId="{1D337D20-C3A1-4A25-8B70-4BFDBC5A34AA}" destId="{A095217C-D807-4CF5-A69A-D391DCD769D8}" srcOrd="0" destOrd="0" presId="urn:microsoft.com/office/officeart/2005/8/layout/vProcess5"/>
    <dgm:cxn modelId="{F7F35402-DD93-4875-8BB8-84526DF25949}" type="presOf" srcId="{5B68699F-29AA-42D5-BB28-150B203E6A84}" destId="{8795A931-8757-4704-9620-C12E7C9E2225}" srcOrd="0" destOrd="0" presId="urn:microsoft.com/office/officeart/2005/8/layout/vProcess5"/>
    <dgm:cxn modelId="{B266AC43-6173-41B7-BF9B-B8FD048E3D4C}" type="presOf" srcId="{0B58D68F-776F-4A01-A682-0A4634BCCA5D}" destId="{3621428F-A881-41D7-A9CD-CBA99887289C}" srcOrd="0" destOrd="0" presId="urn:microsoft.com/office/officeart/2005/8/layout/vProcess5"/>
    <dgm:cxn modelId="{70BE292B-72A3-4833-BE8E-14960DC39B8F}" type="presOf" srcId="{AF124402-B00B-45BC-BA36-598F7C06A7D1}" destId="{3A08A993-ED74-4178-9623-35DC8D71C0F9}" srcOrd="1" destOrd="0" presId="urn:microsoft.com/office/officeart/2005/8/layout/vProcess5"/>
    <dgm:cxn modelId="{54CAAF29-48B2-48B7-B8E1-506BFEEC3867}" type="presOf" srcId="{0B58D68F-776F-4A01-A682-0A4634BCCA5D}" destId="{3E649597-2EEA-40A9-BD19-831BACB8F799}" srcOrd="1" destOrd="0" presId="urn:microsoft.com/office/officeart/2005/8/layout/vProcess5"/>
    <dgm:cxn modelId="{F985E39A-FD0C-4037-AFA9-69CDEAF60C4D}" type="presParOf" srcId="{AF019068-62CE-4F72-82CF-44072D334380}" destId="{20C2ECE6-28C1-4727-AD51-4151F329195B}" srcOrd="0" destOrd="0" presId="urn:microsoft.com/office/officeart/2005/8/layout/vProcess5"/>
    <dgm:cxn modelId="{2B362CD7-228B-465B-A7C0-A62D998AAA5C}" type="presParOf" srcId="{AF019068-62CE-4F72-82CF-44072D334380}" destId="{0491D583-E41E-4F1F-8BAC-82244D86E730}" srcOrd="1" destOrd="0" presId="urn:microsoft.com/office/officeart/2005/8/layout/vProcess5"/>
    <dgm:cxn modelId="{AB7CA273-34CA-4E3D-8A41-09C57B2F1818}" type="presParOf" srcId="{AF019068-62CE-4F72-82CF-44072D334380}" destId="{4DFF2A89-527E-4E73-996D-AB4F1B2A9C6E}" srcOrd="2" destOrd="0" presId="urn:microsoft.com/office/officeart/2005/8/layout/vProcess5"/>
    <dgm:cxn modelId="{B3B967A8-7708-4692-BD9F-80516D21F963}" type="presParOf" srcId="{AF019068-62CE-4F72-82CF-44072D334380}" destId="{3621428F-A881-41D7-A9CD-CBA99887289C}" srcOrd="3" destOrd="0" presId="urn:microsoft.com/office/officeart/2005/8/layout/vProcess5"/>
    <dgm:cxn modelId="{982BC161-AE67-450A-BFA0-9363F6BB2D85}" type="presParOf" srcId="{AF019068-62CE-4F72-82CF-44072D334380}" destId="{5ACDC06D-A60D-4D77-8FCD-181152F1F273}" srcOrd="4" destOrd="0" presId="urn:microsoft.com/office/officeart/2005/8/layout/vProcess5"/>
    <dgm:cxn modelId="{3F77DF5B-4376-4A52-9F28-785ED2309E2F}" type="presParOf" srcId="{AF019068-62CE-4F72-82CF-44072D334380}" destId="{A095217C-D807-4CF5-A69A-D391DCD769D8}" srcOrd="5" destOrd="0" presId="urn:microsoft.com/office/officeart/2005/8/layout/vProcess5"/>
    <dgm:cxn modelId="{FDB37010-8D7C-493D-AD63-F74F03DF8337}" type="presParOf" srcId="{AF019068-62CE-4F72-82CF-44072D334380}" destId="{9B147BD5-5A64-4A1B-8D98-A1A834AB26AB}" srcOrd="6" destOrd="0" presId="urn:microsoft.com/office/officeart/2005/8/layout/vProcess5"/>
    <dgm:cxn modelId="{0271B354-6C4E-4736-B885-C9B24CEB95AE}" type="presParOf" srcId="{AF019068-62CE-4F72-82CF-44072D334380}" destId="{8795A931-8757-4704-9620-C12E7C9E2225}" srcOrd="7" destOrd="0" presId="urn:microsoft.com/office/officeart/2005/8/layout/vProcess5"/>
    <dgm:cxn modelId="{466204F4-E498-42CF-9ADA-1527C9804176}" type="presParOf" srcId="{AF019068-62CE-4F72-82CF-44072D334380}" destId="{2F5E2954-7363-44AF-AC49-191C8BDA5390}" srcOrd="8" destOrd="0" presId="urn:microsoft.com/office/officeart/2005/8/layout/vProcess5"/>
    <dgm:cxn modelId="{62FE268E-9268-4C09-BF97-448C0809AA1D}" type="presParOf" srcId="{AF019068-62CE-4F72-82CF-44072D334380}" destId="{62EA00A4-3511-42B3-AF61-24B0CAC82300}" srcOrd="9" destOrd="0" presId="urn:microsoft.com/office/officeart/2005/8/layout/vProcess5"/>
    <dgm:cxn modelId="{A0BDD7B5-A9C0-4291-BB32-7B0A0C737120}" type="presParOf" srcId="{AF019068-62CE-4F72-82CF-44072D334380}" destId="{3E649597-2EEA-40A9-BD19-831BACB8F799}" srcOrd="10" destOrd="0" presId="urn:microsoft.com/office/officeart/2005/8/layout/vProcess5"/>
    <dgm:cxn modelId="{04E4F76B-5B5F-4522-B667-8D1F0AC3FDA2}" type="presParOf" srcId="{AF019068-62CE-4F72-82CF-44072D334380}" destId="{3A08A993-ED74-4178-9623-35DC8D71C0F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1D583-E41E-4F1F-8BAC-82244D86E730}">
      <dsp:nvSpPr>
        <dsp:cNvPr id="0" name=""/>
        <dsp:cNvSpPr/>
      </dsp:nvSpPr>
      <dsp:spPr>
        <a:xfrm>
          <a:off x="0" y="0"/>
          <a:ext cx="6035040" cy="765556"/>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smtClean="0"/>
            <a:t>AREEBA FATIMA</a:t>
          </a:r>
          <a:endParaRPr lang="en-US" sz="2800" b="1" kern="1200" dirty="0"/>
        </a:p>
      </dsp:txBody>
      <dsp:txXfrm>
        <a:off x="22422" y="22422"/>
        <a:ext cx="5144256" cy="720712"/>
      </dsp:txXfrm>
    </dsp:sp>
    <dsp:sp modelId="{4DFF2A89-527E-4E73-996D-AB4F1B2A9C6E}">
      <dsp:nvSpPr>
        <dsp:cNvPr id="0" name=""/>
        <dsp:cNvSpPr/>
      </dsp:nvSpPr>
      <dsp:spPr>
        <a:xfrm>
          <a:off x="505434" y="904748"/>
          <a:ext cx="6035040" cy="765556"/>
        </a:xfrm>
        <a:prstGeom prst="roundRect">
          <a:avLst>
            <a:gd name="adj" fmla="val 10000"/>
          </a:avLst>
        </a:prstGeom>
        <a:gradFill rotWithShape="0">
          <a:gsLst>
            <a:gs pos="0">
              <a:schemeClr val="accent4">
                <a:hueOff val="406013"/>
                <a:satOff val="-7024"/>
                <a:lumOff val="-1503"/>
                <a:alphaOff val="0"/>
                <a:shade val="15000"/>
                <a:satMod val="180000"/>
              </a:schemeClr>
            </a:gs>
            <a:gs pos="50000">
              <a:schemeClr val="accent4">
                <a:hueOff val="406013"/>
                <a:satOff val="-7024"/>
                <a:lumOff val="-1503"/>
                <a:alphaOff val="0"/>
                <a:shade val="45000"/>
                <a:satMod val="170000"/>
              </a:schemeClr>
            </a:gs>
            <a:gs pos="70000">
              <a:schemeClr val="accent4">
                <a:hueOff val="406013"/>
                <a:satOff val="-7024"/>
                <a:lumOff val="-1503"/>
                <a:alphaOff val="0"/>
                <a:tint val="99000"/>
                <a:shade val="65000"/>
                <a:satMod val="155000"/>
              </a:schemeClr>
            </a:gs>
            <a:gs pos="100000">
              <a:schemeClr val="accent4">
                <a:hueOff val="406013"/>
                <a:satOff val="-7024"/>
                <a:lumOff val="-1503"/>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t>TEHREEMA</a:t>
          </a:r>
          <a:endParaRPr lang="en-US" sz="2800" b="1" kern="1200" dirty="0"/>
        </a:p>
      </dsp:txBody>
      <dsp:txXfrm>
        <a:off x="527856" y="927170"/>
        <a:ext cx="4987150" cy="720712"/>
      </dsp:txXfrm>
    </dsp:sp>
    <dsp:sp modelId="{3621428F-A881-41D7-A9CD-CBA99887289C}">
      <dsp:nvSpPr>
        <dsp:cNvPr id="0" name=""/>
        <dsp:cNvSpPr/>
      </dsp:nvSpPr>
      <dsp:spPr>
        <a:xfrm>
          <a:off x="1003325" y="1809496"/>
          <a:ext cx="6035040" cy="765556"/>
        </a:xfrm>
        <a:prstGeom prst="roundRect">
          <a:avLst>
            <a:gd name="adj" fmla="val 10000"/>
          </a:avLst>
        </a:prstGeom>
        <a:gradFill rotWithShape="0">
          <a:gsLst>
            <a:gs pos="0">
              <a:schemeClr val="accent4">
                <a:hueOff val="812025"/>
                <a:satOff val="-14048"/>
                <a:lumOff val="-3007"/>
                <a:alphaOff val="0"/>
                <a:shade val="15000"/>
                <a:satMod val="180000"/>
              </a:schemeClr>
            </a:gs>
            <a:gs pos="50000">
              <a:schemeClr val="accent4">
                <a:hueOff val="812025"/>
                <a:satOff val="-14048"/>
                <a:lumOff val="-3007"/>
                <a:alphaOff val="0"/>
                <a:shade val="45000"/>
                <a:satMod val="170000"/>
              </a:schemeClr>
            </a:gs>
            <a:gs pos="70000">
              <a:schemeClr val="accent4">
                <a:hueOff val="812025"/>
                <a:satOff val="-14048"/>
                <a:lumOff val="-3007"/>
                <a:alphaOff val="0"/>
                <a:tint val="99000"/>
                <a:shade val="65000"/>
                <a:satMod val="155000"/>
              </a:schemeClr>
            </a:gs>
            <a:gs pos="100000">
              <a:schemeClr val="accent4">
                <a:hueOff val="812025"/>
                <a:satOff val="-14048"/>
                <a:lumOff val="-3007"/>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t>ROMAYSA</a:t>
          </a:r>
          <a:endParaRPr lang="en-US" sz="2800" b="1" kern="1200" dirty="0"/>
        </a:p>
      </dsp:txBody>
      <dsp:txXfrm>
        <a:off x="1025747" y="1831918"/>
        <a:ext cx="4994693" cy="720711"/>
      </dsp:txXfrm>
    </dsp:sp>
    <dsp:sp modelId="{5ACDC06D-A60D-4D77-8FCD-181152F1F273}">
      <dsp:nvSpPr>
        <dsp:cNvPr id="0" name=""/>
        <dsp:cNvSpPr/>
      </dsp:nvSpPr>
      <dsp:spPr>
        <a:xfrm>
          <a:off x="1508759" y="2714244"/>
          <a:ext cx="6035040" cy="765556"/>
        </a:xfrm>
        <a:prstGeom prst="roundRect">
          <a:avLst>
            <a:gd name="adj" fmla="val 10000"/>
          </a:avLst>
        </a:prstGeom>
        <a:gradFill rotWithShape="0">
          <a:gsLst>
            <a:gs pos="0">
              <a:schemeClr val="accent4">
                <a:hueOff val="1218038"/>
                <a:satOff val="-21072"/>
                <a:lumOff val="-4510"/>
                <a:alphaOff val="0"/>
                <a:shade val="15000"/>
                <a:satMod val="180000"/>
              </a:schemeClr>
            </a:gs>
            <a:gs pos="50000">
              <a:schemeClr val="accent4">
                <a:hueOff val="1218038"/>
                <a:satOff val="-21072"/>
                <a:lumOff val="-4510"/>
                <a:alphaOff val="0"/>
                <a:shade val="45000"/>
                <a:satMod val="170000"/>
              </a:schemeClr>
            </a:gs>
            <a:gs pos="70000">
              <a:schemeClr val="accent4">
                <a:hueOff val="1218038"/>
                <a:satOff val="-21072"/>
                <a:lumOff val="-4510"/>
                <a:alphaOff val="0"/>
                <a:tint val="99000"/>
                <a:shade val="65000"/>
                <a:satMod val="155000"/>
              </a:schemeClr>
            </a:gs>
            <a:gs pos="100000">
              <a:schemeClr val="accent4">
                <a:hueOff val="1218038"/>
                <a:satOff val="-21072"/>
                <a:lumOff val="-451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t>AQEEL</a:t>
          </a:r>
          <a:endParaRPr lang="en-US" sz="2800" b="1" kern="1200" dirty="0"/>
        </a:p>
      </dsp:txBody>
      <dsp:txXfrm>
        <a:off x="1531181" y="2736666"/>
        <a:ext cx="4987150" cy="720711"/>
      </dsp:txXfrm>
    </dsp:sp>
    <dsp:sp modelId="{A095217C-D807-4CF5-A69A-D391DCD769D8}">
      <dsp:nvSpPr>
        <dsp:cNvPr id="0" name=""/>
        <dsp:cNvSpPr/>
      </dsp:nvSpPr>
      <dsp:spPr>
        <a:xfrm>
          <a:off x="5537428" y="586346"/>
          <a:ext cx="497611" cy="497611"/>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b="1" kern="1200"/>
        </a:p>
      </dsp:txBody>
      <dsp:txXfrm>
        <a:off x="5649390" y="586346"/>
        <a:ext cx="273687" cy="374452"/>
      </dsp:txXfrm>
    </dsp:sp>
    <dsp:sp modelId="{9B147BD5-5A64-4A1B-8D98-A1A834AB26AB}">
      <dsp:nvSpPr>
        <dsp:cNvPr id="0" name=""/>
        <dsp:cNvSpPr/>
      </dsp:nvSpPr>
      <dsp:spPr>
        <a:xfrm>
          <a:off x="6042863" y="1491094"/>
          <a:ext cx="497611" cy="497611"/>
        </a:xfrm>
        <a:prstGeom prst="downArrow">
          <a:avLst>
            <a:gd name="adj1" fmla="val 55000"/>
            <a:gd name="adj2" fmla="val 45000"/>
          </a:avLst>
        </a:prstGeom>
        <a:solidFill>
          <a:schemeClr val="accent4">
            <a:tint val="40000"/>
            <a:alpha val="90000"/>
            <a:hueOff val="420344"/>
            <a:satOff val="-6182"/>
            <a:lumOff val="-677"/>
            <a:alphaOff val="0"/>
          </a:schemeClr>
        </a:solidFill>
        <a:ln w="9525" cap="flat" cmpd="sng" algn="ctr">
          <a:solidFill>
            <a:schemeClr val="accent4">
              <a:tint val="40000"/>
              <a:alpha val="90000"/>
              <a:hueOff val="420344"/>
              <a:satOff val="-6182"/>
              <a:lumOff val="-6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b="1" kern="1200"/>
        </a:p>
      </dsp:txBody>
      <dsp:txXfrm>
        <a:off x="6154825" y="1491094"/>
        <a:ext cx="273687" cy="374452"/>
      </dsp:txXfrm>
    </dsp:sp>
    <dsp:sp modelId="{8795A931-8757-4704-9620-C12E7C9E2225}">
      <dsp:nvSpPr>
        <dsp:cNvPr id="0" name=""/>
        <dsp:cNvSpPr/>
      </dsp:nvSpPr>
      <dsp:spPr>
        <a:xfrm>
          <a:off x="6540754" y="2395842"/>
          <a:ext cx="497611" cy="497611"/>
        </a:xfrm>
        <a:prstGeom prst="downArrow">
          <a:avLst>
            <a:gd name="adj1" fmla="val 55000"/>
            <a:gd name="adj2" fmla="val 45000"/>
          </a:avLst>
        </a:prstGeom>
        <a:solidFill>
          <a:schemeClr val="accent4">
            <a:tint val="40000"/>
            <a:alpha val="90000"/>
            <a:hueOff val="840688"/>
            <a:satOff val="-12365"/>
            <a:lumOff val="-1354"/>
            <a:alphaOff val="0"/>
          </a:schemeClr>
        </a:solidFill>
        <a:ln w="9525" cap="flat" cmpd="sng" algn="ctr">
          <a:solidFill>
            <a:schemeClr val="accent4">
              <a:tint val="40000"/>
              <a:alpha val="90000"/>
              <a:hueOff val="840688"/>
              <a:satOff val="-12365"/>
              <a:lumOff val="-13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b="1" kern="1200"/>
        </a:p>
      </dsp:txBody>
      <dsp:txXfrm>
        <a:off x="6652716" y="2395842"/>
        <a:ext cx="273687" cy="37445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924EE6-73F6-423D-A496-260312DD44DD}" type="datetimeFigureOut">
              <a:rPr lang="en-US" smtClean="0"/>
              <a:t>7/18/2023</a:t>
            </a:fld>
            <a:endParaRPr lang="en-US"/>
          </a:p>
        </p:txBody>
      </p:sp>
      <p:sp>
        <p:nvSpPr>
          <p:cNvPr id="4" name="Slide Image Placeholder 3"/>
          <p:cNvSpPr>
            <a:spLocks noGrp="1" noRot="1" noChangeAspect="1"/>
          </p:cNvSpPr>
          <p:nvPr>
            <p:ph type="sldImg" idx="2"/>
          </p:nvPr>
        </p:nvSpPr>
        <p:spPr>
          <a:xfrm>
            <a:off x="417513" y="685800"/>
            <a:ext cx="60229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01172E-BCCE-4EB7-A2B5-499DB9E2DC24}" type="slidenum">
              <a:rPr lang="en-US" smtClean="0"/>
              <a:t>‹#›</a:t>
            </a:fld>
            <a:endParaRPr lang="en-US"/>
          </a:p>
        </p:txBody>
      </p:sp>
    </p:spTree>
    <p:extLst>
      <p:ext uri="{BB962C8B-B14F-4D97-AF65-F5344CB8AC3E}">
        <p14:creationId xmlns:p14="http://schemas.microsoft.com/office/powerpoint/2010/main" val="2708697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01527"/>
            <a:ext cx="11896416"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891540" y="1729071"/>
            <a:ext cx="10104120" cy="1805195"/>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891540" y="3563118"/>
            <a:ext cx="10104120" cy="1183597"/>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4894" y="4886502"/>
            <a:ext cx="11892095" cy="188641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598E2BD-C646-4D6C-9736-2250163449E3}" type="datetimeFigureOut">
              <a:rPr lang="en-US" smtClean="0"/>
              <a:t>7/18/2023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6A1DDB5-7157-4F79-B010-1096EEDE56C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94360" y="1461441"/>
            <a:ext cx="10698480" cy="432718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98E2BD-C646-4D6C-9736-2250163449E3}" type="datetimeFigureOut">
              <a:rPr lang="en-US" smtClean="0"/>
              <a:t>7/18/2023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6A1DDB5-7157-4F79-B010-1096EEDE56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7217" y="270953"/>
            <a:ext cx="2310711" cy="5517673"/>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94360" y="270954"/>
            <a:ext cx="8221980" cy="551767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98E2BD-C646-4D6C-9736-2250163449E3}" type="datetimeFigureOut">
              <a:rPr lang="en-US" smtClean="0"/>
              <a:t>7/18/2023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6A1DDB5-7157-4F79-B010-1096EEDE56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98E2BD-C646-4D6C-9736-2250163449E3}" type="datetimeFigureOut">
              <a:rPr lang="en-US" smtClean="0"/>
              <a:t>7/18/2023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6A1DDB5-7157-4F79-B010-1096EEDE56C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89" y="1045484"/>
            <a:ext cx="10104120" cy="1804247"/>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099527" y="2892351"/>
            <a:ext cx="5943600" cy="1435355"/>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598E2BD-C646-4D6C-9736-2250163449E3}" type="datetimeFigureOut">
              <a:rPr lang="en-US" smtClean="0"/>
              <a:t>7/18/2023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6A1DDB5-7157-4F79-B010-1096EEDE56C5}" type="slidenum">
              <a:rPr lang="en-US" smtClean="0"/>
              <a:t>‹#›</a:t>
            </a:fld>
            <a:endParaRPr lang="en-US"/>
          </a:p>
        </p:txBody>
      </p:sp>
      <p:sp>
        <p:nvSpPr>
          <p:cNvPr id="7" name="Chevron 6"/>
          <p:cNvSpPr/>
          <p:nvPr/>
        </p:nvSpPr>
        <p:spPr>
          <a:xfrm>
            <a:off x="4727684" y="2965121"/>
            <a:ext cx="237744" cy="225531"/>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485343" y="2965121"/>
            <a:ext cx="237744" cy="225531"/>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94360" y="1461440"/>
            <a:ext cx="5250180" cy="4465198"/>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042660" y="1461440"/>
            <a:ext cx="5250180" cy="4465198"/>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598E2BD-C646-4D6C-9736-2250163449E3}" type="datetimeFigureOut">
              <a:rPr lang="en-US" smtClean="0"/>
              <a:t>7/18/2023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6A1DDB5-7157-4F79-B010-1096EEDE56C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269384"/>
            <a:ext cx="10698480" cy="1127654"/>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94360" y="5337563"/>
            <a:ext cx="5252244" cy="751769"/>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038534" y="5337563"/>
            <a:ext cx="5254308" cy="751769"/>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94360" y="1424904"/>
            <a:ext cx="5252244" cy="3888841"/>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038533" y="1424904"/>
            <a:ext cx="5254308" cy="3888841"/>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598E2BD-C646-4D6C-9736-2250163449E3}" type="datetimeFigureOut">
              <a:rPr lang="en-US" smtClean="0"/>
              <a:t>7/18/2023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6A1DDB5-7157-4F79-B010-1096EEDE56C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598E2BD-C646-4D6C-9736-2250163449E3}" type="datetimeFigureOut">
              <a:rPr lang="en-US" smtClean="0"/>
              <a:t>7/18/2023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6A1DDB5-7157-4F79-B010-1096EEDE56C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598E2BD-C646-4D6C-9736-2250163449E3}" type="datetimeFigureOut">
              <a:rPr lang="en-US" smtClean="0"/>
              <a:t>7/18/2023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6A1DDB5-7157-4F79-B010-1096EEDE56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8720" y="4811324"/>
            <a:ext cx="9726309" cy="451062"/>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745480" y="5283205"/>
            <a:ext cx="5166970" cy="902123"/>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188720" y="270637"/>
            <a:ext cx="9723730" cy="4510617"/>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745142" y="6321912"/>
            <a:ext cx="2496312" cy="360849"/>
          </a:xfrm>
        </p:spPr>
        <p:txBody>
          <a:bodyPr/>
          <a:lstStyle>
            <a:extLst/>
          </a:lstStyle>
          <a:p>
            <a:fld id="{6598E2BD-C646-4D6C-9736-2250163449E3}" type="datetimeFigureOut">
              <a:rPr lang="en-US" smtClean="0"/>
              <a:t>7/18/2023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6A1DDB5-7157-4F79-B010-1096EEDE56C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483602" y="5370319"/>
            <a:ext cx="9311640" cy="639529"/>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97180" y="187418"/>
            <a:ext cx="11292840" cy="4330192"/>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598E2BD-C646-4D6C-9736-2250163449E3}" type="datetimeFigureOut">
              <a:rPr lang="en-US" smtClean="0"/>
              <a:t>7/18/2023</a:t>
            </a:fld>
            <a:endParaRPr lang="en-US"/>
          </a:p>
        </p:txBody>
      </p:sp>
      <p:sp>
        <p:nvSpPr>
          <p:cNvPr id="6" name="Footer Placeholder 5"/>
          <p:cNvSpPr>
            <a:spLocks noGrp="1"/>
          </p:cNvSpPr>
          <p:nvPr>
            <p:ph type="ftr" sz="quarter" idx="11"/>
          </p:nvPr>
        </p:nvSpPr>
        <p:spPr>
          <a:xfrm>
            <a:off x="5694094" y="6321912"/>
            <a:ext cx="3055885" cy="360223"/>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6A1DDB5-7157-4F79-B010-1096EEDE56C5}" type="slidenum">
              <a:rPr lang="en-US" smtClean="0"/>
              <a:t>‹#›</a:t>
            </a:fld>
            <a:endParaRPr lang="en-US"/>
          </a:p>
        </p:txBody>
      </p:sp>
      <p:sp>
        <p:nvSpPr>
          <p:cNvPr id="2" name="Title 1"/>
          <p:cNvSpPr>
            <a:spLocks noGrp="1"/>
          </p:cNvSpPr>
          <p:nvPr>
            <p:ph type="title"/>
          </p:nvPr>
        </p:nvSpPr>
        <p:spPr>
          <a:xfrm>
            <a:off x="297180" y="4799803"/>
            <a:ext cx="10498062" cy="555118"/>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49055" y="5865120"/>
            <a:ext cx="6422811" cy="90871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31433" y="5859274"/>
            <a:ext cx="4797586" cy="92091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7855" y="5713500"/>
            <a:ext cx="4423008" cy="1066356"/>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008" y="5710033"/>
            <a:ext cx="4427162" cy="106982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263346" y="4921465"/>
            <a:ext cx="237744" cy="225531"/>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021005" y="4921465"/>
            <a:ext cx="237744" cy="225531"/>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39999">
              <a:srgbClr val="0A128C"/>
            </a:gs>
            <a:gs pos="70000">
              <a:srgbClr val="181CC7"/>
            </a:gs>
            <a:gs pos="88000">
              <a:srgbClr val="7005D4"/>
            </a:gs>
            <a:gs pos="100000">
              <a:srgbClr val="8C3D91"/>
            </a:gs>
          </a:gsLst>
          <a:lin ang="5400000" scaled="0"/>
          <a:tileRect/>
        </a:gra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649055" y="5865120"/>
            <a:ext cx="6422811" cy="90871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31433" y="5859274"/>
            <a:ext cx="4797586" cy="92091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7855" y="5713500"/>
            <a:ext cx="4423008" cy="1066356"/>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008" y="5710033"/>
            <a:ext cx="4427162" cy="106982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594360" y="270951"/>
            <a:ext cx="10698480" cy="1127654"/>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594360" y="1461440"/>
            <a:ext cx="10698480" cy="4465198"/>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745142" y="6321912"/>
            <a:ext cx="2496312" cy="360849"/>
          </a:xfrm>
          <a:prstGeom prst="rect">
            <a:avLst/>
          </a:prstGeom>
        </p:spPr>
        <p:txBody>
          <a:bodyPr vert="horz" anchor="b"/>
          <a:lstStyle>
            <a:lvl1pPr algn="l" eaLnBrk="1" latinLnBrk="0" hangingPunct="1">
              <a:defRPr kumimoji="0" sz="1000">
                <a:solidFill>
                  <a:schemeClr val="tx1"/>
                </a:solidFill>
              </a:defRPr>
            </a:lvl1pPr>
            <a:extLst/>
          </a:lstStyle>
          <a:p>
            <a:fld id="{6598E2BD-C646-4D6C-9736-2250163449E3}" type="datetimeFigureOut">
              <a:rPr lang="en-US" smtClean="0"/>
              <a:t>7/18/2023</a:t>
            </a:fld>
            <a:endParaRPr lang="en-US"/>
          </a:p>
        </p:txBody>
      </p:sp>
      <p:sp>
        <p:nvSpPr>
          <p:cNvPr id="22" name="Footer Placeholder 21"/>
          <p:cNvSpPr>
            <a:spLocks noGrp="1"/>
          </p:cNvSpPr>
          <p:nvPr>
            <p:ph type="ftr" sz="quarter" idx="3"/>
          </p:nvPr>
        </p:nvSpPr>
        <p:spPr>
          <a:xfrm>
            <a:off x="5694094" y="6321912"/>
            <a:ext cx="3055885" cy="360223"/>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241454" y="6321912"/>
            <a:ext cx="475488" cy="360223"/>
          </a:xfrm>
          <a:prstGeom prst="rect">
            <a:avLst/>
          </a:prstGeom>
        </p:spPr>
        <p:txBody>
          <a:bodyPr vert="horz" anchor="b"/>
          <a:lstStyle>
            <a:lvl1pPr algn="r" eaLnBrk="1" latinLnBrk="0" hangingPunct="1">
              <a:defRPr kumimoji="0" sz="1000" b="0">
                <a:solidFill>
                  <a:schemeClr val="tx1"/>
                </a:solidFill>
              </a:defRPr>
            </a:lvl1pPr>
            <a:extLst/>
          </a:lstStyle>
          <a:p>
            <a:fld id="{86A1DDB5-7157-4F79-B010-1096EEDE56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openai.com/"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txBox="1">
            <a:spLocks/>
          </p:cNvSpPr>
          <p:nvPr/>
        </p:nvSpPr>
        <p:spPr>
          <a:xfrm>
            <a:off x="1371600" y="4525961"/>
            <a:ext cx="9707880" cy="752718"/>
          </a:xfrm>
          <a:prstGeom prst="rect">
            <a:avLst/>
          </a:prstGeom>
          <a:noFill/>
          <a:ln>
            <a:noFill/>
          </a:ln>
          <a:effectLst>
            <a:outerShdw blurRad="50800" dist="38100" algn="l"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7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rPr>
              <a:t>AI VOICE ASSISTANT</a:t>
            </a:r>
            <a:endParaRPr lang="en-US" sz="47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886" y="334962"/>
            <a:ext cx="7467600" cy="4190999"/>
          </a:xfrm>
          <a:prstGeom prst="rect">
            <a:avLst/>
          </a:prstGeom>
        </p:spPr>
      </p:pic>
    </p:spTree>
    <p:extLst>
      <p:ext uri="{BB962C8B-B14F-4D97-AF65-F5344CB8AC3E}">
        <p14:creationId xmlns:p14="http://schemas.microsoft.com/office/powerpoint/2010/main" val="23526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792162"/>
            <a:ext cx="3156633" cy="646331"/>
          </a:xfrm>
          <a:prstGeom prst="rect">
            <a:avLst/>
          </a:prstGeom>
          <a:noFill/>
        </p:spPr>
        <p:txBody>
          <a:bodyPr wrap="none" rtlCol="0">
            <a:spAutoFit/>
          </a:bodyPr>
          <a:lstStyle/>
          <a:p>
            <a:r>
              <a:rPr lang="en-US" sz="3600" b="1" dirty="0" smtClean="0">
                <a:solidFill>
                  <a:schemeClr val="bg1"/>
                </a:solidFill>
                <a:latin typeface="Algerian" pitchFamily="82" charset="0"/>
              </a:rPr>
              <a:t>MAIN METHOD</a:t>
            </a:r>
            <a:endParaRPr lang="en-US" sz="3600" b="1" dirty="0">
              <a:solidFill>
                <a:schemeClr val="bg1"/>
              </a:solidFill>
              <a:latin typeface="Algerian" pitchFamily="82" charset="0"/>
            </a:endParaRPr>
          </a:p>
        </p:txBody>
      </p:sp>
      <p:sp>
        <p:nvSpPr>
          <p:cNvPr id="5" name="TextBox 4"/>
          <p:cNvSpPr txBox="1"/>
          <p:nvPr/>
        </p:nvSpPr>
        <p:spPr>
          <a:xfrm>
            <a:off x="1056564" y="1704879"/>
            <a:ext cx="6728124" cy="1323439"/>
          </a:xfrm>
          <a:prstGeom prst="rect">
            <a:avLst/>
          </a:prstGeom>
          <a:noFill/>
        </p:spPr>
        <p:txBody>
          <a:bodyPr wrap="none" rtlCol="0">
            <a:spAutoFit/>
          </a:bodyPr>
          <a:lstStyle/>
          <a:p>
            <a:pPr marL="285750" indent="-285750">
              <a:buFont typeface="Arial" pitchFamily="34" charset="0"/>
              <a:buChar char="•"/>
            </a:pPr>
            <a:r>
              <a:rPr lang="en-US" dirty="0" smtClean="0">
                <a:solidFill>
                  <a:schemeClr val="bg1"/>
                </a:solidFill>
                <a:latin typeface="Arial" pitchFamily="34" charset="0"/>
                <a:cs typeface="Arial" pitchFamily="34" charset="0"/>
              </a:rPr>
              <a:t>CALL WISHME</a:t>
            </a:r>
          </a:p>
          <a:p>
            <a:pPr marL="285750" indent="-285750">
              <a:buFont typeface="Arial" pitchFamily="34" charset="0"/>
              <a:buChar char="•"/>
            </a:pPr>
            <a:r>
              <a:rPr lang="en-US" dirty="0" smtClean="0">
                <a:solidFill>
                  <a:schemeClr val="bg1"/>
                </a:solidFill>
                <a:latin typeface="Arial" pitchFamily="34" charset="0"/>
                <a:cs typeface="Arial" pitchFamily="34" charset="0"/>
              </a:rPr>
              <a:t>Run the loop and getting queries</a:t>
            </a:r>
          </a:p>
          <a:p>
            <a:pPr marL="285750" indent="-285750">
              <a:buFont typeface="Arial" pitchFamily="34" charset="0"/>
              <a:buChar char="•"/>
            </a:pPr>
            <a:r>
              <a:rPr lang="en-US" dirty="0" smtClean="0">
                <a:solidFill>
                  <a:schemeClr val="bg1"/>
                </a:solidFill>
                <a:latin typeface="Arial" pitchFamily="34" charset="0"/>
                <a:cs typeface="Arial" pitchFamily="34" charset="0"/>
              </a:rPr>
              <a:t>Match the queries and perform task according to the given command</a:t>
            </a:r>
          </a:p>
          <a:p>
            <a:pPr marL="285750" indent="-285750">
              <a:buFont typeface="Arial" pitchFamily="34" charset="0"/>
              <a:buChar char="•"/>
            </a:pPr>
            <a:r>
              <a:rPr lang="en-US" dirty="0" smtClean="0">
                <a:solidFill>
                  <a:schemeClr val="bg1"/>
                </a:solidFill>
                <a:latin typeface="Arial" pitchFamily="34" charset="0"/>
                <a:cs typeface="Arial" pitchFamily="34" charset="0"/>
              </a:rPr>
              <a:t>Exit will terminate the loop</a:t>
            </a:r>
          </a:p>
          <a:p>
            <a:pPr marL="285750" indent="-285750">
              <a:buFont typeface="Arial" pitchFamily="34" charset="0"/>
              <a:buChar char="•"/>
            </a:pPr>
            <a:endParaRPr lang="en-US" dirty="0">
              <a:solidFill>
                <a:schemeClr val="bg1"/>
              </a:solidFill>
            </a:endParaRPr>
          </a:p>
        </p:txBody>
      </p:sp>
      <p:sp>
        <p:nvSpPr>
          <p:cNvPr id="6" name="Title 1"/>
          <p:cNvSpPr txBox="1">
            <a:spLocks/>
          </p:cNvSpPr>
          <p:nvPr/>
        </p:nvSpPr>
        <p:spPr>
          <a:xfrm>
            <a:off x="228600" y="3028318"/>
            <a:ext cx="4267200" cy="752718"/>
          </a:xfrm>
          <a:prstGeom prst="rect">
            <a:avLst/>
          </a:prstGeom>
          <a:noFill/>
          <a:ln>
            <a:noFill/>
          </a:ln>
          <a:effectLst>
            <a:outerShdw blurRad="50800" dist="38100" algn="l"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7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rPr>
              <a:t>WORKING</a:t>
            </a:r>
            <a:endParaRPr lang="en-US" sz="47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65933" r="34340"/>
          <a:stretch/>
        </p:blipFill>
        <p:spPr>
          <a:xfrm>
            <a:off x="1066800" y="4068762"/>
            <a:ext cx="6858000" cy="1567810"/>
          </a:xfrm>
          <a:prstGeom prst="rect">
            <a:avLst/>
          </a:prstGeom>
        </p:spPr>
      </p:pic>
    </p:spTree>
    <p:extLst>
      <p:ext uri="{BB962C8B-B14F-4D97-AF65-F5344CB8AC3E}">
        <p14:creationId xmlns:p14="http://schemas.microsoft.com/office/powerpoint/2010/main" val="3484829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638079"/>
            <a:ext cx="7543800" cy="752718"/>
          </a:xfrm>
          <a:prstGeom prst="rect">
            <a:avLst/>
          </a:prstGeom>
          <a:noFill/>
          <a:ln>
            <a:noFill/>
          </a:ln>
          <a:effectLst>
            <a:outerShdw blurRad="50800" dist="38100" algn="l"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7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endParaRPr>
          </a:p>
        </p:txBody>
      </p:sp>
      <p:sp>
        <p:nvSpPr>
          <p:cNvPr id="6" name="Title 1"/>
          <p:cNvSpPr txBox="1">
            <a:spLocks/>
          </p:cNvSpPr>
          <p:nvPr/>
        </p:nvSpPr>
        <p:spPr>
          <a:xfrm>
            <a:off x="381000" y="638079"/>
            <a:ext cx="6705600" cy="752718"/>
          </a:xfrm>
          <a:prstGeom prst="rect">
            <a:avLst/>
          </a:prstGeom>
          <a:noFill/>
          <a:ln>
            <a:noFill/>
          </a:ln>
          <a:effectLst>
            <a:outerShdw blurRad="50800" dist="38100" algn="l"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7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rPr>
              <a:t>Import chat-</a:t>
            </a:r>
            <a:r>
              <a:rPr lang="en-US" sz="47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rPr>
              <a:t>gdp</a:t>
            </a:r>
            <a:endParaRPr lang="en-US" sz="47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endParaRPr>
          </a:p>
        </p:txBody>
      </p:sp>
      <p:sp>
        <p:nvSpPr>
          <p:cNvPr id="7" name="Rectangle 1"/>
          <p:cNvSpPr>
            <a:spLocks noChangeArrowheads="1"/>
          </p:cNvSpPr>
          <p:nvPr/>
        </p:nvSpPr>
        <p:spPr bwMode="auto">
          <a:xfrm>
            <a:off x="1178256" y="1706562"/>
            <a:ext cx="6898944" cy="1938992"/>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Lucida Sans Unicode (Body)"/>
                <a:cs typeface="Arial" pitchFamily="34" charset="0"/>
              </a:rPr>
              <a:t>The model</a:t>
            </a:r>
            <a:r>
              <a:rPr kumimoji="0" lang="en-US" sz="1800" b="0" i="0" u="none" strike="noStrike" cap="none" normalizeH="0" dirty="0" smtClean="0">
                <a:ln>
                  <a:noFill/>
                </a:ln>
                <a:solidFill>
                  <a:schemeClr val="bg1"/>
                </a:solidFill>
                <a:effectLst/>
                <a:latin typeface="Lucida Sans Unicode (Body)"/>
                <a:cs typeface="Arial" pitchFamily="34" charset="0"/>
              </a:rPr>
              <a:t> also used </a:t>
            </a:r>
            <a:r>
              <a:rPr kumimoji="0" lang="en-US" sz="1800" b="0" i="0" u="none" strike="noStrike" cap="none" normalizeH="0" baseline="0" dirty="0" smtClean="0">
                <a:ln>
                  <a:noFill/>
                </a:ln>
                <a:solidFill>
                  <a:schemeClr val="bg1"/>
                </a:solidFill>
                <a:effectLst/>
                <a:latin typeface="Lucida Sans Unicode (Body)"/>
                <a:cs typeface="Arial" pitchFamily="34" charset="0"/>
              </a:rPr>
              <a:t>Voice Control for </a:t>
            </a:r>
            <a:r>
              <a:rPr kumimoji="0" lang="en-US" sz="1800" b="0" i="0" u="none" strike="noStrike" cap="none" normalizeH="0" baseline="0" dirty="0" err="1" smtClean="0">
                <a:ln>
                  <a:noFill/>
                </a:ln>
                <a:solidFill>
                  <a:schemeClr val="bg1"/>
                </a:solidFill>
                <a:effectLst/>
                <a:latin typeface="Lucida Sans Unicode (Body)"/>
                <a:cs typeface="Arial" pitchFamily="34" charset="0"/>
              </a:rPr>
              <a:t>ChatGPT</a:t>
            </a:r>
            <a:r>
              <a:rPr kumimoji="0" lang="en-US" sz="1800" b="0" i="0" u="none" strike="noStrike" cap="none" normalizeH="0" baseline="0" dirty="0" smtClean="0">
                <a:ln>
                  <a:noFill/>
                </a:ln>
                <a:solidFill>
                  <a:schemeClr val="bg1"/>
                </a:solidFill>
                <a:effectLst/>
                <a:latin typeface="Lucida Sans Unicode (Body)"/>
                <a:cs typeface="Arial" pitchFamily="34" charset="0"/>
              </a:rPr>
              <a:t> allows you to have voice conversations with </a:t>
            </a:r>
            <a:r>
              <a:rPr kumimoji="0" lang="en-US" sz="1800" b="0" i="0" u="none" strike="noStrike" cap="none" normalizeH="0" baseline="0" dirty="0" err="1" smtClean="0">
                <a:ln>
                  <a:noFill/>
                </a:ln>
                <a:solidFill>
                  <a:schemeClr val="bg1"/>
                </a:solidFill>
                <a:effectLst/>
                <a:latin typeface="Lucida Sans Unicode (Body)"/>
                <a:cs typeface="Arial" pitchFamily="34" charset="0"/>
              </a:rPr>
              <a:t>ChatGPT</a:t>
            </a:r>
            <a:r>
              <a:rPr kumimoji="0" lang="en-US" sz="1800" b="0" i="0" u="none" strike="noStrike" cap="none" normalizeH="0" baseline="0" dirty="0" smtClean="0">
                <a:ln>
                  <a:noFill/>
                </a:ln>
                <a:solidFill>
                  <a:schemeClr val="bg1"/>
                </a:solidFill>
                <a:effectLst/>
                <a:latin typeface="Lucida Sans Unicode (Body)"/>
                <a:cs typeface="Arial" pitchFamily="34" charset="0"/>
              </a:rPr>
              <a:t>. By calling</a:t>
            </a:r>
            <a:r>
              <a:rPr kumimoji="0" lang="en-US" sz="1800" b="0" i="0" u="none" strike="noStrike" cap="none" normalizeH="0" dirty="0" smtClean="0">
                <a:ln>
                  <a:noFill/>
                </a:ln>
                <a:solidFill>
                  <a:schemeClr val="bg1"/>
                </a:solidFill>
                <a:effectLst/>
                <a:latin typeface="Lucida Sans Unicode (Body)"/>
                <a:cs typeface="Arial" pitchFamily="34" charset="0"/>
              </a:rPr>
              <a:t> </a:t>
            </a:r>
            <a:r>
              <a:rPr kumimoji="0" lang="en-US" sz="1800" b="0" i="0" u="none" strike="noStrike" cap="none" normalizeH="0" dirty="0" err="1" smtClean="0">
                <a:ln>
                  <a:noFill/>
                </a:ln>
                <a:solidFill>
                  <a:schemeClr val="bg1"/>
                </a:solidFill>
                <a:effectLst/>
                <a:latin typeface="Lucida Sans Unicode (Body)"/>
                <a:cs typeface="Arial" pitchFamily="34" charset="0"/>
              </a:rPr>
              <a:t>myai</a:t>
            </a:r>
            <a:r>
              <a:rPr kumimoji="0" lang="en-US" sz="1800" b="0" i="0" u="none" strike="noStrike" cap="none" normalizeH="0" dirty="0" smtClean="0">
                <a:ln>
                  <a:noFill/>
                </a:ln>
                <a:solidFill>
                  <a:schemeClr val="bg1"/>
                </a:solidFill>
                <a:effectLst/>
                <a:latin typeface="Lucida Sans Unicode (Body)"/>
                <a:cs typeface="Arial" pitchFamily="34" charset="0"/>
              </a:rPr>
              <a:t> function</a:t>
            </a:r>
            <a:r>
              <a:rPr kumimoji="0" lang="en-US" sz="1800" b="0" i="0" u="none" strike="noStrike" cap="none" normalizeH="0" baseline="0" dirty="0" smtClean="0">
                <a:ln>
                  <a:noFill/>
                </a:ln>
                <a:solidFill>
                  <a:schemeClr val="bg1"/>
                </a:solidFill>
                <a:effectLst/>
                <a:latin typeface="Lucida Sans Unicode (Body)"/>
                <a:cs typeface="Arial" pitchFamily="34" charset="0"/>
              </a:rPr>
              <a:t>, it enables you to record and send your voice queries to </a:t>
            </a:r>
            <a:r>
              <a:rPr kumimoji="0" lang="en-US" sz="1800" b="0" i="0" u="none" strike="noStrike" cap="none" normalizeH="0" baseline="0" dirty="0" err="1" smtClean="0">
                <a:ln>
                  <a:noFill/>
                </a:ln>
                <a:solidFill>
                  <a:schemeClr val="bg1"/>
                </a:solidFill>
                <a:effectLst/>
                <a:latin typeface="Lucida Sans Unicode (Body)"/>
                <a:cs typeface="Arial" pitchFamily="34" charset="0"/>
              </a:rPr>
              <a:t>ChatGPT</a:t>
            </a:r>
            <a:r>
              <a:rPr kumimoji="0" lang="en-US" sz="1800" b="0" i="0" u="none" strike="noStrike" cap="none" normalizeH="0" baseline="0" dirty="0" smtClean="0">
                <a:ln>
                  <a:noFill/>
                </a:ln>
                <a:solidFill>
                  <a:schemeClr val="bg1"/>
                </a:solidFill>
                <a:effectLst/>
                <a:latin typeface="Lucida Sans Unicode (Body)"/>
                <a:cs typeface="Arial" pitchFamily="34" charset="0"/>
              </a:rPr>
              <a:t>, eliminating the need for typing. The AI's responses are subsequently read aloud, ensuring a smooth, auditory interaction. This makes it easy to interact with an intelligent conversational partner and explore the capabilities of advanced AI. </a:t>
            </a:r>
            <a:endParaRPr kumimoji="0" lang="en-US" sz="4000" b="0" i="0" u="none" strike="noStrike" cap="none" normalizeH="0" baseline="0" dirty="0" smtClean="0">
              <a:ln>
                <a:noFill/>
              </a:ln>
              <a:solidFill>
                <a:schemeClr val="bg1"/>
              </a:solidFill>
              <a:effectLst/>
              <a:latin typeface="Lucida Sans Unicode (Body)"/>
              <a:cs typeface="Arial" pitchFamily="34" charset="0"/>
            </a:endParaRPr>
          </a:p>
        </p:txBody>
      </p:sp>
      <p:sp>
        <p:nvSpPr>
          <p:cNvPr id="9" name="Rectangle 8"/>
          <p:cNvSpPr/>
          <p:nvPr/>
        </p:nvSpPr>
        <p:spPr>
          <a:xfrm>
            <a:off x="1143000" y="3840162"/>
            <a:ext cx="6629400" cy="923330"/>
          </a:xfrm>
          <a:prstGeom prst="rect">
            <a:avLst/>
          </a:prstGeom>
        </p:spPr>
        <p:txBody>
          <a:bodyPr wrap="square">
            <a:spAutoFit/>
          </a:bodyPr>
          <a:lstStyle/>
          <a:p>
            <a:r>
              <a:rPr lang="en-US" sz="1800" dirty="0">
                <a:solidFill>
                  <a:schemeClr val="bg1"/>
                </a:solidFill>
              </a:rPr>
              <a:t>The programming languages used to create a </a:t>
            </a:r>
            <a:r>
              <a:rPr lang="en-US" sz="1800" dirty="0" err="1">
                <a:solidFill>
                  <a:schemeClr val="bg1"/>
                </a:solidFill>
              </a:rPr>
              <a:t>ChatGPT</a:t>
            </a:r>
            <a:r>
              <a:rPr lang="en-US" sz="1800" dirty="0">
                <a:solidFill>
                  <a:schemeClr val="bg1"/>
                </a:solidFill>
              </a:rPr>
              <a:t> voice assistant depend on the specific implementation. However, </a:t>
            </a:r>
            <a:r>
              <a:rPr lang="en-US" sz="1800" dirty="0" smtClean="0">
                <a:solidFill>
                  <a:schemeClr val="bg1"/>
                </a:solidFill>
              </a:rPr>
              <a:t> we used python and its modules to do it.</a:t>
            </a:r>
            <a:endParaRPr lang="en-US" sz="1800" dirty="0">
              <a:solidFill>
                <a:schemeClr val="bg1"/>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1706562"/>
            <a:ext cx="2761792" cy="3590330"/>
          </a:xfrm>
          <a:prstGeom prst="rect">
            <a:avLst/>
          </a:prstGeom>
        </p:spPr>
      </p:pic>
    </p:spTree>
    <p:extLst>
      <p:ext uri="{BB962C8B-B14F-4D97-AF65-F5344CB8AC3E}">
        <p14:creationId xmlns:p14="http://schemas.microsoft.com/office/powerpoint/2010/main" val="1419242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55979" y="563562"/>
            <a:ext cx="4724400" cy="752718"/>
          </a:xfrm>
          <a:prstGeom prst="rect">
            <a:avLst/>
          </a:prstGeom>
          <a:noFill/>
          <a:ln>
            <a:noFill/>
          </a:ln>
          <a:effectLst>
            <a:outerShdw blurRad="50800" dist="38100" algn="l"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7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rPr>
              <a:t>Features </a:t>
            </a:r>
            <a:endParaRPr lang="en-US" sz="47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endParaRPr>
          </a:p>
        </p:txBody>
      </p:sp>
      <p:sp>
        <p:nvSpPr>
          <p:cNvPr id="5" name="Rectangle 4"/>
          <p:cNvSpPr/>
          <p:nvPr/>
        </p:nvSpPr>
        <p:spPr>
          <a:xfrm>
            <a:off x="1187355" y="1325562"/>
            <a:ext cx="9677400" cy="646331"/>
          </a:xfrm>
          <a:prstGeom prst="rect">
            <a:avLst/>
          </a:prstGeom>
        </p:spPr>
        <p:txBody>
          <a:bodyPr wrap="square">
            <a:spAutoFit/>
          </a:bodyPr>
          <a:lstStyle/>
          <a:p>
            <a:r>
              <a:rPr lang="en-US" sz="1800" dirty="0">
                <a:solidFill>
                  <a:schemeClr val="bg1"/>
                </a:solidFill>
              </a:rPr>
              <a:t>Chat GPT Voice Assistant offers several features that make it a useful tool for everyday use. Let’s explore some of its key features:</a:t>
            </a:r>
          </a:p>
        </p:txBody>
      </p:sp>
      <p:sp>
        <p:nvSpPr>
          <p:cNvPr id="6" name="Rectangle 5"/>
          <p:cNvSpPr/>
          <p:nvPr/>
        </p:nvSpPr>
        <p:spPr>
          <a:xfrm>
            <a:off x="1203277" y="2162036"/>
            <a:ext cx="9645555" cy="1754326"/>
          </a:xfrm>
          <a:prstGeom prst="rect">
            <a:avLst/>
          </a:prstGeom>
        </p:spPr>
        <p:txBody>
          <a:bodyPr wrap="square">
            <a:spAutoFit/>
          </a:bodyPr>
          <a:lstStyle/>
          <a:p>
            <a:r>
              <a:rPr lang="en-US" sz="1800" b="1" dirty="0">
                <a:solidFill>
                  <a:schemeClr val="bg1"/>
                </a:solidFill>
              </a:rPr>
              <a:t>Voice Commands:</a:t>
            </a:r>
          </a:p>
          <a:p>
            <a:r>
              <a:rPr lang="en-US" sz="1800" dirty="0">
                <a:solidFill>
                  <a:schemeClr val="bg1"/>
                </a:solidFill>
              </a:rPr>
              <a:t>One of the main features </a:t>
            </a:r>
            <a:r>
              <a:rPr lang="en-US" sz="1800" dirty="0" smtClean="0">
                <a:solidFill>
                  <a:schemeClr val="bg1"/>
                </a:solidFill>
              </a:rPr>
              <a:t>of</a:t>
            </a:r>
            <a:r>
              <a:rPr lang="en-US" sz="1800" dirty="0">
                <a:solidFill>
                  <a:schemeClr val="bg1"/>
                </a:solidFill>
              </a:rPr>
              <a:t> Voice Assistant is that it responds to voice commands. Users can ask it to perform a variety of tasks, such as setting reminders, making calls, and even searching the internet. The voice recognition technology used by Chat GPT Voice Assistant is highly accurate and can understand a wide range of accents and languages.</a:t>
            </a:r>
          </a:p>
        </p:txBody>
      </p:sp>
      <p:sp>
        <p:nvSpPr>
          <p:cNvPr id="8" name="Rectangle 7"/>
          <p:cNvSpPr/>
          <p:nvPr/>
        </p:nvSpPr>
        <p:spPr>
          <a:xfrm>
            <a:off x="1219200" y="4221162"/>
            <a:ext cx="9629632" cy="646331"/>
          </a:xfrm>
          <a:prstGeom prst="rect">
            <a:avLst/>
          </a:prstGeom>
        </p:spPr>
        <p:txBody>
          <a:bodyPr wrap="square">
            <a:spAutoFit/>
          </a:bodyPr>
          <a:lstStyle/>
          <a:p>
            <a:r>
              <a:rPr lang="en-US" sz="1800" b="1" dirty="0">
                <a:solidFill>
                  <a:schemeClr val="bg1"/>
                </a:solidFill>
              </a:rPr>
              <a:t>Efficiency:</a:t>
            </a:r>
            <a:r>
              <a:rPr lang="en-US" sz="1800" dirty="0">
                <a:solidFill>
                  <a:schemeClr val="bg1"/>
                </a:solidFill>
              </a:rPr>
              <a:t> By quickly providing relevant information or completing tasks on behalf of the user, voice assistants can save time and increase productivity.</a:t>
            </a:r>
          </a:p>
        </p:txBody>
      </p:sp>
    </p:spTree>
    <p:extLst>
      <p:ext uri="{BB962C8B-B14F-4D97-AF65-F5344CB8AC3E}">
        <p14:creationId xmlns:p14="http://schemas.microsoft.com/office/powerpoint/2010/main" val="4168901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868362"/>
            <a:ext cx="10210800" cy="1200329"/>
          </a:xfrm>
          <a:prstGeom prst="rect">
            <a:avLst/>
          </a:prstGeom>
        </p:spPr>
        <p:txBody>
          <a:bodyPr wrap="square">
            <a:spAutoFit/>
          </a:bodyPr>
          <a:lstStyle/>
          <a:p>
            <a:r>
              <a:rPr lang="en-US" sz="1800" b="1" dirty="0">
                <a:solidFill>
                  <a:schemeClr val="bg1"/>
                </a:solidFill>
              </a:rPr>
              <a:t>Multilingual support:</a:t>
            </a:r>
          </a:p>
          <a:p>
            <a:r>
              <a:rPr lang="en-US" sz="1800" dirty="0">
                <a:solidFill>
                  <a:schemeClr val="bg1"/>
                </a:solidFill>
              </a:rPr>
              <a:t>Chat GPT Voice Assistant supports multiple languages, making it accessible to users from different parts of the world. This feature enhances the accessibility of the assistant and makes it a useful tool for people who speak different languages.</a:t>
            </a:r>
          </a:p>
        </p:txBody>
      </p:sp>
      <p:sp>
        <p:nvSpPr>
          <p:cNvPr id="5" name="Rectangle 4"/>
          <p:cNvSpPr/>
          <p:nvPr/>
        </p:nvSpPr>
        <p:spPr>
          <a:xfrm>
            <a:off x="914400" y="2239962"/>
            <a:ext cx="10058400" cy="923330"/>
          </a:xfrm>
          <a:prstGeom prst="rect">
            <a:avLst/>
          </a:prstGeom>
        </p:spPr>
        <p:txBody>
          <a:bodyPr wrap="square">
            <a:spAutoFit/>
          </a:bodyPr>
          <a:lstStyle/>
          <a:p>
            <a:r>
              <a:rPr lang="en-US" sz="1800" b="1" dirty="0">
                <a:solidFill>
                  <a:schemeClr val="bg1"/>
                </a:solidFill>
              </a:rPr>
              <a:t>Hands-free operation:</a:t>
            </a:r>
            <a:r>
              <a:rPr lang="en-US" sz="1800" dirty="0">
                <a:solidFill>
                  <a:schemeClr val="bg1"/>
                </a:solidFill>
              </a:rPr>
              <a:t> Voice assistants enable users to perform tasks without using their hands, which can be particularly helpful when multitasking or in situations where manual input is not feasible.</a:t>
            </a:r>
          </a:p>
        </p:txBody>
      </p:sp>
      <p:sp>
        <p:nvSpPr>
          <p:cNvPr id="6" name="Rectangle 5"/>
          <p:cNvSpPr/>
          <p:nvPr/>
        </p:nvSpPr>
        <p:spPr>
          <a:xfrm>
            <a:off x="990600" y="3382962"/>
            <a:ext cx="10058400" cy="923330"/>
          </a:xfrm>
          <a:prstGeom prst="rect">
            <a:avLst/>
          </a:prstGeom>
        </p:spPr>
        <p:txBody>
          <a:bodyPr wrap="square">
            <a:spAutoFit/>
          </a:bodyPr>
          <a:lstStyle/>
          <a:p>
            <a:r>
              <a:rPr lang="en-US" sz="1800" b="1" dirty="0">
                <a:solidFill>
                  <a:schemeClr val="bg1"/>
                </a:solidFill>
              </a:rPr>
              <a:t>Integration:</a:t>
            </a:r>
            <a:r>
              <a:rPr lang="en-US" sz="1800" dirty="0">
                <a:solidFill>
                  <a:schemeClr val="bg1"/>
                </a:solidFill>
              </a:rPr>
              <a:t> They can connect with various devices and services, enabling users to control smart homes, manage calendars, and access a wide range of applications through a single interface.</a:t>
            </a:r>
          </a:p>
        </p:txBody>
      </p:sp>
    </p:spTree>
    <p:extLst>
      <p:ext uri="{BB962C8B-B14F-4D97-AF65-F5344CB8AC3E}">
        <p14:creationId xmlns:p14="http://schemas.microsoft.com/office/powerpoint/2010/main" val="3436940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0" y="2392362"/>
            <a:ext cx="4495800" cy="1127654"/>
          </a:xfrm>
        </p:spPr>
        <p:txBody>
          <a:bodyPr>
            <a:normAutofit/>
          </a:bodyPr>
          <a:lstStyle/>
          <a:p>
            <a:r>
              <a:rPr lang="en-US" sz="6000" dirty="0" smtClean="0">
                <a:solidFill>
                  <a:schemeClr val="bg1"/>
                </a:solidFill>
                <a:latin typeface="Algerian" pitchFamily="82" charset="0"/>
              </a:rPr>
              <a:t>THANKYOU</a:t>
            </a:r>
            <a:endParaRPr lang="en-US" sz="6000" dirty="0">
              <a:solidFill>
                <a:schemeClr val="bg1"/>
              </a:solidFill>
              <a:latin typeface="Algerian" pitchFamily="82" charset="0"/>
            </a:endParaRPr>
          </a:p>
        </p:txBody>
      </p:sp>
    </p:spTree>
    <p:extLst>
      <p:ext uri="{BB962C8B-B14F-4D97-AF65-F5344CB8AC3E}">
        <p14:creationId xmlns:p14="http://schemas.microsoft.com/office/powerpoint/2010/main" val="3954651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3759677539"/>
              </p:ext>
            </p:extLst>
          </p:nvPr>
        </p:nvGraphicFramePr>
        <p:xfrm>
          <a:off x="2362200" y="2011362"/>
          <a:ext cx="7543800" cy="347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p:cNvSpPr txBox="1">
            <a:spLocks/>
          </p:cNvSpPr>
          <p:nvPr/>
        </p:nvSpPr>
        <p:spPr>
          <a:xfrm>
            <a:off x="762000" y="715962"/>
            <a:ext cx="9707880" cy="752718"/>
          </a:xfrm>
          <a:prstGeom prst="rect">
            <a:avLst/>
          </a:prstGeom>
          <a:noFill/>
          <a:ln>
            <a:noFill/>
          </a:ln>
          <a:effectLst>
            <a:outerShdw blurRad="50800" dist="38100" algn="l"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rPr>
              <a:t>GROUP MEMBERS</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endParaRPr>
          </a:p>
        </p:txBody>
      </p:sp>
    </p:spTree>
    <p:extLst>
      <p:ext uri="{BB962C8B-B14F-4D97-AF65-F5344CB8AC3E}">
        <p14:creationId xmlns:p14="http://schemas.microsoft.com/office/powerpoint/2010/main" val="2828498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txBox="1">
            <a:spLocks/>
          </p:cNvSpPr>
          <p:nvPr/>
        </p:nvSpPr>
        <p:spPr>
          <a:xfrm>
            <a:off x="457200" y="714051"/>
            <a:ext cx="5029200" cy="752718"/>
          </a:xfrm>
          <a:prstGeom prst="rect">
            <a:avLst/>
          </a:prstGeom>
          <a:noFill/>
          <a:ln>
            <a:noFill/>
          </a:ln>
          <a:effectLst>
            <a:outerShdw blurRad="50800" dist="38100" algn="l"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7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rPr>
              <a:t>WHAT IS THIS?</a:t>
            </a:r>
            <a:endParaRPr lang="en-US" sz="47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endParaRPr>
          </a:p>
        </p:txBody>
      </p:sp>
      <p:sp>
        <p:nvSpPr>
          <p:cNvPr id="7" name="Rectangle 6"/>
          <p:cNvSpPr/>
          <p:nvPr/>
        </p:nvSpPr>
        <p:spPr>
          <a:xfrm>
            <a:off x="1026426" y="1935162"/>
            <a:ext cx="4876800" cy="1477328"/>
          </a:xfrm>
          <a:prstGeom prst="rect">
            <a:avLst/>
          </a:prstGeom>
        </p:spPr>
        <p:txBody>
          <a:bodyPr wrap="square">
            <a:spAutoFit/>
          </a:bodyPr>
          <a:lstStyle/>
          <a:p>
            <a:r>
              <a:rPr lang="en-US" sz="1800" dirty="0">
                <a:solidFill>
                  <a:schemeClr val="bg1"/>
                </a:solidFill>
              </a:rPr>
              <a:t>A virtual assistant, also called an AI assistant or digital assistant, is an application program that understands natural language voice commands and completes tasks for the user.</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233" y="944562"/>
            <a:ext cx="4476162" cy="4292858"/>
          </a:xfrm>
          <a:prstGeom prst="rect">
            <a:avLst/>
          </a:prstGeom>
        </p:spPr>
      </p:pic>
      <p:sp>
        <p:nvSpPr>
          <p:cNvPr id="10" name="Rectangle 9"/>
          <p:cNvSpPr/>
          <p:nvPr/>
        </p:nvSpPr>
        <p:spPr>
          <a:xfrm>
            <a:off x="1026426" y="3505834"/>
            <a:ext cx="4611806" cy="1477328"/>
          </a:xfrm>
          <a:prstGeom prst="rect">
            <a:avLst/>
          </a:prstGeom>
        </p:spPr>
        <p:txBody>
          <a:bodyPr wrap="square">
            <a:spAutoFit/>
          </a:bodyPr>
          <a:lstStyle/>
          <a:p>
            <a:r>
              <a:rPr lang="en-US" sz="1800" dirty="0">
                <a:solidFill>
                  <a:schemeClr val="bg1"/>
                </a:solidFill>
              </a:rPr>
              <a:t>using the power of artificial intelligence (AI). It works with voice </a:t>
            </a:r>
            <a:r>
              <a:rPr lang="en-US" sz="1800" dirty="0" smtClean="0">
                <a:solidFill>
                  <a:schemeClr val="bg1"/>
                </a:solidFill>
              </a:rPr>
              <a:t>and </a:t>
            </a:r>
            <a:r>
              <a:rPr lang="en-US" sz="1800" dirty="0">
                <a:solidFill>
                  <a:schemeClr val="bg1"/>
                </a:solidFill>
              </a:rPr>
              <a:t>live voice conversion so it's great </a:t>
            </a:r>
            <a:r>
              <a:rPr lang="en-US" sz="1800" dirty="0" smtClean="0">
                <a:solidFill>
                  <a:schemeClr val="bg1"/>
                </a:solidFill>
              </a:rPr>
              <a:t>to search your queries and collect information according to your need.</a:t>
            </a:r>
            <a:endParaRPr lang="en-US" sz="1800" dirty="0">
              <a:solidFill>
                <a:schemeClr val="bg1"/>
              </a:solidFill>
            </a:endParaRPr>
          </a:p>
        </p:txBody>
      </p:sp>
    </p:spTree>
    <p:extLst>
      <p:ext uri="{BB962C8B-B14F-4D97-AF65-F5344CB8AC3E}">
        <p14:creationId xmlns:p14="http://schemas.microsoft.com/office/powerpoint/2010/main" val="2879843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639761"/>
            <a:ext cx="8991600" cy="584775"/>
          </a:xfrm>
          <a:prstGeom prst="rect">
            <a:avLst/>
          </a:prstGeom>
        </p:spPr>
        <p:txBody>
          <a:bodyPr wrap="square">
            <a:spAutoFit/>
          </a:bodyPr>
          <a:lstStyle/>
          <a:p>
            <a:r>
              <a:rPr lang="en-US" dirty="0" smtClean="0">
                <a:solidFill>
                  <a:schemeClr val="bg1"/>
                </a:solidFill>
              </a:rPr>
              <a:t>Through </a:t>
            </a:r>
            <a:r>
              <a:rPr lang="en-US" dirty="0">
                <a:solidFill>
                  <a:schemeClr val="bg1"/>
                </a:solidFill>
              </a:rPr>
              <a:t>simple voice commands, we can ask them to play music, read the news, control our electronic devices, check our bank balance and carry out other tasks.</a:t>
            </a:r>
          </a:p>
        </p:txBody>
      </p:sp>
      <p:sp>
        <p:nvSpPr>
          <p:cNvPr id="5" name="TextBox 4"/>
          <p:cNvSpPr txBox="1"/>
          <p:nvPr/>
        </p:nvSpPr>
        <p:spPr>
          <a:xfrm>
            <a:off x="3264087" y="1379676"/>
            <a:ext cx="1917513" cy="707886"/>
          </a:xfrm>
          <a:prstGeom prst="rect">
            <a:avLst/>
          </a:prstGeom>
          <a:noFill/>
        </p:spPr>
        <p:txBody>
          <a:bodyPr wrap="none" rtlCol="0">
            <a:spAutoFit/>
          </a:bodyPr>
          <a:lstStyle/>
          <a:p>
            <a:r>
              <a:rPr lang="en-US" sz="4000" dirty="0" smtClean="0">
                <a:solidFill>
                  <a:schemeClr val="bg1"/>
                </a:solidFill>
                <a:latin typeface="Algerian" pitchFamily="82" charset="0"/>
              </a:rPr>
              <a:t>ALEXA</a:t>
            </a:r>
            <a:endParaRPr lang="en-US" sz="4000" dirty="0">
              <a:solidFill>
                <a:schemeClr val="bg1"/>
              </a:solidFill>
              <a:latin typeface="Algerian" pitchFamily="8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1477962"/>
            <a:ext cx="3626867" cy="3626867"/>
          </a:xfrm>
          <a:prstGeom prst="rect">
            <a:avLst/>
          </a:prstGeom>
        </p:spPr>
      </p:pic>
      <p:sp>
        <p:nvSpPr>
          <p:cNvPr id="7" name="Rectangle 6"/>
          <p:cNvSpPr/>
          <p:nvPr/>
        </p:nvSpPr>
        <p:spPr>
          <a:xfrm>
            <a:off x="838200" y="2211923"/>
            <a:ext cx="5943600" cy="1323439"/>
          </a:xfrm>
          <a:prstGeom prst="rect">
            <a:avLst/>
          </a:prstGeom>
        </p:spPr>
        <p:txBody>
          <a:bodyPr>
            <a:spAutoFit/>
          </a:bodyPr>
          <a:lstStyle/>
          <a:p>
            <a:r>
              <a:rPr lang="en-US" dirty="0" err="1" smtClean="0">
                <a:solidFill>
                  <a:schemeClr val="bg1"/>
                </a:solidFill>
              </a:rPr>
              <a:t>Alexa</a:t>
            </a:r>
            <a:r>
              <a:rPr lang="en-US" dirty="0" smtClean="0">
                <a:solidFill>
                  <a:schemeClr val="bg1"/>
                </a:solidFill>
              </a:rPr>
              <a:t> </a:t>
            </a:r>
            <a:r>
              <a:rPr lang="en-US" dirty="0">
                <a:solidFill>
                  <a:schemeClr val="bg1"/>
                </a:solidFill>
              </a:rPr>
              <a:t>is a voice-controlled virtual assistant. She can play audio, control your smart home, answer questions and engage your favorite services to keep you organized, informed, safe, connected and entertained. As a product of Amazon, she's also your personal shopper.</a:t>
            </a:r>
          </a:p>
        </p:txBody>
      </p:sp>
      <p:sp>
        <p:nvSpPr>
          <p:cNvPr id="8" name="Rectangle 7"/>
          <p:cNvSpPr/>
          <p:nvPr/>
        </p:nvSpPr>
        <p:spPr>
          <a:xfrm>
            <a:off x="762000" y="3611562"/>
            <a:ext cx="2255746" cy="338554"/>
          </a:xfrm>
          <a:prstGeom prst="rect">
            <a:avLst/>
          </a:prstGeom>
        </p:spPr>
        <p:txBody>
          <a:bodyPr wrap="none">
            <a:spAutoFit/>
          </a:bodyPr>
          <a:lstStyle/>
          <a:p>
            <a:r>
              <a:rPr lang="en-US" dirty="0">
                <a:solidFill>
                  <a:schemeClr val="bg1"/>
                </a:solidFill>
              </a:rPr>
              <a:t> main goal of </a:t>
            </a:r>
            <a:r>
              <a:rPr lang="en-US" dirty="0" err="1" smtClean="0">
                <a:solidFill>
                  <a:schemeClr val="bg1"/>
                </a:solidFill>
              </a:rPr>
              <a:t>Alexa</a:t>
            </a:r>
            <a:r>
              <a:rPr lang="en-US" dirty="0">
                <a:solidFill>
                  <a:schemeClr val="bg1"/>
                </a:solidFill>
              </a:rPr>
              <a:t> </a:t>
            </a:r>
            <a:r>
              <a:rPr lang="en-US" dirty="0" smtClean="0">
                <a:solidFill>
                  <a:schemeClr val="bg1"/>
                </a:solidFill>
              </a:rPr>
              <a:t>:</a:t>
            </a:r>
            <a:endParaRPr lang="en-US" dirty="0">
              <a:solidFill>
                <a:schemeClr val="bg1"/>
              </a:solidFill>
            </a:endParaRPr>
          </a:p>
        </p:txBody>
      </p:sp>
      <p:sp>
        <p:nvSpPr>
          <p:cNvPr id="9" name="Rectangle 8"/>
          <p:cNvSpPr/>
          <p:nvPr/>
        </p:nvSpPr>
        <p:spPr>
          <a:xfrm>
            <a:off x="838200" y="4111208"/>
            <a:ext cx="5634876" cy="338554"/>
          </a:xfrm>
          <a:prstGeom prst="rect">
            <a:avLst/>
          </a:prstGeom>
        </p:spPr>
        <p:txBody>
          <a:bodyPr wrap="none">
            <a:spAutoFit/>
          </a:bodyPr>
          <a:lstStyle/>
          <a:p>
            <a:r>
              <a:rPr lang="en-US" dirty="0">
                <a:solidFill>
                  <a:schemeClr val="bg1"/>
                </a:solidFill>
              </a:rPr>
              <a:t>Performing the requested task instantly and accurately</a:t>
            </a:r>
          </a:p>
        </p:txBody>
      </p:sp>
      <p:sp>
        <p:nvSpPr>
          <p:cNvPr id="10" name="Rectangle 9"/>
          <p:cNvSpPr/>
          <p:nvPr/>
        </p:nvSpPr>
        <p:spPr>
          <a:xfrm>
            <a:off x="838200" y="4602162"/>
            <a:ext cx="6232796" cy="338554"/>
          </a:xfrm>
          <a:prstGeom prst="rect">
            <a:avLst/>
          </a:prstGeom>
        </p:spPr>
        <p:txBody>
          <a:bodyPr wrap="none">
            <a:spAutoFit/>
          </a:bodyPr>
          <a:lstStyle/>
          <a:p>
            <a:r>
              <a:rPr lang="en-US" dirty="0" smtClean="0">
                <a:solidFill>
                  <a:schemeClr val="bg1"/>
                </a:solidFill>
              </a:rPr>
              <a:t>Can also connect with home appliances and remote devices</a:t>
            </a:r>
            <a:endParaRPr lang="en-US" dirty="0">
              <a:solidFill>
                <a:schemeClr val="bg1"/>
              </a:solidFill>
            </a:endParaRPr>
          </a:p>
        </p:txBody>
      </p:sp>
      <p:sp>
        <p:nvSpPr>
          <p:cNvPr id="11" name="TextBox 10"/>
          <p:cNvSpPr txBox="1"/>
          <p:nvPr/>
        </p:nvSpPr>
        <p:spPr>
          <a:xfrm>
            <a:off x="838200" y="5101808"/>
            <a:ext cx="7728398" cy="338554"/>
          </a:xfrm>
          <a:prstGeom prst="rect">
            <a:avLst/>
          </a:prstGeom>
          <a:noFill/>
        </p:spPr>
        <p:txBody>
          <a:bodyPr wrap="none" rtlCol="0">
            <a:spAutoFit/>
          </a:bodyPr>
          <a:lstStyle/>
          <a:p>
            <a:r>
              <a:rPr lang="en-US" dirty="0" smtClean="0">
                <a:solidFill>
                  <a:schemeClr val="bg1"/>
                </a:solidFill>
              </a:rPr>
              <a:t>Google assistant is the feature which implement on the device called ALEXA</a:t>
            </a:r>
            <a:endParaRPr lang="en-US" dirty="0">
              <a:solidFill>
                <a:schemeClr val="bg1"/>
              </a:solidFill>
            </a:endParaRPr>
          </a:p>
        </p:txBody>
      </p:sp>
    </p:spTree>
    <p:extLst>
      <p:ext uri="{BB962C8B-B14F-4D97-AF65-F5344CB8AC3E}">
        <p14:creationId xmlns:p14="http://schemas.microsoft.com/office/powerpoint/2010/main" val="1855271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0" y="638079"/>
            <a:ext cx="5029200" cy="752718"/>
          </a:xfrm>
          <a:prstGeom prst="rect">
            <a:avLst/>
          </a:prstGeom>
          <a:noFill/>
          <a:ln>
            <a:noFill/>
          </a:ln>
          <a:effectLst>
            <a:outerShdw blurRad="50800" dist="38100" algn="l"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7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rPr>
              <a:t>How it works?</a:t>
            </a:r>
            <a:endParaRPr lang="en-US" sz="47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endParaRPr>
          </a:p>
        </p:txBody>
      </p:sp>
      <p:sp>
        <p:nvSpPr>
          <p:cNvPr id="5" name="Rectangle 4"/>
          <p:cNvSpPr/>
          <p:nvPr/>
        </p:nvSpPr>
        <p:spPr>
          <a:xfrm>
            <a:off x="1143000" y="1675309"/>
            <a:ext cx="9220200" cy="3785652"/>
          </a:xfrm>
          <a:prstGeom prst="rect">
            <a:avLst/>
          </a:prstGeom>
        </p:spPr>
        <p:txBody>
          <a:bodyPr wrap="square">
            <a:spAutoFit/>
          </a:bodyPr>
          <a:lstStyle/>
          <a:p>
            <a:r>
              <a:rPr lang="en-US" sz="2000" dirty="0">
                <a:solidFill>
                  <a:schemeClr val="bg1"/>
                </a:solidFill>
                <a:latin typeface="Lucida Sans Unicode (Body)"/>
              </a:rPr>
              <a:t>AI voice assistants rely on several key </a:t>
            </a:r>
            <a:r>
              <a:rPr lang="en-US" sz="2000" dirty="0" smtClean="0">
                <a:solidFill>
                  <a:schemeClr val="bg1"/>
                </a:solidFill>
                <a:latin typeface="Lucida Sans Unicode (Body)"/>
              </a:rPr>
              <a:t>technologies of python.</a:t>
            </a:r>
          </a:p>
          <a:p>
            <a:endParaRPr lang="en-US" sz="2000" dirty="0">
              <a:solidFill>
                <a:schemeClr val="bg1"/>
              </a:solidFill>
              <a:latin typeface="Lucida Sans Unicode (Body)"/>
            </a:endParaRPr>
          </a:p>
          <a:p>
            <a:r>
              <a:rPr lang="en-US" sz="2000" dirty="0" smtClean="0">
                <a:solidFill>
                  <a:schemeClr val="bg1"/>
                </a:solidFill>
                <a:latin typeface="Lucida Sans Unicode (Body)"/>
              </a:rPr>
              <a:t>List of the modules used:</a:t>
            </a:r>
          </a:p>
          <a:p>
            <a:endParaRPr lang="en-US" sz="2000" dirty="0" smtClean="0">
              <a:solidFill>
                <a:schemeClr val="bg1"/>
              </a:solidFill>
              <a:latin typeface="Lucida Sans Unicode (Body)"/>
            </a:endParaRPr>
          </a:p>
          <a:p>
            <a:pPr marL="342900" indent="-342900">
              <a:buFont typeface="Arial" pitchFamily="34" charset="0"/>
              <a:buChar char="•"/>
            </a:pPr>
            <a:r>
              <a:rPr lang="en-US" sz="2000" dirty="0" err="1" smtClean="0">
                <a:solidFill>
                  <a:schemeClr val="bg1"/>
                </a:solidFill>
                <a:latin typeface="Lucida Sans Unicode (Body)"/>
              </a:rPr>
              <a:t>speech_recognition</a:t>
            </a:r>
            <a:endParaRPr lang="en-US" sz="2000" dirty="0" smtClean="0">
              <a:solidFill>
                <a:schemeClr val="bg1"/>
              </a:solidFill>
              <a:latin typeface="Lucida Sans Unicode (Body)"/>
            </a:endParaRPr>
          </a:p>
          <a:p>
            <a:pPr marL="342900" indent="-342900">
              <a:buFont typeface="Arial" pitchFamily="34" charset="0"/>
              <a:buChar char="•"/>
            </a:pPr>
            <a:r>
              <a:rPr lang="en-US" sz="2000" dirty="0" smtClean="0">
                <a:solidFill>
                  <a:schemeClr val="bg1"/>
                </a:solidFill>
                <a:latin typeface="Lucida Sans Unicode (Body)"/>
              </a:rPr>
              <a:t>pyttsx3</a:t>
            </a:r>
          </a:p>
          <a:p>
            <a:pPr marL="342900" indent="-342900">
              <a:buFont typeface="Arial" pitchFamily="34" charset="0"/>
              <a:buChar char="•"/>
            </a:pPr>
            <a:r>
              <a:rPr lang="en-US" sz="2000" dirty="0" err="1" smtClean="0">
                <a:solidFill>
                  <a:schemeClr val="bg1"/>
                </a:solidFill>
                <a:latin typeface="Lucida Sans Unicode (Body)"/>
              </a:rPr>
              <a:t>openai</a:t>
            </a:r>
            <a:endParaRPr lang="en-US" sz="2000" dirty="0" smtClean="0">
              <a:solidFill>
                <a:schemeClr val="bg1"/>
              </a:solidFill>
              <a:latin typeface="Lucida Sans Unicode (Body)"/>
            </a:endParaRPr>
          </a:p>
          <a:p>
            <a:pPr marL="342900" indent="-342900">
              <a:buFont typeface="Arial" pitchFamily="34" charset="0"/>
              <a:buChar char="•"/>
            </a:pPr>
            <a:r>
              <a:rPr lang="en-US" sz="2000" dirty="0" err="1" smtClean="0">
                <a:solidFill>
                  <a:schemeClr val="bg1"/>
                </a:solidFill>
                <a:latin typeface="Lucida Sans Unicode (Body)"/>
              </a:rPr>
              <a:t>os</a:t>
            </a:r>
            <a:endParaRPr lang="en-US" sz="2000" dirty="0">
              <a:solidFill>
                <a:schemeClr val="bg1"/>
              </a:solidFill>
              <a:latin typeface="Lucida Sans Unicode (Body)"/>
            </a:endParaRPr>
          </a:p>
          <a:p>
            <a:pPr marL="342900" indent="-342900">
              <a:buFont typeface="Arial" pitchFamily="34" charset="0"/>
              <a:buChar char="•"/>
            </a:pPr>
            <a:r>
              <a:rPr lang="en-US" sz="2000" dirty="0" err="1" smtClean="0">
                <a:solidFill>
                  <a:schemeClr val="bg1"/>
                </a:solidFill>
                <a:latin typeface="Lucida Sans Unicode (Body)"/>
              </a:rPr>
              <a:t>Datetime</a:t>
            </a:r>
            <a:endParaRPr lang="en-US" sz="2000" dirty="0" smtClean="0">
              <a:solidFill>
                <a:schemeClr val="bg1"/>
              </a:solidFill>
              <a:latin typeface="Lucida Sans Unicode (Body)"/>
            </a:endParaRPr>
          </a:p>
          <a:p>
            <a:pPr marL="342900" indent="-342900">
              <a:buFont typeface="Arial" pitchFamily="34" charset="0"/>
              <a:buChar char="•"/>
            </a:pPr>
            <a:r>
              <a:rPr lang="en-US" sz="2000" dirty="0" smtClean="0">
                <a:solidFill>
                  <a:schemeClr val="bg1"/>
                </a:solidFill>
                <a:latin typeface="Lucida Sans Unicode (Body)"/>
              </a:rPr>
              <a:t>Wikipedia</a:t>
            </a:r>
          </a:p>
          <a:p>
            <a:pPr marL="342900" indent="-342900">
              <a:buFont typeface="Arial" pitchFamily="34" charset="0"/>
              <a:buChar char="•"/>
            </a:pPr>
            <a:r>
              <a:rPr lang="en-US" sz="2000" dirty="0" err="1" smtClean="0">
                <a:solidFill>
                  <a:schemeClr val="bg1"/>
                </a:solidFill>
                <a:latin typeface="Lucida Sans Unicode (Body)"/>
              </a:rPr>
              <a:t>webbrowser</a:t>
            </a:r>
            <a:r>
              <a:rPr lang="en-US" sz="2000" dirty="0">
                <a:solidFill>
                  <a:schemeClr val="bg1"/>
                </a:solidFill>
                <a:latin typeface="Lucida Sans Unicode (Body)"/>
              </a:rPr>
              <a:t/>
            </a:r>
            <a:br>
              <a:rPr lang="en-US" sz="2000" dirty="0">
                <a:solidFill>
                  <a:schemeClr val="bg1"/>
                </a:solidFill>
                <a:latin typeface="Lucida Sans Unicode (Body)"/>
              </a:rPr>
            </a:br>
            <a:endParaRPr lang="en-US" sz="2000" dirty="0">
              <a:solidFill>
                <a:schemeClr val="bg1"/>
              </a:solidFill>
              <a:latin typeface="Lucida Sans Unicode (Body)"/>
            </a:endParaRPr>
          </a:p>
        </p:txBody>
      </p:sp>
      <p:sp>
        <p:nvSpPr>
          <p:cNvPr id="9" name="Pentagon 8"/>
          <p:cNvSpPr/>
          <p:nvPr/>
        </p:nvSpPr>
        <p:spPr>
          <a:xfrm>
            <a:off x="5334000" y="2700070"/>
            <a:ext cx="5503460" cy="2514601"/>
          </a:xfrm>
          <a:prstGeom prst="homePlat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These libraries provide convenient functionalities for different purposes, such as working with dates and times, accessing Wikipedia content, opening web pages, performing speech recognition, generating speech output, interacting with </a:t>
            </a:r>
            <a:r>
              <a:rPr lang="en-US" dirty="0" err="1" smtClean="0"/>
              <a:t>OpenAI</a:t>
            </a:r>
            <a:r>
              <a:rPr lang="en-US" dirty="0" smtClean="0"/>
              <a:t> models, and interacting with the operating system</a:t>
            </a:r>
            <a:endParaRPr lang="en-US" dirty="0"/>
          </a:p>
        </p:txBody>
      </p:sp>
    </p:spTree>
    <p:extLst>
      <p:ext uri="{BB962C8B-B14F-4D97-AF65-F5344CB8AC3E}">
        <p14:creationId xmlns:p14="http://schemas.microsoft.com/office/powerpoint/2010/main" val="172365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487362"/>
            <a:ext cx="7543800" cy="752718"/>
          </a:xfrm>
          <a:prstGeom prst="rect">
            <a:avLst/>
          </a:prstGeom>
          <a:noFill/>
          <a:ln>
            <a:noFill/>
          </a:ln>
          <a:effectLst>
            <a:outerShdw blurRad="50800" dist="38100" algn="l"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7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rPr>
              <a:t>Details of modules</a:t>
            </a:r>
            <a:endParaRPr lang="en-US" sz="47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endParaRPr>
          </a:p>
        </p:txBody>
      </p:sp>
      <p:sp>
        <p:nvSpPr>
          <p:cNvPr id="6" name="Rectangle 2"/>
          <p:cNvSpPr>
            <a:spLocks noChangeArrowheads="1"/>
          </p:cNvSpPr>
          <p:nvPr/>
        </p:nvSpPr>
        <p:spPr bwMode="auto">
          <a:xfrm>
            <a:off x="609600" y="1442733"/>
            <a:ext cx="10820400" cy="452431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800" b="0" i="0" u="none" strike="noStrike" cap="none" normalizeH="0" baseline="0" dirty="0" smtClean="0">
                <a:ln>
                  <a:noFill/>
                </a:ln>
                <a:solidFill>
                  <a:schemeClr val="bg1"/>
                </a:solidFill>
                <a:effectLst/>
                <a:latin typeface="Lucida Sans Unicode (Body)"/>
                <a:cs typeface="Arial" pitchFamily="34" charset="0"/>
              </a:rPr>
              <a:t>The </a:t>
            </a:r>
            <a:r>
              <a:rPr kumimoji="0" lang="en-US" sz="1800" b="1" i="0" u="none" strike="noStrike" cap="none" normalizeH="0" baseline="0" dirty="0" err="1" smtClean="0">
                <a:ln>
                  <a:noFill/>
                </a:ln>
                <a:solidFill>
                  <a:schemeClr val="bg1"/>
                </a:solidFill>
                <a:effectLst/>
                <a:latin typeface="Lucida Sans Unicode (Body)"/>
                <a:cs typeface="Arial" pitchFamily="34" charset="0"/>
              </a:rPr>
              <a:t>speech_recognition</a:t>
            </a:r>
            <a:r>
              <a:rPr kumimoji="0" lang="en-US" sz="1800" b="0" i="0" u="none" strike="noStrike" cap="none" normalizeH="0" baseline="0" dirty="0" smtClean="0">
                <a:ln>
                  <a:noFill/>
                </a:ln>
                <a:solidFill>
                  <a:schemeClr val="bg1"/>
                </a:solidFill>
                <a:effectLst/>
                <a:latin typeface="Lucida Sans Unicode (Body)"/>
                <a:cs typeface="Arial" pitchFamily="34" charset="0"/>
              </a:rPr>
              <a:t> library provides a way to incorporate speech recognition functionality into Python programs. It supports multiple speech recognition engines and allows</a:t>
            </a:r>
          </a:p>
          <a:p>
            <a:pPr marR="0" lvl="0" algn="l" defTabSz="914400" rtl="0" eaLnBrk="1" fontAlgn="base" latinLnBrk="0" hangingPunct="1">
              <a:lnSpc>
                <a:spcPct val="100000"/>
              </a:lnSpc>
              <a:spcBef>
                <a:spcPct val="0"/>
              </a:spcBef>
              <a:spcAft>
                <a:spcPct val="0"/>
              </a:spcAft>
              <a:buClrTx/>
              <a:buSzTx/>
              <a:tabLst/>
            </a:pPr>
            <a:r>
              <a:rPr kumimoji="0" lang="en-US" sz="1800" b="0" i="0" u="none" strike="noStrike" cap="none" normalizeH="0" baseline="0" dirty="0" smtClean="0">
                <a:ln>
                  <a:noFill/>
                </a:ln>
                <a:solidFill>
                  <a:schemeClr val="bg1"/>
                </a:solidFill>
                <a:effectLst/>
                <a:latin typeface="Lucida Sans Unicode (Body)"/>
                <a:cs typeface="Arial" pitchFamily="34" charset="0"/>
              </a:rPr>
              <a:t>     you to capture audio from various sources (e.g., microphone or audio files) and convert it into text.</a:t>
            </a:r>
            <a:endParaRPr lang="en-US" sz="1800" dirty="0">
              <a:solidFill>
                <a:schemeClr val="bg1"/>
              </a:solidFill>
              <a:latin typeface="Lucida Sans Unicode (Body)"/>
              <a:cs typeface="Arial" pitchFamily="34" charset="0"/>
            </a:endParaRP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1800" b="0" i="0" u="none" strike="noStrike" cap="none" normalizeH="0" baseline="0" dirty="0" smtClean="0">
              <a:ln>
                <a:noFill/>
              </a:ln>
              <a:solidFill>
                <a:schemeClr val="bg1"/>
              </a:solidFill>
              <a:effectLst/>
              <a:latin typeface="Lucida Sans Unicode (Body)"/>
              <a:cs typeface="Arial" pitchFamily="34" charset="0"/>
            </a:endParaRPr>
          </a:p>
          <a:p>
            <a:pPr marL="285750" lvl="0" indent="-285750" defTabSz="914400" fontAlgn="base">
              <a:spcBef>
                <a:spcPct val="0"/>
              </a:spcBef>
              <a:spcAft>
                <a:spcPct val="0"/>
              </a:spcAft>
              <a:buFont typeface="Arial" pitchFamily="34" charset="0"/>
              <a:buChar char="•"/>
            </a:pPr>
            <a:r>
              <a:rPr lang="en-US" sz="1800" dirty="0">
                <a:solidFill>
                  <a:schemeClr val="bg1"/>
                </a:solidFill>
                <a:latin typeface="Lucida Sans Unicode (Body)"/>
              </a:rPr>
              <a:t>The </a:t>
            </a:r>
            <a:r>
              <a:rPr lang="en-US" sz="1800" dirty="0" smtClean="0">
                <a:solidFill>
                  <a:schemeClr val="bg1"/>
                </a:solidFill>
                <a:latin typeface="Lucida Sans Unicode (Body)"/>
              </a:rPr>
              <a:t>pyttsx3</a:t>
            </a:r>
            <a:r>
              <a:rPr lang="en-US" sz="1800" dirty="0">
                <a:solidFill>
                  <a:schemeClr val="bg1"/>
                </a:solidFill>
                <a:latin typeface="Lucida Sans Unicode (Body)"/>
              </a:rPr>
              <a:t> library is a cross-platform text-to-speech (TTS) library for Python. It enables you to convert text into spoken words by utilizing different speech synthesis engines. You can control the voice properties, such as rate and volume, and generate audio output from text.</a:t>
            </a:r>
            <a:r>
              <a:rPr kumimoji="0" lang="en-US" sz="1800" b="0" i="0" u="none" strike="noStrike" cap="none" normalizeH="0" baseline="0" dirty="0" smtClean="0">
                <a:ln>
                  <a:noFill/>
                </a:ln>
                <a:solidFill>
                  <a:schemeClr val="bg1"/>
                </a:solidFill>
                <a:effectLst/>
                <a:latin typeface="Lucida Sans Unicode (Body)"/>
                <a:cs typeface="Arial" pitchFamily="34" charset="0"/>
              </a:rPr>
              <a:t> </a:t>
            </a:r>
          </a:p>
          <a:p>
            <a:pPr marL="285750" lvl="0" indent="-285750" defTabSz="914400" fontAlgn="base">
              <a:spcBef>
                <a:spcPct val="0"/>
              </a:spcBef>
              <a:spcAft>
                <a:spcPct val="0"/>
              </a:spcAft>
              <a:buFont typeface="Arial" pitchFamily="34" charset="0"/>
              <a:buChar char="•"/>
            </a:pPr>
            <a:endParaRPr lang="en-US" sz="1800" dirty="0">
              <a:solidFill>
                <a:schemeClr val="bg1"/>
              </a:solidFill>
              <a:latin typeface="Lucida Sans Unicode (Body)"/>
              <a:cs typeface="Arial" pitchFamily="34" charset="0"/>
            </a:endParaRPr>
          </a:p>
          <a:p>
            <a:pPr marL="285750" lvl="0" indent="-285750" defTabSz="914400" fontAlgn="base">
              <a:spcBef>
                <a:spcPct val="0"/>
              </a:spcBef>
              <a:spcAft>
                <a:spcPct val="0"/>
              </a:spcAft>
              <a:buFont typeface="Arial" pitchFamily="34" charset="0"/>
              <a:buChar char="•"/>
            </a:pPr>
            <a:r>
              <a:rPr lang="en-US" sz="1800" dirty="0">
                <a:solidFill>
                  <a:schemeClr val="bg1"/>
                </a:solidFill>
                <a:latin typeface="Lucida Sans Unicode (Body)"/>
              </a:rPr>
              <a:t>The </a:t>
            </a:r>
            <a:r>
              <a:rPr lang="en-US" sz="1800" dirty="0" err="1" smtClean="0">
                <a:solidFill>
                  <a:schemeClr val="bg1"/>
                </a:solidFill>
                <a:latin typeface="Lucida Sans Unicode (Body)"/>
              </a:rPr>
              <a:t>openai</a:t>
            </a:r>
            <a:r>
              <a:rPr lang="en-US" sz="1800" dirty="0">
                <a:solidFill>
                  <a:schemeClr val="bg1"/>
                </a:solidFill>
                <a:latin typeface="Lucida Sans Unicode (Body)"/>
              </a:rPr>
              <a:t> library is a Python package provided by </a:t>
            </a:r>
            <a:r>
              <a:rPr lang="en-US" sz="1800" dirty="0" err="1">
                <a:solidFill>
                  <a:schemeClr val="bg1"/>
                </a:solidFill>
                <a:latin typeface="Lucida Sans Unicode (Body)"/>
              </a:rPr>
              <a:t>OpenAI</a:t>
            </a:r>
            <a:r>
              <a:rPr lang="en-US" sz="1800" dirty="0">
                <a:solidFill>
                  <a:schemeClr val="bg1"/>
                </a:solidFill>
                <a:latin typeface="Lucida Sans Unicode (Body)"/>
              </a:rPr>
              <a:t>. It allows developers to interact with </a:t>
            </a:r>
            <a:r>
              <a:rPr lang="en-US" sz="1800" dirty="0" err="1">
                <a:solidFill>
                  <a:schemeClr val="bg1"/>
                </a:solidFill>
                <a:latin typeface="Lucida Sans Unicode (Body)"/>
              </a:rPr>
              <a:t>OpenAI</a:t>
            </a:r>
            <a:r>
              <a:rPr lang="en-US" sz="1800" dirty="0">
                <a:solidFill>
                  <a:schemeClr val="bg1"/>
                </a:solidFill>
                <a:latin typeface="Lucida Sans Unicode (Body)"/>
              </a:rPr>
              <a:t> models and services. For example, you can use it to make API requests to the GPT-3.5 language model, perform tasks like text completion, summarization, or translation</a:t>
            </a:r>
            <a:r>
              <a:rPr lang="en-US" sz="1800" dirty="0" smtClean="0">
                <a:solidFill>
                  <a:schemeClr val="bg1"/>
                </a:solidFill>
                <a:latin typeface="Lucida Sans Unicode (Body)"/>
              </a:rPr>
              <a:t>.</a:t>
            </a:r>
          </a:p>
          <a:p>
            <a:pPr marL="285750" lvl="0" indent="-285750" defTabSz="914400" fontAlgn="base">
              <a:spcBef>
                <a:spcPct val="0"/>
              </a:spcBef>
              <a:spcAft>
                <a:spcPct val="0"/>
              </a:spcAft>
              <a:buFont typeface="Arial" pitchFamily="34" charset="0"/>
              <a:buChar char="•"/>
            </a:pPr>
            <a:endParaRPr kumimoji="0" lang="en-US" sz="1800" b="0" i="0" u="none" strike="noStrike" cap="none" normalizeH="0" baseline="0" dirty="0">
              <a:ln>
                <a:noFill/>
              </a:ln>
              <a:solidFill>
                <a:schemeClr val="bg1"/>
              </a:solidFill>
              <a:effectLst/>
              <a:latin typeface="Lucida Sans Unicode (Body)"/>
              <a:cs typeface="Arial" pitchFamily="34" charset="0"/>
            </a:endParaRPr>
          </a:p>
          <a:p>
            <a:pPr marL="285750" lvl="0" indent="-285750" defTabSz="914400" fontAlgn="base">
              <a:spcBef>
                <a:spcPct val="0"/>
              </a:spcBef>
              <a:spcAft>
                <a:spcPct val="0"/>
              </a:spcAft>
              <a:buFont typeface="Arial" pitchFamily="34" charset="0"/>
              <a:buChar char="•"/>
            </a:pPr>
            <a:r>
              <a:rPr lang="en-US" sz="1800" dirty="0">
                <a:solidFill>
                  <a:schemeClr val="bg1"/>
                </a:solidFill>
                <a:latin typeface="Lucida Sans Unicode (Body)"/>
              </a:rPr>
              <a:t>The </a:t>
            </a:r>
            <a:r>
              <a:rPr lang="en-US" sz="1800" dirty="0" err="1" smtClean="0">
                <a:solidFill>
                  <a:schemeClr val="bg1"/>
                </a:solidFill>
                <a:latin typeface="Lucida Sans Unicode (Body)"/>
              </a:rPr>
              <a:t>os</a:t>
            </a:r>
            <a:r>
              <a:rPr lang="en-US" sz="1800" dirty="0">
                <a:solidFill>
                  <a:schemeClr val="bg1"/>
                </a:solidFill>
                <a:latin typeface="Lucida Sans Unicode (Body)"/>
              </a:rPr>
              <a:t> module provides a way to interact with the operating system in a platform-independent manner. It allows you to perform various tasks like accessing and manipulating files and directories, executing system commands, and retrieving information about the environment in which the Python script is running.</a:t>
            </a:r>
            <a:endParaRPr kumimoji="0" lang="en-US" sz="1800" b="0" i="0" u="none" strike="noStrike" cap="none" normalizeH="0" baseline="0" dirty="0" smtClean="0">
              <a:ln>
                <a:noFill/>
              </a:ln>
              <a:solidFill>
                <a:schemeClr val="bg1"/>
              </a:solidFill>
              <a:effectLst/>
              <a:latin typeface="Lucida Sans Unicode (Body)"/>
              <a:cs typeface="Arial" pitchFamily="34" charset="0"/>
            </a:endParaRPr>
          </a:p>
        </p:txBody>
      </p:sp>
    </p:spTree>
    <p:extLst>
      <p:ext uri="{BB962C8B-B14F-4D97-AF65-F5344CB8AC3E}">
        <p14:creationId xmlns:p14="http://schemas.microsoft.com/office/powerpoint/2010/main" val="3841127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939421" y="1387861"/>
            <a:ext cx="10338179"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800" b="0" i="0" u="none" strike="noStrike" cap="none" normalizeH="0" baseline="0" dirty="0" smtClean="0">
                <a:ln>
                  <a:noFill/>
                </a:ln>
                <a:solidFill>
                  <a:schemeClr val="bg1"/>
                </a:solidFill>
                <a:effectLst/>
                <a:latin typeface="Lucida Sans Unicode (Body)"/>
                <a:cs typeface="Arial" pitchFamily="34" charset="0"/>
              </a:rPr>
              <a:t>The </a:t>
            </a:r>
            <a:r>
              <a:rPr kumimoji="0" lang="en-US" sz="1800" b="1" i="0" u="none" strike="noStrike" cap="none" normalizeH="0" baseline="0" dirty="0" err="1" smtClean="0">
                <a:ln>
                  <a:noFill/>
                </a:ln>
                <a:solidFill>
                  <a:schemeClr val="bg1"/>
                </a:solidFill>
                <a:effectLst/>
                <a:latin typeface="Lucida Sans Unicode (Body)"/>
                <a:cs typeface="Arial" pitchFamily="34" charset="0"/>
              </a:rPr>
              <a:t>datetime</a:t>
            </a:r>
            <a:r>
              <a:rPr kumimoji="0" lang="en-US" sz="1800" b="0" i="0" u="none" strike="noStrike" cap="none" normalizeH="0" baseline="0" dirty="0" smtClean="0">
                <a:ln>
                  <a:noFill/>
                </a:ln>
                <a:solidFill>
                  <a:schemeClr val="bg1"/>
                </a:solidFill>
                <a:effectLst/>
                <a:latin typeface="Lucida Sans Unicode (Body)"/>
                <a:cs typeface="Arial" pitchFamily="34" charset="0"/>
              </a:rPr>
              <a:t> module is part of the Python standard library and provides classes for working with dates and times. It allows you to manipulate dates, times, and time intervals, format them into strings, and perform calculations such as addition or subtraction. </a:t>
            </a:r>
          </a:p>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endParaRPr lang="en-US" sz="1800" dirty="0">
              <a:solidFill>
                <a:schemeClr val="bg1"/>
              </a:solidFill>
              <a:latin typeface="Lucida Sans Unicode (Body)"/>
              <a:cs typeface="Arial" pitchFamily="34" charset="0"/>
            </a:endParaRPr>
          </a:p>
          <a:p>
            <a:pPr marL="285750" lvl="0" indent="-285750" defTabSz="914400" fontAlgn="base">
              <a:spcBef>
                <a:spcPct val="0"/>
              </a:spcBef>
              <a:spcAft>
                <a:spcPct val="0"/>
              </a:spcAft>
              <a:buFont typeface="Arial" pitchFamily="34" charset="0"/>
              <a:buChar char="•"/>
            </a:pPr>
            <a:r>
              <a:rPr lang="en-US" sz="1800" dirty="0">
                <a:solidFill>
                  <a:schemeClr val="bg1"/>
                </a:solidFill>
                <a:latin typeface="Lucida Sans Unicode (Body)"/>
              </a:rPr>
              <a:t>The </a:t>
            </a:r>
            <a:r>
              <a:rPr lang="en-US" sz="1800" dirty="0" err="1" smtClean="0">
                <a:solidFill>
                  <a:schemeClr val="bg1"/>
                </a:solidFill>
                <a:latin typeface="Lucida Sans Unicode (Body)"/>
              </a:rPr>
              <a:t>wikipedia</a:t>
            </a:r>
            <a:r>
              <a:rPr lang="en-US" sz="1800" dirty="0">
                <a:solidFill>
                  <a:schemeClr val="bg1"/>
                </a:solidFill>
                <a:latin typeface="Lucida Sans Unicode (Body)"/>
              </a:rPr>
              <a:t> module is a Python library that provides an interface to interact with the Wikipedia API. It allows you to search for articles, retrieve their content, and access other information from Wikipedia. You can search for specific articles, get summaries, retrieve sections, and more</a:t>
            </a:r>
            <a:r>
              <a:rPr lang="en-US" sz="1800" dirty="0" smtClean="0">
                <a:solidFill>
                  <a:schemeClr val="bg1"/>
                </a:solidFill>
                <a:latin typeface="Lucida Sans Unicode (Body)"/>
              </a:rPr>
              <a:t>.</a:t>
            </a:r>
          </a:p>
          <a:p>
            <a:pPr marL="285750" lvl="0" indent="-285750" defTabSz="914400" fontAlgn="base">
              <a:spcBef>
                <a:spcPct val="0"/>
              </a:spcBef>
              <a:spcAft>
                <a:spcPct val="0"/>
              </a:spcAft>
              <a:buFont typeface="Arial" pitchFamily="34" charset="0"/>
              <a:buChar char="•"/>
            </a:pPr>
            <a:endParaRPr kumimoji="0" lang="en-US" sz="1800" b="0" i="0" u="none" strike="noStrike" cap="none" normalizeH="0" baseline="0" dirty="0">
              <a:ln>
                <a:noFill/>
              </a:ln>
              <a:solidFill>
                <a:schemeClr val="bg1"/>
              </a:solidFill>
              <a:effectLst/>
              <a:latin typeface="Lucida Sans Unicode (Body)"/>
              <a:cs typeface="Arial" pitchFamily="34" charset="0"/>
            </a:endParaRPr>
          </a:p>
          <a:p>
            <a:pPr marL="285750" lvl="0" indent="-285750" defTabSz="914400" fontAlgn="base">
              <a:spcBef>
                <a:spcPct val="0"/>
              </a:spcBef>
              <a:spcAft>
                <a:spcPct val="0"/>
              </a:spcAft>
              <a:buFont typeface="Arial" pitchFamily="34" charset="0"/>
              <a:buChar char="•"/>
            </a:pPr>
            <a:r>
              <a:rPr lang="en-US" sz="1800" dirty="0">
                <a:solidFill>
                  <a:schemeClr val="bg1"/>
                </a:solidFill>
                <a:latin typeface="Lucida Sans Unicode (Body)"/>
              </a:rPr>
              <a:t>The </a:t>
            </a:r>
            <a:r>
              <a:rPr lang="en-US" sz="1800" dirty="0" err="1" smtClean="0">
                <a:solidFill>
                  <a:schemeClr val="bg1"/>
                </a:solidFill>
                <a:latin typeface="Lucida Sans Unicode (Body)"/>
              </a:rPr>
              <a:t>webbrowser</a:t>
            </a:r>
            <a:r>
              <a:rPr lang="en-US" sz="1800" dirty="0">
                <a:solidFill>
                  <a:schemeClr val="bg1"/>
                </a:solidFill>
                <a:latin typeface="Lucida Sans Unicode (Body)"/>
              </a:rPr>
              <a:t> module provides a way to open web pages in the user's default web browser. It allows you to open URLs directly, open HTML files, and perform other browser-related operations programmatically.</a:t>
            </a:r>
            <a:endParaRPr kumimoji="0" lang="en-US" sz="1800" b="0" i="0" u="none" strike="noStrike" cap="none" normalizeH="0" baseline="0" dirty="0" smtClean="0">
              <a:ln>
                <a:noFill/>
              </a:ln>
              <a:solidFill>
                <a:schemeClr val="bg1"/>
              </a:solidFill>
              <a:effectLst/>
              <a:latin typeface="Lucida Sans Unicode (Body)"/>
              <a:cs typeface="Arial" pitchFamily="34" charset="0"/>
            </a:endParaRPr>
          </a:p>
        </p:txBody>
      </p:sp>
    </p:spTree>
    <p:extLst>
      <p:ext uri="{BB962C8B-B14F-4D97-AF65-F5344CB8AC3E}">
        <p14:creationId xmlns:p14="http://schemas.microsoft.com/office/powerpoint/2010/main" val="771436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631423"/>
            <a:ext cx="2895600" cy="752718"/>
          </a:xfrm>
          <a:prstGeom prst="rect">
            <a:avLst/>
          </a:prstGeom>
          <a:noFill/>
          <a:ln>
            <a:noFill/>
          </a:ln>
          <a:effectLst>
            <a:outerShdw blurRad="50800" dist="38100" algn="l"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7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rPr>
              <a:t>code</a:t>
            </a:r>
            <a:endParaRPr lang="en-US" sz="47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endParaRPr>
          </a:p>
        </p:txBody>
      </p:sp>
      <p:sp>
        <p:nvSpPr>
          <p:cNvPr id="2" name="TextBox 1"/>
          <p:cNvSpPr txBox="1"/>
          <p:nvPr/>
        </p:nvSpPr>
        <p:spPr>
          <a:xfrm>
            <a:off x="1239665" y="1580237"/>
            <a:ext cx="3103735" cy="2031325"/>
          </a:xfrm>
          <a:prstGeom prst="rect">
            <a:avLst/>
          </a:prstGeom>
          <a:noFill/>
        </p:spPr>
        <p:txBody>
          <a:bodyPr wrap="none" rtlCol="0">
            <a:spAutoFit/>
          </a:bodyPr>
          <a:lstStyle/>
          <a:p>
            <a:r>
              <a:rPr lang="en-US" sz="1800" dirty="0" smtClean="0">
                <a:solidFill>
                  <a:schemeClr val="bg1"/>
                </a:solidFill>
              </a:rPr>
              <a:t>Briefly describe the code. </a:t>
            </a:r>
          </a:p>
          <a:p>
            <a:endParaRPr lang="en-US" sz="1800" dirty="0">
              <a:solidFill>
                <a:schemeClr val="bg1"/>
              </a:solidFill>
            </a:endParaRPr>
          </a:p>
          <a:p>
            <a:r>
              <a:rPr lang="en-US" sz="1800" dirty="0" smtClean="0">
                <a:solidFill>
                  <a:schemeClr val="bg1"/>
                </a:solidFill>
              </a:rPr>
              <a:t>Here </a:t>
            </a:r>
            <a:r>
              <a:rPr lang="en-US" sz="1800" dirty="0">
                <a:solidFill>
                  <a:schemeClr val="bg1"/>
                </a:solidFill>
              </a:rPr>
              <a:t>w</a:t>
            </a:r>
            <a:r>
              <a:rPr lang="en-US" sz="1800" dirty="0" smtClean="0">
                <a:solidFill>
                  <a:schemeClr val="bg1"/>
                </a:solidFill>
              </a:rPr>
              <a:t>e </a:t>
            </a:r>
            <a:r>
              <a:rPr lang="en-US" sz="1800" dirty="0">
                <a:solidFill>
                  <a:schemeClr val="bg1"/>
                </a:solidFill>
              </a:rPr>
              <a:t>used 3 functions</a:t>
            </a:r>
            <a:r>
              <a:rPr lang="en-US" sz="1800" dirty="0" smtClean="0">
                <a:solidFill>
                  <a:schemeClr val="bg1"/>
                </a:solidFill>
              </a:rPr>
              <a:t>:</a:t>
            </a:r>
          </a:p>
          <a:p>
            <a:endParaRPr lang="en-US" sz="1800" dirty="0">
              <a:solidFill>
                <a:schemeClr val="bg1"/>
              </a:solidFill>
            </a:endParaRPr>
          </a:p>
          <a:p>
            <a:pPr marL="285750" indent="-285750">
              <a:buFont typeface="Arial" pitchFamily="34" charset="0"/>
              <a:buChar char="•"/>
            </a:pPr>
            <a:r>
              <a:rPr lang="en-US" sz="1800" dirty="0" smtClean="0">
                <a:solidFill>
                  <a:schemeClr val="bg1"/>
                </a:solidFill>
              </a:rPr>
              <a:t>WISHME </a:t>
            </a:r>
          </a:p>
          <a:p>
            <a:pPr marL="285750" indent="-285750">
              <a:buFont typeface="Arial" pitchFamily="34" charset="0"/>
              <a:buChar char="•"/>
            </a:pPr>
            <a:r>
              <a:rPr lang="en-US" sz="1800" dirty="0" smtClean="0">
                <a:solidFill>
                  <a:schemeClr val="bg1"/>
                </a:solidFill>
              </a:rPr>
              <a:t>TAKE COMMNAD</a:t>
            </a:r>
          </a:p>
          <a:p>
            <a:pPr marL="285750" indent="-285750">
              <a:buFont typeface="Arial" pitchFamily="34" charset="0"/>
              <a:buChar char="•"/>
            </a:pPr>
            <a:r>
              <a:rPr lang="en-US" sz="1800" dirty="0" smtClean="0">
                <a:solidFill>
                  <a:schemeClr val="bg1"/>
                </a:solidFill>
              </a:rPr>
              <a:t>MY AI</a:t>
            </a:r>
            <a:endParaRPr lang="en-US" sz="1800" dirty="0">
              <a:solidFill>
                <a:schemeClr val="bg1"/>
              </a:solidFill>
            </a:endParaRPr>
          </a:p>
        </p:txBody>
      </p:sp>
      <p:sp>
        <p:nvSpPr>
          <p:cNvPr id="8" name="Rectangle 7"/>
          <p:cNvSpPr/>
          <p:nvPr/>
        </p:nvSpPr>
        <p:spPr>
          <a:xfrm>
            <a:off x="985613" y="4017387"/>
            <a:ext cx="8158387" cy="369332"/>
          </a:xfrm>
          <a:prstGeom prst="rect">
            <a:avLst/>
          </a:prstGeom>
        </p:spPr>
        <p:txBody>
          <a:bodyPr wrap="none">
            <a:spAutoFit/>
          </a:bodyPr>
          <a:lstStyle/>
          <a:p>
            <a:r>
              <a:rPr lang="en-US" sz="1800" b="1" dirty="0" smtClean="0">
                <a:solidFill>
                  <a:schemeClr val="bg1"/>
                </a:solidFill>
                <a:latin typeface="Arial Black" pitchFamily="34" charset="0"/>
              </a:rPr>
              <a:t>TAKE COMMAND:   </a:t>
            </a:r>
            <a:r>
              <a:rPr lang="en-US" sz="1800" dirty="0" smtClean="0">
                <a:solidFill>
                  <a:schemeClr val="bg1"/>
                </a:solidFill>
                <a:latin typeface="Arial" pitchFamily="34" charset="0"/>
                <a:cs typeface="Arial" pitchFamily="34" charset="0"/>
              </a:rPr>
              <a:t>Listening, recognizing user command and make query</a:t>
            </a:r>
            <a:endParaRPr lang="en-US" sz="1800" b="1" dirty="0">
              <a:solidFill>
                <a:schemeClr val="bg1"/>
              </a:solidFill>
              <a:latin typeface="Arial Black" pitchFamily="34" charset="0"/>
            </a:endParaRPr>
          </a:p>
        </p:txBody>
      </p:sp>
      <p:sp>
        <p:nvSpPr>
          <p:cNvPr id="9" name="Rectangle 8"/>
          <p:cNvSpPr/>
          <p:nvPr/>
        </p:nvSpPr>
        <p:spPr>
          <a:xfrm>
            <a:off x="2209800" y="4497923"/>
            <a:ext cx="8610600" cy="1323439"/>
          </a:xfrm>
          <a:prstGeom prst="rect">
            <a:avLst/>
          </a:prstGeom>
        </p:spPr>
        <p:txBody>
          <a:bodyPr wrap="square">
            <a:spAutoFit/>
          </a:bodyPr>
          <a:lstStyle/>
          <a:p>
            <a:r>
              <a:rPr lang="en-US" dirty="0" smtClean="0">
                <a:solidFill>
                  <a:schemeClr val="bg1"/>
                </a:solidFill>
              </a:rPr>
              <a:t>Use </a:t>
            </a:r>
            <a:r>
              <a:rPr lang="en-US" dirty="0" err="1" smtClean="0">
                <a:solidFill>
                  <a:schemeClr val="bg1"/>
                </a:solidFill>
              </a:rPr>
              <a:t>openapi_key</a:t>
            </a:r>
            <a:r>
              <a:rPr lang="en-US" dirty="0" smtClean="0">
                <a:solidFill>
                  <a:schemeClr val="bg1"/>
                </a:solidFill>
              </a:rPr>
              <a:t>:</a:t>
            </a:r>
            <a:endParaRPr lang="en-US" dirty="0">
              <a:solidFill>
                <a:schemeClr val="bg1"/>
              </a:solidFill>
            </a:endParaRPr>
          </a:p>
          <a:p>
            <a:r>
              <a:rPr lang="en-US" dirty="0" smtClean="0">
                <a:solidFill>
                  <a:schemeClr val="bg1"/>
                </a:solidFill>
              </a:rPr>
              <a:t>API </a:t>
            </a:r>
            <a:r>
              <a:rPr lang="en-US" dirty="0">
                <a:solidFill>
                  <a:schemeClr val="bg1"/>
                </a:solidFill>
              </a:rPr>
              <a:t>stands for application programming interface. API's are used for software applications to send and receive data. API's can also connect one program to another, to share functionality</a:t>
            </a:r>
            <a:r>
              <a:rPr lang="en-US" dirty="0" smtClean="0">
                <a:solidFill>
                  <a:schemeClr val="bg1"/>
                </a:solidFill>
              </a:rPr>
              <a:t>.</a:t>
            </a:r>
            <a:r>
              <a:rPr lang="en-US" b="1" dirty="0">
                <a:solidFill>
                  <a:schemeClr val="bg1"/>
                </a:solidFill>
              </a:rPr>
              <a:t> </a:t>
            </a:r>
            <a:r>
              <a:rPr lang="en-US" b="1" dirty="0" smtClean="0">
                <a:solidFill>
                  <a:schemeClr val="bg1"/>
                </a:solidFill>
              </a:rPr>
              <a:t>Interact with it without </a:t>
            </a:r>
            <a:r>
              <a:rPr lang="en-US" b="1" dirty="0">
                <a:solidFill>
                  <a:schemeClr val="bg1"/>
                </a:solidFill>
              </a:rPr>
              <a:t>access to source </a:t>
            </a:r>
            <a:r>
              <a:rPr lang="en-US" b="1" dirty="0" smtClean="0">
                <a:solidFill>
                  <a:schemeClr val="bg1"/>
                </a:solidFill>
              </a:rPr>
              <a:t>code</a:t>
            </a:r>
            <a:r>
              <a:rPr lang="en-US" b="1" dirty="0">
                <a:solidFill>
                  <a:schemeClr val="bg1"/>
                </a:solidFill>
              </a:rPr>
              <a:t> </a:t>
            </a:r>
            <a:r>
              <a:rPr lang="en-US" b="1" dirty="0" smtClean="0">
                <a:solidFill>
                  <a:schemeClr val="bg1"/>
                </a:solidFill>
              </a:rPr>
              <a:t>or documentation.</a:t>
            </a:r>
            <a:endParaRPr lang="en-US" dirty="0">
              <a:solidFill>
                <a:schemeClr val="bg1"/>
              </a:solidFill>
            </a:endParaRPr>
          </a:p>
        </p:txBody>
      </p:sp>
      <p:sp>
        <p:nvSpPr>
          <p:cNvPr id="10" name="Rectangle 9"/>
          <p:cNvSpPr/>
          <p:nvPr/>
        </p:nvSpPr>
        <p:spPr>
          <a:xfrm>
            <a:off x="1066800" y="4479546"/>
            <a:ext cx="1019831" cy="338554"/>
          </a:xfrm>
          <a:prstGeom prst="rect">
            <a:avLst/>
          </a:prstGeom>
        </p:spPr>
        <p:txBody>
          <a:bodyPr wrap="none">
            <a:spAutoFit/>
          </a:bodyPr>
          <a:lstStyle/>
          <a:p>
            <a:r>
              <a:rPr lang="en-US" b="1" dirty="0" smtClean="0">
                <a:solidFill>
                  <a:schemeClr val="bg1"/>
                </a:solidFill>
                <a:latin typeface="Arial Black" pitchFamily="34" charset="0"/>
              </a:rPr>
              <a:t>MY_AI :</a:t>
            </a:r>
            <a:endParaRPr lang="en-US" dirty="0"/>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34720"/>
          <a:stretch/>
        </p:blipFill>
        <p:spPr>
          <a:xfrm>
            <a:off x="5105400" y="540044"/>
            <a:ext cx="4953000" cy="29953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17928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487362"/>
            <a:ext cx="8763000" cy="752718"/>
          </a:xfrm>
          <a:prstGeom prst="rect">
            <a:avLst/>
          </a:prstGeom>
          <a:noFill/>
          <a:ln>
            <a:noFill/>
          </a:ln>
          <a:effectLst>
            <a:outerShdw blurRad="50800" dist="38100" algn="l" rotWithShape="0">
              <a:prstClr val="black">
                <a:alpha val="40000"/>
              </a:prstClr>
            </a:outerShdw>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7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rPr>
              <a:t>HOW TO GET OPENAPI_KEY</a:t>
            </a:r>
            <a:endParaRPr lang="en-US" sz="47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endParaRPr>
          </a:p>
        </p:txBody>
      </p:sp>
      <p:sp>
        <p:nvSpPr>
          <p:cNvPr id="6" name="TextBox 5"/>
          <p:cNvSpPr txBox="1"/>
          <p:nvPr/>
        </p:nvSpPr>
        <p:spPr>
          <a:xfrm>
            <a:off x="914400" y="1630362"/>
            <a:ext cx="3950120" cy="338554"/>
          </a:xfrm>
          <a:prstGeom prst="rect">
            <a:avLst/>
          </a:prstGeom>
          <a:noFill/>
        </p:spPr>
        <p:txBody>
          <a:bodyPr wrap="none" rtlCol="0">
            <a:spAutoFit/>
          </a:bodyPr>
          <a:lstStyle/>
          <a:p>
            <a:r>
              <a:rPr lang="en-US" dirty="0" err="1" smtClean="0">
                <a:solidFill>
                  <a:schemeClr val="bg1"/>
                </a:solidFill>
              </a:rPr>
              <a:t>SinUp</a:t>
            </a:r>
            <a:r>
              <a:rPr lang="en-US" dirty="0" smtClean="0">
                <a:solidFill>
                  <a:schemeClr val="bg1"/>
                </a:solidFill>
              </a:rPr>
              <a:t> and login</a:t>
            </a:r>
            <a:r>
              <a:rPr lang="en-US" dirty="0">
                <a:solidFill>
                  <a:schemeClr val="bg1"/>
                </a:solidFill>
              </a:rPr>
              <a:t>: </a:t>
            </a:r>
            <a:r>
              <a:rPr lang="en-US" dirty="0">
                <a:solidFill>
                  <a:schemeClr val="bg1"/>
                </a:solidFill>
                <a:hlinkClick r:id="rId2"/>
              </a:rPr>
              <a:t>https://openai.com/</a:t>
            </a:r>
            <a:endParaRPr lang="en-US"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392362"/>
            <a:ext cx="3408527" cy="3048000"/>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7522" b="24605"/>
          <a:stretch/>
        </p:blipFill>
        <p:spPr>
          <a:xfrm>
            <a:off x="4267200" y="2392362"/>
            <a:ext cx="3581400" cy="3081255"/>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r="41559"/>
          <a:stretch/>
        </p:blipFill>
        <p:spPr>
          <a:xfrm>
            <a:off x="8091985" y="2392362"/>
            <a:ext cx="3429000" cy="3081255"/>
          </a:xfrm>
          <a:prstGeom prst="rect">
            <a:avLst/>
          </a:prstGeom>
        </p:spPr>
      </p:pic>
      <p:sp>
        <p:nvSpPr>
          <p:cNvPr id="10" name="Rectangle 9"/>
          <p:cNvSpPr/>
          <p:nvPr/>
        </p:nvSpPr>
        <p:spPr>
          <a:xfrm>
            <a:off x="2889460" y="3535362"/>
            <a:ext cx="1072940" cy="1219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181600" y="4068762"/>
            <a:ext cx="1600200" cy="30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05800" y="4983162"/>
            <a:ext cx="1500685"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90462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453</TotalTime>
  <Words>813</Words>
  <Application>Microsoft Office PowerPoint</Application>
  <PresentationFormat>Custom</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VOICE ASSISTANT</dc:title>
  <dc:creator>TTC</dc:creator>
  <cp:lastModifiedBy>TTC</cp:lastModifiedBy>
  <cp:revision>295</cp:revision>
  <dcterms:created xsi:type="dcterms:W3CDTF">2023-07-09T11:30:10Z</dcterms:created>
  <dcterms:modified xsi:type="dcterms:W3CDTF">2023-07-18T08:19:51Z</dcterms:modified>
</cp:coreProperties>
</file>