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3" r:id="rId5"/>
    <p:sldId id="272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D26C3-9BF4-4E1B-9780-D9C2A607A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346" y="2479964"/>
            <a:ext cx="9448800" cy="949036"/>
          </a:xfrm>
        </p:spPr>
        <p:txBody>
          <a:bodyPr>
            <a:prstTxWarp prst="textDeflateBottom">
              <a:avLst/>
            </a:prstTxWarp>
            <a:normAutofit/>
          </a:bodyPr>
          <a:lstStyle/>
          <a:p>
            <a:r>
              <a:rPr lang="en-US" sz="4800" b="1" i="1" dirty="0"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Pizza sales report using sql</a:t>
            </a:r>
          </a:p>
        </p:txBody>
      </p:sp>
    </p:spTree>
    <p:extLst>
      <p:ext uri="{BB962C8B-B14F-4D97-AF65-F5344CB8AC3E}">
        <p14:creationId xmlns:p14="http://schemas.microsoft.com/office/powerpoint/2010/main" val="2022554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86D6A9-17E4-4C71-9EE4-6E9FC97A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037" y="596178"/>
            <a:ext cx="7051964" cy="5084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67E73AA-E6A8-4CA8-B214-39D6F1731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158096"/>
            <a:ext cx="36480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72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EF5F61-20A2-4B33-8CDA-9ED9DAB01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8262"/>
            <a:ext cx="7591425" cy="551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5B420F-472F-4447-82B2-3F584A1C3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82" y="1799576"/>
            <a:ext cx="3865418" cy="2689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485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0AADCC-30CF-4077-BC72-E7FA85BE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1091" y="1400175"/>
            <a:ext cx="6580909" cy="27830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4564D9-B5D7-44F3-8E66-39799E188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0175"/>
            <a:ext cx="4238625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26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F256B0-7BC5-44B5-8859-7D491C93D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1341726"/>
            <a:ext cx="7148945" cy="3077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6F181A-0FEF-4BB3-BEB3-FF5EF7F59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690255"/>
            <a:ext cx="3435927" cy="246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483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F35939-6CD3-44EB-892E-1FB74487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018" y="760268"/>
            <a:ext cx="8478982" cy="406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0DF32F-F97B-416D-A408-C72C3213D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795" y="5351318"/>
            <a:ext cx="6356205" cy="150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694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ED14DD-B560-460C-BE42-36AFA5765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4359"/>
            <a:ext cx="6470072" cy="51765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437492-1720-4D73-85B8-B554ABDB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172" y="1898074"/>
            <a:ext cx="4272828" cy="249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16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06879B-696D-4311-92E9-FB995641B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6" y="713508"/>
            <a:ext cx="8118764" cy="4731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9A6F31-DFC4-4641-81F7-53AA20161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68091"/>
            <a:ext cx="3505200" cy="238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7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7DB92E-F403-47D2-8E8E-E49659A3B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5126"/>
            <a:ext cx="12192000" cy="16625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29F3B-BF4B-44BB-B745-EFA10DF74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09" y="2507672"/>
            <a:ext cx="4596246" cy="435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99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53E6F-8553-48A0-95EF-3EDAF811F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9" y="1274618"/>
            <a:ext cx="11575473" cy="29233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362310-0FC7-46CA-9500-1202A0CF4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74943"/>
            <a:ext cx="6096000" cy="2923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4E8CF6-B967-42B9-AC69-CFEC714B413B}"/>
              </a:ext>
            </a:extLst>
          </p:cNvPr>
          <p:cNvSpPr/>
          <p:nvPr/>
        </p:nvSpPr>
        <p:spPr>
          <a:xfrm>
            <a:off x="4286049" y="3429000"/>
            <a:ext cx="3619902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362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B8B5-FD13-4092-B6AC-0B14F7F5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418" y="667391"/>
            <a:ext cx="8610600" cy="1293028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Over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6FE0B-D381-4863-A898-F29ABEB5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60419"/>
            <a:ext cx="10820400" cy="45526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</a:rPr>
              <a:t>This project marks the beginning of my journey into data analytics. Using MYSQL, I have solved 13 business-oriented queries that focus on real world extraction, filtering, and aggregation task. The purpose of this project is to demonstrate my foundational skills in SQL as I work toward becoming proficient Data Analyst and event eventually a Data Scientist.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Skills used </a:t>
            </a:r>
          </a:p>
          <a:p>
            <a:r>
              <a:rPr lang="en-US" sz="1800" dirty="0">
                <a:solidFill>
                  <a:srgbClr val="0070C0"/>
                </a:solidFill>
              </a:rPr>
              <a:t>SQL(Joins, Aggregate, Subqueries, Filtering, Grouping)</a:t>
            </a:r>
          </a:p>
          <a:p>
            <a:r>
              <a:rPr lang="en-US" sz="1800" dirty="0">
                <a:solidFill>
                  <a:srgbClr val="0070C0"/>
                </a:solidFill>
              </a:rPr>
              <a:t>MYSQL Work bench</a:t>
            </a:r>
          </a:p>
          <a:p>
            <a:r>
              <a:rPr lang="en-US" sz="1800" dirty="0">
                <a:solidFill>
                  <a:srgbClr val="0070C0"/>
                </a:solidFill>
              </a:rPr>
              <a:t>Data Interpretation</a:t>
            </a:r>
          </a:p>
          <a:p>
            <a:r>
              <a:rPr lang="en-US" sz="1800" dirty="0">
                <a:solidFill>
                  <a:srgbClr val="0070C0"/>
                </a:solidFill>
              </a:rPr>
              <a:t>Logical Thinking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Tools</a:t>
            </a:r>
          </a:p>
          <a:p>
            <a:r>
              <a:rPr lang="en-US" sz="1800" dirty="0">
                <a:solidFill>
                  <a:srgbClr val="0070C0"/>
                </a:solidFill>
              </a:rPr>
              <a:t>MYSQL</a:t>
            </a:r>
          </a:p>
          <a:p>
            <a:r>
              <a:rPr lang="en-US" sz="1800" dirty="0">
                <a:solidFill>
                  <a:srgbClr val="0070C0"/>
                </a:solidFill>
              </a:rPr>
              <a:t>MYSQL work bench</a:t>
            </a:r>
          </a:p>
        </p:txBody>
      </p:sp>
    </p:spTree>
    <p:extLst>
      <p:ext uri="{BB962C8B-B14F-4D97-AF65-F5344CB8AC3E}">
        <p14:creationId xmlns:p14="http://schemas.microsoft.com/office/powerpoint/2010/main" val="301365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48274C-51F5-4677-9103-B27791309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0364"/>
            <a:ext cx="3061855" cy="4987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8837E-F45D-4A46-93D3-258266268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33" y="1870364"/>
            <a:ext cx="8478668" cy="49876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D04B8-8827-423B-A928-2EFE81513983}"/>
              </a:ext>
            </a:extLst>
          </p:cNvPr>
          <p:cNvSpPr txBox="1"/>
          <p:nvPr/>
        </p:nvSpPr>
        <p:spPr>
          <a:xfrm>
            <a:off x="3976255" y="670278"/>
            <a:ext cx="3325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467291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5E7B52-2402-4983-9693-B6FFFEC2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07306"/>
            <a:ext cx="4378036" cy="5150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05A658-1AB7-44C5-8FDA-13549EFE2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3964" y="1707306"/>
            <a:ext cx="4378036" cy="51506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CACD2E-4869-4394-9780-E0EDF268F1EE}"/>
              </a:ext>
            </a:extLst>
          </p:cNvPr>
          <p:cNvSpPr txBox="1"/>
          <p:nvPr/>
        </p:nvSpPr>
        <p:spPr>
          <a:xfrm>
            <a:off x="4031673" y="706582"/>
            <a:ext cx="3782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Data view</a:t>
            </a:r>
          </a:p>
        </p:txBody>
      </p:sp>
    </p:spTree>
    <p:extLst>
      <p:ext uri="{BB962C8B-B14F-4D97-AF65-F5344CB8AC3E}">
        <p14:creationId xmlns:p14="http://schemas.microsoft.com/office/powerpoint/2010/main" val="1752271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E7B3C7-D04E-42DA-A30A-C44081AEC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8825"/>
            <a:ext cx="12192000" cy="4829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6DBCAB-A44D-4C11-8DD2-1D6285CC415E}"/>
              </a:ext>
            </a:extLst>
          </p:cNvPr>
          <p:cNvSpPr txBox="1"/>
          <p:nvPr/>
        </p:nvSpPr>
        <p:spPr>
          <a:xfrm>
            <a:off x="4294911" y="581891"/>
            <a:ext cx="4031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Model view </a:t>
            </a:r>
          </a:p>
        </p:txBody>
      </p:sp>
    </p:spTree>
    <p:extLst>
      <p:ext uri="{BB962C8B-B14F-4D97-AF65-F5344CB8AC3E}">
        <p14:creationId xmlns:p14="http://schemas.microsoft.com/office/powerpoint/2010/main" val="13599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7FE215-B565-42A3-AE85-254B9C11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144" y="1648691"/>
            <a:ext cx="8722337" cy="15672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DF7EF-92CC-4916-9FA8-1F71BB1B6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781" y="3642015"/>
            <a:ext cx="3092564" cy="171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14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485EA-B4E4-4884-B186-31C2FE37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7230" y="637309"/>
            <a:ext cx="8034770" cy="3020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88FA94-781F-484C-A54B-47C4570C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32218"/>
            <a:ext cx="4770337" cy="177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300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DFEDA5-C5F9-433C-9720-88B4345A0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298" y="849456"/>
            <a:ext cx="7731702" cy="31267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C0DA07-0A72-472A-A800-AC577C2F9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4" y="4987636"/>
            <a:ext cx="5426220" cy="187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1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521B6B-11B5-4520-8BF6-485F468C0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37" y="1339562"/>
            <a:ext cx="10981891" cy="2775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1C4515-4849-4B5C-925E-67F764C0C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1525" y="4781119"/>
            <a:ext cx="3800475" cy="207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42080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99</TotalTime>
  <Words>103</Words>
  <Application>Microsoft Office PowerPoint</Application>
  <PresentationFormat>Widescreen</PresentationFormat>
  <Paragraphs>15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 Gothic</vt:lpstr>
      <vt:lpstr>Vapor Trail</vt:lpstr>
      <vt:lpstr>Pizza sales report using sql</vt:lpstr>
      <vt:lpstr>Over 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sql project</dc:title>
  <dc:creator>Arooj</dc:creator>
  <cp:lastModifiedBy>Arooj</cp:lastModifiedBy>
  <cp:revision>12</cp:revision>
  <dcterms:created xsi:type="dcterms:W3CDTF">2025-07-15T10:51:50Z</dcterms:created>
  <dcterms:modified xsi:type="dcterms:W3CDTF">2025-07-17T11:14:15Z</dcterms:modified>
</cp:coreProperties>
</file>