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5423456B-659E-453E-AB38-2A16B2F406EC}"/>
    <pc:docChg chg="addSld modSld">
      <pc:chgData name="areeba rafiq" userId="2a442d9a626dca97" providerId="LiveId" clId="{5423456B-659E-453E-AB38-2A16B2F406EC}" dt="2023-11-23T14:12:09.983" v="3" actId="14100"/>
      <pc:docMkLst>
        <pc:docMk/>
      </pc:docMkLst>
      <pc:sldChg chg="addSp modSp new mod">
        <pc:chgData name="areeba rafiq" userId="2a442d9a626dca97" providerId="LiveId" clId="{5423456B-659E-453E-AB38-2A16B2F406EC}" dt="2023-11-23T14:12:09.983" v="3" actId="14100"/>
        <pc:sldMkLst>
          <pc:docMk/>
          <pc:sldMk cId="3443354915" sldId="256"/>
        </pc:sldMkLst>
        <pc:picChg chg="add mod">
          <ac:chgData name="areeba rafiq" userId="2a442d9a626dca97" providerId="LiveId" clId="{5423456B-659E-453E-AB38-2A16B2F406EC}" dt="2023-11-23T14:12:09.983" v="3" actId="14100"/>
          <ac:picMkLst>
            <pc:docMk/>
            <pc:sldMk cId="3443354915" sldId="256"/>
            <ac:picMk id="2" creationId="{EB336EE8-7ECD-9279-1355-10BE901FFC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B70B-131B-F0DA-1388-A0864D3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38757-97D5-EB99-A2A8-BD97397C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0DFA-A4D9-D7CC-E5A4-6C88733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75E7-F7F2-5FBF-046C-64ABB57A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DDE6-CC4C-1386-4650-8C108C7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0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0DB2-2D7C-3E68-6EDB-B4A0E676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3F363-F178-8B83-238E-C9B7BB2A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26AF-7918-4EC9-A89C-DD5B1E2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6C9D-94E3-EE7F-3C18-7D6E38C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ED13-7A0C-7CB3-FB66-E4D6FDD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21445-F938-11D8-4631-DBA945D13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E4BB-B776-5505-9256-36F7C2E3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0B78-30A2-6572-93E0-A9CF74BD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64E0-D8C2-2657-4D62-7BE4331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DBB5-9351-3DA2-62A4-26D2F50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F0C-FC19-7D74-AE64-10267C28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CA6F-A6AA-F783-C6CD-ADBB53BC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B50A-9CB6-6C7B-30CF-FC6D2871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6B42-1164-6B27-CF6C-12E9087C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5050-A9C0-A426-C55D-0287BC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8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7C1B-07F0-56B7-24E4-C917479A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8BF91-98AD-C8ED-4D54-0F8CE0D2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F7D-BAA3-2EFA-C291-C9A8026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D57E-0297-2060-0CA0-D2AB23F6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4CE8-BA20-BB0E-1538-BBF69AE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798E-EC44-8716-C48D-37F2AAF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3AA5-3800-AEE5-DEC6-F9643128A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57A3-28EB-5E30-B009-6F72C3D0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3F36-CB0B-9F1D-1951-5FA29ABF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9D54-193D-1AD7-96FF-AB658C54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2A26-F94D-014D-D66F-91C6DC2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75C-CB05-AE91-344B-27988F6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4619-37DB-7143-8451-0C3B8519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43462-4CD9-D6DB-86D7-90DA5F8A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94015-3D22-E95F-04DD-5ECCF14BD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99475-350F-4781-0CF3-89648417F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C6D8-84A5-99BB-E476-A4A17A61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D8D60-9B3F-BCE9-D4A3-8DA851EF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B9F3F-D60F-6E97-80A1-F6B0201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7D5D-03FB-CFFE-7798-ECB85E37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3EEEF-5800-4615-1974-5B795CD7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29A9-B366-5EEA-7353-9FA7D196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C8C3A-6E23-D791-C4CF-52AF883F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35B71-4958-DDCC-2249-3E3FAF5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08C9-2CCF-C9C0-8AE6-05E73C69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5619-5239-464E-9DE2-70B1AAB9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5D6-B796-FB76-9AD2-06C17FED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7D91-FDB6-CEFA-B799-CA51871A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67C96-AFE4-DCF5-5A96-D2F68B57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AF32-CE0C-1B32-9F97-E0C0BDE2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F7B46-81B1-C427-0C46-8F4E4850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5748-6C22-93D7-B9E8-109968B0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0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E3D-85BF-2BBB-DD8E-9C598C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E25E-391B-3ADF-4A3E-C4E0A27A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1B123-1A78-D8B7-9091-1F170DC0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BF22-7E64-280E-3A89-B9CC06AF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71BF3-AE02-6011-1AC7-F897D8CB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6D3D-E05E-9356-733E-AD07F0A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0F5A-52E0-3932-AD71-1957B962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74D6-CDB6-6B37-2048-D61F8048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CBD3-11E4-C35B-9A63-64142325E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B919-35AD-4D84-BCA1-1739BFFBB57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286F-12CA-815F-0D77-C41BBB71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80C4-B155-B4CB-38E5-373B506A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BF15-211D-46D1-AEE8-551458DB2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336EE8-7ECD-9279-1355-10BE901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61" y="1527409"/>
            <a:ext cx="5615507" cy="31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5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2023-11-23T14:11:29Z</dcterms:created>
  <dcterms:modified xsi:type="dcterms:W3CDTF">2023-11-23T14:12:16Z</dcterms:modified>
</cp:coreProperties>
</file>