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rafiq" userId="2a442d9a626dca97" providerId="LiveId" clId="{2E293F2A-FB02-44B3-8092-6FB26284A822}"/>
    <pc:docChg chg="addSld modSld">
      <pc:chgData name="areeba rafiq" userId="2a442d9a626dca97" providerId="LiveId" clId="{2E293F2A-FB02-44B3-8092-6FB26284A822}" dt="2023-11-23T14:16:49.014" v="3" actId="14100"/>
      <pc:docMkLst>
        <pc:docMk/>
      </pc:docMkLst>
      <pc:sldChg chg="addSp modSp new mod">
        <pc:chgData name="areeba rafiq" userId="2a442d9a626dca97" providerId="LiveId" clId="{2E293F2A-FB02-44B3-8092-6FB26284A822}" dt="2023-11-23T14:16:49.014" v="3" actId="14100"/>
        <pc:sldMkLst>
          <pc:docMk/>
          <pc:sldMk cId="520117099" sldId="256"/>
        </pc:sldMkLst>
        <pc:picChg chg="add mod">
          <ac:chgData name="areeba rafiq" userId="2a442d9a626dca97" providerId="LiveId" clId="{2E293F2A-FB02-44B3-8092-6FB26284A822}" dt="2023-11-23T14:16:49.014" v="3" actId="14100"/>
          <ac:picMkLst>
            <pc:docMk/>
            <pc:sldMk cId="520117099" sldId="256"/>
            <ac:picMk id="2" creationId="{0FA0A5FE-B951-650C-C045-8933414F9A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AC10-6A54-C028-D455-B7F4247C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60D1-4B1D-D1D8-56F0-9A6F345C3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49E9-D6C1-416D-D86D-76E58089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3E14-D8AD-1053-29BD-19CDE9F7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BDEB-E5DE-518A-AD59-A8E74A0E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E2F2-1193-CADA-C7F1-46B66ECC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6024-DC9A-708B-5FD3-4E9489B0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E0F7-584C-79EB-A71F-A08977CD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E77A-503E-0A83-53B4-D4A4875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B972-EEA2-A93D-36C3-6F305E8B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5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34ADB-B32B-B92C-F799-3B8F454F5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83AC-284A-28B2-8FED-665B83F5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7FC7-56E5-2E3B-8B73-B37F892A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808A-25E5-C095-5F04-4F8DCAB5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0798-8770-8F43-FA5C-9576A49C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3ADA-0D42-F173-D3D9-DC885CC7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A928-A340-5349-C1EB-DE0963E2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65C3-658D-EEAC-84C1-8C656ABD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12BA-390F-2D4A-1DFA-906CFB63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41F2-0C68-F52A-781B-B4F41F52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7620-B099-82E1-A766-202BBF87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AEBF-04DE-A5AB-822F-DCAD422A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B42D-1C40-2712-A192-E346F4F1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FE8D-9BCE-5FF0-A9AA-D231BD3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0250-E740-1CDE-F042-56D8FDAC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0BF1-FAE7-AB42-122A-8A000B2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F73-90E7-7BD7-8140-3BBB4769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2DB6-F951-E409-0EE6-B18BD0D7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64C99-7382-AE14-5BCC-57108DF5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5F69A-A37B-904B-1F79-89E0A46B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F312-8326-60C2-EDF6-4D7A6899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D9A-46C4-753B-550A-812E01B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316B-A931-E80A-1141-3A9BFEE0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B1B19-5904-26E7-3D90-138459D0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CE46C-2440-4F3C-3D9A-F81FB9A1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587A5-0AA1-9CE5-34FB-440B3CEA2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71331-6BB4-CCBA-95EE-9B665606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3E55A-C095-3D26-ACB4-FB11094F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8600D-3065-8238-2644-DF8D70B7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704E-0CDE-FE2D-BE1B-290826FB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A4AD4-A2F0-88F4-FE3C-60FBEAD1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43E59-5F23-4A68-2BBB-277B1B51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A5055-AD26-8EFD-B912-AA0DC821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2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2E0F-7FD5-1F6E-76C8-84299F8D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3B30D-1717-C502-99FE-D826A555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647C-D001-6320-A236-F45B7D9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9A32-A423-48DB-6FAA-B2818A9D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D99A-D6C6-0A07-6F75-80251E1A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94785-A53C-DAAA-38A2-ECA9EBAC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A0F7-FE21-6298-7E80-5FCE89EF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94D5-4828-37E1-FDB9-213316A1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54B6-C014-BBE5-0274-D37958C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0B8-C624-FFFB-E670-BEED783F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11379-BA12-D135-7FE3-FB9D355C8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4D44-EB9F-A9D7-5CB8-FEED7A92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B2ACE-08FB-88FD-205A-1CF38DB6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75B2-14CA-0174-5B44-185C9F98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467F-8BDD-F1B2-8071-A734918E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1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53510-2797-332A-5CF3-37C91448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7E52-B902-E3D6-7EC9-87F2794D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BFEF-44F4-E02F-3AFE-6453CF02F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1D76-13DC-46E8-92E4-3498E6B7443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1BF1-FEBF-9C76-CCD7-F176275C4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7344-F5EE-E688-6B4E-B9999A431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D9CF-B5FB-4FB6-800F-76FD16B8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0A5FE-B951-650C-C045-8933414F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99" y="2639740"/>
            <a:ext cx="7952870" cy="18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areeba rafiq</dc:creator>
  <cp:lastModifiedBy>areeba rafiq</cp:lastModifiedBy>
  <cp:revision>1</cp:revision>
  <dcterms:created xsi:type="dcterms:W3CDTF">2023-11-23T14:16:35Z</dcterms:created>
  <dcterms:modified xsi:type="dcterms:W3CDTF">2023-11-23T14:16:53Z</dcterms:modified>
</cp:coreProperties>
</file>