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463" y="2209800"/>
            <a:ext cx="83454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2023-10-19T00:35:07Z</dcterms:modified>
</cp:coreProperties>
</file>