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eeba rafiq" userId="2a442d9a626dca97" providerId="LiveId" clId="{ECE3D605-70BB-47E8-9E1C-CFC77BE68ADD}"/>
    <pc:docChg chg="addSld modSld">
      <pc:chgData name="areeba rafiq" userId="2a442d9a626dca97" providerId="LiveId" clId="{ECE3D605-70BB-47E8-9E1C-CFC77BE68ADD}" dt="2023-11-23T14:13:31.649" v="8" actId="1076"/>
      <pc:docMkLst>
        <pc:docMk/>
      </pc:docMkLst>
      <pc:sldChg chg="addSp modSp new mod">
        <pc:chgData name="areeba rafiq" userId="2a442d9a626dca97" providerId="LiveId" clId="{ECE3D605-70BB-47E8-9E1C-CFC77BE68ADD}" dt="2023-11-23T14:13:31.649" v="8" actId="1076"/>
        <pc:sldMkLst>
          <pc:docMk/>
          <pc:sldMk cId="2615905781" sldId="256"/>
        </pc:sldMkLst>
        <pc:picChg chg="add mod">
          <ac:chgData name="areeba rafiq" userId="2a442d9a626dca97" providerId="LiveId" clId="{ECE3D605-70BB-47E8-9E1C-CFC77BE68ADD}" dt="2023-11-23T14:13:31.649" v="8" actId="1076"/>
          <ac:picMkLst>
            <pc:docMk/>
            <pc:sldMk cId="2615905781" sldId="256"/>
            <ac:picMk id="2" creationId="{CF62BC1E-B852-9364-7ACC-7DC10E7833A2}"/>
          </ac:picMkLst>
        </pc:picChg>
        <pc:picChg chg="add mod">
          <ac:chgData name="areeba rafiq" userId="2a442d9a626dca97" providerId="LiveId" clId="{ECE3D605-70BB-47E8-9E1C-CFC77BE68ADD}" dt="2023-11-23T14:13:29.237" v="7" actId="1076"/>
          <ac:picMkLst>
            <pc:docMk/>
            <pc:sldMk cId="2615905781" sldId="256"/>
            <ac:picMk id="3" creationId="{B7D4FA35-BB96-A732-919B-16802C7520D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99CC2-0FA1-32EA-DB89-9B73F3D37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3463B-DDC8-B79D-FA78-D6849553A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8D375-0B2E-9361-E240-F090B91A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D0F7-703F-4E35-A952-51C2F118793E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16C8-8D8D-B3CB-F5AA-6244C66D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3A04C-CE2E-9838-7ADA-B53EA710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F78ED-FFFC-42DB-8DD5-F7F7C3F41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68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9185F-0F06-DDDB-0CCF-53875B4E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E16C8-FB22-C7B7-7E8D-FFBB37B29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F684F-575F-CF29-25B7-10980A92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D0F7-703F-4E35-A952-51C2F118793E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E2966-E9A2-A51B-AC4F-F5BF0713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FC1EF-5CBB-A4AD-7620-01F04527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F78ED-FFFC-42DB-8DD5-F7F7C3F41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07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8C254E-336B-3242-4C10-2403DEB57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188B7-99FE-04CC-3DD1-B51F4203B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6D348-53A1-2584-0F45-152097D4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D0F7-703F-4E35-A952-51C2F118793E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58751-97A0-FF8F-4654-64A4B067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C1AA1-0650-473E-4381-36708B36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F78ED-FFFC-42DB-8DD5-F7F7C3F41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3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AA73-D263-4107-A2F3-7EE4446D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2E9B1-5577-A647-B008-6285BC393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8AAA6-889A-8FA8-7876-1B250797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D0F7-703F-4E35-A952-51C2F118793E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4870F-B4C3-DF90-BC9B-44CB3BC6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3F6A9-D708-45BA-A6F4-7B80AB66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F78ED-FFFC-42DB-8DD5-F7F7C3F41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63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F161-7936-A817-77C3-368D0D45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89F45-3E36-E5C6-F930-F64E26449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DA4FF-07F1-90BC-EEFC-416E5CFF3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D0F7-703F-4E35-A952-51C2F118793E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9667-ABF6-3623-27A3-F6E8E8605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A816A-BF40-FDD7-D9A9-9C6299C8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F78ED-FFFC-42DB-8DD5-F7F7C3F41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31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D0C3-F1AA-A2B7-AD54-9A456A5A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B36FE-DF61-D5EC-7048-AD3F1E97F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56354-6C78-3B1D-CEC4-0FC2CFAAC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57043-920B-E326-8F8A-AD977CFE6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D0F7-703F-4E35-A952-51C2F118793E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7085F-1643-E8AF-1A4B-7F17F455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A0BBA-E1D2-72AC-86F0-38A1B0022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F78ED-FFFC-42DB-8DD5-F7F7C3F41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07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5964-1308-18A8-35C4-8BEFE71A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F9222-9483-4588-AAC1-DF9838F2C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78FD0-EBB2-7415-0E3B-A56B1BEBE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907F8-DEE8-A2A0-DDAC-06D392BC2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840663-52CD-1A28-2AD4-5BA5B09D8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D8A2D7-58C6-1D8B-E822-5F35D4A5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D0F7-703F-4E35-A952-51C2F118793E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C1D66-657E-0D11-8C5A-467C1E9B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3789E-8021-2625-C36E-942C2A64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F78ED-FFFC-42DB-8DD5-F7F7C3F41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05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12B4-F3FD-AECE-84B4-D386AC0D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85959-3F53-DCCC-1C4E-9E74F999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D0F7-703F-4E35-A952-51C2F118793E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61E05-1741-099E-4D71-FE249347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5653E-EA42-A209-601D-BB9C008E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F78ED-FFFC-42DB-8DD5-F7F7C3F41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7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299CE-75E3-F3A0-C2D9-37B3DE0C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D0F7-703F-4E35-A952-51C2F118793E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85F38-8668-03F7-7D0D-65943238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62B50-791E-4792-5B80-BAB7AE46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F78ED-FFFC-42DB-8DD5-F7F7C3F41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59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B0F8-70ED-8607-A9AB-1B786750F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A2BC1-7242-3276-7A54-D95D5C0A0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5690C-56AF-6920-1CD8-8F5DDEF50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63658-FC63-0E70-D891-32525813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D0F7-703F-4E35-A952-51C2F118793E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6449C-2B4F-D3D2-8DA4-AF64204B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7A3AD-2870-1A0F-593D-4E861CBF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F78ED-FFFC-42DB-8DD5-F7F7C3F41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97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63E2-14B3-5CE3-F821-ADFAA702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D34AC-6030-C505-8FED-EEEAB81AE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D86F9-9A61-5427-23B0-87D194845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3616A-5817-4AA6-46A9-BFEAB117B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D0F7-703F-4E35-A952-51C2F118793E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DE266-B0A5-B7F4-D1F4-2300EDB0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C0682-8651-8B4C-2066-EC14A7D9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F78ED-FFFC-42DB-8DD5-F7F7C3F41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4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92FF97-DF56-FD5E-D8B4-210CEDFA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1F13B-C5EB-9DEC-DCE9-D45FC8C2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8284D-5CA9-984A-2CB4-77CF3F9F6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ED0F7-703F-4E35-A952-51C2F118793E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6370F-71DD-4E0C-0249-C5A4769A1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C00C-1A9A-BD81-9E28-F6365EEDF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78ED-FFFC-42DB-8DD5-F7F7C3F41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33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62BC1E-B852-9364-7ACC-7DC10E783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895" y="1195976"/>
            <a:ext cx="5598499" cy="13165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D4FA35-BB96-A732-919B-16802C752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295" y="3845477"/>
            <a:ext cx="6576072" cy="14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05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areeba rafiq</dc:creator>
  <cp:lastModifiedBy>areeba rafiq</cp:lastModifiedBy>
  <cp:revision>1</cp:revision>
  <dcterms:created xsi:type="dcterms:W3CDTF">2023-11-23T14:12:32Z</dcterms:created>
  <dcterms:modified xsi:type="dcterms:W3CDTF">2023-11-23T14:13:37Z</dcterms:modified>
</cp:coreProperties>
</file>