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914400"/>
            <a:ext cx="84581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2023-10-04T16:53:57Z</dcterms:modified>
</cp:coreProperties>
</file>