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" y="762000"/>
            <a:ext cx="4191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343400"/>
            <a:ext cx="525779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762000"/>
            <a:ext cx="377521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mohammad rafiq</dc:creator>
  <cp:lastModifiedBy>mohammad rafiq</cp:lastModifiedBy>
  <cp:revision>2</cp:revision>
  <dcterms:created xsi:type="dcterms:W3CDTF">2006-08-16T00:00:00Z</dcterms:created>
  <dcterms:modified xsi:type="dcterms:W3CDTF">2023-10-06T00:35:47Z</dcterms:modified>
</cp:coreProperties>
</file>