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eba rafiq" userId="2a442d9a626dca97" providerId="LiveId" clId="{0BCFFE69-1A11-462A-87DC-DC147FFA91BB}"/>
    <pc:docChg chg="addSld modSld">
      <pc:chgData name="areeba rafiq" userId="2a442d9a626dca97" providerId="LiveId" clId="{0BCFFE69-1A11-462A-87DC-DC147FFA91BB}" dt="2023-11-23T14:16:17.236" v="3" actId="1076"/>
      <pc:docMkLst>
        <pc:docMk/>
      </pc:docMkLst>
      <pc:sldChg chg="addSp modSp new mod">
        <pc:chgData name="areeba rafiq" userId="2a442d9a626dca97" providerId="LiveId" clId="{0BCFFE69-1A11-462A-87DC-DC147FFA91BB}" dt="2023-11-23T14:16:17.236" v="3" actId="1076"/>
        <pc:sldMkLst>
          <pc:docMk/>
          <pc:sldMk cId="40200573" sldId="256"/>
        </pc:sldMkLst>
        <pc:picChg chg="add mod">
          <ac:chgData name="areeba rafiq" userId="2a442d9a626dca97" providerId="LiveId" clId="{0BCFFE69-1A11-462A-87DC-DC147FFA91BB}" dt="2023-11-23T14:16:17.236" v="3" actId="1076"/>
          <ac:picMkLst>
            <pc:docMk/>
            <pc:sldMk cId="40200573" sldId="256"/>
            <ac:picMk id="2" creationId="{55022AF2-3BDD-E6CE-3CB9-8D8FC096BC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35AC0-6E29-61C7-BD9E-4295763D5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7FFB3-2752-139F-8899-9ADF2AF66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D552A-69D8-2619-4C41-417113DA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80B9-5983-4426-9214-ACB5C8370D6F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81699-3D32-0203-4BA8-84B526EE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E825B-4EE1-7A51-6610-4B225FB0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00B6-0802-48CF-91D3-CF846A4ED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61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D7E9-E4F2-F194-9906-4ABFB658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BF7DF-3830-5DBC-17B3-AB8188CD3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917C7-52FF-2234-BC2F-20B3A2B1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80B9-5983-4426-9214-ACB5C8370D6F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35428-21C6-3460-BB94-23E84001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48EAA-582C-9486-5A0A-9386B01A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00B6-0802-48CF-91D3-CF846A4ED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57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9C476-36F3-92FA-2DE8-09538523E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D69D0-443D-138B-FB9C-10D20FB57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7176D-05ED-22E4-5BC9-5E17A472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80B9-5983-4426-9214-ACB5C8370D6F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25187-34B5-4999-82D8-052FDD4B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83F42-4EA0-D6AE-0F3D-D70FC1C5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00B6-0802-48CF-91D3-CF846A4ED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85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626D-101C-6E82-4BE6-B0E3DA70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D0B58-52EC-1EBD-2538-99EDDABF2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B25D5-98FB-96FF-2891-E9B163F5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80B9-5983-4426-9214-ACB5C8370D6F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8A9C8-1F27-DCCA-728F-D3BBAD02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66455-0B40-C4B8-9006-9A85C414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00B6-0802-48CF-91D3-CF846A4ED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FB94-B68E-0CDE-2CA7-38D9E939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F56E7-BC3D-11CB-DC07-E8FD27F7F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745CA-BA4B-749A-E91B-6DC22D7F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80B9-5983-4426-9214-ACB5C8370D6F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6C039-46AB-443A-4D2C-A2B0BE91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200BC-B16D-8624-F165-020647CD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00B6-0802-48CF-91D3-CF846A4ED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47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9C74-BE48-9C96-F67E-6B080961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CD1F4-1F18-A89D-73E6-A59EE632F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09287-6E70-5F74-0873-F453C07F8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9BA28-0B77-8CFA-5D0C-C84092DD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80B9-5983-4426-9214-ACB5C8370D6F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519C1-6E73-87E7-C32C-7FDB4865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05611-9F02-4ABC-998A-4733D82E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00B6-0802-48CF-91D3-CF846A4ED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50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1364-140A-C2FA-4CDF-40A267CE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6586C-3EDF-E74A-E021-677DE1A76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EEFFD-2E4C-CE6D-C404-254F11693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40E76-97D6-A3AD-E79F-33C973A60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D0B06-2331-B09D-D1ED-E7D1A8F98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9D8C3-B5A5-9BAE-8BAE-9747A430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80B9-5983-4426-9214-ACB5C8370D6F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C0F71-1F53-F33E-4773-D1089929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DC598-A3D0-2102-8472-ECBFBF9A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00B6-0802-48CF-91D3-CF846A4ED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16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A55A-AA70-3C5F-EE92-F959D488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EA97F-7E51-9B5C-98B2-272A8492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80B9-5983-4426-9214-ACB5C8370D6F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85730-7233-A772-4CE3-9CE7A565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C663E-3BC7-4CFA-120C-31FFA286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00B6-0802-48CF-91D3-CF846A4ED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07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647A3-3D38-EA03-1A0B-9085829E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80B9-5983-4426-9214-ACB5C8370D6F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1171E-9D4A-8982-D0F4-534481B4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3FAB4-85A6-901A-412D-43B380E3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00B6-0802-48CF-91D3-CF846A4ED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97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C49E-8A96-E5AC-BFF5-BC15A65DF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6D986-D0D9-C642-D539-A881A9226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38B22-39F5-8F63-BB6B-7256EF9C5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2E144-2A71-9124-4F5A-B5975EEC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80B9-5983-4426-9214-ACB5C8370D6F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C9DE6-64C1-711B-4299-534FC68E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0F1E1-263B-ECA8-8D11-121F3396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00B6-0802-48CF-91D3-CF846A4ED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92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7B84-7C4F-2893-ADEF-06B8E309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43F78-FF0C-83EB-4A92-1DB2528D2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8DA40-48FC-17F1-E268-B976D82E1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0240A-4F86-D998-4668-DDF3AEB0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80B9-5983-4426-9214-ACB5C8370D6F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305F1-F7B7-6392-DCBE-30898808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7CE11-5407-6D02-1003-241338CC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00B6-0802-48CF-91D3-CF846A4ED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09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B6457-3743-B6D5-1B0A-684F4F84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885E3-A4F0-512B-63A2-6CAF02D1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3BFF2-FEC5-CCF3-0E52-91154E698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580B9-5983-4426-9214-ACB5C8370D6F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B0CDD-6371-0B03-688C-1673CBBC8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A83DB-5EED-FABD-1D27-E63A60A84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300B6-0802-48CF-91D3-CF846A4ED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2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022AF2-3BDD-E6CE-3CB9-8D8FC096B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497" y="1414256"/>
            <a:ext cx="7629788" cy="260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areeba rafiq</dc:creator>
  <cp:lastModifiedBy>areeba rafiq</cp:lastModifiedBy>
  <cp:revision>1</cp:revision>
  <dcterms:created xsi:type="dcterms:W3CDTF">2023-11-23T14:15:42Z</dcterms:created>
  <dcterms:modified xsi:type="dcterms:W3CDTF">2023-11-23T14:16:21Z</dcterms:modified>
</cp:coreProperties>
</file>