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685800"/>
            <a:ext cx="4038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"/>
            <a:ext cx="3807831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05200"/>
            <a:ext cx="387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2023-10-06T00:36:50Z</dcterms:modified>
</cp:coreProperties>
</file>