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eba rafiq" userId="2a442d9a626dca97" providerId="LiveId" clId="{5C00C097-1A21-4460-BE90-D2396594DB7B}"/>
    <pc:docChg chg="addSld modSld">
      <pc:chgData name="areeba rafiq" userId="2a442d9a626dca97" providerId="LiveId" clId="{5C00C097-1A21-4460-BE90-D2396594DB7B}" dt="2023-11-23T14:15:28.411" v="13" actId="14100"/>
      <pc:docMkLst>
        <pc:docMk/>
      </pc:docMkLst>
      <pc:sldChg chg="addSp modSp new mod">
        <pc:chgData name="areeba rafiq" userId="2a442d9a626dca97" providerId="LiveId" clId="{5C00C097-1A21-4460-BE90-D2396594DB7B}" dt="2023-11-23T14:15:28.411" v="13" actId="14100"/>
        <pc:sldMkLst>
          <pc:docMk/>
          <pc:sldMk cId="941183772" sldId="256"/>
        </pc:sldMkLst>
        <pc:picChg chg="add mod">
          <ac:chgData name="areeba rafiq" userId="2a442d9a626dca97" providerId="LiveId" clId="{5C00C097-1A21-4460-BE90-D2396594DB7B}" dt="2023-11-23T14:15:22.090" v="12" actId="14100"/>
          <ac:picMkLst>
            <pc:docMk/>
            <pc:sldMk cId="941183772" sldId="256"/>
            <ac:picMk id="2" creationId="{2E7D3011-7303-5934-82D5-6D3696383C0C}"/>
          </ac:picMkLst>
        </pc:picChg>
        <pc:picChg chg="add mod">
          <ac:chgData name="areeba rafiq" userId="2a442d9a626dca97" providerId="LiveId" clId="{5C00C097-1A21-4460-BE90-D2396594DB7B}" dt="2023-11-23T14:15:28.411" v="13" actId="14100"/>
          <ac:picMkLst>
            <pc:docMk/>
            <pc:sldMk cId="941183772" sldId="256"/>
            <ac:picMk id="3" creationId="{4D7F6B06-19E1-564A-E78F-FF48AC6B3202}"/>
          </ac:picMkLst>
        </pc:picChg>
        <pc:picChg chg="add mod">
          <ac:chgData name="areeba rafiq" userId="2a442d9a626dca97" providerId="LiveId" clId="{5C00C097-1A21-4460-BE90-D2396594DB7B}" dt="2023-11-23T14:15:12.047" v="10" actId="14100"/>
          <ac:picMkLst>
            <pc:docMk/>
            <pc:sldMk cId="941183772" sldId="256"/>
            <ac:picMk id="4" creationId="{9272840E-9F16-7846-0907-1FD98DC8896B}"/>
          </ac:picMkLst>
        </pc:picChg>
        <pc:picChg chg="add mod">
          <ac:chgData name="areeba rafiq" userId="2a442d9a626dca97" providerId="LiveId" clId="{5C00C097-1A21-4460-BE90-D2396594DB7B}" dt="2023-11-23T14:15:07.789" v="9" actId="14100"/>
          <ac:picMkLst>
            <pc:docMk/>
            <pc:sldMk cId="941183772" sldId="256"/>
            <ac:picMk id="5" creationId="{ADE4BBC9-9FC3-36CD-9BC3-C354FBC5AB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ECAC-DC8B-A6FF-97D2-25589A911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F22E0-078C-A9FD-729A-317A9302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4BA5-89FD-908F-36C0-E434FABE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E999-1BEE-4D0D-BC9B-0C8C9CE9AC7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547A-1BF6-5472-F5CE-AFDDED3A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4056-13F0-9DDC-015B-CD7E27C1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77EF-7B62-4E06-83AA-A43F13E24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D15C-7B7E-C7D6-42D1-217AF3A9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367D9-18C4-BE2A-722C-987E6AC6E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BF5D-7766-4CEB-BA4A-E2D35DEF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E999-1BEE-4D0D-BC9B-0C8C9CE9AC7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BE653-537B-5534-4C54-B3B724A9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412E-277C-D735-BD85-EE9AE01F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77EF-7B62-4E06-83AA-A43F13E24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9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E38FE-FA7B-7C71-61A0-2EE38E214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F45D2-6358-35C5-493E-2D5D25C33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EC32C-A91B-646A-1E45-A2DA947A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E999-1BEE-4D0D-BC9B-0C8C9CE9AC7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76C9-DE0D-3572-3763-6AA62742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7227-F74B-1604-DBB9-4A5688E8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77EF-7B62-4E06-83AA-A43F13E24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4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396A-C3B1-446D-B1AB-EBB294ED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5170-4277-A3D1-C803-51677713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D2683-786C-2CDD-7BCC-934E191C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E999-1BEE-4D0D-BC9B-0C8C9CE9AC7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F5FC-BE04-A3D6-5DD3-AF6DF614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54C3-BDF0-BF88-64E5-0DAEBA71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77EF-7B62-4E06-83AA-A43F13E24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3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FA6-9BF5-42F6-B217-4AFA01AE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71702-D480-171A-1A98-34F083B8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9C15-2342-7AD2-0934-651D703B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E999-1BEE-4D0D-BC9B-0C8C9CE9AC7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5A33-92BF-6FCE-6CDB-1F39EBB5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10A77-67CC-520A-CD2E-916FA99F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77EF-7B62-4E06-83AA-A43F13E24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3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5809-76A5-78DE-56CF-78F26C91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C4F4-D5E1-CA2E-B5A2-9F6CCBE9C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E4E4B-1AB8-5A00-BECE-E234C2903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62C48-B961-618D-3CC1-CF73EEC2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E999-1BEE-4D0D-BC9B-0C8C9CE9AC7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6F0C2-06DD-8822-EB58-E373A319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A6B6D-CDDA-C7E1-EC6E-7E3D824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77EF-7B62-4E06-83AA-A43F13E24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0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5D8A-21E6-CC95-EB4E-FCF85CDC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4BBBC-BB99-BA87-34F5-64602499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38E7-1F36-8615-7012-E7839AB6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0DF24-4320-A2E8-DB5C-FAC705CD1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0A57F-3A38-D887-79F0-1C2988FB0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5DAD0-6F4E-C2BA-B5AA-B7911EDC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E999-1BEE-4D0D-BC9B-0C8C9CE9AC7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F899B-0CF9-3150-39D2-DFC9E185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AF4FC-2568-1FB9-2677-7DEF2E45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77EF-7B62-4E06-83AA-A43F13E24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4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42D-5250-2D8C-464C-3C55DA39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14528-EC2F-5D9F-BA01-9476F4B3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E999-1BEE-4D0D-BC9B-0C8C9CE9AC7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0DA7B-EC0D-02F9-7A1E-05B145E7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83EAC-D735-CDBB-D06D-D9315C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77EF-7B62-4E06-83AA-A43F13E24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95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CA7BB-40DB-3618-3D22-A12EA247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E999-1BEE-4D0D-BC9B-0C8C9CE9AC7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7687-E0BF-114D-FEDF-39A232F5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44506-C9E0-4488-9F92-EDDC9733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77EF-7B62-4E06-83AA-A43F13E24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65A0-84DA-8055-5AC6-853BDE2A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6BFA-9432-86E0-79DC-74E21438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7E7E5-728E-E2D3-71A2-0C56CB775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02566-BA20-8E80-87E8-D1687309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E999-1BEE-4D0D-BC9B-0C8C9CE9AC7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67A52-8801-7FAD-CA48-7C714CB8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6C7E3-B1CB-4E61-85B0-6D75D384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77EF-7B62-4E06-83AA-A43F13E24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0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2074-BFB4-D0D5-73F3-04A80C3D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075F0-CE3E-3D10-E9D9-7E8DF1F9A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DA3E2-5090-CFD1-00FF-62B4062C9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055F8-C3F7-1437-68BC-3C47CC2F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E999-1BEE-4D0D-BC9B-0C8C9CE9AC7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B6EEE-BE2A-4908-33F4-5D880C0E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9C-1980-AE32-F230-4CA2D743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77EF-7B62-4E06-83AA-A43F13E24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5E296-4E87-A6B7-545C-3AD2A09B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19AA3-B95B-3E4A-3414-5A8C804F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5423C-5FE9-6BC4-6E81-BE8BFB145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E999-1BEE-4D0D-BC9B-0C8C9CE9AC7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D339-E216-1A73-3967-71261C28B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EF79-EFC8-2FA9-7FFB-86ED90F3E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77EF-7B62-4E06-83AA-A43F13E24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5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7D3011-7303-5934-82D5-6D369638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0" y="1466850"/>
            <a:ext cx="5268300" cy="1266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7F6B06-19E1-564A-E78F-FF48AC6B3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735" y="1311024"/>
            <a:ext cx="4894915" cy="1422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2840E-9F16-7846-0907-1FD98DC88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135" y="3267005"/>
            <a:ext cx="4386951" cy="1340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4BBC9-9FC3-36CD-9BC3-C354FBC5A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781" y="3365821"/>
            <a:ext cx="4890974" cy="12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8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areeba rafiq</dc:creator>
  <cp:lastModifiedBy>areeba rafiq</cp:lastModifiedBy>
  <cp:revision>1</cp:revision>
  <dcterms:created xsi:type="dcterms:W3CDTF">2023-11-23T14:13:42Z</dcterms:created>
  <dcterms:modified xsi:type="dcterms:W3CDTF">2023-11-23T14:15:34Z</dcterms:modified>
</cp:coreProperties>
</file>