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eba rafiq" userId="2a442d9a626dca97" providerId="LiveId" clId="{3607FEE6-E07D-48DF-BEDA-83BFCDB215D1}"/>
    <pc:docChg chg="addSld modSld">
      <pc:chgData name="areeba rafiq" userId="2a442d9a626dca97" providerId="LiveId" clId="{3607FEE6-E07D-48DF-BEDA-83BFCDB215D1}" dt="2023-11-23T14:10:31.547" v="3" actId="1076"/>
      <pc:docMkLst>
        <pc:docMk/>
      </pc:docMkLst>
      <pc:sldChg chg="addSp modSp new mod">
        <pc:chgData name="areeba rafiq" userId="2a442d9a626dca97" providerId="LiveId" clId="{3607FEE6-E07D-48DF-BEDA-83BFCDB215D1}" dt="2023-11-23T14:10:31.547" v="3" actId="1076"/>
        <pc:sldMkLst>
          <pc:docMk/>
          <pc:sldMk cId="852422502" sldId="256"/>
        </pc:sldMkLst>
        <pc:picChg chg="add mod">
          <ac:chgData name="areeba rafiq" userId="2a442d9a626dca97" providerId="LiveId" clId="{3607FEE6-E07D-48DF-BEDA-83BFCDB215D1}" dt="2023-11-23T14:10:31.547" v="3" actId="1076"/>
          <ac:picMkLst>
            <pc:docMk/>
            <pc:sldMk cId="852422502" sldId="256"/>
            <ac:picMk id="4" creationId="{A512AD1D-E347-4DBE-1C62-210DB9B7FA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71C8-24E0-9A02-2548-531A5A686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11B87-3EBC-256B-3571-E6A7EF7F7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BCCB-E2A6-5D97-DB8E-F27C4CA3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F242-75C2-A380-2142-637A13F9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9FB9-1B57-9614-C4A6-5F266C60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29D0-A25B-E2E0-E0F2-2EE8852E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122F9-D96E-72FC-C65F-8DB2C8B20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546F-1DB7-C223-E5E0-D5AB00A7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DAE9-9481-ED0D-A951-E6FCFAFB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2F73-B635-FBEA-6C53-441A79ED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1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BF750-1D8A-0B1D-F4EA-D2CB2442D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41DE3-E48D-7E68-68C9-1DB032D7A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0EC9-0A9C-40F5-0EA4-FD1DA1CC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E94CD-6F5D-E724-9D97-B2DA2121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74A4-8C38-5926-E685-FA87EE47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3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9F83-4CA3-E35B-513F-C4716492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4CBC-627F-6A36-30AE-F6F5A6C5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EE796-0CD3-6E28-539D-8C28A7C3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5DA5-10A1-28AC-E3D0-7E641C3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EB32D-5D60-40A1-8733-E9496176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5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4729-52DD-1BB3-D75C-2FEC9A6E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01791-67E1-9D7D-05FC-59F89DFD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97C0-72C6-FEBA-63E4-E5814879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3C11-B811-D88E-AA06-6152386A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0EA4-D24D-E111-D0EB-7E8FBD14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4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B96E-8035-3A5B-0CF3-11C17C5D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AA5D-48DC-0D06-0E39-50DDE73B7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D641-9A49-74DB-D22E-A088293E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F70DA-5222-3D2D-82ED-07E3B44A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5B73-75BE-B274-D0CF-87809103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D7D47-1416-5300-F6C4-A96C1121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C7B1-F49C-C550-748B-01D7859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C1939-7505-981F-2DD6-A01DDEE6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A253F-444C-2030-E371-025D5BE53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9C546-AA34-0C8B-60DB-BCB9F952F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2A3A1-255A-E78A-0837-F0F2DC1DD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29D27-95F4-257B-4B55-A57F6A8A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CFB09-F3FE-5E0F-082D-D3EA523D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55B2B-7DF9-0895-E350-1F82827B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BB80-2B43-4B6F-8B29-FBD11A6F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FAF72-FE41-9B47-85A8-0EBF3A89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A52B2-9FFA-1D75-E1D2-FE74776D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8B235-3C8C-FC9A-B769-C4C37149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1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84377-1018-6AD5-6526-C03DE43B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D8DD4-6E91-055A-BAEE-390556EF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7E774-188B-7428-CF47-099DEC21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DC8A-8B9A-4950-4918-D20A179F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7D2F-15CC-99B9-D666-667AAA47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70BC-E582-98CB-8E6C-FD2F85BC8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109B9-2FB8-8DA6-9806-2E2D4DA9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8D28F-09B3-E96A-F5F2-FF727BDA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EA5AF-E3B8-E085-817E-1293FCF5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93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524-DBDA-3DFD-B5BC-62F85873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17E6D-73C1-C6C8-C4C9-BE9995E0A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B8F2E-396A-C514-C6DB-4924E895F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BC08-6ED8-F151-5CC4-A52F15EC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A2849-6A6A-01B6-B61E-EF25FFF1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EBF1-3FF1-89EB-79A8-11C1E2EC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8F4FF-7E53-9A22-5E1C-B4969FC2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44AA7-3B96-9E40-E430-C7EE7608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D976-1F04-9E48-A1DE-88963174C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7F65-9432-454B-B821-DC6F54A20FE2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2A53-C934-D211-3D55-7BCD5221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AA76-48AD-C039-1D57-400C80F80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70FD-CEDF-4458-AD8C-57DA1338C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8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083A-9CB9-38AD-69C2-B4A692E39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47DC6-22C0-2DCE-328A-C458C051A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2AD1D-E347-4DBE-1C62-210DB9B7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31" y="89940"/>
            <a:ext cx="7383937" cy="564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2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areeba rafiq</dc:creator>
  <cp:lastModifiedBy>areeba rafiq</cp:lastModifiedBy>
  <cp:revision>1</cp:revision>
  <dcterms:created xsi:type="dcterms:W3CDTF">2023-11-23T14:09:36Z</dcterms:created>
  <dcterms:modified xsi:type="dcterms:W3CDTF">2023-11-23T14:10:36Z</dcterms:modified>
</cp:coreProperties>
</file>