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885A-A21C-4061-A631-ACF41D32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C1321-6E47-49E7-8FF6-2FDC5810E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07F8-AC33-4856-AAD4-1E130087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B5781-D2E4-4B28-AB7F-CA06F2CE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5D7F-DA17-4404-8284-14E812FD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4FF4-DA6E-42E5-BEC4-BC112948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1F8E3-35C3-4880-A73B-B8DF34A1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2297-9641-473D-992A-B56AD16F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361A8-9638-4746-A4E2-77223193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D8D0-BE18-4DEE-99C7-9BCA5CE7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0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E26C4-92FC-44BF-BDF0-0AC0BD72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0CC54-A3D0-4CF2-BA09-A13A51CAE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90BE-47F9-4B5D-B841-6D4ADDAC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326A-95CA-4BE1-BECC-E55B1C04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5DD3-7A27-408F-A183-F1C1BB7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B6D2-D802-403B-AD1C-E6254433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3315-A6CC-469B-B88F-971556C8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09E4-4E71-4F88-B092-275AF1B4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B6E10-8B8D-4D2B-8E07-7C638F8E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5792-88A8-4EE4-A5CC-4AB55F86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8FA1-016C-4C8B-BBAB-7F619194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D95AD-67E5-4621-9CEF-12F3E365B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076B-A738-443A-818F-FEFFE3BA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7EDD-69AD-493C-B329-4BCCE945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A398-CA74-4784-B93D-E63562A6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9066-B43A-4E4F-8FEC-4CDFFA0C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B1D1-704E-42BF-976F-AC9460AEE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B4D1-C366-45BF-8D20-7871BE59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E85EB-CE0F-4D04-9FD1-2A36F8F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0B111-0871-4917-A64A-8DC0EF37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6F04-DD49-4ED4-9898-844EE9C7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1782-4236-4A0C-88BB-A2DF6F7F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3817-E17E-405A-93D9-F73611D9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ECC86-47B3-43C6-9B93-91E70B1C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186AA-A836-4C08-8611-FB6DA1A42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87555-199A-4E31-A3D1-7F5F01B2B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446E8-0CD3-4071-AE73-61A1E122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10A62-F81B-4FB8-91E8-2C000164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98E32-40B7-441A-9DA9-772B75C2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59C6-5087-486B-8C2E-B0AA5A49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6408D-EEBF-484E-9192-1DB3C058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CD51-235B-43F3-9866-959A2446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66599-448D-4004-BC0D-6D86922B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52AED-EE0C-48FF-9965-A3680ED2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8D162-17FA-47D7-BEB6-03158AEC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E309F-B135-471F-B54D-69A4A250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0214-9990-4D36-AC10-1740ACE2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64E3-545A-40BD-9A78-81A71008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A4C9B-FB78-4E00-BB2B-9CACEB4A7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0348F-E33C-4F5B-B6BB-C14FBC0E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C3EC-865B-48B0-AA39-C2A8154B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EA50F-7DD6-4748-BBE7-06517EF0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7587-362B-40CA-815A-928045AB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49BD9-89CE-494A-91AE-7AF0A9823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FABA2-5829-41B5-B4D9-A2B722A7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C565-D5F9-4AB5-83F7-CE041F1F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E7A5-64F7-4C28-964F-134B0450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1332E-89C7-4933-A1BD-5A9C4CB2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8E246-C349-450C-B439-2B8324C8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89C70-701F-4AB0-82E9-BCE4CB14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458D-F2F9-432E-ADC1-A943A25D7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4A42-A9EA-45AF-A0DB-6704C7FE49E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A7BA-E445-41D7-893B-BD40AB1A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835E-1B10-4890-865A-2A4DB2CFC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AE81-7BAF-462A-9FAC-CD9BF57B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9507-4248-4E0A-845A-3D9055F31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Digestive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B5E5F-D60C-439A-8C58-14A797869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Digestive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Digestive system</dc:title>
  <dc:creator>Muhammad Adnan(5111)</dc:creator>
  <cp:lastModifiedBy>Muhammad Adnan(5111) </cp:lastModifiedBy>
  <cp:revision>2</cp:revision>
  <dcterms:created xsi:type="dcterms:W3CDTF">2023-11-15T07:57:29Z</dcterms:created>
  <dcterms:modified xsi:type="dcterms:W3CDTF">2023-11-15T07:58:29Z</dcterms:modified>
</cp:coreProperties>
</file>