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91" r:id="rId19"/>
    <p:sldId id="272" r:id="rId20"/>
    <p:sldId id="292" r:id="rId21"/>
    <p:sldId id="273" r:id="rId22"/>
    <p:sldId id="274" r:id="rId23"/>
    <p:sldId id="275" r:id="rId24"/>
    <p:sldId id="276" r:id="rId25"/>
    <p:sldId id="277" r:id="rId26"/>
    <p:sldId id="293"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DD50EF03-8E6E-40DF-9153-97E8343ABC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66900FE-9E7A-4E25-A0AB-9D94913C340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p:scale>
          <a:sx n="96" d="100"/>
          <a:sy n="96" d="100"/>
        </p:scale>
        <p:origin x="552" y="-48"/>
      </p:cViewPr>
      <p:guideLst/>
    </p:cSldViewPr>
  </p:slideViewPr>
  <p:notesTextViewPr>
    <p:cViewPr>
      <p:scale>
        <a:sx n="1" d="1"/>
        <a:sy n="1" d="1"/>
      </p:scale>
      <p:origin x="0" y="0"/>
    </p:cViewPr>
  </p:notesTextViewPr>
  <p:sorterViewPr>
    <p:cViewPr>
      <p:scale>
        <a:sx n="100" d="100"/>
        <a:sy n="100" d="100"/>
      </p:scale>
      <p:origin x="0" y="-13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23aedb2bf7b_1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23aedb2bf7b_1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23aedb2bf7b_1_1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23aedb2bf7b_1_1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23aedb2bf7b_1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23aedb2bf7b_1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23aedb2bf7b_1_9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23aedb2bf7b_1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23aedb2bf7b_1_1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23aedb2bf7b_1_1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23aedb2bf7b_1_1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23aedb2bf7b_1_1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23b41d9ac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23b41d9ac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23aedb2bf7b_1_1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23aedb2bf7b_1_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23aedb2bf7b_1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23aedb2bf7b_1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23aedb2bf7b_1_1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23aedb2bf7b_1_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aedb2bf7b_1_7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aedb2bf7b_1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23b41d9acc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23b41d9acc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23b41d9accd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23b41d9accd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23dd68fb23c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23dd68fb23c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23dd68fb23c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23dd68fb23c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522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23dd68fb23c_0_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23dd68fb23c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Google Shape;1797;g23aedb2bf7b_1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8" name="Google Shape;1798;g23aedb2bf7b_1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g23aedb2bf7b_1_20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0" name="Google Shape;1910;g23aedb2bf7b_1_2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1"/>
        <p:cNvGrpSpPr/>
        <p:nvPr/>
      </p:nvGrpSpPr>
      <p:grpSpPr>
        <a:xfrm>
          <a:off x="0" y="0"/>
          <a:ext cx="0" cy="0"/>
          <a:chOff x="0" y="0"/>
          <a:chExt cx="0" cy="0"/>
        </a:xfrm>
      </p:grpSpPr>
      <p:sp>
        <p:nvSpPr>
          <p:cNvPr id="2072" name="Google Shape;2072;g23b41d9ac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3" name="Google Shape;2073;g23b41d9ac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23dd68fb23c_0_1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23dd68fb23c_0_1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5"/>
        <p:cNvGrpSpPr/>
        <p:nvPr/>
      </p:nvGrpSpPr>
      <p:grpSpPr>
        <a:xfrm>
          <a:off x="0" y="0"/>
          <a:ext cx="0" cy="0"/>
          <a:chOff x="0" y="0"/>
          <a:chExt cx="0" cy="0"/>
        </a:xfrm>
      </p:grpSpPr>
      <p:sp>
        <p:nvSpPr>
          <p:cNvPr id="2236" name="Google Shape;2236;g23dd68fb23c_0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7" name="Google Shape;2237;g23dd68fb23c_0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3adedbba75_0_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3adedbba75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4"/>
        <p:cNvGrpSpPr/>
        <p:nvPr/>
      </p:nvGrpSpPr>
      <p:grpSpPr>
        <a:xfrm>
          <a:off x="0" y="0"/>
          <a:ext cx="0" cy="0"/>
          <a:chOff x="0" y="0"/>
          <a:chExt cx="0" cy="0"/>
        </a:xfrm>
      </p:grpSpPr>
      <p:sp>
        <p:nvSpPr>
          <p:cNvPr id="2335" name="Google Shape;2335;g23aedb2bf7b_1_2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6" name="Google Shape;2336;g23aedb2bf7b_1_2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23b41d9accd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7" name="Google Shape;2417;g23b41d9acc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6"/>
        <p:cNvGrpSpPr/>
        <p:nvPr/>
      </p:nvGrpSpPr>
      <p:grpSpPr>
        <a:xfrm>
          <a:off x="0" y="0"/>
          <a:ext cx="0" cy="0"/>
          <a:chOff x="0" y="0"/>
          <a:chExt cx="0" cy="0"/>
        </a:xfrm>
      </p:grpSpPr>
      <p:sp>
        <p:nvSpPr>
          <p:cNvPr id="2437" name="Google Shape;2437;g23dd68fb23c_0_1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8" name="Google Shape;2438;g23dd68fb23c_0_1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23aedb2bf7b_1_1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23aedb2bf7b_1_1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4"/>
        <p:cNvGrpSpPr/>
        <p:nvPr/>
      </p:nvGrpSpPr>
      <p:grpSpPr>
        <a:xfrm>
          <a:off x="0" y="0"/>
          <a:ext cx="0" cy="0"/>
          <a:chOff x="0" y="0"/>
          <a:chExt cx="0" cy="0"/>
        </a:xfrm>
      </p:grpSpPr>
      <p:sp>
        <p:nvSpPr>
          <p:cNvPr id="2685" name="Google Shape;2685;g23b41d9accd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6" name="Google Shape;2686;g23b41d9accd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23b41d9accd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23b41d9accd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8"/>
        <p:cNvGrpSpPr/>
        <p:nvPr/>
      </p:nvGrpSpPr>
      <p:grpSpPr>
        <a:xfrm>
          <a:off x="0" y="0"/>
          <a:ext cx="0" cy="0"/>
          <a:chOff x="0" y="0"/>
          <a:chExt cx="0" cy="0"/>
        </a:xfrm>
      </p:grpSpPr>
      <p:sp>
        <p:nvSpPr>
          <p:cNvPr id="2699" name="Google Shape;2699;g23b41d9accd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0" name="Google Shape;2700;g23b41d9accd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3aedb2bf7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3aedb2bf7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3adedbba75_0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3adedbba75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3aedb2bf7b_1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3aedb2bf7b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aedb2bf7b_1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aedb2bf7b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3adedbba75_0_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3adedbba75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3adedbba75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3adedbba75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63650" y="714375"/>
            <a:ext cx="4498800" cy="3245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Red Hat Text"/>
                <a:ea typeface="Red Hat Text"/>
                <a:cs typeface="Red Hat Text"/>
                <a:sym typeface="Red Hat Tex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63650" y="4035476"/>
            <a:ext cx="44988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1284000" y="15623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3" name="Google Shape;63;p11"/>
          <p:cNvSpPr txBox="1">
            <a:spLocks noGrp="1"/>
          </p:cNvSpPr>
          <p:nvPr>
            <p:ph type="subTitle" idx="1"/>
          </p:nvPr>
        </p:nvSpPr>
        <p:spPr>
          <a:xfrm>
            <a:off x="1284000" y="3073525"/>
            <a:ext cx="6576000" cy="5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64" name="Google Shape;64;p11"/>
          <p:cNvSpPr/>
          <p:nvPr/>
        </p:nvSpPr>
        <p:spPr>
          <a:xfrm rot="6780826" flipH="1">
            <a:off x="-1603935" y="-127734"/>
            <a:ext cx="4207360" cy="2863838"/>
          </a:xfrm>
          <a:custGeom>
            <a:avLst/>
            <a:gdLst/>
            <a:ahLst/>
            <a:cxnLst/>
            <a:rect l="l" t="t" r="r" b="b"/>
            <a:pathLst>
              <a:path w="108519" h="73866" fill="none" extrusionOk="0">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p:nvPr/>
        </p:nvSpPr>
        <p:spPr>
          <a:xfrm rot="1188892" flipH="1">
            <a:off x="7749239" y="-884678"/>
            <a:ext cx="3359579" cy="2267531"/>
          </a:xfrm>
          <a:custGeom>
            <a:avLst/>
            <a:gdLst/>
            <a:ahLst/>
            <a:cxnLst/>
            <a:rect l="l" t="t" r="r" b="b"/>
            <a:pathLst>
              <a:path w="86653" h="58486" fill="none" extrusionOk="0">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flipH="1">
            <a:off x="-1828070" y="4352751"/>
            <a:ext cx="5696734" cy="3272042"/>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rot="-4748615" flipH="1">
            <a:off x="6231205" y="2762083"/>
            <a:ext cx="4315435" cy="2912681"/>
          </a:xfrm>
          <a:custGeom>
            <a:avLst/>
            <a:gdLst/>
            <a:ahLst/>
            <a:cxnLst/>
            <a:rect l="l" t="t" r="r" b="b"/>
            <a:pathLst>
              <a:path w="86653" h="58486" fill="none" extrusionOk="0">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13"/>
          <p:cNvSpPr/>
          <p:nvPr/>
        </p:nvSpPr>
        <p:spPr>
          <a:xfrm rot="8100000">
            <a:off x="6381961" y="2909752"/>
            <a:ext cx="4691793" cy="2694833"/>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5957316">
            <a:off x="-2972218" y="-78930"/>
            <a:ext cx="4691511" cy="2694671"/>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391925" y="2438075"/>
            <a:ext cx="43602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291475"/>
            <a:ext cx="31509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238225"/>
            <a:ext cx="4360200" cy="5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 name="Google Shape;15;p3"/>
          <p:cNvSpPr/>
          <p:nvPr/>
        </p:nvSpPr>
        <p:spPr>
          <a:xfrm rot="-1281699">
            <a:off x="-1104364" y="-946156"/>
            <a:ext cx="4691843" cy="2694861"/>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8100000">
            <a:off x="-1302380" y="3912772"/>
            <a:ext cx="4207354" cy="2863834"/>
          </a:xfrm>
          <a:custGeom>
            <a:avLst/>
            <a:gdLst/>
            <a:ahLst/>
            <a:cxnLst/>
            <a:rect l="l" t="t" r="r" b="b"/>
            <a:pathLst>
              <a:path w="108519" h="73866" fill="none" extrusionOk="0">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5720159">
            <a:off x="4985443" y="-910785"/>
            <a:ext cx="5350831" cy="3611662"/>
          </a:xfrm>
          <a:custGeom>
            <a:avLst/>
            <a:gdLst/>
            <a:ahLst/>
            <a:cxnLst/>
            <a:rect l="l" t="t" r="r" b="b"/>
            <a:pathLst>
              <a:path w="86653" h="58486" fill="none" extrusionOk="0">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10432440">
            <a:off x="4809186" y="4053024"/>
            <a:ext cx="4691882" cy="2694884"/>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39500"/>
            <a:ext cx="7704000" cy="110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971425"/>
            <a:ext cx="7704000" cy="2585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04800" rtl="0">
              <a:lnSpc>
                <a:spcPct val="100000"/>
              </a:lnSpc>
              <a:spcBef>
                <a:spcPts val="1600"/>
              </a:spcBef>
              <a:spcAft>
                <a:spcPts val="0"/>
              </a:spcAft>
              <a:buClr>
                <a:srgbClr val="434343"/>
              </a:buClr>
              <a:buSzPts val="12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22" name="Google Shape;22;p4"/>
          <p:cNvSpPr/>
          <p:nvPr/>
        </p:nvSpPr>
        <p:spPr>
          <a:xfrm rot="4912476">
            <a:off x="7309832" y="-1303203"/>
            <a:ext cx="4207469" cy="2863912"/>
          </a:xfrm>
          <a:custGeom>
            <a:avLst/>
            <a:gdLst/>
            <a:ahLst/>
            <a:cxnLst/>
            <a:rect l="l" t="t" r="r" b="b"/>
            <a:pathLst>
              <a:path w="108519" h="73866" fill="none" extrusionOk="0">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2397048" y="4583801"/>
            <a:ext cx="5602646" cy="3217827"/>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627459">
            <a:off x="-3905688" y="-1288698"/>
            <a:ext cx="4691570" cy="2694704"/>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a:off x="1290763" y="3409150"/>
            <a:ext cx="29076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Bebas Neue"/>
              <a:buNone/>
              <a:defRPr sz="2500">
                <a:solidFill>
                  <a:schemeClr val="lt1"/>
                </a:solidFill>
                <a:latin typeface="Red Hat Text"/>
                <a:ea typeface="Red Hat Text"/>
                <a:cs typeface="Red Hat Text"/>
                <a:sym typeface="Red Hat Tex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1600"/>
              </a:spcBef>
              <a:spcAft>
                <a:spcPts val="160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2"/>
          </p:nvPr>
        </p:nvSpPr>
        <p:spPr>
          <a:xfrm>
            <a:off x="4945638" y="3409150"/>
            <a:ext cx="2907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Bebas Neue"/>
              <a:buNone/>
              <a:defRPr sz="2500">
                <a:solidFill>
                  <a:schemeClr val="lt1"/>
                </a:solidFill>
                <a:latin typeface="Red Hat Text"/>
                <a:ea typeface="Red Hat Text"/>
                <a:cs typeface="Red Hat Text"/>
                <a:sym typeface="Red Hat Tex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1600"/>
              </a:spcBef>
              <a:spcAft>
                <a:spcPts val="1600"/>
              </a:spcAft>
              <a:buSzPts val="2500"/>
              <a:buFont typeface="Bebas Neue"/>
              <a:buNone/>
              <a:defRPr sz="2500">
                <a:latin typeface="Bebas Neue"/>
                <a:ea typeface="Bebas Neue"/>
                <a:cs typeface="Bebas Neue"/>
                <a:sym typeface="Bebas Neue"/>
              </a:defRPr>
            </a:lvl9pPr>
          </a:lstStyle>
          <a:p>
            <a:endParaRPr/>
          </a:p>
        </p:txBody>
      </p:sp>
      <p:sp>
        <p:nvSpPr>
          <p:cNvPr id="28" name="Google Shape;28;p5"/>
          <p:cNvSpPr txBox="1">
            <a:spLocks noGrp="1"/>
          </p:cNvSpPr>
          <p:nvPr>
            <p:ph type="subTitle" idx="3"/>
          </p:nvPr>
        </p:nvSpPr>
        <p:spPr>
          <a:xfrm>
            <a:off x="1290763" y="2831900"/>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 name="Google Shape;29;p5"/>
          <p:cNvSpPr txBox="1">
            <a:spLocks noGrp="1"/>
          </p:cNvSpPr>
          <p:nvPr>
            <p:ph type="subTitle" idx="4"/>
          </p:nvPr>
        </p:nvSpPr>
        <p:spPr>
          <a:xfrm>
            <a:off x="4945638" y="2831900"/>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 name="Google Shape;30;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 name="Google Shape;31;p5"/>
          <p:cNvSpPr/>
          <p:nvPr/>
        </p:nvSpPr>
        <p:spPr>
          <a:xfrm rot="6780826" flipH="1">
            <a:off x="-2081067" y="-356334"/>
            <a:ext cx="4207360" cy="2863838"/>
          </a:xfrm>
          <a:custGeom>
            <a:avLst/>
            <a:gdLst/>
            <a:ahLst/>
            <a:cxnLst/>
            <a:rect l="l" t="t" r="r" b="b"/>
            <a:pathLst>
              <a:path w="108519" h="73866" fill="none" extrusionOk="0">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7348352" y="-1113275"/>
            <a:ext cx="3359537" cy="2267502"/>
          </a:xfrm>
          <a:custGeom>
            <a:avLst/>
            <a:gdLst/>
            <a:ahLst/>
            <a:cxnLst/>
            <a:rect l="l" t="t" r="r" b="b"/>
            <a:pathLst>
              <a:path w="86653" h="58486" fill="none" extrusionOk="0">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4748576" flipH="1">
            <a:off x="6382630" y="3691100"/>
            <a:ext cx="3359447" cy="2267441"/>
          </a:xfrm>
          <a:custGeom>
            <a:avLst/>
            <a:gdLst/>
            <a:ahLst/>
            <a:cxnLst/>
            <a:rect l="l" t="t" r="r" b="b"/>
            <a:pathLst>
              <a:path w="86653" h="58486" fill="none" extrusionOk="0">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819411" y="3437075"/>
            <a:ext cx="4000986" cy="2700445"/>
          </a:xfrm>
          <a:custGeom>
            <a:avLst/>
            <a:gdLst/>
            <a:ahLst/>
            <a:cxnLst/>
            <a:rect l="l" t="t" r="r" b="b"/>
            <a:pathLst>
              <a:path w="86653" h="58486" fill="none" extrusionOk="0">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6"/>
          <p:cNvSpPr/>
          <p:nvPr/>
        </p:nvSpPr>
        <p:spPr>
          <a:xfrm rot="4413100">
            <a:off x="6378388" y="-602971"/>
            <a:ext cx="4691605" cy="2694724"/>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rot="3530883">
            <a:off x="-2582938" y="3980736"/>
            <a:ext cx="4691458" cy="2694640"/>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2131500" y="3380075"/>
            <a:ext cx="4881000" cy="12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41" name="Google Shape;41;p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7"/>
          <p:cNvSpPr/>
          <p:nvPr/>
        </p:nvSpPr>
        <p:spPr>
          <a:xfrm>
            <a:off x="-390332" y="-1733709"/>
            <a:ext cx="5036905" cy="2893055"/>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rot="-3946315">
            <a:off x="-2655008" y="3544408"/>
            <a:ext cx="4207269" cy="2863776"/>
          </a:xfrm>
          <a:custGeom>
            <a:avLst/>
            <a:gdLst/>
            <a:ahLst/>
            <a:cxnLst/>
            <a:rect l="l" t="t" r="r" b="b"/>
            <a:pathLst>
              <a:path w="108519" h="73866" fill="none" extrusionOk="0">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4316438">
            <a:off x="5524085" y="-979880"/>
            <a:ext cx="5350783" cy="3611623"/>
          </a:xfrm>
          <a:custGeom>
            <a:avLst/>
            <a:gdLst/>
            <a:ahLst/>
            <a:cxnLst/>
            <a:rect l="l" t="t" r="r" b="b"/>
            <a:pathLst>
              <a:path w="86653" h="58486" fill="none" extrusionOk="0">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rot="572768">
            <a:off x="7074768" y="4784877"/>
            <a:ext cx="4691943" cy="2694918"/>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1388100" y="1319100"/>
            <a:ext cx="6367800" cy="2505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8" name="Google Shape;48;p8"/>
          <p:cNvSpPr/>
          <p:nvPr/>
        </p:nvSpPr>
        <p:spPr>
          <a:xfrm rot="-6780826">
            <a:off x="6463817" y="-51534"/>
            <a:ext cx="4207360" cy="2863838"/>
          </a:xfrm>
          <a:custGeom>
            <a:avLst/>
            <a:gdLst/>
            <a:ahLst/>
            <a:cxnLst/>
            <a:rect l="l" t="t" r="r" b="b"/>
            <a:pathLst>
              <a:path w="108519" h="73866" fill="none" extrusionOk="0">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188892">
            <a:off x="-1812977" y="-884678"/>
            <a:ext cx="3359579" cy="2267531"/>
          </a:xfrm>
          <a:custGeom>
            <a:avLst/>
            <a:gdLst/>
            <a:ahLst/>
            <a:cxnLst/>
            <a:rect l="l" t="t" r="r" b="b"/>
            <a:pathLst>
              <a:path w="86653" h="58486" fill="none" extrusionOk="0">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5706350" y="4635309"/>
            <a:ext cx="4691713" cy="2694786"/>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4748576">
            <a:off x="-923367" y="3462500"/>
            <a:ext cx="3359447" cy="2267441"/>
          </a:xfrm>
          <a:custGeom>
            <a:avLst/>
            <a:gdLst/>
            <a:ahLst/>
            <a:cxnLst/>
            <a:rect l="l" t="t" r="r" b="b"/>
            <a:pathLst>
              <a:path w="86653" h="58486" fill="none" extrusionOk="0">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637475" y="1496375"/>
            <a:ext cx="4495500" cy="1014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3637475" y="2468850"/>
            <a:ext cx="4495500" cy="10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 name="Google Shape;55;p9"/>
          <p:cNvSpPr/>
          <p:nvPr/>
        </p:nvSpPr>
        <p:spPr>
          <a:xfrm rot="1394331">
            <a:off x="4668137" y="-1985739"/>
            <a:ext cx="4207339" cy="2863824"/>
          </a:xfrm>
          <a:custGeom>
            <a:avLst/>
            <a:gdLst/>
            <a:ahLst/>
            <a:cxnLst/>
            <a:rect l="l" t="t" r="r" b="b"/>
            <a:pathLst>
              <a:path w="108519" h="73866" fill="none" extrusionOk="0">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a:off x="5673661" y="4355194"/>
            <a:ext cx="4691713" cy="2694786"/>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713225" y="539500"/>
            <a:ext cx="4190400" cy="1272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10"/>
          <p:cNvSpPr/>
          <p:nvPr/>
        </p:nvSpPr>
        <p:spPr>
          <a:xfrm rot="-3946315">
            <a:off x="-2655008" y="3544408"/>
            <a:ext cx="4207269" cy="2863776"/>
          </a:xfrm>
          <a:custGeom>
            <a:avLst/>
            <a:gdLst/>
            <a:ahLst/>
            <a:cxnLst/>
            <a:rect l="l" t="t" r="r" b="b"/>
            <a:pathLst>
              <a:path w="108519" h="73866" fill="none" extrusionOk="0">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w="19050" cap="flat" cmpd="sng">
            <a:solidFill>
              <a:schemeClr val="dk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rot="-4316438">
            <a:off x="5524085" y="-2961080"/>
            <a:ext cx="5350783" cy="3611623"/>
          </a:xfrm>
          <a:custGeom>
            <a:avLst/>
            <a:gdLst/>
            <a:ahLst/>
            <a:cxnLst/>
            <a:rect l="l" t="t" r="r" b="b"/>
            <a:pathLst>
              <a:path w="86653" h="58486" fill="none" extrusionOk="0">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1pPr>
            <a:lvl2pPr lvl="1"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2pPr>
            <a:lvl3pPr lvl="2"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3pPr>
            <a:lvl4pPr lvl="3"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4pPr>
            <a:lvl5pPr lvl="4"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5pPr>
            <a:lvl6pPr lvl="5"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6pPr>
            <a:lvl7pPr lvl="6"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7pPr>
            <a:lvl8pPr lvl="7"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8pPr>
            <a:lvl9pPr lvl="8" rtl="0">
              <a:spcBef>
                <a:spcPts val="0"/>
              </a:spcBef>
              <a:spcAft>
                <a:spcPts val="0"/>
              </a:spcAft>
              <a:buClr>
                <a:schemeClr val="lt1"/>
              </a:buClr>
              <a:buSzPts val="3500"/>
              <a:buFont typeface="Red Hat Text"/>
              <a:buNone/>
              <a:defRPr sz="3500">
                <a:solidFill>
                  <a:schemeClr val="lt1"/>
                </a:solidFill>
                <a:latin typeface="Red Hat Text"/>
                <a:ea typeface="Red Hat Text"/>
                <a:cs typeface="Red Hat Text"/>
                <a:sym typeface="Red Hat Text"/>
              </a:defRPr>
            </a:lvl9pPr>
          </a:lstStyle>
          <a:p>
            <a:endParaRPr/>
          </a:p>
        </p:txBody>
      </p:sp>
      <p:sp>
        <p:nvSpPr>
          <p:cNvPr id="7" name="Google Shape;7;p1"/>
          <p:cNvSpPr txBox="1">
            <a:spLocks noGrp="1"/>
          </p:cNvSpPr>
          <p:nvPr>
            <p:ph type="body" idx="1"/>
          </p:nvPr>
        </p:nvSpPr>
        <p:spPr>
          <a:xfrm>
            <a:off x="713225" y="1152475"/>
            <a:ext cx="76824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5" name="Google Shape;75;p1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7IE22P9WhOYvV78HVmawsKLbGDLx2qMH7tI9xm_Mw_s/copy"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lidesgo.com/theme/respiratory-system-issues-breakthrough/?utm_source=slidesgo_template_infographics&amp;utm_medium=referral-link&amp;utm_campaign=sg_credits&amp;utm_content=templat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spreadsheets/d/17IE22P9WhOYvV78HVmawsKLbGDLx2qMH7tI9xm_Mw_s/copy"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hyperlink" Target="https://docs.google.com/spreadsheets/d/17IE22P9WhOYvV78HVmawsKLbGDLx2qMH7tI9xm_Mw_s/cop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docs.google.com/spreadsheets/d/17IE22P9WhOYvV78HVmawsKLbGDLx2qMH7tI9xm_Mw_s/co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863650" y="714375"/>
            <a:ext cx="4498800" cy="324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Respiratory System Issues Breakthrough</a:t>
            </a:r>
            <a:r>
              <a:rPr lang="en" b="1">
                <a:solidFill>
                  <a:schemeClr val="dk1"/>
                </a:solidFill>
              </a:rPr>
              <a:t> Infographics</a:t>
            </a:r>
            <a:endParaRPr b="1">
              <a:solidFill>
                <a:schemeClr val="dk1"/>
              </a:solidFill>
            </a:endParaRPr>
          </a:p>
        </p:txBody>
      </p:sp>
      <p:sp>
        <p:nvSpPr>
          <p:cNvPr id="82" name="Google Shape;82;p16"/>
          <p:cNvSpPr txBox="1">
            <a:spLocks noGrp="1"/>
          </p:cNvSpPr>
          <p:nvPr>
            <p:ph type="subTitle" idx="1"/>
          </p:nvPr>
        </p:nvSpPr>
        <p:spPr>
          <a:xfrm>
            <a:off x="863650" y="4035476"/>
            <a:ext cx="44988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this template begins</a:t>
            </a:r>
            <a:endParaRPr/>
          </a:p>
        </p:txBody>
      </p:sp>
      <p:sp>
        <p:nvSpPr>
          <p:cNvPr id="83" name="Google Shape;83;p16"/>
          <p:cNvSpPr txBox="1"/>
          <p:nvPr/>
        </p:nvSpPr>
        <p:spPr>
          <a:xfrm rot="-5400000">
            <a:off x="-883650" y="2215050"/>
            <a:ext cx="24807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a:solidFill>
                  <a:schemeClr val="dk1"/>
                </a:solidFill>
                <a:latin typeface="Catamaran"/>
                <a:ea typeface="Catamaran"/>
                <a:cs typeface="Catamaran"/>
                <a:sym typeface="Catamaran"/>
              </a:rPr>
              <a:t> Illustration by Smart-Servier Medical Art</a:t>
            </a:r>
            <a:endParaRPr sz="1000" i="1">
              <a:solidFill>
                <a:schemeClr val="dk1"/>
              </a:solidFill>
              <a:latin typeface="Catamaran"/>
              <a:ea typeface="Catamaran"/>
              <a:cs typeface="Catamaran"/>
              <a:sym typeface="Catamaran"/>
            </a:endParaRPr>
          </a:p>
        </p:txBody>
      </p:sp>
      <p:pic>
        <p:nvPicPr>
          <p:cNvPr id="84" name="Google Shape;84;p16"/>
          <p:cNvPicPr preferRelativeResize="0"/>
          <p:nvPr/>
        </p:nvPicPr>
        <p:blipFill rotWithShape="1">
          <a:blip r:embed="rId3">
            <a:alphaModFix/>
          </a:blip>
          <a:srcRect l="-11600" t="-5391" r="-5935" b="-7628"/>
          <a:stretch/>
        </p:blipFill>
        <p:spPr>
          <a:xfrm>
            <a:off x="5248150" y="1173138"/>
            <a:ext cx="3068275" cy="2797225"/>
          </a:xfrm>
          <a:prstGeom prst="rect">
            <a:avLst/>
          </a:prstGeom>
          <a:noFill/>
          <a:ln>
            <a:noFill/>
          </a:ln>
        </p:spPr>
      </p:pic>
      <p:sp>
        <p:nvSpPr>
          <p:cNvPr id="85" name="Google Shape;85;p16"/>
          <p:cNvSpPr/>
          <p:nvPr/>
        </p:nvSpPr>
        <p:spPr>
          <a:xfrm rot="-6233958">
            <a:off x="5542859" y="-917269"/>
            <a:ext cx="5038202" cy="3429370"/>
          </a:xfrm>
          <a:custGeom>
            <a:avLst/>
            <a:gdLst/>
            <a:ahLst/>
            <a:cxnLst/>
            <a:rect l="l" t="t" r="r" b="b"/>
            <a:pathLst>
              <a:path w="108519" h="73866" fill="none" extrusionOk="0">
                <a:moveTo>
                  <a:pt x="84328" y="16813"/>
                </a:moveTo>
                <a:cubicBezTo>
                  <a:pt x="78963" y="19875"/>
                  <a:pt x="72680" y="20793"/>
                  <a:pt x="66667" y="22268"/>
                </a:cubicBezTo>
                <a:cubicBezTo>
                  <a:pt x="60652" y="23765"/>
                  <a:pt x="54460" y="26113"/>
                  <a:pt x="50770" y="31077"/>
                </a:cubicBezTo>
                <a:cubicBezTo>
                  <a:pt x="46859" y="36329"/>
                  <a:pt x="46411" y="43641"/>
                  <a:pt x="42208" y="48670"/>
                </a:cubicBezTo>
                <a:cubicBezTo>
                  <a:pt x="38833" y="52695"/>
                  <a:pt x="33446" y="54596"/>
                  <a:pt x="28192" y="54886"/>
                </a:cubicBezTo>
                <a:cubicBezTo>
                  <a:pt x="22939" y="55154"/>
                  <a:pt x="17729" y="53991"/>
                  <a:pt x="12587" y="52829"/>
                </a:cubicBezTo>
                <a:cubicBezTo>
                  <a:pt x="10374" y="52315"/>
                  <a:pt x="8094" y="51800"/>
                  <a:pt x="5835" y="52158"/>
                </a:cubicBezTo>
                <a:cubicBezTo>
                  <a:pt x="3600" y="52516"/>
                  <a:pt x="1364" y="53970"/>
                  <a:pt x="783" y="56161"/>
                </a:cubicBezTo>
                <a:cubicBezTo>
                  <a:pt x="1" y="59201"/>
                  <a:pt x="2482" y="62242"/>
                  <a:pt x="2169" y="65348"/>
                </a:cubicBezTo>
                <a:cubicBezTo>
                  <a:pt x="2013" y="66847"/>
                  <a:pt x="1208" y="68300"/>
                  <a:pt x="1409" y="69798"/>
                </a:cubicBezTo>
                <a:cubicBezTo>
                  <a:pt x="1611" y="71474"/>
                  <a:pt x="3063" y="72792"/>
                  <a:pt x="4673" y="73329"/>
                </a:cubicBezTo>
                <a:cubicBezTo>
                  <a:pt x="6282" y="73865"/>
                  <a:pt x="8026" y="73753"/>
                  <a:pt x="9725" y="73597"/>
                </a:cubicBezTo>
                <a:cubicBezTo>
                  <a:pt x="23341" y="72345"/>
                  <a:pt x="36777" y="68121"/>
                  <a:pt x="50436" y="69128"/>
                </a:cubicBezTo>
                <a:cubicBezTo>
                  <a:pt x="56091" y="69530"/>
                  <a:pt x="61659" y="70848"/>
                  <a:pt x="67314" y="71497"/>
                </a:cubicBezTo>
                <a:cubicBezTo>
                  <a:pt x="72948" y="72122"/>
                  <a:pt x="78850" y="72054"/>
                  <a:pt x="84081" y="69843"/>
                </a:cubicBezTo>
                <a:cubicBezTo>
                  <a:pt x="89470" y="67539"/>
                  <a:pt x="93739" y="63068"/>
                  <a:pt x="96803" y="58039"/>
                </a:cubicBezTo>
                <a:cubicBezTo>
                  <a:pt x="99844" y="53031"/>
                  <a:pt x="101811" y="47418"/>
                  <a:pt x="103689" y="41852"/>
                </a:cubicBezTo>
                <a:cubicBezTo>
                  <a:pt x="105835" y="35503"/>
                  <a:pt x="107937" y="29020"/>
                  <a:pt x="108227" y="22313"/>
                </a:cubicBezTo>
                <a:cubicBezTo>
                  <a:pt x="108518" y="15606"/>
                  <a:pt x="106796" y="8541"/>
                  <a:pt x="102214" y="3644"/>
                </a:cubicBezTo>
                <a:cubicBezTo>
                  <a:pt x="100738" y="2058"/>
                  <a:pt x="98010" y="1"/>
                  <a:pt x="95685" y="469"/>
                </a:cubicBezTo>
                <a:cubicBezTo>
                  <a:pt x="93584" y="895"/>
                  <a:pt x="93360" y="2839"/>
                  <a:pt x="93024" y="4628"/>
                </a:cubicBezTo>
                <a:cubicBezTo>
                  <a:pt x="92085" y="9904"/>
                  <a:pt x="89023" y="14130"/>
                  <a:pt x="84328" y="16813"/>
                </a:cubicBezTo>
                <a:close/>
              </a:path>
            </a:pathLst>
          </a:custGeom>
          <a:noFill/>
          <a:ln w="19050" cap="flat" cmpd="sng">
            <a:solidFill>
              <a:schemeClr val="accent1"/>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rot="10398757">
            <a:off x="-1750685" y="-190179"/>
            <a:ext cx="3359648" cy="2776355"/>
          </a:xfrm>
          <a:custGeom>
            <a:avLst/>
            <a:gdLst/>
            <a:ahLst/>
            <a:cxnLst/>
            <a:rect l="l" t="t" r="r" b="b"/>
            <a:pathLst>
              <a:path w="86653" h="58486" fill="none" extrusionOk="0">
                <a:moveTo>
                  <a:pt x="68902" y="9122"/>
                </a:moveTo>
                <a:cubicBezTo>
                  <a:pt x="64990" y="11581"/>
                  <a:pt x="60451" y="12856"/>
                  <a:pt x="56182" y="14622"/>
                </a:cubicBezTo>
                <a:cubicBezTo>
                  <a:pt x="51889" y="16410"/>
                  <a:pt x="47643" y="18937"/>
                  <a:pt x="45407" y="22983"/>
                </a:cubicBezTo>
                <a:cubicBezTo>
                  <a:pt x="43417" y="26628"/>
                  <a:pt x="43261" y="31076"/>
                  <a:pt x="41226" y="34698"/>
                </a:cubicBezTo>
                <a:cubicBezTo>
                  <a:pt x="38901" y="38790"/>
                  <a:pt x="34363" y="41271"/>
                  <a:pt x="29713" y="42009"/>
                </a:cubicBezTo>
                <a:cubicBezTo>
                  <a:pt x="25063" y="42746"/>
                  <a:pt x="20300" y="41920"/>
                  <a:pt x="15784" y="40645"/>
                </a:cubicBezTo>
                <a:cubicBezTo>
                  <a:pt x="13169" y="39908"/>
                  <a:pt x="10531" y="39014"/>
                  <a:pt x="7804" y="39080"/>
                </a:cubicBezTo>
                <a:cubicBezTo>
                  <a:pt x="5098" y="39148"/>
                  <a:pt x="2191" y="40421"/>
                  <a:pt x="1097" y="42925"/>
                </a:cubicBezTo>
                <a:cubicBezTo>
                  <a:pt x="0" y="45363"/>
                  <a:pt x="939" y="48335"/>
                  <a:pt x="2773" y="50281"/>
                </a:cubicBezTo>
                <a:cubicBezTo>
                  <a:pt x="4584" y="52225"/>
                  <a:pt x="7133" y="53343"/>
                  <a:pt x="9658" y="54193"/>
                </a:cubicBezTo>
                <a:cubicBezTo>
                  <a:pt x="22312" y="58485"/>
                  <a:pt x="36129" y="57793"/>
                  <a:pt x="49251" y="55355"/>
                </a:cubicBezTo>
                <a:cubicBezTo>
                  <a:pt x="56450" y="54014"/>
                  <a:pt x="63738" y="52070"/>
                  <a:pt x="69662" y="47777"/>
                </a:cubicBezTo>
                <a:cubicBezTo>
                  <a:pt x="79701" y="40511"/>
                  <a:pt x="84217" y="27723"/>
                  <a:pt x="85737" y="15405"/>
                </a:cubicBezTo>
                <a:cubicBezTo>
                  <a:pt x="86295" y="10889"/>
                  <a:pt x="86653" y="2259"/>
                  <a:pt x="80863" y="626"/>
                </a:cubicBezTo>
                <a:cubicBezTo>
                  <a:pt x="78604" y="0"/>
                  <a:pt x="76503" y="1454"/>
                  <a:pt x="75051" y="3064"/>
                </a:cubicBezTo>
                <a:cubicBezTo>
                  <a:pt x="73015" y="5276"/>
                  <a:pt x="71518" y="7491"/>
                  <a:pt x="68902" y="9122"/>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4171951" y="4622824"/>
            <a:ext cx="5221754" cy="2999227"/>
          </a:xfrm>
          <a:custGeom>
            <a:avLst/>
            <a:gdLst/>
            <a:ahLst/>
            <a:cxnLst/>
            <a:rect l="l" t="t" r="r" b="b"/>
            <a:pathLst>
              <a:path w="121014" h="69507" fill="none" extrusionOk="0">
                <a:moveTo>
                  <a:pt x="7399" y="69506"/>
                </a:moveTo>
                <a:cubicBezTo>
                  <a:pt x="9613" y="64656"/>
                  <a:pt x="15560" y="62778"/>
                  <a:pt x="20881" y="62576"/>
                </a:cubicBezTo>
                <a:cubicBezTo>
                  <a:pt x="26202" y="62375"/>
                  <a:pt x="31678" y="63246"/>
                  <a:pt x="36731" y="61592"/>
                </a:cubicBezTo>
                <a:cubicBezTo>
                  <a:pt x="41247" y="60140"/>
                  <a:pt x="45048" y="56629"/>
                  <a:pt x="46859" y="52247"/>
                </a:cubicBezTo>
                <a:cubicBezTo>
                  <a:pt x="48312" y="48804"/>
                  <a:pt x="48535" y="44982"/>
                  <a:pt x="49206" y="41292"/>
                </a:cubicBezTo>
                <a:cubicBezTo>
                  <a:pt x="49900" y="37625"/>
                  <a:pt x="51197" y="33803"/>
                  <a:pt x="54169" y="31500"/>
                </a:cubicBezTo>
                <a:cubicBezTo>
                  <a:pt x="57701" y="28751"/>
                  <a:pt x="62688" y="28862"/>
                  <a:pt x="67025" y="29958"/>
                </a:cubicBezTo>
                <a:cubicBezTo>
                  <a:pt x="71362" y="31031"/>
                  <a:pt x="75521" y="32954"/>
                  <a:pt x="79969" y="33422"/>
                </a:cubicBezTo>
                <a:cubicBezTo>
                  <a:pt x="84418" y="33893"/>
                  <a:pt x="89493" y="32462"/>
                  <a:pt x="91594" y="28527"/>
                </a:cubicBezTo>
                <a:cubicBezTo>
                  <a:pt x="93540" y="24905"/>
                  <a:pt x="92467" y="20187"/>
                  <a:pt x="94590" y="16700"/>
                </a:cubicBezTo>
                <a:cubicBezTo>
                  <a:pt x="96759" y="13146"/>
                  <a:pt x="101968" y="12117"/>
                  <a:pt x="105611" y="14130"/>
                </a:cubicBezTo>
                <a:cubicBezTo>
                  <a:pt x="109254" y="16142"/>
                  <a:pt x="111155" y="20613"/>
                  <a:pt x="110708" y="24748"/>
                </a:cubicBezTo>
                <a:cubicBezTo>
                  <a:pt x="110238" y="28885"/>
                  <a:pt x="107668" y="32618"/>
                  <a:pt x="104316" y="35077"/>
                </a:cubicBezTo>
                <a:cubicBezTo>
                  <a:pt x="110171" y="36955"/>
                  <a:pt x="116542" y="31925"/>
                  <a:pt x="118778" y="26202"/>
                </a:cubicBezTo>
                <a:cubicBezTo>
                  <a:pt x="121014" y="20456"/>
                  <a:pt x="119225" y="13682"/>
                  <a:pt x="115290" y="8964"/>
                </a:cubicBezTo>
                <a:cubicBezTo>
                  <a:pt x="110306" y="2973"/>
                  <a:pt x="101968" y="0"/>
                  <a:pt x="94322" y="1476"/>
                </a:cubicBezTo>
                <a:cubicBezTo>
                  <a:pt x="88017" y="2704"/>
                  <a:pt x="82562" y="6639"/>
                  <a:pt x="76436" y="8651"/>
                </a:cubicBezTo>
                <a:cubicBezTo>
                  <a:pt x="66689" y="11849"/>
                  <a:pt x="56070" y="10016"/>
                  <a:pt x="46144" y="7467"/>
                </a:cubicBezTo>
                <a:cubicBezTo>
                  <a:pt x="36194" y="4919"/>
                  <a:pt x="26202" y="1676"/>
                  <a:pt x="15963" y="2191"/>
                </a:cubicBezTo>
                <a:cubicBezTo>
                  <a:pt x="11110" y="2436"/>
                  <a:pt x="5879" y="3801"/>
                  <a:pt x="2906" y="7668"/>
                </a:cubicBezTo>
                <a:cubicBezTo>
                  <a:pt x="111" y="11334"/>
                  <a:pt x="0" y="16320"/>
                  <a:pt x="268" y="20926"/>
                </a:cubicBezTo>
                <a:cubicBezTo>
                  <a:pt x="715" y="28504"/>
                  <a:pt x="1878" y="36061"/>
                  <a:pt x="3733" y="43438"/>
                </a:cubicBezTo>
                <a:cubicBezTo>
                  <a:pt x="4627" y="47060"/>
                  <a:pt x="5723" y="50727"/>
                  <a:pt x="5342" y="54438"/>
                </a:cubicBezTo>
                <a:cubicBezTo>
                  <a:pt x="5029" y="57344"/>
                  <a:pt x="3822" y="60161"/>
                  <a:pt x="3801" y="63091"/>
                </a:cubicBezTo>
                <a:cubicBezTo>
                  <a:pt x="3777" y="66042"/>
                  <a:pt x="4471" y="69351"/>
                  <a:pt x="7399" y="69506"/>
                </a:cubicBezTo>
                <a:close/>
              </a:path>
            </a:pathLst>
          </a:custGeom>
          <a:noFill/>
          <a:ln w="19050" cap="flat" cmpd="sng">
            <a:solidFill>
              <a:schemeClr val="lt2"/>
            </a:solidFill>
            <a:prstDash val="solid"/>
            <a:miter lim="17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5"/>
          <p:cNvSpPr/>
          <p:nvPr/>
        </p:nvSpPr>
        <p:spPr>
          <a:xfrm>
            <a:off x="990537" y="1390650"/>
            <a:ext cx="853800" cy="85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2567818" y="1390650"/>
            <a:ext cx="853800" cy="85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4145100" y="1390650"/>
            <a:ext cx="853800" cy="85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5722382" y="1390650"/>
            <a:ext cx="853800" cy="85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7299663" y="1390650"/>
            <a:ext cx="853800" cy="85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pSp>
        <p:nvGrpSpPr>
          <p:cNvPr id="624" name="Google Shape;624;p25"/>
          <p:cNvGrpSpPr/>
          <p:nvPr/>
        </p:nvGrpSpPr>
        <p:grpSpPr>
          <a:xfrm>
            <a:off x="699237" y="2923176"/>
            <a:ext cx="1436400" cy="1572710"/>
            <a:chOff x="699275" y="2923176"/>
            <a:chExt cx="1436400" cy="1572710"/>
          </a:xfrm>
        </p:grpSpPr>
        <p:sp>
          <p:nvSpPr>
            <p:cNvPr id="625" name="Google Shape;625;p25"/>
            <p:cNvSpPr txBox="1"/>
            <p:nvPr/>
          </p:nvSpPr>
          <p:spPr>
            <a:xfrm>
              <a:off x="699275" y="2923176"/>
              <a:ext cx="1436400" cy="57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626" name="Google Shape;626;p25"/>
            <p:cNvSpPr txBox="1"/>
            <p:nvPr/>
          </p:nvSpPr>
          <p:spPr>
            <a:xfrm>
              <a:off x="699275" y="3429086"/>
              <a:ext cx="1436400" cy="106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 Mercury is the smallest planet in the Solar System</a:t>
              </a:r>
              <a:endParaRPr>
                <a:solidFill>
                  <a:schemeClr val="dk1"/>
                </a:solidFill>
                <a:latin typeface="Catamaran"/>
                <a:ea typeface="Catamaran"/>
                <a:cs typeface="Catamaran"/>
                <a:sym typeface="Catamaran"/>
              </a:endParaRPr>
            </a:p>
          </p:txBody>
        </p:sp>
      </p:grpSp>
      <p:grpSp>
        <p:nvGrpSpPr>
          <p:cNvPr id="627" name="Google Shape;627;p25"/>
          <p:cNvGrpSpPr/>
          <p:nvPr/>
        </p:nvGrpSpPr>
        <p:grpSpPr>
          <a:xfrm>
            <a:off x="2276518" y="2922928"/>
            <a:ext cx="1436400" cy="1572647"/>
            <a:chOff x="2276557" y="2922928"/>
            <a:chExt cx="1436400" cy="1572647"/>
          </a:xfrm>
        </p:grpSpPr>
        <p:sp>
          <p:nvSpPr>
            <p:cNvPr id="628" name="Google Shape;628;p25"/>
            <p:cNvSpPr txBox="1"/>
            <p:nvPr/>
          </p:nvSpPr>
          <p:spPr>
            <a:xfrm>
              <a:off x="2276557" y="2922928"/>
              <a:ext cx="1436400" cy="57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629" name="Google Shape;629;p25"/>
            <p:cNvSpPr txBox="1"/>
            <p:nvPr/>
          </p:nvSpPr>
          <p:spPr>
            <a:xfrm>
              <a:off x="2276557" y="3428775"/>
              <a:ext cx="1436400" cy="106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Venus is the second planet from the Sun and it is very hot</a:t>
              </a:r>
              <a:endParaRPr>
                <a:solidFill>
                  <a:schemeClr val="dk1"/>
                </a:solidFill>
                <a:latin typeface="Catamaran"/>
                <a:ea typeface="Catamaran"/>
                <a:cs typeface="Catamaran"/>
                <a:sym typeface="Catamaran"/>
              </a:endParaRPr>
            </a:p>
          </p:txBody>
        </p:sp>
      </p:grpSp>
      <p:grpSp>
        <p:nvGrpSpPr>
          <p:cNvPr id="630" name="Google Shape;630;p25"/>
          <p:cNvGrpSpPr/>
          <p:nvPr/>
        </p:nvGrpSpPr>
        <p:grpSpPr>
          <a:xfrm>
            <a:off x="3853800" y="2923176"/>
            <a:ext cx="1436400" cy="1572710"/>
            <a:chOff x="3853838" y="2923176"/>
            <a:chExt cx="1436400" cy="1572710"/>
          </a:xfrm>
        </p:grpSpPr>
        <p:sp>
          <p:nvSpPr>
            <p:cNvPr id="631" name="Google Shape;631;p25"/>
            <p:cNvSpPr txBox="1"/>
            <p:nvPr/>
          </p:nvSpPr>
          <p:spPr>
            <a:xfrm>
              <a:off x="3853838" y="2923176"/>
              <a:ext cx="1436400" cy="57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632" name="Google Shape;632;p25"/>
            <p:cNvSpPr txBox="1"/>
            <p:nvPr/>
          </p:nvSpPr>
          <p:spPr>
            <a:xfrm>
              <a:off x="3853838" y="3429086"/>
              <a:ext cx="1436400" cy="106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Despite being red, Mars is actually a very cold place</a:t>
              </a:r>
              <a:endParaRPr>
                <a:solidFill>
                  <a:schemeClr val="dk1"/>
                </a:solidFill>
                <a:latin typeface="Catamaran"/>
                <a:ea typeface="Catamaran"/>
                <a:cs typeface="Catamaran"/>
                <a:sym typeface="Catamaran"/>
              </a:endParaRPr>
            </a:p>
          </p:txBody>
        </p:sp>
      </p:grpSp>
      <p:grpSp>
        <p:nvGrpSpPr>
          <p:cNvPr id="633" name="Google Shape;633;p25"/>
          <p:cNvGrpSpPr/>
          <p:nvPr/>
        </p:nvGrpSpPr>
        <p:grpSpPr>
          <a:xfrm>
            <a:off x="5431082" y="2922928"/>
            <a:ext cx="1436400" cy="1572648"/>
            <a:chOff x="5431120" y="2922928"/>
            <a:chExt cx="1436400" cy="1572648"/>
          </a:xfrm>
        </p:grpSpPr>
        <p:sp>
          <p:nvSpPr>
            <p:cNvPr id="634" name="Google Shape;634;p25"/>
            <p:cNvSpPr txBox="1"/>
            <p:nvPr/>
          </p:nvSpPr>
          <p:spPr>
            <a:xfrm>
              <a:off x="5431120" y="2922928"/>
              <a:ext cx="1436400" cy="57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635" name="Google Shape;635;p25"/>
            <p:cNvSpPr txBox="1"/>
            <p:nvPr/>
          </p:nvSpPr>
          <p:spPr>
            <a:xfrm>
              <a:off x="5431120" y="3428776"/>
              <a:ext cx="1436400" cy="106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Jupiter is the biggest planet and it is a gas giant as well</a:t>
              </a:r>
              <a:endParaRPr>
                <a:solidFill>
                  <a:schemeClr val="dk1"/>
                </a:solidFill>
                <a:latin typeface="Catamaran"/>
                <a:ea typeface="Catamaran"/>
                <a:cs typeface="Catamaran"/>
                <a:sym typeface="Catamaran"/>
              </a:endParaRPr>
            </a:p>
          </p:txBody>
        </p:sp>
      </p:grpSp>
      <p:grpSp>
        <p:nvGrpSpPr>
          <p:cNvPr id="636" name="Google Shape;636;p25"/>
          <p:cNvGrpSpPr/>
          <p:nvPr/>
        </p:nvGrpSpPr>
        <p:grpSpPr>
          <a:xfrm>
            <a:off x="7008363" y="2923176"/>
            <a:ext cx="1436400" cy="1572710"/>
            <a:chOff x="7008401" y="2923176"/>
            <a:chExt cx="1436400" cy="1572710"/>
          </a:xfrm>
        </p:grpSpPr>
        <p:sp>
          <p:nvSpPr>
            <p:cNvPr id="637" name="Google Shape;637;p25"/>
            <p:cNvSpPr txBox="1"/>
            <p:nvPr/>
          </p:nvSpPr>
          <p:spPr>
            <a:xfrm>
              <a:off x="7008401" y="2923176"/>
              <a:ext cx="1436400" cy="57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638" name="Google Shape;638;p25"/>
            <p:cNvSpPr txBox="1"/>
            <p:nvPr/>
          </p:nvSpPr>
          <p:spPr>
            <a:xfrm>
              <a:off x="7008401" y="3429086"/>
              <a:ext cx="1436400" cy="106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Saturn is made of hydrogen and helium. It is also a gas giant</a:t>
              </a:r>
              <a:endParaRPr>
                <a:solidFill>
                  <a:schemeClr val="dk1"/>
                </a:solidFill>
                <a:latin typeface="Catamaran"/>
                <a:ea typeface="Catamaran"/>
                <a:cs typeface="Catamaran"/>
                <a:sym typeface="Catamaran"/>
              </a:endParaRPr>
            </a:p>
          </p:txBody>
        </p:sp>
      </p:grpSp>
      <p:sp>
        <p:nvSpPr>
          <p:cNvPr id="639" name="Google Shape;639;p25"/>
          <p:cNvSpPr/>
          <p:nvPr/>
        </p:nvSpPr>
        <p:spPr>
          <a:xfrm>
            <a:off x="1293837" y="2567329"/>
            <a:ext cx="247200" cy="2472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2871118" y="2567329"/>
            <a:ext cx="247200" cy="2472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4448400" y="2567329"/>
            <a:ext cx="247200" cy="2472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6025682" y="2567329"/>
            <a:ext cx="247200" cy="2472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7602963" y="2567329"/>
            <a:ext cx="247200" cy="2472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4" name="Google Shape;644;p25"/>
          <p:cNvCxnSpPr>
            <a:stCxn id="639" idx="6"/>
            <a:endCxn id="640" idx="2"/>
          </p:cNvCxnSpPr>
          <p:nvPr/>
        </p:nvCxnSpPr>
        <p:spPr>
          <a:xfrm>
            <a:off x="1541037" y="2690929"/>
            <a:ext cx="1330200" cy="0"/>
          </a:xfrm>
          <a:prstGeom prst="straightConnector1">
            <a:avLst/>
          </a:prstGeom>
          <a:noFill/>
          <a:ln w="19050" cap="flat" cmpd="sng">
            <a:solidFill>
              <a:schemeClr val="lt2"/>
            </a:solidFill>
            <a:prstDash val="solid"/>
            <a:round/>
            <a:headEnd type="none" w="med" len="med"/>
            <a:tailEnd type="none" w="med" len="med"/>
          </a:ln>
        </p:spPr>
      </p:cxnSp>
      <p:cxnSp>
        <p:nvCxnSpPr>
          <p:cNvPr id="645" name="Google Shape;645;p25"/>
          <p:cNvCxnSpPr>
            <a:stCxn id="640" idx="6"/>
            <a:endCxn id="641" idx="2"/>
          </p:cNvCxnSpPr>
          <p:nvPr/>
        </p:nvCxnSpPr>
        <p:spPr>
          <a:xfrm>
            <a:off x="3118318" y="2690929"/>
            <a:ext cx="1330200" cy="0"/>
          </a:xfrm>
          <a:prstGeom prst="straightConnector1">
            <a:avLst/>
          </a:prstGeom>
          <a:noFill/>
          <a:ln w="19050" cap="flat" cmpd="sng">
            <a:solidFill>
              <a:schemeClr val="lt2"/>
            </a:solidFill>
            <a:prstDash val="solid"/>
            <a:round/>
            <a:headEnd type="none" w="med" len="med"/>
            <a:tailEnd type="none" w="med" len="med"/>
          </a:ln>
        </p:spPr>
      </p:cxnSp>
      <p:cxnSp>
        <p:nvCxnSpPr>
          <p:cNvPr id="646" name="Google Shape;646;p25"/>
          <p:cNvCxnSpPr>
            <a:endCxn id="642" idx="2"/>
          </p:cNvCxnSpPr>
          <p:nvPr/>
        </p:nvCxnSpPr>
        <p:spPr>
          <a:xfrm>
            <a:off x="4695482" y="2690929"/>
            <a:ext cx="1330200" cy="0"/>
          </a:xfrm>
          <a:prstGeom prst="straightConnector1">
            <a:avLst/>
          </a:prstGeom>
          <a:noFill/>
          <a:ln w="19050" cap="flat" cmpd="sng">
            <a:solidFill>
              <a:schemeClr val="lt2"/>
            </a:solidFill>
            <a:prstDash val="solid"/>
            <a:round/>
            <a:headEnd type="none" w="med" len="med"/>
            <a:tailEnd type="none" w="med" len="med"/>
          </a:ln>
        </p:spPr>
      </p:cxnSp>
      <p:cxnSp>
        <p:nvCxnSpPr>
          <p:cNvPr id="647" name="Google Shape;647;p25"/>
          <p:cNvCxnSpPr>
            <a:stCxn id="642" idx="6"/>
            <a:endCxn id="643" idx="2"/>
          </p:cNvCxnSpPr>
          <p:nvPr/>
        </p:nvCxnSpPr>
        <p:spPr>
          <a:xfrm>
            <a:off x="6272882" y="2690929"/>
            <a:ext cx="1330200" cy="0"/>
          </a:xfrm>
          <a:prstGeom prst="straightConnector1">
            <a:avLst/>
          </a:prstGeom>
          <a:noFill/>
          <a:ln w="19050" cap="flat" cmpd="sng">
            <a:solidFill>
              <a:schemeClr val="lt2"/>
            </a:solidFill>
            <a:prstDash val="solid"/>
            <a:round/>
            <a:headEnd type="none" w="med" len="med"/>
            <a:tailEnd type="none" w="med" len="med"/>
          </a:ln>
        </p:spPr>
      </p:cxnSp>
      <p:grpSp>
        <p:nvGrpSpPr>
          <p:cNvPr id="648" name="Google Shape;648;p25"/>
          <p:cNvGrpSpPr/>
          <p:nvPr/>
        </p:nvGrpSpPr>
        <p:grpSpPr>
          <a:xfrm>
            <a:off x="4242407" y="1529184"/>
            <a:ext cx="659185" cy="576733"/>
            <a:chOff x="3912603" y="4083848"/>
            <a:chExt cx="522748" cy="457361"/>
          </a:xfrm>
        </p:grpSpPr>
        <p:sp>
          <p:nvSpPr>
            <p:cNvPr id="649" name="Google Shape;649;p25"/>
            <p:cNvSpPr/>
            <p:nvPr/>
          </p:nvSpPr>
          <p:spPr>
            <a:xfrm>
              <a:off x="4030619" y="4265320"/>
              <a:ext cx="83257" cy="83573"/>
            </a:xfrm>
            <a:custGeom>
              <a:avLst/>
              <a:gdLst/>
              <a:ahLst/>
              <a:cxnLst/>
              <a:rect l="l" t="t" r="r" b="b"/>
              <a:pathLst>
                <a:path w="5521" h="5542" extrusionOk="0">
                  <a:moveTo>
                    <a:pt x="0" y="2391"/>
                  </a:moveTo>
                  <a:cubicBezTo>
                    <a:pt x="550" y="2898"/>
                    <a:pt x="910" y="3596"/>
                    <a:pt x="1015" y="4336"/>
                  </a:cubicBezTo>
                  <a:cubicBezTo>
                    <a:pt x="1586" y="4569"/>
                    <a:pt x="2052" y="4971"/>
                    <a:pt x="2327" y="5521"/>
                  </a:cubicBezTo>
                  <a:cubicBezTo>
                    <a:pt x="4357" y="5542"/>
                    <a:pt x="5520" y="3237"/>
                    <a:pt x="4315" y="1629"/>
                  </a:cubicBezTo>
                  <a:cubicBezTo>
                    <a:pt x="3109" y="1"/>
                    <a:pt x="571" y="445"/>
                    <a:pt x="0" y="2391"/>
                  </a:cubicBezTo>
                  <a:close/>
                  <a:moveTo>
                    <a:pt x="0" y="239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3932388" y="4272664"/>
              <a:ext cx="113552" cy="117066"/>
            </a:xfrm>
            <a:custGeom>
              <a:avLst/>
              <a:gdLst/>
              <a:ahLst/>
              <a:cxnLst/>
              <a:rect l="l" t="t" r="r" b="b"/>
              <a:pathLst>
                <a:path w="7530" h="7763" extrusionOk="0">
                  <a:moveTo>
                    <a:pt x="4759" y="4632"/>
                  </a:moveTo>
                  <a:cubicBezTo>
                    <a:pt x="5415" y="3786"/>
                    <a:pt x="6535" y="3469"/>
                    <a:pt x="7529" y="3849"/>
                  </a:cubicBezTo>
                  <a:cubicBezTo>
                    <a:pt x="7170" y="1015"/>
                    <a:pt x="3575" y="0"/>
                    <a:pt x="1777" y="2242"/>
                  </a:cubicBezTo>
                  <a:cubicBezTo>
                    <a:pt x="0" y="4463"/>
                    <a:pt x="1777" y="7762"/>
                    <a:pt x="4611" y="7487"/>
                  </a:cubicBezTo>
                  <a:cubicBezTo>
                    <a:pt x="4040" y="6599"/>
                    <a:pt x="4082" y="5457"/>
                    <a:pt x="4738" y="4632"/>
                  </a:cubicBezTo>
                  <a:close/>
                  <a:moveTo>
                    <a:pt x="4759" y="463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3983735" y="4323695"/>
              <a:ext cx="97930" cy="81975"/>
            </a:xfrm>
            <a:custGeom>
              <a:avLst/>
              <a:gdLst/>
              <a:ahLst/>
              <a:cxnLst/>
              <a:rect l="l" t="t" r="r" b="b"/>
              <a:pathLst>
                <a:path w="6494" h="5436" extrusionOk="0">
                  <a:moveTo>
                    <a:pt x="1354" y="1248"/>
                  </a:moveTo>
                  <a:cubicBezTo>
                    <a:pt x="0" y="2940"/>
                    <a:pt x="1396" y="5435"/>
                    <a:pt x="3553" y="5182"/>
                  </a:cubicBezTo>
                  <a:cubicBezTo>
                    <a:pt x="5711" y="4928"/>
                    <a:pt x="6493" y="2200"/>
                    <a:pt x="4780" y="846"/>
                  </a:cubicBezTo>
                  <a:cubicBezTo>
                    <a:pt x="3723" y="0"/>
                    <a:pt x="2179" y="169"/>
                    <a:pt x="1354" y="1248"/>
                  </a:cubicBezTo>
                  <a:close/>
                  <a:moveTo>
                    <a:pt x="1354" y="1248"/>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3927924" y="4367382"/>
              <a:ext cx="89952" cy="82623"/>
            </a:xfrm>
            <a:custGeom>
              <a:avLst/>
              <a:gdLst/>
              <a:ahLst/>
              <a:cxnLst/>
              <a:rect l="l" t="t" r="r" b="b"/>
              <a:pathLst>
                <a:path w="5965" h="5479" extrusionOk="0">
                  <a:moveTo>
                    <a:pt x="4928" y="1206"/>
                  </a:moveTo>
                  <a:cubicBezTo>
                    <a:pt x="3828" y="1312"/>
                    <a:pt x="2750" y="868"/>
                    <a:pt x="2073" y="1"/>
                  </a:cubicBezTo>
                  <a:cubicBezTo>
                    <a:pt x="656" y="550"/>
                    <a:pt x="0" y="2221"/>
                    <a:pt x="677" y="3596"/>
                  </a:cubicBezTo>
                  <a:cubicBezTo>
                    <a:pt x="1333" y="4971"/>
                    <a:pt x="3046" y="5478"/>
                    <a:pt x="4357" y="4717"/>
                  </a:cubicBezTo>
                  <a:cubicBezTo>
                    <a:pt x="4272" y="4061"/>
                    <a:pt x="4463" y="3406"/>
                    <a:pt x="4865" y="2898"/>
                  </a:cubicBezTo>
                  <a:cubicBezTo>
                    <a:pt x="5139" y="2517"/>
                    <a:pt x="5541" y="2242"/>
                    <a:pt x="5964" y="2094"/>
                  </a:cubicBezTo>
                  <a:cubicBezTo>
                    <a:pt x="5541" y="1904"/>
                    <a:pt x="5182" y="1608"/>
                    <a:pt x="4907" y="1206"/>
                  </a:cubicBezTo>
                  <a:close/>
                  <a:moveTo>
                    <a:pt x="4928" y="120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981820" y="4398959"/>
              <a:ext cx="101111" cy="77511"/>
            </a:xfrm>
            <a:custGeom>
              <a:avLst/>
              <a:gdLst/>
              <a:ahLst/>
              <a:cxnLst/>
              <a:rect l="l" t="t" r="r" b="b"/>
              <a:pathLst>
                <a:path w="6705" h="5140" extrusionOk="0">
                  <a:moveTo>
                    <a:pt x="2390" y="0"/>
                  </a:moveTo>
                  <a:cubicBezTo>
                    <a:pt x="0" y="846"/>
                    <a:pt x="297" y="4315"/>
                    <a:pt x="2792" y="4738"/>
                  </a:cubicBezTo>
                  <a:cubicBezTo>
                    <a:pt x="5288" y="5140"/>
                    <a:pt x="6705" y="1967"/>
                    <a:pt x="4717" y="402"/>
                  </a:cubicBezTo>
                  <a:cubicBezTo>
                    <a:pt x="4569" y="275"/>
                    <a:pt x="4378" y="170"/>
                    <a:pt x="4188" y="85"/>
                  </a:cubicBezTo>
                  <a:cubicBezTo>
                    <a:pt x="3596" y="296"/>
                    <a:pt x="2961" y="254"/>
                    <a:pt x="2390" y="0"/>
                  </a:cubicBezTo>
                  <a:close/>
                  <a:moveTo>
                    <a:pt x="239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4045291" y="4339951"/>
              <a:ext cx="79743" cy="86454"/>
            </a:xfrm>
            <a:custGeom>
              <a:avLst/>
              <a:gdLst/>
              <a:ahLst/>
              <a:cxnLst/>
              <a:rect l="l" t="t" r="r" b="b"/>
              <a:pathLst>
                <a:path w="5288" h="5733" extrusionOk="0">
                  <a:moveTo>
                    <a:pt x="1100" y="3194"/>
                  </a:moveTo>
                  <a:cubicBezTo>
                    <a:pt x="804" y="3575"/>
                    <a:pt x="423" y="3850"/>
                    <a:pt x="0" y="3998"/>
                  </a:cubicBezTo>
                  <a:cubicBezTo>
                    <a:pt x="550" y="4252"/>
                    <a:pt x="994" y="4696"/>
                    <a:pt x="1227" y="5246"/>
                  </a:cubicBezTo>
                  <a:cubicBezTo>
                    <a:pt x="2517" y="5732"/>
                    <a:pt x="3934" y="5225"/>
                    <a:pt x="4611" y="4040"/>
                  </a:cubicBezTo>
                  <a:cubicBezTo>
                    <a:pt x="5288" y="2856"/>
                    <a:pt x="4991" y="1354"/>
                    <a:pt x="3934" y="508"/>
                  </a:cubicBezTo>
                  <a:cubicBezTo>
                    <a:pt x="3638" y="276"/>
                    <a:pt x="3299" y="106"/>
                    <a:pt x="2940" y="1"/>
                  </a:cubicBezTo>
                  <a:cubicBezTo>
                    <a:pt x="2496" y="381"/>
                    <a:pt x="1946" y="572"/>
                    <a:pt x="1354" y="572"/>
                  </a:cubicBezTo>
                  <a:cubicBezTo>
                    <a:pt x="1798" y="1439"/>
                    <a:pt x="1692" y="2454"/>
                    <a:pt x="1100" y="3215"/>
                  </a:cubicBezTo>
                  <a:close/>
                  <a:moveTo>
                    <a:pt x="1100" y="319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4079101" y="4091192"/>
              <a:ext cx="170962" cy="319575"/>
            </a:xfrm>
            <a:custGeom>
              <a:avLst/>
              <a:gdLst/>
              <a:ahLst/>
              <a:cxnLst/>
              <a:rect l="l" t="t" r="r" b="b"/>
              <a:pathLst>
                <a:path w="11337" h="21192" extrusionOk="0">
                  <a:moveTo>
                    <a:pt x="2517" y="11971"/>
                  </a:moveTo>
                  <a:cubicBezTo>
                    <a:pt x="3743" y="15672"/>
                    <a:pt x="5583" y="18908"/>
                    <a:pt x="8312" y="21192"/>
                  </a:cubicBezTo>
                  <a:cubicBezTo>
                    <a:pt x="8502" y="20515"/>
                    <a:pt x="8925" y="19944"/>
                    <a:pt x="9517" y="19563"/>
                  </a:cubicBezTo>
                  <a:cubicBezTo>
                    <a:pt x="8777" y="18929"/>
                    <a:pt x="8100" y="18210"/>
                    <a:pt x="7508" y="17427"/>
                  </a:cubicBezTo>
                  <a:cubicBezTo>
                    <a:pt x="8777" y="16751"/>
                    <a:pt x="10236" y="15439"/>
                    <a:pt x="11336" y="14234"/>
                  </a:cubicBezTo>
                  <a:cubicBezTo>
                    <a:pt x="11082" y="14170"/>
                    <a:pt x="10829" y="14086"/>
                    <a:pt x="10575" y="13938"/>
                  </a:cubicBezTo>
                  <a:cubicBezTo>
                    <a:pt x="10173" y="13705"/>
                    <a:pt x="9834" y="13324"/>
                    <a:pt x="9623" y="12880"/>
                  </a:cubicBezTo>
                  <a:cubicBezTo>
                    <a:pt x="8692" y="14001"/>
                    <a:pt x="7572" y="14953"/>
                    <a:pt x="6324" y="15672"/>
                  </a:cubicBezTo>
                  <a:cubicBezTo>
                    <a:pt x="3743" y="11315"/>
                    <a:pt x="2623" y="4949"/>
                    <a:pt x="3024" y="0"/>
                  </a:cubicBezTo>
                  <a:lnTo>
                    <a:pt x="1057" y="0"/>
                  </a:lnTo>
                  <a:cubicBezTo>
                    <a:pt x="846" y="2813"/>
                    <a:pt x="1036" y="5626"/>
                    <a:pt x="1586" y="8396"/>
                  </a:cubicBezTo>
                  <a:cubicBezTo>
                    <a:pt x="1544" y="9602"/>
                    <a:pt x="909" y="11104"/>
                    <a:pt x="0" y="12330"/>
                  </a:cubicBezTo>
                  <a:cubicBezTo>
                    <a:pt x="233" y="12415"/>
                    <a:pt x="465" y="12542"/>
                    <a:pt x="656" y="12690"/>
                  </a:cubicBezTo>
                  <a:cubicBezTo>
                    <a:pt x="994" y="12965"/>
                    <a:pt x="1248" y="13303"/>
                    <a:pt x="1417" y="13705"/>
                  </a:cubicBezTo>
                  <a:cubicBezTo>
                    <a:pt x="1840" y="13155"/>
                    <a:pt x="2221" y="12584"/>
                    <a:pt x="2538" y="11950"/>
                  </a:cubicBezTo>
                  <a:close/>
                  <a:moveTo>
                    <a:pt x="2517" y="1197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4079101" y="4258308"/>
              <a:ext cx="170962" cy="152459"/>
            </a:xfrm>
            <a:custGeom>
              <a:avLst/>
              <a:gdLst/>
              <a:ahLst/>
              <a:cxnLst/>
              <a:rect l="l" t="t" r="r" b="b"/>
              <a:pathLst>
                <a:path w="11337" h="10110" extrusionOk="0">
                  <a:moveTo>
                    <a:pt x="7149" y="9031"/>
                  </a:moveTo>
                  <a:cubicBezTo>
                    <a:pt x="7508" y="9412"/>
                    <a:pt x="7910" y="9771"/>
                    <a:pt x="8312" y="10110"/>
                  </a:cubicBezTo>
                  <a:cubicBezTo>
                    <a:pt x="8502" y="9433"/>
                    <a:pt x="8925" y="8862"/>
                    <a:pt x="9517" y="8481"/>
                  </a:cubicBezTo>
                  <a:cubicBezTo>
                    <a:pt x="9137" y="8164"/>
                    <a:pt x="8777" y="7805"/>
                    <a:pt x="8439" y="7445"/>
                  </a:cubicBezTo>
                  <a:cubicBezTo>
                    <a:pt x="8206" y="7614"/>
                    <a:pt x="7994" y="7826"/>
                    <a:pt x="7804" y="8037"/>
                  </a:cubicBezTo>
                  <a:cubicBezTo>
                    <a:pt x="7550" y="8333"/>
                    <a:pt x="7339" y="8672"/>
                    <a:pt x="7170" y="9031"/>
                  </a:cubicBezTo>
                  <a:close/>
                  <a:moveTo>
                    <a:pt x="10173" y="4315"/>
                  </a:moveTo>
                  <a:cubicBezTo>
                    <a:pt x="10596" y="3934"/>
                    <a:pt x="10977" y="3532"/>
                    <a:pt x="11336" y="3152"/>
                  </a:cubicBezTo>
                  <a:cubicBezTo>
                    <a:pt x="11061" y="3088"/>
                    <a:pt x="10807" y="3004"/>
                    <a:pt x="10575" y="2877"/>
                  </a:cubicBezTo>
                  <a:cubicBezTo>
                    <a:pt x="10152" y="2623"/>
                    <a:pt x="9813" y="2242"/>
                    <a:pt x="9623" y="1819"/>
                  </a:cubicBezTo>
                  <a:cubicBezTo>
                    <a:pt x="9285" y="2200"/>
                    <a:pt x="8925" y="2560"/>
                    <a:pt x="8566" y="2919"/>
                  </a:cubicBezTo>
                  <a:cubicBezTo>
                    <a:pt x="8883" y="3406"/>
                    <a:pt x="9327" y="3829"/>
                    <a:pt x="9834" y="4125"/>
                  </a:cubicBezTo>
                  <a:cubicBezTo>
                    <a:pt x="9940" y="4188"/>
                    <a:pt x="10067" y="4251"/>
                    <a:pt x="10173" y="4315"/>
                  </a:cubicBezTo>
                  <a:close/>
                  <a:moveTo>
                    <a:pt x="804" y="0"/>
                  </a:moveTo>
                  <a:cubicBezTo>
                    <a:pt x="571" y="445"/>
                    <a:pt x="296" y="868"/>
                    <a:pt x="0" y="1248"/>
                  </a:cubicBezTo>
                  <a:cubicBezTo>
                    <a:pt x="233" y="1333"/>
                    <a:pt x="465" y="1460"/>
                    <a:pt x="656" y="1629"/>
                  </a:cubicBezTo>
                  <a:cubicBezTo>
                    <a:pt x="994" y="1883"/>
                    <a:pt x="1248" y="2242"/>
                    <a:pt x="1417" y="2623"/>
                  </a:cubicBezTo>
                  <a:cubicBezTo>
                    <a:pt x="1755" y="2200"/>
                    <a:pt x="2051" y="1735"/>
                    <a:pt x="2326" y="1269"/>
                  </a:cubicBezTo>
                  <a:cubicBezTo>
                    <a:pt x="2115" y="973"/>
                    <a:pt x="1861" y="698"/>
                    <a:pt x="1565" y="466"/>
                  </a:cubicBezTo>
                  <a:cubicBezTo>
                    <a:pt x="1332" y="275"/>
                    <a:pt x="1079" y="127"/>
                    <a:pt x="783" y="0"/>
                  </a:cubicBezTo>
                  <a:close/>
                  <a:moveTo>
                    <a:pt x="804" y="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4291819" y="4189423"/>
              <a:ext cx="91551" cy="82608"/>
            </a:xfrm>
            <a:custGeom>
              <a:avLst/>
              <a:gdLst/>
              <a:ahLst/>
              <a:cxnLst/>
              <a:rect l="l" t="t" r="r" b="b"/>
              <a:pathLst>
                <a:path w="6071" h="5478" extrusionOk="0">
                  <a:moveTo>
                    <a:pt x="1058" y="1502"/>
                  </a:moveTo>
                  <a:cubicBezTo>
                    <a:pt x="1" y="3299"/>
                    <a:pt x="1650" y="5478"/>
                    <a:pt x="3681" y="4949"/>
                  </a:cubicBezTo>
                  <a:cubicBezTo>
                    <a:pt x="5711" y="4420"/>
                    <a:pt x="6071" y="1692"/>
                    <a:pt x="4252" y="656"/>
                  </a:cubicBezTo>
                  <a:cubicBezTo>
                    <a:pt x="3131" y="0"/>
                    <a:pt x="1693" y="381"/>
                    <a:pt x="1058" y="1502"/>
                  </a:cubicBezTo>
                  <a:close/>
                  <a:moveTo>
                    <a:pt x="1058" y="150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4292453" y="4142856"/>
              <a:ext cx="76561" cy="59023"/>
            </a:xfrm>
            <a:custGeom>
              <a:avLst/>
              <a:gdLst/>
              <a:ahLst/>
              <a:cxnLst/>
              <a:rect l="l" t="t" r="r" b="b"/>
              <a:pathLst>
                <a:path w="5077" h="3914" extrusionOk="0">
                  <a:moveTo>
                    <a:pt x="868" y="3279"/>
                  </a:moveTo>
                  <a:cubicBezTo>
                    <a:pt x="1143" y="3427"/>
                    <a:pt x="1376" y="3659"/>
                    <a:pt x="1587" y="3913"/>
                  </a:cubicBezTo>
                  <a:cubicBezTo>
                    <a:pt x="2412" y="3257"/>
                    <a:pt x="3575" y="3236"/>
                    <a:pt x="4421" y="3871"/>
                  </a:cubicBezTo>
                  <a:cubicBezTo>
                    <a:pt x="5077" y="2750"/>
                    <a:pt x="4717" y="1312"/>
                    <a:pt x="3596" y="656"/>
                  </a:cubicBezTo>
                  <a:cubicBezTo>
                    <a:pt x="2475" y="0"/>
                    <a:pt x="1037" y="360"/>
                    <a:pt x="382" y="1481"/>
                  </a:cubicBezTo>
                  <a:cubicBezTo>
                    <a:pt x="107" y="1946"/>
                    <a:pt x="1" y="2454"/>
                    <a:pt x="64" y="2982"/>
                  </a:cubicBezTo>
                  <a:cubicBezTo>
                    <a:pt x="361" y="3025"/>
                    <a:pt x="614" y="3130"/>
                    <a:pt x="868" y="3257"/>
                  </a:cubicBezTo>
                  <a:close/>
                  <a:moveTo>
                    <a:pt x="868" y="3279"/>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4234410" y="4125634"/>
              <a:ext cx="73048" cy="76561"/>
            </a:xfrm>
            <a:custGeom>
              <a:avLst/>
              <a:gdLst/>
              <a:ahLst/>
              <a:cxnLst/>
              <a:rect l="l" t="t" r="r" b="b"/>
              <a:pathLst>
                <a:path w="4844" h="5077" extrusionOk="0">
                  <a:moveTo>
                    <a:pt x="3913" y="4124"/>
                  </a:moveTo>
                  <a:cubicBezTo>
                    <a:pt x="3808" y="3278"/>
                    <a:pt x="4167" y="2432"/>
                    <a:pt x="4844" y="1925"/>
                  </a:cubicBezTo>
                  <a:cubicBezTo>
                    <a:pt x="4083" y="148"/>
                    <a:pt x="1629" y="0"/>
                    <a:pt x="656" y="1671"/>
                  </a:cubicBezTo>
                  <a:cubicBezTo>
                    <a:pt x="1" y="2792"/>
                    <a:pt x="487" y="4442"/>
                    <a:pt x="1608" y="5076"/>
                  </a:cubicBezTo>
                  <a:cubicBezTo>
                    <a:pt x="2137" y="4357"/>
                    <a:pt x="3025" y="3976"/>
                    <a:pt x="3913" y="4124"/>
                  </a:cubicBezTo>
                  <a:close/>
                  <a:moveTo>
                    <a:pt x="3913" y="412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4237290" y="4181129"/>
              <a:ext cx="79110" cy="93783"/>
            </a:xfrm>
            <a:custGeom>
              <a:avLst/>
              <a:gdLst/>
              <a:ahLst/>
              <a:cxnLst/>
              <a:rect l="l" t="t" r="r" b="b"/>
              <a:pathLst>
                <a:path w="5246" h="6219" extrusionOk="0">
                  <a:moveTo>
                    <a:pt x="1311" y="1587"/>
                  </a:moveTo>
                  <a:cubicBezTo>
                    <a:pt x="0" y="3828"/>
                    <a:pt x="2750" y="6218"/>
                    <a:pt x="4801" y="4611"/>
                  </a:cubicBezTo>
                  <a:cubicBezTo>
                    <a:pt x="4251" y="3849"/>
                    <a:pt x="4188" y="2855"/>
                    <a:pt x="4674" y="2052"/>
                  </a:cubicBezTo>
                  <a:cubicBezTo>
                    <a:pt x="4801" y="1798"/>
                    <a:pt x="5013" y="1565"/>
                    <a:pt x="5245" y="1396"/>
                  </a:cubicBezTo>
                  <a:cubicBezTo>
                    <a:pt x="4230" y="0"/>
                    <a:pt x="2157" y="127"/>
                    <a:pt x="1311" y="1587"/>
                  </a:cubicBezTo>
                  <a:close/>
                  <a:moveTo>
                    <a:pt x="1311" y="1587"/>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4195820" y="4182396"/>
              <a:ext cx="62853" cy="72414"/>
            </a:xfrm>
            <a:custGeom>
              <a:avLst/>
              <a:gdLst/>
              <a:ahLst/>
              <a:cxnLst/>
              <a:rect l="l" t="t" r="r" b="b"/>
              <a:pathLst>
                <a:path w="4168" h="4802" extrusionOk="0">
                  <a:moveTo>
                    <a:pt x="4167" y="1312"/>
                  </a:moveTo>
                  <a:cubicBezTo>
                    <a:pt x="3765" y="1080"/>
                    <a:pt x="3427" y="720"/>
                    <a:pt x="3237" y="297"/>
                  </a:cubicBezTo>
                  <a:cubicBezTo>
                    <a:pt x="2200" y="1"/>
                    <a:pt x="1100" y="445"/>
                    <a:pt x="614" y="1397"/>
                  </a:cubicBezTo>
                  <a:cubicBezTo>
                    <a:pt x="1" y="2518"/>
                    <a:pt x="360" y="3914"/>
                    <a:pt x="1460" y="4611"/>
                  </a:cubicBezTo>
                  <a:cubicBezTo>
                    <a:pt x="1608" y="4696"/>
                    <a:pt x="1756" y="4760"/>
                    <a:pt x="1925" y="4802"/>
                  </a:cubicBezTo>
                  <a:cubicBezTo>
                    <a:pt x="2285" y="4062"/>
                    <a:pt x="3046" y="3554"/>
                    <a:pt x="3892" y="3533"/>
                  </a:cubicBezTo>
                  <a:cubicBezTo>
                    <a:pt x="3617" y="2793"/>
                    <a:pt x="3723" y="1968"/>
                    <a:pt x="4167" y="1312"/>
                  </a:cubicBezTo>
                  <a:close/>
                  <a:moveTo>
                    <a:pt x="4167" y="131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4208261" y="4235658"/>
              <a:ext cx="93466" cy="83573"/>
            </a:xfrm>
            <a:custGeom>
              <a:avLst/>
              <a:gdLst/>
              <a:ahLst/>
              <a:cxnLst/>
              <a:rect l="l" t="t" r="r" b="b"/>
              <a:pathLst>
                <a:path w="6198" h="5542" extrusionOk="0">
                  <a:moveTo>
                    <a:pt x="4082" y="1185"/>
                  </a:moveTo>
                  <a:cubicBezTo>
                    <a:pt x="3617" y="910"/>
                    <a:pt x="3258" y="487"/>
                    <a:pt x="3067" y="1"/>
                  </a:cubicBezTo>
                  <a:cubicBezTo>
                    <a:pt x="783" y="107"/>
                    <a:pt x="1" y="3068"/>
                    <a:pt x="1904" y="4315"/>
                  </a:cubicBezTo>
                  <a:cubicBezTo>
                    <a:pt x="3807" y="5542"/>
                    <a:pt x="6197" y="3617"/>
                    <a:pt x="5372" y="1502"/>
                  </a:cubicBezTo>
                  <a:cubicBezTo>
                    <a:pt x="4928" y="1524"/>
                    <a:pt x="4463" y="1418"/>
                    <a:pt x="4082" y="1185"/>
                  </a:cubicBezTo>
                  <a:close/>
                  <a:moveTo>
                    <a:pt x="4082" y="118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4287039" y="4250648"/>
              <a:ext cx="62838" cy="65085"/>
            </a:xfrm>
            <a:custGeom>
              <a:avLst/>
              <a:gdLst/>
              <a:ahLst/>
              <a:cxnLst/>
              <a:rect l="l" t="t" r="r" b="b"/>
              <a:pathLst>
                <a:path w="4167" h="4316" extrusionOk="0">
                  <a:moveTo>
                    <a:pt x="148" y="508"/>
                  </a:moveTo>
                  <a:cubicBezTo>
                    <a:pt x="402" y="1164"/>
                    <a:pt x="360" y="1904"/>
                    <a:pt x="0" y="2518"/>
                  </a:cubicBezTo>
                  <a:cubicBezTo>
                    <a:pt x="487" y="3892"/>
                    <a:pt x="2792" y="4315"/>
                    <a:pt x="3765" y="2645"/>
                  </a:cubicBezTo>
                  <a:cubicBezTo>
                    <a:pt x="4082" y="2116"/>
                    <a:pt x="4167" y="1481"/>
                    <a:pt x="4019" y="889"/>
                  </a:cubicBezTo>
                  <a:cubicBezTo>
                    <a:pt x="3067" y="1143"/>
                    <a:pt x="2073" y="783"/>
                    <a:pt x="1502" y="1"/>
                  </a:cubicBezTo>
                  <a:cubicBezTo>
                    <a:pt x="1121" y="297"/>
                    <a:pt x="635" y="466"/>
                    <a:pt x="148" y="508"/>
                  </a:cubicBezTo>
                  <a:close/>
                  <a:moveTo>
                    <a:pt x="148" y="508"/>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4260890" y="4377274"/>
              <a:ext cx="93451" cy="115151"/>
            </a:xfrm>
            <a:custGeom>
              <a:avLst/>
              <a:gdLst/>
              <a:ahLst/>
              <a:cxnLst/>
              <a:rect l="l" t="t" r="r" b="b"/>
              <a:pathLst>
                <a:path w="6197" h="7636" extrusionOk="0">
                  <a:moveTo>
                    <a:pt x="4907" y="1671"/>
                  </a:moveTo>
                  <a:cubicBezTo>
                    <a:pt x="2982" y="0"/>
                    <a:pt x="0" y="1481"/>
                    <a:pt x="148" y="4019"/>
                  </a:cubicBezTo>
                  <a:cubicBezTo>
                    <a:pt x="317" y="6557"/>
                    <a:pt x="3490" y="7635"/>
                    <a:pt x="5161" y="5711"/>
                  </a:cubicBezTo>
                  <a:cubicBezTo>
                    <a:pt x="6197" y="4526"/>
                    <a:pt x="6091" y="2728"/>
                    <a:pt x="4907" y="1671"/>
                  </a:cubicBezTo>
                  <a:close/>
                  <a:moveTo>
                    <a:pt x="4907" y="167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4255778" y="4337403"/>
              <a:ext cx="111004" cy="74646"/>
            </a:xfrm>
            <a:custGeom>
              <a:avLst/>
              <a:gdLst/>
              <a:ahLst/>
              <a:cxnLst/>
              <a:rect l="l" t="t" r="r" b="b"/>
              <a:pathLst>
                <a:path w="7361" h="4950" extrusionOk="0">
                  <a:moveTo>
                    <a:pt x="1249" y="4569"/>
                  </a:moveTo>
                  <a:cubicBezTo>
                    <a:pt x="2518" y="3152"/>
                    <a:pt x="4781" y="3342"/>
                    <a:pt x="5796" y="4949"/>
                  </a:cubicBezTo>
                  <a:cubicBezTo>
                    <a:pt x="7361" y="3194"/>
                    <a:pt x="6261" y="402"/>
                    <a:pt x="3913" y="191"/>
                  </a:cubicBezTo>
                  <a:cubicBezTo>
                    <a:pt x="1566" y="1"/>
                    <a:pt x="1" y="2560"/>
                    <a:pt x="1249" y="4569"/>
                  </a:cubicBezTo>
                  <a:close/>
                  <a:moveTo>
                    <a:pt x="1249" y="456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4342850" y="4350477"/>
              <a:ext cx="87087" cy="90269"/>
            </a:xfrm>
            <a:custGeom>
              <a:avLst/>
              <a:gdLst/>
              <a:ahLst/>
              <a:cxnLst/>
              <a:rect l="l" t="t" r="r" b="b"/>
              <a:pathLst>
                <a:path w="5775" h="5986" extrusionOk="0">
                  <a:moveTo>
                    <a:pt x="550" y="1164"/>
                  </a:moveTo>
                  <a:cubicBezTo>
                    <a:pt x="931" y="2158"/>
                    <a:pt x="720" y="3300"/>
                    <a:pt x="1" y="4104"/>
                  </a:cubicBezTo>
                  <a:cubicBezTo>
                    <a:pt x="106" y="4252"/>
                    <a:pt x="191" y="4421"/>
                    <a:pt x="254" y="4590"/>
                  </a:cubicBezTo>
                  <a:cubicBezTo>
                    <a:pt x="1523" y="4294"/>
                    <a:pt x="2835" y="4865"/>
                    <a:pt x="3448" y="5986"/>
                  </a:cubicBezTo>
                  <a:cubicBezTo>
                    <a:pt x="5098" y="5351"/>
                    <a:pt x="5774" y="3363"/>
                    <a:pt x="4865" y="1862"/>
                  </a:cubicBezTo>
                  <a:cubicBezTo>
                    <a:pt x="3956" y="339"/>
                    <a:pt x="1883" y="1"/>
                    <a:pt x="550" y="1164"/>
                  </a:cubicBezTo>
                  <a:close/>
                  <a:moveTo>
                    <a:pt x="550" y="116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4316701" y="4416497"/>
              <a:ext cx="89952" cy="96648"/>
            </a:xfrm>
            <a:custGeom>
              <a:avLst/>
              <a:gdLst/>
              <a:ahLst/>
              <a:cxnLst/>
              <a:rect l="l" t="t" r="r" b="b"/>
              <a:pathLst>
                <a:path w="5965" h="6409" extrusionOk="0">
                  <a:moveTo>
                    <a:pt x="4569" y="847"/>
                  </a:moveTo>
                  <a:cubicBezTo>
                    <a:pt x="3850" y="233"/>
                    <a:pt x="2898" y="1"/>
                    <a:pt x="1988" y="212"/>
                  </a:cubicBezTo>
                  <a:cubicBezTo>
                    <a:pt x="2602" y="1819"/>
                    <a:pt x="1671" y="3596"/>
                    <a:pt x="0" y="4019"/>
                  </a:cubicBezTo>
                  <a:cubicBezTo>
                    <a:pt x="677" y="5753"/>
                    <a:pt x="2792" y="6409"/>
                    <a:pt x="4315" y="5330"/>
                  </a:cubicBezTo>
                  <a:cubicBezTo>
                    <a:pt x="5838" y="4273"/>
                    <a:pt x="5964" y="2052"/>
                    <a:pt x="4569" y="847"/>
                  </a:cubicBezTo>
                  <a:close/>
                  <a:moveTo>
                    <a:pt x="4569" y="847"/>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4225482" y="4445210"/>
              <a:ext cx="96648" cy="95999"/>
            </a:xfrm>
            <a:custGeom>
              <a:avLst/>
              <a:gdLst/>
              <a:ahLst/>
              <a:cxnLst/>
              <a:rect l="l" t="t" r="r" b="b"/>
              <a:pathLst>
                <a:path w="6409" h="6366" extrusionOk="0">
                  <a:moveTo>
                    <a:pt x="6049" y="2115"/>
                  </a:moveTo>
                  <a:cubicBezTo>
                    <a:pt x="5161" y="2326"/>
                    <a:pt x="4188" y="2094"/>
                    <a:pt x="3490" y="1480"/>
                  </a:cubicBezTo>
                  <a:cubicBezTo>
                    <a:pt x="3046" y="1100"/>
                    <a:pt x="2729" y="571"/>
                    <a:pt x="2581" y="0"/>
                  </a:cubicBezTo>
                  <a:cubicBezTo>
                    <a:pt x="424" y="761"/>
                    <a:pt x="1" y="3659"/>
                    <a:pt x="1862" y="5012"/>
                  </a:cubicBezTo>
                  <a:cubicBezTo>
                    <a:pt x="3744" y="6366"/>
                    <a:pt x="6345" y="5055"/>
                    <a:pt x="6409" y="2749"/>
                  </a:cubicBezTo>
                  <a:cubicBezTo>
                    <a:pt x="6261" y="2559"/>
                    <a:pt x="6134" y="2326"/>
                    <a:pt x="6049" y="2115"/>
                  </a:cubicBezTo>
                  <a:close/>
                  <a:moveTo>
                    <a:pt x="6049" y="211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4196453" y="4371212"/>
              <a:ext cx="78160" cy="94099"/>
            </a:xfrm>
            <a:custGeom>
              <a:avLst/>
              <a:gdLst/>
              <a:ahLst/>
              <a:cxnLst/>
              <a:rect l="l" t="t" r="r" b="b"/>
              <a:pathLst>
                <a:path w="5183" h="6240" extrusionOk="0">
                  <a:moveTo>
                    <a:pt x="4506" y="4907"/>
                  </a:moveTo>
                  <a:cubicBezTo>
                    <a:pt x="4294" y="3976"/>
                    <a:pt x="4548" y="3025"/>
                    <a:pt x="5183" y="2327"/>
                  </a:cubicBezTo>
                  <a:cubicBezTo>
                    <a:pt x="4908" y="1904"/>
                    <a:pt x="4760" y="1417"/>
                    <a:pt x="4738" y="931"/>
                  </a:cubicBezTo>
                  <a:cubicBezTo>
                    <a:pt x="3173" y="0"/>
                    <a:pt x="1143" y="741"/>
                    <a:pt x="572" y="2475"/>
                  </a:cubicBezTo>
                  <a:cubicBezTo>
                    <a:pt x="1" y="4209"/>
                    <a:pt x="1143" y="6028"/>
                    <a:pt x="2962" y="6239"/>
                  </a:cubicBezTo>
                  <a:cubicBezTo>
                    <a:pt x="3300" y="5605"/>
                    <a:pt x="3850" y="5119"/>
                    <a:pt x="4527" y="4886"/>
                  </a:cubicBezTo>
                  <a:close/>
                  <a:moveTo>
                    <a:pt x="4506" y="4907"/>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3981503" y="4325595"/>
              <a:ext cx="62522" cy="85504"/>
            </a:xfrm>
            <a:custGeom>
              <a:avLst/>
              <a:gdLst/>
              <a:ahLst/>
              <a:cxnLst/>
              <a:rect l="l" t="t" r="r" b="b"/>
              <a:pathLst>
                <a:path w="4146" h="5670" extrusionOk="0">
                  <a:moveTo>
                    <a:pt x="1502" y="1122"/>
                  </a:moveTo>
                  <a:cubicBezTo>
                    <a:pt x="0" y="3004"/>
                    <a:pt x="1840" y="5669"/>
                    <a:pt x="4146" y="4950"/>
                  </a:cubicBezTo>
                  <a:cubicBezTo>
                    <a:pt x="1883" y="4252"/>
                    <a:pt x="1861" y="1016"/>
                    <a:pt x="4146" y="297"/>
                  </a:cubicBezTo>
                  <a:cubicBezTo>
                    <a:pt x="3173" y="1"/>
                    <a:pt x="2115" y="318"/>
                    <a:pt x="1502" y="1122"/>
                  </a:cubicBezTo>
                  <a:close/>
                  <a:moveTo>
                    <a:pt x="1502" y="11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3946729" y="4282858"/>
              <a:ext cx="61888" cy="105590"/>
            </a:xfrm>
            <a:custGeom>
              <a:avLst/>
              <a:gdLst/>
              <a:ahLst/>
              <a:cxnLst/>
              <a:rect l="l" t="t" r="r" b="b"/>
              <a:pathLst>
                <a:path w="4104" h="7002" extrusionOk="0">
                  <a:moveTo>
                    <a:pt x="4104" y="445"/>
                  </a:moveTo>
                  <a:cubicBezTo>
                    <a:pt x="2158" y="1"/>
                    <a:pt x="276" y="1397"/>
                    <a:pt x="149" y="3385"/>
                  </a:cubicBezTo>
                  <a:cubicBezTo>
                    <a:pt x="1" y="5373"/>
                    <a:pt x="1693" y="7001"/>
                    <a:pt x="3681" y="6811"/>
                  </a:cubicBezTo>
                  <a:cubicBezTo>
                    <a:pt x="3618" y="6726"/>
                    <a:pt x="3575" y="6642"/>
                    <a:pt x="3533" y="6557"/>
                  </a:cubicBezTo>
                  <a:cubicBezTo>
                    <a:pt x="678" y="5309"/>
                    <a:pt x="1058" y="1143"/>
                    <a:pt x="4104" y="445"/>
                  </a:cubicBezTo>
                  <a:close/>
                  <a:moveTo>
                    <a:pt x="4104" y="44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3929191" y="4367382"/>
              <a:ext cx="55193" cy="81025"/>
            </a:xfrm>
            <a:custGeom>
              <a:avLst/>
              <a:gdLst/>
              <a:ahLst/>
              <a:cxnLst/>
              <a:rect l="l" t="t" r="r" b="b"/>
              <a:pathLst>
                <a:path w="3660" h="5373" extrusionOk="0">
                  <a:moveTo>
                    <a:pt x="2581" y="572"/>
                  </a:moveTo>
                  <a:cubicBezTo>
                    <a:pt x="2348" y="402"/>
                    <a:pt x="2158" y="212"/>
                    <a:pt x="1989" y="1"/>
                  </a:cubicBezTo>
                  <a:cubicBezTo>
                    <a:pt x="678" y="508"/>
                    <a:pt x="1" y="1946"/>
                    <a:pt x="445" y="3300"/>
                  </a:cubicBezTo>
                  <a:cubicBezTo>
                    <a:pt x="889" y="4632"/>
                    <a:pt x="2306" y="5373"/>
                    <a:pt x="3660" y="4971"/>
                  </a:cubicBezTo>
                  <a:cubicBezTo>
                    <a:pt x="1735" y="4400"/>
                    <a:pt x="1143" y="1967"/>
                    <a:pt x="2581" y="572"/>
                  </a:cubicBezTo>
                  <a:close/>
                  <a:moveTo>
                    <a:pt x="2581" y="57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3989149" y="4398959"/>
              <a:ext cx="52011" cy="75913"/>
            </a:xfrm>
            <a:custGeom>
              <a:avLst/>
              <a:gdLst/>
              <a:ahLst/>
              <a:cxnLst/>
              <a:rect l="l" t="t" r="r" b="b"/>
              <a:pathLst>
                <a:path w="3449" h="5034" extrusionOk="0">
                  <a:moveTo>
                    <a:pt x="1904" y="0"/>
                  </a:moveTo>
                  <a:cubicBezTo>
                    <a:pt x="678" y="466"/>
                    <a:pt x="1" y="1819"/>
                    <a:pt x="424" y="3088"/>
                  </a:cubicBezTo>
                  <a:cubicBezTo>
                    <a:pt x="847" y="4336"/>
                    <a:pt x="2179" y="5034"/>
                    <a:pt x="3448" y="4653"/>
                  </a:cubicBezTo>
                  <a:cubicBezTo>
                    <a:pt x="1439" y="4019"/>
                    <a:pt x="1122" y="1312"/>
                    <a:pt x="2919" y="212"/>
                  </a:cubicBezTo>
                  <a:cubicBezTo>
                    <a:pt x="2581" y="212"/>
                    <a:pt x="2222" y="148"/>
                    <a:pt x="1904" y="0"/>
                  </a:cubicBezTo>
                  <a:close/>
                  <a:moveTo>
                    <a:pt x="1904" y="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4030619" y="4271383"/>
              <a:ext cx="48814" cy="44984"/>
            </a:xfrm>
            <a:custGeom>
              <a:avLst/>
              <a:gdLst/>
              <a:ahLst/>
              <a:cxnLst/>
              <a:rect l="l" t="t" r="r" b="b"/>
              <a:pathLst>
                <a:path w="3237" h="2983" extrusionOk="0">
                  <a:moveTo>
                    <a:pt x="0" y="1989"/>
                  </a:moveTo>
                  <a:cubicBezTo>
                    <a:pt x="296" y="2264"/>
                    <a:pt x="550" y="2602"/>
                    <a:pt x="719" y="2983"/>
                  </a:cubicBezTo>
                  <a:cubicBezTo>
                    <a:pt x="994" y="1756"/>
                    <a:pt x="1883" y="593"/>
                    <a:pt x="3236" y="402"/>
                  </a:cubicBezTo>
                  <a:cubicBezTo>
                    <a:pt x="2242" y="1"/>
                    <a:pt x="1100" y="318"/>
                    <a:pt x="423" y="1164"/>
                  </a:cubicBezTo>
                  <a:cubicBezTo>
                    <a:pt x="233" y="1396"/>
                    <a:pt x="85" y="1693"/>
                    <a:pt x="0" y="1989"/>
                  </a:cubicBezTo>
                  <a:close/>
                  <a:moveTo>
                    <a:pt x="0" y="1989"/>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4291186" y="4191006"/>
              <a:ext cx="58058" cy="82623"/>
            </a:xfrm>
            <a:custGeom>
              <a:avLst/>
              <a:gdLst/>
              <a:ahLst/>
              <a:cxnLst/>
              <a:rect l="l" t="t" r="r" b="b"/>
              <a:pathLst>
                <a:path w="3850" h="5479" extrusionOk="0">
                  <a:moveTo>
                    <a:pt x="1100" y="1397"/>
                  </a:moveTo>
                  <a:cubicBezTo>
                    <a:pt x="0" y="3258"/>
                    <a:pt x="1798" y="5479"/>
                    <a:pt x="3850" y="4802"/>
                  </a:cubicBezTo>
                  <a:cubicBezTo>
                    <a:pt x="1735" y="4104"/>
                    <a:pt x="1692" y="1037"/>
                    <a:pt x="3850" y="339"/>
                  </a:cubicBezTo>
                  <a:cubicBezTo>
                    <a:pt x="2792" y="1"/>
                    <a:pt x="1650" y="445"/>
                    <a:pt x="1079" y="1397"/>
                  </a:cubicBezTo>
                  <a:close/>
                  <a:moveTo>
                    <a:pt x="1100" y="1397"/>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4217505" y="4235658"/>
              <a:ext cx="49779" cy="75611"/>
            </a:xfrm>
            <a:custGeom>
              <a:avLst/>
              <a:gdLst/>
              <a:ahLst/>
              <a:cxnLst/>
              <a:rect l="l" t="t" r="r" b="b"/>
              <a:pathLst>
                <a:path w="3301" h="5014" extrusionOk="0">
                  <a:moveTo>
                    <a:pt x="2666" y="424"/>
                  </a:moveTo>
                  <a:cubicBezTo>
                    <a:pt x="2581" y="297"/>
                    <a:pt x="2518" y="149"/>
                    <a:pt x="2454" y="1"/>
                  </a:cubicBezTo>
                  <a:cubicBezTo>
                    <a:pt x="1037" y="64"/>
                    <a:pt x="1" y="1376"/>
                    <a:pt x="276" y="2771"/>
                  </a:cubicBezTo>
                  <a:cubicBezTo>
                    <a:pt x="530" y="4167"/>
                    <a:pt x="1968" y="5013"/>
                    <a:pt x="3300" y="4569"/>
                  </a:cubicBezTo>
                  <a:cubicBezTo>
                    <a:pt x="3152" y="4506"/>
                    <a:pt x="3004" y="4442"/>
                    <a:pt x="2856" y="4379"/>
                  </a:cubicBezTo>
                  <a:cubicBezTo>
                    <a:pt x="1735" y="3723"/>
                    <a:pt x="1354" y="2285"/>
                    <a:pt x="2010" y="1164"/>
                  </a:cubicBezTo>
                  <a:cubicBezTo>
                    <a:pt x="2179" y="868"/>
                    <a:pt x="2412" y="614"/>
                    <a:pt x="2666" y="424"/>
                  </a:cubicBezTo>
                  <a:close/>
                  <a:moveTo>
                    <a:pt x="2666" y="42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4240472" y="4183994"/>
              <a:ext cx="58058" cy="82623"/>
            </a:xfrm>
            <a:custGeom>
              <a:avLst/>
              <a:gdLst/>
              <a:ahLst/>
              <a:cxnLst/>
              <a:rect l="l" t="t" r="r" b="b"/>
              <a:pathLst>
                <a:path w="3850" h="5479" extrusionOk="0">
                  <a:moveTo>
                    <a:pt x="1100" y="1397"/>
                  </a:moveTo>
                  <a:cubicBezTo>
                    <a:pt x="1" y="3258"/>
                    <a:pt x="1798" y="5478"/>
                    <a:pt x="3850" y="4802"/>
                  </a:cubicBezTo>
                  <a:cubicBezTo>
                    <a:pt x="1735" y="4104"/>
                    <a:pt x="1693" y="1058"/>
                    <a:pt x="3850" y="339"/>
                  </a:cubicBezTo>
                  <a:cubicBezTo>
                    <a:pt x="2792" y="1"/>
                    <a:pt x="1650" y="445"/>
                    <a:pt x="1100" y="1397"/>
                  </a:cubicBezTo>
                  <a:close/>
                  <a:moveTo>
                    <a:pt x="1100" y="1397"/>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4195820" y="4182396"/>
              <a:ext cx="49131" cy="72414"/>
            </a:xfrm>
            <a:custGeom>
              <a:avLst/>
              <a:gdLst/>
              <a:ahLst/>
              <a:cxnLst/>
              <a:rect l="l" t="t" r="r" b="b"/>
              <a:pathLst>
                <a:path w="3258" h="4802" extrusionOk="0">
                  <a:moveTo>
                    <a:pt x="3258" y="360"/>
                  </a:moveTo>
                  <a:cubicBezTo>
                    <a:pt x="3258" y="339"/>
                    <a:pt x="3237" y="318"/>
                    <a:pt x="3215" y="297"/>
                  </a:cubicBezTo>
                  <a:cubicBezTo>
                    <a:pt x="2200" y="1"/>
                    <a:pt x="1100" y="445"/>
                    <a:pt x="593" y="1397"/>
                  </a:cubicBezTo>
                  <a:cubicBezTo>
                    <a:pt x="1" y="2518"/>
                    <a:pt x="360" y="3914"/>
                    <a:pt x="1460" y="4611"/>
                  </a:cubicBezTo>
                  <a:cubicBezTo>
                    <a:pt x="1608" y="4696"/>
                    <a:pt x="1756" y="4760"/>
                    <a:pt x="1904" y="4802"/>
                  </a:cubicBezTo>
                  <a:cubicBezTo>
                    <a:pt x="2031" y="4569"/>
                    <a:pt x="2200" y="4358"/>
                    <a:pt x="2391" y="4167"/>
                  </a:cubicBezTo>
                  <a:cubicBezTo>
                    <a:pt x="1714" y="3406"/>
                    <a:pt x="1587" y="2285"/>
                    <a:pt x="2073" y="1397"/>
                  </a:cubicBezTo>
                  <a:cubicBezTo>
                    <a:pt x="2327" y="910"/>
                    <a:pt x="2750" y="551"/>
                    <a:pt x="3258" y="360"/>
                  </a:cubicBezTo>
                  <a:close/>
                  <a:moveTo>
                    <a:pt x="3258" y="36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4234410" y="4129781"/>
              <a:ext cx="51679" cy="72731"/>
            </a:xfrm>
            <a:custGeom>
              <a:avLst/>
              <a:gdLst/>
              <a:ahLst/>
              <a:cxnLst/>
              <a:rect l="l" t="t" r="r" b="b"/>
              <a:pathLst>
                <a:path w="3427" h="4823" extrusionOk="0">
                  <a:moveTo>
                    <a:pt x="3427" y="360"/>
                  </a:moveTo>
                  <a:cubicBezTo>
                    <a:pt x="2370" y="0"/>
                    <a:pt x="1206" y="444"/>
                    <a:pt x="656" y="1417"/>
                  </a:cubicBezTo>
                  <a:cubicBezTo>
                    <a:pt x="1" y="2538"/>
                    <a:pt x="487" y="4188"/>
                    <a:pt x="1608" y="4822"/>
                  </a:cubicBezTo>
                  <a:cubicBezTo>
                    <a:pt x="1798" y="4547"/>
                    <a:pt x="2052" y="4315"/>
                    <a:pt x="2348" y="4146"/>
                  </a:cubicBezTo>
                  <a:cubicBezTo>
                    <a:pt x="1777" y="3363"/>
                    <a:pt x="1629" y="2242"/>
                    <a:pt x="2116" y="1417"/>
                  </a:cubicBezTo>
                  <a:cubicBezTo>
                    <a:pt x="2412" y="910"/>
                    <a:pt x="2877" y="529"/>
                    <a:pt x="3427" y="360"/>
                  </a:cubicBezTo>
                  <a:close/>
                  <a:moveTo>
                    <a:pt x="3427" y="36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4263439" y="4386202"/>
              <a:ext cx="54228" cy="97930"/>
            </a:xfrm>
            <a:custGeom>
              <a:avLst/>
              <a:gdLst/>
              <a:ahLst/>
              <a:cxnLst/>
              <a:rect l="l" t="t" r="r" b="b"/>
              <a:pathLst>
                <a:path w="3596" h="6494" extrusionOk="0">
                  <a:moveTo>
                    <a:pt x="3596" y="487"/>
                  </a:moveTo>
                  <a:cubicBezTo>
                    <a:pt x="1777" y="0"/>
                    <a:pt x="0" y="1375"/>
                    <a:pt x="0" y="3236"/>
                  </a:cubicBezTo>
                  <a:cubicBezTo>
                    <a:pt x="0" y="5119"/>
                    <a:pt x="1777" y="6493"/>
                    <a:pt x="3596" y="6007"/>
                  </a:cubicBezTo>
                  <a:cubicBezTo>
                    <a:pt x="762" y="5267"/>
                    <a:pt x="762" y="1227"/>
                    <a:pt x="3596" y="487"/>
                  </a:cubicBezTo>
                  <a:close/>
                  <a:moveTo>
                    <a:pt x="3596" y="487"/>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4198700" y="4374077"/>
              <a:ext cx="58375" cy="91234"/>
            </a:xfrm>
            <a:custGeom>
              <a:avLst/>
              <a:gdLst/>
              <a:ahLst/>
              <a:cxnLst/>
              <a:rect l="l" t="t" r="r" b="b"/>
              <a:pathLst>
                <a:path w="3871" h="6050" extrusionOk="0">
                  <a:moveTo>
                    <a:pt x="3870" y="445"/>
                  </a:moveTo>
                  <a:cubicBezTo>
                    <a:pt x="2263" y="1"/>
                    <a:pt x="613" y="1037"/>
                    <a:pt x="296" y="2666"/>
                  </a:cubicBezTo>
                  <a:cubicBezTo>
                    <a:pt x="0" y="4315"/>
                    <a:pt x="1142" y="5859"/>
                    <a:pt x="2813" y="6049"/>
                  </a:cubicBezTo>
                  <a:cubicBezTo>
                    <a:pt x="2876" y="5901"/>
                    <a:pt x="2961" y="5753"/>
                    <a:pt x="3067" y="5626"/>
                  </a:cubicBezTo>
                  <a:cubicBezTo>
                    <a:pt x="952" y="4294"/>
                    <a:pt x="1438" y="1079"/>
                    <a:pt x="3870" y="445"/>
                  </a:cubicBezTo>
                  <a:close/>
                  <a:moveTo>
                    <a:pt x="3870" y="44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4230579" y="4445210"/>
              <a:ext cx="59340" cy="88354"/>
            </a:xfrm>
            <a:custGeom>
              <a:avLst/>
              <a:gdLst/>
              <a:ahLst/>
              <a:cxnLst/>
              <a:rect l="l" t="t" r="r" b="b"/>
              <a:pathLst>
                <a:path w="3935" h="5859" extrusionOk="0">
                  <a:moveTo>
                    <a:pt x="2560" y="761"/>
                  </a:moveTo>
                  <a:cubicBezTo>
                    <a:pt x="2412" y="529"/>
                    <a:pt x="2306" y="254"/>
                    <a:pt x="2243" y="0"/>
                  </a:cubicBezTo>
                  <a:cubicBezTo>
                    <a:pt x="805" y="508"/>
                    <a:pt x="1" y="2073"/>
                    <a:pt x="466" y="3532"/>
                  </a:cubicBezTo>
                  <a:cubicBezTo>
                    <a:pt x="910" y="5012"/>
                    <a:pt x="2454" y="5858"/>
                    <a:pt x="3935" y="5457"/>
                  </a:cubicBezTo>
                  <a:cubicBezTo>
                    <a:pt x="1883" y="4886"/>
                    <a:pt x="1122" y="2348"/>
                    <a:pt x="2560" y="761"/>
                  </a:cubicBezTo>
                  <a:close/>
                  <a:moveTo>
                    <a:pt x="2560" y="761"/>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53863" y="4331657"/>
              <a:ext cx="68267" cy="74646"/>
            </a:xfrm>
            <a:custGeom>
              <a:avLst/>
              <a:gdLst/>
              <a:ahLst/>
              <a:cxnLst/>
              <a:rect l="l" t="t" r="r" b="b"/>
              <a:pathLst>
                <a:path w="4527" h="4950" extrusionOk="0">
                  <a:moveTo>
                    <a:pt x="1376" y="4950"/>
                  </a:moveTo>
                  <a:cubicBezTo>
                    <a:pt x="1672" y="4590"/>
                    <a:pt x="2052" y="4336"/>
                    <a:pt x="2497" y="4167"/>
                  </a:cubicBezTo>
                  <a:cubicBezTo>
                    <a:pt x="2095" y="2645"/>
                    <a:pt x="3004" y="1058"/>
                    <a:pt x="4527" y="656"/>
                  </a:cubicBezTo>
                  <a:cubicBezTo>
                    <a:pt x="2010" y="1"/>
                    <a:pt x="1" y="2750"/>
                    <a:pt x="1376" y="4950"/>
                  </a:cubicBezTo>
                  <a:close/>
                  <a:moveTo>
                    <a:pt x="1376" y="495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4025507" y="4222584"/>
              <a:ext cx="320224" cy="219761"/>
            </a:xfrm>
            <a:custGeom>
              <a:avLst/>
              <a:gdLst/>
              <a:ahLst/>
              <a:cxnLst/>
              <a:rect l="l" t="t" r="r" b="b"/>
              <a:pathLst>
                <a:path w="21235" h="14573" extrusionOk="0">
                  <a:moveTo>
                    <a:pt x="20241" y="1"/>
                  </a:moveTo>
                  <a:lnTo>
                    <a:pt x="20241" y="974"/>
                  </a:lnTo>
                  <a:lnTo>
                    <a:pt x="21235" y="974"/>
                  </a:lnTo>
                  <a:lnTo>
                    <a:pt x="21235" y="1"/>
                  </a:lnTo>
                  <a:close/>
                  <a:moveTo>
                    <a:pt x="1" y="8989"/>
                  </a:moveTo>
                  <a:lnTo>
                    <a:pt x="1" y="9962"/>
                  </a:lnTo>
                  <a:lnTo>
                    <a:pt x="995" y="9962"/>
                  </a:lnTo>
                  <a:lnTo>
                    <a:pt x="995" y="8989"/>
                  </a:lnTo>
                  <a:close/>
                  <a:moveTo>
                    <a:pt x="18147" y="13600"/>
                  </a:moveTo>
                  <a:lnTo>
                    <a:pt x="18147" y="14573"/>
                  </a:lnTo>
                  <a:lnTo>
                    <a:pt x="19120" y="14573"/>
                  </a:lnTo>
                  <a:lnTo>
                    <a:pt x="19120" y="1360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3912603" y="4083848"/>
              <a:ext cx="522748" cy="452521"/>
            </a:xfrm>
            <a:custGeom>
              <a:avLst/>
              <a:gdLst/>
              <a:ahLst/>
              <a:cxnLst/>
              <a:rect l="l" t="t" r="r" b="b"/>
              <a:pathLst>
                <a:path w="34665" h="30008" extrusionOk="0">
                  <a:moveTo>
                    <a:pt x="24008" y="3757"/>
                  </a:moveTo>
                  <a:cubicBezTo>
                    <a:pt x="24331" y="3757"/>
                    <a:pt x="24658" y="3841"/>
                    <a:pt x="24957" y="4019"/>
                  </a:cubicBezTo>
                  <a:cubicBezTo>
                    <a:pt x="25211" y="4146"/>
                    <a:pt x="25401" y="4358"/>
                    <a:pt x="25571" y="4590"/>
                  </a:cubicBezTo>
                  <a:cubicBezTo>
                    <a:pt x="25084" y="5077"/>
                    <a:pt x="24809" y="5711"/>
                    <a:pt x="24746" y="6388"/>
                  </a:cubicBezTo>
                  <a:cubicBezTo>
                    <a:pt x="24534" y="6388"/>
                    <a:pt x="24344" y="6409"/>
                    <a:pt x="24133" y="6472"/>
                  </a:cubicBezTo>
                  <a:cubicBezTo>
                    <a:pt x="23667" y="6599"/>
                    <a:pt x="23223" y="6853"/>
                    <a:pt x="22864" y="7192"/>
                  </a:cubicBezTo>
                  <a:cubicBezTo>
                    <a:pt x="22589" y="6917"/>
                    <a:pt x="22377" y="6557"/>
                    <a:pt x="22271" y="6176"/>
                  </a:cubicBezTo>
                  <a:cubicBezTo>
                    <a:pt x="22102" y="5690"/>
                    <a:pt x="22166" y="5140"/>
                    <a:pt x="22419" y="4675"/>
                  </a:cubicBezTo>
                  <a:cubicBezTo>
                    <a:pt x="22756" y="4085"/>
                    <a:pt x="23372" y="3757"/>
                    <a:pt x="24008" y="3757"/>
                  </a:cubicBezTo>
                  <a:close/>
                  <a:moveTo>
                    <a:pt x="27595" y="4740"/>
                  </a:moveTo>
                  <a:cubicBezTo>
                    <a:pt x="28780" y="4740"/>
                    <a:pt x="29714" y="5872"/>
                    <a:pt x="29378" y="7086"/>
                  </a:cubicBezTo>
                  <a:cubicBezTo>
                    <a:pt x="29008" y="6928"/>
                    <a:pt x="28614" y="6843"/>
                    <a:pt x="28216" y="6843"/>
                  </a:cubicBezTo>
                  <a:cubicBezTo>
                    <a:pt x="27976" y="6843"/>
                    <a:pt x="27734" y="6874"/>
                    <a:pt x="27495" y="6938"/>
                  </a:cubicBezTo>
                  <a:cubicBezTo>
                    <a:pt x="27284" y="7001"/>
                    <a:pt x="27051" y="7086"/>
                    <a:pt x="26861" y="7213"/>
                  </a:cubicBezTo>
                  <a:cubicBezTo>
                    <a:pt x="26692" y="7043"/>
                    <a:pt x="26501" y="6895"/>
                    <a:pt x="26290" y="6790"/>
                  </a:cubicBezTo>
                  <a:cubicBezTo>
                    <a:pt x="26121" y="6663"/>
                    <a:pt x="25930" y="6578"/>
                    <a:pt x="25740" y="6515"/>
                  </a:cubicBezTo>
                  <a:cubicBezTo>
                    <a:pt x="25740" y="6219"/>
                    <a:pt x="25824" y="5923"/>
                    <a:pt x="25973" y="5648"/>
                  </a:cubicBezTo>
                  <a:cubicBezTo>
                    <a:pt x="26226" y="5225"/>
                    <a:pt x="26628" y="4907"/>
                    <a:pt x="27115" y="4802"/>
                  </a:cubicBezTo>
                  <a:cubicBezTo>
                    <a:pt x="27278" y="4760"/>
                    <a:pt x="27439" y="4740"/>
                    <a:pt x="27595" y="4740"/>
                  </a:cubicBezTo>
                  <a:close/>
                  <a:moveTo>
                    <a:pt x="21375" y="7230"/>
                  </a:moveTo>
                  <a:cubicBezTo>
                    <a:pt x="21476" y="7230"/>
                    <a:pt x="21578" y="7238"/>
                    <a:pt x="21679" y="7255"/>
                  </a:cubicBezTo>
                  <a:cubicBezTo>
                    <a:pt x="21848" y="7530"/>
                    <a:pt x="22060" y="7784"/>
                    <a:pt x="22293" y="7995"/>
                  </a:cubicBezTo>
                  <a:cubicBezTo>
                    <a:pt x="22060" y="8503"/>
                    <a:pt x="21975" y="9095"/>
                    <a:pt x="22060" y="9666"/>
                  </a:cubicBezTo>
                  <a:cubicBezTo>
                    <a:pt x="21425" y="9835"/>
                    <a:pt x="20875" y="10195"/>
                    <a:pt x="20495" y="10723"/>
                  </a:cubicBezTo>
                  <a:lnTo>
                    <a:pt x="20474" y="10702"/>
                  </a:lnTo>
                  <a:cubicBezTo>
                    <a:pt x="20051" y="10449"/>
                    <a:pt x="19733" y="10026"/>
                    <a:pt x="19628" y="9539"/>
                  </a:cubicBezTo>
                  <a:lnTo>
                    <a:pt x="19628" y="9560"/>
                  </a:lnTo>
                  <a:cubicBezTo>
                    <a:pt x="19501" y="9095"/>
                    <a:pt x="19564" y="8587"/>
                    <a:pt x="19797" y="8164"/>
                  </a:cubicBezTo>
                  <a:cubicBezTo>
                    <a:pt x="20108" y="7578"/>
                    <a:pt x="20722" y="7230"/>
                    <a:pt x="21375" y="7230"/>
                  </a:cubicBezTo>
                  <a:close/>
                  <a:moveTo>
                    <a:pt x="24859" y="7353"/>
                  </a:moveTo>
                  <a:cubicBezTo>
                    <a:pt x="25180" y="7353"/>
                    <a:pt x="25506" y="7437"/>
                    <a:pt x="25803" y="7615"/>
                  </a:cubicBezTo>
                  <a:cubicBezTo>
                    <a:pt x="25909" y="7657"/>
                    <a:pt x="25994" y="7741"/>
                    <a:pt x="26078" y="7805"/>
                  </a:cubicBezTo>
                  <a:cubicBezTo>
                    <a:pt x="25973" y="7953"/>
                    <a:pt x="25867" y="8101"/>
                    <a:pt x="25782" y="8249"/>
                  </a:cubicBezTo>
                  <a:cubicBezTo>
                    <a:pt x="25380" y="8905"/>
                    <a:pt x="25296" y="9666"/>
                    <a:pt x="25486" y="10406"/>
                  </a:cubicBezTo>
                  <a:cubicBezTo>
                    <a:pt x="25528" y="10575"/>
                    <a:pt x="25592" y="10745"/>
                    <a:pt x="25655" y="10893"/>
                  </a:cubicBezTo>
                  <a:cubicBezTo>
                    <a:pt x="25376" y="11032"/>
                    <a:pt x="25094" y="11095"/>
                    <a:pt x="24824" y="11095"/>
                  </a:cubicBezTo>
                  <a:cubicBezTo>
                    <a:pt x="23502" y="11095"/>
                    <a:pt x="22457" y="9591"/>
                    <a:pt x="23265" y="8291"/>
                  </a:cubicBezTo>
                  <a:cubicBezTo>
                    <a:pt x="23603" y="7686"/>
                    <a:pt x="24221" y="7353"/>
                    <a:pt x="24859" y="7353"/>
                  </a:cubicBezTo>
                  <a:close/>
                  <a:moveTo>
                    <a:pt x="28235" y="7826"/>
                  </a:moveTo>
                  <a:cubicBezTo>
                    <a:pt x="29674" y="7826"/>
                    <a:pt x="30562" y="9391"/>
                    <a:pt x="29843" y="10618"/>
                  </a:cubicBezTo>
                  <a:cubicBezTo>
                    <a:pt x="29489" y="11213"/>
                    <a:pt x="28859" y="11542"/>
                    <a:pt x="28215" y="11542"/>
                  </a:cubicBezTo>
                  <a:cubicBezTo>
                    <a:pt x="27898" y="11542"/>
                    <a:pt x="27577" y="11462"/>
                    <a:pt x="27284" y="11295"/>
                  </a:cubicBezTo>
                  <a:cubicBezTo>
                    <a:pt x="25846" y="10449"/>
                    <a:pt x="26142" y="8312"/>
                    <a:pt x="27749" y="7889"/>
                  </a:cubicBezTo>
                  <a:cubicBezTo>
                    <a:pt x="27897" y="7847"/>
                    <a:pt x="28066" y="7826"/>
                    <a:pt x="28235" y="7826"/>
                  </a:cubicBezTo>
                  <a:close/>
                  <a:moveTo>
                    <a:pt x="26226" y="11696"/>
                  </a:moveTo>
                  <a:cubicBezTo>
                    <a:pt x="26395" y="11866"/>
                    <a:pt x="26586" y="11992"/>
                    <a:pt x="26797" y="12119"/>
                  </a:cubicBezTo>
                  <a:cubicBezTo>
                    <a:pt x="27220" y="12373"/>
                    <a:pt x="27728" y="12521"/>
                    <a:pt x="28235" y="12521"/>
                  </a:cubicBezTo>
                  <a:lnTo>
                    <a:pt x="28426" y="12521"/>
                  </a:lnTo>
                  <a:cubicBezTo>
                    <a:pt x="28426" y="12860"/>
                    <a:pt x="28341" y="13177"/>
                    <a:pt x="28172" y="13473"/>
                  </a:cubicBezTo>
                  <a:cubicBezTo>
                    <a:pt x="27887" y="13985"/>
                    <a:pt x="27347" y="14311"/>
                    <a:pt x="26765" y="14311"/>
                  </a:cubicBezTo>
                  <a:cubicBezTo>
                    <a:pt x="26699" y="14311"/>
                    <a:pt x="26632" y="14306"/>
                    <a:pt x="26565" y="14298"/>
                  </a:cubicBezTo>
                  <a:cubicBezTo>
                    <a:pt x="26078" y="14277"/>
                    <a:pt x="25634" y="14002"/>
                    <a:pt x="25359" y="13600"/>
                  </a:cubicBezTo>
                  <a:cubicBezTo>
                    <a:pt x="25613" y="13092"/>
                    <a:pt x="25676" y="12521"/>
                    <a:pt x="25592" y="11971"/>
                  </a:cubicBezTo>
                  <a:cubicBezTo>
                    <a:pt x="25824" y="11908"/>
                    <a:pt x="26036" y="11802"/>
                    <a:pt x="26226" y="11696"/>
                  </a:cubicBezTo>
                  <a:close/>
                  <a:moveTo>
                    <a:pt x="22377" y="10597"/>
                  </a:moveTo>
                  <a:cubicBezTo>
                    <a:pt x="22631" y="11041"/>
                    <a:pt x="22990" y="11421"/>
                    <a:pt x="23435" y="11675"/>
                  </a:cubicBezTo>
                  <a:cubicBezTo>
                    <a:pt x="23794" y="11887"/>
                    <a:pt x="24196" y="12014"/>
                    <a:pt x="24619" y="12056"/>
                  </a:cubicBezTo>
                  <a:cubicBezTo>
                    <a:pt x="24852" y="13050"/>
                    <a:pt x="24217" y="14044"/>
                    <a:pt x="23223" y="14277"/>
                  </a:cubicBezTo>
                  <a:cubicBezTo>
                    <a:pt x="23081" y="14309"/>
                    <a:pt x="22940" y="14325"/>
                    <a:pt x="22800" y="14325"/>
                  </a:cubicBezTo>
                  <a:cubicBezTo>
                    <a:pt x="21945" y="14325"/>
                    <a:pt x="21181" y="13736"/>
                    <a:pt x="20981" y="12881"/>
                  </a:cubicBezTo>
                  <a:cubicBezTo>
                    <a:pt x="20706" y="11866"/>
                    <a:pt x="21341" y="10808"/>
                    <a:pt x="22377" y="10597"/>
                  </a:cubicBezTo>
                  <a:close/>
                  <a:moveTo>
                    <a:pt x="10161" y="13155"/>
                  </a:moveTo>
                  <a:cubicBezTo>
                    <a:pt x="10585" y="13155"/>
                    <a:pt x="11015" y="13292"/>
                    <a:pt x="11379" y="13579"/>
                  </a:cubicBezTo>
                  <a:cubicBezTo>
                    <a:pt x="12733" y="14657"/>
                    <a:pt x="12141" y="16836"/>
                    <a:pt x="10428" y="17047"/>
                  </a:cubicBezTo>
                  <a:cubicBezTo>
                    <a:pt x="10258" y="16793"/>
                    <a:pt x="10047" y="16561"/>
                    <a:pt x="9793" y="16370"/>
                  </a:cubicBezTo>
                  <a:cubicBezTo>
                    <a:pt x="9624" y="16243"/>
                    <a:pt x="9455" y="16138"/>
                    <a:pt x="9264" y="16032"/>
                  </a:cubicBezTo>
                  <a:cubicBezTo>
                    <a:pt x="9138" y="15398"/>
                    <a:pt x="8820" y="14784"/>
                    <a:pt x="8397" y="14298"/>
                  </a:cubicBezTo>
                  <a:cubicBezTo>
                    <a:pt x="8719" y="13561"/>
                    <a:pt x="9430" y="13155"/>
                    <a:pt x="10161" y="13155"/>
                  </a:cubicBezTo>
                  <a:close/>
                  <a:moveTo>
                    <a:pt x="5620" y="14053"/>
                  </a:moveTo>
                  <a:cubicBezTo>
                    <a:pt x="6668" y="14053"/>
                    <a:pt x="7707" y="14641"/>
                    <a:pt x="8165" y="15736"/>
                  </a:cubicBezTo>
                  <a:cubicBezTo>
                    <a:pt x="8102" y="15732"/>
                    <a:pt x="8039" y="15730"/>
                    <a:pt x="7977" y="15730"/>
                  </a:cubicBezTo>
                  <a:cubicBezTo>
                    <a:pt x="6040" y="15730"/>
                    <a:pt x="4608" y="17615"/>
                    <a:pt x="5161" y="19500"/>
                  </a:cubicBezTo>
                  <a:cubicBezTo>
                    <a:pt x="3110" y="19162"/>
                    <a:pt x="2179" y="16730"/>
                    <a:pt x="3470" y="15101"/>
                  </a:cubicBezTo>
                  <a:cubicBezTo>
                    <a:pt x="4026" y="14390"/>
                    <a:pt x="4825" y="14053"/>
                    <a:pt x="5620" y="14053"/>
                  </a:cubicBezTo>
                  <a:close/>
                  <a:moveTo>
                    <a:pt x="7982" y="16716"/>
                  </a:moveTo>
                  <a:cubicBezTo>
                    <a:pt x="8397" y="16716"/>
                    <a:pt x="8823" y="16850"/>
                    <a:pt x="9201" y="17153"/>
                  </a:cubicBezTo>
                  <a:cubicBezTo>
                    <a:pt x="10026" y="17809"/>
                    <a:pt x="10174" y="19035"/>
                    <a:pt x="9518" y="19881"/>
                  </a:cubicBezTo>
                  <a:cubicBezTo>
                    <a:pt x="9112" y="20399"/>
                    <a:pt x="8547" y="20635"/>
                    <a:pt x="7988" y="20635"/>
                  </a:cubicBezTo>
                  <a:cubicBezTo>
                    <a:pt x="7065" y="20635"/>
                    <a:pt x="6160" y="19989"/>
                    <a:pt x="6029" y="18908"/>
                  </a:cubicBezTo>
                  <a:cubicBezTo>
                    <a:pt x="5875" y="17651"/>
                    <a:pt x="6889" y="16716"/>
                    <a:pt x="7982" y="16716"/>
                  </a:cubicBezTo>
                  <a:close/>
                  <a:moveTo>
                    <a:pt x="26342" y="17528"/>
                  </a:moveTo>
                  <a:cubicBezTo>
                    <a:pt x="27916" y="17528"/>
                    <a:pt x="29369" y="19166"/>
                    <a:pt x="28510" y="20960"/>
                  </a:cubicBezTo>
                  <a:cubicBezTo>
                    <a:pt x="28447" y="20896"/>
                    <a:pt x="28384" y="20833"/>
                    <a:pt x="28320" y="20769"/>
                  </a:cubicBezTo>
                  <a:cubicBezTo>
                    <a:pt x="27687" y="20215"/>
                    <a:pt x="26896" y="19933"/>
                    <a:pt x="26106" y="19933"/>
                  </a:cubicBezTo>
                  <a:cubicBezTo>
                    <a:pt x="25420" y="19933"/>
                    <a:pt x="24734" y="20146"/>
                    <a:pt x="24154" y="20579"/>
                  </a:cubicBezTo>
                  <a:cubicBezTo>
                    <a:pt x="23900" y="19775"/>
                    <a:pt x="24069" y="18929"/>
                    <a:pt x="24619" y="18295"/>
                  </a:cubicBezTo>
                  <a:lnTo>
                    <a:pt x="24619" y="18316"/>
                  </a:lnTo>
                  <a:cubicBezTo>
                    <a:pt x="25131" y="17763"/>
                    <a:pt x="25745" y="17528"/>
                    <a:pt x="26342" y="17528"/>
                  </a:cubicBezTo>
                  <a:close/>
                  <a:moveTo>
                    <a:pt x="11824" y="17534"/>
                  </a:moveTo>
                  <a:cubicBezTo>
                    <a:pt x="13241" y="18083"/>
                    <a:pt x="13727" y="19860"/>
                    <a:pt x="12796" y="21066"/>
                  </a:cubicBezTo>
                  <a:cubicBezTo>
                    <a:pt x="12361" y="21614"/>
                    <a:pt x="11704" y="21916"/>
                    <a:pt x="11022" y="21916"/>
                  </a:cubicBezTo>
                  <a:cubicBezTo>
                    <a:pt x="10810" y="21916"/>
                    <a:pt x="10596" y="21887"/>
                    <a:pt x="10385" y="21827"/>
                  </a:cubicBezTo>
                  <a:cubicBezTo>
                    <a:pt x="10216" y="21510"/>
                    <a:pt x="10005" y="21235"/>
                    <a:pt x="9730" y="21023"/>
                  </a:cubicBezTo>
                  <a:cubicBezTo>
                    <a:pt x="10681" y="20304"/>
                    <a:pt x="11104" y="19120"/>
                    <a:pt x="10830" y="17978"/>
                  </a:cubicBezTo>
                  <a:cubicBezTo>
                    <a:pt x="11189" y="17893"/>
                    <a:pt x="11527" y="17745"/>
                    <a:pt x="11824" y="17534"/>
                  </a:cubicBezTo>
                  <a:close/>
                  <a:moveTo>
                    <a:pt x="30919" y="18636"/>
                  </a:moveTo>
                  <a:cubicBezTo>
                    <a:pt x="32725" y="18636"/>
                    <a:pt x="34136" y="20858"/>
                    <a:pt x="32740" y="22546"/>
                  </a:cubicBezTo>
                  <a:lnTo>
                    <a:pt x="32740" y="22567"/>
                  </a:lnTo>
                  <a:cubicBezTo>
                    <a:pt x="32571" y="22758"/>
                    <a:pt x="32381" y="22906"/>
                    <a:pt x="32169" y="23054"/>
                  </a:cubicBezTo>
                  <a:cubicBezTo>
                    <a:pt x="32021" y="22842"/>
                    <a:pt x="31852" y="22673"/>
                    <a:pt x="31683" y="22525"/>
                  </a:cubicBezTo>
                  <a:cubicBezTo>
                    <a:pt x="31066" y="21985"/>
                    <a:pt x="30257" y="21692"/>
                    <a:pt x="29446" y="21692"/>
                  </a:cubicBezTo>
                  <a:cubicBezTo>
                    <a:pt x="29367" y="21692"/>
                    <a:pt x="29287" y="21694"/>
                    <a:pt x="29208" y="21700"/>
                  </a:cubicBezTo>
                  <a:cubicBezTo>
                    <a:pt x="29610" y="21087"/>
                    <a:pt x="29801" y="20368"/>
                    <a:pt x="29758" y="19649"/>
                  </a:cubicBezTo>
                  <a:cubicBezTo>
                    <a:pt x="29737" y="19437"/>
                    <a:pt x="29695" y="19226"/>
                    <a:pt x="29653" y="19014"/>
                  </a:cubicBezTo>
                  <a:cubicBezTo>
                    <a:pt x="30076" y="18751"/>
                    <a:pt x="30508" y="18636"/>
                    <a:pt x="30919" y="18636"/>
                  </a:cubicBezTo>
                  <a:close/>
                  <a:moveTo>
                    <a:pt x="2962" y="19395"/>
                  </a:moveTo>
                  <a:cubicBezTo>
                    <a:pt x="3068" y="19522"/>
                    <a:pt x="3195" y="19627"/>
                    <a:pt x="3321" y="19712"/>
                  </a:cubicBezTo>
                  <a:cubicBezTo>
                    <a:pt x="3977" y="20241"/>
                    <a:pt x="4781" y="20516"/>
                    <a:pt x="5627" y="20516"/>
                  </a:cubicBezTo>
                  <a:lnTo>
                    <a:pt x="5711" y="20516"/>
                  </a:lnTo>
                  <a:cubicBezTo>
                    <a:pt x="5796" y="20643"/>
                    <a:pt x="5902" y="20748"/>
                    <a:pt x="6029" y="20854"/>
                  </a:cubicBezTo>
                  <a:cubicBezTo>
                    <a:pt x="5838" y="21002"/>
                    <a:pt x="5648" y="21192"/>
                    <a:pt x="5500" y="21383"/>
                  </a:cubicBezTo>
                  <a:cubicBezTo>
                    <a:pt x="5077" y="21912"/>
                    <a:pt x="4865" y="22546"/>
                    <a:pt x="4865" y="23223"/>
                  </a:cubicBezTo>
                  <a:cubicBezTo>
                    <a:pt x="4577" y="23343"/>
                    <a:pt x="4292" y="23397"/>
                    <a:pt x="4020" y="23397"/>
                  </a:cubicBezTo>
                  <a:cubicBezTo>
                    <a:pt x="2377" y="23397"/>
                    <a:pt x="1187" y="21411"/>
                    <a:pt x="2349" y="19923"/>
                  </a:cubicBezTo>
                  <a:cubicBezTo>
                    <a:pt x="2518" y="19712"/>
                    <a:pt x="2729" y="19543"/>
                    <a:pt x="2962" y="19395"/>
                  </a:cubicBezTo>
                  <a:close/>
                  <a:moveTo>
                    <a:pt x="22100" y="20094"/>
                  </a:moveTo>
                  <a:cubicBezTo>
                    <a:pt x="22411" y="20094"/>
                    <a:pt x="22739" y="20160"/>
                    <a:pt x="23075" y="20304"/>
                  </a:cubicBezTo>
                  <a:cubicBezTo>
                    <a:pt x="23138" y="20664"/>
                    <a:pt x="23244" y="21002"/>
                    <a:pt x="23392" y="21340"/>
                  </a:cubicBezTo>
                  <a:cubicBezTo>
                    <a:pt x="22927" y="21975"/>
                    <a:pt x="22715" y="22736"/>
                    <a:pt x="22779" y="23519"/>
                  </a:cubicBezTo>
                  <a:cubicBezTo>
                    <a:pt x="22779" y="23561"/>
                    <a:pt x="22779" y="23603"/>
                    <a:pt x="22779" y="23667"/>
                  </a:cubicBezTo>
                  <a:cubicBezTo>
                    <a:pt x="22398" y="23857"/>
                    <a:pt x="22039" y="24132"/>
                    <a:pt x="21764" y="24449"/>
                  </a:cubicBezTo>
                  <a:cubicBezTo>
                    <a:pt x="21679" y="24534"/>
                    <a:pt x="21595" y="24640"/>
                    <a:pt x="21531" y="24767"/>
                  </a:cubicBezTo>
                  <a:cubicBezTo>
                    <a:pt x="21150" y="24661"/>
                    <a:pt x="20812" y="24492"/>
                    <a:pt x="20537" y="24238"/>
                  </a:cubicBezTo>
                  <a:cubicBezTo>
                    <a:pt x="18839" y="22686"/>
                    <a:pt x="20136" y="20094"/>
                    <a:pt x="22100" y="20094"/>
                  </a:cubicBezTo>
                  <a:close/>
                  <a:moveTo>
                    <a:pt x="6980" y="21425"/>
                  </a:moveTo>
                  <a:cubicBezTo>
                    <a:pt x="7298" y="21552"/>
                    <a:pt x="7636" y="21594"/>
                    <a:pt x="7974" y="21594"/>
                  </a:cubicBezTo>
                  <a:cubicBezTo>
                    <a:pt x="8228" y="21594"/>
                    <a:pt x="8482" y="21573"/>
                    <a:pt x="8736" y="21510"/>
                  </a:cubicBezTo>
                  <a:cubicBezTo>
                    <a:pt x="8820" y="21552"/>
                    <a:pt x="8926" y="21615"/>
                    <a:pt x="9011" y="21679"/>
                  </a:cubicBezTo>
                  <a:cubicBezTo>
                    <a:pt x="9835" y="22356"/>
                    <a:pt x="9984" y="23582"/>
                    <a:pt x="9328" y="24428"/>
                  </a:cubicBezTo>
                  <a:cubicBezTo>
                    <a:pt x="8946" y="24946"/>
                    <a:pt x="8356" y="25219"/>
                    <a:pt x="7758" y="25219"/>
                  </a:cubicBezTo>
                  <a:cubicBezTo>
                    <a:pt x="7330" y="25219"/>
                    <a:pt x="6898" y="25079"/>
                    <a:pt x="6536" y="24788"/>
                  </a:cubicBezTo>
                  <a:cubicBezTo>
                    <a:pt x="5669" y="24111"/>
                    <a:pt x="5542" y="22842"/>
                    <a:pt x="6261" y="21996"/>
                  </a:cubicBezTo>
                  <a:cubicBezTo>
                    <a:pt x="6452" y="21742"/>
                    <a:pt x="6705" y="21552"/>
                    <a:pt x="6980" y="21425"/>
                  </a:cubicBezTo>
                  <a:close/>
                  <a:moveTo>
                    <a:pt x="26121" y="20918"/>
                  </a:moveTo>
                  <a:cubicBezTo>
                    <a:pt x="26692" y="20918"/>
                    <a:pt x="27241" y="21129"/>
                    <a:pt x="27664" y="21510"/>
                  </a:cubicBezTo>
                  <a:cubicBezTo>
                    <a:pt x="28807" y="22335"/>
                    <a:pt x="28997" y="23942"/>
                    <a:pt x="28066" y="24999"/>
                  </a:cubicBezTo>
                  <a:cubicBezTo>
                    <a:pt x="27600" y="25542"/>
                    <a:pt x="26944" y="25811"/>
                    <a:pt x="26285" y="25811"/>
                  </a:cubicBezTo>
                  <a:cubicBezTo>
                    <a:pt x="25659" y="25811"/>
                    <a:pt x="25029" y="25568"/>
                    <a:pt x="24555" y="25084"/>
                  </a:cubicBezTo>
                  <a:cubicBezTo>
                    <a:pt x="22990" y="23688"/>
                    <a:pt x="23858" y="21087"/>
                    <a:pt x="25951" y="20918"/>
                  </a:cubicBezTo>
                  <a:close/>
                  <a:moveTo>
                    <a:pt x="29452" y="22694"/>
                  </a:moveTo>
                  <a:cubicBezTo>
                    <a:pt x="31470" y="22694"/>
                    <a:pt x="32581" y="25076"/>
                    <a:pt x="31260" y="26628"/>
                  </a:cubicBezTo>
                  <a:lnTo>
                    <a:pt x="31260" y="26607"/>
                  </a:lnTo>
                  <a:cubicBezTo>
                    <a:pt x="30786" y="27138"/>
                    <a:pt x="30129" y="27411"/>
                    <a:pt x="29468" y="27411"/>
                  </a:cubicBezTo>
                  <a:cubicBezTo>
                    <a:pt x="28920" y="27411"/>
                    <a:pt x="28369" y="27223"/>
                    <a:pt x="27918" y="26839"/>
                  </a:cubicBezTo>
                  <a:cubicBezTo>
                    <a:pt x="27749" y="26691"/>
                    <a:pt x="27601" y="26522"/>
                    <a:pt x="27495" y="26332"/>
                  </a:cubicBezTo>
                  <a:cubicBezTo>
                    <a:pt x="27939" y="26141"/>
                    <a:pt x="28320" y="25845"/>
                    <a:pt x="28637" y="25486"/>
                  </a:cubicBezTo>
                  <a:cubicBezTo>
                    <a:pt x="29314" y="24724"/>
                    <a:pt x="29589" y="23688"/>
                    <a:pt x="29399" y="22694"/>
                  </a:cubicBezTo>
                  <a:cubicBezTo>
                    <a:pt x="29417" y="22694"/>
                    <a:pt x="29434" y="22694"/>
                    <a:pt x="29452" y="22694"/>
                  </a:cubicBezTo>
                  <a:close/>
                  <a:moveTo>
                    <a:pt x="11654" y="1"/>
                  </a:moveTo>
                  <a:lnTo>
                    <a:pt x="11612" y="445"/>
                  </a:lnTo>
                  <a:cubicBezTo>
                    <a:pt x="11506" y="1714"/>
                    <a:pt x="11485" y="2962"/>
                    <a:pt x="11549" y="4231"/>
                  </a:cubicBezTo>
                  <a:lnTo>
                    <a:pt x="12521" y="4188"/>
                  </a:lnTo>
                  <a:cubicBezTo>
                    <a:pt x="12479" y="3110"/>
                    <a:pt x="12479" y="2052"/>
                    <a:pt x="12543" y="974"/>
                  </a:cubicBezTo>
                  <a:lnTo>
                    <a:pt x="13537" y="974"/>
                  </a:lnTo>
                  <a:cubicBezTo>
                    <a:pt x="13410" y="3554"/>
                    <a:pt x="13600" y="6113"/>
                    <a:pt x="14108" y="8651"/>
                  </a:cubicBezTo>
                  <a:cubicBezTo>
                    <a:pt x="14700" y="11612"/>
                    <a:pt x="15673" y="14298"/>
                    <a:pt x="16921" y="16413"/>
                  </a:cubicBezTo>
                  <a:lnTo>
                    <a:pt x="17174" y="16815"/>
                  </a:lnTo>
                  <a:lnTo>
                    <a:pt x="17576" y="16603"/>
                  </a:lnTo>
                  <a:cubicBezTo>
                    <a:pt x="18697" y="15947"/>
                    <a:pt x="19712" y="15144"/>
                    <a:pt x="20579" y="14192"/>
                  </a:cubicBezTo>
                  <a:cubicBezTo>
                    <a:pt x="20812" y="14446"/>
                    <a:pt x="21066" y="14678"/>
                    <a:pt x="21362" y="14848"/>
                  </a:cubicBezTo>
                  <a:lnTo>
                    <a:pt x="21489" y="14911"/>
                  </a:lnTo>
                  <a:cubicBezTo>
                    <a:pt x="20558" y="15905"/>
                    <a:pt x="19480" y="16772"/>
                    <a:pt x="18295" y="17491"/>
                  </a:cubicBezTo>
                  <a:lnTo>
                    <a:pt x="17788" y="17745"/>
                  </a:lnTo>
                  <a:lnTo>
                    <a:pt x="18147" y="18210"/>
                  </a:lnTo>
                  <a:cubicBezTo>
                    <a:pt x="18655" y="18845"/>
                    <a:pt x="19205" y="19458"/>
                    <a:pt x="19797" y="20008"/>
                  </a:cubicBezTo>
                  <a:cubicBezTo>
                    <a:pt x="19712" y="20093"/>
                    <a:pt x="19649" y="20156"/>
                    <a:pt x="19564" y="20241"/>
                  </a:cubicBezTo>
                  <a:cubicBezTo>
                    <a:pt x="19416" y="20431"/>
                    <a:pt x="19268" y="20621"/>
                    <a:pt x="19162" y="20833"/>
                  </a:cubicBezTo>
                  <a:cubicBezTo>
                    <a:pt x="16963" y="18803"/>
                    <a:pt x="15229" y="15926"/>
                    <a:pt x="14023" y="12289"/>
                  </a:cubicBezTo>
                  <a:lnTo>
                    <a:pt x="13642" y="11189"/>
                  </a:lnTo>
                  <a:lnTo>
                    <a:pt x="13114" y="12225"/>
                  </a:lnTo>
                  <a:cubicBezTo>
                    <a:pt x="12923" y="12585"/>
                    <a:pt x="12712" y="12944"/>
                    <a:pt x="12479" y="13283"/>
                  </a:cubicBezTo>
                  <a:cubicBezTo>
                    <a:pt x="12352" y="13113"/>
                    <a:pt x="12183" y="12944"/>
                    <a:pt x="11993" y="12796"/>
                  </a:cubicBezTo>
                  <a:cubicBezTo>
                    <a:pt x="11908" y="12733"/>
                    <a:pt x="11845" y="12669"/>
                    <a:pt x="11760" y="12627"/>
                  </a:cubicBezTo>
                  <a:cubicBezTo>
                    <a:pt x="12564" y="11379"/>
                    <a:pt x="13071" y="10026"/>
                    <a:pt x="13114" y="8883"/>
                  </a:cubicBezTo>
                  <a:lnTo>
                    <a:pt x="13114" y="8841"/>
                  </a:lnTo>
                  <a:lnTo>
                    <a:pt x="13114" y="8778"/>
                  </a:lnTo>
                  <a:cubicBezTo>
                    <a:pt x="12860" y="7572"/>
                    <a:pt x="12691" y="6367"/>
                    <a:pt x="12606" y="5161"/>
                  </a:cubicBezTo>
                  <a:lnTo>
                    <a:pt x="11633" y="5225"/>
                  </a:lnTo>
                  <a:cubicBezTo>
                    <a:pt x="11718" y="6472"/>
                    <a:pt x="11887" y="7699"/>
                    <a:pt x="12141" y="8905"/>
                  </a:cubicBezTo>
                  <a:cubicBezTo>
                    <a:pt x="12098" y="9899"/>
                    <a:pt x="11612" y="11146"/>
                    <a:pt x="10851" y="12246"/>
                  </a:cubicBezTo>
                  <a:cubicBezTo>
                    <a:pt x="10628" y="12196"/>
                    <a:pt x="10405" y="12171"/>
                    <a:pt x="10184" y="12171"/>
                  </a:cubicBezTo>
                  <a:cubicBezTo>
                    <a:pt x="9294" y="12171"/>
                    <a:pt x="8449" y="12571"/>
                    <a:pt x="7890" y="13283"/>
                  </a:cubicBezTo>
                  <a:cubicBezTo>
                    <a:pt x="7784" y="13388"/>
                    <a:pt x="7721" y="13515"/>
                    <a:pt x="7636" y="13642"/>
                  </a:cubicBezTo>
                  <a:cubicBezTo>
                    <a:pt x="6977" y="13223"/>
                    <a:pt x="6293" y="13038"/>
                    <a:pt x="5637" y="13038"/>
                  </a:cubicBezTo>
                  <a:cubicBezTo>
                    <a:pt x="3049" y="13038"/>
                    <a:pt x="889" y="15913"/>
                    <a:pt x="2391" y="18612"/>
                  </a:cubicBezTo>
                  <a:cubicBezTo>
                    <a:pt x="2095" y="18781"/>
                    <a:pt x="1820" y="19035"/>
                    <a:pt x="1587" y="19310"/>
                  </a:cubicBezTo>
                  <a:cubicBezTo>
                    <a:pt x="1" y="21340"/>
                    <a:pt x="1439" y="24323"/>
                    <a:pt x="4041" y="24323"/>
                  </a:cubicBezTo>
                  <a:cubicBezTo>
                    <a:pt x="4379" y="24323"/>
                    <a:pt x="4717" y="24280"/>
                    <a:pt x="5035" y="24175"/>
                  </a:cubicBezTo>
                  <a:cubicBezTo>
                    <a:pt x="5458" y="25338"/>
                    <a:pt x="6557" y="26120"/>
                    <a:pt x="7784" y="26120"/>
                  </a:cubicBezTo>
                  <a:cubicBezTo>
                    <a:pt x="7911" y="26120"/>
                    <a:pt x="8017" y="26141"/>
                    <a:pt x="8144" y="26141"/>
                  </a:cubicBezTo>
                  <a:cubicBezTo>
                    <a:pt x="9730" y="25951"/>
                    <a:pt x="10893" y="24492"/>
                    <a:pt x="10703" y="22884"/>
                  </a:cubicBezTo>
                  <a:lnTo>
                    <a:pt x="10703" y="22884"/>
                  </a:lnTo>
                  <a:cubicBezTo>
                    <a:pt x="10808" y="22906"/>
                    <a:pt x="10914" y="22906"/>
                    <a:pt x="11020" y="22906"/>
                  </a:cubicBezTo>
                  <a:cubicBezTo>
                    <a:pt x="14087" y="22884"/>
                    <a:pt x="15440" y="19014"/>
                    <a:pt x="13029" y="17111"/>
                  </a:cubicBezTo>
                  <a:cubicBezTo>
                    <a:pt x="12881" y="17005"/>
                    <a:pt x="12733" y="16899"/>
                    <a:pt x="12564" y="16815"/>
                  </a:cubicBezTo>
                  <a:cubicBezTo>
                    <a:pt x="13071" y="16074"/>
                    <a:pt x="13241" y="15144"/>
                    <a:pt x="12987" y="14298"/>
                  </a:cubicBezTo>
                  <a:cubicBezTo>
                    <a:pt x="13156" y="14086"/>
                    <a:pt x="13304" y="13854"/>
                    <a:pt x="13452" y="13621"/>
                  </a:cubicBezTo>
                  <a:cubicBezTo>
                    <a:pt x="14742" y="17132"/>
                    <a:pt x="16540" y="19881"/>
                    <a:pt x="18803" y="21869"/>
                  </a:cubicBezTo>
                  <a:cubicBezTo>
                    <a:pt x="18591" y="23032"/>
                    <a:pt x="19014" y="24217"/>
                    <a:pt x="19903" y="24978"/>
                  </a:cubicBezTo>
                  <a:cubicBezTo>
                    <a:pt x="20241" y="25295"/>
                    <a:pt x="20664" y="25528"/>
                    <a:pt x="21108" y="25655"/>
                  </a:cubicBezTo>
                  <a:cubicBezTo>
                    <a:pt x="20812" y="26586"/>
                    <a:pt x="20939" y="27601"/>
                    <a:pt x="21447" y="28426"/>
                  </a:cubicBezTo>
                  <a:lnTo>
                    <a:pt x="22293" y="27897"/>
                  </a:lnTo>
                  <a:cubicBezTo>
                    <a:pt x="21721" y="27009"/>
                    <a:pt x="21806" y="25866"/>
                    <a:pt x="22504" y="25084"/>
                  </a:cubicBezTo>
                  <a:cubicBezTo>
                    <a:pt x="22652" y="24915"/>
                    <a:pt x="22842" y="24746"/>
                    <a:pt x="23054" y="24619"/>
                  </a:cubicBezTo>
                  <a:cubicBezTo>
                    <a:pt x="23583" y="25845"/>
                    <a:pt x="24788" y="26628"/>
                    <a:pt x="26121" y="26628"/>
                  </a:cubicBezTo>
                  <a:cubicBezTo>
                    <a:pt x="26247" y="26628"/>
                    <a:pt x="26374" y="26628"/>
                    <a:pt x="26522" y="26607"/>
                  </a:cubicBezTo>
                  <a:cubicBezTo>
                    <a:pt x="26565" y="26691"/>
                    <a:pt x="26607" y="26776"/>
                    <a:pt x="26649" y="26839"/>
                  </a:cubicBezTo>
                  <a:cubicBezTo>
                    <a:pt x="26530" y="28152"/>
                    <a:pt x="25422" y="29012"/>
                    <a:pt x="24260" y="29012"/>
                  </a:cubicBezTo>
                  <a:cubicBezTo>
                    <a:pt x="23774" y="29012"/>
                    <a:pt x="23279" y="28862"/>
                    <a:pt x="22842" y="28531"/>
                  </a:cubicBezTo>
                  <a:lnTo>
                    <a:pt x="22250" y="29314"/>
                  </a:lnTo>
                  <a:cubicBezTo>
                    <a:pt x="22866" y="29787"/>
                    <a:pt x="23580" y="30007"/>
                    <a:pt x="24282" y="30007"/>
                  </a:cubicBezTo>
                  <a:cubicBezTo>
                    <a:pt x="25652" y="30007"/>
                    <a:pt x="26978" y="29168"/>
                    <a:pt x="27453" y="27728"/>
                  </a:cubicBezTo>
                  <a:cubicBezTo>
                    <a:pt x="28045" y="28151"/>
                    <a:pt x="28743" y="28404"/>
                    <a:pt x="29483" y="28404"/>
                  </a:cubicBezTo>
                  <a:lnTo>
                    <a:pt x="29716" y="28404"/>
                  </a:lnTo>
                  <a:cubicBezTo>
                    <a:pt x="31937" y="28235"/>
                    <a:pt x="33375" y="25993"/>
                    <a:pt x="32613" y="23900"/>
                  </a:cubicBezTo>
                  <a:cubicBezTo>
                    <a:pt x="32931" y="23709"/>
                    <a:pt x="33227" y="23477"/>
                    <a:pt x="33459" y="23202"/>
                  </a:cubicBezTo>
                  <a:cubicBezTo>
                    <a:pt x="34665" y="21806"/>
                    <a:pt x="34538" y="19691"/>
                    <a:pt x="33142" y="18485"/>
                  </a:cubicBezTo>
                  <a:cubicBezTo>
                    <a:pt x="32520" y="17949"/>
                    <a:pt x="31737" y="17672"/>
                    <a:pt x="30949" y="17672"/>
                  </a:cubicBezTo>
                  <a:cubicBezTo>
                    <a:pt x="30371" y="17672"/>
                    <a:pt x="29791" y="17821"/>
                    <a:pt x="29272" y="18126"/>
                  </a:cubicBezTo>
                  <a:cubicBezTo>
                    <a:pt x="29081" y="17830"/>
                    <a:pt x="28870" y="17576"/>
                    <a:pt x="28616" y="17343"/>
                  </a:cubicBezTo>
                  <a:cubicBezTo>
                    <a:pt x="27983" y="16797"/>
                    <a:pt x="27203" y="16528"/>
                    <a:pt x="26424" y="16528"/>
                  </a:cubicBezTo>
                  <a:cubicBezTo>
                    <a:pt x="25485" y="16528"/>
                    <a:pt x="24549" y="16919"/>
                    <a:pt x="23879" y="17682"/>
                  </a:cubicBezTo>
                  <a:cubicBezTo>
                    <a:pt x="23498" y="18126"/>
                    <a:pt x="23223" y="18676"/>
                    <a:pt x="23117" y="19268"/>
                  </a:cubicBezTo>
                  <a:cubicBezTo>
                    <a:pt x="22782" y="19156"/>
                    <a:pt x="22433" y="19100"/>
                    <a:pt x="22084" y="19100"/>
                  </a:cubicBezTo>
                  <a:cubicBezTo>
                    <a:pt x="21575" y="19100"/>
                    <a:pt x="21065" y="19220"/>
                    <a:pt x="20601" y="19458"/>
                  </a:cubicBezTo>
                  <a:cubicBezTo>
                    <a:pt x="20135" y="19014"/>
                    <a:pt x="19691" y="18549"/>
                    <a:pt x="19268" y="18041"/>
                  </a:cubicBezTo>
                  <a:cubicBezTo>
                    <a:pt x="20474" y="17238"/>
                    <a:pt x="21573" y="16286"/>
                    <a:pt x="22546" y="15228"/>
                  </a:cubicBezTo>
                  <a:lnTo>
                    <a:pt x="22779" y="15228"/>
                  </a:lnTo>
                  <a:cubicBezTo>
                    <a:pt x="23033" y="15228"/>
                    <a:pt x="23287" y="15186"/>
                    <a:pt x="23519" y="15123"/>
                  </a:cubicBezTo>
                  <a:cubicBezTo>
                    <a:pt x="23984" y="15017"/>
                    <a:pt x="24429" y="14763"/>
                    <a:pt x="24767" y="14425"/>
                  </a:cubicBezTo>
                  <a:cubicBezTo>
                    <a:pt x="25211" y="14911"/>
                    <a:pt x="25824" y="15207"/>
                    <a:pt x="26480" y="15271"/>
                  </a:cubicBezTo>
                  <a:lnTo>
                    <a:pt x="26734" y="15271"/>
                  </a:lnTo>
                  <a:cubicBezTo>
                    <a:pt x="27686" y="15271"/>
                    <a:pt x="28553" y="14763"/>
                    <a:pt x="29018" y="13938"/>
                  </a:cubicBezTo>
                  <a:cubicBezTo>
                    <a:pt x="29314" y="13431"/>
                    <a:pt x="29441" y="12838"/>
                    <a:pt x="29399" y="12246"/>
                  </a:cubicBezTo>
                  <a:cubicBezTo>
                    <a:pt x="31218" y="11421"/>
                    <a:pt x="31641" y="9032"/>
                    <a:pt x="30224" y="7636"/>
                  </a:cubicBezTo>
                  <a:cubicBezTo>
                    <a:pt x="30456" y="7065"/>
                    <a:pt x="30498" y="6451"/>
                    <a:pt x="30350" y="5859"/>
                  </a:cubicBezTo>
                  <a:cubicBezTo>
                    <a:pt x="30016" y="4567"/>
                    <a:pt x="28839" y="3744"/>
                    <a:pt x="27591" y="3744"/>
                  </a:cubicBezTo>
                  <a:cubicBezTo>
                    <a:pt x="27184" y="3744"/>
                    <a:pt x="26770" y="3832"/>
                    <a:pt x="26374" y="4019"/>
                  </a:cubicBezTo>
                  <a:cubicBezTo>
                    <a:pt x="25813" y="3183"/>
                    <a:pt x="24923" y="2770"/>
                    <a:pt x="24033" y="2770"/>
                  </a:cubicBezTo>
                  <a:cubicBezTo>
                    <a:pt x="23077" y="2770"/>
                    <a:pt x="22121" y="3246"/>
                    <a:pt x="21573" y="4188"/>
                  </a:cubicBezTo>
                  <a:cubicBezTo>
                    <a:pt x="21214" y="4802"/>
                    <a:pt x="21129" y="5542"/>
                    <a:pt x="21298" y="6240"/>
                  </a:cubicBezTo>
                  <a:cubicBezTo>
                    <a:pt x="20326" y="6282"/>
                    <a:pt x="19437" y="6811"/>
                    <a:pt x="18972" y="7678"/>
                  </a:cubicBezTo>
                  <a:cubicBezTo>
                    <a:pt x="18613" y="8312"/>
                    <a:pt x="18507" y="9074"/>
                    <a:pt x="18697" y="9793"/>
                  </a:cubicBezTo>
                  <a:cubicBezTo>
                    <a:pt x="18866" y="10533"/>
                    <a:pt x="19332" y="11168"/>
                    <a:pt x="19987" y="11548"/>
                  </a:cubicBezTo>
                  <a:lnTo>
                    <a:pt x="20072" y="11612"/>
                  </a:lnTo>
                  <a:cubicBezTo>
                    <a:pt x="19924" y="12098"/>
                    <a:pt x="19924" y="12627"/>
                    <a:pt x="20051" y="13135"/>
                  </a:cubicBezTo>
                  <a:lnTo>
                    <a:pt x="20114" y="13283"/>
                  </a:lnTo>
                  <a:cubicBezTo>
                    <a:pt x="19353" y="14129"/>
                    <a:pt x="18486" y="14890"/>
                    <a:pt x="17534" y="15503"/>
                  </a:cubicBezTo>
                  <a:cubicBezTo>
                    <a:pt x="15334" y="11527"/>
                    <a:pt x="14129" y="5584"/>
                    <a:pt x="14552" y="529"/>
                  </a:cubicBezTo>
                  <a:lnTo>
                    <a:pt x="14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25"/>
          <p:cNvGrpSpPr/>
          <p:nvPr/>
        </p:nvGrpSpPr>
        <p:grpSpPr>
          <a:xfrm>
            <a:off x="1113962" y="1500023"/>
            <a:ext cx="606949" cy="635054"/>
            <a:chOff x="3210644" y="4058332"/>
            <a:chExt cx="481323" cy="503612"/>
          </a:xfrm>
        </p:grpSpPr>
        <p:sp>
          <p:nvSpPr>
            <p:cNvPr id="687" name="Google Shape;687;p25"/>
            <p:cNvSpPr/>
            <p:nvPr/>
          </p:nvSpPr>
          <p:spPr>
            <a:xfrm>
              <a:off x="3436768" y="4169004"/>
              <a:ext cx="29346" cy="110687"/>
            </a:xfrm>
            <a:custGeom>
              <a:avLst/>
              <a:gdLst/>
              <a:ahLst/>
              <a:cxnLst/>
              <a:rect l="l" t="t" r="r" b="b"/>
              <a:pathLst>
                <a:path w="1946" h="7340" extrusionOk="0">
                  <a:moveTo>
                    <a:pt x="0" y="2454"/>
                  </a:moveTo>
                  <a:lnTo>
                    <a:pt x="1946" y="2454"/>
                  </a:lnTo>
                  <a:lnTo>
                    <a:pt x="1946" y="1"/>
                  </a:lnTo>
                  <a:lnTo>
                    <a:pt x="0" y="1"/>
                  </a:lnTo>
                  <a:close/>
                  <a:moveTo>
                    <a:pt x="0" y="4886"/>
                  </a:moveTo>
                  <a:lnTo>
                    <a:pt x="0" y="7339"/>
                  </a:lnTo>
                  <a:lnTo>
                    <a:pt x="1946" y="7339"/>
                  </a:lnTo>
                  <a:lnTo>
                    <a:pt x="1946" y="4886"/>
                  </a:lnTo>
                  <a:close/>
                  <a:moveTo>
                    <a:pt x="0" y="4886"/>
                  </a:moveTo>
                  <a:close/>
                </a:path>
              </a:pathLst>
            </a:custGeom>
            <a:solidFill>
              <a:srgbClr val="73C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3392433" y="4124669"/>
              <a:ext cx="123762" cy="226456"/>
            </a:xfrm>
            <a:custGeom>
              <a:avLst/>
              <a:gdLst/>
              <a:ahLst/>
              <a:cxnLst/>
              <a:rect l="l" t="t" r="r" b="b"/>
              <a:pathLst>
                <a:path w="8207" h="15017" extrusionOk="0">
                  <a:moveTo>
                    <a:pt x="2940" y="2941"/>
                  </a:moveTo>
                  <a:lnTo>
                    <a:pt x="4886" y="2941"/>
                  </a:lnTo>
                  <a:lnTo>
                    <a:pt x="4886" y="1"/>
                  </a:lnTo>
                  <a:lnTo>
                    <a:pt x="2940" y="1"/>
                  </a:lnTo>
                  <a:close/>
                  <a:moveTo>
                    <a:pt x="0" y="13959"/>
                  </a:moveTo>
                  <a:cubicBezTo>
                    <a:pt x="0" y="14509"/>
                    <a:pt x="444" y="14953"/>
                    <a:pt x="973" y="14953"/>
                  </a:cubicBezTo>
                  <a:cubicBezTo>
                    <a:pt x="2094" y="14953"/>
                    <a:pt x="3173" y="14467"/>
                    <a:pt x="3913" y="13621"/>
                  </a:cubicBezTo>
                  <a:cubicBezTo>
                    <a:pt x="4653" y="14467"/>
                    <a:pt x="5711" y="14953"/>
                    <a:pt x="6853" y="14953"/>
                  </a:cubicBezTo>
                  <a:cubicBezTo>
                    <a:pt x="8206" y="15017"/>
                    <a:pt x="8206" y="12923"/>
                    <a:pt x="6853" y="12987"/>
                  </a:cubicBezTo>
                  <a:cubicBezTo>
                    <a:pt x="5774" y="12987"/>
                    <a:pt x="4886" y="12119"/>
                    <a:pt x="4886" y="11041"/>
                  </a:cubicBezTo>
                  <a:lnTo>
                    <a:pt x="4886" y="10279"/>
                  </a:lnTo>
                  <a:lnTo>
                    <a:pt x="2940" y="10279"/>
                  </a:lnTo>
                  <a:lnTo>
                    <a:pt x="2940" y="11041"/>
                  </a:lnTo>
                  <a:cubicBezTo>
                    <a:pt x="2919" y="12119"/>
                    <a:pt x="2052" y="12987"/>
                    <a:pt x="973" y="12987"/>
                  </a:cubicBezTo>
                  <a:cubicBezTo>
                    <a:pt x="444" y="12987"/>
                    <a:pt x="0" y="13431"/>
                    <a:pt x="0" y="13959"/>
                  </a:cubicBezTo>
                  <a:close/>
                  <a:moveTo>
                    <a:pt x="2940" y="7826"/>
                  </a:moveTo>
                  <a:lnTo>
                    <a:pt x="4886" y="7826"/>
                  </a:lnTo>
                  <a:lnTo>
                    <a:pt x="4886" y="5394"/>
                  </a:lnTo>
                  <a:lnTo>
                    <a:pt x="2940" y="5394"/>
                  </a:lnTo>
                  <a:close/>
                  <a:moveTo>
                    <a:pt x="2940" y="7826"/>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3421779" y="4065676"/>
              <a:ext cx="59008" cy="59008"/>
            </a:xfrm>
            <a:custGeom>
              <a:avLst/>
              <a:gdLst/>
              <a:ahLst/>
              <a:cxnLst/>
              <a:rect l="l" t="t" r="r" b="b"/>
              <a:pathLst>
                <a:path w="3913" h="3913" extrusionOk="0">
                  <a:moveTo>
                    <a:pt x="994" y="3913"/>
                  </a:moveTo>
                  <a:lnTo>
                    <a:pt x="2940" y="3913"/>
                  </a:lnTo>
                  <a:cubicBezTo>
                    <a:pt x="3490" y="3913"/>
                    <a:pt x="3913" y="3490"/>
                    <a:pt x="3913" y="2940"/>
                  </a:cubicBezTo>
                  <a:lnTo>
                    <a:pt x="3913" y="0"/>
                  </a:lnTo>
                  <a:lnTo>
                    <a:pt x="0" y="0"/>
                  </a:lnTo>
                  <a:lnTo>
                    <a:pt x="0" y="2940"/>
                  </a:lnTo>
                  <a:cubicBezTo>
                    <a:pt x="0" y="3490"/>
                    <a:pt x="444" y="3913"/>
                    <a:pt x="994" y="3913"/>
                  </a:cubicBezTo>
                  <a:close/>
                  <a:moveTo>
                    <a:pt x="994" y="391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3218289" y="4190690"/>
              <a:ext cx="181804" cy="367756"/>
            </a:xfrm>
            <a:custGeom>
              <a:avLst/>
              <a:gdLst/>
              <a:ahLst/>
              <a:cxnLst/>
              <a:rect l="l" t="t" r="r" b="b"/>
              <a:pathLst>
                <a:path w="12056" h="24387" extrusionOk="0">
                  <a:moveTo>
                    <a:pt x="11908" y="4506"/>
                  </a:moveTo>
                  <a:cubicBezTo>
                    <a:pt x="11760" y="4061"/>
                    <a:pt x="11273" y="3850"/>
                    <a:pt x="10850" y="3998"/>
                  </a:cubicBezTo>
                  <a:cubicBezTo>
                    <a:pt x="10449" y="4146"/>
                    <a:pt x="10279" y="4654"/>
                    <a:pt x="10068" y="5161"/>
                  </a:cubicBezTo>
                  <a:cubicBezTo>
                    <a:pt x="10554" y="5415"/>
                    <a:pt x="10998" y="5690"/>
                    <a:pt x="11400" y="5563"/>
                  </a:cubicBezTo>
                  <a:cubicBezTo>
                    <a:pt x="11844" y="5394"/>
                    <a:pt x="12056" y="4929"/>
                    <a:pt x="11908" y="4506"/>
                  </a:cubicBezTo>
                  <a:close/>
                  <a:moveTo>
                    <a:pt x="9201" y="19268"/>
                  </a:moveTo>
                  <a:cubicBezTo>
                    <a:pt x="9518" y="19712"/>
                    <a:pt x="9793" y="20156"/>
                    <a:pt x="10216" y="20220"/>
                  </a:cubicBezTo>
                  <a:cubicBezTo>
                    <a:pt x="11294" y="20368"/>
                    <a:pt x="11527" y="18739"/>
                    <a:pt x="10449" y="18591"/>
                  </a:cubicBezTo>
                  <a:cubicBezTo>
                    <a:pt x="10004" y="18549"/>
                    <a:pt x="9624" y="18908"/>
                    <a:pt x="9201" y="19268"/>
                  </a:cubicBezTo>
                  <a:close/>
                  <a:moveTo>
                    <a:pt x="7720" y="21700"/>
                  </a:moveTo>
                  <a:cubicBezTo>
                    <a:pt x="7488" y="22208"/>
                    <a:pt x="7234" y="22652"/>
                    <a:pt x="7403" y="23075"/>
                  </a:cubicBezTo>
                  <a:cubicBezTo>
                    <a:pt x="7826" y="24069"/>
                    <a:pt x="9328" y="23434"/>
                    <a:pt x="8905" y="22419"/>
                  </a:cubicBezTo>
                  <a:cubicBezTo>
                    <a:pt x="8735" y="22017"/>
                    <a:pt x="8228" y="21890"/>
                    <a:pt x="7720" y="21700"/>
                  </a:cubicBezTo>
                  <a:close/>
                  <a:moveTo>
                    <a:pt x="4484" y="22165"/>
                  </a:moveTo>
                  <a:cubicBezTo>
                    <a:pt x="4061" y="22525"/>
                    <a:pt x="3660" y="22863"/>
                    <a:pt x="3660" y="23286"/>
                  </a:cubicBezTo>
                  <a:cubicBezTo>
                    <a:pt x="3660" y="24386"/>
                    <a:pt x="5288" y="24386"/>
                    <a:pt x="5288" y="23286"/>
                  </a:cubicBezTo>
                  <a:cubicBezTo>
                    <a:pt x="5288" y="22863"/>
                    <a:pt x="4886" y="22525"/>
                    <a:pt x="4484" y="22165"/>
                  </a:cubicBezTo>
                  <a:close/>
                  <a:moveTo>
                    <a:pt x="2412" y="20389"/>
                  </a:moveTo>
                  <a:cubicBezTo>
                    <a:pt x="1883" y="20283"/>
                    <a:pt x="1354" y="20156"/>
                    <a:pt x="1016" y="20410"/>
                  </a:cubicBezTo>
                  <a:cubicBezTo>
                    <a:pt x="149" y="21066"/>
                    <a:pt x="1143" y="22377"/>
                    <a:pt x="2010" y="21721"/>
                  </a:cubicBezTo>
                  <a:cubicBezTo>
                    <a:pt x="2348" y="21467"/>
                    <a:pt x="2369" y="20939"/>
                    <a:pt x="2412" y="20389"/>
                  </a:cubicBezTo>
                  <a:close/>
                  <a:moveTo>
                    <a:pt x="1629" y="18337"/>
                  </a:moveTo>
                  <a:cubicBezTo>
                    <a:pt x="2010" y="18147"/>
                    <a:pt x="2137" y="17618"/>
                    <a:pt x="2306" y="17111"/>
                  </a:cubicBezTo>
                  <a:cubicBezTo>
                    <a:pt x="1798" y="16899"/>
                    <a:pt x="1312" y="16667"/>
                    <a:pt x="931" y="16836"/>
                  </a:cubicBezTo>
                  <a:cubicBezTo>
                    <a:pt x="1" y="17322"/>
                    <a:pt x="656" y="18718"/>
                    <a:pt x="1629" y="18316"/>
                  </a:cubicBezTo>
                  <a:close/>
                  <a:moveTo>
                    <a:pt x="9729" y="14700"/>
                  </a:moveTo>
                  <a:cubicBezTo>
                    <a:pt x="9518" y="15207"/>
                    <a:pt x="9243" y="15651"/>
                    <a:pt x="9412" y="16053"/>
                  </a:cubicBezTo>
                  <a:cubicBezTo>
                    <a:pt x="9835" y="17068"/>
                    <a:pt x="11358" y="16434"/>
                    <a:pt x="10935" y="15440"/>
                  </a:cubicBezTo>
                  <a:cubicBezTo>
                    <a:pt x="10766" y="15017"/>
                    <a:pt x="10258" y="14911"/>
                    <a:pt x="9729" y="14700"/>
                  </a:cubicBezTo>
                  <a:close/>
                  <a:moveTo>
                    <a:pt x="2496" y="13769"/>
                  </a:moveTo>
                  <a:cubicBezTo>
                    <a:pt x="2137" y="13367"/>
                    <a:pt x="1798" y="12944"/>
                    <a:pt x="1375" y="12944"/>
                  </a:cubicBezTo>
                  <a:cubicBezTo>
                    <a:pt x="276" y="12944"/>
                    <a:pt x="276" y="14594"/>
                    <a:pt x="1375" y="14594"/>
                  </a:cubicBezTo>
                  <a:cubicBezTo>
                    <a:pt x="1798" y="14594"/>
                    <a:pt x="2137" y="14171"/>
                    <a:pt x="2496" y="13769"/>
                  </a:cubicBezTo>
                  <a:close/>
                  <a:moveTo>
                    <a:pt x="2919" y="10808"/>
                  </a:moveTo>
                  <a:cubicBezTo>
                    <a:pt x="2792" y="10279"/>
                    <a:pt x="2750" y="9751"/>
                    <a:pt x="2369" y="9518"/>
                  </a:cubicBezTo>
                  <a:cubicBezTo>
                    <a:pt x="1439" y="9032"/>
                    <a:pt x="656" y="10343"/>
                    <a:pt x="1523" y="10935"/>
                  </a:cubicBezTo>
                  <a:cubicBezTo>
                    <a:pt x="1883" y="11168"/>
                    <a:pt x="2391" y="10977"/>
                    <a:pt x="2919" y="10808"/>
                  </a:cubicBezTo>
                  <a:close/>
                  <a:moveTo>
                    <a:pt x="7741" y="9581"/>
                  </a:moveTo>
                  <a:cubicBezTo>
                    <a:pt x="7213" y="9455"/>
                    <a:pt x="6705" y="9285"/>
                    <a:pt x="6346" y="9539"/>
                  </a:cubicBezTo>
                  <a:cubicBezTo>
                    <a:pt x="5457" y="10153"/>
                    <a:pt x="6367" y="11485"/>
                    <a:pt x="7276" y="10893"/>
                  </a:cubicBezTo>
                  <a:cubicBezTo>
                    <a:pt x="7636" y="10639"/>
                    <a:pt x="7657" y="10110"/>
                    <a:pt x="7741" y="9560"/>
                  </a:cubicBezTo>
                  <a:close/>
                  <a:moveTo>
                    <a:pt x="4484" y="6621"/>
                  </a:moveTo>
                  <a:cubicBezTo>
                    <a:pt x="4104" y="6219"/>
                    <a:pt x="3786" y="5796"/>
                    <a:pt x="3342" y="5796"/>
                  </a:cubicBezTo>
                  <a:cubicBezTo>
                    <a:pt x="2306" y="5859"/>
                    <a:pt x="2306" y="7382"/>
                    <a:pt x="3342" y="7445"/>
                  </a:cubicBezTo>
                  <a:cubicBezTo>
                    <a:pt x="3786" y="7445"/>
                    <a:pt x="4104" y="7022"/>
                    <a:pt x="4484" y="6621"/>
                  </a:cubicBezTo>
                  <a:close/>
                  <a:moveTo>
                    <a:pt x="5753" y="3829"/>
                  </a:moveTo>
                  <a:cubicBezTo>
                    <a:pt x="5648" y="3300"/>
                    <a:pt x="5584" y="2771"/>
                    <a:pt x="5203" y="2539"/>
                  </a:cubicBezTo>
                  <a:cubicBezTo>
                    <a:pt x="4273" y="1968"/>
                    <a:pt x="3427" y="3364"/>
                    <a:pt x="4357" y="3935"/>
                  </a:cubicBezTo>
                  <a:cubicBezTo>
                    <a:pt x="4738" y="4167"/>
                    <a:pt x="5225" y="3977"/>
                    <a:pt x="5753" y="3829"/>
                  </a:cubicBezTo>
                  <a:close/>
                  <a:moveTo>
                    <a:pt x="8989" y="2412"/>
                  </a:moveTo>
                  <a:cubicBezTo>
                    <a:pt x="9497" y="2221"/>
                    <a:pt x="10004" y="2073"/>
                    <a:pt x="10174" y="1672"/>
                  </a:cubicBezTo>
                  <a:cubicBezTo>
                    <a:pt x="10618" y="635"/>
                    <a:pt x="9031" y="1"/>
                    <a:pt x="8651" y="1058"/>
                  </a:cubicBezTo>
                  <a:cubicBezTo>
                    <a:pt x="8482" y="1460"/>
                    <a:pt x="8757" y="1925"/>
                    <a:pt x="8989" y="2412"/>
                  </a:cubicBezTo>
                  <a:close/>
                  <a:moveTo>
                    <a:pt x="8989" y="2412"/>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3502773" y="4191338"/>
              <a:ext cx="181820" cy="368058"/>
            </a:xfrm>
            <a:custGeom>
              <a:avLst/>
              <a:gdLst/>
              <a:ahLst/>
              <a:cxnLst/>
              <a:rect l="l" t="t" r="r" b="b"/>
              <a:pathLst>
                <a:path w="12057" h="24407" extrusionOk="0">
                  <a:moveTo>
                    <a:pt x="149" y="4463"/>
                  </a:moveTo>
                  <a:cubicBezTo>
                    <a:pt x="297" y="4018"/>
                    <a:pt x="784" y="3807"/>
                    <a:pt x="1206" y="3955"/>
                  </a:cubicBezTo>
                  <a:cubicBezTo>
                    <a:pt x="1629" y="4103"/>
                    <a:pt x="1778" y="4611"/>
                    <a:pt x="2010" y="5118"/>
                  </a:cubicBezTo>
                  <a:cubicBezTo>
                    <a:pt x="1524" y="5372"/>
                    <a:pt x="1080" y="5647"/>
                    <a:pt x="657" y="5520"/>
                  </a:cubicBezTo>
                  <a:cubicBezTo>
                    <a:pt x="234" y="5351"/>
                    <a:pt x="1" y="4886"/>
                    <a:pt x="149" y="4463"/>
                  </a:cubicBezTo>
                  <a:close/>
                  <a:moveTo>
                    <a:pt x="2856" y="19225"/>
                  </a:moveTo>
                  <a:cubicBezTo>
                    <a:pt x="2539" y="19669"/>
                    <a:pt x="2285" y="20113"/>
                    <a:pt x="1841" y="20177"/>
                  </a:cubicBezTo>
                  <a:cubicBezTo>
                    <a:pt x="762" y="20325"/>
                    <a:pt x="530" y="18696"/>
                    <a:pt x="1629" y="18548"/>
                  </a:cubicBezTo>
                  <a:cubicBezTo>
                    <a:pt x="2052" y="18506"/>
                    <a:pt x="2433" y="18865"/>
                    <a:pt x="2856" y="19225"/>
                  </a:cubicBezTo>
                  <a:close/>
                  <a:moveTo>
                    <a:pt x="4337" y="21657"/>
                  </a:moveTo>
                  <a:cubicBezTo>
                    <a:pt x="4569" y="22165"/>
                    <a:pt x="4823" y="22609"/>
                    <a:pt x="4654" y="23032"/>
                  </a:cubicBezTo>
                  <a:cubicBezTo>
                    <a:pt x="4252" y="24089"/>
                    <a:pt x="2666" y="23412"/>
                    <a:pt x="3152" y="22376"/>
                  </a:cubicBezTo>
                  <a:cubicBezTo>
                    <a:pt x="3321" y="21974"/>
                    <a:pt x="3829" y="21847"/>
                    <a:pt x="4337" y="21657"/>
                  </a:cubicBezTo>
                  <a:close/>
                  <a:moveTo>
                    <a:pt x="7572" y="22101"/>
                  </a:moveTo>
                  <a:cubicBezTo>
                    <a:pt x="7974" y="22482"/>
                    <a:pt x="8397" y="22799"/>
                    <a:pt x="8397" y="23243"/>
                  </a:cubicBezTo>
                  <a:cubicBezTo>
                    <a:pt x="8461" y="24407"/>
                    <a:pt x="6684" y="24407"/>
                    <a:pt x="6769" y="23243"/>
                  </a:cubicBezTo>
                  <a:cubicBezTo>
                    <a:pt x="6769" y="22799"/>
                    <a:pt x="7171" y="22482"/>
                    <a:pt x="7572" y="22101"/>
                  </a:cubicBezTo>
                  <a:close/>
                  <a:moveTo>
                    <a:pt x="9645" y="20325"/>
                  </a:moveTo>
                  <a:cubicBezTo>
                    <a:pt x="10174" y="20240"/>
                    <a:pt x="10703" y="20092"/>
                    <a:pt x="11041" y="20367"/>
                  </a:cubicBezTo>
                  <a:cubicBezTo>
                    <a:pt x="11908" y="21023"/>
                    <a:pt x="10914" y="22334"/>
                    <a:pt x="10047" y="21678"/>
                  </a:cubicBezTo>
                  <a:cubicBezTo>
                    <a:pt x="9709" y="21403"/>
                    <a:pt x="9687" y="20875"/>
                    <a:pt x="9645" y="20325"/>
                  </a:cubicBezTo>
                  <a:close/>
                  <a:moveTo>
                    <a:pt x="10428" y="18273"/>
                  </a:moveTo>
                  <a:cubicBezTo>
                    <a:pt x="10026" y="18083"/>
                    <a:pt x="9920" y="17575"/>
                    <a:pt x="9751" y="17047"/>
                  </a:cubicBezTo>
                  <a:cubicBezTo>
                    <a:pt x="10258" y="16835"/>
                    <a:pt x="10724" y="16602"/>
                    <a:pt x="11126" y="16793"/>
                  </a:cubicBezTo>
                  <a:cubicBezTo>
                    <a:pt x="12056" y="17279"/>
                    <a:pt x="11401" y="18675"/>
                    <a:pt x="10428" y="18273"/>
                  </a:cubicBezTo>
                  <a:close/>
                  <a:moveTo>
                    <a:pt x="2327" y="14657"/>
                  </a:moveTo>
                  <a:cubicBezTo>
                    <a:pt x="2539" y="15164"/>
                    <a:pt x="2793" y="15608"/>
                    <a:pt x="2624" y="16010"/>
                  </a:cubicBezTo>
                  <a:cubicBezTo>
                    <a:pt x="2222" y="17025"/>
                    <a:pt x="699" y="16391"/>
                    <a:pt x="1122" y="15397"/>
                  </a:cubicBezTo>
                  <a:cubicBezTo>
                    <a:pt x="1291" y="14974"/>
                    <a:pt x="1799" y="14868"/>
                    <a:pt x="2327" y="14657"/>
                  </a:cubicBezTo>
                  <a:close/>
                  <a:moveTo>
                    <a:pt x="9561" y="13726"/>
                  </a:moveTo>
                  <a:cubicBezTo>
                    <a:pt x="9920" y="13324"/>
                    <a:pt x="10237" y="12901"/>
                    <a:pt x="10681" y="12901"/>
                  </a:cubicBezTo>
                  <a:cubicBezTo>
                    <a:pt x="11781" y="12901"/>
                    <a:pt x="11781" y="14551"/>
                    <a:pt x="10681" y="14551"/>
                  </a:cubicBezTo>
                  <a:cubicBezTo>
                    <a:pt x="10237" y="14551"/>
                    <a:pt x="9920" y="14128"/>
                    <a:pt x="9561" y="13726"/>
                  </a:cubicBezTo>
                  <a:close/>
                  <a:moveTo>
                    <a:pt x="9138" y="10765"/>
                  </a:moveTo>
                  <a:cubicBezTo>
                    <a:pt x="9243" y="10236"/>
                    <a:pt x="9307" y="9708"/>
                    <a:pt x="9687" y="9475"/>
                  </a:cubicBezTo>
                  <a:cubicBezTo>
                    <a:pt x="10639" y="8862"/>
                    <a:pt x="11527" y="10342"/>
                    <a:pt x="10533" y="10892"/>
                  </a:cubicBezTo>
                  <a:cubicBezTo>
                    <a:pt x="10153" y="11125"/>
                    <a:pt x="9666" y="10934"/>
                    <a:pt x="9138" y="10765"/>
                  </a:cubicBezTo>
                  <a:close/>
                  <a:moveTo>
                    <a:pt x="4315" y="9538"/>
                  </a:moveTo>
                  <a:cubicBezTo>
                    <a:pt x="4844" y="9412"/>
                    <a:pt x="5352" y="9242"/>
                    <a:pt x="5711" y="9496"/>
                  </a:cubicBezTo>
                  <a:cubicBezTo>
                    <a:pt x="6621" y="10110"/>
                    <a:pt x="5690" y="11463"/>
                    <a:pt x="4781" y="10850"/>
                  </a:cubicBezTo>
                  <a:cubicBezTo>
                    <a:pt x="4421" y="10596"/>
                    <a:pt x="4400" y="10067"/>
                    <a:pt x="4315" y="9517"/>
                  </a:cubicBezTo>
                  <a:close/>
                  <a:moveTo>
                    <a:pt x="7572" y="6578"/>
                  </a:moveTo>
                  <a:cubicBezTo>
                    <a:pt x="7953" y="6176"/>
                    <a:pt x="8270" y="5753"/>
                    <a:pt x="8715" y="5753"/>
                  </a:cubicBezTo>
                  <a:cubicBezTo>
                    <a:pt x="9730" y="5816"/>
                    <a:pt x="9730" y="7339"/>
                    <a:pt x="8715" y="7402"/>
                  </a:cubicBezTo>
                  <a:cubicBezTo>
                    <a:pt x="8270" y="7402"/>
                    <a:pt x="7953" y="6979"/>
                    <a:pt x="7572" y="6578"/>
                  </a:cubicBezTo>
                  <a:close/>
                  <a:moveTo>
                    <a:pt x="6282" y="3786"/>
                  </a:moveTo>
                  <a:cubicBezTo>
                    <a:pt x="6409" y="3257"/>
                    <a:pt x="6452" y="2728"/>
                    <a:pt x="6832" y="2496"/>
                  </a:cubicBezTo>
                  <a:cubicBezTo>
                    <a:pt x="7763" y="1925"/>
                    <a:pt x="8609" y="3321"/>
                    <a:pt x="7678" y="3892"/>
                  </a:cubicBezTo>
                  <a:cubicBezTo>
                    <a:pt x="7319" y="4124"/>
                    <a:pt x="6811" y="3934"/>
                    <a:pt x="6282" y="3786"/>
                  </a:cubicBezTo>
                  <a:close/>
                  <a:moveTo>
                    <a:pt x="3068" y="2369"/>
                  </a:moveTo>
                  <a:cubicBezTo>
                    <a:pt x="2539" y="2178"/>
                    <a:pt x="2031" y="2030"/>
                    <a:pt x="1883" y="1629"/>
                  </a:cubicBezTo>
                  <a:cubicBezTo>
                    <a:pt x="1460" y="613"/>
                    <a:pt x="2983" y="0"/>
                    <a:pt x="3385" y="1015"/>
                  </a:cubicBezTo>
                  <a:cubicBezTo>
                    <a:pt x="3554" y="1417"/>
                    <a:pt x="3300" y="1882"/>
                    <a:pt x="3068" y="2369"/>
                  </a:cubicBezTo>
                  <a:close/>
                  <a:moveTo>
                    <a:pt x="3068" y="2369"/>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3386371" y="4319548"/>
              <a:ext cx="129824" cy="31578"/>
            </a:xfrm>
            <a:custGeom>
              <a:avLst/>
              <a:gdLst/>
              <a:ahLst/>
              <a:cxnLst/>
              <a:rect l="l" t="t" r="r" b="b"/>
              <a:pathLst>
                <a:path w="8609" h="2094" extrusionOk="0">
                  <a:moveTo>
                    <a:pt x="1840" y="0"/>
                  </a:moveTo>
                  <a:cubicBezTo>
                    <a:pt x="1692" y="42"/>
                    <a:pt x="1544" y="64"/>
                    <a:pt x="1375" y="64"/>
                  </a:cubicBezTo>
                  <a:cubicBezTo>
                    <a:pt x="0" y="0"/>
                    <a:pt x="0" y="2094"/>
                    <a:pt x="1375" y="2030"/>
                  </a:cubicBezTo>
                  <a:cubicBezTo>
                    <a:pt x="1714" y="2030"/>
                    <a:pt x="2052" y="1967"/>
                    <a:pt x="2390" y="1882"/>
                  </a:cubicBezTo>
                  <a:cubicBezTo>
                    <a:pt x="1862" y="1565"/>
                    <a:pt x="1714" y="719"/>
                    <a:pt x="1840" y="0"/>
                  </a:cubicBezTo>
                  <a:close/>
                  <a:moveTo>
                    <a:pt x="6789" y="0"/>
                  </a:moveTo>
                  <a:cubicBezTo>
                    <a:pt x="6937" y="42"/>
                    <a:pt x="7085" y="64"/>
                    <a:pt x="7255" y="64"/>
                  </a:cubicBezTo>
                  <a:cubicBezTo>
                    <a:pt x="8608" y="0"/>
                    <a:pt x="8608" y="2094"/>
                    <a:pt x="7255" y="2030"/>
                  </a:cubicBezTo>
                  <a:cubicBezTo>
                    <a:pt x="6895" y="2030"/>
                    <a:pt x="6578" y="1967"/>
                    <a:pt x="6240" y="1882"/>
                  </a:cubicBezTo>
                  <a:cubicBezTo>
                    <a:pt x="6768" y="1565"/>
                    <a:pt x="6916" y="719"/>
                    <a:pt x="6768" y="0"/>
                  </a:cubicBezTo>
                  <a:close/>
                  <a:moveTo>
                    <a:pt x="6789" y="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3421779" y="4065676"/>
              <a:ext cx="37006" cy="59008"/>
            </a:xfrm>
            <a:custGeom>
              <a:avLst/>
              <a:gdLst/>
              <a:ahLst/>
              <a:cxnLst/>
              <a:rect l="l" t="t" r="r" b="b"/>
              <a:pathLst>
                <a:path w="2454" h="3913" extrusionOk="0">
                  <a:moveTo>
                    <a:pt x="994" y="3913"/>
                  </a:moveTo>
                  <a:lnTo>
                    <a:pt x="2453" y="3913"/>
                  </a:lnTo>
                  <a:cubicBezTo>
                    <a:pt x="1903" y="3913"/>
                    <a:pt x="1480" y="3469"/>
                    <a:pt x="1480" y="2940"/>
                  </a:cubicBezTo>
                  <a:lnTo>
                    <a:pt x="1480" y="0"/>
                  </a:lnTo>
                  <a:lnTo>
                    <a:pt x="0" y="0"/>
                  </a:lnTo>
                  <a:lnTo>
                    <a:pt x="0" y="2940"/>
                  </a:lnTo>
                  <a:cubicBezTo>
                    <a:pt x="0" y="3490"/>
                    <a:pt x="444" y="3913"/>
                    <a:pt x="994" y="3913"/>
                  </a:cubicBezTo>
                  <a:close/>
                  <a:moveTo>
                    <a:pt x="994" y="3913"/>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3444097" y="4087995"/>
              <a:ext cx="14688" cy="14688"/>
            </a:xfrm>
            <a:custGeom>
              <a:avLst/>
              <a:gdLst/>
              <a:ahLst/>
              <a:cxnLst/>
              <a:rect l="l" t="t" r="r" b="b"/>
              <a:pathLst>
                <a:path w="974" h="974" extrusionOk="0">
                  <a:moveTo>
                    <a:pt x="0" y="1"/>
                  </a:moveTo>
                  <a:lnTo>
                    <a:pt x="0" y="974"/>
                  </a:lnTo>
                  <a:lnTo>
                    <a:pt x="973" y="974"/>
                  </a:lnTo>
                  <a:lnTo>
                    <a:pt x="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3503739" y="4424158"/>
              <a:ext cx="188229" cy="135237"/>
            </a:xfrm>
            <a:custGeom>
              <a:avLst/>
              <a:gdLst/>
              <a:ahLst/>
              <a:cxnLst/>
              <a:rect l="l" t="t" r="r" b="b"/>
              <a:pathLst>
                <a:path w="12482" h="8968" extrusionOk="0">
                  <a:moveTo>
                    <a:pt x="10703" y="1803"/>
                  </a:moveTo>
                  <a:cubicBezTo>
                    <a:pt x="10752" y="1803"/>
                    <a:pt x="10801" y="1808"/>
                    <a:pt x="10850" y="1819"/>
                  </a:cubicBezTo>
                  <a:cubicBezTo>
                    <a:pt x="11197" y="1984"/>
                    <a:pt x="11039" y="2448"/>
                    <a:pt x="10730" y="2448"/>
                  </a:cubicBezTo>
                  <a:cubicBezTo>
                    <a:pt x="10682" y="2448"/>
                    <a:pt x="10630" y="2437"/>
                    <a:pt x="10575" y="2411"/>
                  </a:cubicBezTo>
                  <a:cubicBezTo>
                    <a:pt x="10469" y="2369"/>
                    <a:pt x="10364" y="2157"/>
                    <a:pt x="10300" y="1925"/>
                  </a:cubicBezTo>
                  <a:cubicBezTo>
                    <a:pt x="10426" y="1846"/>
                    <a:pt x="10563" y="1803"/>
                    <a:pt x="10703" y="1803"/>
                  </a:cubicBezTo>
                  <a:close/>
                  <a:moveTo>
                    <a:pt x="1629" y="3617"/>
                  </a:moveTo>
                  <a:cubicBezTo>
                    <a:pt x="1819" y="3659"/>
                    <a:pt x="1988" y="3744"/>
                    <a:pt x="2115" y="3892"/>
                  </a:cubicBezTo>
                  <a:cubicBezTo>
                    <a:pt x="1967" y="4082"/>
                    <a:pt x="1819" y="4251"/>
                    <a:pt x="1692" y="4272"/>
                  </a:cubicBezTo>
                  <a:cubicBezTo>
                    <a:pt x="1680" y="4274"/>
                    <a:pt x="1668" y="4275"/>
                    <a:pt x="1655" y="4275"/>
                  </a:cubicBezTo>
                  <a:cubicBezTo>
                    <a:pt x="1499" y="4275"/>
                    <a:pt x="1352" y="4154"/>
                    <a:pt x="1333" y="3997"/>
                  </a:cubicBezTo>
                  <a:cubicBezTo>
                    <a:pt x="1312" y="3807"/>
                    <a:pt x="1439" y="3638"/>
                    <a:pt x="1608" y="3617"/>
                  </a:cubicBezTo>
                  <a:close/>
                  <a:moveTo>
                    <a:pt x="10484" y="5224"/>
                  </a:moveTo>
                  <a:cubicBezTo>
                    <a:pt x="10548" y="5224"/>
                    <a:pt x="10610" y="5255"/>
                    <a:pt x="10660" y="5330"/>
                  </a:cubicBezTo>
                  <a:cubicBezTo>
                    <a:pt x="10808" y="5436"/>
                    <a:pt x="10829" y="5647"/>
                    <a:pt x="10723" y="5795"/>
                  </a:cubicBezTo>
                  <a:cubicBezTo>
                    <a:pt x="10659" y="5873"/>
                    <a:pt x="10555" y="5918"/>
                    <a:pt x="10450" y="5918"/>
                  </a:cubicBezTo>
                  <a:cubicBezTo>
                    <a:pt x="10383" y="5918"/>
                    <a:pt x="10316" y="5900"/>
                    <a:pt x="10258" y="5859"/>
                  </a:cubicBezTo>
                  <a:cubicBezTo>
                    <a:pt x="9918" y="5740"/>
                    <a:pt x="10220" y="5224"/>
                    <a:pt x="10484" y="5224"/>
                  </a:cubicBezTo>
                  <a:close/>
                  <a:moveTo>
                    <a:pt x="3998" y="6853"/>
                  </a:moveTo>
                  <a:cubicBezTo>
                    <a:pt x="4103" y="7001"/>
                    <a:pt x="4146" y="7212"/>
                    <a:pt x="4125" y="7402"/>
                  </a:cubicBezTo>
                  <a:lnTo>
                    <a:pt x="4146" y="7424"/>
                  </a:lnTo>
                  <a:cubicBezTo>
                    <a:pt x="4082" y="7551"/>
                    <a:pt x="3955" y="7614"/>
                    <a:pt x="3831" y="7614"/>
                  </a:cubicBezTo>
                  <a:cubicBezTo>
                    <a:pt x="3707" y="7614"/>
                    <a:pt x="3585" y="7551"/>
                    <a:pt x="3532" y="7424"/>
                  </a:cubicBezTo>
                  <a:cubicBezTo>
                    <a:pt x="3490" y="7339"/>
                    <a:pt x="3490" y="7233"/>
                    <a:pt x="3532" y="7149"/>
                  </a:cubicBezTo>
                  <a:cubicBezTo>
                    <a:pt x="3575" y="7022"/>
                    <a:pt x="3765" y="6937"/>
                    <a:pt x="3998" y="6853"/>
                  </a:cubicBezTo>
                  <a:close/>
                  <a:moveTo>
                    <a:pt x="7487" y="7339"/>
                  </a:moveTo>
                  <a:cubicBezTo>
                    <a:pt x="7678" y="7508"/>
                    <a:pt x="7826" y="7677"/>
                    <a:pt x="7826" y="7804"/>
                  </a:cubicBezTo>
                  <a:cubicBezTo>
                    <a:pt x="7826" y="7995"/>
                    <a:pt x="7678" y="8143"/>
                    <a:pt x="7487" y="8143"/>
                  </a:cubicBezTo>
                  <a:cubicBezTo>
                    <a:pt x="7297" y="8143"/>
                    <a:pt x="7149" y="7995"/>
                    <a:pt x="7149" y="7804"/>
                  </a:cubicBezTo>
                  <a:cubicBezTo>
                    <a:pt x="7149" y="7677"/>
                    <a:pt x="7297" y="7508"/>
                    <a:pt x="7487" y="7339"/>
                  </a:cubicBezTo>
                  <a:close/>
                  <a:moveTo>
                    <a:pt x="5605" y="0"/>
                  </a:moveTo>
                  <a:lnTo>
                    <a:pt x="4759" y="487"/>
                  </a:lnTo>
                  <a:cubicBezTo>
                    <a:pt x="5055" y="973"/>
                    <a:pt x="5330" y="1481"/>
                    <a:pt x="5563" y="2009"/>
                  </a:cubicBezTo>
                  <a:lnTo>
                    <a:pt x="5034" y="3236"/>
                  </a:lnTo>
                  <a:lnTo>
                    <a:pt x="2940" y="3299"/>
                  </a:lnTo>
                  <a:cubicBezTo>
                    <a:pt x="2577" y="2974"/>
                    <a:pt x="2162" y="2632"/>
                    <a:pt x="1647" y="2632"/>
                  </a:cubicBezTo>
                  <a:cubicBezTo>
                    <a:pt x="1593" y="2632"/>
                    <a:pt x="1538" y="2636"/>
                    <a:pt x="1481" y="2644"/>
                  </a:cubicBezTo>
                  <a:cubicBezTo>
                    <a:pt x="0" y="2982"/>
                    <a:pt x="148" y="5118"/>
                    <a:pt x="1650" y="5245"/>
                  </a:cubicBezTo>
                  <a:lnTo>
                    <a:pt x="1840" y="5245"/>
                  </a:lnTo>
                  <a:cubicBezTo>
                    <a:pt x="2411" y="5161"/>
                    <a:pt x="2750" y="4716"/>
                    <a:pt x="3046" y="4272"/>
                  </a:cubicBezTo>
                  <a:lnTo>
                    <a:pt x="4611" y="4230"/>
                  </a:lnTo>
                  <a:lnTo>
                    <a:pt x="3913" y="5837"/>
                  </a:lnTo>
                  <a:cubicBezTo>
                    <a:pt x="3405" y="6007"/>
                    <a:pt x="2856" y="6218"/>
                    <a:pt x="2623" y="6768"/>
                  </a:cubicBezTo>
                  <a:cubicBezTo>
                    <a:pt x="2200" y="7466"/>
                    <a:pt x="2496" y="8354"/>
                    <a:pt x="3236" y="8671"/>
                  </a:cubicBezTo>
                  <a:cubicBezTo>
                    <a:pt x="3402" y="8738"/>
                    <a:pt x="3572" y="8769"/>
                    <a:pt x="3740" y="8769"/>
                  </a:cubicBezTo>
                  <a:cubicBezTo>
                    <a:pt x="4323" y="8769"/>
                    <a:pt x="4870" y="8391"/>
                    <a:pt x="5034" y="7783"/>
                  </a:cubicBezTo>
                  <a:cubicBezTo>
                    <a:pt x="5267" y="7233"/>
                    <a:pt x="5034" y="6705"/>
                    <a:pt x="4801" y="6218"/>
                  </a:cubicBezTo>
                  <a:lnTo>
                    <a:pt x="6091" y="3236"/>
                  </a:lnTo>
                  <a:cubicBezTo>
                    <a:pt x="6493" y="4293"/>
                    <a:pt x="6789" y="5372"/>
                    <a:pt x="6980" y="6493"/>
                  </a:cubicBezTo>
                  <a:cubicBezTo>
                    <a:pt x="6599" y="6831"/>
                    <a:pt x="6176" y="7233"/>
                    <a:pt x="6176" y="7825"/>
                  </a:cubicBezTo>
                  <a:cubicBezTo>
                    <a:pt x="6282" y="8587"/>
                    <a:pt x="6890" y="8968"/>
                    <a:pt x="7495" y="8968"/>
                  </a:cubicBezTo>
                  <a:cubicBezTo>
                    <a:pt x="8101" y="8968"/>
                    <a:pt x="8703" y="8587"/>
                    <a:pt x="8799" y="7825"/>
                  </a:cubicBezTo>
                  <a:cubicBezTo>
                    <a:pt x="8799" y="7212"/>
                    <a:pt x="8354" y="6810"/>
                    <a:pt x="7953" y="6451"/>
                  </a:cubicBezTo>
                  <a:cubicBezTo>
                    <a:pt x="7889" y="5943"/>
                    <a:pt x="7783" y="5414"/>
                    <a:pt x="7635" y="4907"/>
                  </a:cubicBezTo>
                  <a:lnTo>
                    <a:pt x="7635" y="4907"/>
                  </a:lnTo>
                  <a:lnTo>
                    <a:pt x="9116" y="5309"/>
                  </a:lnTo>
                  <a:cubicBezTo>
                    <a:pt x="9158" y="5795"/>
                    <a:pt x="9243" y="6324"/>
                    <a:pt x="9666" y="6641"/>
                  </a:cubicBezTo>
                  <a:cubicBezTo>
                    <a:pt x="9898" y="6810"/>
                    <a:pt x="10173" y="6916"/>
                    <a:pt x="10469" y="6916"/>
                  </a:cubicBezTo>
                  <a:cubicBezTo>
                    <a:pt x="11717" y="6916"/>
                    <a:pt x="12267" y="5330"/>
                    <a:pt x="11252" y="4568"/>
                  </a:cubicBezTo>
                  <a:cubicBezTo>
                    <a:pt x="11004" y="4365"/>
                    <a:pt x="10713" y="4301"/>
                    <a:pt x="10419" y="4301"/>
                  </a:cubicBezTo>
                  <a:cubicBezTo>
                    <a:pt x="10162" y="4301"/>
                    <a:pt x="9902" y="4350"/>
                    <a:pt x="9666" y="4399"/>
                  </a:cubicBezTo>
                  <a:lnTo>
                    <a:pt x="9581" y="4399"/>
                  </a:lnTo>
                  <a:lnTo>
                    <a:pt x="7318" y="3786"/>
                  </a:lnTo>
                  <a:cubicBezTo>
                    <a:pt x="7170" y="3342"/>
                    <a:pt x="7001" y="2876"/>
                    <a:pt x="6811" y="2411"/>
                  </a:cubicBezTo>
                  <a:lnTo>
                    <a:pt x="9348" y="2157"/>
                  </a:lnTo>
                  <a:cubicBezTo>
                    <a:pt x="9497" y="2602"/>
                    <a:pt x="9687" y="3067"/>
                    <a:pt x="10152" y="3278"/>
                  </a:cubicBezTo>
                  <a:lnTo>
                    <a:pt x="10152" y="3299"/>
                  </a:lnTo>
                  <a:cubicBezTo>
                    <a:pt x="10313" y="3354"/>
                    <a:pt x="10467" y="3378"/>
                    <a:pt x="10613" y="3378"/>
                  </a:cubicBezTo>
                  <a:cubicBezTo>
                    <a:pt x="11835" y="3378"/>
                    <a:pt x="12482" y="1649"/>
                    <a:pt x="11273" y="931"/>
                  </a:cubicBezTo>
                  <a:cubicBezTo>
                    <a:pt x="11094" y="841"/>
                    <a:pt x="10914" y="805"/>
                    <a:pt x="10736" y="805"/>
                  </a:cubicBezTo>
                  <a:cubicBezTo>
                    <a:pt x="10369" y="805"/>
                    <a:pt x="10008" y="957"/>
                    <a:pt x="9666" y="1100"/>
                  </a:cubicBezTo>
                  <a:lnTo>
                    <a:pt x="9560" y="1142"/>
                  </a:lnTo>
                  <a:lnTo>
                    <a:pt x="6388" y="1481"/>
                  </a:lnTo>
                  <a:cubicBezTo>
                    <a:pt x="6155" y="973"/>
                    <a:pt x="5880" y="487"/>
                    <a:pt x="5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3210644" y="4058332"/>
              <a:ext cx="472668" cy="503612"/>
            </a:xfrm>
            <a:custGeom>
              <a:avLst/>
              <a:gdLst/>
              <a:ahLst/>
              <a:cxnLst/>
              <a:rect l="l" t="t" r="r" b="b"/>
              <a:pathLst>
                <a:path w="31344" h="33396" extrusionOk="0">
                  <a:moveTo>
                    <a:pt x="16454" y="4907"/>
                  </a:moveTo>
                  <a:lnTo>
                    <a:pt x="16454" y="6853"/>
                  </a:lnTo>
                  <a:lnTo>
                    <a:pt x="15481" y="6853"/>
                  </a:lnTo>
                  <a:lnTo>
                    <a:pt x="15481" y="4907"/>
                  </a:lnTo>
                  <a:close/>
                  <a:moveTo>
                    <a:pt x="16454" y="7826"/>
                  </a:moveTo>
                  <a:lnTo>
                    <a:pt x="16454" y="9307"/>
                  </a:lnTo>
                  <a:lnTo>
                    <a:pt x="15481" y="9307"/>
                  </a:lnTo>
                  <a:lnTo>
                    <a:pt x="15481" y="7826"/>
                  </a:lnTo>
                  <a:close/>
                  <a:moveTo>
                    <a:pt x="9930" y="9814"/>
                  </a:moveTo>
                  <a:cubicBezTo>
                    <a:pt x="9969" y="9814"/>
                    <a:pt x="10008" y="9821"/>
                    <a:pt x="10046" y="9835"/>
                  </a:cubicBezTo>
                  <a:cubicBezTo>
                    <a:pt x="10215" y="9899"/>
                    <a:pt x="10300" y="10089"/>
                    <a:pt x="10236" y="10258"/>
                  </a:cubicBezTo>
                  <a:cubicBezTo>
                    <a:pt x="10173" y="10385"/>
                    <a:pt x="9983" y="10491"/>
                    <a:pt x="9750" y="10575"/>
                  </a:cubicBezTo>
                  <a:cubicBezTo>
                    <a:pt x="9644" y="10406"/>
                    <a:pt x="9602" y="10216"/>
                    <a:pt x="9623" y="10026"/>
                  </a:cubicBezTo>
                  <a:cubicBezTo>
                    <a:pt x="9672" y="9895"/>
                    <a:pt x="9798" y="9814"/>
                    <a:pt x="9930" y="9814"/>
                  </a:cubicBezTo>
                  <a:close/>
                  <a:moveTo>
                    <a:pt x="22017" y="9814"/>
                  </a:moveTo>
                  <a:cubicBezTo>
                    <a:pt x="22144" y="9814"/>
                    <a:pt x="22270" y="9899"/>
                    <a:pt x="22313" y="10026"/>
                  </a:cubicBezTo>
                  <a:cubicBezTo>
                    <a:pt x="22334" y="10216"/>
                    <a:pt x="22292" y="10406"/>
                    <a:pt x="22186" y="10575"/>
                  </a:cubicBezTo>
                  <a:cubicBezTo>
                    <a:pt x="21953" y="10491"/>
                    <a:pt x="21742" y="10385"/>
                    <a:pt x="21699" y="10258"/>
                  </a:cubicBezTo>
                  <a:cubicBezTo>
                    <a:pt x="21636" y="10089"/>
                    <a:pt x="21721" y="9899"/>
                    <a:pt x="21890" y="9835"/>
                  </a:cubicBezTo>
                  <a:cubicBezTo>
                    <a:pt x="21911" y="9814"/>
                    <a:pt x="21953" y="9814"/>
                    <a:pt x="22017" y="9814"/>
                  </a:cubicBezTo>
                  <a:close/>
                  <a:moveTo>
                    <a:pt x="16454" y="10279"/>
                  </a:moveTo>
                  <a:lnTo>
                    <a:pt x="16454" y="11739"/>
                  </a:lnTo>
                  <a:lnTo>
                    <a:pt x="15481" y="11739"/>
                  </a:lnTo>
                  <a:lnTo>
                    <a:pt x="15481" y="10279"/>
                  </a:lnTo>
                  <a:close/>
                  <a:moveTo>
                    <a:pt x="5300" y="11674"/>
                  </a:moveTo>
                  <a:cubicBezTo>
                    <a:pt x="5359" y="11674"/>
                    <a:pt x="5420" y="11689"/>
                    <a:pt x="5478" y="11718"/>
                  </a:cubicBezTo>
                  <a:cubicBezTo>
                    <a:pt x="5584" y="11781"/>
                    <a:pt x="5647" y="11992"/>
                    <a:pt x="5710" y="12246"/>
                  </a:cubicBezTo>
                  <a:cubicBezTo>
                    <a:pt x="5599" y="12296"/>
                    <a:pt x="5480" y="12316"/>
                    <a:pt x="5363" y="12316"/>
                  </a:cubicBezTo>
                  <a:cubicBezTo>
                    <a:pt x="5280" y="12316"/>
                    <a:pt x="5197" y="12306"/>
                    <a:pt x="5118" y="12289"/>
                  </a:cubicBezTo>
                  <a:cubicBezTo>
                    <a:pt x="5055" y="12246"/>
                    <a:pt x="4991" y="12183"/>
                    <a:pt x="4970" y="12098"/>
                  </a:cubicBezTo>
                  <a:cubicBezTo>
                    <a:pt x="4949" y="12014"/>
                    <a:pt x="4970" y="11908"/>
                    <a:pt x="5013" y="11823"/>
                  </a:cubicBezTo>
                  <a:cubicBezTo>
                    <a:pt x="5082" y="11726"/>
                    <a:pt x="5188" y="11674"/>
                    <a:pt x="5300" y="11674"/>
                  </a:cubicBezTo>
                  <a:close/>
                  <a:moveTo>
                    <a:pt x="26640" y="11682"/>
                  </a:moveTo>
                  <a:cubicBezTo>
                    <a:pt x="26838" y="11682"/>
                    <a:pt x="27009" y="11871"/>
                    <a:pt x="26944" y="12098"/>
                  </a:cubicBezTo>
                  <a:cubicBezTo>
                    <a:pt x="26923" y="12183"/>
                    <a:pt x="26881" y="12246"/>
                    <a:pt x="26796" y="12289"/>
                  </a:cubicBezTo>
                  <a:cubicBezTo>
                    <a:pt x="26717" y="12315"/>
                    <a:pt x="26637" y="12327"/>
                    <a:pt x="26557" y="12327"/>
                  </a:cubicBezTo>
                  <a:cubicBezTo>
                    <a:pt x="26447" y="12327"/>
                    <a:pt x="26336" y="12304"/>
                    <a:pt x="26225" y="12267"/>
                  </a:cubicBezTo>
                  <a:cubicBezTo>
                    <a:pt x="26247" y="12056"/>
                    <a:pt x="26331" y="11887"/>
                    <a:pt x="26458" y="11739"/>
                  </a:cubicBezTo>
                  <a:cubicBezTo>
                    <a:pt x="26517" y="11699"/>
                    <a:pt x="26580" y="11682"/>
                    <a:pt x="26640" y="11682"/>
                  </a:cubicBezTo>
                  <a:close/>
                  <a:moveTo>
                    <a:pt x="11676" y="13208"/>
                  </a:moveTo>
                  <a:cubicBezTo>
                    <a:pt x="12021" y="13208"/>
                    <a:pt x="12169" y="13763"/>
                    <a:pt x="11759" y="13875"/>
                  </a:cubicBezTo>
                  <a:cubicBezTo>
                    <a:pt x="11548" y="13875"/>
                    <a:pt x="11357" y="13832"/>
                    <a:pt x="11188" y="13727"/>
                  </a:cubicBezTo>
                  <a:cubicBezTo>
                    <a:pt x="11294" y="13494"/>
                    <a:pt x="11421" y="13304"/>
                    <a:pt x="11527" y="13240"/>
                  </a:cubicBezTo>
                  <a:cubicBezTo>
                    <a:pt x="11579" y="13218"/>
                    <a:pt x="11629" y="13208"/>
                    <a:pt x="11676" y="13208"/>
                  </a:cubicBezTo>
                  <a:close/>
                  <a:moveTo>
                    <a:pt x="20388" y="13240"/>
                  </a:moveTo>
                  <a:cubicBezTo>
                    <a:pt x="20515" y="13304"/>
                    <a:pt x="20621" y="13494"/>
                    <a:pt x="20727" y="13727"/>
                  </a:cubicBezTo>
                  <a:cubicBezTo>
                    <a:pt x="20557" y="13832"/>
                    <a:pt x="20367" y="13875"/>
                    <a:pt x="20177" y="13875"/>
                  </a:cubicBezTo>
                  <a:cubicBezTo>
                    <a:pt x="19838" y="13748"/>
                    <a:pt x="19923" y="13240"/>
                    <a:pt x="20282" y="13240"/>
                  </a:cubicBezTo>
                  <a:close/>
                  <a:moveTo>
                    <a:pt x="16454" y="12733"/>
                  </a:moveTo>
                  <a:lnTo>
                    <a:pt x="16454" y="14192"/>
                  </a:lnTo>
                  <a:lnTo>
                    <a:pt x="15481" y="14192"/>
                  </a:lnTo>
                  <a:lnTo>
                    <a:pt x="15481" y="12733"/>
                  </a:lnTo>
                  <a:close/>
                  <a:moveTo>
                    <a:pt x="3849" y="15080"/>
                  </a:moveTo>
                  <a:cubicBezTo>
                    <a:pt x="3976" y="15080"/>
                    <a:pt x="4145" y="15228"/>
                    <a:pt x="4315" y="15398"/>
                  </a:cubicBezTo>
                  <a:cubicBezTo>
                    <a:pt x="4145" y="15588"/>
                    <a:pt x="3976" y="15736"/>
                    <a:pt x="3849" y="15736"/>
                  </a:cubicBezTo>
                  <a:cubicBezTo>
                    <a:pt x="3765" y="15736"/>
                    <a:pt x="3680" y="15694"/>
                    <a:pt x="3617" y="15630"/>
                  </a:cubicBezTo>
                  <a:cubicBezTo>
                    <a:pt x="3553" y="15567"/>
                    <a:pt x="3511" y="15482"/>
                    <a:pt x="3511" y="15398"/>
                  </a:cubicBezTo>
                  <a:cubicBezTo>
                    <a:pt x="3511" y="15228"/>
                    <a:pt x="3659" y="15080"/>
                    <a:pt x="3849" y="15080"/>
                  </a:cubicBezTo>
                  <a:close/>
                  <a:moveTo>
                    <a:pt x="28123" y="15057"/>
                  </a:moveTo>
                  <a:cubicBezTo>
                    <a:pt x="28540" y="15057"/>
                    <a:pt x="28540" y="15738"/>
                    <a:pt x="28123" y="15738"/>
                  </a:cubicBezTo>
                  <a:cubicBezTo>
                    <a:pt x="28111" y="15738"/>
                    <a:pt x="28099" y="15737"/>
                    <a:pt x="28087" y="15736"/>
                  </a:cubicBezTo>
                  <a:cubicBezTo>
                    <a:pt x="27938" y="15736"/>
                    <a:pt x="27790" y="15588"/>
                    <a:pt x="27600" y="15398"/>
                  </a:cubicBezTo>
                  <a:cubicBezTo>
                    <a:pt x="27790" y="15228"/>
                    <a:pt x="27938" y="15059"/>
                    <a:pt x="28087" y="15059"/>
                  </a:cubicBezTo>
                  <a:cubicBezTo>
                    <a:pt x="28099" y="15058"/>
                    <a:pt x="28111" y="15057"/>
                    <a:pt x="28123" y="15057"/>
                  </a:cubicBezTo>
                  <a:close/>
                  <a:moveTo>
                    <a:pt x="16454" y="15186"/>
                  </a:moveTo>
                  <a:lnTo>
                    <a:pt x="16454" y="15440"/>
                  </a:lnTo>
                  <a:cubicBezTo>
                    <a:pt x="16454" y="16793"/>
                    <a:pt x="17554" y="17893"/>
                    <a:pt x="18908" y="17893"/>
                  </a:cubicBezTo>
                  <a:cubicBezTo>
                    <a:pt x="18928" y="17891"/>
                    <a:pt x="18947" y="17890"/>
                    <a:pt x="18966" y="17890"/>
                  </a:cubicBezTo>
                  <a:cubicBezTo>
                    <a:pt x="19592" y="17890"/>
                    <a:pt x="19586" y="18867"/>
                    <a:pt x="18947" y="18867"/>
                  </a:cubicBezTo>
                  <a:cubicBezTo>
                    <a:pt x="18934" y="18867"/>
                    <a:pt x="18921" y="18867"/>
                    <a:pt x="18908" y="18866"/>
                  </a:cubicBezTo>
                  <a:cubicBezTo>
                    <a:pt x="17914" y="18866"/>
                    <a:pt x="16983" y="18443"/>
                    <a:pt x="16327" y="17703"/>
                  </a:cubicBezTo>
                  <a:lnTo>
                    <a:pt x="15968" y="17280"/>
                  </a:lnTo>
                  <a:lnTo>
                    <a:pt x="15608" y="17703"/>
                  </a:lnTo>
                  <a:cubicBezTo>
                    <a:pt x="14953" y="18443"/>
                    <a:pt x="14022" y="18866"/>
                    <a:pt x="13028" y="18866"/>
                  </a:cubicBezTo>
                  <a:cubicBezTo>
                    <a:pt x="13015" y="18867"/>
                    <a:pt x="13002" y="18867"/>
                    <a:pt x="12989" y="18867"/>
                  </a:cubicBezTo>
                  <a:cubicBezTo>
                    <a:pt x="12350" y="18867"/>
                    <a:pt x="12343" y="17890"/>
                    <a:pt x="12970" y="17890"/>
                  </a:cubicBezTo>
                  <a:cubicBezTo>
                    <a:pt x="12989" y="17890"/>
                    <a:pt x="13008" y="17891"/>
                    <a:pt x="13028" y="17893"/>
                  </a:cubicBezTo>
                  <a:cubicBezTo>
                    <a:pt x="14382" y="17893"/>
                    <a:pt x="15481" y="16793"/>
                    <a:pt x="15481" y="15440"/>
                  </a:cubicBezTo>
                  <a:lnTo>
                    <a:pt x="15481" y="15186"/>
                  </a:lnTo>
                  <a:close/>
                  <a:moveTo>
                    <a:pt x="29507" y="18650"/>
                  </a:moveTo>
                  <a:cubicBezTo>
                    <a:pt x="29802" y="18650"/>
                    <a:pt x="30001" y="19114"/>
                    <a:pt x="29652" y="19289"/>
                  </a:cubicBezTo>
                  <a:cubicBezTo>
                    <a:pt x="29573" y="19307"/>
                    <a:pt x="29490" y="19317"/>
                    <a:pt x="29409" y="19317"/>
                  </a:cubicBezTo>
                  <a:cubicBezTo>
                    <a:pt x="29293" y="19317"/>
                    <a:pt x="29180" y="19296"/>
                    <a:pt x="29081" y="19247"/>
                  </a:cubicBezTo>
                  <a:cubicBezTo>
                    <a:pt x="29081" y="19056"/>
                    <a:pt x="29165" y="18866"/>
                    <a:pt x="29313" y="18718"/>
                  </a:cubicBezTo>
                  <a:cubicBezTo>
                    <a:pt x="29379" y="18670"/>
                    <a:pt x="29445" y="18650"/>
                    <a:pt x="29507" y="18650"/>
                  </a:cubicBezTo>
                  <a:close/>
                  <a:moveTo>
                    <a:pt x="7318" y="18676"/>
                  </a:moveTo>
                  <a:cubicBezTo>
                    <a:pt x="7445" y="18676"/>
                    <a:pt x="7572" y="18697"/>
                    <a:pt x="7698" y="18739"/>
                  </a:cubicBezTo>
                  <a:cubicBezTo>
                    <a:pt x="7698" y="18930"/>
                    <a:pt x="7614" y="19120"/>
                    <a:pt x="7508" y="19268"/>
                  </a:cubicBezTo>
                  <a:cubicBezTo>
                    <a:pt x="7444" y="19308"/>
                    <a:pt x="7377" y="19327"/>
                    <a:pt x="7313" y="19327"/>
                  </a:cubicBezTo>
                  <a:cubicBezTo>
                    <a:pt x="7207" y="19327"/>
                    <a:pt x="7109" y="19275"/>
                    <a:pt x="7043" y="19183"/>
                  </a:cubicBezTo>
                  <a:cubicBezTo>
                    <a:pt x="6979" y="19120"/>
                    <a:pt x="6958" y="19014"/>
                    <a:pt x="6979" y="18930"/>
                  </a:cubicBezTo>
                  <a:cubicBezTo>
                    <a:pt x="7001" y="18845"/>
                    <a:pt x="7043" y="18781"/>
                    <a:pt x="7127" y="18718"/>
                  </a:cubicBezTo>
                  <a:cubicBezTo>
                    <a:pt x="7191" y="18697"/>
                    <a:pt x="7254" y="18676"/>
                    <a:pt x="7318" y="18676"/>
                  </a:cubicBezTo>
                  <a:close/>
                  <a:moveTo>
                    <a:pt x="24646" y="18624"/>
                  </a:moveTo>
                  <a:cubicBezTo>
                    <a:pt x="24705" y="18624"/>
                    <a:pt x="24762" y="18652"/>
                    <a:pt x="24808" y="18718"/>
                  </a:cubicBezTo>
                  <a:cubicBezTo>
                    <a:pt x="24872" y="18760"/>
                    <a:pt x="24935" y="18845"/>
                    <a:pt x="24956" y="18930"/>
                  </a:cubicBezTo>
                  <a:cubicBezTo>
                    <a:pt x="24988" y="19153"/>
                    <a:pt x="24816" y="19328"/>
                    <a:pt x="24620" y="19328"/>
                  </a:cubicBezTo>
                  <a:cubicBezTo>
                    <a:pt x="24556" y="19328"/>
                    <a:pt x="24490" y="19309"/>
                    <a:pt x="24428" y="19268"/>
                  </a:cubicBezTo>
                  <a:cubicBezTo>
                    <a:pt x="24083" y="19164"/>
                    <a:pt x="24385" y="18624"/>
                    <a:pt x="24646" y="18624"/>
                  </a:cubicBezTo>
                  <a:close/>
                  <a:moveTo>
                    <a:pt x="2403" y="18681"/>
                  </a:moveTo>
                  <a:cubicBezTo>
                    <a:pt x="2416" y="18681"/>
                    <a:pt x="2432" y="18686"/>
                    <a:pt x="2453" y="18697"/>
                  </a:cubicBezTo>
                  <a:cubicBezTo>
                    <a:pt x="2496" y="18697"/>
                    <a:pt x="2559" y="18697"/>
                    <a:pt x="2623" y="18739"/>
                  </a:cubicBezTo>
                  <a:cubicBezTo>
                    <a:pt x="2990" y="18809"/>
                    <a:pt x="2707" y="19399"/>
                    <a:pt x="2442" y="19399"/>
                  </a:cubicBezTo>
                  <a:cubicBezTo>
                    <a:pt x="2387" y="19399"/>
                    <a:pt x="2332" y="19373"/>
                    <a:pt x="2284" y="19310"/>
                  </a:cubicBezTo>
                  <a:lnTo>
                    <a:pt x="2284" y="19289"/>
                  </a:lnTo>
                  <a:cubicBezTo>
                    <a:pt x="2030" y="19141"/>
                    <a:pt x="2073" y="18760"/>
                    <a:pt x="2369" y="18697"/>
                  </a:cubicBezTo>
                  <a:cubicBezTo>
                    <a:pt x="2379" y="18686"/>
                    <a:pt x="2390" y="18681"/>
                    <a:pt x="2403" y="18681"/>
                  </a:cubicBezTo>
                  <a:close/>
                  <a:moveTo>
                    <a:pt x="1882" y="22229"/>
                  </a:moveTo>
                  <a:cubicBezTo>
                    <a:pt x="2009" y="22229"/>
                    <a:pt x="2178" y="22377"/>
                    <a:pt x="2348" y="22567"/>
                  </a:cubicBezTo>
                  <a:cubicBezTo>
                    <a:pt x="2178" y="22736"/>
                    <a:pt x="2009" y="22884"/>
                    <a:pt x="1882" y="22884"/>
                  </a:cubicBezTo>
                  <a:cubicBezTo>
                    <a:pt x="1692" y="22884"/>
                    <a:pt x="1544" y="22736"/>
                    <a:pt x="1544" y="22567"/>
                  </a:cubicBezTo>
                  <a:cubicBezTo>
                    <a:pt x="1544" y="22461"/>
                    <a:pt x="1586" y="22377"/>
                    <a:pt x="1650" y="22313"/>
                  </a:cubicBezTo>
                  <a:cubicBezTo>
                    <a:pt x="1692" y="22250"/>
                    <a:pt x="1777" y="22229"/>
                    <a:pt x="1882" y="22229"/>
                  </a:cubicBezTo>
                  <a:close/>
                  <a:moveTo>
                    <a:pt x="30053" y="22208"/>
                  </a:moveTo>
                  <a:cubicBezTo>
                    <a:pt x="30138" y="22208"/>
                    <a:pt x="30223" y="22250"/>
                    <a:pt x="30286" y="22313"/>
                  </a:cubicBezTo>
                  <a:cubicBezTo>
                    <a:pt x="30350" y="22377"/>
                    <a:pt x="30392" y="22461"/>
                    <a:pt x="30392" y="22546"/>
                  </a:cubicBezTo>
                  <a:cubicBezTo>
                    <a:pt x="30392" y="22736"/>
                    <a:pt x="30244" y="22884"/>
                    <a:pt x="30053" y="22884"/>
                  </a:cubicBezTo>
                  <a:cubicBezTo>
                    <a:pt x="29927" y="22884"/>
                    <a:pt x="29757" y="22736"/>
                    <a:pt x="29588" y="22546"/>
                  </a:cubicBezTo>
                  <a:cubicBezTo>
                    <a:pt x="29757" y="22356"/>
                    <a:pt x="29927" y="22208"/>
                    <a:pt x="30053" y="22208"/>
                  </a:cubicBezTo>
                  <a:close/>
                  <a:moveTo>
                    <a:pt x="21424" y="24090"/>
                  </a:moveTo>
                  <a:cubicBezTo>
                    <a:pt x="21530" y="24259"/>
                    <a:pt x="21573" y="24450"/>
                    <a:pt x="21551" y="24661"/>
                  </a:cubicBezTo>
                  <a:cubicBezTo>
                    <a:pt x="21502" y="24775"/>
                    <a:pt x="21378" y="24852"/>
                    <a:pt x="21246" y="24852"/>
                  </a:cubicBezTo>
                  <a:cubicBezTo>
                    <a:pt x="21207" y="24852"/>
                    <a:pt x="21167" y="24845"/>
                    <a:pt x="21128" y="24830"/>
                  </a:cubicBezTo>
                  <a:cubicBezTo>
                    <a:pt x="20959" y="24746"/>
                    <a:pt x="20875" y="24555"/>
                    <a:pt x="20938" y="24386"/>
                  </a:cubicBezTo>
                  <a:cubicBezTo>
                    <a:pt x="21001" y="24280"/>
                    <a:pt x="21213" y="24175"/>
                    <a:pt x="21424" y="24090"/>
                  </a:cubicBezTo>
                  <a:close/>
                  <a:moveTo>
                    <a:pt x="10490" y="24090"/>
                  </a:moveTo>
                  <a:cubicBezTo>
                    <a:pt x="10723" y="24175"/>
                    <a:pt x="10934" y="24280"/>
                    <a:pt x="10977" y="24386"/>
                  </a:cubicBezTo>
                  <a:cubicBezTo>
                    <a:pt x="11019" y="24471"/>
                    <a:pt x="11019" y="24576"/>
                    <a:pt x="10977" y="24661"/>
                  </a:cubicBezTo>
                  <a:cubicBezTo>
                    <a:pt x="10924" y="24798"/>
                    <a:pt x="10797" y="24867"/>
                    <a:pt x="10670" y="24867"/>
                  </a:cubicBezTo>
                  <a:cubicBezTo>
                    <a:pt x="10543" y="24867"/>
                    <a:pt x="10416" y="24798"/>
                    <a:pt x="10363" y="24661"/>
                  </a:cubicBezTo>
                  <a:cubicBezTo>
                    <a:pt x="10342" y="24450"/>
                    <a:pt x="10384" y="24259"/>
                    <a:pt x="10490" y="24090"/>
                  </a:cubicBezTo>
                  <a:close/>
                  <a:moveTo>
                    <a:pt x="1755" y="26057"/>
                  </a:moveTo>
                  <a:cubicBezTo>
                    <a:pt x="1904" y="26057"/>
                    <a:pt x="2052" y="26099"/>
                    <a:pt x="2200" y="26163"/>
                  </a:cubicBezTo>
                  <a:cubicBezTo>
                    <a:pt x="2115" y="26416"/>
                    <a:pt x="2030" y="26607"/>
                    <a:pt x="1925" y="26670"/>
                  </a:cubicBezTo>
                  <a:cubicBezTo>
                    <a:pt x="1870" y="26696"/>
                    <a:pt x="1818" y="26707"/>
                    <a:pt x="1769" y="26707"/>
                  </a:cubicBezTo>
                  <a:cubicBezTo>
                    <a:pt x="1455" y="26707"/>
                    <a:pt x="1281" y="26243"/>
                    <a:pt x="1629" y="26078"/>
                  </a:cubicBezTo>
                  <a:cubicBezTo>
                    <a:pt x="1671" y="26057"/>
                    <a:pt x="1713" y="26057"/>
                    <a:pt x="1755" y="26057"/>
                  </a:cubicBezTo>
                  <a:close/>
                  <a:moveTo>
                    <a:pt x="10842" y="27873"/>
                  </a:moveTo>
                  <a:cubicBezTo>
                    <a:pt x="10852" y="27873"/>
                    <a:pt x="10862" y="27874"/>
                    <a:pt x="10871" y="27876"/>
                  </a:cubicBezTo>
                  <a:cubicBezTo>
                    <a:pt x="10956" y="27876"/>
                    <a:pt x="11040" y="27918"/>
                    <a:pt x="11104" y="28003"/>
                  </a:cubicBezTo>
                  <a:cubicBezTo>
                    <a:pt x="11146" y="28066"/>
                    <a:pt x="11167" y="28151"/>
                    <a:pt x="11167" y="28235"/>
                  </a:cubicBezTo>
                  <a:cubicBezTo>
                    <a:pt x="11128" y="28412"/>
                    <a:pt x="10980" y="28534"/>
                    <a:pt x="10823" y="28534"/>
                  </a:cubicBezTo>
                  <a:cubicBezTo>
                    <a:pt x="10811" y="28534"/>
                    <a:pt x="10799" y="28533"/>
                    <a:pt x="10786" y="28531"/>
                  </a:cubicBezTo>
                  <a:cubicBezTo>
                    <a:pt x="10659" y="28510"/>
                    <a:pt x="10511" y="28341"/>
                    <a:pt x="10363" y="28130"/>
                  </a:cubicBezTo>
                  <a:cubicBezTo>
                    <a:pt x="10540" y="27992"/>
                    <a:pt x="10716" y="27873"/>
                    <a:pt x="10842" y="27873"/>
                  </a:cubicBezTo>
                  <a:close/>
                  <a:moveTo>
                    <a:pt x="2073" y="29525"/>
                  </a:moveTo>
                  <a:cubicBezTo>
                    <a:pt x="2178" y="29525"/>
                    <a:pt x="2284" y="29547"/>
                    <a:pt x="2411" y="29568"/>
                  </a:cubicBezTo>
                  <a:cubicBezTo>
                    <a:pt x="2411" y="29758"/>
                    <a:pt x="2348" y="29948"/>
                    <a:pt x="2221" y="30118"/>
                  </a:cubicBezTo>
                  <a:cubicBezTo>
                    <a:pt x="2163" y="30159"/>
                    <a:pt x="2099" y="30177"/>
                    <a:pt x="2035" y="30177"/>
                  </a:cubicBezTo>
                  <a:cubicBezTo>
                    <a:pt x="1934" y="30177"/>
                    <a:pt x="1833" y="30132"/>
                    <a:pt x="1755" y="30054"/>
                  </a:cubicBezTo>
                  <a:cubicBezTo>
                    <a:pt x="1713" y="29970"/>
                    <a:pt x="1692" y="29885"/>
                    <a:pt x="1692" y="29800"/>
                  </a:cubicBezTo>
                  <a:cubicBezTo>
                    <a:pt x="1713" y="29716"/>
                    <a:pt x="1755" y="29631"/>
                    <a:pt x="1819" y="29589"/>
                  </a:cubicBezTo>
                  <a:cubicBezTo>
                    <a:pt x="1904" y="29547"/>
                    <a:pt x="1988" y="29525"/>
                    <a:pt x="2073" y="29525"/>
                  </a:cubicBezTo>
                  <a:close/>
                  <a:moveTo>
                    <a:pt x="8481" y="31112"/>
                  </a:moveTo>
                  <a:cubicBezTo>
                    <a:pt x="8714" y="31196"/>
                    <a:pt x="8904" y="31302"/>
                    <a:pt x="8967" y="31408"/>
                  </a:cubicBezTo>
                  <a:cubicBezTo>
                    <a:pt x="9010" y="31492"/>
                    <a:pt x="9010" y="31577"/>
                    <a:pt x="8967" y="31661"/>
                  </a:cubicBezTo>
                  <a:cubicBezTo>
                    <a:pt x="8925" y="31746"/>
                    <a:pt x="8862" y="31810"/>
                    <a:pt x="8777" y="31852"/>
                  </a:cubicBezTo>
                  <a:cubicBezTo>
                    <a:pt x="8739" y="31866"/>
                    <a:pt x="8700" y="31873"/>
                    <a:pt x="8661" y="31873"/>
                  </a:cubicBezTo>
                  <a:cubicBezTo>
                    <a:pt x="8529" y="31873"/>
                    <a:pt x="8403" y="31793"/>
                    <a:pt x="8354" y="31661"/>
                  </a:cubicBezTo>
                  <a:cubicBezTo>
                    <a:pt x="8333" y="31471"/>
                    <a:pt x="8375" y="31281"/>
                    <a:pt x="8481" y="31112"/>
                  </a:cubicBezTo>
                  <a:close/>
                  <a:moveTo>
                    <a:pt x="4991" y="31598"/>
                  </a:moveTo>
                  <a:cubicBezTo>
                    <a:pt x="5161" y="31767"/>
                    <a:pt x="5309" y="31936"/>
                    <a:pt x="5309" y="32063"/>
                  </a:cubicBezTo>
                  <a:cubicBezTo>
                    <a:pt x="5309" y="32254"/>
                    <a:pt x="5161" y="32402"/>
                    <a:pt x="4991" y="32402"/>
                  </a:cubicBezTo>
                  <a:cubicBezTo>
                    <a:pt x="4801" y="32402"/>
                    <a:pt x="4653" y="32254"/>
                    <a:pt x="4653" y="32063"/>
                  </a:cubicBezTo>
                  <a:cubicBezTo>
                    <a:pt x="4653" y="31936"/>
                    <a:pt x="4801" y="31767"/>
                    <a:pt x="4991" y="31598"/>
                  </a:cubicBezTo>
                  <a:close/>
                  <a:moveTo>
                    <a:pt x="13515" y="1"/>
                  </a:moveTo>
                  <a:lnTo>
                    <a:pt x="13515" y="1968"/>
                  </a:lnTo>
                  <a:lnTo>
                    <a:pt x="14509" y="1968"/>
                  </a:lnTo>
                  <a:lnTo>
                    <a:pt x="14509" y="974"/>
                  </a:lnTo>
                  <a:lnTo>
                    <a:pt x="17427" y="974"/>
                  </a:lnTo>
                  <a:lnTo>
                    <a:pt x="17427" y="3427"/>
                  </a:lnTo>
                  <a:cubicBezTo>
                    <a:pt x="17427" y="3702"/>
                    <a:pt x="17216" y="3913"/>
                    <a:pt x="16941" y="3913"/>
                  </a:cubicBezTo>
                  <a:lnTo>
                    <a:pt x="14995" y="3913"/>
                  </a:lnTo>
                  <a:cubicBezTo>
                    <a:pt x="14720" y="3913"/>
                    <a:pt x="14509" y="3702"/>
                    <a:pt x="14509" y="3427"/>
                  </a:cubicBezTo>
                  <a:lnTo>
                    <a:pt x="14509" y="2941"/>
                  </a:lnTo>
                  <a:lnTo>
                    <a:pt x="13515" y="2941"/>
                  </a:lnTo>
                  <a:lnTo>
                    <a:pt x="13515" y="3427"/>
                  </a:lnTo>
                  <a:cubicBezTo>
                    <a:pt x="13515" y="4061"/>
                    <a:pt x="13916" y="4611"/>
                    <a:pt x="14509" y="4823"/>
                  </a:cubicBezTo>
                  <a:lnTo>
                    <a:pt x="14509" y="15440"/>
                  </a:lnTo>
                  <a:cubicBezTo>
                    <a:pt x="14487" y="16201"/>
                    <a:pt x="13895" y="16836"/>
                    <a:pt x="13134" y="16899"/>
                  </a:cubicBezTo>
                  <a:cubicBezTo>
                    <a:pt x="12161" y="16476"/>
                    <a:pt x="11167" y="16138"/>
                    <a:pt x="10152" y="15842"/>
                  </a:cubicBezTo>
                  <a:cubicBezTo>
                    <a:pt x="9813" y="15524"/>
                    <a:pt x="9517" y="15144"/>
                    <a:pt x="9306" y="14721"/>
                  </a:cubicBezTo>
                  <a:lnTo>
                    <a:pt x="10490" y="14467"/>
                  </a:lnTo>
                  <a:cubicBezTo>
                    <a:pt x="10850" y="14700"/>
                    <a:pt x="11252" y="14848"/>
                    <a:pt x="11675" y="14890"/>
                  </a:cubicBezTo>
                  <a:cubicBezTo>
                    <a:pt x="11801" y="14890"/>
                    <a:pt x="11950" y="14869"/>
                    <a:pt x="12076" y="14827"/>
                  </a:cubicBezTo>
                  <a:cubicBezTo>
                    <a:pt x="12859" y="14657"/>
                    <a:pt x="13324" y="13832"/>
                    <a:pt x="13049" y="13092"/>
                  </a:cubicBezTo>
                  <a:cubicBezTo>
                    <a:pt x="12865" y="12540"/>
                    <a:pt x="12358" y="12199"/>
                    <a:pt x="11819" y="12199"/>
                  </a:cubicBezTo>
                  <a:cubicBezTo>
                    <a:pt x="11615" y="12199"/>
                    <a:pt x="11407" y="12248"/>
                    <a:pt x="11209" y="12352"/>
                  </a:cubicBezTo>
                  <a:cubicBezTo>
                    <a:pt x="10659" y="12542"/>
                    <a:pt x="10406" y="13050"/>
                    <a:pt x="10215" y="13536"/>
                  </a:cubicBezTo>
                  <a:lnTo>
                    <a:pt x="9010" y="13769"/>
                  </a:lnTo>
                  <a:cubicBezTo>
                    <a:pt x="8946" y="12987"/>
                    <a:pt x="9221" y="12204"/>
                    <a:pt x="9771" y="11633"/>
                  </a:cubicBezTo>
                  <a:lnTo>
                    <a:pt x="9835" y="11612"/>
                  </a:lnTo>
                  <a:cubicBezTo>
                    <a:pt x="10342" y="11421"/>
                    <a:pt x="10892" y="11210"/>
                    <a:pt x="11125" y="10639"/>
                  </a:cubicBezTo>
                  <a:cubicBezTo>
                    <a:pt x="11371" y="9679"/>
                    <a:pt x="10606" y="8995"/>
                    <a:pt x="9829" y="8995"/>
                  </a:cubicBezTo>
                  <a:cubicBezTo>
                    <a:pt x="9407" y="8995"/>
                    <a:pt x="8982" y="9197"/>
                    <a:pt x="8714" y="9666"/>
                  </a:cubicBezTo>
                  <a:cubicBezTo>
                    <a:pt x="8502" y="10174"/>
                    <a:pt x="8714" y="10681"/>
                    <a:pt x="8925" y="11125"/>
                  </a:cubicBezTo>
                  <a:cubicBezTo>
                    <a:pt x="8693" y="11421"/>
                    <a:pt x="8502" y="11718"/>
                    <a:pt x="8354" y="12035"/>
                  </a:cubicBezTo>
                  <a:lnTo>
                    <a:pt x="6662" y="12119"/>
                  </a:lnTo>
                  <a:cubicBezTo>
                    <a:pt x="6556" y="11654"/>
                    <a:pt x="6408" y="11189"/>
                    <a:pt x="5964" y="10914"/>
                  </a:cubicBezTo>
                  <a:cubicBezTo>
                    <a:pt x="5756" y="10792"/>
                    <a:pt x="5525" y="10733"/>
                    <a:pt x="5296" y="10733"/>
                  </a:cubicBezTo>
                  <a:cubicBezTo>
                    <a:pt x="4853" y="10733"/>
                    <a:pt x="4418" y="10953"/>
                    <a:pt x="4167" y="11358"/>
                  </a:cubicBezTo>
                  <a:cubicBezTo>
                    <a:pt x="3807" y="11971"/>
                    <a:pt x="3997" y="12775"/>
                    <a:pt x="4611" y="13156"/>
                  </a:cubicBezTo>
                  <a:cubicBezTo>
                    <a:pt x="4822" y="13261"/>
                    <a:pt x="5034" y="13325"/>
                    <a:pt x="5266" y="13325"/>
                  </a:cubicBezTo>
                  <a:cubicBezTo>
                    <a:pt x="5605" y="13304"/>
                    <a:pt x="5922" y="13240"/>
                    <a:pt x="6218" y="13135"/>
                  </a:cubicBezTo>
                  <a:lnTo>
                    <a:pt x="6345" y="13113"/>
                  </a:lnTo>
                  <a:lnTo>
                    <a:pt x="8037" y="13029"/>
                  </a:lnTo>
                  <a:lnTo>
                    <a:pt x="8037" y="13177"/>
                  </a:lnTo>
                  <a:cubicBezTo>
                    <a:pt x="7952" y="13959"/>
                    <a:pt x="8143" y="14763"/>
                    <a:pt x="8587" y="15440"/>
                  </a:cubicBezTo>
                  <a:cubicBezTo>
                    <a:pt x="7466" y="15144"/>
                    <a:pt x="6345" y="14975"/>
                    <a:pt x="5203" y="14932"/>
                  </a:cubicBezTo>
                  <a:cubicBezTo>
                    <a:pt x="4843" y="14530"/>
                    <a:pt x="4441" y="14107"/>
                    <a:pt x="3849" y="14107"/>
                  </a:cubicBezTo>
                  <a:cubicBezTo>
                    <a:pt x="3789" y="14099"/>
                    <a:pt x="3728" y="14096"/>
                    <a:pt x="3669" y="14096"/>
                  </a:cubicBezTo>
                  <a:cubicBezTo>
                    <a:pt x="2944" y="14096"/>
                    <a:pt x="2348" y="14676"/>
                    <a:pt x="2348" y="15419"/>
                  </a:cubicBezTo>
                  <a:cubicBezTo>
                    <a:pt x="2348" y="16162"/>
                    <a:pt x="2944" y="16742"/>
                    <a:pt x="3669" y="16742"/>
                  </a:cubicBezTo>
                  <a:cubicBezTo>
                    <a:pt x="3728" y="16742"/>
                    <a:pt x="3789" y="16738"/>
                    <a:pt x="3849" y="16730"/>
                  </a:cubicBezTo>
                  <a:cubicBezTo>
                    <a:pt x="4441" y="16730"/>
                    <a:pt x="4843" y="16286"/>
                    <a:pt x="5203" y="15905"/>
                  </a:cubicBezTo>
                  <a:cubicBezTo>
                    <a:pt x="6155" y="15905"/>
                    <a:pt x="7593" y="16159"/>
                    <a:pt x="9052" y="16561"/>
                  </a:cubicBezTo>
                  <a:lnTo>
                    <a:pt x="8037" y="17809"/>
                  </a:lnTo>
                  <a:cubicBezTo>
                    <a:pt x="7806" y="17758"/>
                    <a:pt x="7566" y="17713"/>
                    <a:pt x="7327" y="17713"/>
                  </a:cubicBezTo>
                  <a:cubicBezTo>
                    <a:pt x="7063" y="17713"/>
                    <a:pt x="6801" y="17769"/>
                    <a:pt x="6556" y="17935"/>
                  </a:cubicBezTo>
                  <a:cubicBezTo>
                    <a:pt x="5584" y="18591"/>
                    <a:pt x="5901" y="20114"/>
                    <a:pt x="7064" y="20304"/>
                  </a:cubicBezTo>
                  <a:cubicBezTo>
                    <a:pt x="7149" y="20325"/>
                    <a:pt x="7233" y="20325"/>
                    <a:pt x="7297" y="20325"/>
                  </a:cubicBezTo>
                  <a:cubicBezTo>
                    <a:pt x="7572" y="20325"/>
                    <a:pt x="7825" y="20262"/>
                    <a:pt x="8037" y="20093"/>
                  </a:cubicBezTo>
                  <a:cubicBezTo>
                    <a:pt x="8544" y="19754"/>
                    <a:pt x="8629" y="19162"/>
                    <a:pt x="8693" y="18633"/>
                  </a:cubicBezTo>
                  <a:lnTo>
                    <a:pt x="8693" y="18570"/>
                  </a:lnTo>
                  <a:lnTo>
                    <a:pt x="10067" y="16857"/>
                  </a:lnTo>
                  <a:cubicBezTo>
                    <a:pt x="10723" y="17047"/>
                    <a:pt x="11336" y="17259"/>
                    <a:pt x="11886" y="17470"/>
                  </a:cubicBezTo>
                  <a:cubicBezTo>
                    <a:pt x="11463" y="17978"/>
                    <a:pt x="11442" y="18718"/>
                    <a:pt x="11823" y="19247"/>
                  </a:cubicBezTo>
                  <a:cubicBezTo>
                    <a:pt x="10871" y="19712"/>
                    <a:pt x="10004" y="20347"/>
                    <a:pt x="9285" y="21129"/>
                  </a:cubicBezTo>
                  <a:lnTo>
                    <a:pt x="6408" y="21573"/>
                  </a:lnTo>
                  <a:lnTo>
                    <a:pt x="3849" y="19374"/>
                  </a:lnTo>
                  <a:lnTo>
                    <a:pt x="3849" y="19352"/>
                  </a:lnTo>
                  <a:cubicBezTo>
                    <a:pt x="3744" y="18824"/>
                    <a:pt x="3638" y="18232"/>
                    <a:pt x="3109" y="17914"/>
                  </a:cubicBezTo>
                  <a:cubicBezTo>
                    <a:pt x="2920" y="17831"/>
                    <a:pt x="2736" y="17794"/>
                    <a:pt x="2561" y="17794"/>
                  </a:cubicBezTo>
                  <a:cubicBezTo>
                    <a:pt x="1447" y="17794"/>
                    <a:pt x="731" y="19315"/>
                    <a:pt x="1755" y="20156"/>
                  </a:cubicBezTo>
                  <a:cubicBezTo>
                    <a:pt x="1967" y="20283"/>
                    <a:pt x="2178" y="20325"/>
                    <a:pt x="2411" y="20325"/>
                  </a:cubicBezTo>
                  <a:cubicBezTo>
                    <a:pt x="2707" y="20325"/>
                    <a:pt x="3003" y="20262"/>
                    <a:pt x="3299" y="20177"/>
                  </a:cubicBezTo>
                  <a:lnTo>
                    <a:pt x="5139" y="21764"/>
                  </a:lnTo>
                  <a:lnTo>
                    <a:pt x="3194" y="22060"/>
                  </a:lnTo>
                  <a:cubicBezTo>
                    <a:pt x="2834" y="21679"/>
                    <a:pt x="2453" y="21256"/>
                    <a:pt x="1861" y="21256"/>
                  </a:cubicBezTo>
                  <a:cubicBezTo>
                    <a:pt x="127" y="21256"/>
                    <a:pt x="127" y="23878"/>
                    <a:pt x="1861" y="23878"/>
                  </a:cubicBezTo>
                  <a:cubicBezTo>
                    <a:pt x="2475" y="23878"/>
                    <a:pt x="2876" y="23434"/>
                    <a:pt x="3236" y="23032"/>
                  </a:cubicBezTo>
                  <a:lnTo>
                    <a:pt x="5203" y="22736"/>
                  </a:lnTo>
                  <a:lnTo>
                    <a:pt x="4336" y="23963"/>
                  </a:lnTo>
                  <a:lnTo>
                    <a:pt x="5139" y="24513"/>
                  </a:lnTo>
                  <a:lnTo>
                    <a:pt x="6535" y="22525"/>
                  </a:lnTo>
                  <a:lnTo>
                    <a:pt x="8270" y="22271"/>
                  </a:lnTo>
                  <a:lnTo>
                    <a:pt x="8270" y="22271"/>
                  </a:lnTo>
                  <a:cubicBezTo>
                    <a:pt x="8079" y="22483"/>
                    <a:pt x="7910" y="22715"/>
                    <a:pt x="7741" y="22969"/>
                  </a:cubicBezTo>
                  <a:cubicBezTo>
                    <a:pt x="7106" y="23836"/>
                    <a:pt x="6556" y="24788"/>
                    <a:pt x="6091" y="25761"/>
                  </a:cubicBezTo>
                  <a:lnTo>
                    <a:pt x="2919" y="25422"/>
                  </a:lnTo>
                  <a:lnTo>
                    <a:pt x="2813" y="25380"/>
                  </a:lnTo>
                  <a:cubicBezTo>
                    <a:pt x="2471" y="25238"/>
                    <a:pt x="2110" y="25086"/>
                    <a:pt x="1742" y="25086"/>
                  </a:cubicBezTo>
                  <a:cubicBezTo>
                    <a:pt x="1564" y="25086"/>
                    <a:pt x="1385" y="25121"/>
                    <a:pt x="1206" y="25211"/>
                  </a:cubicBezTo>
                  <a:cubicBezTo>
                    <a:pt x="0" y="25824"/>
                    <a:pt x="402" y="27643"/>
                    <a:pt x="1755" y="27707"/>
                  </a:cubicBezTo>
                  <a:cubicBezTo>
                    <a:pt x="1967" y="27707"/>
                    <a:pt x="2157" y="27643"/>
                    <a:pt x="2348" y="27558"/>
                  </a:cubicBezTo>
                  <a:cubicBezTo>
                    <a:pt x="2813" y="27326"/>
                    <a:pt x="3003" y="26882"/>
                    <a:pt x="3151" y="26416"/>
                  </a:cubicBezTo>
                  <a:lnTo>
                    <a:pt x="5689" y="26691"/>
                  </a:lnTo>
                  <a:cubicBezTo>
                    <a:pt x="5499" y="27135"/>
                    <a:pt x="5330" y="27601"/>
                    <a:pt x="5182" y="28066"/>
                  </a:cubicBezTo>
                  <a:lnTo>
                    <a:pt x="2919" y="28679"/>
                  </a:lnTo>
                  <a:lnTo>
                    <a:pt x="2834" y="28679"/>
                  </a:lnTo>
                  <a:cubicBezTo>
                    <a:pt x="2582" y="28629"/>
                    <a:pt x="2316" y="28579"/>
                    <a:pt x="2055" y="28579"/>
                  </a:cubicBezTo>
                  <a:cubicBezTo>
                    <a:pt x="1770" y="28579"/>
                    <a:pt x="1491" y="28639"/>
                    <a:pt x="1248" y="28827"/>
                  </a:cubicBezTo>
                  <a:cubicBezTo>
                    <a:pt x="334" y="29741"/>
                    <a:pt x="1099" y="31107"/>
                    <a:pt x="2160" y="31107"/>
                  </a:cubicBezTo>
                  <a:cubicBezTo>
                    <a:pt x="2376" y="31107"/>
                    <a:pt x="2605" y="31050"/>
                    <a:pt x="2834" y="30921"/>
                  </a:cubicBezTo>
                  <a:cubicBezTo>
                    <a:pt x="3257" y="30583"/>
                    <a:pt x="3363" y="30054"/>
                    <a:pt x="3384" y="29568"/>
                  </a:cubicBezTo>
                  <a:lnTo>
                    <a:pt x="4864" y="29166"/>
                  </a:lnTo>
                  <a:lnTo>
                    <a:pt x="4864" y="29166"/>
                  </a:lnTo>
                  <a:cubicBezTo>
                    <a:pt x="4716" y="29695"/>
                    <a:pt x="4611" y="30202"/>
                    <a:pt x="4547" y="30710"/>
                  </a:cubicBezTo>
                  <a:cubicBezTo>
                    <a:pt x="4145" y="31069"/>
                    <a:pt x="3701" y="31471"/>
                    <a:pt x="3701" y="32084"/>
                  </a:cubicBezTo>
                  <a:cubicBezTo>
                    <a:pt x="3701" y="32804"/>
                    <a:pt x="4272" y="33396"/>
                    <a:pt x="5013" y="33396"/>
                  </a:cubicBezTo>
                  <a:cubicBezTo>
                    <a:pt x="5732" y="33396"/>
                    <a:pt x="6324" y="32804"/>
                    <a:pt x="6324" y="32084"/>
                  </a:cubicBezTo>
                  <a:cubicBezTo>
                    <a:pt x="6324" y="31513"/>
                    <a:pt x="5901" y="31112"/>
                    <a:pt x="5520" y="30773"/>
                  </a:cubicBezTo>
                  <a:cubicBezTo>
                    <a:pt x="5710" y="29652"/>
                    <a:pt x="6007" y="28552"/>
                    <a:pt x="6408" y="27516"/>
                  </a:cubicBezTo>
                  <a:lnTo>
                    <a:pt x="7677" y="30477"/>
                  </a:lnTo>
                  <a:cubicBezTo>
                    <a:pt x="7466" y="30942"/>
                    <a:pt x="7233" y="31492"/>
                    <a:pt x="7466" y="32021"/>
                  </a:cubicBezTo>
                  <a:cubicBezTo>
                    <a:pt x="7613" y="32625"/>
                    <a:pt x="8151" y="33015"/>
                    <a:pt x="8729" y="33015"/>
                  </a:cubicBezTo>
                  <a:cubicBezTo>
                    <a:pt x="8900" y="33015"/>
                    <a:pt x="9074" y="32981"/>
                    <a:pt x="9242" y="32909"/>
                  </a:cubicBezTo>
                  <a:cubicBezTo>
                    <a:pt x="9983" y="32592"/>
                    <a:pt x="10279" y="31704"/>
                    <a:pt x="9877" y="31006"/>
                  </a:cubicBezTo>
                  <a:cubicBezTo>
                    <a:pt x="9644" y="30456"/>
                    <a:pt x="9073" y="30266"/>
                    <a:pt x="8587" y="30096"/>
                  </a:cubicBezTo>
                  <a:lnTo>
                    <a:pt x="7889" y="28468"/>
                  </a:lnTo>
                  <a:lnTo>
                    <a:pt x="7889" y="28468"/>
                  </a:lnTo>
                  <a:lnTo>
                    <a:pt x="9454" y="28531"/>
                  </a:lnTo>
                  <a:cubicBezTo>
                    <a:pt x="9750" y="28954"/>
                    <a:pt x="10088" y="29420"/>
                    <a:pt x="10659" y="29483"/>
                  </a:cubicBezTo>
                  <a:cubicBezTo>
                    <a:pt x="10723" y="29504"/>
                    <a:pt x="10765" y="29504"/>
                    <a:pt x="10829" y="29504"/>
                  </a:cubicBezTo>
                  <a:cubicBezTo>
                    <a:pt x="12330" y="29377"/>
                    <a:pt x="12478" y="27220"/>
                    <a:pt x="11019" y="26903"/>
                  </a:cubicBezTo>
                  <a:cubicBezTo>
                    <a:pt x="10960" y="26895"/>
                    <a:pt x="10903" y="26891"/>
                    <a:pt x="10847" y="26891"/>
                  </a:cubicBezTo>
                  <a:cubicBezTo>
                    <a:pt x="10321" y="26891"/>
                    <a:pt x="9921" y="27231"/>
                    <a:pt x="9538" y="27537"/>
                  </a:cubicBezTo>
                  <a:lnTo>
                    <a:pt x="7466" y="27495"/>
                  </a:lnTo>
                  <a:lnTo>
                    <a:pt x="6937" y="26247"/>
                  </a:lnTo>
                  <a:cubicBezTo>
                    <a:pt x="7572" y="24894"/>
                    <a:pt x="8375" y="23625"/>
                    <a:pt x="9348" y="22483"/>
                  </a:cubicBezTo>
                  <a:lnTo>
                    <a:pt x="9708" y="23455"/>
                  </a:lnTo>
                  <a:cubicBezTo>
                    <a:pt x="9496" y="23942"/>
                    <a:pt x="9242" y="24471"/>
                    <a:pt x="9475" y="25042"/>
                  </a:cubicBezTo>
                  <a:cubicBezTo>
                    <a:pt x="9695" y="25576"/>
                    <a:pt x="10179" y="25840"/>
                    <a:pt x="10666" y="25840"/>
                  </a:cubicBezTo>
                  <a:cubicBezTo>
                    <a:pt x="11163" y="25840"/>
                    <a:pt x="11662" y="25565"/>
                    <a:pt x="11886" y="25021"/>
                  </a:cubicBezTo>
                  <a:cubicBezTo>
                    <a:pt x="12034" y="24703"/>
                    <a:pt x="12034" y="24344"/>
                    <a:pt x="11886" y="24027"/>
                  </a:cubicBezTo>
                  <a:cubicBezTo>
                    <a:pt x="11653" y="23477"/>
                    <a:pt x="11125" y="23286"/>
                    <a:pt x="10617" y="23096"/>
                  </a:cubicBezTo>
                  <a:lnTo>
                    <a:pt x="10088" y="21679"/>
                  </a:lnTo>
                  <a:cubicBezTo>
                    <a:pt x="11125" y="20664"/>
                    <a:pt x="12182" y="20008"/>
                    <a:pt x="13092" y="19839"/>
                  </a:cubicBezTo>
                  <a:cubicBezTo>
                    <a:pt x="14149" y="19818"/>
                    <a:pt x="15164" y="19416"/>
                    <a:pt x="15968" y="18697"/>
                  </a:cubicBezTo>
                  <a:cubicBezTo>
                    <a:pt x="16750" y="19416"/>
                    <a:pt x="17787" y="19818"/>
                    <a:pt x="18844" y="19839"/>
                  </a:cubicBezTo>
                  <a:cubicBezTo>
                    <a:pt x="19754" y="20008"/>
                    <a:pt x="20811" y="20664"/>
                    <a:pt x="21826" y="21679"/>
                  </a:cubicBezTo>
                  <a:lnTo>
                    <a:pt x="21298" y="23096"/>
                  </a:lnTo>
                  <a:cubicBezTo>
                    <a:pt x="20811" y="23265"/>
                    <a:pt x="20261" y="23477"/>
                    <a:pt x="20029" y="24027"/>
                  </a:cubicBezTo>
                  <a:cubicBezTo>
                    <a:pt x="19780" y="24994"/>
                    <a:pt x="20552" y="25691"/>
                    <a:pt x="21342" y="25691"/>
                  </a:cubicBezTo>
                  <a:cubicBezTo>
                    <a:pt x="21760" y="25691"/>
                    <a:pt x="22183" y="25496"/>
                    <a:pt x="22461" y="25042"/>
                  </a:cubicBezTo>
                  <a:cubicBezTo>
                    <a:pt x="22672" y="24492"/>
                    <a:pt x="22440" y="23942"/>
                    <a:pt x="22207" y="23455"/>
                  </a:cubicBezTo>
                  <a:lnTo>
                    <a:pt x="22567" y="22483"/>
                  </a:lnTo>
                  <a:cubicBezTo>
                    <a:pt x="22968" y="22927"/>
                    <a:pt x="23328" y="23413"/>
                    <a:pt x="23666" y="23921"/>
                  </a:cubicBezTo>
                  <a:lnTo>
                    <a:pt x="24470" y="23371"/>
                  </a:lnTo>
                  <a:cubicBezTo>
                    <a:pt x="24216" y="22969"/>
                    <a:pt x="23920" y="22588"/>
                    <a:pt x="23645" y="22229"/>
                  </a:cubicBezTo>
                  <a:lnTo>
                    <a:pt x="23645" y="22229"/>
                  </a:lnTo>
                  <a:lnTo>
                    <a:pt x="25379" y="22504"/>
                  </a:lnTo>
                  <a:lnTo>
                    <a:pt x="26775" y="24492"/>
                  </a:lnTo>
                  <a:lnTo>
                    <a:pt x="27558" y="23942"/>
                  </a:lnTo>
                  <a:lnTo>
                    <a:pt x="26691" y="22694"/>
                  </a:lnTo>
                  <a:lnTo>
                    <a:pt x="28658" y="23011"/>
                  </a:lnTo>
                  <a:cubicBezTo>
                    <a:pt x="29017" y="23392"/>
                    <a:pt x="29419" y="23836"/>
                    <a:pt x="30032" y="23836"/>
                  </a:cubicBezTo>
                  <a:cubicBezTo>
                    <a:pt x="30751" y="23836"/>
                    <a:pt x="31344" y="23244"/>
                    <a:pt x="31344" y="22525"/>
                  </a:cubicBezTo>
                  <a:cubicBezTo>
                    <a:pt x="31344" y="21806"/>
                    <a:pt x="30751" y="21214"/>
                    <a:pt x="30032" y="21214"/>
                  </a:cubicBezTo>
                  <a:cubicBezTo>
                    <a:pt x="29461" y="21214"/>
                    <a:pt x="29059" y="21615"/>
                    <a:pt x="28721" y="22017"/>
                  </a:cubicBezTo>
                  <a:lnTo>
                    <a:pt x="26754" y="21700"/>
                  </a:lnTo>
                  <a:lnTo>
                    <a:pt x="28615" y="20114"/>
                  </a:lnTo>
                  <a:cubicBezTo>
                    <a:pt x="28890" y="20220"/>
                    <a:pt x="29186" y="20262"/>
                    <a:pt x="29482" y="20283"/>
                  </a:cubicBezTo>
                  <a:cubicBezTo>
                    <a:pt x="29715" y="20283"/>
                    <a:pt x="29948" y="20220"/>
                    <a:pt x="30138" y="20114"/>
                  </a:cubicBezTo>
                  <a:cubicBezTo>
                    <a:pt x="31180" y="19273"/>
                    <a:pt x="30468" y="17752"/>
                    <a:pt x="29340" y="17752"/>
                  </a:cubicBezTo>
                  <a:cubicBezTo>
                    <a:pt x="29163" y="17752"/>
                    <a:pt x="28976" y="17789"/>
                    <a:pt x="28784" y="17872"/>
                  </a:cubicBezTo>
                  <a:cubicBezTo>
                    <a:pt x="28256" y="18189"/>
                    <a:pt x="28150" y="18781"/>
                    <a:pt x="28044" y="19310"/>
                  </a:cubicBezTo>
                  <a:lnTo>
                    <a:pt x="25506" y="21510"/>
                  </a:lnTo>
                  <a:lnTo>
                    <a:pt x="22630" y="21087"/>
                  </a:lnTo>
                  <a:cubicBezTo>
                    <a:pt x="21890" y="20304"/>
                    <a:pt x="21023" y="19670"/>
                    <a:pt x="20071" y="19204"/>
                  </a:cubicBezTo>
                  <a:cubicBezTo>
                    <a:pt x="20452" y="18655"/>
                    <a:pt x="20430" y="17935"/>
                    <a:pt x="20007" y="17428"/>
                  </a:cubicBezTo>
                  <a:cubicBezTo>
                    <a:pt x="20557" y="17216"/>
                    <a:pt x="21192" y="17005"/>
                    <a:pt x="21847" y="16815"/>
                  </a:cubicBezTo>
                  <a:lnTo>
                    <a:pt x="23201" y="18528"/>
                  </a:lnTo>
                  <a:lnTo>
                    <a:pt x="23201" y="18591"/>
                  </a:lnTo>
                  <a:cubicBezTo>
                    <a:pt x="23286" y="19120"/>
                    <a:pt x="23349" y="19712"/>
                    <a:pt x="23857" y="20050"/>
                  </a:cubicBezTo>
                  <a:cubicBezTo>
                    <a:pt x="24068" y="20198"/>
                    <a:pt x="24322" y="20283"/>
                    <a:pt x="24597" y="20283"/>
                  </a:cubicBezTo>
                  <a:cubicBezTo>
                    <a:pt x="24681" y="20283"/>
                    <a:pt x="24766" y="20283"/>
                    <a:pt x="24830" y="20262"/>
                  </a:cubicBezTo>
                  <a:cubicBezTo>
                    <a:pt x="25972" y="20029"/>
                    <a:pt x="26289" y="18549"/>
                    <a:pt x="25337" y="17893"/>
                  </a:cubicBezTo>
                  <a:cubicBezTo>
                    <a:pt x="25093" y="17726"/>
                    <a:pt x="24830" y="17671"/>
                    <a:pt x="24566" y="17671"/>
                  </a:cubicBezTo>
                  <a:cubicBezTo>
                    <a:pt x="24328" y="17671"/>
                    <a:pt x="24087" y="17716"/>
                    <a:pt x="23857" y="17766"/>
                  </a:cubicBezTo>
                  <a:lnTo>
                    <a:pt x="22863" y="16518"/>
                  </a:lnTo>
                  <a:cubicBezTo>
                    <a:pt x="24301" y="16138"/>
                    <a:pt x="25760" y="15863"/>
                    <a:pt x="26691" y="15863"/>
                  </a:cubicBezTo>
                  <a:cubicBezTo>
                    <a:pt x="27050" y="16244"/>
                    <a:pt x="27452" y="16688"/>
                    <a:pt x="28044" y="16688"/>
                  </a:cubicBezTo>
                  <a:cubicBezTo>
                    <a:pt x="29588" y="16476"/>
                    <a:pt x="29588" y="14255"/>
                    <a:pt x="28044" y="14065"/>
                  </a:cubicBezTo>
                  <a:cubicBezTo>
                    <a:pt x="27452" y="14065"/>
                    <a:pt x="27050" y="14488"/>
                    <a:pt x="26712" y="14890"/>
                  </a:cubicBezTo>
                  <a:cubicBezTo>
                    <a:pt x="25570" y="14932"/>
                    <a:pt x="24428" y="15101"/>
                    <a:pt x="23328" y="15376"/>
                  </a:cubicBezTo>
                  <a:cubicBezTo>
                    <a:pt x="23751" y="14721"/>
                    <a:pt x="23941" y="13917"/>
                    <a:pt x="23878" y="13113"/>
                  </a:cubicBezTo>
                  <a:cubicBezTo>
                    <a:pt x="23857" y="13071"/>
                    <a:pt x="23857" y="13029"/>
                    <a:pt x="23857" y="12987"/>
                  </a:cubicBezTo>
                  <a:lnTo>
                    <a:pt x="23857" y="12987"/>
                  </a:lnTo>
                  <a:lnTo>
                    <a:pt x="25549" y="13071"/>
                  </a:lnTo>
                  <a:lnTo>
                    <a:pt x="25676" y="13092"/>
                  </a:lnTo>
                  <a:cubicBezTo>
                    <a:pt x="25972" y="13198"/>
                    <a:pt x="26310" y="13261"/>
                    <a:pt x="26627" y="13283"/>
                  </a:cubicBezTo>
                  <a:cubicBezTo>
                    <a:pt x="26860" y="13283"/>
                    <a:pt x="27093" y="13219"/>
                    <a:pt x="27283" y="13113"/>
                  </a:cubicBezTo>
                  <a:cubicBezTo>
                    <a:pt x="27579" y="12923"/>
                    <a:pt x="27790" y="12648"/>
                    <a:pt x="27875" y="12310"/>
                  </a:cubicBezTo>
                  <a:cubicBezTo>
                    <a:pt x="28089" y="11419"/>
                    <a:pt x="27390" y="10683"/>
                    <a:pt x="26601" y="10683"/>
                  </a:cubicBezTo>
                  <a:cubicBezTo>
                    <a:pt x="26378" y="10683"/>
                    <a:pt x="26148" y="10741"/>
                    <a:pt x="25929" y="10872"/>
                  </a:cubicBezTo>
                  <a:cubicBezTo>
                    <a:pt x="25485" y="11147"/>
                    <a:pt x="25337" y="11633"/>
                    <a:pt x="25231" y="12077"/>
                  </a:cubicBezTo>
                  <a:lnTo>
                    <a:pt x="23561" y="12014"/>
                  </a:lnTo>
                  <a:cubicBezTo>
                    <a:pt x="23413" y="11675"/>
                    <a:pt x="23201" y="11379"/>
                    <a:pt x="22990" y="11104"/>
                  </a:cubicBezTo>
                  <a:cubicBezTo>
                    <a:pt x="23201" y="10660"/>
                    <a:pt x="23413" y="10152"/>
                    <a:pt x="23201" y="9645"/>
                  </a:cubicBezTo>
                  <a:cubicBezTo>
                    <a:pt x="22979" y="9024"/>
                    <a:pt x="22500" y="8764"/>
                    <a:pt x="22016" y="8764"/>
                  </a:cubicBezTo>
                  <a:cubicBezTo>
                    <a:pt x="21166" y="8764"/>
                    <a:pt x="20297" y="9566"/>
                    <a:pt x="20769" y="10618"/>
                  </a:cubicBezTo>
                  <a:cubicBezTo>
                    <a:pt x="21001" y="11168"/>
                    <a:pt x="21551" y="11379"/>
                    <a:pt x="22059" y="11570"/>
                  </a:cubicBezTo>
                  <a:lnTo>
                    <a:pt x="22122" y="11591"/>
                  </a:lnTo>
                  <a:cubicBezTo>
                    <a:pt x="22672" y="12162"/>
                    <a:pt x="22968" y="12944"/>
                    <a:pt x="22905" y="13748"/>
                  </a:cubicBezTo>
                  <a:lnTo>
                    <a:pt x="21678" y="13494"/>
                  </a:lnTo>
                  <a:cubicBezTo>
                    <a:pt x="21488" y="13029"/>
                    <a:pt x="21234" y="12500"/>
                    <a:pt x="20705" y="12310"/>
                  </a:cubicBezTo>
                  <a:cubicBezTo>
                    <a:pt x="20599" y="12288"/>
                    <a:pt x="20497" y="12277"/>
                    <a:pt x="20399" y="12277"/>
                  </a:cubicBezTo>
                  <a:cubicBezTo>
                    <a:pt x="19093" y="12277"/>
                    <a:pt x="18559" y="14135"/>
                    <a:pt x="19838" y="14784"/>
                  </a:cubicBezTo>
                  <a:cubicBezTo>
                    <a:pt x="19944" y="14827"/>
                    <a:pt x="20092" y="14848"/>
                    <a:pt x="20219" y="14848"/>
                  </a:cubicBezTo>
                  <a:cubicBezTo>
                    <a:pt x="20642" y="14805"/>
                    <a:pt x="21044" y="14678"/>
                    <a:pt x="21403" y="14446"/>
                  </a:cubicBezTo>
                  <a:lnTo>
                    <a:pt x="22588" y="14678"/>
                  </a:lnTo>
                  <a:cubicBezTo>
                    <a:pt x="22376" y="15101"/>
                    <a:pt x="22080" y="15482"/>
                    <a:pt x="21742" y="15821"/>
                  </a:cubicBezTo>
                  <a:cubicBezTo>
                    <a:pt x="20727" y="16095"/>
                    <a:pt x="19733" y="16455"/>
                    <a:pt x="18760" y="16878"/>
                  </a:cubicBezTo>
                  <a:cubicBezTo>
                    <a:pt x="17998" y="16815"/>
                    <a:pt x="17406" y="16180"/>
                    <a:pt x="17406" y="15419"/>
                  </a:cubicBezTo>
                  <a:lnTo>
                    <a:pt x="17406" y="4823"/>
                  </a:lnTo>
                  <a:cubicBezTo>
                    <a:pt x="17977" y="4611"/>
                    <a:pt x="18379" y="4061"/>
                    <a:pt x="18379" y="3448"/>
                  </a:cubicBezTo>
                  <a:lnTo>
                    <a:pt x="183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25"/>
          <p:cNvGrpSpPr/>
          <p:nvPr/>
        </p:nvGrpSpPr>
        <p:grpSpPr>
          <a:xfrm>
            <a:off x="7409844" y="1500422"/>
            <a:ext cx="633438" cy="634256"/>
            <a:chOff x="2389387" y="2751349"/>
            <a:chExt cx="502330" cy="502978"/>
          </a:xfrm>
        </p:grpSpPr>
        <p:sp>
          <p:nvSpPr>
            <p:cNvPr id="698" name="Google Shape;698;p25"/>
            <p:cNvSpPr/>
            <p:nvPr/>
          </p:nvSpPr>
          <p:spPr>
            <a:xfrm>
              <a:off x="2422231" y="2879559"/>
              <a:ext cx="165865" cy="372853"/>
            </a:xfrm>
            <a:custGeom>
              <a:avLst/>
              <a:gdLst/>
              <a:ahLst/>
              <a:cxnLst/>
              <a:rect l="l" t="t" r="r" b="b"/>
              <a:pathLst>
                <a:path w="10999" h="24725" extrusionOk="0">
                  <a:moveTo>
                    <a:pt x="7678" y="973"/>
                  </a:moveTo>
                  <a:cubicBezTo>
                    <a:pt x="4083" y="3046"/>
                    <a:pt x="1" y="8651"/>
                    <a:pt x="529" y="18866"/>
                  </a:cubicBezTo>
                  <a:cubicBezTo>
                    <a:pt x="826" y="24724"/>
                    <a:pt x="3575" y="21488"/>
                    <a:pt x="6642" y="21784"/>
                  </a:cubicBezTo>
                  <a:cubicBezTo>
                    <a:pt x="10998" y="22186"/>
                    <a:pt x="9518" y="16349"/>
                    <a:pt x="10427" y="10766"/>
                  </a:cubicBezTo>
                  <a:cubicBezTo>
                    <a:pt x="9116" y="10766"/>
                    <a:pt x="9116" y="8799"/>
                    <a:pt x="10427" y="8820"/>
                  </a:cubicBezTo>
                  <a:cubicBezTo>
                    <a:pt x="10279" y="7868"/>
                    <a:pt x="9962" y="4992"/>
                    <a:pt x="9772" y="3258"/>
                  </a:cubicBezTo>
                  <a:cubicBezTo>
                    <a:pt x="9581" y="1608"/>
                    <a:pt x="9412" y="1"/>
                    <a:pt x="7678" y="995"/>
                  </a:cubicBezTo>
                  <a:close/>
                  <a:moveTo>
                    <a:pt x="7678" y="97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397364" y="2856275"/>
              <a:ext cx="212734" cy="396137"/>
            </a:xfrm>
            <a:custGeom>
              <a:avLst/>
              <a:gdLst/>
              <a:ahLst/>
              <a:cxnLst/>
              <a:rect l="l" t="t" r="r" b="b"/>
              <a:pathLst>
                <a:path w="14107" h="26269" extrusionOk="0">
                  <a:moveTo>
                    <a:pt x="11400" y="4780"/>
                  </a:moveTo>
                  <a:cubicBezTo>
                    <a:pt x="11611" y="6536"/>
                    <a:pt x="11907" y="9412"/>
                    <a:pt x="12055" y="10343"/>
                  </a:cubicBezTo>
                  <a:cubicBezTo>
                    <a:pt x="12584" y="10343"/>
                    <a:pt x="13324" y="10047"/>
                    <a:pt x="13959" y="9602"/>
                  </a:cubicBezTo>
                  <a:cubicBezTo>
                    <a:pt x="13663" y="7847"/>
                    <a:pt x="13557" y="6367"/>
                    <a:pt x="13345" y="4569"/>
                  </a:cubicBezTo>
                  <a:cubicBezTo>
                    <a:pt x="13197" y="3131"/>
                    <a:pt x="13007" y="1439"/>
                    <a:pt x="11611" y="635"/>
                  </a:cubicBezTo>
                  <a:cubicBezTo>
                    <a:pt x="10554" y="1"/>
                    <a:pt x="9369" y="233"/>
                    <a:pt x="8333" y="825"/>
                  </a:cubicBezTo>
                  <a:cubicBezTo>
                    <a:pt x="5710" y="2327"/>
                    <a:pt x="3722" y="4865"/>
                    <a:pt x="2432" y="7572"/>
                  </a:cubicBezTo>
                  <a:cubicBezTo>
                    <a:pt x="529" y="11569"/>
                    <a:pt x="0" y="16138"/>
                    <a:pt x="233" y="20516"/>
                  </a:cubicBezTo>
                  <a:cubicBezTo>
                    <a:pt x="317" y="22461"/>
                    <a:pt x="698" y="24872"/>
                    <a:pt x="2771" y="25676"/>
                  </a:cubicBezTo>
                  <a:cubicBezTo>
                    <a:pt x="3892" y="26120"/>
                    <a:pt x="4991" y="25866"/>
                    <a:pt x="6091" y="25591"/>
                  </a:cubicBezTo>
                  <a:cubicBezTo>
                    <a:pt x="6704" y="25422"/>
                    <a:pt x="7466" y="25211"/>
                    <a:pt x="8121" y="25274"/>
                  </a:cubicBezTo>
                  <a:cubicBezTo>
                    <a:pt x="9348" y="25380"/>
                    <a:pt x="10575" y="25126"/>
                    <a:pt x="11548" y="24322"/>
                  </a:cubicBezTo>
                  <a:cubicBezTo>
                    <a:pt x="13155" y="22990"/>
                    <a:pt x="13430" y="20664"/>
                    <a:pt x="13557" y="18697"/>
                  </a:cubicBezTo>
                  <a:cubicBezTo>
                    <a:pt x="13705" y="16624"/>
                    <a:pt x="13768" y="13875"/>
                    <a:pt x="14107" y="11823"/>
                  </a:cubicBezTo>
                  <a:cubicBezTo>
                    <a:pt x="13472" y="12098"/>
                    <a:pt x="12774" y="12246"/>
                    <a:pt x="12076" y="12310"/>
                  </a:cubicBezTo>
                  <a:cubicBezTo>
                    <a:pt x="11167" y="17872"/>
                    <a:pt x="12647" y="23709"/>
                    <a:pt x="8291" y="23328"/>
                  </a:cubicBezTo>
                  <a:cubicBezTo>
                    <a:pt x="5224" y="23032"/>
                    <a:pt x="2475" y="26268"/>
                    <a:pt x="2178" y="20410"/>
                  </a:cubicBezTo>
                  <a:cubicBezTo>
                    <a:pt x="1671" y="10173"/>
                    <a:pt x="5732" y="4569"/>
                    <a:pt x="9327" y="2517"/>
                  </a:cubicBezTo>
                  <a:cubicBezTo>
                    <a:pt x="11061" y="1523"/>
                    <a:pt x="11230" y="3131"/>
                    <a:pt x="11421" y="4780"/>
                  </a:cubicBezTo>
                  <a:close/>
                  <a:moveTo>
                    <a:pt x="11400" y="478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576273" y="2976192"/>
              <a:ext cx="33824" cy="87720"/>
            </a:xfrm>
            <a:custGeom>
              <a:avLst/>
              <a:gdLst/>
              <a:ahLst/>
              <a:cxnLst/>
              <a:rect l="l" t="t" r="r" b="b"/>
              <a:pathLst>
                <a:path w="2243" h="5817" extrusionOk="0">
                  <a:moveTo>
                    <a:pt x="1" y="910"/>
                  </a:moveTo>
                  <a:cubicBezTo>
                    <a:pt x="85" y="1545"/>
                    <a:pt x="149" y="2073"/>
                    <a:pt x="191" y="2391"/>
                  </a:cubicBezTo>
                  <a:cubicBezTo>
                    <a:pt x="720" y="2391"/>
                    <a:pt x="1460" y="2095"/>
                    <a:pt x="2095" y="1672"/>
                  </a:cubicBezTo>
                  <a:cubicBezTo>
                    <a:pt x="2010" y="1079"/>
                    <a:pt x="1925" y="530"/>
                    <a:pt x="1862" y="1"/>
                  </a:cubicBezTo>
                  <a:cubicBezTo>
                    <a:pt x="1418" y="614"/>
                    <a:pt x="657" y="762"/>
                    <a:pt x="1" y="910"/>
                  </a:cubicBezTo>
                  <a:close/>
                  <a:moveTo>
                    <a:pt x="2031" y="5500"/>
                  </a:moveTo>
                  <a:cubicBezTo>
                    <a:pt x="2074" y="4929"/>
                    <a:pt x="2158" y="4379"/>
                    <a:pt x="2243" y="3871"/>
                  </a:cubicBezTo>
                  <a:cubicBezTo>
                    <a:pt x="1587" y="4146"/>
                    <a:pt x="910" y="4294"/>
                    <a:pt x="191" y="4358"/>
                  </a:cubicBezTo>
                  <a:cubicBezTo>
                    <a:pt x="128" y="4823"/>
                    <a:pt x="64" y="5330"/>
                    <a:pt x="1" y="5796"/>
                  </a:cubicBezTo>
                  <a:cubicBezTo>
                    <a:pt x="699" y="5817"/>
                    <a:pt x="1376" y="5711"/>
                    <a:pt x="2031" y="5500"/>
                  </a:cubicBezTo>
                  <a:close/>
                  <a:moveTo>
                    <a:pt x="2031" y="550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2625721" y="2792804"/>
              <a:ext cx="29346" cy="184368"/>
            </a:xfrm>
            <a:custGeom>
              <a:avLst/>
              <a:gdLst/>
              <a:ahLst/>
              <a:cxnLst/>
              <a:rect l="l" t="t" r="r" b="b"/>
              <a:pathLst>
                <a:path w="1946" h="12226" extrusionOk="0">
                  <a:moveTo>
                    <a:pt x="0" y="12225"/>
                  </a:moveTo>
                  <a:lnTo>
                    <a:pt x="1946" y="12225"/>
                  </a:lnTo>
                  <a:lnTo>
                    <a:pt x="1946" y="9793"/>
                  </a:lnTo>
                  <a:lnTo>
                    <a:pt x="0" y="9793"/>
                  </a:lnTo>
                  <a:close/>
                  <a:moveTo>
                    <a:pt x="0" y="2454"/>
                  </a:moveTo>
                  <a:lnTo>
                    <a:pt x="1946" y="2454"/>
                  </a:lnTo>
                  <a:lnTo>
                    <a:pt x="1946" y="1"/>
                  </a:lnTo>
                  <a:lnTo>
                    <a:pt x="0" y="1"/>
                  </a:lnTo>
                  <a:close/>
                  <a:moveTo>
                    <a:pt x="0" y="7340"/>
                  </a:moveTo>
                  <a:lnTo>
                    <a:pt x="1946" y="7340"/>
                  </a:lnTo>
                  <a:lnTo>
                    <a:pt x="1946" y="4886"/>
                  </a:lnTo>
                  <a:lnTo>
                    <a:pt x="0" y="4886"/>
                  </a:lnTo>
                  <a:close/>
                  <a:moveTo>
                    <a:pt x="0" y="7340"/>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559700" y="2758678"/>
              <a:ext cx="161386" cy="283233"/>
            </a:xfrm>
            <a:custGeom>
              <a:avLst/>
              <a:gdLst/>
              <a:ahLst/>
              <a:cxnLst/>
              <a:rect l="l" t="t" r="r" b="b"/>
              <a:pathLst>
                <a:path w="10702" h="18782" extrusionOk="0">
                  <a:moveTo>
                    <a:pt x="4378" y="2264"/>
                  </a:moveTo>
                  <a:lnTo>
                    <a:pt x="6324" y="2264"/>
                  </a:lnTo>
                  <a:lnTo>
                    <a:pt x="6324" y="1"/>
                  </a:lnTo>
                  <a:lnTo>
                    <a:pt x="4378" y="1"/>
                  </a:lnTo>
                  <a:close/>
                  <a:moveTo>
                    <a:pt x="4378" y="14488"/>
                  </a:moveTo>
                  <a:cubicBezTo>
                    <a:pt x="4378" y="15609"/>
                    <a:pt x="2305" y="16815"/>
                    <a:pt x="1290" y="16815"/>
                  </a:cubicBezTo>
                  <a:cubicBezTo>
                    <a:pt x="0" y="16815"/>
                    <a:pt x="0" y="18782"/>
                    <a:pt x="1290" y="18782"/>
                  </a:cubicBezTo>
                  <a:cubicBezTo>
                    <a:pt x="2432" y="18782"/>
                    <a:pt x="4611" y="17914"/>
                    <a:pt x="5351" y="17068"/>
                  </a:cubicBezTo>
                  <a:cubicBezTo>
                    <a:pt x="6091" y="17914"/>
                    <a:pt x="8270" y="18782"/>
                    <a:pt x="9412" y="18782"/>
                  </a:cubicBezTo>
                  <a:cubicBezTo>
                    <a:pt x="10702" y="18782"/>
                    <a:pt x="10702" y="16815"/>
                    <a:pt x="9412" y="16815"/>
                  </a:cubicBezTo>
                  <a:cubicBezTo>
                    <a:pt x="8375" y="16815"/>
                    <a:pt x="6324" y="15609"/>
                    <a:pt x="6324" y="14488"/>
                  </a:cubicBezTo>
                  <a:close/>
                  <a:moveTo>
                    <a:pt x="4378" y="12056"/>
                  </a:moveTo>
                  <a:lnTo>
                    <a:pt x="6324" y="12056"/>
                  </a:lnTo>
                  <a:lnTo>
                    <a:pt x="6324" y="9603"/>
                  </a:lnTo>
                  <a:lnTo>
                    <a:pt x="4378" y="9603"/>
                  </a:lnTo>
                  <a:close/>
                  <a:moveTo>
                    <a:pt x="4378" y="7149"/>
                  </a:moveTo>
                  <a:lnTo>
                    <a:pt x="6324" y="7149"/>
                  </a:lnTo>
                  <a:lnTo>
                    <a:pt x="6324" y="4717"/>
                  </a:lnTo>
                  <a:lnTo>
                    <a:pt x="4378" y="4717"/>
                  </a:lnTo>
                  <a:close/>
                  <a:moveTo>
                    <a:pt x="4378" y="7149"/>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2422231" y="2887536"/>
              <a:ext cx="138434" cy="333298"/>
            </a:xfrm>
            <a:custGeom>
              <a:avLst/>
              <a:gdLst/>
              <a:ahLst/>
              <a:cxnLst/>
              <a:rect l="l" t="t" r="r" b="b"/>
              <a:pathLst>
                <a:path w="9180" h="22102" extrusionOk="0">
                  <a:moveTo>
                    <a:pt x="7678" y="444"/>
                  </a:moveTo>
                  <a:cubicBezTo>
                    <a:pt x="4083" y="2517"/>
                    <a:pt x="1" y="8122"/>
                    <a:pt x="529" y="18337"/>
                  </a:cubicBezTo>
                  <a:cubicBezTo>
                    <a:pt x="699" y="21890"/>
                    <a:pt x="1777" y="22101"/>
                    <a:pt x="3300" y="21784"/>
                  </a:cubicBezTo>
                  <a:cubicBezTo>
                    <a:pt x="2581" y="21488"/>
                    <a:pt x="2116" y="20600"/>
                    <a:pt x="1989" y="18337"/>
                  </a:cubicBezTo>
                  <a:cubicBezTo>
                    <a:pt x="1481" y="8122"/>
                    <a:pt x="5542" y="2517"/>
                    <a:pt x="9137" y="444"/>
                  </a:cubicBezTo>
                  <a:lnTo>
                    <a:pt x="9180" y="423"/>
                  </a:lnTo>
                  <a:cubicBezTo>
                    <a:pt x="8883" y="64"/>
                    <a:pt x="8418" y="0"/>
                    <a:pt x="7678" y="444"/>
                  </a:cubicBezTo>
                  <a:close/>
                  <a:moveTo>
                    <a:pt x="7107" y="21255"/>
                  </a:moveTo>
                  <a:cubicBezTo>
                    <a:pt x="7255" y="21255"/>
                    <a:pt x="7382" y="21234"/>
                    <a:pt x="7530" y="21234"/>
                  </a:cubicBezTo>
                  <a:cubicBezTo>
                    <a:pt x="7382" y="21255"/>
                    <a:pt x="7255" y="21255"/>
                    <a:pt x="7107" y="21255"/>
                  </a:cubicBezTo>
                  <a:close/>
                  <a:moveTo>
                    <a:pt x="7107" y="2125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2559700" y="3010318"/>
              <a:ext cx="161386" cy="31593"/>
            </a:xfrm>
            <a:custGeom>
              <a:avLst/>
              <a:gdLst/>
              <a:ahLst/>
              <a:cxnLst/>
              <a:rect l="l" t="t" r="r" b="b"/>
              <a:pathLst>
                <a:path w="10702" h="2095" extrusionOk="0">
                  <a:moveTo>
                    <a:pt x="2009" y="1"/>
                  </a:moveTo>
                  <a:cubicBezTo>
                    <a:pt x="1777" y="64"/>
                    <a:pt x="1544" y="128"/>
                    <a:pt x="1290" y="128"/>
                  </a:cubicBezTo>
                  <a:cubicBezTo>
                    <a:pt x="0" y="128"/>
                    <a:pt x="0" y="2095"/>
                    <a:pt x="1290" y="2095"/>
                  </a:cubicBezTo>
                  <a:cubicBezTo>
                    <a:pt x="1777" y="2073"/>
                    <a:pt x="2242" y="1968"/>
                    <a:pt x="2707" y="1820"/>
                  </a:cubicBezTo>
                  <a:cubicBezTo>
                    <a:pt x="1904" y="1672"/>
                    <a:pt x="1671" y="614"/>
                    <a:pt x="2009" y="1"/>
                  </a:cubicBezTo>
                  <a:close/>
                  <a:moveTo>
                    <a:pt x="8693" y="1"/>
                  </a:moveTo>
                  <a:cubicBezTo>
                    <a:pt x="8925" y="64"/>
                    <a:pt x="9158" y="128"/>
                    <a:pt x="9412" y="128"/>
                  </a:cubicBezTo>
                  <a:cubicBezTo>
                    <a:pt x="10702" y="128"/>
                    <a:pt x="10702" y="2073"/>
                    <a:pt x="9412" y="2095"/>
                  </a:cubicBezTo>
                  <a:cubicBezTo>
                    <a:pt x="8925" y="2073"/>
                    <a:pt x="8439" y="1968"/>
                    <a:pt x="7995" y="1820"/>
                  </a:cubicBezTo>
                  <a:cubicBezTo>
                    <a:pt x="8798" y="1672"/>
                    <a:pt x="9031" y="614"/>
                    <a:pt x="8693" y="1"/>
                  </a:cubicBezTo>
                  <a:close/>
                  <a:moveTo>
                    <a:pt x="8693" y="1"/>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692691" y="2879559"/>
              <a:ext cx="165865" cy="372853"/>
            </a:xfrm>
            <a:custGeom>
              <a:avLst/>
              <a:gdLst/>
              <a:ahLst/>
              <a:cxnLst/>
              <a:rect l="l" t="t" r="r" b="b"/>
              <a:pathLst>
                <a:path w="10999" h="24725" extrusionOk="0">
                  <a:moveTo>
                    <a:pt x="3321" y="973"/>
                  </a:moveTo>
                  <a:cubicBezTo>
                    <a:pt x="6916" y="3046"/>
                    <a:pt x="10998" y="8651"/>
                    <a:pt x="10469" y="18866"/>
                  </a:cubicBezTo>
                  <a:cubicBezTo>
                    <a:pt x="10173" y="24724"/>
                    <a:pt x="7424" y="21488"/>
                    <a:pt x="4357" y="21784"/>
                  </a:cubicBezTo>
                  <a:cubicBezTo>
                    <a:pt x="0" y="22186"/>
                    <a:pt x="1481" y="16349"/>
                    <a:pt x="571" y="10766"/>
                  </a:cubicBezTo>
                  <a:cubicBezTo>
                    <a:pt x="1883" y="10766"/>
                    <a:pt x="1883" y="8820"/>
                    <a:pt x="571" y="8820"/>
                  </a:cubicBezTo>
                  <a:cubicBezTo>
                    <a:pt x="719" y="7868"/>
                    <a:pt x="1037" y="4992"/>
                    <a:pt x="1227" y="3258"/>
                  </a:cubicBezTo>
                  <a:cubicBezTo>
                    <a:pt x="1417" y="1608"/>
                    <a:pt x="1587" y="1"/>
                    <a:pt x="3321" y="995"/>
                  </a:cubicBezTo>
                  <a:close/>
                  <a:moveTo>
                    <a:pt x="3321" y="97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2670689" y="2856275"/>
              <a:ext cx="212734" cy="396137"/>
            </a:xfrm>
            <a:custGeom>
              <a:avLst/>
              <a:gdLst/>
              <a:ahLst/>
              <a:cxnLst/>
              <a:rect l="l" t="t" r="r" b="b"/>
              <a:pathLst>
                <a:path w="14107" h="26269" extrusionOk="0">
                  <a:moveTo>
                    <a:pt x="2707" y="4780"/>
                  </a:moveTo>
                  <a:cubicBezTo>
                    <a:pt x="2496" y="6536"/>
                    <a:pt x="2200" y="9412"/>
                    <a:pt x="2052" y="10343"/>
                  </a:cubicBezTo>
                  <a:cubicBezTo>
                    <a:pt x="1523" y="10343"/>
                    <a:pt x="783" y="10047"/>
                    <a:pt x="148" y="9602"/>
                  </a:cubicBezTo>
                  <a:cubicBezTo>
                    <a:pt x="444" y="7847"/>
                    <a:pt x="550" y="6367"/>
                    <a:pt x="761" y="4569"/>
                  </a:cubicBezTo>
                  <a:cubicBezTo>
                    <a:pt x="910" y="3131"/>
                    <a:pt x="1100" y="1439"/>
                    <a:pt x="2496" y="635"/>
                  </a:cubicBezTo>
                  <a:cubicBezTo>
                    <a:pt x="3553" y="1"/>
                    <a:pt x="4738" y="233"/>
                    <a:pt x="5774" y="825"/>
                  </a:cubicBezTo>
                  <a:cubicBezTo>
                    <a:pt x="8396" y="2327"/>
                    <a:pt x="10384" y="4865"/>
                    <a:pt x="11675" y="7572"/>
                  </a:cubicBezTo>
                  <a:cubicBezTo>
                    <a:pt x="13578" y="11548"/>
                    <a:pt x="14107" y="16138"/>
                    <a:pt x="13895" y="20516"/>
                  </a:cubicBezTo>
                  <a:cubicBezTo>
                    <a:pt x="13790" y="22461"/>
                    <a:pt x="13409" y="24872"/>
                    <a:pt x="11336" y="25676"/>
                  </a:cubicBezTo>
                  <a:cubicBezTo>
                    <a:pt x="10215" y="26120"/>
                    <a:pt x="9116" y="25866"/>
                    <a:pt x="8016" y="25591"/>
                  </a:cubicBezTo>
                  <a:cubicBezTo>
                    <a:pt x="7402" y="25422"/>
                    <a:pt x="6641" y="25211"/>
                    <a:pt x="6007" y="25274"/>
                  </a:cubicBezTo>
                  <a:cubicBezTo>
                    <a:pt x="4759" y="25380"/>
                    <a:pt x="3553" y="25126"/>
                    <a:pt x="2559" y="24322"/>
                  </a:cubicBezTo>
                  <a:cubicBezTo>
                    <a:pt x="952" y="22990"/>
                    <a:pt x="677" y="20664"/>
                    <a:pt x="550" y="18697"/>
                  </a:cubicBezTo>
                  <a:cubicBezTo>
                    <a:pt x="423" y="16624"/>
                    <a:pt x="338" y="13875"/>
                    <a:pt x="0" y="11823"/>
                  </a:cubicBezTo>
                  <a:cubicBezTo>
                    <a:pt x="635" y="12098"/>
                    <a:pt x="1333" y="12246"/>
                    <a:pt x="2030" y="12310"/>
                  </a:cubicBezTo>
                  <a:cubicBezTo>
                    <a:pt x="2940" y="17872"/>
                    <a:pt x="1459" y="23709"/>
                    <a:pt x="5816" y="23328"/>
                  </a:cubicBezTo>
                  <a:cubicBezTo>
                    <a:pt x="8883" y="23032"/>
                    <a:pt x="11632" y="26268"/>
                    <a:pt x="11928" y="20410"/>
                  </a:cubicBezTo>
                  <a:cubicBezTo>
                    <a:pt x="12436" y="10173"/>
                    <a:pt x="8375" y="4569"/>
                    <a:pt x="4780" y="2517"/>
                  </a:cubicBezTo>
                  <a:cubicBezTo>
                    <a:pt x="3067" y="1523"/>
                    <a:pt x="2876" y="3131"/>
                    <a:pt x="2707" y="4780"/>
                  </a:cubicBezTo>
                  <a:close/>
                  <a:moveTo>
                    <a:pt x="2707" y="478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2670689" y="2976192"/>
              <a:ext cx="33809" cy="87720"/>
            </a:xfrm>
            <a:custGeom>
              <a:avLst/>
              <a:gdLst/>
              <a:ahLst/>
              <a:cxnLst/>
              <a:rect l="l" t="t" r="r" b="b"/>
              <a:pathLst>
                <a:path w="2242" h="5817" extrusionOk="0">
                  <a:moveTo>
                    <a:pt x="2242" y="910"/>
                  </a:moveTo>
                  <a:cubicBezTo>
                    <a:pt x="2157" y="1545"/>
                    <a:pt x="2094" y="2073"/>
                    <a:pt x="2052" y="2391"/>
                  </a:cubicBezTo>
                  <a:cubicBezTo>
                    <a:pt x="1523" y="2391"/>
                    <a:pt x="783" y="2095"/>
                    <a:pt x="148" y="1672"/>
                  </a:cubicBezTo>
                  <a:cubicBezTo>
                    <a:pt x="233" y="1079"/>
                    <a:pt x="317" y="530"/>
                    <a:pt x="381" y="1"/>
                  </a:cubicBezTo>
                  <a:cubicBezTo>
                    <a:pt x="825" y="614"/>
                    <a:pt x="1586" y="762"/>
                    <a:pt x="2242" y="910"/>
                  </a:cubicBezTo>
                  <a:close/>
                  <a:moveTo>
                    <a:pt x="212" y="5500"/>
                  </a:moveTo>
                  <a:cubicBezTo>
                    <a:pt x="148" y="4929"/>
                    <a:pt x="85" y="4379"/>
                    <a:pt x="0" y="3871"/>
                  </a:cubicBezTo>
                  <a:cubicBezTo>
                    <a:pt x="656" y="4146"/>
                    <a:pt x="1333" y="4294"/>
                    <a:pt x="2052" y="4358"/>
                  </a:cubicBezTo>
                  <a:cubicBezTo>
                    <a:pt x="2115" y="4823"/>
                    <a:pt x="2178" y="5330"/>
                    <a:pt x="2221" y="5796"/>
                  </a:cubicBezTo>
                  <a:cubicBezTo>
                    <a:pt x="1544" y="5817"/>
                    <a:pt x="867" y="5711"/>
                    <a:pt x="212" y="5500"/>
                  </a:cubicBezTo>
                  <a:close/>
                  <a:moveTo>
                    <a:pt x="212" y="550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2693008" y="2879559"/>
              <a:ext cx="65402" cy="334263"/>
            </a:xfrm>
            <a:custGeom>
              <a:avLst/>
              <a:gdLst/>
              <a:ahLst/>
              <a:cxnLst/>
              <a:rect l="l" t="t" r="r" b="b"/>
              <a:pathLst>
                <a:path w="4337" h="22166" extrusionOk="0">
                  <a:moveTo>
                    <a:pt x="4336" y="21784"/>
                  </a:moveTo>
                  <a:cubicBezTo>
                    <a:pt x="1" y="22165"/>
                    <a:pt x="1460" y="16328"/>
                    <a:pt x="572" y="10766"/>
                  </a:cubicBezTo>
                  <a:cubicBezTo>
                    <a:pt x="1862" y="10766"/>
                    <a:pt x="1862" y="8799"/>
                    <a:pt x="572" y="8799"/>
                  </a:cubicBezTo>
                  <a:cubicBezTo>
                    <a:pt x="720" y="7868"/>
                    <a:pt x="1016" y="4992"/>
                    <a:pt x="1227" y="3258"/>
                  </a:cubicBezTo>
                  <a:cubicBezTo>
                    <a:pt x="1396" y="1608"/>
                    <a:pt x="1566" y="1"/>
                    <a:pt x="3279" y="952"/>
                  </a:cubicBezTo>
                  <a:cubicBezTo>
                    <a:pt x="2919" y="1418"/>
                    <a:pt x="2813" y="2327"/>
                    <a:pt x="2687" y="3258"/>
                  </a:cubicBezTo>
                  <a:cubicBezTo>
                    <a:pt x="1946" y="8672"/>
                    <a:pt x="2264" y="12183"/>
                    <a:pt x="2369" y="14361"/>
                  </a:cubicBezTo>
                  <a:cubicBezTo>
                    <a:pt x="2538" y="17808"/>
                    <a:pt x="2475" y="20938"/>
                    <a:pt x="4336" y="21763"/>
                  </a:cubicBezTo>
                  <a:close/>
                  <a:moveTo>
                    <a:pt x="4336" y="2178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5"/>
            <p:cNvSpPr/>
            <p:nvPr/>
          </p:nvSpPr>
          <p:spPr>
            <a:xfrm>
              <a:off x="2736378" y="2924211"/>
              <a:ext cx="37021" cy="44350"/>
            </a:xfrm>
            <a:custGeom>
              <a:avLst/>
              <a:gdLst/>
              <a:ahLst/>
              <a:cxnLst/>
              <a:rect l="l" t="t" r="r" b="b"/>
              <a:pathLst>
                <a:path w="2455" h="2941" extrusionOk="0">
                  <a:moveTo>
                    <a:pt x="1" y="0"/>
                  </a:moveTo>
                  <a:lnTo>
                    <a:pt x="1" y="994"/>
                  </a:lnTo>
                  <a:lnTo>
                    <a:pt x="974" y="994"/>
                  </a:lnTo>
                  <a:lnTo>
                    <a:pt x="974" y="0"/>
                  </a:lnTo>
                  <a:close/>
                  <a:moveTo>
                    <a:pt x="1460" y="1967"/>
                  </a:moveTo>
                  <a:lnTo>
                    <a:pt x="1460" y="2940"/>
                  </a:lnTo>
                  <a:lnTo>
                    <a:pt x="2454" y="2940"/>
                  </a:lnTo>
                  <a:lnTo>
                    <a:pt x="2454" y="19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a:off x="2389387" y="2751349"/>
              <a:ext cx="502330" cy="502978"/>
            </a:xfrm>
            <a:custGeom>
              <a:avLst/>
              <a:gdLst/>
              <a:ahLst/>
              <a:cxnLst/>
              <a:rect l="l" t="t" r="r" b="b"/>
              <a:pathLst>
                <a:path w="33311" h="33354" extrusionOk="0">
                  <a:moveTo>
                    <a:pt x="17152" y="973"/>
                  </a:moveTo>
                  <a:lnTo>
                    <a:pt x="17152" y="2263"/>
                  </a:lnTo>
                  <a:lnTo>
                    <a:pt x="16158" y="2263"/>
                  </a:lnTo>
                  <a:lnTo>
                    <a:pt x="16158" y="973"/>
                  </a:lnTo>
                  <a:close/>
                  <a:moveTo>
                    <a:pt x="17152" y="3257"/>
                  </a:moveTo>
                  <a:lnTo>
                    <a:pt x="17152" y="4717"/>
                  </a:lnTo>
                  <a:lnTo>
                    <a:pt x="16158" y="4717"/>
                  </a:lnTo>
                  <a:lnTo>
                    <a:pt x="16158" y="3257"/>
                  </a:lnTo>
                  <a:close/>
                  <a:moveTo>
                    <a:pt x="17152" y="5690"/>
                  </a:moveTo>
                  <a:lnTo>
                    <a:pt x="17152" y="7170"/>
                  </a:lnTo>
                  <a:lnTo>
                    <a:pt x="16158" y="7170"/>
                  </a:lnTo>
                  <a:lnTo>
                    <a:pt x="16158" y="5690"/>
                  </a:lnTo>
                  <a:close/>
                  <a:moveTo>
                    <a:pt x="17152" y="8143"/>
                  </a:moveTo>
                  <a:lnTo>
                    <a:pt x="17152" y="9602"/>
                  </a:lnTo>
                  <a:lnTo>
                    <a:pt x="16158" y="9602"/>
                  </a:lnTo>
                  <a:lnTo>
                    <a:pt x="16158" y="8143"/>
                  </a:lnTo>
                  <a:close/>
                  <a:moveTo>
                    <a:pt x="17152" y="10575"/>
                  </a:moveTo>
                  <a:lnTo>
                    <a:pt x="17152" y="12034"/>
                  </a:lnTo>
                  <a:lnTo>
                    <a:pt x="16158" y="12034"/>
                  </a:lnTo>
                  <a:lnTo>
                    <a:pt x="16158" y="10575"/>
                  </a:lnTo>
                  <a:close/>
                  <a:moveTo>
                    <a:pt x="17152" y="13029"/>
                  </a:moveTo>
                  <a:lnTo>
                    <a:pt x="17152" y="14488"/>
                  </a:lnTo>
                  <a:lnTo>
                    <a:pt x="16158" y="14488"/>
                  </a:lnTo>
                  <a:lnTo>
                    <a:pt x="16158" y="13029"/>
                  </a:lnTo>
                  <a:close/>
                  <a:moveTo>
                    <a:pt x="17216" y="15461"/>
                  </a:moveTo>
                  <a:cubicBezTo>
                    <a:pt x="17449" y="16116"/>
                    <a:pt x="18062" y="16645"/>
                    <a:pt x="18485" y="16941"/>
                  </a:cubicBezTo>
                  <a:cubicBezTo>
                    <a:pt x="19225" y="17470"/>
                    <a:pt x="20071" y="17787"/>
                    <a:pt x="20706" y="17787"/>
                  </a:cubicBezTo>
                  <a:cubicBezTo>
                    <a:pt x="21340" y="17787"/>
                    <a:pt x="21340" y="18760"/>
                    <a:pt x="20706" y="18760"/>
                  </a:cubicBezTo>
                  <a:cubicBezTo>
                    <a:pt x="19648" y="18760"/>
                    <a:pt x="17618" y="17914"/>
                    <a:pt x="17004" y="17237"/>
                  </a:cubicBezTo>
                  <a:lnTo>
                    <a:pt x="16645" y="16814"/>
                  </a:lnTo>
                  <a:lnTo>
                    <a:pt x="16285" y="17237"/>
                  </a:lnTo>
                  <a:cubicBezTo>
                    <a:pt x="15672" y="17914"/>
                    <a:pt x="13642" y="18760"/>
                    <a:pt x="12584" y="18760"/>
                  </a:cubicBezTo>
                  <a:cubicBezTo>
                    <a:pt x="11950" y="18760"/>
                    <a:pt x="11950" y="17787"/>
                    <a:pt x="12584" y="17787"/>
                  </a:cubicBezTo>
                  <a:cubicBezTo>
                    <a:pt x="13219" y="17787"/>
                    <a:pt x="14065" y="17470"/>
                    <a:pt x="14805" y="16941"/>
                  </a:cubicBezTo>
                  <a:cubicBezTo>
                    <a:pt x="15228" y="16645"/>
                    <a:pt x="15841" y="16116"/>
                    <a:pt x="16074" y="15461"/>
                  </a:cubicBezTo>
                  <a:close/>
                  <a:moveTo>
                    <a:pt x="10749" y="9642"/>
                  </a:moveTo>
                  <a:cubicBezTo>
                    <a:pt x="10799" y="9642"/>
                    <a:pt x="10840" y="9650"/>
                    <a:pt x="10871" y="9666"/>
                  </a:cubicBezTo>
                  <a:cubicBezTo>
                    <a:pt x="11231" y="9856"/>
                    <a:pt x="11358" y="10956"/>
                    <a:pt x="11442" y="11781"/>
                  </a:cubicBezTo>
                  <a:lnTo>
                    <a:pt x="11548" y="12563"/>
                  </a:lnTo>
                  <a:cubicBezTo>
                    <a:pt x="11675" y="13874"/>
                    <a:pt x="11844" y="15397"/>
                    <a:pt x="11992" y="16455"/>
                  </a:cubicBezTo>
                  <a:cubicBezTo>
                    <a:pt x="10834" y="15927"/>
                    <a:pt x="9717" y="15491"/>
                    <a:pt x="8605" y="15491"/>
                  </a:cubicBezTo>
                  <a:cubicBezTo>
                    <a:pt x="8113" y="15491"/>
                    <a:pt x="7621" y="15577"/>
                    <a:pt x="7128" y="15778"/>
                  </a:cubicBezTo>
                  <a:lnTo>
                    <a:pt x="7508" y="16687"/>
                  </a:lnTo>
                  <a:cubicBezTo>
                    <a:pt x="7872" y="16537"/>
                    <a:pt x="8259" y="16468"/>
                    <a:pt x="8645" y="16468"/>
                  </a:cubicBezTo>
                  <a:cubicBezTo>
                    <a:pt x="8910" y="16468"/>
                    <a:pt x="9175" y="16500"/>
                    <a:pt x="9433" y="16560"/>
                  </a:cubicBezTo>
                  <a:lnTo>
                    <a:pt x="8650" y="17703"/>
                  </a:lnTo>
                  <a:lnTo>
                    <a:pt x="9475" y="18274"/>
                  </a:lnTo>
                  <a:lnTo>
                    <a:pt x="10427" y="16878"/>
                  </a:lnTo>
                  <a:cubicBezTo>
                    <a:pt x="10765" y="16983"/>
                    <a:pt x="11125" y="17131"/>
                    <a:pt x="11484" y="17322"/>
                  </a:cubicBezTo>
                  <a:cubicBezTo>
                    <a:pt x="10998" y="17872"/>
                    <a:pt x="11019" y="18718"/>
                    <a:pt x="11527" y="19268"/>
                  </a:cubicBezTo>
                  <a:cubicBezTo>
                    <a:pt x="10935" y="19627"/>
                    <a:pt x="10364" y="20071"/>
                    <a:pt x="9856" y="20558"/>
                  </a:cubicBezTo>
                  <a:lnTo>
                    <a:pt x="8016" y="20706"/>
                  </a:lnTo>
                  <a:lnTo>
                    <a:pt x="8079" y="19458"/>
                  </a:lnTo>
                  <a:lnTo>
                    <a:pt x="7107" y="19394"/>
                  </a:lnTo>
                  <a:lnTo>
                    <a:pt x="7043" y="20769"/>
                  </a:lnTo>
                  <a:lnTo>
                    <a:pt x="5668" y="20875"/>
                  </a:lnTo>
                  <a:lnTo>
                    <a:pt x="5732" y="21848"/>
                  </a:lnTo>
                  <a:lnTo>
                    <a:pt x="8925" y="21615"/>
                  </a:lnTo>
                  <a:lnTo>
                    <a:pt x="8925" y="21615"/>
                  </a:lnTo>
                  <a:cubicBezTo>
                    <a:pt x="8798" y="21784"/>
                    <a:pt x="8650" y="21954"/>
                    <a:pt x="8545" y="22123"/>
                  </a:cubicBezTo>
                  <a:cubicBezTo>
                    <a:pt x="7974" y="22884"/>
                    <a:pt x="7508" y="23709"/>
                    <a:pt x="7107" y="24576"/>
                  </a:cubicBezTo>
                  <a:lnTo>
                    <a:pt x="4928" y="25105"/>
                  </a:lnTo>
                  <a:lnTo>
                    <a:pt x="5161" y="26057"/>
                  </a:lnTo>
                  <a:lnTo>
                    <a:pt x="6620" y="25697"/>
                  </a:lnTo>
                  <a:lnTo>
                    <a:pt x="6620" y="25697"/>
                  </a:lnTo>
                  <a:cubicBezTo>
                    <a:pt x="6409" y="26226"/>
                    <a:pt x="6218" y="26776"/>
                    <a:pt x="6049" y="27347"/>
                  </a:cubicBezTo>
                  <a:lnTo>
                    <a:pt x="6980" y="27622"/>
                  </a:lnTo>
                  <a:cubicBezTo>
                    <a:pt x="7170" y="27008"/>
                    <a:pt x="7381" y="26416"/>
                    <a:pt x="7614" y="25845"/>
                  </a:cubicBezTo>
                  <a:lnTo>
                    <a:pt x="8862" y="27156"/>
                  </a:lnTo>
                  <a:lnTo>
                    <a:pt x="9581" y="26480"/>
                  </a:lnTo>
                  <a:lnTo>
                    <a:pt x="8037" y="24893"/>
                  </a:lnTo>
                  <a:cubicBezTo>
                    <a:pt x="9073" y="22736"/>
                    <a:pt x="10406" y="21108"/>
                    <a:pt x="11992" y="20135"/>
                  </a:cubicBezTo>
                  <a:lnTo>
                    <a:pt x="11992" y="20135"/>
                  </a:lnTo>
                  <a:cubicBezTo>
                    <a:pt x="11844" y="21404"/>
                    <a:pt x="11802" y="22694"/>
                    <a:pt x="11738" y="23857"/>
                  </a:cubicBezTo>
                  <a:cubicBezTo>
                    <a:pt x="11632" y="26353"/>
                    <a:pt x="11548" y="28510"/>
                    <a:pt x="10575" y="29356"/>
                  </a:cubicBezTo>
                  <a:lnTo>
                    <a:pt x="10554" y="29377"/>
                  </a:lnTo>
                  <a:cubicBezTo>
                    <a:pt x="10218" y="29660"/>
                    <a:pt x="9780" y="29795"/>
                    <a:pt x="9213" y="29795"/>
                  </a:cubicBezTo>
                  <a:cubicBezTo>
                    <a:pt x="9101" y="29795"/>
                    <a:pt x="8984" y="29789"/>
                    <a:pt x="8862" y="29779"/>
                  </a:cubicBezTo>
                  <a:cubicBezTo>
                    <a:pt x="8715" y="29767"/>
                    <a:pt x="8570" y="29761"/>
                    <a:pt x="8427" y="29761"/>
                  </a:cubicBezTo>
                  <a:cubicBezTo>
                    <a:pt x="7580" y="29761"/>
                    <a:pt x="6794" y="29957"/>
                    <a:pt x="6070" y="30138"/>
                  </a:cubicBezTo>
                  <a:cubicBezTo>
                    <a:pt x="5531" y="30283"/>
                    <a:pt x="5032" y="30411"/>
                    <a:pt x="4626" y="30411"/>
                  </a:cubicBezTo>
                  <a:cubicBezTo>
                    <a:pt x="4379" y="30411"/>
                    <a:pt x="4165" y="30364"/>
                    <a:pt x="3998" y="30244"/>
                  </a:cubicBezTo>
                  <a:cubicBezTo>
                    <a:pt x="3553" y="29927"/>
                    <a:pt x="3257" y="28933"/>
                    <a:pt x="3194" y="27347"/>
                  </a:cubicBezTo>
                  <a:cubicBezTo>
                    <a:pt x="2961" y="22757"/>
                    <a:pt x="3617" y="18802"/>
                    <a:pt x="5182" y="15566"/>
                  </a:cubicBezTo>
                  <a:cubicBezTo>
                    <a:pt x="6387" y="13029"/>
                    <a:pt x="8122" y="11019"/>
                    <a:pt x="10089" y="9877"/>
                  </a:cubicBezTo>
                  <a:cubicBezTo>
                    <a:pt x="10360" y="9718"/>
                    <a:pt x="10595" y="9642"/>
                    <a:pt x="10749" y="9642"/>
                  </a:cubicBezTo>
                  <a:close/>
                  <a:moveTo>
                    <a:pt x="22494" y="7699"/>
                  </a:moveTo>
                  <a:cubicBezTo>
                    <a:pt x="23114" y="7699"/>
                    <a:pt x="23701" y="7940"/>
                    <a:pt x="24153" y="8206"/>
                  </a:cubicBezTo>
                  <a:cubicBezTo>
                    <a:pt x="26458" y="9518"/>
                    <a:pt x="28489" y="11844"/>
                    <a:pt x="29863" y="14720"/>
                  </a:cubicBezTo>
                  <a:cubicBezTo>
                    <a:pt x="31555" y="18274"/>
                    <a:pt x="32274" y="22546"/>
                    <a:pt x="32042" y="27452"/>
                  </a:cubicBezTo>
                  <a:lnTo>
                    <a:pt x="32063" y="27452"/>
                  </a:lnTo>
                  <a:cubicBezTo>
                    <a:pt x="31957" y="29292"/>
                    <a:pt x="31619" y="31492"/>
                    <a:pt x="29800" y="32190"/>
                  </a:cubicBezTo>
                  <a:cubicBezTo>
                    <a:pt x="29431" y="32329"/>
                    <a:pt x="29065" y="32386"/>
                    <a:pt x="28690" y="32386"/>
                  </a:cubicBezTo>
                  <a:cubicBezTo>
                    <a:pt x="28098" y="32386"/>
                    <a:pt x="27483" y="32244"/>
                    <a:pt x="26797" y="32063"/>
                  </a:cubicBezTo>
                  <a:lnTo>
                    <a:pt x="26649" y="32021"/>
                  </a:lnTo>
                  <a:cubicBezTo>
                    <a:pt x="26048" y="31846"/>
                    <a:pt x="25413" y="31743"/>
                    <a:pt x="24790" y="31743"/>
                  </a:cubicBezTo>
                  <a:cubicBezTo>
                    <a:pt x="24733" y="31743"/>
                    <a:pt x="24675" y="31744"/>
                    <a:pt x="24618" y="31746"/>
                  </a:cubicBezTo>
                  <a:cubicBezTo>
                    <a:pt x="24445" y="31760"/>
                    <a:pt x="24276" y="31768"/>
                    <a:pt x="24111" y="31768"/>
                  </a:cubicBezTo>
                  <a:cubicBezTo>
                    <a:pt x="23087" y="31768"/>
                    <a:pt x="22222" y="31485"/>
                    <a:pt x="21530" y="30921"/>
                  </a:cubicBezTo>
                  <a:cubicBezTo>
                    <a:pt x="20071" y="29715"/>
                    <a:pt x="19817" y="27558"/>
                    <a:pt x="19690" y="25634"/>
                  </a:cubicBezTo>
                  <a:cubicBezTo>
                    <a:pt x="19648" y="25147"/>
                    <a:pt x="19627" y="24640"/>
                    <a:pt x="19606" y="24090"/>
                  </a:cubicBezTo>
                  <a:cubicBezTo>
                    <a:pt x="19521" y="22609"/>
                    <a:pt x="19415" y="20938"/>
                    <a:pt x="19246" y="19500"/>
                  </a:cubicBezTo>
                  <a:lnTo>
                    <a:pt x="19246" y="19500"/>
                  </a:lnTo>
                  <a:cubicBezTo>
                    <a:pt x="19585" y="19606"/>
                    <a:pt x="19923" y="19669"/>
                    <a:pt x="20261" y="19712"/>
                  </a:cubicBezTo>
                  <a:cubicBezTo>
                    <a:pt x="20431" y="21108"/>
                    <a:pt x="20536" y="22503"/>
                    <a:pt x="20579" y="23920"/>
                  </a:cubicBezTo>
                  <a:cubicBezTo>
                    <a:pt x="20684" y="26628"/>
                    <a:pt x="20790" y="28975"/>
                    <a:pt x="22080" y="30117"/>
                  </a:cubicBezTo>
                  <a:cubicBezTo>
                    <a:pt x="22606" y="30571"/>
                    <a:pt x="23257" y="30791"/>
                    <a:pt x="24086" y="30791"/>
                  </a:cubicBezTo>
                  <a:cubicBezTo>
                    <a:pt x="24223" y="30791"/>
                    <a:pt x="24365" y="30785"/>
                    <a:pt x="24512" y="30773"/>
                  </a:cubicBezTo>
                  <a:cubicBezTo>
                    <a:pt x="24641" y="30760"/>
                    <a:pt x="24770" y="30754"/>
                    <a:pt x="24898" y="30754"/>
                  </a:cubicBezTo>
                  <a:cubicBezTo>
                    <a:pt x="25593" y="30754"/>
                    <a:pt x="26284" y="30929"/>
                    <a:pt x="26945" y="31090"/>
                  </a:cubicBezTo>
                  <a:cubicBezTo>
                    <a:pt x="27516" y="31280"/>
                    <a:pt x="28087" y="31365"/>
                    <a:pt x="28658" y="31407"/>
                  </a:cubicBezTo>
                  <a:cubicBezTo>
                    <a:pt x="29060" y="31407"/>
                    <a:pt x="29461" y="31302"/>
                    <a:pt x="29800" y="31090"/>
                  </a:cubicBezTo>
                  <a:cubicBezTo>
                    <a:pt x="30434" y="30667"/>
                    <a:pt x="30794" y="29842"/>
                    <a:pt x="30984" y="28489"/>
                  </a:cubicBezTo>
                  <a:lnTo>
                    <a:pt x="30011" y="28362"/>
                  </a:lnTo>
                  <a:cubicBezTo>
                    <a:pt x="29863" y="29377"/>
                    <a:pt x="29610" y="30033"/>
                    <a:pt x="29250" y="30265"/>
                  </a:cubicBezTo>
                  <a:cubicBezTo>
                    <a:pt x="29086" y="30375"/>
                    <a:pt x="28881" y="30418"/>
                    <a:pt x="28644" y="30418"/>
                  </a:cubicBezTo>
                  <a:cubicBezTo>
                    <a:pt x="28241" y="30418"/>
                    <a:pt x="27745" y="30293"/>
                    <a:pt x="27198" y="30160"/>
                  </a:cubicBezTo>
                  <a:cubicBezTo>
                    <a:pt x="26456" y="29960"/>
                    <a:pt x="25682" y="29761"/>
                    <a:pt x="24851" y="29761"/>
                  </a:cubicBezTo>
                  <a:cubicBezTo>
                    <a:pt x="24712" y="29761"/>
                    <a:pt x="24571" y="29767"/>
                    <a:pt x="24428" y="29779"/>
                  </a:cubicBezTo>
                  <a:cubicBezTo>
                    <a:pt x="24287" y="29794"/>
                    <a:pt x="24154" y="29802"/>
                    <a:pt x="24027" y="29802"/>
                  </a:cubicBezTo>
                  <a:cubicBezTo>
                    <a:pt x="23468" y="29802"/>
                    <a:pt x="23042" y="29653"/>
                    <a:pt x="22715" y="29377"/>
                  </a:cubicBezTo>
                  <a:cubicBezTo>
                    <a:pt x="21742" y="28531"/>
                    <a:pt x="21657" y="26374"/>
                    <a:pt x="21552" y="23878"/>
                  </a:cubicBezTo>
                  <a:cubicBezTo>
                    <a:pt x="21509" y="22715"/>
                    <a:pt x="21446" y="21425"/>
                    <a:pt x="21298" y="20135"/>
                  </a:cubicBezTo>
                  <a:lnTo>
                    <a:pt x="21298" y="20135"/>
                  </a:lnTo>
                  <a:cubicBezTo>
                    <a:pt x="22863" y="21129"/>
                    <a:pt x="24195" y="22757"/>
                    <a:pt x="25253" y="24893"/>
                  </a:cubicBezTo>
                  <a:lnTo>
                    <a:pt x="23730" y="26480"/>
                  </a:lnTo>
                  <a:lnTo>
                    <a:pt x="24428" y="27177"/>
                  </a:lnTo>
                  <a:lnTo>
                    <a:pt x="25676" y="25866"/>
                  </a:lnTo>
                  <a:cubicBezTo>
                    <a:pt x="25908" y="26437"/>
                    <a:pt x="26120" y="27029"/>
                    <a:pt x="26310" y="27643"/>
                  </a:cubicBezTo>
                  <a:lnTo>
                    <a:pt x="27241" y="27368"/>
                  </a:lnTo>
                  <a:cubicBezTo>
                    <a:pt x="27072" y="26797"/>
                    <a:pt x="26881" y="26226"/>
                    <a:pt x="26670" y="25718"/>
                  </a:cubicBezTo>
                  <a:lnTo>
                    <a:pt x="26670" y="25718"/>
                  </a:lnTo>
                  <a:lnTo>
                    <a:pt x="28129" y="26078"/>
                  </a:lnTo>
                  <a:lnTo>
                    <a:pt x="28362" y="25126"/>
                  </a:lnTo>
                  <a:lnTo>
                    <a:pt x="26183" y="24597"/>
                  </a:lnTo>
                  <a:cubicBezTo>
                    <a:pt x="25781" y="23730"/>
                    <a:pt x="25316" y="22905"/>
                    <a:pt x="24766" y="22144"/>
                  </a:cubicBezTo>
                  <a:cubicBezTo>
                    <a:pt x="24639" y="21975"/>
                    <a:pt x="24491" y="21806"/>
                    <a:pt x="24364" y="21636"/>
                  </a:cubicBezTo>
                  <a:lnTo>
                    <a:pt x="24364" y="21636"/>
                  </a:lnTo>
                  <a:lnTo>
                    <a:pt x="27558" y="21869"/>
                  </a:lnTo>
                  <a:lnTo>
                    <a:pt x="27643" y="20896"/>
                  </a:lnTo>
                  <a:lnTo>
                    <a:pt x="26268" y="20790"/>
                  </a:lnTo>
                  <a:lnTo>
                    <a:pt x="26183" y="19416"/>
                  </a:lnTo>
                  <a:lnTo>
                    <a:pt x="25210" y="19479"/>
                  </a:lnTo>
                  <a:lnTo>
                    <a:pt x="25274" y="20727"/>
                  </a:lnTo>
                  <a:lnTo>
                    <a:pt x="23434" y="20579"/>
                  </a:lnTo>
                  <a:cubicBezTo>
                    <a:pt x="22926" y="20092"/>
                    <a:pt x="22376" y="19648"/>
                    <a:pt x="21763" y="19289"/>
                  </a:cubicBezTo>
                  <a:cubicBezTo>
                    <a:pt x="22271" y="18739"/>
                    <a:pt x="22292" y="17893"/>
                    <a:pt x="21805" y="17343"/>
                  </a:cubicBezTo>
                  <a:cubicBezTo>
                    <a:pt x="22186" y="17174"/>
                    <a:pt x="22524" y="17005"/>
                    <a:pt x="22863" y="16899"/>
                  </a:cubicBezTo>
                  <a:lnTo>
                    <a:pt x="23815" y="18274"/>
                  </a:lnTo>
                  <a:lnTo>
                    <a:pt x="24618" y="17703"/>
                  </a:lnTo>
                  <a:lnTo>
                    <a:pt x="23836" y="16582"/>
                  </a:lnTo>
                  <a:cubicBezTo>
                    <a:pt x="24095" y="16513"/>
                    <a:pt x="24361" y="16479"/>
                    <a:pt x="24628" y="16479"/>
                  </a:cubicBezTo>
                  <a:cubicBezTo>
                    <a:pt x="25016" y="16479"/>
                    <a:pt x="25406" y="16550"/>
                    <a:pt x="25781" y="16687"/>
                  </a:cubicBezTo>
                  <a:lnTo>
                    <a:pt x="26141" y="15778"/>
                  </a:lnTo>
                  <a:cubicBezTo>
                    <a:pt x="25648" y="15584"/>
                    <a:pt x="25158" y="15500"/>
                    <a:pt x="24667" y="15500"/>
                  </a:cubicBezTo>
                  <a:cubicBezTo>
                    <a:pt x="23556" y="15500"/>
                    <a:pt x="22442" y="15927"/>
                    <a:pt x="21298" y="16455"/>
                  </a:cubicBezTo>
                  <a:cubicBezTo>
                    <a:pt x="21425" y="15397"/>
                    <a:pt x="21594" y="13874"/>
                    <a:pt x="21742" y="12584"/>
                  </a:cubicBezTo>
                  <a:lnTo>
                    <a:pt x="21827" y="11781"/>
                  </a:lnTo>
                  <a:cubicBezTo>
                    <a:pt x="21911" y="10977"/>
                    <a:pt x="22038" y="9856"/>
                    <a:pt x="22398" y="9687"/>
                  </a:cubicBezTo>
                  <a:cubicBezTo>
                    <a:pt x="22436" y="9665"/>
                    <a:pt x="22483" y="9654"/>
                    <a:pt x="22537" y="9654"/>
                  </a:cubicBezTo>
                  <a:cubicBezTo>
                    <a:pt x="22693" y="9654"/>
                    <a:pt x="22913" y="9742"/>
                    <a:pt x="23180" y="9898"/>
                  </a:cubicBezTo>
                  <a:cubicBezTo>
                    <a:pt x="25147" y="11019"/>
                    <a:pt x="26881" y="13050"/>
                    <a:pt x="28108" y="15566"/>
                  </a:cubicBezTo>
                  <a:cubicBezTo>
                    <a:pt x="29652" y="18823"/>
                    <a:pt x="30307" y="22778"/>
                    <a:pt x="30096" y="27347"/>
                  </a:cubicBezTo>
                  <a:lnTo>
                    <a:pt x="30096" y="27389"/>
                  </a:lnTo>
                  <a:lnTo>
                    <a:pt x="31069" y="27431"/>
                  </a:lnTo>
                  <a:lnTo>
                    <a:pt x="31069" y="27389"/>
                  </a:lnTo>
                  <a:cubicBezTo>
                    <a:pt x="31301" y="22673"/>
                    <a:pt x="30604" y="18549"/>
                    <a:pt x="28975" y="15143"/>
                  </a:cubicBezTo>
                  <a:cubicBezTo>
                    <a:pt x="27685" y="12436"/>
                    <a:pt x="25803" y="10279"/>
                    <a:pt x="23667" y="9052"/>
                  </a:cubicBezTo>
                  <a:cubicBezTo>
                    <a:pt x="23247" y="8803"/>
                    <a:pt x="22867" y="8676"/>
                    <a:pt x="22529" y="8676"/>
                  </a:cubicBezTo>
                  <a:cubicBezTo>
                    <a:pt x="22322" y="8676"/>
                    <a:pt x="22130" y="8723"/>
                    <a:pt x="21953" y="8820"/>
                  </a:cubicBezTo>
                  <a:cubicBezTo>
                    <a:pt x="21129" y="9222"/>
                    <a:pt x="21002" y="10427"/>
                    <a:pt x="20854" y="11675"/>
                  </a:cubicBezTo>
                  <a:lnTo>
                    <a:pt x="20769" y="12479"/>
                  </a:lnTo>
                  <a:cubicBezTo>
                    <a:pt x="20600" y="13874"/>
                    <a:pt x="20410" y="15714"/>
                    <a:pt x="20261" y="16730"/>
                  </a:cubicBezTo>
                  <a:cubicBezTo>
                    <a:pt x="19944" y="16645"/>
                    <a:pt x="19627" y="16497"/>
                    <a:pt x="19310" y="16328"/>
                  </a:cubicBezTo>
                  <a:cubicBezTo>
                    <a:pt x="19500" y="15122"/>
                    <a:pt x="19627" y="14044"/>
                    <a:pt x="19733" y="12902"/>
                  </a:cubicBezTo>
                  <a:cubicBezTo>
                    <a:pt x="19775" y="12479"/>
                    <a:pt x="19838" y="12034"/>
                    <a:pt x="19881" y="11569"/>
                  </a:cubicBezTo>
                  <a:cubicBezTo>
                    <a:pt x="20029" y="10173"/>
                    <a:pt x="20198" y="8693"/>
                    <a:pt x="21382" y="7995"/>
                  </a:cubicBezTo>
                  <a:cubicBezTo>
                    <a:pt x="21751" y="7783"/>
                    <a:pt x="22129" y="7699"/>
                    <a:pt x="22494" y="7699"/>
                  </a:cubicBezTo>
                  <a:close/>
                  <a:moveTo>
                    <a:pt x="15186" y="0"/>
                  </a:moveTo>
                  <a:lnTo>
                    <a:pt x="15186" y="14974"/>
                  </a:lnTo>
                  <a:cubicBezTo>
                    <a:pt x="15143" y="15228"/>
                    <a:pt x="15016" y="15440"/>
                    <a:pt x="14847" y="15630"/>
                  </a:cubicBezTo>
                  <a:cubicBezTo>
                    <a:pt x="14699" y="14657"/>
                    <a:pt x="14615" y="13748"/>
                    <a:pt x="14509" y="12796"/>
                  </a:cubicBezTo>
                  <a:cubicBezTo>
                    <a:pt x="14467" y="12373"/>
                    <a:pt x="14424" y="11929"/>
                    <a:pt x="14361" y="11463"/>
                  </a:cubicBezTo>
                  <a:cubicBezTo>
                    <a:pt x="14192" y="9962"/>
                    <a:pt x="13980" y="8101"/>
                    <a:pt x="12394" y="7149"/>
                  </a:cubicBezTo>
                  <a:cubicBezTo>
                    <a:pt x="11894" y="6861"/>
                    <a:pt x="11346" y="6716"/>
                    <a:pt x="10772" y="6716"/>
                  </a:cubicBezTo>
                  <a:cubicBezTo>
                    <a:pt x="10083" y="6716"/>
                    <a:pt x="9356" y="6924"/>
                    <a:pt x="8629" y="7339"/>
                  </a:cubicBezTo>
                  <a:cubicBezTo>
                    <a:pt x="7424" y="8058"/>
                    <a:pt x="6324" y="8947"/>
                    <a:pt x="5393" y="9983"/>
                  </a:cubicBezTo>
                  <a:lnTo>
                    <a:pt x="6112" y="10660"/>
                  </a:lnTo>
                  <a:cubicBezTo>
                    <a:pt x="6980" y="9687"/>
                    <a:pt x="7995" y="8862"/>
                    <a:pt x="9116" y="8228"/>
                  </a:cubicBezTo>
                  <a:cubicBezTo>
                    <a:pt x="9569" y="7961"/>
                    <a:pt x="10157" y="7711"/>
                    <a:pt x="10778" y="7711"/>
                  </a:cubicBezTo>
                  <a:cubicBezTo>
                    <a:pt x="11143" y="7711"/>
                    <a:pt x="11519" y="7797"/>
                    <a:pt x="11886" y="8016"/>
                  </a:cubicBezTo>
                  <a:cubicBezTo>
                    <a:pt x="13071" y="8714"/>
                    <a:pt x="13240" y="10173"/>
                    <a:pt x="13388" y="11590"/>
                  </a:cubicBezTo>
                  <a:cubicBezTo>
                    <a:pt x="13451" y="12056"/>
                    <a:pt x="13494" y="12500"/>
                    <a:pt x="13536" y="12923"/>
                  </a:cubicBezTo>
                  <a:cubicBezTo>
                    <a:pt x="13663" y="14065"/>
                    <a:pt x="13769" y="15143"/>
                    <a:pt x="13959" y="16349"/>
                  </a:cubicBezTo>
                  <a:cubicBezTo>
                    <a:pt x="13663" y="16518"/>
                    <a:pt x="13346" y="16645"/>
                    <a:pt x="13007" y="16751"/>
                  </a:cubicBezTo>
                  <a:cubicBezTo>
                    <a:pt x="12880" y="15736"/>
                    <a:pt x="12669" y="13896"/>
                    <a:pt x="12500" y="12479"/>
                  </a:cubicBezTo>
                  <a:lnTo>
                    <a:pt x="12415" y="11696"/>
                  </a:lnTo>
                  <a:cubicBezTo>
                    <a:pt x="12288" y="10427"/>
                    <a:pt x="12161" y="9243"/>
                    <a:pt x="11315" y="8820"/>
                  </a:cubicBezTo>
                  <a:cubicBezTo>
                    <a:pt x="11145" y="8734"/>
                    <a:pt x="10963" y="8692"/>
                    <a:pt x="10766" y="8692"/>
                  </a:cubicBezTo>
                  <a:cubicBezTo>
                    <a:pt x="10427" y="8692"/>
                    <a:pt x="10044" y="8819"/>
                    <a:pt x="9602" y="9074"/>
                  </a:cubicBezTo>
                  <a:cubicBezTo>
                    <a:pt x="7466" y="10279"/>
                    <a:pt x="5584" y="12457"/>
                    <a:pt x="4294" y="15143"/>
                  </a:cubicBezTo>
                  <a:cubicBezTo>
                    <a:pt x="2665" y="18549"/>
                    <a:pt x="1967" y="22673"/>
                    <a:pt x="2221" y="27410"/>
                  </a:cubicBezTo>
                  <a:cubicBezTo>
                    <a:pt x="2306" y="29377"/>
                    <a:pt x="2686" y="30498"/>
                    <a:pt x="3427" y="31048"/>
                  </a:cubicBezTo>
                  <a:cubicBezTo>
                    <a:pt x="3741" y="31283"/>
                    <a:pt x="4128" y="31410"/>
                    <a:pt x="4520" y="31410"/>
                  </a:cubicBezTo>
                  <a:cubicBezTo>
                    <a:pt x="4550" y="31410"/>
                    <a:pt x="4581" y="31409"/>
                    <a:pt x="4611" y="31407"/>
                  </a:cubicBezTo>
                  <a:cubicBezTo>
                    <a:pt x="5203" y="31365"/>
                    <a:pt x="5774" y="31280"/>
                    <a:pt x="6324" y="31111"/>
                  </a:cubicBezTo>
                  <a:cubicBezTo>
                    <a:pt x="7003" y="30933"/>
                    <a:pt x="7682" y="30754"/>
                    <a:pt x="8387" y="30754"/>
                  </a:cubicBezTo>
                  <a:cubicBezTo>
                    <a:pt x="8516" y="30754"/>
                    <a:pt x="8646" y="30760"/>
                    <a:pt x="8777" y="30773"/>
                  </a:cubicBezTo>
                  <a:cubicBezTo>
                    <a:pt x="8922" y="30785"/>
                    <a:pt x="9062" y="30791"/>
                    <a:pt x="9197" y="30791"/>
                  </a:cubicBezTo>
                  <a:cubicBezTo>
                    <a:pt x="10017" y="30791"/>
                    <a:pt x="10680" y="30571"/>
                    <a:pt x="11188" y="30117"/>
                  </a:cubicBezTo>
                  <a:cubicBezTo>
                    <a:pt x="12478" y="28975"/>
                    <a:pt x="12584" y="26628"/>
                    <a:pt x="12690" y="23920"/>
                  </a:cubicBezTo>
                  <a:cubicBezTo>
                    <a:pt x="12732" y="22503"/>
                    <a:pt x="12838" y="21108"/>
                    <a:pt x="13028" y="19712"/>
                  </a:cubicBezTo>
                  <a:cubicBezTo>
                    <a:pt x="13367" y="19669"/>
                    <a:pt x="13705" y="19606"/>
                    <a:pt x="14022" y="19500"/>
                  </a:cubicBezTo>
                  <a:lnTo>
                    <a:pt x="14022" y="19500"/>
                  </a:lnTo>
                  <a:cubicBezTo>
                    <a:pt x="13853" y="20938"/>
                    <a:pt x="13769" y="22609"/>
                    <a:pt x="13684" y="24090"/>
                  </a:cubicBezTo>
                  <a:cubicBezTo>
                    <a:pt x="13642" y="24640"/>
                    <a:pt x="13621" y="25147"/>
                    <a:pt x="13578" y="25634"/>
                  </a:cubicBezTo>
                  <a:cubicBezTo>
                    <a:pt x="13472" y="27558"/>
                    <a:pt x="13219" y="29694"/>
                    <a:pt x="11738" y="30921"/>
                  </a:cubicBezTo>
                  <a:cubicBezTo>
                    <a:pt x="11046" y="31485"/>
                    <a:pt x="10182" y="31768"/>
                    <a:pt x="9172" y="31768"/>
                  </a:cubicBezTo>
                  <a:cubicBezTo>
                    <a:pt x="9009" y="31768"/>
                    <a:pt x="8842" y="31760"/>
                    <a:pt x="8672" y="31746"/>
                  </a:cubicBezTo>
                  <a:cubicBezTo>
                    <a:pt x="8613" y="31744"/>
                    <a:pt x="8555" y="31743"/>
                    <a:pt x="8496" y="31743"/>
                  </a:cubicBezTo>
                  <a:cubicBezTo>
                    <a:pt x="7860" y="31743"/>
                    <a:pt x="7242" y="31848"/>
                    <a:pt x="6641" y="32042"/>
                  </a:cubicBezTo>
                  <a:lnTo>
                    <a:pt x="6493" y="32084"/>
                  </a:lnTo>
                  <a:cubicBezTo>
                    <a:pt x="5795" y="32252"/>
                    <a:pt x="5176" y="32396"/>
                    <a:pt x="4583" y="32396"/>
                  </a:cubicBezTo>
                  <a:cubicBezTo>
                    <a:pt x="4206" y="32396"/>
                    <a:pt x="3839" y="32338"/>
                    <a:pt x="3469" y="32190"/>
                  </a:cubicBezTo>
                  <a:cubicBezTo>
                    <a:pt x="1650" y="31492"/>
                    <a:pt x="1312" y="29292"/>
                    <a:pt x="1227" y="27452"/>
                  </a:cubicBezTo>
                  <a:cubicBezTo>
                    <a:pt x="973" y="22567"/>
                    <a:pt x="1713" y="18274"/>
                    <a:pt x="3405" y="14742"/>
                  </a:cubicBezTo>
                  <a:cubicBezTo>
                    <a:pt x="3955" y="13557"/>
                    <a:pt x="4653" y="12415"/>
                    <a:pt x="5478" y="11400"/>
                  </a:cubicBezTo>
                  <a:lnTo>
                    <a:pt x="4717" y="10787"/>
                  </a:lnTo>
                  <a:cubicBezTo>
                    <a:pt x="3849" y="11886"/>
                    <a:pt x="3130" y="13050"/>
                    <a:pt x="2538" y="14319"/>
                  </a:cubicBezTo>
                  <a:cubicBezTo>
                    <a:pt x="762" y="17999"/>
                    <a:pt x="0" y="22440"/>
                    <a:pt x="254" y="27495"/>
                  </a:cubicBezTo>
                  <a:cubicBezTo>
                    <a:pt x="360" y="29462"/>
                    <a:pt x="762" y="32190"/>
                    <a:pt x="3130" y="33099"/>
                  </a:cubicBezTo>
                  <a:cubicBezTo>
                    <a:pt x="3596" y="33268"/>
                    <a:pt x="4103" y="33353"/>
                    <a:pt x="4590" y="33353"/>
                  </a:cubicBezTo>
                  <a:cubicBezTo>
                    <a:pt x="5330" y="33332"/>
                    <a:pt x="6049" y="33205"/>
                    <a:pt x="6747" y="33015"/>
                  </a:cubicBezTo>
                  <a:lnTo>
                    <a:pt x="6895" y="32972"/>
                  </a:lnTo>
                  <a:cubicBezTo>
                    <a:pt x="7445" y="32782"/>
                    <a:pt x="8016" y="32697"/>
                    <a:pt x="8587" y="32697"/>
                  </a:cubicBezTo>
                  <a:cubicBezTo>
                    <a:pt x="8804" y="32719"/>
                    <a:pt x="9016" y="32730"/>
                    <a:pt x="9225" y="32730"/>
                  </a:cubicBezTo>
                  <a:cubicBezTo>
                    <a:pt x="10444" y="32730"/>
                    <a:pt x="11524" y="32362"/>
                    <a:pt x="12373" y="31640"/>
                  </a:cubicBezTo>
                  <a:cubicBezTo>
                    <a:pt x="14044" y="30265"/>
                    <a:pt x="14424" y="27960"/>
                    <a:pt x="14572" y="25676"/>
                  </a:cubicBezTo>
                  <a:cubicBezTo>
                    <a:pt x="14593" y="25189"/>
                    <a:pt x="14636" y="24682"/>
                    <a:pt x="14657" y="24132"/>
                  </a:cubicBezTo>
                  <a:cubicBezTo>
                    <a:pt x="14741" y="22482"/>
                    <a:pt x="14847" y="20621"/>
                    <a:pt x="15080" y="19098"/>
                  </a:cubicBezTo>
                  <a:cubicBezTo>
                    <a:pt x="15630" y="18866"/>
                    <a:pt x="16180" y="18570"/>
                    <a:pt x="16666" y="18189"/>
                  </a:cubicBezTo>
                  <a:cubicBezTo>
                    <a:pt x="17131" y="18570"/>
                    <a:pt x="17660" y="18866"/>
                    <a:pt x="18231" y="19098"/>
                  </a:cubicBezTo>
                  <a:cubicBezTo>
                    <a:pt x="18464" y="20621"/>
                    <a:pt x="18548" y="22461"/>
                    <a:pt x="18654" y="24132"/>
                  </a:cubicBezTo>
                  <a:cubicBezTo>
                    <a:pt x="18675" y="24682"/>
                    <a:pt x="18696" y="25189"/>
                    <a:pt x="18739" y="25676"/>
                  </a:cubicBezTo>
                  <a:cubicBezTo>
                    <a:pt x="18887" y="27960"/>
                    <a:pt x="19267" y="30265"/>
                    <a:pt x="20917" y="31640"/>
                  </a:cubicBezTo>
                  <a:cubicBezTo>
                    <a:pt x="21781" y="32357"/>
                    <a:pt x="22885" y="32722"/>
                    <a:pt x="24131" y="32722"/>
                  </a:cubicBezTo>
                  <a:cubicBezTo>
                    <a:pt x="24318" y="32722"/>
                    <a:pt x="24509" y="32714"/>
                    <a:pt x="24703" y="32697"/>
                  </a:cubicBezTo>
                  <a:cubicBezTo>
                    <a:pt x="25295" y="32697"/>
                    <a:pt x="25866" y="32782"/>
                    <a:pt x="26416" y="32972"/>
                  </a:cubicBezTo>
                  <a:lnTo>
                    <a:pt x="26564" y="33015"/>
                  </a:lnTo>
                  <a:cubicBezTo>
                    <a:pt x="27262" y="33205"/>
                    <a:pt x="27981" y="33332"/>
                    <a:pt x="28700" y="33353"/>
                  </a:cubicBezTo>
                  <a:cubicBezTo>
                    <a:pt x="29208" y="33353"/>
                    <a:pt x="29694" y="33268"/>
                    <a:pt x="30181" y="33099"/>
                  </a:cubicBezTo>
                  <a:cubicBezTo>
                    <a:pt x="32549" y="32190"/>
                    <a:pt x="32951" y="29462"/>
                    <a:pt x="33036" y="27495"/>
                  </a:cubicBezTo>
                  <a:cubicBezTo>
                    <a:pt x="33311" y="22440"/>
                    <a:pt x="32528" y="17999"/>
                    <a:pt x="30773" y="14319"/>
                  </a:cubicBezTo>
                  <a:lnTo>
                    <a:pt x="30752" y="14319"/>
                  </a:lnTo>
                  <a:cubicBezTo>
                    <a:pt x="29292" y="11252"/>
                    <a:pt x="27135" y="8777"/>
                    <a:pt x="24661" y="7360"/>
                  </a:cubicBezTo>
                  <a:cubicBezTo>
                    <a:pt x="23941" y="6943"/>
                    <a:pt x="23210" y="6729"/>
                    <a:pt x="22514" y="6729"/>
                  </a:cubicBezTo>
                  <a:cubicBezTo>
                    <a:pt x="21941" y="6729"/>
                    <a:pt x="21393" y="6874"/>
                    <a:pt x="20896" y="7170"/>
                  </a:cubicBezTo>
                  <a:cubicBezTo>
                    <a:pt x="19310" y="8122"/>
                    <a:pt x="19098" y="9983"/>
                    <a:pt x="18929" y="11485"/>
                  </a:cubicBezTo>
                  <a:cubicBezTo>
                    <a:pt x="18866" y="11950"/>
                    <a:pt x="18823" y="12373"/>
                    <a:pt x="18781" y="12796"/>
                  </a:cubicBezTo>
                  <a:cubicBezTo>
                    <a:pt x="18675" y="13748"/>
                    <a:pt x="18591" y="14657"/>
                    <a:pt x="18443" y="15609"/>
                  </a:cubicBezTo>
                  <a:cubicBezTo>
                    <a:pt x="18273" y="15440"/>
                    <a:pt x="18147" y="15207"/>
                    <a:pt x="18104" y="14974"/>
                  </a:cubicBezTo>
                  <a:lnTo>
                    <a:pt x="181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25"/>
          <p:cNvGrpSpPr/>
          <p:nvPr/>
        </p:nvGrpSpPr>
        <p:grpSpPr>
          <a:xfrm>
            <a:off x="5829311" y="1487491"/>
            <a:ext cx="639941" cy="660117"/>
            <a:chOff x="6194207" y="1423947"/>
            <a:chExt cx="507487" cy="523487"/>
          </a:xfrm>
        </p:grpSpPr>
        <p:sp>
          <p:nvSpPr>
            <p:cNvPr id="712" name="Google Shape;712;p25"/>
            <p:cNvSpPr/>
            <p:nvPr/>
          </p:nvSpPr>
          <p:spPr>
            <a:xfrm>
              <a:off x="6268249" y="1492516"/>
              <a:ext cx="162668" cy="338727"/>
            </a:xfrm>
            <a:custGeom>
              <a:avLst/>
              <a:gdLst/>
              <a:ahLst/>
              <a:cxnLst/>
              <a:rect l="l" t="t" r="r" b="b"/>
              <a:pathLst>
                <a:path w="10787" h="22462" extrusionOk="0">
                  <a:moveTo>
                    <a:pt x="10787" y="15334"/>
                  </a:moveTo>
                  <a:cubicBezTo>
                    <a:pt x="10491" y="15228"/>
                    <a:pt x="10216" y="15080"/>
                    <a:pt x="9983" y="14869"/>
                  </a:cubicBezTo>
                  <a:cubicBezTo>
                    <a:pt x="9708" y="14615"/>
                    <a:pt x="9476" y="14319"/>
                    <a:pt x="9328" y="13980"/>
                  </a:cubicBezTo>
                  <a:cubicBezTo>
                    <a:pt x="8186" y="14848"/>
                    <a:pt x="6726" y="15546"/>
                    <a:pt x="5626" y="15694"/>
                  </a:cubicBezTo>
                  <a:cubicBezTo>
                    <a:pt x="3046" y="11337"/>
                    <a:pt x="1925" y="4971"/>
                    <a:pt x="2327" y="1"/>
                  </a:cubicBezTo>
                  <a:lnTo>
                    <a:pt x="381" y="1"/>
                  </a:lnTo>
                  <a:cubicBezTo>
                    <a:pt x="1" y="4886"/>
                    <a:pt x="910" y="10850"/>
                    <a:pt x="3385" y="15651"/>
                  </a:cubicBezTo>
                  <a:cubicBezTo>
                    <a:pt x="3237" y="17216"/>
                    <a:pt x="2518" y="18528"/>
                    <a:pt x="1502" y="19733"/>
                  </a:cubicBezTo>
                  <a:cubicBezTo>
                    <a:pt x="2200" y="19818"/>
                    <a:pt x="2792" y="20262"/>
                    <a:pt x="3067" y="20917"/>
                  </a:cubicBezTo>
                  <a:cubicBezTo>
                    <a:pt x="3786" y="20050"/>
                    <a:pt x="4379" y="19077"/>
                    <a:pt x="4823" y="18041"/>
                  </a:cubicBezTo>
                  <a:cubicBezTo>
                    <a:pt x="6007" y="19818"/>
                    <a:pt x="7572" y="21319"/>
                    <a:pt x="9370" y="22461"/>
                  </a:cubicBezTo>
                  <a:lnTo>
                    <a:pt x="9370" y="22440"/>
                  </a:lnTo>
                  <a:cubicBezTo>
                    <a:pt x="9370" y="21742"/>
                    <a:pt x="9645" y="21066"/>
                    <a:pt x="10152" y="20579"/>
                  </a:cubicBezTo>
                  <a:cubicBezTo>
                    <a:pt x="8862" y="19712"/>
                    <a:pt x="7741" y="18654"/>
                    <a:pt x="6811" y="17449"/>
                  </a:cubicBezTo>
                  <a:cubicBezTo>
                    <a:pt x="8270" y="16984"/>
                    <a:pt x="9603" y="16265"/>
                    <a:pt x="10787" y="15334"/>
                  </a:cubicBezTo>
                  <a:close/>
                  <a:moveTo>
                    <a:pt x="10787" y="1533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6290900" y="1703334"/>
              <a:ext cx="140018" cy="127909"/>
            </a:xfrm>
            <a:custGeom>
              <a:avLst/>
              <a:gdLst/>
              <a:ahLst/>
              <a:cxnLst/>
              <a:rect l="l" t="t" r="r" b="b"/>
              <a:pathLst>
                <a:path w="9285" h="8482" extrusionOk="0">
                  <a:moveTo>
                    <a:pt x="9285" y="1354"/>
                  </a:moveTo>
                  <a:cubicBezTo>
                    <a:pt x="8989" y="1248"/>
                    <a:pt x="8714" y="1100"/>
                    <a:pt x="8481" y="889"/>
                  </a:cubicBezTo>
                  <a:cubicBezTo>
                    <a:pt x="8206" y="635"/>
                    <a:pt x="7974" y="339"/>
                    <a:pt x="7826" y="0"/>
                  </a:cubicBezTo>
                  <a:cubicBezTo>
                    <a:pt x="7445" y="297"/>
                    <a:pt x="7022" y="572"/>
                    <a:pt x="6599" y="804"/>
                  </a:cubicBezTo>
                  <a:cubicBezTo>
                    <a:pt x="6895" y="1396"/>
                    <a:pt x="7339" y="1925"/>
                    <a:pt x="7910" y="2306"/>
                  </a:cubicBezTo>
                  <a:cubicBezTo>
                    <a:pt x="8397" y="2010"/>
                    <a:pt x="8841" y="1692"/>
                    <a:pt x="9285" y="1354"/>
                  </a:cubicBezTo>
                  <a:close/>
                  <a:moveTo>
                    <a:pt x="931" y="4463"/>
                  </a:moveTo>
                  <a:cubicBezTo>
                    <a:pt x="656" y="4907"/>
                    <a:pt x="339" y="5351"/>
                    <a:pt x="0" y="5753"/>
                  </a:cubicBezTo>
                  <a:cubicBezTo>
                    <a:pt x="698" y="5838"/>
                    <a:pt x="1290" y="6282"/>
                    <a:pt x="1565" y="6937"/>
                  </a:cubicBezTo>
                  <a:cubicBezTo>
                    <a:pt x="1904" y="6514"/>
                    <a:pt x="2221" y="6092"/>
                    <a:pt x="2496" y="5647"/>
                  </a:cubicBezTo>
                  <a:cubicBezTo>
                    <a:pt x="2094" y="5097"/>
                    <a:pt x="1544" y="4696"/>
                    <a:pt x="910" y="4463"/>
                  </a:cubicBezTo>
                  <a:close/>
                  <a:moveTo>
                    <a:pt x="6514" y="7530"/>
                  </a:moveTo>
                  <a:cubicBezTo>
                    <a:pt x="6937" y="7868"/>
                    <a:pt x="7403" y="8185"/>
                    <a:pt x="7868" y="8481"/>
                  </a:cubicBezTo>
                  <a:cubicBezTo>
                    <a:pt x="7868" y="7783"/>
                    <a:pt x="8143" y="7086"/>
                    <a:pt x="8629" y="6599"/>
                  </a:cubicBezTo>
                  <a:cubicBezTo>
                    <a:pt x="8227" y="6324"/>
                    <a:pt x="7826" y="6028"/>
                    <a:pt x="7466" y="5711"/>
                  </a:cubicBezTo>
                  <a:cubicBezTo>
                    <a:pt x="7001" y="6218"/>
                    <a:pt x="6662" y="6853"/>
                    <a:pt x="6514" y="7530"/>
                  </a:cubicBezTo>
                  <a:close/>
                  <a:moveTo>
                    <a:pt x="6514" y="753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6263469" y="1787526"/>
              <a:ext cx="58375" cy="65719"/>
            </a:xfrm>
            <a:custGeom>
              <a:avLst/>
              <a:gdLst/>
              <a:ahLst/>
              <a:cxnLst/>
              <a:rect l="l" t="t" r="r" b="b"/>
              <a:pathLst>
                <a:path w="3871" h="4358" extrusionOk="0">
                  <a:moveTo>
                    <a:pt x="2560" y="403"/>
                  </a:moveTo>
                  <a:cubicBezTo>
                    <a:pt x="1862" y="1"/>
                    <a:pt x="973" y="64"/>
                    <a:pt x="360" y="572"/>
                  </a:cubicBezTo>
                  <a:cubicBezTo>
                    <a:pt x="804" y="1206"/>
                    <a:pt x="868" y="2031"/>
                    <a:pt x="466" y="2708"/>
                  </a:cubicBezTo>
                  <a:cubicBezTo>
                    <a:pt x="360" y="2920"/>
                    <a:pt x="191" y="3110"/>
                    <a:pt x="0" y="3258"/>
                  </a:cubicBezTo>
                  <a:cubicBezTo>
                    <a:pt x="170" y="3469"/>
                    <a:pt x="360" y="3660"/>
                    <a:pt x="593" y="3787"/>
                  </a:cubicBezTo>
                  <a:cubicBezTo>
                    <a:pt x="1544" y="4358"/>
                    <a:pt x="2771" y="4062"/>
                    <a:pt x="3321" y="3089"/>
                  </a:cubicBezTo>
                  <a:cubicBezTo>
                    <a:pt x="3871" y="2137"/>
                    <a:pt x="3532" y="910"/>
                    <a:pt x="2560" y="403"/>
                  </a:cubicBezTo>
                  <a:close/>
                  <a:moveTo>
                    <a:pt x="2560" y="403"/>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6207658" y="1778282"/>
              <a:ext cx="75913" cy="68901"/>
            </a:xfrm>
            <a:custGeom>
              <a:avLst/>
              <a:gdLst/>
              <a:ahLst/>
              <a:cxnLst/>
              <a:rect l="l" t="t" r="r" b="b"/>
              <a:pathLst>
                <a:path w="5034" h="4569" extrusionOk="0">
                  <a:moveTo>
                    <a:pt x="4167" y="3321"/>
                  </a:moveTo>
                  <a:cubicBezTo>
                    <a:pt x="5034" y="1798"/>
                    <a:pt x="3659" y="1"/>
                    <a:pt x="1967" y="445"/>
                  </a:cubicBezTo>
                  <a:cubicBezTo>
                    <a:pt x="275" y="910"/>
                    <a:pt x="0" y="3173"/>
                    <a:pt x="1502" y="4040"/>
                  </a:cubicBezTo>
                  <a:cubicBezTo>
                    <a:pt x="2433" y="4569"/>
                    <a:pt x="3638" y="4252"/>
                    <a:pt x="4167" y="3321"/>
                  </a:cubicBezTo>
                  <a:close/>
                  <a:moveTo>
                    <a:pt x="4167" y="332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6219450" y="1836641"/>
              <a:ext cx="63803" cy="49131"/>
            </a:xfrm>
            <a:custGeom>
              <a:avLst/>
              <a:gdLst/>
              <a:ahLst/>
              <a:cxnLst/>
              <a:rect l="l" t="t" r="r" b="b"/>
              <a:pathLst>
                <a:path w="4231" h="3258" extrusionOk="0">
                  <a:moveTo>
                    <a:pt x="2919" y="1"/>
                  </a:moveTo>
                  <a:cubicBezTo>
                    <a:pt x="2222" y="551"/>
                    <a:pt x="1249" y="572"/>
                    <a:pt x="530" y="64"/>
                  </a:cubicBezTo>
                  <a:cubicBezTo>
                    <a:pt x="1" y="995"/>
                    <a:pt x="318" y="2179"/>
                    <a:pt x="1249" y="2729"/>
                  </a:cubicBezTo>
                  <a:cubicBezTo>
                    <a:pt x="2179" y="3258"/>
                    <a:pt x="3385" y="2941"/>
                    <a:pt x="3914" y="2010"/>
                  </a:cubicBezTo>
                  <a:cubicBezTo>
                    <a:pt x="4146" y="1651"/>
                    <a:pt x="4231" y="1206"/>
                    <a:pt x="4167" y="783"/>
                  </a:cubicBezTo>
                  <a:cubicBezTo>
                    <a:pt x="3660" y="699"/>
                    <a:pt x="3216" y="403"/>
                    <a:pt x="2898" y="1"/>
                  </a:cubicBezTo>
                  <a:close/>
                  <a:moveTo>
                    <a:pt x="2919"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6270798" y="1836325"/>
              <a:ext cx="60622" cy="63803"/>
            </a:xfrm>
            <a:custGeom>
              <a:avLst/>
              <a:gdLst/>
              <a:ahLst/>
              <a:cxnLst/>
              <a:rect l="l" t="t" r="r" b="b"/>
              <a:pathLst>
                <a:path w="4020" h="4231" extrusionOk="0">
                  <a:moveTo>
                    <a:pt x="762" y="804"/>
                  </a:moveTo>
                  <a:cubicBezTo>
                    <a:pt x="868" y="1502"/>
                    <a:pt x="572" y="2200"/>
                    <a:pt x="1" y="2623"/>
                  </a:cubicBezTo>
                  <a:cubicBezTo>
                    <a:pt x="635" y="4104"/>
                    <a:pt x="2687" y="4231"/>
                    <a:pt x="3491" y="2835"/>
                  </a:cubicBezTo>
                  <a:cubicBezTo>
                    <a:pt x="4019" y="1904"/>
                    <a:pt x="3617" y="530"/>
                    <a:pt x="2687" y="1"/>
                  </a:cubicBezTo>
                  <a:cubicBezTo>
                    <a:pt x="2243" y="593"/>
                    <a:pt x="1503" y="910"/>
                    <a:pt x="762" y="783"/>
                  </a:cubicBezTo>
                  <a:close/>
                  <a:moveTo>
                    <a:pt x="762" y="80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6394228" y="1791356"/>
              <a:ext cx="87404" cy="76244"/>
            </a:xfrm>
            <a:custGeom>
              <a:avLst/>
              <a:gdLst/>
              <a:ahLst/>
              <a:cxnLst/>
              <a:rect l="l" t="t" r="r" b="b"/>
              <a:pathLst>
                <a:path w="5796" h="5056" extrusionOk="0">
                  <a:moveTo>
                    <a:pt x="2708" y="5055"/>
                  </a:moveTo>
                  <a:cubicBezTo>
                    <a:pt x="3512" y="4252"/>
                    <a:pt x="4781" y="4104"/>
                    <a:pt x="5753" y="4717"/>
                  </a:cubicBezTo>
                  <a:cubicBezTo>
                    <a:pt x="5627" y="4273"/>
                    <a:pt x="5648" y="3786"/>
                    <a:pt x="5796" y="3342"/>
                  </a:cubicBezTo>
                  <a:cubicBezTo>
                    <a:pt x="5034" y="2560"/>
                    <a:pt x="4717" y="1439"/>
                    <a:pt x="4971" y="360"/>
                  </a:cubicBezTo>
                  <a:cubicBezTo>
                    <a:pt x="4569" y="128"/>
                    <a:pt x="4125" y="1"/>
                    <a:pt x="3660" y="1"/>
                  </a:cubicBezTo>
                  <a:cubicBezTo>
                    <a:pt x="741" y="1"/>
                    <a:pt x="1" y="4019"/>
                    <a:pt x="2708" y="5055"/>
                  </a:cubicBezTo>
                  <a:close/>
                  <a:moveTo>
                    <a:pt x="2708" y="505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6424207" y="1846850"/>
              <a:ext cx="78160" cy="86454"/>
            </a:xfrm>
            <a:custGeom>
              <a:avLst/>
              <a:gdLst/>
              <a:ahLst/>
              <a:cxnLst/>
              <a:rect l="l" t="t" r="r" b="b"/>
              <a:pathLst>
                <a:path w="5183" h="5733" extrusionOk="0">
                  <a:moveTo>
                    <a:pt x="1" y="3110"/>
                  </a:moveTo>
                  <a:cubicBezTo>
                    <a:pt x="1" y="4569"/>
                    <a:pt x="1291" y="5732"/>
                    <a:pt x="2750" y="5542"/>
                  </a:cubicBezTo>
                  <a:cubicBezTo>
                    <a:pt x="4231" y="5352"/>
                    <a:pt x="5182" y="3913"/>
                    <a:pt x="4823" y="2496"/>
                  </a:cubicBezTo>
                  <a:cubicBezTo>
                    <a:pt x="4294" y="2158"/>
                    <a:pt x="3913" y="1629"/>
                    <a:pt x="3765" y="1037"/>
                  </a:cubicBezTo>
                  <a:cubicBezTo>
                    <a:pt x="2137" y="1"/>
                    <a:pt x="1" y="1185"/>
                    <a:pt x="1" y="3110"/>
                  </a:cubicBezTo>
                  <a:close/>
                  <a:moveTo>
                    <a:pt x="1" y="311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6469824" y="1811774"/>
              <a:ext cx="91551" cy="88037"/>
            </a:xfrm>
            <a:custGeom>
              <a:avLst/>
              <a:gdLst/>
              <a:ahLst/>
              <a:cxnLst/>
              <a:rect l="l" t="t" r="r" b="b"/>
              <a:pathLst>
                <a:path w="6071" h="5838" extrusionOk="0">
                  <a:moveTo>
                    <a:pt x="4061" y="529"/>
                  </a:moveTo>
                  <a:cubicBezTo>
                    <a:pt x="6070" y="1375"/>
                    <a:pt x="6028" y="4230"/>
                    <a:pt x="4019" y="5034"/>
                  </a:cubicBezTo>
                  <a:cubicBezTo>
                    <a:pt x="1988" y="5838"/>
                    <a:pt x="0" y="3807"/>
                    <a:pt x="846" y="1819"/>
                  </a:cubicBezTo>
                  <a:cubicBezTo>
                    <a:pt x="1396" y="571"/>
                    <a:pt x="2813" y="0"/>
                    <a:pt x="4061" y="529"/>
                  </a:cubicBezTo>
                  <a:close/>
                  <a:moveTo>
                    <a:pt x="4061" y="52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6451637" y="1758828"/>
              <a:ext cx="130140" cy="83257"/>
            </a:xfrm>
            <a:custGeom>
              <a:avLst/>
              <a:gdLst/>
              <a:ahLst/>
              <a:cxnLst/>
              <a:rect l="l" t="t" r="r" b="b"/>
              <a:pathLst>
                <a:path w="8630" h="5521" extrusionOk="0">
                  <a:moveTo>
                    <a:pt x="1989" y="5499"/>
                  </a:moveTo>
                  <a:cubicBezTo>
                    <a:pt x="2729" y="3257"/>
                    <a:pt x="5901" y="3257"/>
                    <a:pt x="6642" y="5520"/>
                  </a:cubicBezTo>
                  <a:cubicBezTo>
                    <a:pt x="8630" y="3469"/>
                    <a:pt x="7191" y="22"/>
                    <a:pt x="4336" y="22"/>
                  </a:cubicBezTo>
                  <a:cubicBezTo>
                    <a:pt x="1460" y="0"/>
                    <a:pt x="1" y="3448"/>
                    <a:pt x="1989" y="5499"/>
                  </a:cubicBezTo>
                  <a:close/>
                  <a:moveTo>
                    <a:pt x="1989" y="549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6550185" y="1800615"/>
              <a:ext cx="72097" cy="91867"/>
            </a:xfrm>
            <a:custGeom>
              <a:avLst/>
              <a:gdLst/>
              <a:ahLst/>
              <a:cxnLst/>
              <a:rect l="l" t="t" r="r" b="b"/>
              <a:pathLst>
                <a:path w="4781" h="6092" extrusionOk="0">
                  <a:moveTo>
                    <a:pt x="107" y="2749"/>
                  </a:moveTo>
                  <a:cubicBezTo>
                    <a:pt x="297" y="3321"/>
                    <a:pt x="255" y="3955"/>
                    <a:pt x="1" y="4505"/>
                  </a:cubicBezTo>
                  <a:cubicBezTo>
                    <a:pt x="1249" y="6091"/>
                    <a:pt x="3744" y="5583"/>
                    <a:pt x="4273" y="3638"/>
                  </a:cubicBezTo>
                  <a:cubicBezTo>
                    <a:pt x="4781" y="1692"/>
                    <a:pt x="2877" y="0"/>
                    <a:pt x="1016" y="740"/>
                  </a:cubicBezTo>
                  <a:cubicBezTo>
                    <a:pt x="953" y="1502"/>
                    <a:pt x="635" y="2200"/>
                    <a:pt x="107" y="2749"/>
                  </a:cubicBezTo>
                  <a:close/>
                  <a:moveTo>
                    <a:pt x="107" y="2749"/>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6493741" y="1868535"/>
              <a:ext cx="81342" cy="74013"/>
            </a:xfrm>
            <a:custGeom>
              <a:avLst/>
              <a:gdLst/>
              <a:ahLst/>
              <a:cxnLst/>
              <a:rect l="l" t="t" r="r" b="b"/>
              <a:pathLst>
                <a:path w="5394" h="4908" extrusionOk="0">
                  <a:moveTo>
                    <a:pt x="3744" y="1"/>
                  </a:moveTo>
                  <a:cubicBezTo>
                    <a:pt x="3130" y="1354"/>
                    <a:pt x="1460" y="1862"/>
                    <a:pt x="212" y="1058"/>
                  </a:cubicBezTo>
                  <a:cubicBezTo>
                    <a:pt x="360" y="1651"/>
                    <a:pt x="275" y="2285"/>
                    <a:pt x="0" y="2814"/>
                  </a:cubicBezTo>
                  <a:cubicBezTo>
                    <a:pt x="402" y="4104"/>
                    <a:pt x="1713" y="4908"/>
                    <a:pt x="3046" y="4696"/>
                  </a:cubicBezTo>
                  <a:cubicBezTo>
                    <a:pt x="4399" y="4506"/>
                    <a:pt x="5393" y="3342"/>
                    <a:pt x="5393" y="1989"/>
                  </a:cubicBezTo>
                  <a:cubicBezTo>
                    <a:pt x="5393" y="1608"/>
                    <a:pt x="5309" y="1249"/>
                    <a:pt x="5161" y="910"/>
                  </a:cubicBezTo>
                  <a:cubicBezTo>
                    <a:pt x="4590" y="783"/>
                    <a:pt x="4103" y="466"/>
                    <a:pt x="3744" y="22"/>
                  </a:cubicBezTo>
                  <a:close/>
                  <a:moveTo>
                    <a:pt x="3744" y="1"/>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6425489" y="1596809"/>
              <a:ext cx="80060" cy="98246"/>
            </a:xfrm>
            <a:custGeom>
              <a:avLst/>
              <a:gdLst/>
              <a:ahLst/>
              <a:cxnLst/>
              <a:rect l="l" t="t" r="r" b="b"/>
              <a:pathLst>
                <a:path w="5309" h="6515" extrusionOk="0">
                  <a:moveTo>
                    <a:pt x="1100" y="5076"/>
                  </a:moveTo>
                  <a:cubicBezTo>
                    <a:pt x="2750" y="6515"/>
                    <a:pt x="5309" y="5246"/>
                    <a:pt x="5161" y="3067"/>
                  </a:cubicBezTo>
                  <a:cubicBezTo>
                    <a:pt x="5013" y="910"/>
                    <a:pt x="2306" y="1"/>
                    <a:pt x="868" y="1650"/>
                  </a:cubicBezTo>
                  <a:cubicBezTo>
                    <a:pt x="0" y="2665"/>
                    <a:pt x="85" y="4188"/>
                    <a:pt x="1100" y="5076"/>
                  </a:cubicBezTo>
                  <a:close/>
                  <a:moveTo>
                    <a:pt x="1100" y="507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6397425" y="1654218"/>
              <a:ext cx="82292" cy="81975"/>
            </a:xfrm>
            <a:custGeom>
              <a:avLst/>
              <a:gdLst/>
              <a:ahLst/>
              <a:cxnLst/>
              <a:rect l="l" t="t" r="r" b="b"/>
              <a:pathLst>
                <a:path w="5457" h="5436" extrusionOk="0">
                  <a:moveTo>
                    <a:pt x="5457" y="2348"/>
                  </a:moveTo>
                  <a:cubicBezTo>
                    <a:pt x="5330" y="2179"/>
                    <a:pt x="5245" y="2010"/>
                    <a:pt x="5161" y="1798"/>
                  </a:cubicBezTo>
                  <a:cubicBezTo>
                    <a:pt x="3849" y="2137"/>
                    <a:pt x="2517" y="1312"/>
                    <a:pt x="2200" y="0"/>
                  </a:cubicBezTo>
                  <a:cubicBezTo>
                    <a:pt x="339" y="656"/>
                    <a:pt x="0" y="3131"/>
                    <a:pt x="1586" y="4273"/>
                  </a:cubicBezTo>
                  <a:cubicBezTo>
                    <a:pt x="3173" y="5436"/>
                    <a:pt x="5415" y="4315"/>
                    <a:pt x="5457" y="2348"/>
                  </a:cubicBezTo>
                  <a:close/>
                  <a:moveTo>
                    <a:pt x="5457" y="2348"/>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5"/>
            <p:cNvSpPr/>
            <p:nvPr/>
          </p:nvSpPr>
          <p:spPr>
            <a:xfrm>
              <a:off x="6373824" y="1593627"/>
              <a:ext cx="65070" cy="77828"/>
            </a:xfrm>
            <a:custGeom>
              <a:avLst/>
              <a:gdLst/>
              <a:ahLst/>
              <a:cxnLst/>
              <a:rect l="l" t="t" r="r" b="b"/>
              <a:pathLst>
                <a:path w="4315" h="5161" extrusionOk="0">
                  <a:moveTo>
                    <a:pt x="3765" y="4018"/>
                  </a:moveTo>
                  <a:cubicBezTo>
                    <a:pt x="3574" y="3236"/>
                    <a:pt x="3786" y="2411"/>
                    <a:pt x="4315" y="1819"/>
                  </a:cubicBezTo>
                  <a:cubicBezTo>
                    <a:pt x="4103" y="1459"/>
                    <a:pt x="3976" y="1058"/>
                    <a:pt x="3955" y="635"/>
                  </a:cubicBezTo>
                  <a:cubicBezTo>
                    <a:pt x="2855" y="0"/>
                    <a:pt x="1460" y="296"/>
                    <a:pt x="740" y="1311"/>
                  </a:cubicBezTo>
                  <a:cubicBezTo>
                    <a:pt x="0" y="2327"/>
                    <a:pt x="148" y="3744"/>
                    <a:pt x="1100" y="4568"/>
                  </a:cubicBezTo>
                  <a:cubicBezTo>
                    <a:pt x="1481" y="4907"/>
                    <a:pt x="1925" y="5097"/>
                    <a:pt x="2432" y="5161"/>
                  </a:cubicBezTo>
                  <a:cubicBezTo>
                    <a:pt x="2707" y="4632"/>
                    <a:pt x="3173" y="4230"/>
                    <a:pt x="3744" y="4018"/>
                  </a:cubicBezTo>
                  <a:close/>
                  <a:moveTo>
                    <a:pt x="3765" y="4018"/>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5"/>
            <p:cNvSpPr/>
            <p:nvPr/>
          </p:nvSpPr>
          <p:spPr>
            <a:xfrm>
              <a:off x="6422940" y="1562366"/>
              <a:ext cx="95049" cy="63803"/>
            </a:xfrm>
            <a:custGeom>
              <a:avLst/>
              <a:gdLst/>
              <a:ahLst/>
              <a:cxnLst/>
              <a:rect l="l" t="t" r="r" b="b"/>
              <a:pathLst>
                <a:path w="6303" h="4231" extrusionOk="0">
                  <a:moveTo>
                    <a:pt x="1058" y="3892"/>
                  </a:moveTo>
                  <a:cubicBezTo>
                    <a:pt x="2157" y="2686"/>
                    <a:pt x="4082" y="2856"/>
                    <a:pt x="4949" y="4230"/>
                  </a:cubicBezTo>
                  <a:cubicBezTo>
                    <a:pt x="6303" y="2729"/>
                    <a:pt x="5351" y="339"/>
                    <a:pt x="3342" y="170"/>
                  </a:cubicBezTo>
                  <a:cubicBezTo>
                    <a:pt x="1333" y="0"/>
                    <a:pt x="0" y="2179"/>
                    <a:pt x="1058" y="3892"/>
                  </a:cubicBezTo>
                  <a:close/>
                  <a:moveTo>
                    <a:pt x="1058" y="3892"/>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a:off x="6475237" y="1624873"/>
              <a:ext cx="81990" cy="88685"/>
            </a:xfrm>
            <a:custGeom>
              <a:avLst/>
              <a:gdLst/>
              <a:ahLst/>
              <a:cxnLst/>
              <a:rect l="l" t="t" r="r" b="b"/>
              <a:pathLst>
                <a:path w="5437" h="5881" extrusionOk="0">
                  <a:moveTo>
                    <a:pt x="1693" y="508"/>
                  </a:moveTo>
                  <a:cubicBezTo>
                    <a:pt x="2221" y="1883"/>
                    <a:pt x="1418" y="3385"/>
                    <a:pt x="1" y="3744"/>
                  </a:cubicBezTo>
                  <a:cubicBezTo>
                    <a:pt x="741" y="5732"/>
                    <a:pt x="3469" y="5880"/>
                    <a:pt x="4463" y="4019"/>
                  </a:cubicBezTo>
                  <a:cubicBezTo>
                    <a:pt x="5436" y="2158"/>
                    <a:pt x="3744" y="1"/>
                    <a:pt x="1693" y="508"/>
                  </a:cubicBezTo>
                  <a:close/>
                  <a:moveTo>
                    <a:pt x="1693" y="508"/>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5"/>
            <p:cNvSpPr/>
            <p:nvPr/>
          </p:nvSpPr>
          <p:spPr>
            <a:xfrm>
              <a:off x="6526268" y="1423947"/>
              <a:ext cx="175426" cy="192330"/>
            </a:xfrm>
            <a:custGeom>
              <a:avLst/>
              <a:gdLst/>
              <a:ahLst/>
              <a:cxnLst/>
              <a:rect l="l" t="t" r="r" b="b"/>
              <a:pathLst>
                <a:path w="11633" h="12754" extrusionOk="0">
                  <a:moveTo>
                    <a:pt x="3490" y="11379"/>
                  </a:moveTo>
                  <a:cubicBezTo>
                    <a:pt x="7995" y="12754"/>
                    <a:pt x="11633" y="7572"/>
                    <a:pt x="8820" y="3786"/>
                  </a:cubicBezTo>
                  <a:cubicBezTo>
                    <a:pt x="6028" y="1"/>
                    <a:pt x="22" y="1989"/>
                    <a:pt x="22" y="6705"/>
                  </a:cubicBezTo>
                  <a:cubicBezTo>
                    <a:pt x="1" y="7868"/>
                    <a:pt x="424" y="9010"/>
                    <a:pt x="1206" y="9899"/>
                  </a:cubicBezTo>
                  <a:lnTo>
                    <a:pt x="1206" y="11379"/>
                  </a:lnTo>
                  <a:close/>
                  <a:moveTo>
                    <a:pt x="5880" y="8651"/>
                  </a:moveTo>
                  <a:lnTo>
                    <a:pt x="3913" y="8651"/>
                  </a:lnTo>
                  <a:lnTo>
                    <a:pt x="3913" y="7678"/>
                  </a:lnTo>
                  <a:lnTo>
                    <a:pt x="2962" y="7678"/>
                  </a:lnTo>
                  <a:lnTo>
                    <a:pt x="2962" y="5732"/>
                  </a:lnTo>
                  <a:lnTo>
                    <a:pt x="3934" y="5732"/>
                  </a:lnTo>
                  <a:lnTo>
                    <a:pt x="3934" y="4738"/>
                  </a:lnTo>
                  <a:lnTo>
                    <a:pt x="5880" y="4738"/>
                  </a:lnTo>
                  <a:lnTo>
                    <a:pt x="5880" y="5732"/>
                  </a:lnTo>
                  <a:lnTo>
                    <a:pt x="6874" y="5732"/>
                  </a:lnTo>
                  <a:lnTo>
                    <a:pt x="6874" y="7678"/>
                  </a:lnTo>
                  <a:lnTo>
                    <a:pt x="5880" y="7678"/>
                  </a:lnTo>
                  <a:close/>
                  <a:moveTo>
                    <a:pt x="5880" y="865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5"/>
            <p:cNvSpPr/>
            <p:nvPr/>
          </p:nvSpPr>
          <p:spPr>
            <a:xfrm>
              <a:off x="6570920" y="1495396"/>
              <a:ext cx="59023" cy="59325"/>
            </a:xfrm>
            <a:custGeom>
              <a:avLst/>
              <a:gdLst/>
              <a:ahLst/>
              <a:cxnLst/>
              <a:rect l="l" t="t" r="r" b="b"/>
              <a:pathLst>
                <a:path w="3914" h="3934" extrusionOk="0">
                  <a:moveTo>
                    <a:pt x="973" y="3934"/>
                  </a:moveTo>
                  <a:lnTo>
                    <a:pt x="2919" y="3934"/>
                  </a:lnTo>
                  <a:lnTo>
                    <a:pt x="2919" y="2940"/>
                  </a:lnTo>
                  <a:lnTo>
                    <a:pt x="3913" y="2940"/>
                  </a:lnTo>
                  <a:lnTo>
                    <a:pt x="3913" y="994"/>
                  </a:lnTo>
                  <a:lnTo>
                    <a:pt x="2919" y="994"/>
                  </a:lnTo>
                  <a:lnTo>
                    <a:pt x="2919" y="0"/>
                  </a:lnTo>
                  <a:lnTo>
                    <a:pt x="973" y="0"/>
                  </a:lnTo>
                  <a:lnTo>
                    <a:pt x="973" y="994"/>
                  </a:lnTo>
                  <a:lnTo>
                    <a:pt x="1" y="994"/>
                  </a:lnTo>
                  <a:lnTo>
                    <a:pt x="1" y="2940"/>
                  </a:lnTo>
                  <a:lnTo>
                    <a:pt x="973" y="2940"/>
                  </a:lnTo>
                  <a:close/>
                  <a:moveTo>
                    <a:pt x="973" y="3934"/>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a:off x="6215635" y="1778598"/>
              <a:ext cx="40520" cy="70182"/>
            </a:xfrm>
            <a:custGeom>
              <a:avLst/>
              <a:gdLst/>
              <a:ahLst/>
              <a:cxnLst/>
              <a:rect l="l" t="t" r="r" b="b"/>
              <a:pathLst>
                <a:path w="2687" h="4654" extrusionOk="0">
                  <a:moveTo>
                    <a:pt x="2686" y="508"/>
                  </a:moveTo>
                  <a:cubicBezTo>
                    <a:pt x="1396" y="1"/>
                    <a:pt x="0" y="931"/>
                    <a:pt x="0" y="2327"/>
                  </a:cubicBezTo>
                  <a:cubicBezTo>
                    <a:pt x="0" y="3702"/>
                    <a:pt x="1396" y="4654"/>
                    <a:pt x="2686" y="4146"/>
                  </a:cubicBezTo>
                  <a:cubicBezTo>
                    <a:pt x="2601" y="4104"/>
                    <a:pt x="2517" y="4061"/>
                    <a:pt x="2453" y="4019"/>
                  </a:cubicBezTo>
                  <a:cubicBezTo>
                    <a:pt x="1502" y="3469"/>
                    <a:pt x="1184" y="2285"/>
                    <a:pt x="1713" y="1354"/>
                  </a:cubicBezTo>
                  <a:cubicBezTo>
                    <a:pt x="1946" y="974"/>
                    <a:pt x="2284" y="678"/>
                    <a:pt x="2686" y="508"/>
                  </a:cubicBezTo>
                  <a:close/>
                  <a:moveTo>
                    <a:pt x="2686" y="508"/>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6213720" y="1837606"/>
              <a:ext cx="50714" cy="52644"/>
            </a:xfrm>
            <a:custGeom>
              <a:avLst/>
              <a:gdLst/>
              <a:ahLst/>
              <a:cxnLst/>
              <a:rect l="l" t="t" r="r" b="b"/>
              <a:pathLst>
                <a:path w="3363" h="3491" extrusionOk="0">
                  <a:moveTo>
                    <a:pt x="2221" y="360"/>
                  </a:moveTo>
                  <a:cubicBezTo>
                    <a:pt x="1777" y="402"/>
                    <a:pt x="1311" y="254"/>
                    <a:pt x="952" y="0"/>
                  </a:cubicBezTo>
                  <a:cubicBezTo>
                    <a:pt x="0" y="1608"/>
                    <a:pt x="1629" y="3490"/>
                    <a:pt x="3363" y="2792"/>
                  </a:cubicBezTo>
                  <a:cubicBezTo>
                    <a:pt x="3278" y="2750"/>
                    <a:pt x="3194" y="2708"/>
                    <a:pt x="3130" y="2665"/>
                  </a:cubicBezTo>
                  <a:cubicBezTo>
                    <a:pt x="2327" y="2200"/>
                    <a:pt x="1946" y="1248"/>
                    <a:pt x="2242" y="360"/>
                  </a:cubicBezTo>
                  <a:close/>
                  <a:moveTo>
                    <a:pt x="2221" y="36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a:off x="6393911" y="1791039"/>
              <a:ext cx="66352" cy="76561"/>
            </a:xfrm>
            <a:custGeom>
              <a:avLst/>
              <a:gdLst/>
              <a:ahLst/>
              <a:cxnLst/>
              <a:rect l="l" t="t" r="r" b="b"/>
              <a:pathLst>
                <a:path w="4400" h="5077" extrusionOk="0">
                  <a:moveTo>
                    <a:pt x="2729" y="5076"/>
                  </a:moveTo>
                  <a:cubicBezTo>
                    <a:pt x="2919" y="4886"/>
                    <a:pt x="3152" y="4717"/>
                    <a:pt x="3385" y="4611"/>
                  </a:cubicBezTo>
                  <a:cubicBezTo>
                    <a:pt x="1819" y="3236"/>
                    <a:pt x="2390" y="677"/>
                    <a:pt x="4400" y="106"/>
                  </a:cubicBezTo>
                  <a:cubicBezTo>
                    <a:pt x="4146" y="43"/>
                    <a:pt x="3913" y="1"/>
                    <a:pt x="3659" y="1"/>
                  </a:cubicBezTo>
                  <a:cubicBezTo>
                    <a:pt x="741" y="1"/>
                    <a:pt x="1" y="4040"/>
                    <a:pt x="2729" y="5076"/>
                  </a:cubicBezTo>
                  <a:close/>
                  <a:moveTo>
                    <a:pt x="2729" y="5076"/>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6451637" y="1759145"/>
              <a:ext cx="76244" cy="82623"/>
            </a:xfrm>
            <a:custGeom>
              <a:avLst/>
              <a:gdLst/>
              <a:ahLst/>
              <a:cxnLst/>
              <a:rect l="l" t="t" r="r" b="b"/>
              <a:pathLst>
                <a:path w="5056" h="5479" extrusionOk="0">
                  <a:moveTo>
                    <a:pt x="1989" y="5478"/>
                  </a:moveTo>
                  <a:cubicBezTo>
                    <a:pt x="2137" y="5034"/>
                    <a:pt x="2391" y="4653"/>
                    <a:pt x="2750" y="4357"/>
                  </a:cubicBezTo>
                  <a:cubicBezTo>
                    <a:pt x="2073" y="2539"/>
                    <a:pt x="3152" y="529"/>
                    <a:pt x="5055" y="85"/>
                  </a:cubicBezTo>
                  <a:cubicBezTo>
                    <a:pt x="4802" y="22"/>
                    <a:pt x="4569" y="1"/>
                    <a:pt x="4315" y="1"/>
                  </a:cubicBezTo>
                  <a:cubicBezTo>
                    <a:pt x="1460" y="1"/>
                    <a:pt x="1" y="3427"/>
                    <a:pt x="1989" y="5478"/>
                  </a:cubicBezTo>
                  <a:close/>
                  <a:moveTo>
                    <a:pt x="1989" y="5478"/>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a:off x="6479701" y="1816555"/>
              <a:ext cx="47864" cy="73696"/>
            </a:xfrm>
            <a:custGeom>
              <a:avLst/>
              <a:gdLst/>
              <a:ahLst/>
              <a:cxnLst/>
              <a:rect l="l" t="t" r="r" b="b"/>
              <a:pathLst>
                <a:path w="3174" h="4887" extrusionOk="0">
                  <a:moveTo>
                    <a:pt x="2454" y="4886"/>
                  </a:moveTo>
                  <a:cubicBezTo>
                    <a:pt x="2687" y="4886"/>
                    <a:pt x="2941" y="4844"/>
                    <a:pt x="3173" y="4759"/>
                  </a:cubicBezTo>
                  <a:cubicBezTo>
                    <a:pt x="889" y="4061"/>
                    <a:pt x="889" y="825"/>
                    <a:pt x="3173" y="106"/>
                  </a:cubicBezTo>
                  <a:cubicBezTo>
                    <a:pt x="2941" y="22"/>
                    <a:pt x="2708" y="1"/>
                    <a:pt x="2454" y="1"/>
                  </a:cubicBezTo>
                  <a:cubicBezTo>
                    <a:pt x="1101" y="1"/>
                    <a:pt x="1" y="1079"/>
                    <a:pt x="1" y="2433"/>
                  </a:cubicBezTo>
                  <a:cubicBezTo>
                    <a:pt x="1" y="3786"/>
                    <a:pt x="1101" y="4886"/>
                    <a:pt x="2454" y="4886"/>
                  </a:cubicBezTo>
                  <a:close/>
                  <a:moveTo>
                    <a:pt x="2454" y="4886"/>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a:off x="6424207" y="1850997"/>
              <a:ext cx="48181" cy="79426"/>
            </a:xfrm>
            <a:custGeom>
              <a:avLst/>
              <a:gdLst/>
              <a:ahLst/>
              <a:cxnLst/>
              <a:rect l="l" t="t" r="r" b="b"/>
              <a:pathLst>
                <a:path w="3195" h="5267" extrusionOk="0">
                  <a:moveTo>
                    <a:pt x="1" y="2835"/>
                  </a:moveTo>
                  <a:cubicBezTo>
                    <a:pt x="1" y="4167"/>
                    <a:pt x="1101" y="5267"/>
                    <a:pt x="2454" y="5267"/>
                  </a:cubicBezTo>
                  <a:cubicBezTo>
                    <a:pt x="2708" y="5267"/>
                    <a:pt x="2941" y="5225"/>
                    <a:pt x="3194" y="5161"/>
                  </a:cubicBezTo>
                  <a:cubicBezTo>
                    <a:pt x="910" y="4442"/>
                    <a:pt x="910" y="1206"/>
                    <a:pt x="3194" y="487"/>
                  </a:cubicBezTo>
                  <a:cubicBezTo>
                    <a:pt x="1608" y="1"/>
                    <a:pt x="22" y="1185"/>
                    <a:pt x="22" y="2835"/>
                  </a:cubicBezTo>
                  <a:close/>
                  <a:moveTo>
                    <a:pt x="1" y="283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6506815" y="1452327"/>
              <a:ext cx="81658" cy="143215"/>
            </a:xfrm>
            <a:custGeom>
              <a:avLst/>
              <a:gdLst/>
              <a:ahLst/>
              <a:cxnLst/>
              <a:rect l="l" t="t" r="r" b="b"/>
              <a:pathLst>
                <a:path w="5415" h="9497" extrusionOk="0">
                  <a:moveTo>
                    <a:pt x="5415" y="1"/>
                  </a:moveTo>
                  <a:cubicBezTo>
                    <a:pt x="1629" y="635"/>
                    <a:pt x="1" y="5140"/>
                    <a:pt x="2496" y="8017"/>
                  </a:cubicBezTo>
                  <a:lnTo>
                    <a:pt x="2496" y="9497"/>
                  </a:lnTo>
                  <a:lnTo>
                    <a:pt x="3977" y="9497"/>
                  </a:lnTo>
                  <a:lnTo>
                    <a:pt x="3977" y="7530"/>
                  </a:lnTo>
                  <a:cubicBezTo>
                    <a:pt x="1925" y="5140"/>
                    <a:pt x="2623" y="1460"/>
                    <a:pt x="5415" y="1"/>
                  </a:cubicBezTo>
                  <a:close/>
                  <a:moveTo>
                    <a:pt x="5415" y="1"/>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6412097" y="1598407"/>
              <a:ext cx="65387" cy="86122"/>
            </a:xfrm>
            <a:custGeom>
              <a:avLst/>
              <a:gdLst/>
              <a:ahLst/>
              <a:cxnLst/>
              <a:rect l="l" t="t" r="r" b="b"/>
              <a:pathLst>
                <a:path w="4336" h="5711" extrusionOk="0">
                  <a:moveTo>
                    <a:pt x="1988" y="4970"/>
                  </a:moveTo>
                  <a:cubicBezTo>
                    <a:pt x="2644" y="5541"/>
                    <a:pt x="3511" y="5711"/>
                    <a:pt x="4336" y="5457"/>
                  </a:cubicBezTo>
                  <a:cubicBezTo>
                    <a:pt x="2052" y="4738"/>
                    <a:pt x="2094" y="1502"/>
                    <a:pt x="4336" y="804"/>
                  </a:cubicBezTo>
                  <a:cubicBezTo>
                    <a:pt x="1798" y="0"/>
                    <a:pt x="0" y="3236"/>
                    <a:pt x="1988" y="4970"/>
                  </a:cubicBezTo>
                  <a:close/>
                  <a:moveTo>
                    <a:pt x="1988" y="497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6374141" y="1592979"/>
              <a:ext cx="51679" cy="78476"/>
            </a:xfrm>
            <a:custGeom>
              <a:avLst/>
              <a:gdLst/>
              <a:ahLst/>
              <a:cxnLst/>
              <a:rect l="l" t="t" r="r" b="b"/>
              <a:pathLst>
                <a:path w="3427" h="5204" extrusionOk="0">
                  <a:moveTo>
                    <a:pt x="3427" y="445"/>
                  </a:moveTo>
                  <a:cubicBezTo>
                    <a:pt x="2052" y="1"/>
                    <a:pt x="614" y="847"/>
                    <a:pt x="296" y="2264"/>
                  </a:cubicBezTo>
                  <a:cubicBezTo>
                    <a:pt x="0" y="3660"/>
                    <a:pt x="973" y="5013"/>
                    <a:pt x="2411" y="5204"/>
                  </a:cubicBezTo>
                  <a:cubicBezTo>
                    <a:pt x="2496" y="5034"/>
                    <a:pt x="2602" y="4886"/>
                    <a:pt x="2707" y="4738"/>
                  </a:cubicBezTo>
                  <a:cubicBezTo>
                    <a:pt x="1100" y="3554"/>
                    <a:pt x="1502" y="1037"/>
                    <a:pt x="3427" y="445"/>
                  </a:cubicBezTo>
                  <a:close/>
                  <a:moveTo>
                    <a:pt x="3427" y="44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a:off x="6402205" y="1654218"/>
              <a:ext cx="51679" cy="75596"/>
            </a:xfrm>
            <a:custGeom>
              <a:avLst/>
              <a:gdLst/>
              <a:ahLst/>
              <a:cxnLst/>
              <a:rect l="l" t="t" r="r" b="b"/>
              <a:pathLst>
                <a:path w="3427" h="5013" extrusionOk="0">
                  <a:moveTo>
                    <a:pt x="2242" y="804"/>
                  </a:moveTo>
                  <a:cubicBezTo>
                    <a:pt x="2073" y="550"/>
                    <a:pt x="1946" y="297"/>
                    <a:pt x="1883" y="0"/>
                  </a:cubicBezTo>
                  <a:cubicBezTo>
                    <a:pt x="635" y="466"/>
                    <a:pt x="0" y="1819"/>
                    <a:pt x="423" y="3067"/>
                  </a:cubicBezTo>
                  <a:cubicBezTo>
                    <a:pt x="825" y="4336"/>
                    <a:pt x="2158" y="5013"/>
                    <a:pt x="3427" y="4653"/>
                  </a:cubicBezTo>
                  <a:cubicBezTo>
                    <a:pt x="1819" y="4125"/>
                    <a:pt x="1185" y="2158"/>
                    <a:pt x="2242" y="804"/>
                  </a:cubicBezTo>
                  <a:close/>
                  <a:moveTo>
                    <a:pt x="2242" y="80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5"/>
            <p:cNvSpPr/>
            <p:nvPr/>
          </p:nvSpPr>
          <p:spPr>
            <a:xfrm>
              <a:off x="6459298" y="1638264"/>
              <a:ext cx="64754" cy="222324"/>
            </a:xfrm>
            <a:custGeom>
              <a:avLst/>
              <a:gdLst/>
              <a:ahLst/>
              <a:cxnLst/>
              <a:rect l="l" t="t" r="r" b="b"/>
              <a:pathLst>
                <a:path w="4294" h="14743" extrusionOk="0">
                  <a:moveTo>
                    <a:pt x="0" y="1"/>
                  </a:moveTo>
                  <a:lnTo>
                    <a:pt x="0" y="974"/>
                  </a:lnTo>
                  <a:lnTo>
                    <a:pt x="952" y="974"/>
                  </a:lnTo>
                  <a:lnTo>
                    <a:pt x="973" y="1"/>
                  </a:lnTo>
                  <a:close/>
                  <a:moveTo>
                    <a:pt x="3321" y="13769"/>
                  </a:moveTo>
                  <a:lnTo>
                    <a:pt x="3321" y="14742"/>
                  </a:lnTo>
                  <a:lnTo>
                    <a:pt x="4294" y="14742"/>
                  </a:lnTo>
                  <a:lnTo>
                    <a:pt x="4294" y="137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6194207" y="1485187"/>
              <a:ext cx="430624" cy="462247"/>
            </a:xfrm>
            <a:custGeom>
              <a:avLst/>
              <a:gdLst/>
              <a:ahLst/>
              <a:cxnLst/>
              <a:rect l="l" t="t" r="r" b="b"/>
              <a:pathLst>
                <a:path w="28556" h="30653" extrusionOk="0">
                  <a:moveTo>
                    <a:pt x="18278" y="5746"/>
                  </a:moveTo>
                  <a:cubicBezTo>
                    <a:pt x="19551" y="5746"/>
                    <a:pt x="20742" y="7053"/>
                    <a:pt x="20075" y="8523"/>
                  </a:cubicBezTo>
                  <a:cubicBezTo>
                    <a:pt x="20054" y="8502"/>
                    <a:pt x="20011" y="8460"/>
                    <a:pt x="19969" y="8439"/>
                  </a:cubicBezTo>
                  <a:cubicBezTo>
                    <a:pt x="19424" y="7952"/>
                    <a:pt x="18738" y="7706"/>
                    <a:pt x="18049" y="7706"/>
                  </a:cubicBezTo>
                  <a:cubicBezTo>
                    <a:pt x="17482" y="7706"/>
                    <a:pt x="16912" y="7872"/>
                    <a:pt x="16416" y="8206"/>
                  </a:cubicBezTo>
                  <a:cubicBezTo>
                    <a:pt x="16247" y="7572"/>
                    <a:pt x="16416" y="6916"/>
                    <a:pt x="16839" y="6430"/>
                  </a:cubicBezTo>
                  <a:cubicBezTo>
                    <a:pt x="17258" y="5950"/>
                    <a:pt x="17775" y="5746"/>
                    <a:pt x="18278" y="5746"/>
                  </a:cubicBezTo>
                  <a:close/>
                  <a:moveTo>
                    <a:pt x="14598" y="7952"/>
                  </a:moveTo>
                  <a:cubicBezTo>
                    <a:pt x="14854" y="7952"/>
                    <a:pt x="15124" y="8005"/>
                    <a:pt x="15401" y="8122"/>
                  </a:cubicBezTo>
                  <a:cubicBezTo>
                    <a:pt x="15443" y="8418"/>
                    <a:pt x="15549" y="8693"/>
                    <a:pt x="15676" y="8968"/>
                  </a:cubicBezTo>
                  <a:cubicBezTo>
                    <a:pt x="15274" y="9518"/>
                    <a:pt x="15084" y="10215"/>
                    <a:pt x="15147" y="10913"/>
                  </a:cubicBezTo>
                  <a:cubicBezTo>
                    <a:pt x="14809" y="11083"/>
                    <a:pt x="14534" y="11315"/>
                    <a:pt x="14280" y="11590"/>
                  </a:cubicBezTo>
                  <a:cubicBezTo>
                    <a:pt x="14216" y="11654"/>
                    <a:pt x="14153" y="11738"/>
                    <a:pt x="14111" y="11802"/>
                  </a:cubicBezTo>
                  <a:cubicBezTo>
                    <a:pt x="13815" y="11738"/>
                    <a:pt x="13561" y="11590"/>
                    <a:pt x="13349" y="11400"/>
                  </a:cubicBezTo>
                  <a:cubicBezTo>
                    <a:pt x="11886" y="10119"/>
                    <a:pt x="12954" y="7952"/>
                    <a:pt x="14598" y="7952"/>
                  </a:cubicBezTo>
                  <a:close/>
                  <a:moveTo>
                    <a:pt x="18084" y="8674"/>
                  </a:moveTo>
                  <a:cubicBezTo>
                    <a:pt x="18523" y="8674"/>
                    <a:pt x="18971" y="8823"/>
                    <a:pt x="19356" y="9158"/>
                  </a:cubicBezTo>
                  <a:cubicBezTo>
                    <a:pt x="20181" y="9877"/>
                    <a:pt x="20244" y="11104"/>
                    <a:pt x="19546" y="11929"/>
                  </a:cubicBezTo>
                  <a:cubicBezTo>
                    <a:pt x="19137" y="12389"/>
                    <a:pt x="18608" y="12597"/>
                    <a:pt x="18089" y="12597"/>
                  </a:cubicBezTo>
                  <a:cubicBezTo>
                    <a:pt x="17130" y="12597"/>
                    <a:pt x="16202" y="11890"/>
                    <a:pt x="16120" y="10765"/>
                  </a:cubicBezTo>
                  <a:cubicBezTo>
                    <a:pt x="16030" y="9540"/>
                    <a:pt x="17028" y="8674"/>
                    <a:pt x="18084" y="8674"/>
                  </a:cubicBezTo>
                  <a:close/>
                  <a:moveTo>
                    <a:pt x="20963" y="10194"/>
                  </a:moveTo>
                  <a:cubicBezTo>
                    <a:pt x="21978" y="10194"/>
                    <a:pt x="22824" y="10998"/>
                    <a:pt x="22888" y="12013"/>
                  </a:cubicBezTo>
                  <a:cubicBezTo>
                    <a:pt x="22977" y="13239"/>
                    <a:pt x="21979" y="14105"/>
                    <a:pt x="20924" y="14105"/>
                  </a:cubicBezTo>
                  <a:cubicBezTo>
                    <a:pt x="20485" y="14105"/>
                    <a:pt x="20037" y="13956"/>
                    <a:pt x="19652" y="13621"/>
                  </a:cubicBezTo>
                  <a:cubicBezTo>
                    <a:pt x="19546" y="13515"/>
                    <a:pt x="19440" y="13409"/>
                    <a:pt x="19356" y="13282"/>
                  </a:cubicBezTo>
                  <a:cubicBezTo>
                    <a:pt x="20498" y="12711"/>
                    <a:pt x="21153" y="11463"/>
                    <a:pt x="20963" y="10194"/>
                  </a:cubicBezTo>
                  <a:close/>
                  <a:moveTo>
                    <a:pt x="15401" y="11886"/>
                  </a:moveTo>
                  <a:cubicBezTo>
                    <a:pt x="15570" y="12246"/>
                    <a:pt x="15824" y="12584"/>
                    <a:pt x="16120" y="12859"/>
                  </a:cubicBezTo>
                  <a:cubicBezTo>
                    <a:pt x="16649" y="13324"/>
                    <a:pt x="17347" y="13578"/>
                    <a:pt x="18045" y="13578"/>
                  </a:cubicBezTo>
                  <a:lnTo>
                    <a:pt x="18362" y="13578"/>
                  </a:lnTo>
                  <a:cubicBezTo>
                    <a:pt x="18383" y="13621"/>
                    <a:pt x="18404" y="13663"/>
                    <a:pt x="18446" y="13705"/>
                  </a:cubicBezTo>
                  <a:cubicBezTo>
                    <a:pt x="18362" y="14657"/>
                    <a:pt x="17579" y="15418"/>
                    <a:pt x="16628" y="15482"/>
                  </a:cubicBezTo>
                  <a:lnTo>
                    <a:pt x="16628" y="15460"/>
                  </a:lnTo>
                  <a:cubicBezTo>
                    <a:pt x="16576" y="15465"/>
                    <a:pt x="16526" y="15466"/>
                    <a:pt x="16475" y="15466"/>
                  </a:cubicBezTo>
                  <a:cubicBezTo>
                    <a:pt x="15463" y="15466"/>
                    <a:pt x="14615" y="14669"/>
                    <a:pt x="14555" y="13642"/>
                  </a:cubicBezTo>
                  <a:cubicBezTo>
                    <a:pt x="14513" y="13134"/>
                    <a:pt x="14682" y="12605"/>
                    <a:pt x="15020" y="12225"/>
                  </a:cubicBezTo>
                  <a:cubicBezTo>
                    <a:pt x="15126" y="12098"/>
                    <a:pt x="15253" y="11992"/>
                    <a:pt x="15401" y="11886"/>
                  </a:cubicBezTo>
                  <a:close/>
                  <a:moveTo>
                    <a:pt x="6730" y="973"/>
                  </a:moveTo>
                  <a:cubicBezTo>
                    <a:pt x="6603" y="3532"/>
                    <a:pt x="6793" y="6112"/>
                    <a:pt x="7301" y="8650"/>
                  </a:cubicBezTo>
                  <a:cubicBezTo>
                    <a:pt x="7893" y="11611"/>
                    <a:pt x="8866" y="14297"/>
                    <a:pt x="10135" y="16412"/>
                  </a:cubicBezTo>
                  <a:lnTo>
                    <a:pt x="10304" y="16687"/>
                  </a:lnTo>
                  <a:lnTo>
                    <a:pt x="10621" y="16645"/>
                  </a:lnTo>
                  <a:cubicBezTo>
                    <a:pt x="11636" y="16518"/>
                    <a:pt x="12926" y="15947"/>
                    <a:pt x="14090" y="15164"/>
                  </a:cubicBezTo>
                  <a:cubicBezTo>
                    <a:pt x="14238" y="15355"/>
                    <a:pt x="14386" y="15545"/>
                    <a:pt x="14576" y="15693"/>
                  </a:cubicBezTo>
                  <a:cubicBezTo>
                    <a:pt x="14639" y="15757"/>
                    <a:pt x="14724" y="15820"/>
                    <a:pt x="14788" y="15862"/>
                  </a:cubicBezTo>
                  <a:cubicBezTo>
                    <a:pt x="13815" y="16560"/>
                    <a:pt x="12736" y="17089"/>
                    <a:pt x="11615" y="17427"/>
                  </a:cubicBezTo>
                  <a:lnTo>
                    <a:pt x="10896" y="17618"/>
                  </a:lnTo>
                  <a:lnTo>
                    <a:pt x="11340" y="18210"/>
                  </a:lnTo>
                  <a:cubicBezTo>
                    <a:pt x="12207" y="19310"/>
                    <a:pt x="13222" y="20304"/>
                    <a:pt x="14343" y="21150"/>
                  </a:cubicBezTo>
                  <a:cubicBezTo>
                    <a:pt x="14153" y="21425"/>
                    <a:pt x="14005" y="21742"/>
                    <a:pt x="13920" y="22101"/>
                  </a:cubicBezTo>
                  <a:cubicBezTo>
                    <a:pt x="12440" y="21044"/>
                    <a:pt x="11150" y="19733"/>
                    <a:pt x="10135" y="18210"/>
                  </a:cubicBezTo>
                  <a:lnTo>
                    <a:pt x="10113" y="18252"/>
                  </a:lnTo>
                  <a:lnTo>
                    <a:pt x="9585" y="17491"/>
                  </a:lnTo>
                  <a:lnTo>
                    <a:pt x="9246" y="18358"/>
                  </a:lnTo>
                  <a:cubicBezTo>
                    <a:pt x="8950" y="19119"/>
                    <a:pt x="8527" y="19860"/>
                    <a:pt x="8020" y="20536"/>
                  </a:cubicBezTo>
                  <a:cubicBezTo>
                    <a:pt x="7829" y="20325"/>
                    <a:pt x="7618" y="20156"/>
                    <a:pt x="7385" y="20008"/>
                  </a:cubicBezTo>
                  <a:lnTo>
                    <a:pt x="7237" y="19923"/>
                  </a:lnTo>
                  <a:cubicBezTo>
                    <a:pt x="8083" y="18844"/>
                    <a:pt x="8633" y="17533"/>
                    <a:pt x="8781" y="16158"/>
                  </a:cubicBezTo>
                  <a:lnTo>
                    <a:pt x="8781" y="16032"/>
                  </a:lnTo>
                  <a:lnTo>
                    <a:pt x="8718" y="15883"/>
                  </a:lnTo>
                  <a:cubicBezTo>
                    <a:pt x="6518" y="11632"/>
                    <a:pt x="5418" y="6091"/>
                    <a:pt x="5736" y="973"/>
                  </a:cubicBezTo>
                  <a:close/>
                  <a:moveTo>
                    <a:pt x="21386" y="18654"/>
                  </a:moveTo>
                  <a:cubicBezTo>
                    <a:pt x="22909" y="18654"/>
                    <a:pt x="24136" y="19881"/>
                    <a:pt x="24136" y="21403"/>
                  </a:cubicBezTo>
                  <a:cubicBezTo>
                    <a:pt x="24136" y="21869"/>
                    <a:pt x="24009" y="22334"/>
                    <a:pt x="23797" y="22736"/>
                  </a:cubicBezTo>
                  <a:cubicBezTo>
                    <a:pt x="23205" y="21900"/>
                    <a:pt x="22290" y="21483"/>
                    <a:pt x="21378" y="21483"/>
                  </a:cubicBezTo>
                  <a:cubicBezTo>
                    <a:pt x="20466" y="21483"/>
                    <a:pt x="19557" y="21900"/>
                    <a:pt x="18975" y="22736"/>
                  </a:cubicBezTo>
                  <a:cubicBezTo>
                    <a:pt x="17981" y="20917"/>
                    <a:pt x="19292" y="18675"/>
                    <a:pt x="21386" y="18675"/>
                  </a:cubicBezTo>
                  <a:lnTo>
                    <a:pt x="21386" y="18654"/>
                  </a:lnTo>
                  <a:close/>
                  <a:moveTo>
                    <a:pt x="3367" y="20304"/>
                  </a:moveTo>
                  <a:cubicBezTo>
                    <a:pt x="3621" y="20304"/>
                    <a:pt x="3874" y="20388"/>
                    <a:pt x="4107" y="20515"/>
                  </a:cubicBezTo>
                  <a:cubicBezTo>
                    <a:pt x="5228" y="21171"/>
                    <a:pt x="4995" y="22863"/>
                    <a:pt x="3748" y="23201"/>
                  </a:cubicBezTo>
                  <a:cubicBezTo>
                    <a:pt x="3614" y="23237"/>
                    <a:pt x="3483" y="23253"/>
                    <a:pt x="3357" y="23253"/>
                  </a:cubicBezTo>
                  <a:cubicBezTo>
                    <a:pt x="2279" y="23253"/>
                    <a:pt x="1511" y="22047"/>
                    <a:pt x="2098" y="21044"/>
                  </a:cubicBezTo>
                  <a:cubicBezTo>
                    <a:pt x="2288" y="20706"/>
                    <a:pt x="2605" y="20473"/>
                    <a:pt x="2986" y="20367"/>
                  </a:cubicBezTo>
                  <a:cubicBezTo>
                    <a:pt x="3113" y="20325"/>
                    <a:pt x="3240" y="20304"/>
                    <a:pt x="3367" y="20304"/>
                  </a:cubicBezTo>
                  <a:close/>
                  <a:moveTo>
                    <a:pt x="6178" y="20675"/>
                  </a:moveTo>
                  <a:cubicBezTo>
                    <a:pt x="7228" y="20675"/>
                    <a:pt x="8039" y="21841"/>
                    <a:pt x="7428" y="22884"/>
                  </a:cubicBezTo>
                  <a:lnTo>
                    <a:pt x="7449" y="22884"/>
                  </a:lnTo>
                  <a:cubicBezTo>
                    <a:pt x="7166" y="23351"/>
                    <a:pt x="6675" y="23609"/>
                    <a:pt x="6172" y="23609"/>
                  </a:cubicBezTo>
                  <a:cubicBezTo>
                    <a:pt x="5923" y="23609"/>
                    <a:pt x="5671" y="23546"/>
                    <a:pt x="5439" y="23413"/>
                  </a:cubicBezTo>
                  <a:cubicBezTo>
                    <a:pt x="5376" y="23370"/>
                    <a:pt x="5334" y="23349"/>
                    <a:pt x="5270" y="23307"/>
                  </a:cubicBezTo>
                  <a:cubicBezTo>
                    <a:pt x="5355" y="23201"/>
                    <a:pt x="5418" y="23095"/>
                    <a:pt x="5482" y="22990"/>
                  </a:cubicBezTo>
                  <a:cubicBezTo>
                    <a:pt x="5820" y="22440"/>
                    <a:pt x="5905" y="21763"/>
                    <a:pt x="5736" y="21150"/>
                  </a:cubicBezTo>
                  <a:cubicBezTo>
                    <a:pt x="5693" y="21023"/>
                    <a:pt x="5651" y="20896"/>
                    <a:pt x="5609" y="20790"/>
                  </a:cubicBezTo>
                  <a:cubicBezTo>
                    <a:pt x="5802" y="20711"/>
                    <a:pt x="5994" y="20675"/>
                    <a:pt x="6178" y="20675"/>
                  </a:cubicBezTo>
                  <a:close/>
                  <a:moveTo>
                    <a:pt x="16882" y="20794"/>
                  </a:moveTo>
                  <a:cubicBezTo>
                    <a:pt x="17151" y="20794"/>
                    <a:pt x="17423" y="20847"/>
                    <a:pt x="17685" y="20959"/>
                  </a:cubicBezTo>
                  <a:cubicBezTo>
                    <a:pt x="17664" y="21107"/>
                    <a:pt x="17664" y="21255"/>
                    <a:pt x="17664" y="21403"/>
                  </a:cubicBezTo>
                  <a:cubicBezTo>
                    <a:pt x="17664" y="22271"/>
                    <a:pt x="17960" y="23117"/>
                    <a:pt x="18510" y="23793"/>
                  </a:cubicBezTo>
                  <a:cubicBezTo>
                    <a:pt x="18489" y="23941"/>
                    <a:pt x="18468" y="24111"/>
                    <a:pt x="18446" y="24259"/>
                  </a:cubicBezTo>
                  <a:cubicBezTo>
                    <a:pt x="18199" y="24194"/>
                    <a:pt x="17946" y="24162"/>
                    <a:pt x="17695" y="24162"/>
                  </a:cubicBezTo>
                  <a:cubicBezTo>
                    <a:pt x="17045" y="24162"/>
                    <a:pt x="16406" y="24376"/>
                    <a:pt x="15887" y="24787"/>
                  </a:cubicBezTo>
                  <a:lnTo>
                    <a:pt x="15887" y="24809"/>
                  </a:lnTo>
                  <a:cubicBezTo>
                    <a:pt x="14893" y="24259"/>
                    <a:pt x="14491" y="23032"/>
                    <a:pt x="14957" y="22017"/>
                  </a:cubicBezTo>
                  <a:cubicBezTo>
                    <a:pt x="15320" y="21258"/>
                    <a:pt x="16086" y="20794"/>
                    <a:pt x="16882" y="20794"/>
                  </a:cubicBezTo>
                  <a:close/>
                  <a:moveTo>
                    <a:pt x="4509" y="23941"/>
                  </a:moveTo>
                  <a:cubicBezTo>
                    <a:pt x="4636" y="24068"/>
                    <a:pt x="4784" y="24174"/>
                    <a:pt x="4953" y="24280"/>
                  </a:cubicBezTo>
                  <a:cubicBezTo>
                    <a:pt x="5080" y="24343"/>
                    <a:pt x="5228" y="24407"/>
                    <a:pt x="5376" y="24470"/>
                  </a:cubicBezTo>
                  <a:cubicBezTo>
                    <a:pt x="5355" y="24682"/>
                    <a:pt x="5291" y="24893"/>
                    <a:pt x="5186" y="25083"/>
                  </a:cubicBezTo>
                  <a:cubicBezTo>
                    <a:pt x="4903" y="25550"/>
                    <a:pt x="4412" y="25809"/>
                    <a:pt x="3909" y="25809"/>
                  </a:cubicBezTo>
                  <a:cubicBezTo>
                    <a:pt x="3660" y="25809"/>
                    <a:pt x="3408" y="25745"/>
                    <a:pt x="3176" y="25612"/>
                  </a:cubicBezTo>
                  <a:cubicBezTo>
                    <a:pt x="2627" y="25295"/>
                    <a:pt x="2352" y="24682"/>
                    <a:pt x="2479" y="24047"/>
                  </a:cubicBezTo>
                  <a:lnTo>
                    <a:pt x="2479" y="24047"/>
                  </a:lnTo>
                  <a:cubicBezTo>
                    <a:pt x="2767" y="24160"/>
                    <a:pt x="3070" y="24221"/>
                    <a:pt x="3375" y="24221"/>
                  </a:cubicBezTo>
                  <a:cubicBezTo>
                    <a:pt x="3584" y="24221"/>
                    <a:pt x="3795" y="24192"/>
                    <a:pt x="4001" y="24132"/>
                  </a:cubicBezTo>
                  <a:cubicBezTo>
                    <a:pt x="4170" y="24089"/>
                    <a:pt x="4340" y="24026"/>
                    <a:pt x="4509" y="23941"/>
                  </a:cubicBezTo>
                  <a:close/>
                  <a:moveTo>
                    <a:pt x="25555" y="21975"/>
                  </a:moveTo>
                  <a:cubicBezTo>
                    <a:pt x="26511" y="21975"/>
                    <a:pt x="27350" y="22692"/>
                    <a:pt x="27477" y="23688"/>
                  </a:cubicBezTo>
                  <a:cubicBezTo>
                    <a:pt x="27625" y="24872"/>
                    <a:pt x="26695" y="25887"/>
                    <a:pt x="25531" y="25887"/>
                  </a:cubicBezTo>
                  <a:cubicBezTo>
                    <a:pt x="25024" y="25887"/>
                    <a:pt x="24537" y="25697"/>
                    <a:pt x="24157" y="25337"/>
                  </a:cubicBezTo>
                  <a:cubicBezTo>
                    <a:pt x="24262" y="25041"/>
                    <a:pt x="24305" y="24724"/>
                    <a:pt x="24305" y="24428"/>
                  </a:cubicBezTo>
                  <a:cubicBezTo>
                    <a:pt x="24305" y="24216"/>
                    <a:pt x="24284" y="24005"/>
                    <a:pt x="24241" y="23793"/>
                  </a:cubicBezTo>
                  <a:cubicBezTo>
                    <a:pt x="24664" y="23286"/>
                    <a:pt x="24960" y="22694"/>
                    <a:pt x="25066" y="22038"/>
                  </a:cubicBezTo>
                  <a:cubicBezTo>
                    <a:pt x="25231" y="21995"/>
                    <a:pt x="25395" y="21975"/>
                    <a:pt x="25555" y="21975"/>
                  </a:cubicBezTo>
                  <a:close/>
                  <a:moveTo>
                    <a:pt x="21386" y="22461"/>
                  </a:moveTo>
                  <a:cubicBezTo>
                    <a:pt x="23120" y="22461"/>
                    <a:pt x="23988" y="24576"/>
                    <a:pt x="22761" y="25803"/>
                  </a:cubicBezTo>
                  <a:cubicBezTo>
                    <a:pt x="22364" y="26200"/>
                    <a:pt x="21874" y="26377"/>
                    <a:pt x="21393" y="26377"/>
                  </a:cubicBezTo>
                  <a:cubicBezTo>
                    <a:pt x="20387" y="26377"/>
                    <a:pt x="19419" y="25601"/>
                    <a:pt x="19419" y="24428"/>
                  </a:cubicBezTo>
                  <a:cubicBezTo>
                    <a:pt x="19419" y="23349"/>
                    <a:pt x="20308" y="22461"/>
                    <a:pt x="21386" y="22461"/>
                  </a:cubicBezTo>
                  <a:close/>
                  <a:moveTo>
                    <a:pt x="7829" y="23941"/>
                  </a:moveTo>
                  <a:cubicBezTo>
                    <a:pt x="8316" y="24449"/>
                    <a:pt x="8485" y="25316"/>
                    <a:pt x="8147" y="25887"/>
                  </a:cubicBezTo>
                  <a:cubicBezTo>
                    <a:pt x="7868" y="26367"/>
                    <a:pt x="7378" y="26611"/>
                    <a:pt x="6883" y="26611"/>
                  </a:cubicBezTo>
                  <a:cubicBezTo>
                    <a:pt x="6440" y="26611"/>
                    <a:pt x="5993" y="26414"/>
                    <a:pt x="5693" y="26014"/>
                  </a:cubicBezTo>
                  <a:cubicBezTo>
                    <a:pt x="5820" y="25887"/>
                    <a:pt x="5926" y="25739"/>
                    <a:pt x="6032" y="25570"/>
                  </a:cubicBezTo>
                  <a:cubicBezTo>
                    <a:pt x="6201" y="25274"/>
                    <a:pt x="6307" y="24935"/>
                    <a:pt x="6349" y="24597"/>
                  </a:cubicBezTo>
                  <a:cubicBezTo>
                    <a:pt x="6497" y="24576"/>
                    <a:pt x="6645" y="24555"/>
                    <a:pt x="6814" y="24512"/>
                  </a:cubicBezTo>
                  <a:cubicBezTo>
                    <a:pt x="7195" y="24407"/>
                    <a:pt x="7533" y="24216"/>
                    <a:pt x="7829" y="23941"/>
                  </a:cubicBezTo>
                  <a:close/>
                  <a:moveTo>
                    <a:pt x="23670" y="26226"/>
                  </a:moveTo>
                  <a:cubicBezTo>
                    <a:pt x="23966" y="26458"/>
                    <a:pt x="24284" y="26627"/>
                    <a:pt x="24643" y="26733"/>
                  </a:cubicBezTo>
                  <a:cubicBezTo>
                    <a:pt x="24707" y="26945"/>
                    <a:pt x="24749" y="27177"/>
                    <a:pt x="24749" y="27410"/>
                  </a:cubicBezTo>
                  <a:cubicBezTo>
                    <a:pt x="24749" y="28658"/>
                    <a:pt x="23734" y="29673"/>
                    <a:pt x="22486" y="29673"/>
                  </a:cubicBezTo>
                  <a:cubicBezTo>
                    <a:pt x="21555" y="29673"/>
                    <a:pt x="20731" y="29123"/>
                    <a:pt x="20371" y="28256"/>
                  </a:cubicBezTo>
                  <a:cubicBezTo>
                    <a:pt x="20519" y="27939"/>
                    <a:pt x="20604" y="27600"/>
                    <a:pt x="20625" y="27262"/>
                  </a:cubicBezTo>
                  <a:cubicBezTo>
                    <a:pt x="20864" y="27325"/>
                    <a:pt x="21107" y="27355"/>
                    <a:pt x="21348" y="27355"/>
                  </a:cubicBezTo>
                  <a:cubicBezTo>
                    <a:pt x="22238" y="27355"/>
                    <a:pt x="23105" y="26941"/>
                    <a:pt x="23670" y="26226"/>
                  </a:cubicBezTo>
                  <a:close/>
                  <a:moveTo>
                    <a:pt x="4826" y="0"/>
                  </a:moveTo>
                  <a:lnTo>
                    <a:pt x="4805" y="444"/>
                  </a:lnTo>
                  <a:cubicBezTo>
                    <a:pt x="4361" y="5795"/>
                    <a:pt x="5482" y="11675"/>
                    <a:pt x="7787" y="16222"/>
                  </a:cubicBezTo>
                  <a:cubicBezTo>
                    <a:pt x="7639" y="17406"/>
                    <a:pt x="7131" y="18527"/>
                    <a:pt x="6201" y="19690"/>
                  </a:cubicBezTo>
                  <a:cubicBezTo>
                    <a:pt x="5799" y="19690"/>
                    <a:pt x="5397" y="19796"/>
                    <a:pt x="5038" y="19986"/>
                  </a:cubicBezTo>
                  <a:cubicBezTo>
                    <a:pt x="4911" y="19860"/>
                    <a:pt x="4763" y="19754"/>
                    <a:pt x="4615" y="19648"/>
                  </a:cubicBezTo>
                  <a:cubicBezTo>
                    <a:pt x="4193" y="19410"/>
                    <a:pt x="3772" y="19306"/>
                    <a:pt x="3373" y="19306"/>
                  </a:cubicBezTo>
                  <a:cubicBezTo>
                    <a:pt x="1426" y="19306"/>
                    <a:pt x="0" y="21791"/>
                    <a:pt x="1633" y="23476"/>
                  </a:cubicBezTo>
                  <a:cubicBezTo>
                    <a:pt x="1463" y="23941"/>
                    <a:pt x="1421" y="24470"/>
                    <a:pt x="1569" y="24957"/>
                  </a:cubicBezTo>
                  <a:cubicBezTo>
                    <a:pt x="1843" y="26067"/>
                    <a:pt x="2840" y="26786"/>
                    <a:pt x="3906" y="26786"/>
                  </a:cubicBezTo>
                  <a:cubicBezTo>
                    <a:pt x="4241" y="26786"/>
                    <a:pt x="4582" y="26715"/>
                    <a:pt x="4911" y="26564"/>
                  </a:cubicBezTo>
                  <a:cubicBezTo>
                    <a:pt x="5376" y="27198"/>
                    <a:pt x="6116" y="27579"/>
                    <a:pt x="6899" y="27579"/>
                  </a:cubicBezTo>
                  <a:cubicBezTo>
                    <a:pt x="7110" y="27579"/>
                    <a:pt x="7322" y="27558"/>
                    <a:pt x="7533" y="27495"/>
                  </a:cubicBezTo>
                  <a:cubicBezTo>
                    <a:pt x="8147" y="27325"/>
                    <a:pt x="8696" y="26923"/>
                    <a:pt x="9014" y="26352"/>
                  </a:cubicBezTo>
                  <a:cubicBezTo>
                    <a:pt x="9606" y="25337"/>
                    <a:pt x="9310" y="23920"/>
                    <a:pt x="8422" y="23138"/>
                  </a:cubicBezTo>
                  <a:cubicBezTo>
                    <a:pt x="8654" y="22609"/>
                    <a:pt x="8696" y="22038"/>
                    <a:pt x="8548" y="21509"/>
                  </a:cubicBezTo>
                  <a:lnTo>
                    <a:pt x="8548" y="21488"/>
                  </a:lnTo>
                  <a:cubicBezTo>
                    <a:pt x="9035" y="20854"/>
                    <a:pt x="9458" y="20198"/>
                    <a:pt x="9817" y="19479"/>
                  </a:cubicBezTo>
                  <a:cubicBezTo>
                    <a:pt x="10917" y="20959"/>
                    <a:pt x="12271" y="22207"/>
                    <a:pt x="13815" y="23222"/>
                  </a:cubicBezTo>
                  <a:cubicBezTo>
                    <a:pt x="13899" y="24153"/>
                    <a:pt x="14428" y="24999"/>
                    <a:pt x="15211" y="25528"/>
                  </a:cubicBezTo>
                  <a:cubicBezTo>
                    <a:pt x="14618" y="26500"/>
                    <a:pt x="14618" y="27727"/>
                    <a:pt x="15253" y="28679"/>
                  </a:cubicBezTo>
                  <a:lnTo>
                    <a:pt x="16056" y="28150"/>
                  </a:lnTo>
                  <a:cubicBezTo>
                    <a:pt x="15866" y="27833"/>
                    <a:pt x="15739" y="27473"/>
                    <a:pt x="15739" y="27093"/>
                  </a:cubicBezTo>
                  <a:cubicBezTo>
                    <a:pt x="15739" y="25962"/>
                    <a:pt x="16679" y="25136"/>
                    <a:pt x="17702" y="25136"/>
                  </a:cubicBezTo>
                  <a:cubicBezTo>
                    <a:pt x="17999" y="25136"/>
                    <a:pt x="18304" y="25206"/>
                    <a:pt x="18594" y="25358"/>
                  </a:cubicBezTo>
                  <a:cubicBezTo>
                    <a:pt x="18785" y="25929"/>
                    <a:pt x="19144" y="26416"/>
                    <a:pt x="19631" y="26775"/>
                  </a:cubicBezTo>
                  <a:cubicBezTo>
                    <a:pt x="19652" y="26881"/>
                    <a:pt x="19652" y="26987"/>
                    <a:pt x="19652" y="27093"/>
                  </a:cubicBezTo>
                  <a:cubicBezTo>
                    <a:pt x="19652" y="28251"/>
                    <a:pt x="18713" y="29062"/>
                    <a:pt x="17694" y="29062"/>
                  </a:cubicBezTo>
                  <a:cubicBezTo>
                    <a:pt x="17336" y="29062"/>
                    <a:pt x="16968" y="28962"/>
                    <a:pt x="16628" y="28742"/>
                  </a:cubicBezTo>
                  <a:lnTo>
                    <a:pt x="16099" y="29546"/>
                  </a:lnTo>
                  <a:cubicBezTo>
                    <a:pt x="16596" y="29871"/>
                    <a:pt x="17158" y="30030"/>
                    <a:pt x="17717" y="30030"/>
                  </a:cubicBezTo>
                  <a:cubicBezTo>
                    <a:pt x="18466" y="30030"/>
                    <a:pt x="19209" y="29744"/>
                    <a:pt x="19779" y="29186"/>
                  </a:cubicBezTo>
                  <a:cubicBezTo>
                    <a:pt x="20440" y="30199"/>
                    <a:pt x="21448" y="30652"/>
                    <a:pt x="22447" y="30652"/>
                  </a:cubicBezTo>
                  <a:cubicBezTo>
                    <a:pt x="24099" y="30652"/>
                    <a:pt x="25730" y="29413"/>
                    <a:pt x="25743" y="27410"/>
                  </a:cubicBezTo>
                  <a:cubicBezTo>
                    <a:pt x="25743" y="27220"/>
                    <a:pt x="25722" y="27050"/>
                    <a:pt x="25701" y="26860"/>
                  </a:cubicBezTo>
                  <a:cubicBezTo>
                    <a:pt x="27308" y="26797"/>
                    <a:pt x="28556" y="25464"/>
                    <a:pt x="28513" y="23857"/>
                  </a:cubicBezTo>
                  <a:cubicBezTo>
                    <a:pt x="28472" y="22263"/>
                    <a:pt x="27161" y="21001"/>
                    <a:pt x="25571" y="21001"/>
                  </a:cubicBezTo>
                  <a:cubicBezTo>
                    <a:pt x="25558" y="21001"/>
                    <a:pt x="25545" y="21001"/>
                    <a:pt x="25531" y="21002"/>
                  </a:cubicBezTo>
                  <a:cubicBezTo>
                    <a:pt x="25488" y="20995"/>
                    <a:pt x="25445" y="20993"/>
                    <a:pt x="25401" y="20993"/>
                  </a:cubicBezTo>
                  <a:cubicBezTo>
                    <a:pt x="25297" y="20993"/>
                    <a:pt x="25192" y="21008"/>
                    <a:pt x="25087" y="21023"/>
                  </a:cubicBezTo>
                  <a:cubicBezTo>
                    <a:pt x="24862" y="18867"/>
                    <a:pt x="23112" y="17680"/>
                    <a:pt x="21355" y="17680"/>
                  </a:cubicBezTo>
                  <a:cubicBezTo>
                    <a:pt x="19975" y="17680"/>
                    <a:pt x="18590" y="18414"/>
                    <a:pt x="17939" y="19986"/>
                  </a:cubicBezTo>
                  <a:cubicBezTo>
                    <a:pt x="17603" y="19872"/>
                    <a:pt x="17255" y="19816"/>
                    <a:pt x="16909" y="19816"/>
                  </a:cubicBezTo>
                  <a:cubicBezTo>
                    <a:pt x="16233" y="19816"/>
                    <a:pt x="15566" y="20032"/>
                    <a:pt x="15020" y="20452"/>
                  </a:cubicBezTo>
                  <a:cubicBezTo>
                    <a:pt x="14111" y="19796"/>
                    <a:pt x="13265" y="19014"/>
                    <a:pt x="12546" y="18168"/>
                  </a:cubicBezTo>
                  <a:cubicBezTo>
                    <a:pt x="13709" y="17723"/>
                    <a:pt x="14809" y="17110"/>
                    <a:pt x="15803" y="16349"/>
                  </a:cubicBezTo>
                  <a:cubicBezTo>
                    <a:pt x="16014" y="16412"/>
                    <a:pt x="16247" y="16433"/>
                    <a:pt x="16479" y="16433"/>
                  </a:cubicBezTo>
                  <a:lnTo>
                    <a:pt x="16691" y="16433"/>
                  </a:lnTo>
                  <a:cubicBezTo>
                    <a:pt x="17833" y="16349"/>
                    <a:pt x="18827" y="15609"/>
                    <a:pt x="19229" y="14530"/>
                  </a:cubicBezTo>
                  <a:cubicBezTo>
                    <a:pt x="19715" y="14889"/>
                    <a:pt x="20308" y="15059"/>
                    <a:pt x="20921" y="15059"/>
                  </a:cubicBezTo>
                  <a:lnTo>
                    <a:pt x="21111" y="15059"/>
                  </a:lnTo>
                  <a:cubicBezTo>
                    <a:pt x="22697" y="14932"/>
                    <a:pt x="23882" y="13578"/>
                    <a:pt x="23818" y="11992"/>
                  </a:cubicBezTo>
                  <a:cubicBezTo>
                    <a:pt x="23735" y="10432"/>
                    <a:pt x="22446" y="9220"/>
                    <a:pt x="20895" y="9220"/>
                  </a:cubicBezTo>
                  <a:cubicBezTo>
                    <a:pt x="20868" y="9220"/>
                    <a:pt x="20842" y="9221"/>
                    <a:pt x="20815" y="9221"/>
                  </a:cubicBezTo>
                  <a:cubicBezTo>
                    <a:pt x="21746" y="7656"/>
                    <a:pt x="21048" y="5647"/>
                    <a:pt x="19377" y="4970"/>
                  </a:cubicBezTo>
                  <a:cubicBezTo>
                    <a:pt x="19025" y="4834"/>
                    <a:pt x="18665" y="4770"/>
                    <a:pt x="18312" y="4770"/>
                  </a:cubicBezTo>
                  <a:cubicBezTo>
                    <a:pt x="16967" y="4770"/>
                    <a:pt x="15724" y="5699"/>
                    <a:pt x="15422" y="7106"/>
                  </a:cubicBezTo>
                  <a:cubicBezTo>
                    <a:pt x="15127" y="7013"/>
                    <a:pt x="14828" y="6969"/>
                    <a:pt x="14533" y="6969"/>
                  </a:cubicBezTo>
                  <a:cubicBezTo>
                    <a:pt x="13290" y="6969"/>
                    <a:pt x="12135" y="7761"/>
                    <a:pt x="11742" y="9010"/>
                  </a:cubicBezTo>
                  <a:cubicBezTo>
                    <a:pt x="11256" y="10554"/>
                    <a:pt x="12123" y="12203"/>
                    <a:pt x="13667" y="12690"/>
                  </a:cubicBezTo>
                  <a:cubicBezTo>
                    <a:pt x="13582" y="13028"/>
                    <a:pt x="13540" y="13367"/>
                    <a:pt x="13561" y="13705"/>
                  </a:cubicBezTo>
                  <a:cubicBezTo>
                    <a:pt x="13582" y="13895"/>
                    <a:pt x="13603" y="14086"/>
                    <a:pt x="13667" y="14276"/>
                  </a:cubicBezTo>
                  <a:cubicBezTo>
                    <a:pt x="12799" y="14889"/>
                    <a:pt x="11827" y="15355"/>
                    <a:pt x="10790" y="15630"/>
                  </a:cubicBezTo>
                  <a:cubicBezTo>
                    <a:pt x="8527" y="11654"/>
                    <a:pt x="7301" y="5626"/>
                    <a:pt x="7724" y="529"/>
                  </a:cubicBezTo>
                  <a:lnTo>
                    <a:pt x="77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6513510" y="1444048"/>
              <a:ext cx="168097" cy="162351"/>
            </a:xfrm>
            <a:custGeom>
              <a:avLst/>
              <a:gdLst/>
              <a:ahLst/>
              <a:cxnLst/>
              <a:rect l="l" t="t" r="r" b="b"/>
              <a:pathLst>
                <a:path w="11147" h="10766" extrusionOk="0">
                  <a:moveTo>
                    <a:pt x="5753" y="0"/>
                  </a:moveTo>
                  <a:cubicBezTo>
                    <a:pt x="4357" y="0"/>
                    <a:pt x="3025" y="529"/>
                    <a:pt x="2031" y="1502"/>
                  </a:cubicBezTo>
                  <a:lnTo>
                    <a:pt x="2708" y="2200"/>
                  </a:lnTo>
                  <a:cubicBezTo>
                    <a:pt x="4971" y="42"/>
                    <a:pt x="8672" y="846"/>
                    <a:pt x="9835" y="3743"/>
                  </a:cubicBezTo>
                  <a:cubicBezTo>
                    <a:pt x="10998" y="6641"/>
                    <a:pt x="8862" y="9771"/>
                    <a:pt x="5753" y="9792"/>
                  </a:cubicBezTo>
                  <a:cubicBezTo>
                    <a:pt x="5330" y="9792"/>
                    <a:pt x="4886" y="9729"/>
                    <a:pt x="4484" y="9602"/>
                  </a:cubicBezTo>
                  <a:lnTo>
                    <a:pt x="4400" y="9581"/>
                  </a:lnTo>
                  <a:lnTo>
                    <a:pt x="2560" y="9581"/>
                  </a:lnTo>
                  <a:lnTo>
                    <a:pt x="2560" y="8396"/>
                  </a:lnTo>
                  <a:lnTo>
                    <a:pt x="2433" y="8248"/>
                  </a:lnTo>
                  <a:cubicBezTo>
                    <a:pt x="1122" y="6747"/>
                    <a:pt x="1016" y="4547"/>
                    <a:pt x="2137" y="2897"/>
                  </a:cubicBezTo>
                  <a:lnTo>
                    <a:pt x="1333" y="2348"/>
                  </a:lnTo>
                  <a:cubicBezTo>
                    <a:pt x="1" y="4293"/>
                    <a:pt x="85" y="6895"/>
                    <a:pt x="1587" y="8756"/>
                  </a:cubicBezTo>
                  <a:lnTo>
                    <a:pt x="1587" y="10554"/>
                  </a:lnTo>
                  <a:lnTo>
                    <a:pt x="4273" y="10554"/>
                  </a:lnTo>
                  <a:cubicBezTo>
                    <a:pt x="4759" y="10680"/>
                    <a:pt x="5267" y="10744"/>
                    <a:pt x="5774" y="10765"/>
                  </a:cubicBezTo>
                  <a:cubicBezTo>
                    <a:pt x="8735" y="10765"/>
                    <a:pt x="11146" y="8354"/>
                    <a:pt x="11146" y="5372"/>
                  </a:cubicBezTo>
                  <a:cubicBezTo>
                    <a:pt x="11146" y="2411"/>
                    <a:pt x="8735" y="0"/>
                    <a:pt x="5774" y="0"/>
                  </a:cubicBezTo>
                  <a:close/>
                  <a:moveTo>
                    <a:pt x="5753"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6563259" y="1488369"/>
              <a:ext cx="74013" cy="73696"/>
            </a:xfrm>
            <a:custGeom>
              <a:avLst/>
              <a:gdLst/>
              <a:ahLst/>
              <a:cxnLst/>
              <a:rect l="l" t="t" r="r" b="b"/>
              <a:pathLst>
                <a:path w="4908" h="4887" extrusionOk="0">
                  <a:moveTo>
                    <a:pt x="995" y="1"/>
                  </a:moveTo>
                  <a:lnTo>
                    <a:pt x="995" y="974"/>
                  </a:lnTo>
                  <a:lnTo>
                    <a:pt x="1" y="974"/>
                  </a:lnTo>
                  <a:lnTo>
                    <a:pt x="1" y="3913"/>
                  </a:lnTo>
                  <a:lnTo>
                    <a:pt x="995" y="3913"/>
                  </a:lnTo>
                  <a:lnTo>
                    <a:pt x="995" y="4886"/>
                  </a:lnTo>
                  <a:lnTo>
                    <a:pt x="3935" y="4886"/>
                  </a:lnTo>
                  <a:lnTo>
                    <a:pt x="3935" y="3913"/>
                  </a:lnTo>
                  <a:lnTo>
                    <a:pt x="4908" y="3913"/>
                  </a:lnTo>
                  <a:lnTo>
                    <a:pt x="4908" y="974"/>
                  </a:lnTo>
                  <a:lnTo>
                    <a:pt x="3935" y="974"/>
                  </a:lnTo>
                  <a:lnTo>
                    <a:pt x="3935" y="1"/>
                  </a:lnTo>
                  <a:close/>
                  <a:moveTo>
                    <a:pt x="3914" y="2919"/>
                  </a:moveTo>
                  <a:lnTo>
                    <a:pt x="2941" y="2919"/>
                  </a:lnTo>
                  <a:lnTo>
                    <a:pt x="2941" y="3913"/>
                  </a:lnTo>
                  <a:lnTo>
                    <a:pt x="1968" y="3913"/>
                  </a:lnTo>
                  <a:lnTo>
                    <a:pt x="1968" y="2919"/>
                  </a:lnTo>
                  <a:lnTo>
                    <a:pt x="995" y="2919"/>
                  </a:lnTo>
                  <a:lnTo>
                    <a:pt x="995" y="1947"/>
                  </a:lnTo>
                  <a:lnTo>
                    <a:pt x="1968" y="1947"/>
                  </a:lnTo>
                  <a:lnTo>
                    <a:pt x="1968" y="974"/>
                  </a:lnTo>
                  <a:lnTo>
                    <a:pt x="2941" y="974"/>
                  </a:lnTo>
                  <a:lnTo>
                    <a:pt x="2941" y="1947"/>
                  </a:lnTo>
                  <a:lnTo>
                    <a:pt x="3914" y="1947"/>
                  </a:lnTo>
                  <a:close/>
                  <a:moveTo>
                    <a:pt x="3914" y="2919"/>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25"/>
          <p:cNvGrpSpPr/>
          <p:nvPr/>
        </p:nvGrpSpPr>
        <p:grpSpPr>
          <a:xfrm>
            <a:off x="2734705" y="1500232"/>
            <a:ext cx="520027" cy="634636"/>
            <a:chOff x="3161235" y="2097224"/>
            <a:chExt cx="412393" cy="503280"/>
          </a:xfrm>
        </p:grpSpPr>
        <p:sp>
          <p:nvSpPr>
            <p:cNvPr id="746" name="Google Shape;746;p25"/>
            <p:cNvSpPr/>
            <p:nvPr/>
          </p:nvSpPr>
          <p:spPr>
            <a:xfrm>
              <a:off x="3235866" y="2104869"/>
              <a:ext cx="88670" cy="133006"/>
            </a:xfrm>
            <a:custGeom>
              <a:avLst/>
              <a:gdLst/>
              <a:ahLst/>
              <a:cxnLst/>
              <a:rect l="l" t="t" r="r" b="b"/>
              <a:pathLst>
                <a:path w="5880" h="8820" extrusionOk="0">
                  <a:moveTo>
                    <a:pt x="5880" y="1"/>
                  </a:moveTo>
                  <a:lnTo>
                    <a:pt x="0" y="1"/>
                  </a:lnTo>
                  <a:lnTo>
                    <a:pt x="0" y="5626"/>
                  </a:lnTo>
                  <a:cubicBezTo>
                    <a:pt x="1269" y="6663"/>
                    <a:pt x="1819" y="6980"/>
                    <a:pt x="1967" y="8820"/>
                  </a:cubicBezTo>
                  <a:lnTo>
                    <a:pt x="3913" y="8820"/>
                  </a:lnTo>
                  <a:cubicBezTo>
                    <a:pt x="3849" y="7530"/>
                    <a:pt x="4864" y="6345"/>
                    <a:pt x="5880" y="5626"/>
                  </a:cubicBezTo>
                  <a:close/>
                  <a:moveTo>
                    <a:pt x="588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3180688" y="2189393"/>
              <a:ext cx="84840" cy="103027"/>
            </a:xfrm>
            <a:custGeom>
              <a:avLst/>
              <a:gdLst/>
              <a:ahLst/>
              <a:cxnLst/>
              <a:rect l="l" t="t" r="r" b="b"/>
              <a:pathLst>
                <a:path w="5626" h="6832" extrusionOk="0">
                  <a:moveTo>
                    <a:pt x="5626" y="3215"/>
                  </a:moveTo>
                  <a:cubicBezTo>
                    <a:pt x="5478" y="1354"/>
                    <a:pt x="4928" y="1037"/>
                    <a:pt x="3659" y="0"/>
                  </a:cubicBezTo>
                  <a:cubicBezTo>
                    <a:pt x="3659" y="846"/>
                    <a:pt x="3109" y="1544"/>
                    <a:pt x="2390" y="2157"/>
                  </a:cubicBezTo>
                  <a:cubicBezTo>
                    <a:pt x="1608" y="2834"/>
                    <a:pt x="635" y="3405"/>
                    <a:pt x="0" y="3913"/>
                  </a:cubicBezTo>
                  <a:cubicBezTo>
                    <a:pt x="635" y="3701"/>
                    <a:pt x="1396" y="4272"/>
                    <a:pt x="1713" y="5161"/>
                  </a:cubicBezTo>
                  <a:cubicBezTo>
                    <a:pt x="1925" y="5711"/>
                    <a:pt x="1861" y="6324"/>
                    <a:pt x="1565" y="6831"/>
                  </a:cubicBezTo>
                  <a:cubicBezTo>
                    <a:pt x="3088" y="5668"/>
                    <a:pt x="4378" y="4674"/>
                    <a:pt x="5626" y="3215"/>
                  </a:cubicBezTo>
                  <a:close/>
                  <a:moveTo>
                    <a:pt x="5626" y="3215"/>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3166648" y="2245204"/>
              <a:ext cx="43068" cy="55826"/>
            </a:xfrm>
            <a:custGeom>
              <a:avLst/>
              <a:gdLst/>
              <a:ahLst/>
              <a:cxnLst/>
              <a:rect l="l" t="t" r="r" b="b"/>
              <a:pathLst>
                <a:path w="2856" h="3702" extrusionOk="0">
                  <a:moveTo>
                    <a:pt x="2644" y="1460"/>
                  </a:moveTo>
                  <a:cubicBezTo>
                    <a:pt x="2327" y="571"/>
                    <a:pt x="1587" y="0"/>
                    <a:pt x="931" y="212"/>
                  </a:cubicBezTo>
                  <a:cubicBezTo>
                    <a:pt x="276" y="444"/>
                    <a:pt x="1" y="1333"/>
                    <a:pt x="318" y="2242"/>
                  </a:cubicBezTo>
                  <a:cubicBezTo>
                    <a:pt x="614" y="3152"/>
                    <a:pt x="1375" y="3701"/>
                    <a:pt x="2010" y="3490"/>
                  </a:cubicBezTo>
                  <a:cubicBezTo>
                    <a:pt x="2813" y="3215"/>
                    <a:pt x="2856" y="2136"/>
                    <a:pt x="2644" y="1460"/>
                  </a:cubicBezTo>
                  <a:close/>
                  <a:moveTo>
                    <a:pt x="2644" y="1460"/>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3293909" y="2189393"/>
              <a:ext cx="250690" cy="294708"/>
            </a:xfrm>
            <a:custGeom>
              <a:avLst/>
              <a:gdLst/>
              <a:ahLst/>
              <a:cxnLst/>
              <a:rect l="l" t="t" r="r" b="b"/>
              <a:pathLst>
                <a:path w="16624" h="19543" extrusionOk="0">
                  <a:moveTo>
                    <a:pt x="2031" y="21"/>
                  </a:moveTo>
                  <a:cubicBezTo>
                    <a:pt x="1015" y="740"/>
                    <a:pt x="0" y="1925"/>
                    <a:pt x="64" y="3215"/>
                  </a:cubicBezTo>
                  <a:cubicBezTo>
                    <a:pt x="1883" y="5393"/>
                    <a:pt x="4505" y="6620"/>
                    <a:pt x="6472" y="8650"/>
                  </a:cubicBezTo>
                  <a:cubicBezTo>
                    <a:pt x="9031" y="11273"/>
                    <a:pt x="9856" y="15947"/>
                    <a:pt x="10152" y="19542"/>
                  </a:cubicBezTo>
                  <a:cubicBezTo>
                    <a:pt x="10237" y="15016"/>
                    <a:pt x="10110" y="12499"/>
                    <a:pt x="9539" y="10279"/>
                  </a:cubicBezTo>
                  <a:cubicBezTo>
                    <a:pt x="9221" y="9052"/>
                    <a:pt x="9073" y="7783"/>
                    <a:pt x="10469" y="7106"/>
                  </a:cubicBezTo>
                  <a:cubicBezTo>
                    <a:pt x="12817" y="5880"/>
                    <a:pt x="14911" y="4209"/>
                    <a:pt x="16624" y="2179"/>
                  </a:cubicBezTo>
                  <a:cubicBezTo>
                    <a:pt x="16010" y="2496"/>
                    <a:pt x="13028" y="3701"/>
                    <a:pt x="12542" y="2940"/>
                  </a:cubicBezTo>
                  <a:cubicBezTo>
                    <a:pt x="12246" y="3553"/>
                    <a:pt x="11400" y="4082"/>
                    <a:pt x="10744" y="3426"/>
                  </a:cubicBezTo>
                  <a:cubicBezTo>
                    <a:pt x="10892" y="4399"/>
                    <a:pt x="10660" y="4949"/>
                    <a:pt x="9517" y="5414"/>
                  </a:cubicBezTo>
                  <a:cubicBezTo>
                    <a:pt x="7593" y="6197"/>
                    <a:pt x="2031" y="1713"/>
                    <a:pt x="2031" y="0"/>
                  </a:cubicBezTo>
                  <a:close/>
                  <a:moveTo>
                    <a:pt x="2031" y="2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3227255" y="2189709"/>
              <a:ext cx="106857" cy="70816"/>
            </a:xfrm>
            <a:custGeom>
              <a:avLst/>
              <a:gdLst/>
              <a:ahLst/>
              <a:cxnLst/>
              <a:rect l="l" t="t" r="r" b="b"/>
              <a:pathLst>
                <a:path w="7086" h="4696" extrusionOk="0">
                  <a:moveTo>
                    <a:pt x="6451" y="0"/>
                  </a:moveTo>
                  <a:cubicBezTo>
                    <a:pt x="5435" y="719"/>
                    <a:pt x="4420" y="1904"/>
                    <a:pt x="4484" y="3194"/>
                  </a:cubicBezTo>
                  <a:cubicBezTo>
                    <a:pt x="4949" y="3744"/>
                    <a:pt x="5457" y="4230"/>
                    <a:pt x="6006" y="4696"/>
                  </a:cubicBezTo>
                  <a:cubicBezTo>
                    <a:pt x="5922" y="3342"/>
                    <a:pt x="5858" y="2327"/>
                    <a:pt x="7085" y="1354"/>
                  </a:cubicBezTo>
                  <a:cubicBezTo>
                    <a:pt x="6683" y="825"/>
                    <a:pt x="6451" y="339"/>
                    <a:pt x="6451" y="0"/>
                  </a:cubicBezTo>
                  <a:close/>
                  <a:moveTo>
                    <a:pt x="2538" y="3194"/>
                  </a:moveTo>
                  <a:cubicBezTo>
                    <a:pt x="2390" y="1333"/>
                    <a:pt x="1840" y="1037"/>
                    <a:pt x="571" y="0"/>
                  </a:cubicBezTo>
                  <a:cubicBezTo>
                    <a:pt x="550" y="529"/>
                    <a:pt x="360" y="1037"/>
                    <a:pt x="0" y="1438"/>
                  </a:cubicBezTo>
                  <a:cubicBezTo>
                    <a:pt x="1290" y="2538"/>
                    <a:pt x="1036" y="2750"/>
                    <a:pt x="1163" y="4632"/>
                  </a:cubicBezTo>
                  <a:cubicBezTo>
                    <a:pt x="1650" y="4167"/>
                    <a:pt x="2115" y="3701"/>
                    <a:pt x="2538" y="3194"/>
                  </a:cubicBezTo>
                  <a:close/>
                  <a:moveTo>
                    <a:pt x="2538" y="3194"/>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3436475" y="2186829"/>
              <a:ext cx="46567" cy="63803"/>
            </a:xfrm>
            <a:custGeom>
              <a:avLst/>
              <a:gdLst/>
              <a:ahLst/>
              <a:cxnLst/>
              <a:rect l="l" t="t" r="r" b="b"/>
              <a:pathLst>
                <a:path w="3088" h="4231" extrusionOk="0">
                  <a:moveTo>
                    <a:pt x="0" y="1"/>
                  </a:moveTo>
                  <a:cubicBezTo>
                    <a:pt x="571" y="1143"/>
                    <a:pt x="1142" y="2475"/>
                    <a:pt x="1290" y="3596"/>
                  </a:cubicBezTo>
                  <a:cubicBezTo>
                    <a:pt x="1946" y="4231"/>
                    <a:pt x="2792" y="3723"/>
                    <a:pt x="3088" y="3110"/>
                  </a:cubicBezTo>
                  <a:cubicBezTo>
                    <a:pt x="2559" y="2306"/>
                    <a:pt x="1755" y="1545"/>
                    <a:pt x="952" y="847"/>
                  </a:cubicBezTo>
                  <a:cubicBezTo>
                    <a:pt x="613" y="551"/>
                    <a:pt x="296" y="276"/>
                    <a:pt x="0" y="1"/>
                  </a:cubicBezTo>
                  <a:close/>
                  <a:moveTo>
                    <a:pt x="0" y="1"/>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3235866" y="2104869"/>
              <a:ext cx="22333" cy="105907"/>
            </a:xfrm>
            <a:custGeom>
              <a:avLst/>
              <a:gdLst/>
              <a:ahLst/>
              <a:cxnLst/>
              <a:rect l="l" t="t" r="r" b="b"/>
              <a:pathLst>
                <a:path w="1481" h="7023" extrusionOk="0">
                  <a:moveTo>
                    <a:pt x="1481" y="1"/>
                  </a:moveTo>
                  <a:lnTo>
                    <a:pt x="0" y="1"/>
                  </a:lnTo>
                  <a:lnTo>
                    <a:pt x="0" y="5626"/>
                  </a:lnTo>
                  <a:cubicBezTo>
                    <a:pt x="677" y="6176"/>
                    <a:pt x="1163" y="6515"/>
                    <a:pt x="1481" y="7022"/>
                  </a:cubicBezTo>
                  <a:close/>
                  <a:moveTo>
                    <a:pt x="1481" y="1"/>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3483027" y="2464633"/>
              <a:ext cx="82623" cy="133006"/>
            </a:xfrm>
            <a:custGeom>
              <a:avLst/>
              <a:gdLst/>
              <a:ahLst/>
              <a:cxnLst/>
              <a:rect l="l" t="t" r="r" b="b"/>
              <a:pathLst>
                <a:path w="5479" h="8820" extrusionOk="0">
                  <a:moveTo>
                    <a:pt x="3554" y="719"/>
                  </a:moveTo>
                  <a:cubicBezTo>
                    <a:pt x="3194" y="973"/>
                    <a:pt x="3173" y="1481"/>
                    <a:pt x="3089" y="2030"/>
                  </a:cubicBezTo>
                  <a:cubicBezTo>
                    <a:pt x="3617" y="2157"/>
                    <a:pt x="4125" y="2305"/>
                    <a:pt x="4485" y="2073"/>
                  </a:cubicBezTo>
                  <a:cubicBezTo>
                    <a:pt x="5479" y="1459"/>
                    <a:pt x="4463" y="0"/>
                    <a:pt x="3554" y="719"/>
                  </a:cubicBezTo>
                  <a:close/>
                  <a:moveTo>
                    <a:pt x="1651" y="7720"/>
                  </a:moveTo>
                  <a:cubicBezTo>
                    <a:pt x="1651" y="7297"/>
                    <a:pt x="1228" y="6958"/>
                    <a:pt x="826" y="6599"/>
                  </a:cubicBezTo>
                  <a:cubicBezTo>
                    <a:pt x="424" y="6958"/>
                    <a:pt x="1" y="7297"/>
                    <a:pt x="1" y="7720"/>
                  </a:cubicBezTo>
                  <a:cubicBezTo>
                    <a:pt x="1" y="8819"/>
                    <a:pt x="1651" y="8819"/>
                    <a:pt x="1651" y="7720"/>
                  </a:cubicBezTo>
                  <a:close/>
                  <a:moveTo>
                    <a:pt x="4062" y="4928"/>
                  </a:moveTo>
                  <a:cubicBezTo>
                    <a:pt x="3765" y="4590"/>
                    <a:pt x="3237" y="4611"/>
                    <a:pt x="2687" y="4590"/>
                  </a:cubicBezTo>
                  <a:cubicBezTo>
                    <a:pt x="2623" y="5139"/>
                    <a:pt x="2518" y="5647"/>
                    <a:pt x="2814" y="5985"/>
                  </a:cubicBezTo>
                  <a:cubicBezTo>
                    <a:pt x="3512" y="6895"/>
                    <a:pt x="4823" y="5774"/>
                    <a:pt x="4062" y="4928"/>
                  </a:cubicBezTo>
                  <a:close/>
                  <a:moveTo>
                    <a:pt x="4062" y="4928"/>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3258184" y="2126871"/>
              <a:ext cx="44034" cy="15005"/>
            </a:xfrm>
            <a:custGeom>
              <a:avLst/>
              <a:gdLst/>
              <a:ahLst/>
              <a:cxnLst/>
              <a:rect l="l" t="t" r="r" b="b"/>
              <a:pathLst>
                <a:path w="2920" h="995" extrusionOk="0">
                  <a:moveTo>
                    <a:pt x="1" y="1"/>
                  </a:moveTo>
                  <a:lnTo>
                    <a:pt x="1" y="995"/>
                  </a:lnTo>
                  <a:lnTo>
                    <a:pt x="973" y="995"/>
                  </a:lnTo>
                  <a:lnTo>
                    <a:pt x="973" y="1"/>
                  </a:lnTo>
                  <a:close/>
                  <a:moveTo>
                    <a:pt x="1946" y="1"/>
                  </a:moveTo>
                  <a:lnTo>
                    <a:pt x="1946" y="995"/>
                  </a:lnTo>
                  <a:lnTo>
                    <a:pt x="2919" y="995"/>
                  </a:lnTo>
                  <a:lnTo>
                    <a:pt x="2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3503445" y="2372449"/>
              <a:ext cx="70182" cy="72746"/>
            </a:xfrm>
            <a:custGeom>
              <a:avLst/>
              <a:gdLst/>
              <a:ahLst/>
              <a:cxnLst/>
              <a:rect l="l" t="t" r="r" b="b"/>
              <a:pathLst>
                <a:path w="4654" h="4824" extrusionOk="0">
                  <a:moveTo>
                    <a:pt x="4188" y="1"/>
                  </a:moveTo>
                  <a:lnTo>
                    <a:pt x="1291" y="1566"/>
                  </a:lnTo>
                  <a:cubicBezTo>
                    <a:pt x="1058" y="1376"/>
                    <a:pt x="825" y="1185"/>
                    <a:pt x="614" y="1016"/>
                  </a:cubicBezTo>
                  <a:lnTo>
                    <a:pt x="0" y="1756"/>
                  </a:lnTo>
                  <a:cubicBezTo>
                    <a:pt x="1481" y="2962"/>
                    <a:pt x="2877" y="4189"/>
                    <a:pt x="3532" y="4823"/>
                  </a:cubicBezTo>
                  <a:lnTo>
                    <a:pt x="4188" y="4104"/>
                  </a:lnTo>
                  <a:cubicBezTo>
                    <a:pt x="3765" y="3681"/>
                    <a:pt x="2982" y="3004"/>
                    <a:pt x="2073" y="2243"/>
                  </a:cubicBezTo>
                  <a:lnTo>
                    <a:pt x="4653" y="847"/>
                  </a:lnTo>
                  <a:lnTo>
                    <a:pt x="4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3161235" y="2097224"/>
              <a:ext cx="410055" cy="503280"/>
            </a:xfrm>
            <a:custGeom>
              <a:avLst/>
              <a:gdLst/>
              <a:ahLst/>
              <a:cxnLst/>
              <a:rect l="l" t="t" r="r" b="b"/>
              <a:pathLst>
                <a:path w="27192" h="33374" extrusionOk="0">
                  <a:moveTo>
                    <a:pt x="10321" y="4674"/>
                  </a:moveTo>
                  <a:lnTo>
                    <a:pt x="10321" y="5880"/>
                  </a:lnTo>
                  <a:cubicBezTo>
                    <a:pt x="9729" y="6345"/>
                    <a:pt x="8587" y="7423"/>
                    <a:pt x="8396" y="8840"/>
                  </a:cubicBezTo>
                  <a:lnTo>
                    <a:pt x="7339" y="8840"/>
                  </a:lnTo>
                  <a:cubicBezTo>
                    <a:pt x="7127" y="7254"/>
                    <a:pt x="6514" y="6768"/>
                    <a:pt x="5499" y="5922"/>
                  </a:cubicBezTo>
                  <a:cubicBezTo>
                    <a:pt x="5478" y="5922"/>
                    <a:pt x="5457" y="5901"/>
                    <a:pt x="5435" y="5880"/>
                  </a:cubicBezTo>
                  <a:lnTo>
                    <a:pt x="5435" y="4695"/>
                  </a:lnTo>
                  <a:cubicBezTo>
                    <a:pt x="6176" y="5034"/>
                    <a:pt x="6979" y="5224"/>
                    <a:pt x="7783" y="5224"/>
                  </a:cubicBezTo>
                  <a:lnTo>
                    <a:pt x="7804" y="5203"/>
                  </a:lnTo>
                  <a:lnTo>
                    <a:pt x="8079" y="5203"/>
                  </a:lnTo>
                  <a:cubicBezTo>
                    <a:pt x="8862" y="5160"/>
                    <a:pt x="9623" y="4991"/>
                    <a:pt x="10321" y="4674"/>
                  </a:cubicBezTo>
                  <a:close/>
                  <a:moveTo>
                    <a:pt x="19606" y="7783"/>
                  </a:moveTo>
                  <a:cubicBezTo>
                    <a:pt x="20029" y="8164"/>
                    <a:pt x="20409" y="8587"/>
                    <a:pt x="20748" y="9052"/>
                  </a:cubicBezTo>
                  <a:lnTo>
                    <a:pt x="20748" y="9073"/>
                  </a:lnTo>
                  <a:cubicBezTo>
                    <a:pt x="20642" y="9200"/>
                    <a:pt x="20473" y="9285"/>
                    <a:pt x="20304" y="9327"/>
                  </a:cubicBezTo>
                  <a:cubicBezTo>
                    <a:pt x="20277" y="9332"/>
                    <a:pt x="20251" y="9335"/>
                    <a:pt x="20225" y="9335"/>
                  </a:cubicBezTo>
                  <a:cubicBezTo>
                    <a:pt x="20146" y="9335"/>
                    <a:pt x="20071" y="9311"/>
                    <a:pt x="20007" y="9263"/>
                  </a:cubicBezTo>
                  <a:cubicBezTo>
                    <a:pt x="19902" y="8756"/>
                    <a:pt x="19775" y="8269"/>
                    <a:pt x="19606" y="7783"/>
                  </a:cubicBezTo>
                  <a:close/>
                  <a:moveTo>
                    <a:pt x="5266" y="7000"/>
                  </a:moveTo>
                  <a:cubicBezTo>
                    <a:pt x="5985" y="7614"/>
                    <a:pt x="6281" y="7994"/>
                    <a:pt x="6408" y="9158"/>
                  </a:cubicBezTo>
                  <a:cubicBezTo>
                    <a:pt x="6155" y="9433"/>
                    <a:pt x="5922" y="9686"/>
                    <a:pt x="5668" y="9940"/>
                  </a:cubicBezTo>
                  <a:cubicBezTo>
                    <a:pt x="5520" y="9221"/>
                    <a:pt x="5118" y="8587"/>
                    <a:pt x="4505" y="8164"/>
                  </a:cubicBezTo>
                  <a:cubicBezTo>
                    <a:pt x="4843" y="7825"/>
                    <a:pt x="5097" y="7423"/>
                    <a:pt x="5266" y="7000"/>
                  </a:cubicBezTo>
                  <a:close/>
                  <a:moveTo>
                    <a:pt x="10575" y="6958"/>
                  </a:moveTo>
                  <a:cubicBezTo>
                    <a:pt x="10850" y="7487"/>
                    <a:pt x="11188" y="7952"/>
                    <a:pt x="11611" y="8396"/>
                  </a:cubicBezTo>
                  <a:cubicBezTo>
                    <a:pt x="10955" y="8777"/>
                    <a:pt x="10511" y="9433"/>
                    <a:pt x="10384" y="10173"/>
                  </a:cubicBezTo>
                  <a:cubicBezTo>
                    <a:pt x="10025" y="9834"/>
                    <a:pt x="9687" y="9496"/>
                    <a:pt x="9369" y="9137"/>
                  </a:cubicBezTo>
                  <a:cubicBezTo>
                    <a:pt x="9390" y="8333"/>
                    <a:pt x="9940" y="7550"/>
                    <a:pt x="10575" y="6958"/>
                  </a:cubicBezTo>
                  <a:close/>
                  <a:moveTo>
                    <a:pt x="12351" y="9115"/>
                  </a:moveTo>
                  <a:cubicBezTo>
                    <a:pt x="12669" y="9411"/>
                    <a:pt x="13007" y="9708"/>
                    <a:pt x="13345" y="9983"/>
                  </a:cubicBezTo>
                  <a:cubicBezTo>
                    <a:pt x="12774" y="10384"/>
                    <a:pt x="12394" y="10998"/>
                    <a:pt x="12267" y="11674"/>
                  </a:cubicBezTo>
                  <a:cubicBezTo>
                    <a:pt x="11928" y="11421"/>
                    <a:pt x="11590" y="11188"/>
                    <a:pt x="11273" y="10934"/>
                  </a:cubicBezTo>
                  <a:lnTo>
                    <a:pt x="11294" y="10913"/>
                  </a:lnTo>
                  <a:cubicBezTo>
                    <a:pt x="11294" y="10384"/>
                    <a:pt x="11442" y="9454"/>
                    <a:pt x="12351" y="9115"/>
                  </a:cubicBezTo>
                  <a:close/>
                  <a:moveTo>
                    <a:pt x="3765" y="8840"/>
                  </a:moveTo>
                  <a:cubicBezTo>
                    <a:pt x="4420" y="9179"/>
                    <a:pt x="4759" y="9813"/>
                    <a:pt x="4801" y="10765"/>
                  </a:cubicBezTo>
                  <a:cubicBezTo>
                    <a:pt x="4399" y="11103"/>
                    <a:pt x="3997" y="11421"/>
                    <a:pt x="3595" y="11759"/>
                  </a:cubicBezTo>
                  <a:cubicBezTo>
                    <a:pt x="3574" y="11526"/>
                    <a:pt x="3532" y="11315"/>
                    <a:pt x="3469" y="11125"/>
                  </a:cubicBezTo>
                  <a:cubicBezTo>
                    <a:pt x="3299" y="10617"/>
                    <a:pt x="2982" y="10152"/>
                    <a:pt x="2559" y="9834"/>
                  </a:cubicBezTo>
                  <a:lnTo>
                    <a:pt x="2475" y="9771"/>
                  </a:lnTo>
                  <a:lnTo>
                    <a:pt x="2517" y="9750"/>
                  </a:lnTo>
                  <a:cubicBezTo>
                    <a:pt x="2919" y="9454"/>
                    <a:pt x="3363" y="9158"/>
                    <a:pt x="3765" y="8840"/>
                  </a:cubicBezTo>
                  <a:close/>
                  <a:moveTo>
                    <a:pt x="23603" y="9496"/>
                  </a:moveTo>
                  <a:lnTo>
                    <a:pt x="23603" y="9496"/>
                  </a:lnTo>
                  <a:cubicBezTo>
                    <a:pt x="22567" y="10490"/>
                    <a:pt x="21424" y="11357"/>
                    <a:pt x="20219" y="12119"/>
                  </a:cubicBezTo>
                  <a:cubicBezTo>
                    <a:pt x="20071" y="12076"/>
                    <a:pt x="19944" y="11971"/>
                    <a:pt x="19859" y="11823"/>
                  </a:cubicBezTo>
                  <a:cubicBezTo>
                    <a:pt x="19754" y="11632"/>
                    <a:pt x="19669" y="11442"/>
                    <a:pt x="19648" y="11209"/>
                  </a:cubicBezTo>
                  <a:cubicBezTo>
                    <a:pt x="19881" y="10955"/>
                    <a:pt x="20007" y="10638"/>
                    <a:pt x="20050" y="10321"/>
                  </a:cubicBezTo>
                  <a:lnTo>
                    <a:pt x="20219" y="10321"/>
                  </a:lnTo>
                  <a:cubicBezTo>
                    <a:pt x="20304" y="10321"/>
                    <a:pt x="20388" y="10300"/>
                    <a:pt x="20473" y="10300"/>
                  </a:cubicBezTo>
                  <a:cubicBezTo>
                    <a:pt x="20853" y="10215"/>
                    <a:pt x="21213" y="10004"/>
                    <a:pt x="21488" y="9708"/>
                  </a:cubicBezTo>
                  <a:cubicBezTo>
                    <a:pt x="21639" y="9751"/>
                    <a:pt x="21812" y="9772"/>
                    <a:pt x="22009" y="9772"/>
                  </a:cubicBezTo>
                  <a:cubicBezTo>
                    <a:pt x="22392" y="9772"/>
                    <a:pt x="22868" y="9692"/>
                    <a:pt x="23455" y="9538"/>
                  </a:cubicBezTo>
                  <a:lnTo>
                    <a:pt x="23603" y="9496"/>
                  </a:lnTo>
                  <a:close/>
                  <a:moveTo>
                    <a:pt x="1565" y="10469"/>
                  </a:moveTo>
                  <a:cubicBezTo>
                    <a:pt x="1713" y="10490"/>
                    <a:pt x="1861" y="10532"/>
                    <a:pt x="1988" y="10638"/>
                  </a:cubicBezTo>
                  <a:cubicBezTo>
                    <a:pt x="2242" y="10829"/>
                    <a:pt x="2432" y="11103"/>
                    <a:pt x="2538" y="11421"/>
                  </a:cubicBezTo>
                  <a:cubicBezTo>
                    <a:pt x="2771" y="12119"/>
                    <a:pt x="2559" y="12711"/>
                    <a:pt x="2221" y="12817"/>
                  </a:cubicBezTo>
                  <a:lnTo>
                    <a:pt x="2221" y="12838"/>
                  </a:lnTo>
                  <a:cubicBezTo>
                    <a:pt x="2190" y="12841"/>
                    <a:pt x="2159" y="12843"/>
                    <a:pt x="2128" y="12843"/>
                  </a:cubicBezTo>
                  <a:cubicBezTo>
                    <a:pt x="1969" y="12843"/>
                    <a:pt x="1813" y="12796"/>
                    <a:pt x="1671" y="12690"/>
                  </a:cubicBezTo>
                  <a:cubicBezTo>
                    <a:pt x="1163" y="12267"/>
                    <a:pt x="931" y="11590"/>
                    <a:pt x="1100" y="10934"/>
                  </a:cubicBezTo>
                  <a:cubicBezTo>
                    <a:pt x="1142" y="10744"/>
                    <a:pt x="1269" y="10575"/>
                    <a:pt x="1438" y="10490"/>
                  </a:cubicBezTo>
                  <a:cubicBezTo>
                    <a:pt x="1481" y="10469"/>
                    <a:pt x="1523" y="10469"/>
                    <a:pt x="1565" y="10469"/>
                  </a:cubicBezTo>
                  <a:close/>
                  <a:moveTo>
                    <a:pt x="14191" y="10596"/>
                  </a:moveTo>
                  <a:lnTo>
                    <a:pt x="14276" y="10659"/>
                  </a:lnTo>
                  <a:cubicBezTo>
                    <a:pt x="14741" y="10977"/>
                    <a:pt x="15228" y="11273"/>
                    <a:pt x="15735" y="11526"/>
                  </a:cubicBezTo>
                  <a:lnTo>
                    <a:pt x="15756" y="11526"/>
                  </a:lnTo>
                  <a:cubicBezTo>
                    <a:pt x="15397" y="11696"/>
                    <a:pt x="15101" y="11928"/>
                    <a:pt x="14868" y="12224"/>
                  </a:cubicBezTo>
                  <a:cubicBezTo>
                    <a:pt x="14614" y="12542"/>
                    <a:pt x="14445" y="12880"/>
                    <a:pt x="14361" y="13261"/>
                  </a:cubicBezTo>
                  <a:cubicBezTo>
                    <a:pt x="13959" y="12943"/>
                    <a:pt x="13557" y="12647"/>
                    <a:pt x="13155" y="12351"/>
                  </a:cubicBezTo>
                  <a:cubicBezTo>
                    <a:pt x="13134" y="11611"/>
                    <a:pt x="13536" y="10934"/>
                    <a:pt x="14191" y="10596"/>
                  </a:cubicBezTo>
                  <a:close/>
                  <a:moveTo>
                    <a:pt x="18802" y="11844"/>
                  </a:moveTo>
                  <a:cubicBezTo>
                    <a:pt x="18865" y="12013"/>
                    <a:pt x="18929" y="12203"/>
                    <a:pt x="19035" y="12372"/>
                  </a:cubicBezTo>
                  <a:cubicBezTo>
                    <a:pt x="19119" y="12478"/>
                    <a:pt x="19183" y="12563"/>
                    <a:pt x="19288" y="12669"/>
                  </a:cubicBezTo>
                  <a:lnTo>
                    <a:pt x="19056" y="12774"/>
                  </a:lnTo>
                  <a:cubicBezTo>
                    <a:pt x="18590" y="12986"/>
                    <a:pt x="18189" y="13345"/>
                    <a:pt x="17935" y="13789"/>
                  </a:cubicBezTo>
                  <a:cubicBezTo>
                    <a:pt x="17744" y="13557"/>
                    <a:pt x="17596" y="13303"/>
                    <a:pt x="17512" y="13028"/>
                  </a:cubicBezTo>
                  <a:cubicBezTo>
                    <a:pt x="17406" y="12732"/>
                    <a:pt x="17427" y="12394"/>
                    <a:pt x="17533" y="12097"/>
                  </a:cubicBezTo>
                  <a:cubicBezTo>
                    <a:pt x="17618" y="12097"/>
                    <a:pt x="17702" y="12119"/>
                    <a:pt x="17808" y="12119"/>
                  </a:cubicBezTo>
                  <a:cubicBezTo>
                    <a:pt x="18041" y="12119"/>
                    <a:pt x="18273" y="12076"/>
                    <a:pt x="18506" y="11992"/>
                  </a:cubicBezTo>
                  <a:lnTo>
                    <a:pt x="18485" y="11971"/>
                  </a:lnTo>
                  <a:cubicBezTo>
                    <a:pt x="18612" y="11928"/>
                    <a:pt x="18696" y="11886"/>
                    <a:pt x="18802" y="11844"/>
                  </a:cubicBezTo>
                  <a:close/>
                  <a:moveTo>
                    <a:pt x="16497" y="12288"/>
                  </a:moveTo>
                  <a:lnTo>
                    <a:pt x="16497" y="12288"/>
                  </a:lnTo>
                  <a:cubicBezTo>
                    <a:pt x="16454" y="12626"/>
                    <a:pt x="16475" y="12965"/>
                    <a:pt x="16581" y="13303"/>
                  </a:cubicBezTo>
                  <a:cubicBezTo>
                    <a:pt x="16772" y="13895"/>
                    <a:pt x="17152" y="14445"/>
                    <a:pt x="17639" y="14826"/>
                  </a:cubicBezTo>
                  <a:cubicBezTo>
                    <a:pt x="17618" y="15397"/>
                    <a:pt x="17702" y="15968"/>
                    <a:pt x="17871" y="16518"/>
                  </a:cubicBezTo>
                  <a:cubicBezTo>
                    <a:pt x="18104" y="17448"/>
                    <a:pt x="18252" y="18400"/>
                    <a:pt x="18337" y="19373"/>
                  </a:cubicBezTo>
                  <a:cubicBezTo>
                    <a:pt x="17702" y="17258"/>
                    <a:pt x="16793" y="15587"/>
                    <a:pt x="15630" y="14403"/>
                  </a:cubicBezTo>
                  <a:cubicBezTo>
                    <a:pt x="15503" y="14276"/>
                    <a:pt x="15376" y="14149"/>
                    <a:pt x="15228" y="14022"/>
                  </a:cubicBezTo>
                  <a:cubicBezTo>
                    <a:pt x="15270" y="13345"/>
                    <a:pt x="15524" y="12563"/>
                    <a:pt x="16497" y="12288"/>
                  </a:cubicBezTo>
                  <a:close/>
                  <a:moveTo>
                    <a:pt x="25359" y="25414"/>
                  </a:moveTo>
                  <a:cubicBezTo>
                    <a:pt x="25379" y="25414"/>
                    <a:pt x="25401" y="25416"/>
                    <a:pt x="25422" y="25422"/>
                  </a:cubicBezTo>
                  <a:cubicBezTo>
                    <a:pt x="25506" y="25443"/>
                    <a:pt x="25591" y="25485"/>
                    <a:pt x="25654" y="25570"/>
                  </a:cubicBezTo>
                  <a:cubicBezTo>
                    <a:pt x="25697" y="25633"/>
                    <a:pt x="25718" y="25718"/>
                    <a:pt x="25697" y="25802"/>
                  </a:cubicBezTo>
                  <a:cubicBezTo>
                    <a:pt x="25675" y="25887"/>
                    <a:pt x="25633" y="25971"/>
                    <a:pt x="25570" y="26014"/>
                  </a:cubicBezTo>
                  <a:cubicBezTo>
                    <a:pt x="25475" y="26046"/>
                    <a:pt x="25374" y="26061"/>
                    <a:pt x="25274" y="26061"/>
                  </a:cubicBezTo>
                  <a:cubicBezTo>
                    <a:pt x="25173" y="26061"/>
                    <a:pt x="25073" y="26046"/>
                    <a:pt x="24978" y="26014"/>
                  </a:cubicBezTo>
                  <a:cubicBezTo>
                    <a:pt x="24978" y="25823"/>
                    <a:pt x="25062" y="25633"/>
                    <a:pt x="25189" y="25485"/>
                  </a:cubicBezTo>
                  <a:cubicBezTo>
                    <a:pt x="25237" y="25437"/>
                    <a:pt x="25296" y="25414"/>
                    <a:pt x="25359" y="25414"/>
                  </a:cubicBezTo>
                  <a:close/>
                  <a:moveTo>
                    <a:pt x="24545" y="29457"/>
                  </a:moveTo>
                  <a:cubicBezTo>
                    <a:pt x="24714" y="29457"/>
                    <a:pt x="24894" y="29517"/>
                    <a:pt x="25041" y="29609"/>
                  </a:cubicBezTo>
                  <a:cubicBezTo>
                    <a:pt x="25083" y="29673"/>
                    <a:pt x="25126" y="29757"/>
                    <a:pt x="25104" y="29842"/>
                  </a:cubicBezTo>
                  <a:cubicBezTo>
                    <a:pt x="25104" y="29926"/>
                    <a:pt x="25062" y="30011"/>
                    <a:pt x="24999" y="30074"/>
                  </a:cubicBezTo>
                  <a:cubicBezTo>
                    <a:pt x="24947" y="30109"/>
                    <a:pt x="24867" y="30144"/>
                    <a:pt x="24793" y="30144"/>
                  </a:cubicBezTo>
                  <a:cubicBezTo>
                    <a:pt x="24777" y="30144"/>
                    <a:pt x="24760" y="30142"/>
                    <a:pt x="24745" y="30138"/>
                  </a:cubicBezTo>
                  <a:cubicBezTo>
                    <a:pt x="24660" y="30138"/>
                    <a:pt x="24576" y="30096"/>
                    <a:pt x="24533" y="30032"/>
                  </a:cubicBezTo>
                  <a:cubicBezTo>
                    <a:pt x="24449" y="29842"/>
                    <a:pt x="24428" y="29651"/>
                    <a:pt x="24470" y="29461"/>
                  </a:cubicBezTo>
                  <a:cubicBezTo>
                    <a:pt x="24495" y="29458"/>
                    <a:pt x="24520" y="29457"/>
                    <a:pt x="24545" y="29457"/>
                  </a:cubicBezTo>
                  <a:close/>
                  <a:moveTo>
                    <a:pt x="22165" y="31618"/>
                  </a:moveTo>
                  <a:cubicBezTo>
                    <a:pt x="22355" y="31788"/>
                    <a:pt x="22503" y="31957"/>
                    <a:pt x="22503" y="32084"/>
                  </a:cubicBezTo>
                  <a:cubicBezTo>
                    <a:pt x="22503" y="32274"/>
                    <a:pt x="22355" y="32422"/>
                    <a:pt x="22165" y="32422"/>
                  </a:cubicBezTo>
                  <a:cubicBezTo>
                    <a:pt x="21995" y="32422"/>
                    <a:pt x="21847" y="32274"/>
                    <a:pt x="21847" y="32084"/>
                  </a:cubicBezTo>
                  <a:cubicBezTo>
                    <a:pt x="21847" y="31957"/>
                    <a:pt x="21995" y="31788"/>
                    <a:pt x="22165" y="31618"/>
                  </a:cubicBezTo>
                  <a:close/>
                  <a:moveTo>
                    <a:pt x="4463" y="0"/>
                  </a:moveTo>
                  <a:lnTo>
                    <a:pt x="4463" y="6091"/>
                  </a:lnTo>
                  <a:cubicBezTo>
                    <a:pt x="4463" y="7191"/>
                    <a:pt x="3067" y="8143"/>
                    <a:pt x="1967" y="8904"/>
                  </a:cubicBezTo>
                  <a:cubicBezTo>
                    <a:pt x="1629" y="9137"/>
                    <a:pt x="1311" y="9369"/>
                    <a:pt x="1036" y="9581"/>
                  </a:cubicBezTo>
                  <a:cubicBezTo>
                    <a:pt x="592" y="9771"/>
                    <a:pt x="275" y="10152"/>
                    <a:pt x="148" y="10617"/>
                  </a:cubicBezTo>
                  <a:cubicBezTo>
                    <a:pt x="0" y="11125"/>
                    <a:pt x="21" y="11674"/>
                    <a:pt x="190" y="12182"/>
                  </a:cubicBezTo>
                  <a:cubicBezTo>
                    <a:pt x="360" y="12690"/>
                    <a:pt x="677" y="13134"/>
                    <a:pt x="1100" y="13472"/>
                  </a:cubicBezTo>
                  <a:cubicBezTo>
                    <a:pt x="1375" y="13684"/>
                    <a:pt x="1734" y="13789"/>
                    <a:pt x="2094" y="13811"/>
                  </a:cubicBezTo>
                  <a:cubicBezTo>
                    <a:pt x="2242" y="13811"/>
                    <a:pt x="2390" y="13789"/>
                    <a:pt x="2517" y="13726"/>
                  </a:cubicBezTo>
                  <a:cubicBezTo>
                    <a:pt x="2792" y="13641"/>
                    <a:pt x="3024" y="13472"/>
                    <a:pt x="3194" y="13261"/>
                  </a:cubicBezTo>
                  <a:cubicBezTo>
                    <a:pt x="4653" y="12161"/>
                    <a:pt x="5922" y="11188"/>
                    <a:pt x="7127" y="9771"/>
                  </a:cubicBezTo>
                  <a:lnTo>
                    <a:pt x="8629" y="9771"/>
                  </a:lnTo>
                  <a:cubicBezTo>
                    <a:pt x="9644" y="10934"/>
                    <a:pt x="10850" y="11823"/>
                    <a:pt x="12034" y="12690"/>
                  </a:cubicBezTo>
                  <a:cubicBezTo>
                    <a:pt x="13070" y="13409"/>
                    <a:pt x="14022" y="14191"/>
                    <a:pt x="14932" y="15058"/>
                  </a:cubicBezTo>
                  <a:cubicBezTo>
                    <a:pt x="15270" y="15439"/>
                    <a:pt x="15587" y="15841"/>
                    <a:pt x="15862" y="16264"/>
                  </a:cubicBezTo>
                  <a:cubicBezTo>
                    <a:pt x="15143" y="17300"/>
                    <a:pt x="14361" y="19415"/>
                    <a:pt x="14149" y="20938"/>
                  </a:cubicBezTo>
                  <a:lnTo>
                    <a:pt x="15101" y="21086"/>
                  </a:lnTo>
                  <a:cubicBezTo>
                    <a:pt x="15333" y="19732"/>
                    <a:pt x="15778" y="18421"/>
                    <a:pt x="16433" y="17216"/>
                  </a:cubicBezTo>
                  <a:cubicBezTo>
                    <a:pt x="17195" y="18781"/>
                    <a:pt x="17723" y="20451"/>
                    <a:pt x="18019" y="22165"/>
                  </a:cubicBezTo>
                  <a:cubicBezTo>
                    <a:pt x="17321" y="23455"/>
                    <a:pt x="16772" y="24829"/>
                    <a:pt x="16370" y="26225"/>
                  </a:cubicBezTo>
                  <a:lnTo>
                    <a:pt x="17300" y="26500"/>
                  </a:lnTo>
                  <a:cubicBezTo>
                    <a:pt x="17575" y="25591"/>
                    <a:pt x="17893" y="24703"/>
                    <a:pt x="18273" y="23857"/>
                  </a:cubicBezTo>
                  <a:cubicBezTo>
                    <a:pt x="18358" y="24428"/>
                    <a:pt x="18421" y="25041"/>
                    <a:pt x="18464" y="25654"/>
                  </a:cubicBezTo>
                  <a:lnTo>
                    <a:pt x="18464" y="25760"/>
                  </a:lnTo>
                  <a:cubicBezTo>
                    <a:pt x="18569" y="26987"/>
                    <a:pt x="18612" y="28298"/>
                    <a:pt x="18612" y="29673"/>
                  </a:cubicBezTo>
                  <a:lnTo>
                    <a:pt x="19584" y="29673"/>
                  </a:lnTo>
                  <a:cubicBezTo>
                    <a:pt x="19584" y="28869"/>
                    <a:pt x="19584" y="28108"/>
                    <a:pt x="19542" y="27367"/>
                  </a:cubicBezTo>
                  <a:lnTo>
                    <a:pt x="19542" y="27367"/>
                  </a:lnTo>
                  <a:cubicBezTo>
                    <a:pt x="20282" y="28467"/>
                    <a:pt x="20959" y="29630"/>
                    <a:pt x="21573" y="30815"/>
                  </a:cubicBezTo>
                  <a:cubicBezTo>
                    <a:pt x="21213" y="31153"/>
                    <a:pt x="20853" y="31534"/>
                    <a:pt x="20853" y="32063"/>
                  </a:cubicBezTo>
                  <a:cubicBezTo>
                    <a:pt x="20853" y="32803"/>
                    <a:pt x="21446" y="33374"/>
                    <a:pt x="22165" y="33374"/>
                  </a:cubicBezTo>
                  <a:cubicBezTo>
                    <a:pt x="22884" y="33374"/>
                    <a:pt x="23476" y="32803"/>
                    <a:pt x="23476" y="32063"/>
                  </a:cubicBezTo>
                  <a:cubicBezTo>
                    <a:pt x="23476" y="31470"/>
                    <a:pt x="23032" y="31069"/>
                    <a:pt x="22630" y="30709"/>
                  </a:cubicBezTo>
                  <a:lnTo>
                    <a:pt x="22567" y="30646"/>
                  </a:lnTo>
                  <a:cubicBezTo>
                    <a:pt x="22270" y="30032"/>
                    <a:pt x="21911" y="29313"/>
                    <a:pt x="21488" y="28615"/>
                  </a:cubicBezTo>
                  <a:lnTo>
                    <a:pt x="21488" y="28615"/>
                  </a:lnTo>
                  <a:cubicBezTo>
                    <a:pt x="22186" y="28679"/>
                    <a:pt x="22884" y="28869"/>
                    <a:pt x="23518" y="29186"/>
                  </a:cubicBezTo>
                  <a:cubicBezTo>
                    <a:pt x="23455" y="29694"/>
                    <a:pt x="23413" y="30223"/>
                    <a:pt x="23772" y="30646"/>
                  </a:cubicBezTo>
                  <a:cubicBezTo>
                    <a:pt x="24005" y="30920"/>
                    <a:pt x="24322" y="31090"/>
                    <a:pt x="24681" y="31111"/>
                  </a:cubicBezTo>
                  <a:lnTo>
                    <a:pt x="24787" y="31111"/>
                  </a:lnTo>
                  <a:cubicBezTo>
                    <a:pt x="25887" y="31090"/>
                    <a:pt x="26479" y="29800"/>
                    <a:pt x="25781" y="28954"/>
                  </a:cubicBezTo>
                  <a:cubicBezTo>
                    <a:pt x="25379" y="28488"/>
                    <a:pt x="24766" y="28467"/>
                    <a:pt x="24237" y="28446"/>
                  </a:cubicBezTo>
                  <a:lnTo>
                    <a:pt x="24195" y="28446"/>
                  </a:lnTo>
                  <a:cubicBezTo>
                    <a:pt x="23941" y="28298"/>
                    <a:pt x="23645" y="28150"/>
                    <a:pt x="23370" y="28044"/>
                  </a:cubicBezTo>
                  <a:lnTo>
                    <a:pt x="24576" y="26902"/>
                  </a:lnTo>
                  <a:cubicBezTo>
                    <a:pt x="24830" y="26987"/>
                    <a:pt x="25104" y="27029"/>
                    <a:pt x="25379" y="27029"/>
                  </a:cubicBezTo>
                  <a:cubicBezTo>
                    <a:pt x="25387" y="27029"/>
                    <a:pt x="25394" y="27029"/>
                    <a:pt x="25401" y="27029"/>
                  </a:cubicBezTo>
                  <a:cubicBezTo>
                    <a:pt x="26989" y="27029"/>
                    <a:pt x="27191" y="24701"/>
                    <a:pt x="25612" y="24449"/>
                  </a:cubicBezTo>
                  <a:lnTo>
                    <a:pt x="25612" y="24449"/>
                  </a:lnTo>
                  <a:lnTo>
                    <a:pt x="25591" y="24470"/>
                  </a:lnTo>
                  <a:cubicBezTo>
                    <a:pt x="25508" y="24454"/>
                    <a:pt x="25425" y="24446"/>
                    <a:pt x="25343" y="24446"/>
                  </a:cubicBezTo>
                  <a:cubicBezTo>
                    <a:pt x="25089" y="24446"/>
                    <a:pt x="24842" y="24522"/>
                    <a:pt x="24618" y="24681"/>
                  </a:cubicBezTo>
                  <a:cubicBezTo>
                    <a:pt x="24132" y="25020"/>
                    <a:pt x="24047" y="25612"/>
                    <a:pt x="23962" y="26141"/>
                  </a:cubicBezTo>
                  <a:lnTo>
                    <a:pt x="22249" y="27727"/>
                  </a:lnTo>
                  <a:cubicBezTo>
                    <a:pt x="21910" y="27662"/>
                    <a:pt x="21558" y="27635"/>
                    <a:pt x="21213" y="27635"/>
                  </a:cubicBezTo>
                  <a:cubicBezTo>
                    <a:pt x="21107" y="27635"/>
                    <a:pt x="21001" y="27637"/>
                    <a:pt x="20896" y="27642"/>
                  </a:cubicBezTo>
                  <a:cubicBezTo>
                    <a:pt x="20452" y="26923"/>
                    <a:pt x="19965" y="26225"/>
                    <a:pt x="19436" y="25570"/>
                  </a:cubicBezTo>
                  <a:cubicBezTo>
                    <a:pt x="19521" y="21636"/>
                    <a:pt x="19415" y="19267"/>
                    <a:pt x="19056" y="17321"/>
                  </a:cubicBezTo>
                  <a:lnTo>
                    <a:pt x="19056" y="17321"/>
                  </a:lnTo>
                  <a:cubicBezTo>
                    <a:pt x="20029" y="17977"/>
                    <a:pt x="21001" y="18654"/>
                    <a:pt x="21932" y="19394"/>
                  </a:cubicBezTo>
                  <a:lnTo>
                    <a:pt x="22524" y="18611"/>
                  </a:lnTo>
                  <a:cubicBezTo>
                    <a:pt x="22207" y="18358"/>
                    <a:pt x="21890" y="18125"/>
                    <a:pt x="21594" y="17914"/>
                  </a:cubicBezTo>
                  <a:cubicBezTo>
                    <a:pt x="21932" y="17744"/>
                    <a:pt x="22292" y="17596"/>
                    <a:pt x="22651" y="17491"/>
                  </a:cubicBezTo>
                  <a:cubicBezTo>
                    <a:pt x="23427" y="17277"/>
                    <a:pt x="24238" y="17171"/>
                    <a:pt x="25035" y="17171"/>
                  </a:cubicBezTo>
                  <a:cubicBezTo>
                    <a:pt x="25108" y="17171"/>
                    <a:pt x="25180" y="17172"/>
                    <a:pt x="25253" y="17173"/>
                  </a:cubicBezTo>
                  <a:lnTo>
                    <a:pt x="25316" y="16200"/>
                  </a:lnTo>
                  <a:cubicBezTo>
                    <a:pt x="25184" y="16195"/>
                    <a:pt x="25053" y="16193"/>
                    <a:pt x="24923" y="16193"/>
                  </a:cubicBezTo>
                  <a:cubicBezTo>
                    <a:pt x="24532" y="16193"/>
                    <a:pt x="24147" y="16216"/>
                    <a:pt x="23751" y="16264"/>
                  </a:cubicBezTo>
                  <a:lnTo>
                    <a:pt x="23497" y="14720"/>
                  </a:lnTo>
                  <a:lnTo>
                    <a:pt x="22524" y="14868"/>
                  </a:lnTo>
                  <a:lnTo>
                    <a:pt x="22799" y="16454"/>
                  </a:lnTo>
                  <a:cubicBezTo>
                    <a:pt x="22651" y="16497"/>
                    <a:pt x="22524" y="16539"/>
                    <a:pt x="22376" y="16581"/>
                  </a:cubicBezTo>
                  <a:cubicBezTo>
                    <a:pt x="21805" y="16729"/>
                    <a:pt x="21234" y="16983"/>
                    <a:pt x="20727" y="17300"/>
                  </a:cubicBezTo>
                  <a:cubicBezTo>
                    <a:pt x="20092" y="16835"/>
                    <a:pt x="19415" y="16412"/>
                    <a:pt x="18738" y="16052"/>
                  </a:cubicBezTo>
                  <a:cubicBezTo>
                    <a:pt x="18421" y="14699"/>
                    <a:pt x="18633" y="14043"/>
                    <a:pt x="19479" y="13641"/>
                  </a:cubicBezTo>
                  <a:cubicBezTo>
                    <a:pt x="21192" y="12732"/>
                    <a:pt x="22778" y="11611"/>
                    <a:pt x="24174" y="10279"/>
                  </a:cubicBezTo>
                  <a:lnTo>
                    <a:pt x="27050" y="10575"/>
                  </a:lnTo>
                  <a:lnTo>
                    <a:pt x="27156" y="9602"/>
                  </a:lnTo>
                  <a:lnTo>
                    <a:pt x="25083" y="9390"/>
                  </a:lnTo>
                  <a:cubicBezTo>
                    <a:pt x="25633" y="8798"/>
                    <a:pt x="26120" y="8164"/>
                    <a:pt x="26564" y="7487"/>
                  </a:cubicBezTo>
                  <a:lnTo>
                    <a:pt x="25739" y="6958"/>
                  </a:lnTo>
                  <a:cubicBezTo>
                    <a:pt x="25527" y="7275"/>
                    <a:pt x="25316" y="7593"/>
                    <a:pt x="25083" y="7868"/>
                  </a:cubicBezTo>
                  <a:cubicBezTo>
                    <a:pt x="24533" y="8143"/>
                    <a:pt x="23941" y="8354"/>
                    <a:pt x="23349" y="8523"/>
                  </a:cubicBezTo>
                  <a:cubicBezTo>
                    <a:pt x="22654" y="8732"/>
                    <a:pt x="22215" y="8785"/>
                    <a:pt x="21972" y="8785"/>
                  </a:cubicBezTo>
                  <a:cubicBezTo>
                    <a:pt x="21845" y="8785"/>
                    <a:pt x="21771" y="8770"/>
                    <a:pt x="21742" y="8756"/>
                  </a:cubicBezTo>
                  <a:cubicBezTo>
                    <a:pt x="21234" y="8037"/>
                    <a:pt x="20642" y="7381"/>
                    <a:pt x="19986" y="6810"/>
                  </a:cubicBezTo>
                  <a:lnTo>
                    <a:pt x="21636" y="5689"/>
                  </a:lnTo>
                  <a:lnTo>
                    <a:pt x="21086" y="4886"/>
                  </a:lnTo>
                  <a:lnTo>
                    <a:pt x="19225" y="6133"/>
                  </a:lnTo>
                  <a:cubicBezTo>
                    <a:pt x="19013" y="5964"/>
                    <a:pt x="18823" y="5774"/>
                    <a:pt x="18633" y="5605"/>
                  </a:cubicBezTo>
                  <a:cubicBezTo>
                    <a:pt x="18379" y="5118"/>
                    <a:pt x="18167" y="4737"/>
                    <a:pt x="18041" y="4526"/>
                  </a:cubicBezTo>
                  <a:lnTo>
                    <a:pt x="17195" y="5012"/>
                  </a:lnTo>
                  <a:cubicBezTo>
                    <a:pt x="17956" y="6303"/>
                    <a:pt x="18844" y="8185"/>
                    <a:pt x="19035" y="9581"/>
                  </a:cubicBezTo>
                  <a:cubicBezTo>
                    <a:pt x="19183" y="10511"/>
                    <a:pt x="18865" y="10744"/>
                    <a:pt x="18104" y="11040"/>
                  </a:cubicBezTo>
                  <a:cubicBezTo>
                    <a:pt x="18009" y="11079"/>
                    <a:pt x="17894" y="11098"/>
                    <a:pt x="17761" y="11098"/>
                  </a:cubicBezTo>
                  <a:cubicBezTo>
                    <a:pt x="17099" y="11098"/>
                    <a:pt x="16003" y="10628"/>
                    <a:pt x="14805" y="9834"/>
                  </a:cubicBezTo>
                  <a:cubicBezTo>
                    <a:pt x="12795" y="8481"/>
                    <a:pt x="11294" y="6747"/>
                    <a:pt x="11294" y="6091"/>
                  </a:cubicBezTo>
                  <a:lnTo>
                    <a:pt x="11294" y="0"/>
                  </a:lnTo>
                  <a:lnTo>
                    <a:pt x="8375" y="0"/>
                  </a:lnTo>
                  <a:lnTo>
                    <a:pt x="8375" y="994"/>
                  </a:lnTo>
                  <a:lnTo>
                    <a:pt x="10321" y="994"/>
                  </a:lnTo>
                  <a:lnTo>
                    <a:pt x="10321" y="3532"/>
                  </a:lnTo>
                  <a:cubicBezTo>
                    <a:pt x="9623" y="3955"/>
                    <a:pt x="8819" y="4166"/>
                    <a:pt x="8016" y="4209"/>
                  </a:cubicBezTo>
                  <a:cubicBezTo>
                    <a:pt x="7918" y="4216"/>
                    <a:pt x="7819" y="4219"/>
                    <a:pt x="7721" y="4219"/>
                  </a:cubicBezTo>
                  <a:cubicBezTo>
                    <a:pt x="6912" y="4219"/>
                    <a:pt x="6115" y="3987"/>
                    <a:pt x="5435" y="3553"/>
                  </a:cubicBezTo>
                  <a:lnTo>
                    <a:pt x="5435" y="994"/>
                  </a:lnTo>
                  <a:lnTo>
                    <a:pt x="7360" y="994"/>
                  </a:lnTo>
                  <a:lnTo>
                    <a:pt x="7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57" name="Google Shape;757;p25"/>
          <p:cNvCxnSpPr>
            <a:stCxn id="639" idx="0"/>
            <a:endCxn id="618" idx="4"/>
          </p:cNvCxnSpPr>
          <p:nvPr/>
        </p:nvCxnSpPr>
        <p:spPr>
          <a:xfrm rot="10800000">
            <a:off x="1417437" y="2244529"/>
            <a:ext cx="0" cy="322800"/>
          </a:xfrm>
          <a:prstGeom prst="straightConnector1">
            <a:avLst/>
          </a:prstGeom>
          <a:noFill/>
          <a:ln w="19050" cap="flat" cmpd="sng">
            <a:solidFill>
              <a:schemeClr val="lt2"/>
            </a:solidFill>
            <a:prstDash val="solid"/>
            <a:round/>
            <a:headEnd type="none" w="med" len="med"/>
            <a:tailEnd type="oval" w="med" len="med"/>
          </a:ln>
        </p:spPr>
      </p:cxnSp>
      <p:cxnSp>
        <p:nvCxnSpPr>
          <p:cNvPr id="758" name="Google Shape;758;p25"/>
          <p:cNvCxnSpPr>
            <a:stCxn id="640" idx="0"/>
            <a:endCxn id="619" idx="4"/>
          </p:cNvCxnSpPr>
          <p:nvPr/>
        </p:nvCxnSpPr>
        <p:spPr>
          <a:xfrm rot="10800000">
            <a:off x="2994718" y="2244529"/>
            <a:ext cx="0" cy="322800"/>
          </a:xfrm>
          <a:prstGeom prst="straightConnector1">
            <a:avLst/>
          </a:prstGeom>
          <a:noFill/>
          <a:ln w="19050" cap="flat" cmpd="sng">
            <a:solidFill>
              <a:schemeClr val="lt2"/>
            </a:solidFill>
            <a:prstDash val="solid"/>
            <a:round/>
            <a:headEnd type="none" w="med" len="med"/>
            <a:tailEnd type="oval" w="med" len="med"/>
          </a:ln>
        </p:spPr>
      </p:cxnSp>
      <p:cxnSp>
        <p:nvCxnSpPr>
          <p:cNvPr id="759" name="Google Shape;759;p25"/>
          <p:cNvCxnSpPr>
            <a:stCxn id="641" idx="0"/>
            <a:endCxn id="620" idx="4"/>
          </p:cNvCxnSpPr>
          <p:nvPr/>
        </p:nvCxnSpPr>
        <p:spPr>
          <a:xfrm rot="10800000">
            <a:off x="4572000" y="2244529"/>
            <a:ext cx="0" cy="322800"/>
          </a:xfrm>
          <a:prstGeom prst="straightConnector1">
            <a:avLst/>
          </a:prstGeom>
          <a:noFill/>
          <a:ln w="19050" cap="flat" cmpd="sng">
            <a:solidFill>
              <a:schemeClr val="lt2"/>
            </a:solidFill>
            <a:prstDash val="solid"/>
            <a:round/>
            <a:headEnd type="none" w="med" len="med"/>
            <a:tailEnd type="oval" w="med" len="med"/>
          </a:ln>
        </p:spPr>
      </p:cxnSp>
      <p:cxnSp>
        <p:nvCxnSpPr>
          <p:cNvPr id="760" name="Google Shape;760;p25"/>
          <p:cNvCxnSpPr>
            <a:stCxn id="642" idx="0"/>
            <a:endCxn id="621" idx="4"/>
          </p:cNvCxnSpPr>
          <p:nvPr/>
        </p:nvCxnSpPr>
        <p:spPr>
          <a:xfrm rot="10800000">
            <a:off x="6149282" y="2244529"/>
            <a:ext cx="0" cy="322800"/>
          </a:xfrm>
          <a:prstGeom prst="straightConnector1">
            <a:avLst/>
          </a:prstGeom>
          <a:noFill/>
          <a:ln w="19050" cap="flat" cmpd="sng">
            <a:solidFill>
              <a:schemeClr val="lt2"/>
            </a:solidFill>
            <a:prstDash val="solid"/>
            <a:round/>
            <a:headEnd type="none" w="med" len="med"/>
            <a:tailEnd type="oval" w="med" len="med"/>
          </a:ln>
        </p:spPr>
      </p:cxnSp>
      <p:cxnSp>
        <p:nvCxnSpPr>
          <p:cNvPr id="761" name="Google Shape;761;p25"/>
          <p:cNvCxnSpPr>
            <a:stCxn id="643" idx="0"/>
            <a:endCxn id="622" idx="4"/>
          </p:cNvCxnSpPr>
          <p:nvPr/>
        </p:nvCxnSpPr>
        <p:spPr>
          <a:xfrm rot="10800000">
            <a:off x="7726563" y="2244529"/>
            <a:ext cx="0" cy="322800"/>
          </a:xfrm>
          <a:prstGeom prst="straightConnector1">
            <a:avLst/>
          </a:prstGeom>
          <a:noFill/>
          <a:ln w="19050" cap="flat" cmpd="sng">
            <a:solidFill>
              <a:schemeClr val="lt2"/>
            </a:solidFill>
            <a:prstDash val="solid"/>
            <a:round/>
            <a:headEnd type="none" w="med" len="med"/>
            <a:tailEnd type="oval"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aphicFrame>
        <p:nvGraphicFramePr>
          <p:cNvPr id="767" name="Google Shape;767;p26"/>
          <p:cNvGraphicFramePr/>
          <p:nvPr/>
        </p:nvGraphicFramePr>
        <p:xfrm>
          <a:off x="905925" y="1424901"/>
          <a:ext cx="7332150" cy="3139950"/>
        </p:xfrm>
        <a:graphic>
          <a:graphicData uri="http://schemas.openxmlformats.org/drawingml/2006/table">
            <a:tbl>
              <a:tblPr>
                <a:noFill/>
                <a:tableStyleId>{DD50EF03-8E6E-40DF-9153-97E8343ABC4E}</a:tableStyleId>
              </a:tblPr>
              <a:tblGrid>
                <a:gridCol w="1703025">
                  <a:extLst>
                    <a:ext uri="{9D8B030D-6E8A-4147-A177-3AD203B41FA5}">
                      <a16:colId xmlns:a16="http://schemas.microsoft.com/office/drawing/2014/main" val="20000"/>
                    </a:ext>
                  </a:extLst>
                </a:gridCol>
                <a:gridCol w="1876375">
                  <a:extLst>
                    <a:ext uri="{9D8B030D-6E8A-4147-A177-3AD203B41FA5}">
                      <a16:colId xmlns:a16="http://schemas.microsoft.com/office/drawing/2014/main" val="20001"/>
                    </a:ext>
                  </a:extLst>
                </a:gridCol>
                <a:gridCol w="1876375">
                  <a:extLst>
                    <a:ext uri="{9D8B030D-6E8A-4147-A177-3AD203B41FA5}">
                      <a16:colId xmlns:a16="http://schemas.microsoft.com/office/drawing/2014/main" val="20002"/>
                    </a:ext>
                  </a:extLst>
                </a:gridCol>
                <a:gridCol w="1876375">
                  <a:extLst>
                    <a:ext uri="{9D8B030D-6E8A-4147-A177-3AD203B41FA5}">
                      <a16:colId xmlns:a16="http://schemas.microsoft.com/office/drawing/2014/main" val="20003"/>
                    </a:ext>
                  </a:extLst>
                </a:gridCol>
              </a:tblGrid>
              <a:tr h="550925">
                <a:tc>
                  <a:txBody>
                    <a:bodyPr/>
                    <a:lstStyle/>
                    <a:p>
                      <a:pPr marL="0" lvl="0" indent="0" algn="ctr" rtl="0">
                        <a:spcBef>
                          <a:spcPts val="0"/>
                        </a:spcBef>
                        <a:spcAft>
                          <a:spcPts val="0"/>
                        </a:spcAft>
                        <a:buNone/>
                      </a:pP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gridSpan="3">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Outcome</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4850">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Group</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Test 1</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Test 2</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Test 3</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02250">
                <a:tc>
                  <a:txBody>
                    <a:bodyPr/>
                    <a:lstStyle/>
                    <a:p>
                      <a:pPr marL="0" lvl="0" indent="0" algn="ctr" rtl="0">
                        <a:spcBef>
                          <a:spcPts val="0"/>
                        </a:spcBef>
                        <a:spcAft>
                          <a:spcPts val="0"/>
                        </a:spcAft>
                        <a:buNone/>
                      </a:pPr>
                      <a:r>
                        <a:rPr lang="en" b="1">
                          <a:solidFill>
                            <a:schemeClr val="dk1"/>
                          </a:solidFill>
                          <a:latin typeface="Catamaran"/>
                          <a:ea typeface="Catamaran"/>
                          <a:cs typeface="Catamaran"/>
                          <a:sym typeface="Catamaran"/>
                        </a:rPr>
                        <a:t>A</a:t>
                      </a:r>
                      <a:endParaRPr b="1">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95/100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55/100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80/100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402250">
                <a:tc>
                  <a:txBody>
                    <a:bodyPr/>
                    <a:lstStyle/>
                    <a:p>
                      <a:pPr marL="0" lvl="0" indent="0" algn="ctr" rtl="0">
                        <a:spcBef>
                          <a:spcPts val="0"/>
                        </a:spcBef>
                        <a:spcAft>
                          <a:spcPts val="0"/>
                        </a:spcAft>
                        <a:buNone/>
                      </a:pPr>
                      <a:r>
                        <a:rPr lang="en" b="1">
                          <a:solidFill>
                            <a:schemeClr val="dk1"/>
                          </a:solidFill>
                          <a:latin typeface="Catamaran"/>
                          <a:ea typeface="Catamaran"/>
                          <a:cs typeface="Catamaran"/>
                          <a:sym typeface="Catamaran"/>
                        </a:rPr>
                        <a:t>B</a:t>
                      </a:r>
                      <a:endParaRPr b="1">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80/100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25/100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66/100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3"/>
                  </a:ext>
                </a:extLst>
              </a:tr>
              <a:tr h="402250">
                <a:tc>
                  <a:txBody>
                    <a:bodyPr/>
                    <a:lstStyle/>
                    <a:p>
                      <a:pPr marL="0" lvl="0" indent="0" algn="ctr" rtl="0">
                        <a:spcBef>
                          <a:spcPts val="0"/>
                        </a:spcBef>
                        <a:spcAft>
                          <a:spcPts val="0"/>
                        </a:spcAft>
                        <a:buNone/>
                      </a:pPr>
                      <a:r>
                        <a:rPr lang="en" b="1">
                          <a:solidFill>
                            <a:schemeClr val="dk1"/>
                          </a:solidFill>
                          <a:latin typeface="Catamaran"/>
                          <a:ea typeface="Catamaran"/>
                          <a:cs typeface="Catamaran"/>
                          <a:sym typeface="Catamaran"/>
                        </a:rPr>
                        <a:t>C</a:t>
                      </a:r>
                      <a:endParaRPr b="1">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72/100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70/100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45/100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4"/>
                  </a:ext>
                </a:extLst>
              </a:tr>
              <a:tr h="402250">
                <a:tc>
                  <a:txBody>
                    <a:bodyPr/>
                    <a:lstStyle/>
                    <a:p>
                      <a:pPr marL="0" lvl="0" indent="0" algn="ctr" rtl="0">
                        <a:spcBef>
                          <a:spcPts val="0"/>
                        </a:spcBef>
                        <a:spcAft>
                          <a:spcPts val="0"/>
                        </a:spcAft>
                        <a:buNone/>
                      </a:pPr>
                      <a:r>
                        <a:rPr lang="en" b="1">
                          <a:solidFill>
                            <a:schemeClr val="dk1"/>
                          </a:solidFill>
                          <a:latin typeface="Catamaran"/>
                          <a:ea typeface="Catamaran"/>
                          <a:cs typeface="Catamaran"/>
                          <a:sym typeface="Catamaran"/>
                        </a:rPr>
                        <a:t>D</a:t>
                      </a:r>
                      <a:endParaRPr b="1">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60/100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60/100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86/100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5"/>
                  </a:ext>
                </a:extLst>
              </a:tr>
              <a:tr h="402250">
                <a:tc>
                  <a:txBody>
                    <a:bodyPr/>
                    <a:lstStyle/>
                    <a:p>
                      <a:pPr marL="0" lvl="0" indent="0" algn="ctr" rtl="0">
                        <a:spcBef>
                          <a:spcPts val="0"/>
                        </a:spcBef>
                        <a:spcAft>
                          <a:spcPts val="0"/>
                        </a:spcAft>
                        <a:buNone/>
                      </a:pPr>
                      <a:r>
                        <a:rPr lang="en" b="1">
                          <a:solidFill>
                            <a:schemeClr val="dk1"/>
                          </a:solidFill>
                          <a:latin typeface="Catamaran"/>
                          <a:ea typeface="Catamaran"/>
                          <a:cs typeface="Catamaran"/>
                          <a:sym typeface="Catamaran"/>
                        </a:rPr>
                        <a:t>E</a:t>
                      </a:r>
                      <a:endParaRPr b="1">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67/100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23/100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54/100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pSp>
        <p:nvGrpSpPr>
          <p:cNvPr id="773" name="Google Shape;773;p27"/>
          <p:cNvGrpSpPr/>
          <p:nvPr/>
        </p:nvGrpSpPr>
        <p:grpSpPr>
          <a:xfrm>
            <a:off x="704675" y="3285822"/>
            <a:ext cx="2048418" cy="1109945"/>
            <a:chOff x="704675" y="3285822"/>
            <a:chExt cx="2048418" cy="1109945"/>
          </a:xfrm>
        </p:grpSpPr>
        <p:sp>
          <p:nvSpPr>
            <p:cNvPr id="774" name="Google Shape;774;p27"/>
            <p:cNvSpPr txBox="1"/>
            <p:nvPr/>
          </p:nvSpPr>
          <p:spPr>
            <a:xfrm>
              <a:off x="704693" y="3993467"/>
              <a:ext cx="20484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775" name="Google Shape;775;p27"/>
            <p:cNvSpPr txBox="1"/>
            <p:nvPr/>
          </p:nvSpPr>
          <p:spPr>
            <a:xfrm>
              <a:off x="704675" y="3285822"/>
              <a:ext cx="20484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Despite being red, Mars is a cold place. It’s full of iron oxide dust</a:t>
              </a:r>
              <a:endParaRPr>
                <a:solidFill>
                  <a:schemeClr val="dk1"/>
                </a:solidFill>
                <a:latin typeface="Catamaran"/>
                <a:ea typeface="Catamaran"/>
                <a:cs typeface="Catamaran"/>
                <a:sym typeface="Catamaran"/>
              </a:endParaRPr>
            </a:p>
          </p:txBody>
        </p:sp>
      </p:grpSp>
      <p:grpSp>
        <p:nvGrpSpPr>
          <p:cNvPr id="776" name="Google Shape;776;p27"/>
          <p:cNvGrpSpPr/>
          <p:nvPr/>
        </p:nvGrpSpPr>
        <p:grpSpPr>
          <a:xfrm>
            <a:off x="704664" y="1765123"/>
            <a:ext cx="2048411" cy="1143083"/>
            <a:chOff x="704664" y="1765123"/>
            <a:chExt cx="2048411" cy="1143083"/>
          </a:xfrm>
        </p:grpSpPr>
        <p:sp>
          <p:nvSpPr>
            <p:cNvPr id="777" name="Google Shape;777;p27"/>
            <p:cNvSpPr txBox="1"/>
            <p:nvPr/>
          </p:nvSpPr>
          <p:spPr>
            <a:xfrm>
              <a:off x="704664" y="1765123"/>
              <a:ext cx="2048400" cy="406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778" name="Google Shape;778;p27"/>
            <p:cNvSpPr txBox="1"/>
            <p:nvPr/>
          </p:nvSpPr>
          <p:spPr>
            <a:xfrm>
              <a:off x="704675" y="2083807"/>
              <a:ext cx="20484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of them all</a:t>
              </a:r>
              <a:endParaRPr>
                <a:solidFill>
                  <a:schemeClr val="dk1"/>
                </a:solidFill>
                <a:latin typeface="Catamaran"/>
                <a:ea typeface="Catamaran"/>
                <a:cs typeface="Catamaran"/>
                <a:sym typeface="Catamaran"/>
              </a:endParaRPr>
            </a:p>
          </p:txBody>
        </p:sp>
      </p:grpSp>
      <p:grpSp>
        <p:nvGrpSpPr>
          <p:cNvPr id="779" name="Google Shape;779;p27"/>
          <p:cNvGrpSpPr/>
          <p:nvPr/>
        </p:nvGrpSpPr>
        <p:grpSpPr>
          <a:xfrm>
            <a:off x="6390828" y="1765123"/>
            <a:ext cx="2048509" cy="1143081"/>
            <a:chOff x="6390828" y="1765123"/>
            <a:chExt cx="2048509" cy="1143081"/>
          </a:xfrm>
        </p:grpSpPr>
        <p:sp>
          <p:nvSpPr>
            <p:cNvPr id="780" name="Google Shape;780;p27"/>
            <p:cNvSpPr txBox="1"/>
            <p:nvPr/>
          </p:nvSpPr>
          <p:spPr>
            <a:xfrm>
              <a:off x="6390936" y="1765123"/>
              <a:ext cx="2048400" cy="402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781" name="Google Shape;781;p27"/>
            <p:cNvSpPr txBox="1"/>
            <p:nvPr/>
          </p:nvSpPr>
          <p:spPr>
            <a:xfrm>
              <a:off x="6390828" y="2083804"/>
              <a:ext cx="2048400" cy="82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Venus has a beautiful name and is the second planet from the Sun</a:t>
              </a:r>
              <a:endParaRPr>
                <a:solidFill>
                  <a:schemeClr val="dk1"/>
                </a:solidFill>
                <a:latin typeface="Catamaran"/>
                <a:ea typeface="Catamaran"/>
                <a:cs typeface="Catamaran"/>
                <a:sym typeface="Catamaran"/>
              </a:endParaRPr>
            </a:p>
          </p:txBody>
        </p:sp>
      </p:grpSp>
      <p:grpSp>
        <p:nvGrpSpPr>
          <p:cNvPr id="782" name="Google Shape;782;p27"/>
          <p:cNvGrpSpPr/>
          <p:nvPr/>
        </p:nvGrpSpPr>
        <p:grpSpPr>
          <a:xfrm>
            <a:off x="6390802" y="3285812"/>
            <a:ext cx="2048423" cy="1110855"/>
            <a:chOff x="6390802" y="3285812"/>
            <a:chExt cx="2048423" cy="1110855"/>
          </a:xfrm>
        </p:grpSpPr>
        <p:sp>
          <p:nvSpPr>
            <p:cNvPr id="783" name="Google Shape;783;p27"/>
            <p:cNvSpPr txBox="1"/>
            <p:nvPr/>
          </p:nvSpPr>
          <p:spPr>
            <a:xfrm>
              <a:off x="6390825" y="3994367"/>
              <a:ext cx="2048400" cy="40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784" name="Google Shape;784;p27"/>
            <p:cNvSpPr txBox="1"/>
            <p:nvPr/>
          </p:nvSpPr>
          <p:spPr>
            <a:xfrm>
              <a:off x="6390802" y="3285812"/>
              <a:ext cx="2048400" cy="824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Jupiter is a gas giant and the biggest planet in the Solar System </a:t>
              </a:r>
              <a:endParaRPr>
                <a:solidFill>
                  <a:schemeClr val="dk1"/>
                </a:solidFill>
                <a:latin typeface="Catamaran"/>
                <a:ea typeface="Catamaran"/>
                <a:cs typeface="Catamaran"/>
                <a:sym typeface="Catamaran"/>
              </a:endParaRPr>
            </a:p>
          </p:txBody>
        </p:sp>
      </p:grpSp>
      <p:grpSp>
        <p:nvGrpSpPr>
          <p:cNvPr id="785" name="Google Shape;785;p27"/>
          <p:cNvGrpSpPr/>
          <p:nvPr/>
        </p:nvGrpSpPr>
        <p:grpSpPr>
          <a:xfrm>
            <a:off x="3679038" y="1750250"/>
            <a:ext cx="1785800" cy="2843650"/>
            <a:chOff x="998276" y="1542725"/>
            <a:chExt cx="1785800" cy="2843650"/>
          </a:xfrm>
        </p:grpSpPr>
        <p:sp>
          <p:nvSpPr>
            <p:cNvPr id="786" name="Google Shape;786;p27"/>
            <p:cNvSpPr/>
            <p:nvPr/>
          </p:nvSpPr>
          <p:spPr>
            <a:xfrm>
              <a:off x="998276" y="1542725"/>
              <a:ext cx="1785800" cy="2843650"/>
            </a:xfrm>
            <a:custGeom>
              <a:avLst/>
              <a:gdLst/>
              <a:ahLst/>
              <a:cxnLst/>
              <a:rect l="l" t="t" r="r" b="b"/>
              <a:pathLst>
                <a:path w="71432" h="113746" extrusionOk="0">
                  <a:moveTo>
                    <a:pt x="70079" y="101052"/>
                  </a:moveTo>
                  <a:cubicBezTo>
                    <a:pt x="69821" y="95870"/>
                    <a:pt x="67719" y="85439"/>
                    <a:pt x="65955" y="80252"/>
                  </a:cubicBezTo>
                  <a:cubicBezTo>
                    <a:pt x="64682" y="75211"/>
                    <a:pt x="64375" y="68825"/>
                    <a:pt x="64190" y="64535"/>
                  </a:cubicBezTo>
                  <a:cubicBezTo>
                    <a:pt x="64012" y="60422"/>
                    <a:pt x="62137" y="53446"/>
                    <a:pt x="61252" y="45222"/>
                  </a:cubicBezTo>
                  <a:cubicBezTo>
                    <a:pt x="60226" y="39124"/>
                    <a:pt x="58240" y="37802"/>
                    <a:pt x="53176" y="36118"/>
                  </a:cubicBezTo>
                  <a:cubicBezTo>
                    <a:pt x="51264" y="35454"/>
                    <a:pt x="49574" y="34791"/>
                    <a:pt x="48326" y="34428"/>
                  </a:cubicBezTo>
                  <a:cubicBezTo>
                    <a:pt x="45246" y="33518"/>
                    <a:pt x="42671" y="32811"/>
                    <a:pt x="42671" y="32811"/>
                  </a:cubicBezTo>
                  <a:cubicBezTo>
                    <a:pt x="40175" y="32037"/>
                    <a:pt x="40833" y="28994"/>
                    <a:pt x="42302" y="26154"/>
                  </a:cubicBezTo>
                  <a:cubicBezTo>
                    <a:pt x="43433" y="23972"/>
                    <a:pt x="46377" y="21268"/>
                    <a:pt x="47527" y="16264"/>
                  </a:cubicBezTo>
                  <a:cubicBezTo>
                    <a:pt x="47729" y="17432"/>
                    <a:pt x="47822" y="18612"/>
                    <a:pt x="47797" y="19786"/>
                  </a:cubicBezTo>
                  <a:cubicBezTo>
                    <a:pt x="47773" y="21594"/>
                    <a:pt x="47570" y="23468"/>
                    <a:pt x="48221" y="25152"/>
                  </a:cubicBezTo>
                  <a:cubicBezTo>
                    <a:pt x="48768" y="26566"/>
                    <a:pt x="49881" y="27697"/>
                    <a:pt x="51092" y="28601"/>
                  </a:cubicBezTo>
                  <a:cubicBezTo>
                    <a:pt x="52438" y="29603"/>
                    <a:pt x="54141" y="30402"/>
                    <a:pt x="55751" y="29935"/>
                  </a:cubicBezTo>
                  <a:cubicBezTo>
                    <a:pt x="53618" y="28558"/>
                    <a:pt x="53514" y="25503"/>
                    <a:pt x="53944" y="23007"/>
                  </a:cubicBezTo>
                  <a:cubicBezTo>
                    <a:pt x="54429" y="20211"/>
                    <a:pt x="55302" y="17500"/>
                    <a:pt x="56525" y="14937"/>
                  </a:cubicBezTo>
                  <a:cubicBezTo>
                    <a:pt x="57460" y="12988"/>
                    <a:pt x="58622" y="11070"/>
                    <a:pt x="58861" y="8919"/>
                  </a:cubicBezTo>
                  <a:cubicBezTo>
                    <a:pt x="59292" y="5016"/>
                    <a:pt x="56286" y="1414"/>
                    <a:pt x="52438" y="639"/>
                  </a:cubicBezTo>
                  <a:cubicBezTo>
                    <a:pt x="49242" y="0"/>
                    <a:pt x="45793" y="1186"/>
                    <a:pt x="43587" y="3553"/>
                  </a:cubicBezTo>
                  <a:cubicBezTo>
                    <a:pt x="41491" y="2022"/>
                    <a:pt x="38651" y="1014"/>
                    <a:pt x="35073" y="744"/>
                  </a:cubicBezTo>
                  <a:cubicBezTo>
                    <a:pt x="30303" y="160"/>
                    <a:pt x="24821" y="1113"/>
                    <a:pt x="21944" y="4727"/>
                  </a:cubicBezTo>
                  <a:cubicBezTo>
                    <a:pt x="21434" y="5354"/>
                    <a:pt x="21028" y="6055"/>
                    <a:pt x="20733" y="6805"/>
                  </a:cubicBezTo>
                  <a:cubicBezTo>
                    <a:pt x="20137" y="8433"/>
                    <a:pt x="20297" y="10247"/>
                    <a:pt x="21169" y="11747"/>
                  </a:cubicBezTo>
                  <a:cubicBezTo>
                    <a:pt x="21335" y="11703"/>
                    <a:pt x="21501" y="11673"/>
                    <a:pt x="21667" y="11636"/>
                  </a:cubicBezTo>
                  <a:cubicBezTo>
                    <a:pt x="21839" y="12705"/>
                    <a:pt x="22159" y="13732"/>
                    <a:pt x="22141" y="15047"/>
                  </a:cubicBezTo>
                  <a:cubicBezTo>
                    <a:pt x="22104" y="17371"/>
                    <a:pt x="19762" y="18871"/>
                    <a:pt x="19928" y="19737"/>
                  </a:cubicBezTo>
                  <a:cubicBezTo>
                    <a:pt x="20069" y="20426"/>
                    <a:pt x="21200" y="20579"/>
                    <a:pt x="21852" y="20579"/>
                  </a:cubicBezTo>
                  <a:cubicBezTo>
                    <a:pt x="22036" y="20579"/>
                    <a:pt x="22159" y="20573"/>
                    <a:pt x="22159" y="20573"/>
                  </a:cubicBezTo>
                  <a:cubicBezTo>
                    <a:pt x="22546" y="21421"/>
                    <a:pt x="21489" y="22048"/>
                    <a:pt x="21471" y="22571"/>
                  </a:cubicBezTo>
                  <a:cubicBezTo>
                    <a:pt x="21452" y="23087"/>
                    <a:pt x="22122" y="23438"/>
                    <a:pt x="22122" y="23438"/>
                  </a:cubicBezTo>
                  <a:cubicBezTo>
                    <a:pt x="22122" y="23438"/>
                    <a:pt x="21471" y="23733"/>
                    <a:pt x="22122" y="24489"/>
                  </a:cubicBezTo>
                  <a:cubicBezTo>
                    <a:pt x="22768" y="25269"/>
                    <a:pt x="22159" y="25435"/>
                    <a:pt x="22122" y="26800"/>
                  </a:cubicBezTo>
                  <a:cubicBezTo>
                    <a:pt x="22091" y="27925"/>
                    <a:pt x="23493" y="28164"/>
                    <a:pt x="25023" y="28164"/>
                  </a:cubicBezTo>
                  <a:cubicBezTo>
                    <a:pt x="25380" y="28164"/>
                    <a:pt x="25743" y="28146"/>
                    <a:pt x="26093" y="28134"/>
                  </a:cubicBezTo>
                  <a:cubicBezTo>
                    <a:pt x="26191" y="28128"/>
                    <a:pt x="26296" y="28121"/>
                    <a:pt x="26388" y="28121"/>
                  </a:cubicBezTo>
                  <a:cubicBezTo>
                    <a:pt x="28078" y="28121"/>
                    <a:pt x="30426" y="28509"/>
                    <a:pt x="30844" y="30365"/>
                  </a:cubicBezTo>
                  <a:cubicBezTo>
                    <a:pt x="31305" y="32326"/>
                    <a:pt x="30801" y="32959"/>
                    <a:pt x="29179" y="33500"/>
                  </a:cubicBezTo>
                  <a:cubicBezTo>
                    <a:pt x="27556" y="34041"/>
                    <a:pt x="26585" y="34330"/>
                    <a:pt x="24753" y="34864"/>
                  </a:cubicBezTo>
                  <a:cubicBezTo>
                    <a:pt x="23505" y="35086"/>
                    <a:pt x="22694" y="35233"/>
                    <a:pt x="18950" y="36481"/>
                  </a:cubicBezTo>
                  <a:cubicBezTo>
                    <a:pt x="16406" y="37262"/>
                    <a:pt x="10861" y="38743"/>
                    <a:pt x="10136" y="48080"/>
                  </a:cubicBezTo>
                  <a:cubicBezTo>
                    <a:pt x="9109" y="55278"/>
                    <a:pt x="8569" y="60662"/>
                    <a:pt x="7640" y="66151"/>
                  </a:cubicBezTo>
                  <a:cubicBezTo>
                    <a:pt x="7198" y="70263"/>
                    <a:pt x="7044" y="76601"/>
                    <a:pt x="5139" y="81278"/>
                  </a:cubicBezTo>
                  <a:cubicBezTo>
                    <a:pt x="3497" y="86521"/>
                    <a:pt x="2987" y="95870"/>
                    <a:pt x="2496" y="100960"/>
                  </a:cubicBezTo>
                  <a:cubicBezTo>
                    <a:pt x="1912" y="106006"/>
                    <a:pt x="184" y="113192"/>
                    <a:pt x="0" y="113653"/>
                  </a:cubicBezTo>
                  <a:lnTo>
                    <a:pt x="6743" y="113653"/>
                  </a:lnTo>
                  <a:cubicBezTo>
                    <a:pt x="6743" y="113653"/>
                    <a:pt x="8716" y="106154"/>
                    <a:pt x="10480" y="102331"/>
                  </a:cubicBezTo>
                  <a:cubicBezTo>
                    <a:pt x="12435" y="98022"/>
                    <a:pt x="14058" y="88113"/>
                    <a:pt x="14002" y="86079"/>
                  </a:cubicBezTo>
                  <a:cubicBezTo>
                    <a:pt x="13929" y="84063"/>
                    <a:pt x="15096" y="78168"/>
                    <a:pt x="15668" y="75205"/>
                  </a:cubicBezTo>
                  <a:cubicBezTo>
                    <a:pt x="16682" y="69981"/>
                    <a:pt x="17186" y="59537"/>
                    <a:pt x="17186" y="59537"/>
                  </a:cubicBezTo>
                  <a:cubicBezTo>
                    <a:pt x="17186" y="59537"/>
                    <a:pt x="19940" y="72624"/>
                    <a:pt x="19977" y="77756"/>
                  </a:cubicBezTo>
                  <a:cubicBezTo>
                    <a:pt x="19995" y="82895"/>
                    <a:pt x="18827" y="85722"/>
                    <a:pt x="18606" y="88531"/>
                  </a:cubicBezTo>
                  <a:cubicBezTo>
                    <a:pt x="18121" y="91482"/>
                    <a:pt x="17137" y="94795"/>
                    <a:pt x="15963" y="98618"/>
                  </a:cubicBezTo>
                  <a:cubicBezTo>
                    <a:pt x="15084" y="101851"/>
                    <a:pt x="13517" y="106990"/>
                    <a:pt x="14543" y="113745"/>
                  </a:cubicBezTo>
                  <a:lnTo>
                    <a:pt x="56698" y="113598"/>
                  </a:lnTo>
                  <a:cubicBezTo>
                    <a:pt x="57730" y="105963"/>
                    <a:pt x="56212" y="101943"/>
                    <a:pt x="55524" y="98618"/>
                  </a:cubicBezTo>
                  <a:cubicBezTo>
                    <a:pt x="54940" y="95090"/>
                    <a:pt x="53932" y="92951"/>
                    <a:pt x="52979" y="89804"/>
                  </a:cubicBezTo>
                  <a:cubicBezTo>
                    <a:pt x="52192" y="87062"/>
                    <a:pt x="51079" y="83485"/>
                    <a:pt x="51116" y="78346"/>
                  </a:cubicBezTo>
                  <a:cubicBezTo>
                    <a:pt x="51135" y="73208"/>
                    <a:pt x="54497" y="58812"/>
                    <a:pt x="54497" y="58812"/>
                  </a:cubicBezTo>
                  <a:cubicBezTo>
                    <a:pt x="54497" y="58812"/>
                    <a:pt x="55880" y="72310"/>
                    <a:pt x="56261" y="75015"/>
                  </a:cubicBezTo>
                  <a:cubicBezTo>
                    <a:pt x="56864" y="79299"/>
                    <a:pt x="58886" y="84413"/>
                    <a:pt x="58757" y="86423"/>
                  </a:cubicBezTo>
                  <a:cubicBezTo>
                    <a:pt x="58548" y="89810"/>
                    <a:pt x="60625" y="99669"/>
                    <a:pt x="61842" y="101993"/>
                  </a:cubicBezTo>
                  <a:cubicBezTo>
                    <a:pt x="63059" y="104304"/>
                    <a:pt x="65955" y="113598"/>
                    <a:pt x="65955" y="113598"/>
                  </a:cubicBezTo>
                  <a:lnTo>
                    <a:pt x="71431" y="113659"/>
                  </a:lnTo>
                  <a:cubicBezTo>
                    <a:pt x="71229" y="113198"/>
                    <a:pt x="70313" y="106449"/>
                    <a:pt x="70079" y="101052"/>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27"/>
            <p:cNvGrpSpPr/>
            <p:nvPr/>
          </p:nvGrpSpPr>
          <p:grpSpPr>
            <a:xfrm>
              <a:off x="1459126" y="1614025"/>
              <a:ext cx="848725" cy="2691675"/>
              <a:chOff x="1459126" y="1614025"/>
              <a:chExt cx="848725" cy="2691675"/>
            </a:xfrm>
          </p:grpSpPr>
          <p:sp>
            <p:nvSpPr>
              <p:cNvPr id="788" name="Google Shape;788;p27"/>
              <p:cNvSpPr/>
              <p:nvPr/>
            </p:nvSpPr>
            <p:spPr>
              <a:xfrm>
                <a:off x="1577901" y="1614025"/>
                <a:ext cx="587050" cy="514500"/>
              </a:xfrm>
              <a:custGeom>
                <a:avLst/>
                <a:gdLst/>
                <a:ahLst/>
                <a:cxnLst/>
                <a:rect l="l" t="t" r="r" b="b"/>
                <a:pathLst>
                  <a:path w="23482" h="20580" extrusionOk="0">
                    <a:moveTo>
                      <a:pt x="11163" y="0"/>
                    </a:moveTo>
                    <a:cubicBezTo>
                      <a:pt x="4402" y="0"/>
                      <a:pt x="603" y="2680"/>
                      <a:pt x="308" y="6626"/>
                    </a:cubicBezTo>
                    <a:cubicBezTo>
                      <a:pt x="1" y="10640"/>
                      <a:pt x="1820" y="11931"/>
                      <a:pt x="4383" y="11931"/>
                    </a:cubicBezTo>
                    <a:cubicBezTo>
                      <a:pt x="4635" y="11931"/>
                      <a:pt x="4887" y="11919"/>
                      <a:pt x="5145" y="11894"/>
                    </a:cubicBezTo>
                    <a:cubicBezTo>
                      <a:pt x="5145" y="11894"/>
                      <a:pt x="5373" y="11876"/>
                      <a:pt x="5668" y="11876"/>
                    </a:cubicBezTo>
                    <a:cubicBezTo>
                      <a:pt x="6246" y="11876"/>
                      <a:pt x="7088" y="11943"/>
                      <a:pt x="7088" y="12318"/>
                    </a:cubicBezTo>
                    <a:cubicBezTo>
                      <a:pt x="7088" y="12878"/>
                      <a:pt x="6903" y="14390"/>
                      <a:pt x="8139" y="14427"/>
                    </a:cubicBezTo>
                    <a:cubicBezTo>
                      <a:pt x="8557" y="14445"/>
                      <a:pt x="8944" y="14451"/>
                      <a:pt x="9276" y="14451"/>
                    </a:cubicBezTo>
                    <a:cubicBezTo>
                      <a:pt x="9946" y="14451"/>
                      <a:pt x="10395" y="14427"/>
                      <a:pt x="10395" y="14427"/>
                    </a:cubicBezTo>
                    <a:cubicBezTo>
                      <a:pt x="10395" y="14427"/>
                      <a:pt x="10745" y="16129"/>
                      <a:pt x="11489" y="16480"/>
                    </a:cubicBezTo>
                    <a:cubicBezTo>
                      <a:pt x="12226" y="16848"/>
                      <a:pt x="11931" y="17512"/>
                      <a:pt x="12153" y="17899"/>
                    </a:cubicBezTo>
                    <a:cubicBezTo>
                      <a:pt x="12374" y="18268"/>
                      <a:pt x="13259" y="18699"/>
                      <a:pt x="13609" y="19270"/>
                    </a:cubicBezTo>
                    <a:cubicBezTo>
                      <a:pt x="13966" y="19823"/>
                      <a:pt x="14113" y="20561"/>
                      <a:pt x="14704" y="20579"/>
                    </a:cubicBezTo>
                    <a:lnTo>
                      <a:pt x="14734" y="20579"/>
                    </a:lnTo>
                    <a:cubicBezTo>
                      <a:pt x="15331" y="20579"/>
                      <a:pt x="15785" y="20088"/>
                      <a:pt x="15404" y="19307"/>
                    </a:cubicBezTo>
                    <a:cubicBezTo>
                      <a:pt x="14999" y="18490"/>
                      <a:pt x="14611" y="17770"/>
                      <a:pt x="14870" y="17697"/>
                    </a:cubicBezTo>
                    <a:cubicBezTo>
                      <a:pt x="14876" y="17697"/>
                      <a:pt x="14888" y="17697"/>
                      <a:pt x="14894" y="17697"/>
                    </a:cubicBezTo>
                    <a:cubicBezTo>
                      <a:pt x="15128" y="17697"/>
                      <a:pt x="16037" y="18004"/>
                      <a:pt x="17015" y="18004"/>
                    </a:cubicBezTo>
                    <a:cubicBezTo>
                      <a:pt x="17593" y="18004"/>
                      <a:pt x="18195" y="17893"/>
                      <a:pt x="18693" y="17549"/>
                    </a:cubicBezTo>
                    <a:cubicBezTo>
                      <a:pt x="20094" y="16590"/>
                      <a:pt x="22037" y="15385"/>
                      <a:pt x="21115" y="12595"/>
                    </a:cubicBezTo>
                    <a:lnTo>
                      <a:pt x="21115" y="12595"/>
                    </a:lnTo>
                    <a:lnTo>
                      <a:pt x="21164" y="12595"/>
                    </a:lnTo>
                    <a:cubicBezTo>
                      <a:pt x="21471" y="12595"/>
                      <a:pt x="23020" y="12478"/>
                      <a:pt x="23241" y="10062"/>
                    </a:cubicBezTo>
                    <a:cubicBezTo>
                      <a:pt x="23481" y="7382"/>
                      <a:pt x="21889" y="799"/>
                      <a:pt x="13597" y="99"/>
                    </a:cubicBezTo>
                    <a:cubicBezTo>
                      <a:pt x="12743" y="31"/>
                      <a:pt x="11938" y="0"/>
                      <a:pt x="11163" y="0"/>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9" name="Google Shape;789;p27"/>
              <p:cNvGrpSpPr/>
              <p:nvPr/>
            </p:nvGrpSpPr>
            <p:grpSpPr>
              <a:xfrm>
                <a:off x="1459126" y="2549075"/>
                <a:ext cx="848725" cy="608875"/>
                <a:chOff x="1459126" y="2549075"/>
                <a:chExt cx="848725" cy="608875"/>
              </a:xfrm>
            </p:grpSpPr>
            <p:sp>
              <p:nvSpPr>
                <p:cNvPr id="790" name="Google Shape;790;p27"/>
                <p:cNvSpPr/>
                <p:nvPr/>
              </p:nvSpPr>
              <p:spPr>
                <a:xfrm>
                  <a:off x="1912751" y="2564925"/>
                  <a:ext cx="395100" cy="593025"/>
                </a:xfrm>
                <a:custGeom>
                  <a:avLst/>
                  <a:gdLst/>
                  <a:ahLst/>
                  <a:cxnLst/>
                  <a:rect l="l" t="t" r="r" b="b"/>
                  <a:pathLst>
                    <a:path w="15804" h="23721" extrusionOk="0">
                      <a:moveTo>
                        <a:pt x="4850" y="6"/>
                      </a:moveTo>
                      <a:cubicBezTo>
                        <a:pt x="4137" y="6"/>
                        <a:pt x="2736" y="234"/>
                        <a:pt x="2275" y="1973"/>
                      </a:cubicBezTo>
                      <a:cubicBezTo>
                        <a:pt x="1666" y="4321"/>
                        <a:pt x="129" y="7241"/>
                        <a:pt x="904" y="10603"/>
                      </a:cubicBezTo>
                      <a:cubicBezTo>
                        <a:pt x="1666" y="13965"/>
                        <a:pt x="0" y="16904"/>
                        <a:pt x="1740" y="18754"/>
                      </a:cubicBezTo>
                      <a:cubicBezTo>
                        <a:pt x="3418" y="20555"/>
                        <a:pt x="7419" y="23720"/>
                        <a:pt x="11335" y="23720"/>
                      </a:cubicBezTo>
                      <a:cubicBezTo>
                        <a:pt x="11476" y="23720"/>
                        <a:pt x="11618" y="23720"/>
                        <a:pt x="11753" y="23708"/>
                      </a:cubicBezTo>
                      <a:cubicBezTo>
                        <a:pt x="15804" y="23468"/>
                        <a:pt x="15711" y="19922"/>
                        <a:pt x="15029" y="18569"/>
                      </a:cubicBezTo>
                      <a:cubicBezTo>
                        <a:pt x="14365" y="17217"/>
                        <a:pt x="12829" y="14334"/>
                        <a:pt x="12699" y="12650"/>
                      </a:cubicBezTo>
                      <a:cubicBezTo>
                        <a:pt x="12570" y="10990"/>
                        <a:pt x="10610" y="1733"/>
                        <a:pt x="5268" y="31"/>
                      </a:cubicBezTo>
                      <a:cubicBezTo>
                        <a:pt x="5127" y="12"/>
                        <a:pt x="4991" y="0"/>
                        <a:pt x="4850" y="6"/>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7"/>
                <p:cNvSpPr/>
                <p:nvPr/>
              </p:nvSpPr>
              <p:spPr>
                <a:xfrm>
                  <a:off x="1459126" y="2549075"/>
                  <a:ext cx="395550" cy="593200"/>
                </a:xfrm>
                <a:custGeom>
                  <a:avLst/>
                  <a:gdLst/>
                  <a:ahLst/>
                  <a:cxnLst/>
                  <a:rect l="l" t="t" r="r" b="b"/>
                  <a:pathLst>
                    <a:path w="15822" h="23728" extrusionOk="0">
                      <a:moveTo>
                        <a:pt x="10997" y="1"/>
                      </a:moveTo>
                      <a:cubicBezTo>
                        <a:pt x="10843" y="1"/>
                        <a:pt x="10695" y="13"/>
                        <a:pt x="10554" y="38"/>
                      </a:cubicBezTo>
                      <a:cubicBezTo>
                        <a:pt x="5194" y="1734"/>
                        <a:pt x="3252" y="10979"/>
                        <a:pt x="3123" y="12657"/>
                      </a:cubicBezTo>
                      <a:cubicBezTo>
                        <a:pt x="2994" y="14323"/>
                        <a:pt x="1463" y="17224"/>
                        <a:pt x="775" y="18576"/>
                      </a:cubicBezTo>
                      <a:cubicBezTo>
                        <a:pt x="111" y="19904"/>
                        <a:pt x="0" y="23475"/>
                        <a:pt x="4045" y="23715"/>
                      </a:cubicBezTo>
                      <a:cubicBezTo>
                        <a:pt x="4186" y="23721"/>
                        <a:pt x="4327" y="23727"/>
                        <a:pt x="4469" y="23727"/>
                      </a:cubicBezTo>
                      <a:cubicBezTo>
                        <a:pt x="8384" y="23727"/>
                        <a:pt x="12404" y="20562"/>
                        <a:pt x="14082" y="18761"/>
                      </a:cubicBezTo>
                      <a:cubicBezTo>
                        <a:pt x="15822" y="16892"/>
                        <a:pt x="14138" y="13954"/>
                        <a:pt x="14912" y="10610"/>
                      </a:cubicBezTo>
                      <a:cubicBezTo>
                        <a:pt x="15687" y="7248"/>
                        <a:pt x="14156" y="4328"/>
                        <a:pt x="13529" y="1956"/>
                      </a:cubicBezTo>
                      <a:cubicBezTo>
                        <a:pt x="13068" y="235"/>
                        <a:pt x="11704" y="1"/>
                        <a:pt x="10997"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2" name="Google Shape;792;p27"/>
              <p:cNvSpPr/>
              <p:nvPr/>
            </p:nvSpPr>
            <p:spPr>
              <a:xfrm>
                <a:off x="1834226" y="2227925"/>
                <a:ext cx="114650" cy="514800"/>
              </a:xfrm>
              <a:custGeom>
                <a:avLst/>
                <a:gdLst/>
                <a:ahLst/>
                <a:cxnLst/>
                <a:rect l="l" t="t" r="r" b="b"/>
                <a:pathLst>
                  <a:path w="4586" h="20592" extrusionOk="0">
                    <a:moveTo>
                      <a:pt x="3215" y="0"/>
                    </a:moveTo>
                    <a:cubicBezTo>
                      <a:pt x="3215" y="0"/>
                      <a:pt x="2109" y="609"/>
                      <a:pt x="775" y="683"/>
                    </a:cubicBezTo>
                    <a:cubicBezTo>
                      <a:pt x="775" y="683"/>
                      <a:pt x="1666" y="9724"/>
                      <a:pt x="1236" y="13253"/>
                    </a:cubicBezTo>
                    <a:cubicBezTo>
                      <a:pt x="793" y="16799"/>
                      <a:pt x="0" y="18090"/>
                      <a:pt x="0" y="18090"/>
                    </a:cubicBezTo>
                    <a:cubicBezTo>
                      <a:pt x="13" y="18422"/>
                      <a:pt x="142" y="18520"/>
                      <a:pt x="289" y="18520"/>
                    </a:cubicBezTo>
                    <a:cubicBezTo>
                      <a:pt x="510" y="18520"/>
                      <a:pt x="775" y="18293"/>
                      <a:pt x="775" y="18293"/>
                    </a:cubicBezTo>
                    <a:lnTo>
                      <a:pt x="1371" y="17174"/>
                    </a:lnTo>
                    <a:cubicBezTo>
                      <a:pt x="1414" y="17174"/>
                      <a:pt x="1463" y="17168"/>
                      <a:pt x="1506" y="17168"/>
                    </a:cubicBezTo>
                    <a:cubicBezTo>
                      <a:pt x="2348" y="17168"/>
                      <a:pt x="2385" y="17654"/>
                      <a:pt x="2385" y="17654"/>
                    </a:cubicBezTo>
                    <a:lnTo>
                      <a:pt x="2201" y="18133"/>
                    </a:lnTo>
                    <a:lnTo>
                      <a:pt x="3953" y="20592"/>
                    </a:lnTo>
                    <a:lnTo>
                      <a:pt x="4586" y="18096"/>
                    </a:lnTo>
                    <a:cubicBezTo>
                      <a:pt x="4586" y="18096"/>
                      <a:pt x="2975" y="16412"/>
                      <a:pt x="3252" y="11900"/>
                    </a:cubicBezTo>
                    <a:cubicBezTo>
                      <a:pt x="3547" y="7413"/>
                      <a:pt x="3215" y="0"/>
                      <a:pt x="3215" y="0"/>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7"/>
              <p:cNvSpPr/>
              <p:nvPr/>
            </p:nvSpPr>
            <p:spPr>
              <a:xfrm>
                <a:off x="1625226" y="3065100"/>
                <a:ext cx="639600" cy="411550"/>
              </a:xfrm>
              <a:custGeom>
                <a:avLst/>
                <a:gdLst/>
                <a:ahLst/>
                <a:cxnLst/>
                <a:rect l="l" t="t" r="r" b="b"/>
                <a:pathLst>
                  <a:path w="25584" h="16462" extrusionOk="0">
                    <a:moveTo>
                      <a:pt x="18373" y="1"/>
                    </a:moveTo>
                    <a:cubicBezTo>
                      <a:pt x="15589" y="1"/>
                      <a:pt x="12540" y="1003"/>
                      <a:pt x="11003" y="1500"/>
                    </a:cubicBezTo>
                    <a:cubicBezTo>
                      <a:pt x="9436" y="1998"/>
                      <a:pt x="6756" y="1832"/>
                      <a:pt x="3996" y="2072"/>
                    </a:cubicBezTo>
                    <a:cubicBezTo>
                      <a:pt x="1242" y="2312"/>
                      <a:pt x="1" y="4070"/>
                      <a:pt x="634" y="4826"/>
                    </a:cubicBezTo>
                    <a:cubicBezTo>
                      <a:pt x="1267" y="5563"/>
                      <a:pt x="4113" y="4660"/>
                      <a:pt x="5496" y="6319"/>
                    </a:cubicBezTo>
                    <a:cubicBezTo>
                      <a:pt x="6897" y="7985"/>
                      <a:pt x="8766" y="8889"/>
                      <a:pt x="9842" y="9411"/>
                    </a:cubicBezTo>
                    <a:cubicBezTo>
                      <a:pt x="10174" y="9559"/>
                      <a:pt x="10727" y="9792"/>
                      <a:pt x="11354" y="10112"/>
                    </a:cubicBezTo>
                    <a:cubicBezTo>
                      <a:pt x="11723" y="10278"/>
                      <a:pt x="12110" y="10462"/>
                      <a:pt x="12516" y="10665"/>
                    </a:cubicBezTo>
                    <a:cubicBezTo>
                      <a:pt x="13610" y="11255"/>
                      <a:pt x="14734" y="11938"/>
                      <a:pt x="15331" y="12626"/>
                    </a:cubicBezTo>
                    <a:cubicBezTo>
                      <a:pt x="16474" y="14009"/>
                      <a:pt x="20445" y="15712"/>
                      <a:pt x="21982" y="16283"/>
                    </a:cubicBezTo>
                    <a:cubicBezTo>
                      <a:pt x="22252" y="16394"/>
                      <a:pt x="22541" y="16455"/>
                      <a:pt x="22836" y="16462"/>
                    </a:cubicBezTo>
                    <a:cubicBezTo>
                      <a:pt x="23881" y="16462"/>
                      <a:pt x="24582" y="15552"/>
                      <a:pt x="24864" y="13972"/>
                    </a:cubicBezTo>
                    <a:cubicBezTo>
                      <a:pt x="25233" y="11993"/>
                      <a:pt x="25104" y="8409"/>
                      <a:pt x="25344" y="5121"/>
                    </a:cubicBezTo>
                    <a:cubicBezTo>
                      <a:pt x="25583" y="1814"/>
                      <a:pt x="22793" y="388"/>
                      <a:pt x="22793" y="388"/>
                    </a:cubicBezTo>
                    <a:cubicBezTo>
                      <a:pt x="22793" y="388"/>
                      <a:pt x="21281" y="38"/>
                      <a:pt x="18453" y="1"/>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7"/>
              <p:cNvSpPr/>
              <p:nvPr/>
            </p:nvSpPr>
            <p:spPr>
              <a:xfrm>
                <a:off x="1524726" y="3048050"/>
                <a:ext cx="355325" cy="574750"/>
              </a:xfrm>
              <a:custGeom>
                <a:avLst/>
                <a:gdLst/>
                <a:ahLst/>
                <a:cxnLst/>
                <a:rect l="l" t="t" r="r" b="b"/>
                <a:pathLst>
                  <a:path w="14213" h="22990" extrusionOk="0">
                    <a:moveTo>
                      <a:pt x="10180" y="0"/>
                    </a:moveTo>
                    <a:lnTo>
                      <a:pt x="8207" y="1500"/>
                    </a:lnTo>
                    <a:cubicBezTo>
                      <a:pt x="7315" y="1205"/>
                      <a:pt x="6541" y="1076"/>
                      <a:pt x="5852" y="1076"/>
                    </a:cubicBezTo>
                    <a:cubicBezTo>
                      <a:pt x="4021" y="1076"/>
                      <a:pt x="2791" y="1992"/>
                      <a:pt x="1623" y="3147"/>
                    </a:cubicBezTo>
                    <a:cubicBezTo>
                      <a:pt x="1" y="4733"/>
                      <a:pt x="56" y="9595"/>
                      <a:pt x="2054" y="12294"/>
                    </a:cubicBezTo>
                    <a:cubicBezTo>
                      <a:pt x="4045" y="14992"/>
                      <a:pt x="8373" y="15785"/>
                      <a:pt x="10327" y="16154"/>
                    </a:cubicBezTo>
                    <a:cubicBezTo>
                      <a:pt x="12307" y="16523"/>
                      <a:pt x="11827" y="17482"/>
                      <a:pt x="11790" y="18275"/>
                    </a:cubicBezTo>
                    <a:cubicBezTo>
                      <a:pt x="11735" y="19074"/>
                      <a:pt x="8741" y="21182"/>
                      <a:pt x="8852" y="22116"/>
                    </a:cubicBezTo>
                    <a:cubicBezTo>
                      <a:pt x="8926" y="22934"/>
                      <a:pt x="10020" y="22989"/>
                      <a:pt x="10309" y="22989"/>
                    </a:cubicBezTo>
                    <a:lnTo>
                      <a:pt x="10383" y="22989"/>
                    </a:lnTo>
                    <a:cubicBezTo>
                      <a:pt x="10383" y="22989"/>
                      <a:pt x="10788" y="21938"/>
                      <a:pt x="11882" y="20733"/>
                    </a:cubicBezTo>
                    <a:cubicBezTo>
                      <a:pt x="12970" y="19516"/>
                      <a:pt x="14132" y="18662"/>
                      <a:pt x="14040" y="16873"/>
                    </a:cubicBezTo>
                    <a:cubicBezTo>
                      <a:pt x="13954" y="15103"/>
                      <a:pt x="12491" y="14562"/>
                      <a:pt x="12491" y="14562"/>
                    </a:cubicBezTo>
                    <a:cubicBezTo>
                      <a:pt x="12491" y="14562"/>
                      <a:pt x="14212" y="13953"/>
                      <a:pt x="13413" y="11808"/>
                    </a:cubicBezTo>
                    <a:cubicBezTo>
                      <a:pt x="12614" y="9669"/>
                      <a:pt x="8698" y="10978"/>
                      <a:pt x="8735" y="8907"/>
                    </a:cubicBezTo>
                    <a:cubicBezTo>
                      <a:pt x="8791" y="6854"/>
                      <a:pt x="7942" y="5342"/>
                      <a:pt x="9178" y="3750"/>
                    </a:cubicBezTo>
                    <a:cubicBezTo>
                      <a:pt x="10401" y="2182"/>
                      <a:pt x="11305" y="203"/>
                      <a:pt x="11305" y="203"/>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27"/>
              <p:cNvGrpSpPr/>
              <p:nvPr/>
            </p:nvGrpSpPr>
            <p:grpSpPr>
              <a:xfrm>
                <a:off x="1674701" y="3317900"/>
                <a:ext cx="433525" cy="379725"/>
                <a:chOff x="1674701" y="3317900"/>
                <a:chExt cx="433525" cy="379725"/>
              </a:xfrm>
            </p:grpSpPr>
            <p:sp>
              <p:nvSpPr>
                <p:cNvPr id="796" name="Google Shape;796;p27"/>
                <p:cNvSpPr/>
                <p:nvPr/>
              </p:nvSpPr>
              <p:spPr>
                <a:xfrm>
                  <a:off x="1946101" y="3390425"/>
                  <a:ext cx="162125" cy="232050"/>
                </a:xfrm>
                <a:custGeom>
                  <a:avLst/>
                  <a:gdLst/>
                  <a:ahLst/>
                  <a:cxnLst/>
                  <a:rect l="l" t="t" r="r" b="b"/>
                  <a:pathLst>
                    <a:path w="6485" h="9282" extrusionOk="0">
                      <a:moveTo>
                        <a:pt x="3289" y="0"/>
                      </a:moveTo>
                      <a:cubicBezTo>
                        <a:pt x="2317" y="0"/>
                        <a:pt x="1051" y="277"/>
                        <a:pt x="590" y="1512"/>
                      </a:cubicBezTo>
                      <a:cubicBezTo>
                        <a:pt x="0" y="3104"/>
                        <a:pt x="1715" y="3953"/>
                        <a:pt x="1715" y="3953"/>
                      </a:cubicBezTo>
                      <a:cubicBezTo>
                        <a:pt x="1494" y="4506"/>
                        <a:pt x="1770" y="4856"/>
                        <a:pt x="1770" y="4856"/>
                      </a:cubicBezTo>
                      <a:cubicBezTo>
                        <a:pt x="1475" y="5416"/>
                        <a:pt x="1715" y="5692"/>
                        <a:pt x="1715" y="5692"/>
                      </a:cubicBezTo>
                      <a:cubicBezTo>
                        <a:pt x="1205" y="6129"/>
                        <a:pt x="910" y="6774"/>
                        <a:pt x="922" y="7444"/>
                      </a:cubicBezTo>
                      <a:cubicBezTo>
                        <a:pt x="922" y="8360"/>
                        <a:pt x="2047" y="9282"/>
                        <a:pt x="3436" y="9282"/>
                      </a:cubicBezTo>
                      <a:cubicBezTo>
                        <a:pt x="3842" y="9282"/>
                        <a:pt x="4241" y="9202"/>
                        <a:pt x="4616" y="9054"/>
                      </a:cubicBezTo>
                      <a:cubicBezTo>
                        <a:pt x="6485" y="8311"/>
                        <a:pt x="6190" y="6374"/>
                        <a:pt x="6153" y="3455"/>
                      </a:cubicBezTo>
                      <a:cubicBezTo>
                        <a:pt x="6116" y="517"/>
                        <a:pt x="4032" y="56"/>
                        <a:pt x="4032" y="56"/>
                      </a:cubicBezTo>
                      <a:cubicBezTo>
                        <a:pt x="3787" y="19"/>
                        <a:pt x="3535" y="0"/>
                        <a:pt x="3289" y="0"/>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7"/>
                <p:cNvSpPr/>
                <p:nvPr/>
              </p:nvSpPr>
              <p:spPr>
                <a:xfrm>
                  <a:off x="1674701" y="3385650"/>
                  <a:ext cx="162300" cy="232075"/>
                </a:xfrm>
                <a:custGeom>
                  <a:avLst/>
                  <a:gdLst/>
                  <a:ahLst/>
                  <a:cxnLst/>
                  <a:rect l="l" t="t" r="r" b="b"/>
                  <a:pathLst>
                    <a:path w="6492" h="9283" extrusionOk="0">
                      <a:moveTo>
                        <a:pt x="3154" y="1"/>
                      </a:moveTo>
                      <a:cubicBezTo>
                        <a:pt x="2921" y="1"/>
                        <a:pt x="2687" y="13"/>
                        <a:pt x="2460" y="44"/>
                      </a:cubicBezTo>
                      <a:cubicBezTo>
                        <a:pt x="2460" y="44"/>
                        <a:pt x="370" y="505"/>
                        <a:pt x="333" y="3443"/>
                      </a:cubicBezTo>
                      <a:cubicBezTo>
                        <a:pt x="296" y="6381"/>
                        <a:pt x="1" y="8323"/>
                        <a:pt x="1870" y="9061"/>
                      </a:cubicBezTo>
                      <a:cubicBezTo>
                        <a:pt x="2245" y="9208"/>
                        <a:pt x="2638" y="9282"/>
                        <a:pt x="3037" y="9282"/>
                      </a:cubicBezTo>
                      <a:cubicBezTo>
                        <a:pt x="4433" y="9282"/>
                        <a:pt x="5570" y="8354"/>
                        <a:pt x="5570" y="7438"/>
                      </a:cubicBezTo>
                      <a:cubicBezTo>
                        <a:pt x="5576" y="6762"/>
                        <a:pt x="5287" y="6117"/>
                        <a:pt x="4777" y="5680"/>
                      </a:cubicBezTo>
                      <a:cubicBezTo>
                        <a:pt x="4777" y="5680"/>
                        <a:pt x="5017" y="5422"/>
                        <a:pt x="4722" y="4869"/>
                      </a:cubicBezTo>
                      <a:cubicBezTo>
                        <a:pt x="4722" y="4869"/>
                        <a:pt x="4998" y="4519"/>
                        <a:pt x="4777" y="3947"/>
                      </a:cubicBezTo>
                      <a:cubicBezTo>
                        <a:pt x="4777" y="3947"/>
                        <a:pt x="6492" y="3117"/>
                        <a:pt x="5902" y="1525"/>
                      </a:cubicBezTo>
                      <a:cubicBezTo>
                        <a:pt x="5435" y="265"/>
                        <a:pt x="4132" y="1"/>
                        <a:pt x="3154" y="1"/>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a:off x="1792726" y="3317900"/>
                  <a:ext cx="197650" cy="379725"/>
                </a:xfrm>
                <a:custGeom>
                  <a:avLst/>
                  <a:gdLst/>
                  <a:ahLst/>
                  <a:cxnLst/>
                  <a:rect l="l" t="t" r="r" b="b"/>
                  <a:pathLst>
                    <a:path w="7906" h="15189" extrusionOk="0">
                      <a:moveTo>
                        <a:pt x="4654" y="0"/>
                      </a:moveTo>
                      <a:lnTo>
                        <a:pt x="4654" y="4192"/>
                      </a:lnTo>
                      <a:cubicBezTo>
                        <a:pt x="4654" y="4192"/>
                        <a:pt x="1734" y="6817"/>
                        <a:pt x="130" y="6964"/>
                      </a:cubicBezTo>
                      <a:lnTo>
                        <a:pt x="1" y="7579"/>
                      </a:lnTo>
                      <a:cubicBezTo>
                        <a:pt x="1" y="7579"/>
                        <a:pt x="2840" y="6725"/>
                        <a:pt x="4248" y="5563"/>
                      </a:cubicBezTo>
                      <a:lnTo>
                        <a:pt x="4248" y="5563"/>
                      </a:lnTo>
                      <a:cubicBezTo>
                        <a:pt x="4064" y="5729"/>
                        <a:pt x="1144" y="8298"/>
                        <a:pt x="56" y="8390"/>
                      </a:cubicBezTo>
                      <a:lnTo>
                        <a:pt x="554" y="8980"/>
                      </a:lnTo>
                      <a:cubicBezTo>
                        <a:pt x="554" y="8980"/>
                        <a:pt x="4174" y="7075"/>
                        <a:pt x="4303" y="6300"/>
                      </a:cubicBezTo>
                      <a:lnTo>
                        <a:pt x="4303" y="15189"/>
                      </a:lnTo>
                      <a:lnTo>
                        <a:pt x="5766" y="15189"/>
                      </a:lnTo>
                      <a:lnTo>
                        <a:pt x="5766" y="8095"/>
                      </a:lnTo>
                      <a:cubicBezTo>
                        <a:pt x="6295" y="8943"/>
                        <a:pt x="7199" y="8999"/>
                        <a:pt x="7426" y="8999"/>
                      </a:cubicBezTo>
                      <a:cubicBezTo>
                        <a:pt x="7444" y="8999"/>
                        <a:pt x="7463" y="8999"/>
                        <a:pt x="7481" y="8999"/>
                      </a:cubicBezTo>
                      <a:lnTo>
                        <a:pt x="7850" y="8593"/>
                      </a:lnTo>
                      <a:cubicBezTo>
                        <a:pt x="6725" y="8482"/>
                        <a:pt x="6227" y="7358"/>
                        <a:pt x="6227" y="7358"/>
                      </a:cubicBezTo>
                      <a:lnTo>
                        <a:pt x="6227" y="7358"/>
                      </a:lnTo>
                      <a:cubicBezTo>
                        <a:pt x="6781" y="7720"/>
                        <a:pt x="7420" y="7769"/>
                        <a:pt x="7727" y="7769"/>
                      </a:cubicBezTo>
                      <a:cubicBezTo>
                        <a:pt x="7838" y="7769"/>
                        <a:pt x="7905" y="7763"/>
                        <a:pt x="7905" y="7763"/>
                      </a:cubicBezTo>
                      <a:lnTo>
                        <a:pt x="7776" y="7173"/>
                      </a:lnTo>
                      <a:cubicBezTo>
                        <a:pt x="7678" y="7186"/>
                        <a:pt x="7580" y="7186"/>
                        <a:pt x="7481" y="7186"/>
                      </a:cubicBezTo>
                      <a:cubicBezTo>
                        <a:pt x="6092" y="7186"/>
                        <a:pt x="5803" y="5987"/>
                        <a:pt x="5803" y="5987"/>
                      </a:cubicBezTo>
                      <a:lnTo>
                        <a:pt x="5803" y="553"/>
                      </a:lnTo>
                      <a:cubicBezTo>
                        <a:pt x="5410" y="350"/>
                        <a:pt x="5029" y="166"/>
                        <a:pt x="4654" y="0"/>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27"/>
              <p:cNvSpPr/>
              <p:nvPr/>
            </p:nvSpPr>
            <p:spPr>
              <a:xfrm>
                <a:off x="1513051" y="3450200"/>
                <a:ext cx="724875" cy="855500"/>
              </a:xfrm>
              <a:custGeom>
                <a:avLst/>
                <a:gdLst/>
                <a:ahLst/>
                <a:cxnLst/>
                <a:rect l="l" t="t" r="r" b="b"/>
                <a:pathLst>
                  <a:path w="28995" h="34220" extrusionOk="0">
                    <a:moveTo>
                      <a:pt x="2244" y="0"/>
                    </a:moveTo>
                    <a:cubicBezTo>
                      <a:pt x="1974" y="6"/>
                      <a:pt x="1703" y="43"/>
                      <a:pt x="1445" y="123"/>
                    </a:cubicBezTo>
                    <a:cubicBezTo>
                      <a:pt x="1" y="511"/>
                      <a:pt x="1021" y="2059"/>
                      <a:pt x="1095" y="2803"/>
                    </a:cubicBezTo>
                    <a:cubicBezTo>
                      <a:pt x="1150" y="3522"/>
                      <a:pt x="1593" y="4703"/>
                      <a:pt x="1593" y="4703"/>
                    </a:cubicBezTo>
                    <a:cubicBezTo>
                      <a:pt x="1371" y="5668"/>
                      <a:pt x="2312" y="6995"/>
                      <a:pt x="2312" y="6995"/>
                    </a:cubicBezTo>
                    <a:cubicBezTo>
                      <a:pt x="1851" y="8200"/>
                      <a:pt x="2404" y="8753"/>
                      <a:pt x="2404" y="8753"/>
                    </a:cubicBezTo>
                    <a:cubicBezTo>
                      <a:pt x="1925" y="9528"/>
                      <a:pt x="2422" y="10935"/>
                      <a:pt x="2422" y="10935"/>
                    </a:cubicBezTo>
                    <a:cubicBezTo>
                      <a:pt x="1519" y="12706"/>
                      <a:pt x="2293" y="13855"/>
                      <a:pt x="2293" y="13855"/>
                    </a:cubicBezTo>
                    <a:cubicBezTo>
                      <a:pt x="1648" y="14740"/>
                      <a:pt x="1980" y="16314"/>
                      <a:pt x="1980" y="16314"/>
                    </a:cubicBezTo>
                    <a:cubicBezTo>
                      <a:pt x="947" y="17955"/>
                      <a:pt x="1832" y="19823"/>
                      <a:pt x="1832" y="19823"/>
                    </a:cubicBezTo>
                    <a:cubicBezTo>
                      <a:pt x="1500" y="21114"/>
                      <a:pt x="1740" y="22430"/>
                      <a:pt x="1740" y="22430"/>
                    </a:cubicBezTo>
                    <a:cubicBezTo>
                      <a:pt x="1408" y="24347"/>
                      <a:pt x="2220" y="25017"/>
                      <a:pt x="2220" y="25017"/>
                    </a:cubicBezTo>
                    <a:cubicBezTo>
                      <a:pt x="2367" y="27642"/>
                      <a:pt x="4955" y="28011"/>
                      <a:pt x="4955" y="28011"/>
                    </a:cubicBezTo>
                    <a:cubicBezTo>
                      <a:pt x="5416" y="28939"/>
                      <a:pt x="6141" y="29222"/>
                      <a:pt x="6854" y="29222"/>
                    </a:cubicBezTo>
                    <a:cubicBezTo>
                      <a:pt x="7930" y="29222"/>
                      <a:pt x="8969" y="28589"/>
                      <a:pt x="8969" y="28589"/>
                    </a:cubicBezTo>
                    <a:cubicBezTo>
                      <a:pt x="9313" y="28705"/>
                      <a:pt x="9676" y="28767"/>
                      <a:pt x="10038" y="28779"/>
                    </a:cubicBezTo>
                    <a:cubicBezTo>
                      <a:pt x="10917" y="28779"/>
                      <a:pt x="11163" y="28238"/>
                      <a:pt x="11741" y="28011"/>
                    </a:cubicBezTo>
                    <a:cubicBezTo>
                      <a:pt x="11956" y="27919"/>
                      <a:pt x="12183" y="27870"/>
                      <a:pt x="12417" y="27863"/>
                    </a:cubicBezTo>
                    <a:cubicBezTo>
                      <a:pt x="12841" y="27863"/>
                      <a:pt x="13161" y="28091"/>
                      <a:pt x="13308" y="28638"/>
                    </a:cubicBezTo>
                    <a:cubicBezTo>
                      <a:pt x="13530" y="29455"/>
                      <a:pt x="13142" y="30709"/>
                      <a:pt x="12976" y="31969"/>
                    </a:cubicBezTo>
                    <a:cubicBezTo>
                      <a:pt x="12810" y="33205"/>
                      <a:pt x="13603" y="34219"/>
                      <a:pt x="13603" y="34219"/>
                    </a:cubicBezTo>
                    <a:lnTo>
                      <a:pt x="15490" y="34219"/>
                    </a:lnTo>
                    <a:cubicBezTo>
                      <a:pt x="15454" y="34219"/>
                      <a:pt x="15306" y="34182"/>
                      <a:pt x="15951" y="33076"/>
                    </a:cubicBezTo>
                    <a:cubicBezTo>
                      <a:pt x="16652" y="31889"/>
                      <a:pt x="15693" y="30746"/>
                      <a:pt x="16597" y="29302"/>
                    </a:cubicBezTo>
                    <a:cubicBezTo>
                      <a:pt x="17507" y="27863"/>
                      <a:pt x="17451" y="26032"/>
                      <a:pt x="17451" y="26032"/>
                    </a:cubicBezTo>
                    <a:cubicBezTo>
                      <a:pt x="17894" y="23591"/>
                      <a:pt x="16744" y="23518"/>
                      <a:pt x="15822" y="22485"/>
                    </a:cubicBezTo>
                    <a:cubicBezTo>
                      <a:pt x="15429" y="22061"/>
                      <a:pt x="14808" y="21932"/>
                      <a:pt x="14218" y="21932"/>
                    </a:cubicBezTo>
                    <a:cubicBezTo>
                      <a:pt x="13689" y="21944"/>
                      <a:pt x="13167" y="22024"/>
                      <a:pt x="12663" y="22172"/>
                    </a:cubicBezTo>
                    <a:cubicBezTo>
                      <a:pt x="12454" y="22092"/>
                      <a:pt x="12226" y="22049"/>
                      <a:pt x="12005" y="22042"/>
                    </a:cubicBezTo>
                    <a:cubicBezTo>
                      <a:pt x="11556" y="22030"/>
                      <a:pt x="11151" y="22301"/>
                      <a:pt x="10997" y="22725"/>
                    </a:cubicBezTo>
                    <a:cubicBezTo>
                      <a:pt x="10856" y="22676"/>
                      <a:pt x="10708" y="22651"/>
                      <a:pt x="10561" y="22651"/>
                    </a:cubicBezTo>
                    <a:cubicBezTo>
                      <a:pt x="9805" y="22651"/>
                      <a:pt x="9172" y="23266"/>
                      <a:pt x="9172" y="23266"/>
                    </a:cubicBezTo>
                    <a:cubicBezTo>
                      <a:pt x="9110" y="22885"/>
                      <a:pt x="8803" y="22780"/>
                      <a:pt x="8471" y="22780"/>
                    </a:cubicBezTo>
                    <a:cubicBezTo>
                      <a:pt x="8182" y="22792"/>
                      <a:pt x="7893" y="22848"/>
                      <a:pt x="7616" y="22946"/>
                    </a:cubicBezTo>
                    <a:cubicBezTo>
                      <a:pt x="7696" y="22079"/>
                      <a:pt x="6897" y="21766"/>
                      <a:pt x="6897" y="21766"/>
                    </a:cubicBezTo>
                    <a:cubicBezTo>
                      <a:pt x="7561" y="20512"/>
                      <a:pt x="6621" y="19676"/>
                      <a:pt x="6621" y="19676"/>
                    </a:cubicBezTo>
                    <a:cubicBezTo>
                      <a:pt x="7709" y="18109"/>
                      <a:pt x="7045" y="16295"/>
                      <a:pt x="7045" y="16295"/>
                    </a:cubicBezTo>
                    <a:cubicBezTo>
                      <a:pt x="7506" y="14433"/>
                      <a:pt x="6473" y="13394"/>
                      <a:pt x="6473" y="13394"/>
                    </a:cubicBezTo>
                    <a:cubicBezTo>
                      <a:pt x="7580" y="11919"/>
                      <a:pt x="6270" y="10554"/>
                      <a:pt x="6270" y="10554"/>
                    </a:cubicBezTo>
                    <a:cubicBezTo>
                      <a:pt x="6694" y="10149"/>
                      <a:pt x="6547" y="9257"/>
                      <a:pt x="6510" y="9036"/>
                    </a:cubicBezTo>
                    <a:lnTo>
                      <a:pt x="6510" y="9036"/>
                    </a:lnTo>
                    <a:cubicBezTo>
                      <a:pt x="6682" y="10007"/>
                      <a:pt x="7758" y="10075"/>
                      <a:pt x="8059" y="10075"/>
                    </a:cubicBezTo>
                    <a:lnTo>
                      <a:pt x="8133" y="10075"/>
                    </a:lnTo>
                    <a:cubicBezTo>
                      <a:pt x="8219" y="10917"/>
                      <a:pt x="9307" y="11028"/>
                      <a:pt x="9842" y="11028"/>
                    </a:cubicBezTo>
                    <a:cubicBezTo>
                      <a:pt x="10014" y="11028"/>
                      <a:pt x="10130" y="11015"/>
                      <a:pt x="10130" y="11015"/>
                    </a:cubicBezTo>
                    <a:cubicBezTo>
                      <a:pt x="10296" y="11765"/>
                      <a:pt x="10764" y="11962"/>
                      <a:pt x="11194" y="11962"/>
                    </a:cubicBezTo>
                    <a:cubicBezTo>
                      <a:pt x="11507" y="11950"/>
                      <a:pt x="11809" y="11876"/>
                      <a:pt x="12091" y="11741"/>
                    </a:cubicBezTo>
                    <a:cubicBezTo>
                      <a:pt x="12509" y="12146"/>
                      <a:pt x="13044" y="12275"/>
                      <a:pt x="13560" y="12275"/>
                    </a:cubicBezTo>
                    <a:cubicBezTo>
                      <a:pt x="14452" y="12275"/>
                      <a:pt x="15269" y="11894"/>
                      <a:pt x="15269" y="11894"/>
                    </a:cubicBezTo>
                    <a:cubicBezTo>
                      <a:pt x="15490" y="12109"/>
                      <a:pt x="15798" y="12226"/>
                      <a:pt x="16111" y="12214"/>
                    </a:cubicBezTo>
                    <a:cubicBezTo>
                      <a:pt x="17009" y="12214"/>
                      <a:pt x="18023" y="11501"/>
                      <a:pt x="18023" y="11501"/>
                    </a:cubicBezTo>
                    <a:cubicBezTo>
                      <a:pt x="18213" y="11568"/>
                      <a:pt x="18410" y="11599"/>
                      <a:pt x="18613" y="11599"/>
                    </a:cubicBezTo>
                    <a:cubicBezTo>
                      <a:pt x="19744" y="11599"/>
                      <a:pt x="20033" y="10413"/>
                      <a:pt x="20033" y="10413"/>
                    </a:cubicBezTo>
                    <a:lnTo>
                      <a:pt x="20076" y="10413"/>
                    </a:lnTo>
                    <a:cubicBezTo>
                      <a:pt x="21668" y="10394"/>
                      <a:pt x="21975" y="9313"/>
                      <a:pt x="21975" y="9313"/>
                    </a:cubicBezTo>
                    <a:cubicBezTo>
                      <a:pt x="22172" y="9380"/>
                      <a:pt x="22381" y="9417"/>
                      <a:pt x="22590" y="9423"/>
                    </a:cubicBezTo>
                    <a:cubicBezTo>
                      <a:pt x="23002" y="9423"/>
                      <a:pt x="23119" y="9202"/>
                      <a:pt x="23162" y="9067"/>
                    </a:cubicBezTo>
                    <a:lnTo>
                      <a:pt x="23162" y="9067"/>
                    </a:lnTo>
                    <a:cubicBezTo>
                      <a:pt x="22977" y="10382"/>
                      <a:pt x="23807" y="10603"/>
                      <a:pt x="23807" y="10603"/>
                    </a:cubicBezTo>
                    <a:cubicBezTo>
                      <a:pt x="23586" y="11396"/>
                      <a:pt x="23487" y="12220"/>
                      <a:pt x="23512" y="13044"/>
                    </a:cubicBezTo>
                    <a:cubicBezTo>
                      <a:pt x="22602" y="15336"/>
                      <a:pt x="24084" y="16240"/>
                      <a:pt x="24084" y="16240"/>
                    </a:cubicBezTo>
                    <a:cubicBezTo>
                      <a:pt x="22996" y="17611"/>
                      <a:pt x="23807" y="18938"/>
                      <a:pt x="23807" y="18938"/>
                    </a:cubicBezTo>
                    <a:cubicBezTo>
                      <a:pt x="23401" y="19553"/>
                      <a:pt x="23586" y="21415"/>
                      <a:pt x="23586" y="21415"/>
                    </a:cubicBezTo>
                    <a:cubicBezTo>
                      <a:pt x="23045" y="22024"/>
                      <a:pt x="22768" y="23303"/>
                      <a:pt x="22768" y="23303"/>
                    </a:cubicBezTo>
                    <a:cubicBezTo>
                      <a:pt x="20943" y="24077"/>
                      <a:pt x="21035" y="25706"/>
                      <a:pt x="21035" y="25706"/>
                    </a:cubicBezTo>
                    <a:cubicBezTo>
                      <a:pt x="21145" y="25755"/>
                      <a:pt x="21244" y="25841"/>
                      <a:pt x="21311" y="25946"/>
                    </a:cubicBezTo>
                    <a:cubicBezTo>
                      <a:pt x="21570" y="26327"/>
                      <a:pt x="22215" y="26757"/>
                      <a:pt x="22215" y="26757"/>
                    </a:cubicBezTo>
                    <a:cubicBezTo>
                      <a:pt x="21496" y="27089"/>
                      <a:pt x="20850" y="29455"/>
                      <a:pt x="20648" y="30027"/>
                    </a:cubicBezTo>
                    <a:cubicBezTo>
                      <a:pt x="20586" y="30193"/>
                      <a:pt x="20654" y="30267"/>
                      <a:pt x="20777" y="30267"/>
                    </a:cubicBezTo>
                    <a:cubicBezTo>
                      <a:pt x="21109" y="30267"/>
                      <a:pt x="21871" y="29750"/>
                      <a:pt x="22067" y="28921"/>
                    </a:cubicBezTo>
                    <a:cubicBezTo>
                      <a:pt x="22362" y="27796"/>
                      <a:pt x="23180" y="27384"/>
                      <a:pt x="23180" y="27384"/>
                    </a:cubicBezTo>
                    <a:cubicBezTo>
                      <a:pt x="23567" y="28251"/>
                      <a:pt x="24194" y="28521"/>
                      <a:pt x="24852" y="28521"/>
                    </a:cubicBezTo>
                    <a:cubicBezTo>
                      <a:pt x="25565" y="28521"/>
                      <a:pt x="26309" y="28195"/>
                      <a:pt x="26800" y="27974"/>
                    </a:cubicBezTo>
                    <a:cubicBezTo>
                      <a:pt x="27741" y="27550"/>
                      <a:pt x="27649" y="25405"/>
                      <a:pt x="27649" y="25405"/>
                    </a:cubicBezTo>
                    <a:cubicBezTo>
                      <a:pt x="27649" y="25405"/>
                      <a:pt x="27962" y="25276"/>
                      <a:pt x="28497" y="23782"/>
                    </a:cubicBezTo>
                    <a:cubicBezTo>
                      <a:pt x="28835" y="22928"/>
                      <a:pt x="28749" y="21975"/>
                      <a:pt x="28276" y="21194"/>
                    </a:cubicBezTo>
                    <a:cubicBezTo>
                      <a:pt x="28927" y="19197"/>
                      <a:pt x="27852" y="18035"/>
                      <a:pt x="27852" y="18035"/>
                    </a:cubicBezTo>
                    <a:cubicBezTo>
                      <a:pt x="28798" y="16461"/>
                      <a:pt x="27833" y="15078"/>
                      <a:pt x="27833" y="15078"/>
                    </a:cubicBezTo>
                    <a:cubicBezTo>
                      <a:pt x="28632" y="13726"/>
                      <a:pt x="27759" y="12435"/>
                      <a:pt x="27759" y="12435"/>
                    </a:cubicBezTo>
                    <a:cubicBezTo>
                      <a:pt x="28552" y="11286"/>
                      <a:pt x="27981" y="9792"/>
                      <a:pt x="27981" y="9792"/>
                    </a:cubicBezTo>
                    <a:cubicBezTo>
                      <a:pt x="28995" y="8311"/>
                      <a:pt x="28036" y="7352"/>
                      <a:pt x="28036" y="7352"/>
                    </a:cubicBezTo>
                    <a:cubicBezTo>
                      <a:pt x="28036" y="7352"/>
                      <a:pt x="28663" y="7167"/>
                      <a:pt x="28589" y="5151"/>
                    </a:cubicBezTo>
                    <a:cubicBezTo>
                      <a:pt x="28540" y="3424"/>
                      <a:pt x="26973" y="3301"/>
                      <a:pt x="26524" y="3301"/>
                    </a:cubicBezTo>
                    <a:lnTo>
                      <a:pt x="26407" y="3301"/>
                    </a:lnTo>
                    <a:cubicBezTo>
                      <a:pt x="26032" y="2895"/>
                      <a:pt x="25663" y="2754"/>
                      <a:pt x="25344" y="2754"/>
                    </a:cubicBezTo>
                    <a:cubicBezTo>
                      <a:pt x="24581" y="2754"/>
                      <a:pt x="24041" y="3541"/>
                      <a:pt x="24041" y="3541"/>
                    </a:cubicBezTo>
                    <a:cubicBezTo>
                      <a:pt x="23942" y="3510"/>
                      <a:pt x="23844" y="3498"/>
                      <a:pt x="23739" y="3498"/>
                    </a:cubicBezTo>
                    <a:cubicBezTo>
                      <a:pt x="22658" y="3498"/>
                      <a:pt x="21809" y="5016"/>
                      <a:pt x="21809" y="5016"/>
                    </a:cubicBezTo>
                    <a:lnTo>
                      <a:pt x="21729" y="5016"/>
                    </a:lnTo>
                    <a:cubicBezTo>
                      <a:pt x="20574" y="5016"/>
                      <a:pt x="20641" y="5834"/>
                      <a:pt x="20641" y="5834"/>
                    </a:cubicBezTo>
                    <a:cubicBezTo>
                      <a:pt x="20439" y="5784"/>
                      <a:pt x="20230" y="5754"/>
                      <a:pt x="20021" y="5754"/>
                    </a:cubicBezTo>
                    <a:cubicBezTo>
                      <a:pt x="19344" y="5748"/>
                      <a:pt x="18717" y="6104"/>
                      <a:pt x="18392" y="6700"/>
                    </a:cubicBezTo>
                    <a:cubicBezTo>
                      <a:pt x="18152" y="6571"/>
                      <a:pt x="17888" y="6510"/>
                      <a:pt x="17617" y="6504"/>
                    </a:cubicBezTo>
                    <a:cubicBezTo>
                      <a:pt x="16707" y="6510"/>
                      <a:pt x="16136" y="7315"/>
                      <a:pt x="16136" y="7315"/>
                    </a:cubicBezTo>
                    <a:cubicBezTo>
                      <a:pt x="15902" y="7247"/>
                      <a:pt x="15656" y="7217"/>
                      <a:pt x="15417" y="7217"/>
                    </a:cubicBezTo>
                    <a:cubicBezTo>
                      <a:pt x="14396" y="7217"/>
                      <a:pt x="13843" y="7831"/>
                      <a:pt x="13843" y="7831"/>
                    </a:cubicBezTo>
                    <a:cubicBezTo>
                      <a:pt x="13339" y="7167"/>
                      <a:pt x="12743" y="6977"/>
                      <a:pt x="12233" y="6977"/>
                    </a:cubicBezTo>
                    <a:cubicBezTo>
                      <a:pt x="11790" y="6983"/>
                      <a:pt x="11360" y="7106"/>
                      <a:pt x="10979" y="7333"/>
                    </a:cubicBezTo>
                    <a:cubicBezTo>
                      <a:pt x="10942" y="6393"/>
                      <a:pt x="10198" y="6245"/>
                      <a:pt x="9737" y="6245"/>
                    </a:cubicBezTo>
                    <a:cubicBezTo>
                      <a:pt x="9614" y="6245"/>
                      <a:pt x="9491" y="6258"/>
                      <a:pt x="9368" y="6276"/>
                    </a:cubicBezTo>
                    <a:cubicBezTo>
                      <a:pt x="9202" y="5225"/>
                      <a:pt x="7598" y="5041"/>
                      <a:pt x="7598" y="5041"/>
                    </a:cubicBezTo>
                    <a:cubicBezTo>
                      <a:pt x="8114" y="3762"/>
                      <a:pt x="6688" y="3320"/>
                      <a:pt x="6688" y="3320"/>
                    </a:cubicBezTo>
                    <a:cubicBezTo>
                      <a:pt x="6744" y="2176"/>
                      <a:pt x="5600" y="1807"/>
                      <a:pt x="5600" y="1807"/>
                    </a:cubicBezTo>
                    <a:cubicBezTo>
                      <a:pt x="5422" y="578"/>
                      <a:pt x="4777" y="302"/>
                      <a:pt x="4236" y="302"/>
                    </a:cubicBezTo>
                    <a:cubicBezTo>
                      <a:pt x="3959" y="308"/>
                      <a:pt x="3689" y="363"/>
                      <a:pt x="3443" y="474"/>
                    </a:cubicBezTo>
                    <a:cubicBezTo>
                      <a:pt x="3443" y="474"/>
                      <a:pt x="3092" y="0"/>
                      <a:pt x="2244" y="0"/>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7"/>
              <p:cNvSpPr/>
              <p:nvPr/>
            </p:nvSpPr>
            <p:spPr>
              <a:xfrm>
                <a:off x="1726651" y="2627300"/>
                <a:ext cx="281400" cy="432450"/>
              </a:xfrm>
              <a:custGeom>
                <a:avLst/>
                <a:gdLst/>
                <a:ahLst/>
                <a:cxnLst/>
                <a:rect l="l" t="t" r="r" b="b"/>
                <a:pathLst>
                  <a:path w="11256" h="17298" extrusionOk="0">
                    <a:moveTo>
                      <a:pt x="6147" y="1"/>
                    </a:moveTo>
                    <a:cubicBezTo>
                      <a:pt x="6141" y="1"/>
                      <a:pt x="6129" y="1"/>
                      <a:pt x="6117" y="1"/>
                    </a:cubicBezTo>
                    <a:cubicBezTo>
                      <a:pt x="6043" y="56"/>
                      <a:pt x="5570" y="873"/>
                      <a:pt x="5514" y="1175"/>
                    </a:cubicBezTo>
                    <a:cubicBezTo>
                      <a:pt x="5483" y="1359"/>
                      <a:pt x="5299" y="1414"/>
                      <a:pt x="5127" y="1414"/>
                    </a:cubicBezTo>
                    <a:cubicBezTo>
                      <a:pt x="5022" y="1414"/>
                      <a:pt x="4918" y="1396"/>
                      <a:pt x="4820" y="1359"/>
                    </a:cubicBezTo>
                    <a:cubicBezTo>
                      <a:pt x="4684" y="1322"/>
                      <a:pt x="4684" y="99"/>
                      <a:pt x="4684" y="99"/>
                    </a:cubicBezTo>
                    <a:cubicBezTo>
                      <a:pt x="4119" y="99"/>
                      <a:pt x="3553" y="548"/>
                      <a:pt x="3553" y="548"/>
                    </a:cubicBezTo>
                    <a:lnTo>
                      <a:pt x="3738" y="1605"/>
                    </a:lnTo>
                    <a:cubicBezTo>
                      <a:pt x="3215" y="2066"/>
                      <a:pt x="3418" y="2502"/>
                      <a:pt x="3418" y="2502"/>
                    </a:cubicBezTo>
                    <a:cubicBezTo>
                      <a:pt x="2681" y="3049"/>
                      <a:pt x="2797" y="4242"/>
                      <a:pt x="2361" y="4242"/>
                    </a:cubicBezTo>
                    <a:cubicBezTo>
                      <a:pt x="1974" y="4223"/>
                      <a:pt x="1974" y="4045"/>
                      <a:pt x="1851" y="4045"/>
                    </a:cubicBezTo>
                    <a:cubicBezTo>
                      <a:pt x="1826" y="4045"/>
                      <a:pt x="1808" y="4045"/>
                      <a:pt x="1795" y="4051"/>
                    </a:cubicBezTo>
                    <a:cubicBezTo>
                      <a:pt x="1623" y="4131"/>
                      <a:pt x="1377" y="4371"/>
                      <a:pt x="1586" y="4525"/>
                    </a:cubicBezTo>
                    <a:cubicBezTo>
                      <a:pt x="1777" y="4691"/>
                      <a:pt x="1605" y="4691"/>
                      <a:pt x="1377" y="4973"/>
                    </a:cubicBezTo>
                    <a:cubicBezTo>
                      <a:pt x="1132" y="5262"/>
                      <a:pt x="1642" y="5828"/>
                      <a:pt x="1832" y="5895"/>
                    </a:cubicBezTo>
                    <a:cubicBezTo>
                      <a:pt x="1845" y="5902"/>
                      <a:pt x="1857" y="5902"/>
                      <a:pt x="1869" y="5902"/>
                    </a:cubicBezTo>
                    <a:cubicBezTo>
                      <a:pt x="2121" y="5902"/>
                      <a:pt x="2963" y="5465"/>
                      <a:pt x="2963" y="5465"/>
                    </a:cubicBezTo>
                    <a:lnTo>
                      <a:pt x="2963" y="5465"/>
                    </a:lnTo>
                    <a:cubicBezTo>
                      <a:pt x="2736" y="5957"/>
                      <a:pt x="2773" y="6633"/>
                      <a:pt x="2773" y="6633"/>
                    </a:cubicBezTo>
                    <a:cubicBezTo>
                      <a:pt x="2773" y="6633"/>
                      <a:pt x="2631" y="6221"/>
                      <a:pt x="2269" y="6221"/>
                    </a:cubicBezTo>
                    <a:cubicBezTo>
                      <a:pt x="2189" y="6227"/>
                      <a:pt x="2115" y="6246"/>
                      <a:pt x="2041" y="6276"/>
                    </a:cubicBezTo>
                    <a:cubicBezTo>
                      <a:pt x="1513" y="6485"/>
                      <a:pt x="1494" y="6879"/>
                      <a:pt x="1494" y="6879"/>
                    </a:cubicBezTo>
                    <a:cubicBezTo>
                      <a:pt x="1869" y="6897"/>
                      <a:pt x="2023" y="7278"/>
                      <a:pt x="2023" y="7278"/>
                    </a:cubicBezTo>
                    <a:cubicBezTo>
                      <a:pt x="1" y="10659"/>
                      <a:pt x="1" y="15927"/>
                      <a:pt x="683" y="16683"/>
                    </a:cubicBezTo>
                    <a:cubicBezTo>
                      <a:pt x="1070" y="17089"/>
                      <a:pt x="1574" y="17298"/>
                      <a:pt x="2293" y="17298"/>
                    </a:cubicBezTo>
                    <a:cubicBezTo>
                      <a:pt x="2871" y="17298"/>
                      <a:pt x="3590" y="17168"/>
                      <a:pt x="4512" y="16904"/>
                    </a:cubicBezTo>
                    <a:cubicBezTo>
                      <a:pt x="6608" y="16302"/>
                      <a:pt x="10063" y="13868"/>
                      <a:pt x="10647" y="11354"/>
                    </a:cubicBezTo>
                    <a:cubicBezTo>
                      <a:pt x="11255" y="8846"/>
                      <a:pt x="9178" y="7407"/>
                      <a:pt x="9178" y="7407"/>
                    </a:cubicBezTo>
                    <a:cubicBezTo>
                      <a:pt x="9178" y="7407"/>
                      <a:pt x="9251" y="6670"/>
                      <a:pt x="9178" y="5182"/>
                    </a:cubicBezTo>
                    <a:cubicBezTo>
                      <a:pt x="9129" y="3855"/>
                      <a:pt x="8182" y="3781"/>
                      <a:pt x="7973" y="3781"/>
                    </a:cubicBezTo>
                    <a:lnTo>
                      <a:pt x="7930" y="3781"/>
                    </a:lnTo>
                    <a:cubicBezTo>
                      <a:pt x="8041" y="2349"/>
                      <a:pt x="6664" y="1931"/>
                      <a:pt x="6664" y="1740"/>
                    </a:cubicBezTo>
                    <a:cubicBezTo>
                      <a:pt x="6682" y="1531"/>
                      <a:pt x="7082" y="837"/>
                      <a:pt x="7155" y="511"/>
                    </a:cubicBezTo>
                    <a:cubicBezTo>
                      <a:pt x="7241" y="216"/>
                      <a:pt x="6344" y="1"/>
                      <a:pt x="6147" y="1"/>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1" name="Google Shape;801;p27"/>
          <p:cNvSpPr txBox="1"/>
          <p:nvPr/>
        </p:nvSpPr>
        <p:spPr>
          <a:xfrm flipH="1">
            <a:off x="719875" y="1231375"/>
            <a:ext cx="7704000" cy="435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Bronchiectasis</a:t>
            </a:r>
            <a:endParaRPr sz="2500">
              <a:solidFill>
                <a:schemeClr val="lt1"/>
              </a:solidFill>
              <a:latin typeface="Red Hat Text"/>
              <a:ea typeface="Red Hat Text"/>
              <a:cs typeface="Red Hat Text"/>
              <a:sym typeface="Red Hat Text"/>
            </a:endParaRPr>
          </a:p>
        </p:txBody>
      </p:sp>
      <p:sp>
        <p:nvSpPr>
          <p:cNvPr id="802" name="Google Shape;802;p27"/>
          <p:cNvSpPr/>
          <p:nvPr/>
        </p:nvSpPr>
        <p:spPr>
          <a:xfrm>
            <a:off x="2767650" y="3410506"/>
            <a:ext cx="865500" cy="8655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27"/>
          <p:cNvGrpSpPr/>
          <p:nvPr/>
        </p:nvGrpSpPr>
        <p:grpSpPr>
          <a:xfrm>
            <a:off x="2889579" y="3578888"/>
            <a:ext cx="641088" cy="548182"/>
            <a:chOff x="3199801" y="3429210"/>
            <a:chExt cx="539954" cy="461704"/>
          </a:xfrm>
        </p:grpSpPr>
        <p:sp>
          <p:nvSpPr>
            <p:cNvPr id="804" name="Google Shape;804;p27"/>
            <p:cNvSpPr/>
            <p:nvPr/>
          </p:nvSpPr>
          <p:spPr>
            <a:xfrm>
              <a:off x="3373296" y="3578668"/>
              <a:ext cx="275889" cy="216564"/>
            </a:xfrm>
            <a:custGeom>
              <a:avLst/>
              <a:gdLst/>
              <a:ahLst/>
              <a:cxnLst/>
              <a:rect l="l" t="t" r="r" b="b"/>
              <a:pathLst>
                <a:path w="18295" h="14361" extrusionOk="0">
                  <a:moveTo>
                    <a:pt x="13980" y="2665"/>
                  </a:moveTo>
                  <a:cubicBezTo>
                    <a:pt x="18295" y="6979"/>
                    <a:pt x="15249" y="14361"/>
                    <a:pt x="9158" y="14361"/>
                  </a:cubicBezTo>
                  <a:cubicBezTo>
                    <a:pt x="3046" y="14361"/>
                    <a:pt x="0" y="6979"/>
                    <a:pt x="4315" y="2665"/>
                  </a:cubicBezTo>
                  <a:cubicBezTo>
                    <a:pt x="6980" y="0"/>
                    <a:pt x="11315" y="0"/>
                    <a:pt x="13980" y="2665"/>
                  </a:cubicBezTo>
                  <a:close/>
                  <a:moveTo>
                    <a:pt x="13980" y="2665"/>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7"/>
            <p:cNvSpPr/>
            <p:nvPr/>
          </p:nvSpPr>
          <p:spPr>
            <a:xfrm>
              <a:off x="3344268" y="3537198"/>
              <a:ext cx="321822" cy="321822"/>
            </a:xfrm>
            <a:custGeom>
              <a:avLst/>
              <a:gdLst/>
              <a:ahLst/>
              <a:cxnLst/>
              <a:rect l="l" t="t" r="r" b="b"/>
              <a:pathLst>
                <a:path w="21341" h="21341" extrusionOk="0">
                  <a:moveTo>
                    <a:pt x="11083" y="17111"/>
                  </a:moveTo>
                  <a:cubicBezTo>
                    <a:pt x="4971" y="17111"/>
                    <a:pt x="1925" y="9729"/>
                    <a:pt x="6240" y="5415"/>
                  </a:cubicBezTo>
                  <a:cubicBezTo>
                    <a:pt x="10554" y="1100"/>
                    <a:pt x="17914" y="4167"/>
                    <a:pt x="17914" y="10258"/>
                  </a:cubicBezTo>
                  <a:cubicBezTo>
                    <a:pt x="17914" y="14044"/>
                    <a:pt x="14848" y="17111"/>
                    <a:pt x="11083" y="17111"/>
                  </a:cubicBezTo>
                  <a:close/>
                  <a:moveTo>
                    <a:pt x="11083" y="1"/>
                  </a:moveTo>
                  <a:cubicBezTo>
                    <a:pt x="6917" y="1"/>
                    <a:pt x="3173" y="2496"/>
                    <a:pt x="1587" y="6324"/>
                  </a:cubicBezTo>
                  <a:cubicBezTo>
                    <a:pt x="1" y="10174"/>
                    <a:pt x="889" y="14594"/>
                    <a:pt x="3829" y="17512"/>
                  </a:cubicBezTo>
                  <a:cubicBezTo>
                    <a:pt x="6747" y="20452"/>
                    <a:pt x="11168" y="21340"/>
                    <a:pt x="14996" y="19754"/>
                  </a:cubicBezTo>
                  <a:cubicBezTo>
                    <a:pt x="18845" y="18147"/>
                    <a:pt x="21340" y="14403"/>
                    <a:pt x="21340" y="10258"/>
                  </a:cubicBezTo>
                  <a:cubicBezTo>
                    <a:pt x="21340" y="4590"/>
                    <a:pt x="16751" y="1"/>
                    <a:pt x="11083" y="1"/>
                  </a:cubicBezTo>
                  <a:close/>
                  <a:moveTo>
                    <a:pt x="11083"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7"/>
            <p:cNvSpPr/>
            <p:nvPr/>
          </p:nvSpPr>
          <p:spPr>
            <a:xfrm>
              <a:off x="3312373" y="3507852"/>
              <a:ext cx="383379" cy="383062"/>
            </a:xfrm>
            <a:custGeom>
              <a:avLst/>
              <a:gdLst/>
              <a:ahLst/>
              <a:cxnLst/>
              <a:rect l="l" t="t" r="r" b="b"/>
              <a:pathLst>
                <a:path w="25423" h="25402" extrusionOk="0">
                  <a:moveTo>
                    <a:pt x="13198" y="22462"/>
                  </a:moveTo>
                  <a:cubicBezTo>
                    <a:pt x="9032" y="22462"/>
                    <a:pt x="5288" y="19966"/>
                    <a:pt x="3702" y="16138"/>
                  </a:cubicBezTo>
                  <a:cubicBezTo>
                    <a:pt x="2116" y="12310"/>
                    <a:pt x="3004" y="7890"/>
                    <a:pt x="5944" y="4950"/>
                  </a:cubicBezTo>
                  <a:cubicBezTo>
                    <a:pt x="8862" y="2010"/>
                    <a:pt x="13283" y="1143"/>
                    <a:pt x="17111" y="2729"/>
                  </a:cubicBezTo>
                  <a:cubicBezTo>
                    <a:pt x="20960" y="4315"/>
                    <a:pt x="23455" y="8059"/>
                    <a:pt x="23455" y="12204"/>
                  </a:cubicBezTo>
                  <a:cubicBezTo>
                    <a:pt x="23455" y="17872"/>
                    <a:pt x="18866" y="22462"/>
                    <a:pt x="13198" y="22462"/>
                  </a:cubicBezTo>
                  <a:close/>
                  <a:moveTo>
                    <a:pt x="13198" y="1"/>
                  </a:moveTo>
                  <a:cubicBezTo>
                    <a:pt x="8249" y="1"/>
                    <a:pt x="3787" y="2983"/>
                    <a:pt x="1904" y="7551"/>
                  </a:cubicBezTo>
                  <a:cubicBezTo>
                    <a:pt x="1" y="12120"/>
                    <a:pt x="1058" y="17365"/>
                    <a:pt x="4548" y="20875"/>
                  </a:cubicBezTo>
                  <a:cubicBezTo>
                    <a:pt x="8038" y="24365"/>
                    <a:pt x="13304" y="25401"/>
                    <a:pt x="17872" y="23519"/>
                  </a:cubicBezTo>
                  <a:cubicBezTo>
                    <a:pt x="22440" y="21616"/>
                    <a:pt x="25422" y="17153"/>
                    <a:pt x="25422" y="12225"/>
                  </a:cubicBezTo>
                  <a:cubicBezTo>
                    <a:pt x="25422" y="5479"/>
                    <a:pt x="19945" y="1"/>
                    <a:pt x="13198" y="1"/>
                  </a:cubicBezTo>
                  <a:close/>
                  <a:moveTo>
                    <a:pt x="13198"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a:off x="3244770" y="3436418"/>
              <a:ext cx="154374" cy="164900"/>
            </a:xfrm>
            <a:custGeom>
              <a:avLst/>
              <a:gdLst/>
              <a:ahLst/>
              <a:cxnLst/>
              <a:rect l="l" t="t" r="r" b="b"/>
              <a:pathLst>
                <a:path w="10237" h="10935" extrusionOk="0">
                  <a:moveTo>
                    <a:pt x="2517" y="10935"/>
                  </a:moveTo>
                  <a:cubicBezTo>
                    <a:pt x="3130" y="6599"/>
                    <a:pt x="6049" y="2221"/>
                    <a:pt x="10236" y="360"/>
                  </a:cubicBezTo>
                  <a:cubicBezTo>
                    <a:pt x="8798" y="127"/>
                    <a:pt x="7318" y="0"/>
                    <a:pt x="5858" y="22"/>
                  </a:cubicBezTo>
                  <a:cubicBezTo>
                    <a:pt x="2834" y="2475"/>
                    <a:pt x="761" y="5901"/>
                    <a:pt x="0" y="9708"/>
                  </a:cubicBezTo>
                  <a:cubicBezTo>
                    <a:pt x="423" y="9941"/>
                    <a:pt x="888" y="10173"/>
                    <a:pt x="1417" y="10406"/>
                  </a:cubicBezTo>
                  <a:cubicBezTo>
                    <a:pt x="1777" y="10554"/>
                    <a:pt x="2157" y="10744"/>
                    <a:pt x="2517" y="10935"/>
                  </a:cubicBezTo>
                  <a:close/>
                  <a:moveTo>
                    <a:pt x="2517" y="10935"/>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3244770" y="3560481"/>
              <a:ext cx="42420" cy="40837"/>
            </a:xfrm>
            <a:custGeom>
              <a:avLst/>
              <a:gdLst/>
              <a:ahLst/>
              <a:cxnLst/>
              <a:rect l="l" t="t" r="r" b="b"/>
              <a:pathLst>
                <a:path w="2813" h="2708" extrusionOk="0">
                  <a:moveTo>
                    <a:pt x="2517" y="2708"/>
                  </a:moveTo>
                  <a:cubicBezTo>
                    <a:pt x="2580" y="2200"/>
                    <a:pt x="2686" y="1714"/>
                    <a:pt x="2813" y="1227"/>
                  </a:cubicBezTo>
                  <a:cubicBezTo>
                    <a:pt x="2009" y="783"/>
                    <a:pt x="1142" y="487"/>
                    <a:pt x="360" y="1"/>
                  </a:cubicBezTo>
                  <a:cubicBezTo>
                    <a:pt x="212" y="487"/>
                    <a:pt x="85" y="973"/>
                    <a:pt x="0" y="1481"/>
                  </a:cubicBezTo>
                  <a:cubicBezTo>
                    <a:pt x="423" y="1714"/>
                    <a:pt x="888" y="1925"/>
                    <a:pt x="1417" y="2179"/>
                  </a:cubicBezTo>
                  <a:cubicBezTo>
                    <a:pt x="1777" y="2327"/>
                    <a:pt x="2157" y="2496"/>
                    <a:pt x="2517" y="2708"/>
                  </a:cubicBezTo>
                  <a:close/>
                  <a:moveTo>
                    <a:pt x="2517" y="2708"/>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3207130" y="3436735"/>
              <a:ext cx="382730" cy="255485"/>
            </a:xfrm>
            <a:custGeom>
              <a:avLst/>
              <a:gdLst/>
              <a:ahLst/>
              <a:cxnLst/>
              <a:rect l="l" t="t" r="r" b="b"/>
              <a:pathLst>
                <a:path w="25380" h="16942" extrusionOk="0">
                  <a:moveTo>
                    <a:pt x="2496" y="9687"/>
                  </a:moveTo>
                  <a:cubicBezTo>
                    <a:pt x="3257" y="5859"/>
                    <a:pt x="5330" y="2454"/>
                    <a:pt x="8354" y="1"/>
                  </a:cubicBezTo>
                  <a:cubicBezTo>
                    <a:pt x="7424" y="1"/>
                    <a:pt x="6514" y="64"/>
                    <a:pt x="5605" y="170"/>
                  </a:cubicBezTo>
                  <a:cubicBezTo>
                    <a:pt x="2560" y="529"/>
                    <a:pt x="0" y="2179"/>
                    <a:pt x="0" y="5626"/>
                  </a:cubicBezTo>
                  <a:cubicBezTo>
                    <a:pt x="0" y="7762"/>
                    <a:pt x="868" y="8799"/>
                    <a:pt x="2496" y="9687"/>
                  </a:cubicBezTo>
                  <a:close/>
                  <a:moveTo>
                    <a:pt x="7953" y="16920"/>
                  </a:moveTo>
                  <a:cubicBezTo>
                    <a:pt x="7741" y="13198"/>
                    <a:pt x="6599" y="11823"/>
                    <a:pt x="5013" y="10914"/>
                  </a:cubicBezTo>
                  <a:cubicBezTo>
                    <a:pt x="5626" y="6578"/>
                    <a:pt x="8545" y="2200"/>
                    <a:pt x="12732" y="339"/>
                  </a:cubicBezTo>
                  <a:cubicBezTo>
                    <a:pt x="17195" y="1079"/>
                    <a:pt x="21446" y="2983"/>
                    <a:pt x="25380" y="5880"/>
                  </a:cubicBezTo>
                  <a:cubicBezTo>
                    <a:pt x="17280" y="2052"/>
                    <a:pt x="7953" y="7974"/>
                    <a:pt x="7953" y="16941"/>
                  </a:cubicBezTo>
                  <a:close/>
                  <a:moveTo>
                    <a:pt x="7953" y="1692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3207130" y="3456821"/>
              <a:ext cx="130457" cy="235082"/>
            </a:xfrm>
            <a:custGeom>
              <a:avLst/>
              <a:gdLst/>
              <a:ahLst/>
              <a:cxnLst/>
              <a:rect l="l" t="t" r="r" b="b"/>
              <a:pathLst>
                <a:path w="8651" h="15589" extrusionOk="0">
                  <a:moveTo>
                    <a:pt x="2496" y="8355"/>
                  </a:moveTo>
                  <a:cubicBezTo>
                    <a:pt x="2581" y="7847"/>
                    <a:pt x="2708" y="7361"/>
                    <a:pt x="2856" y="6875"/>
                  </a:cubicBezTo>
                  <a:cubicBezTo>
                    <a:pt x="2538" y="6684"/>
                    <a:pt x="2263" y="6452"/>
                    <a:pt x="2031" y="6198"/>
                  </a:cubicBezTo>
                  <a:cubicBezTo>
                    <a:pt x="973" y="4971"/>
                    <a:pt x="1248" y="2095"/>
                    <a:pt x="2179" y="1"/>
                  </a:cubicBezTo>
                  <a:cubicBezTo>
                    <a:pt x="868" y="889"/>
                    <a:pt x="0" y="2285"/>
                    <a:pt x="0" y="4294"/>
                  </a:cubicBezTo>
                  <a:cubicBezTo>
                    <a:pt x="0" y="6430"/>
                    <a:pt x="868" y="7467"/>
                    <a:pt x="2496" y="8355"/>
                  </a:cubicBezTo>
                  <a:close/>
                  <a:moveTo>
                    <a:pt x="5309" y="8080"/>
                  </a:moveTo>
                  <a:cubicBezTo>
                    <a:pt x="7022" y="8989"/>
                    <a:pt x="8037" y="10089"/>
                    <a:pt x="8651" y="11527"/>
                  </a:cubicBezTo>
                  <a:cubicBezTo>
                    <a:pt x="8185" y="12818"/>
                    <a:pt x="7953" y="14192"/>
                    <a:pt x="7953" y="15588"/>
                  </a:cubicBezTo>
                  <a:cubicBezTo>
                    <a:pt x="7741" y="11845"/>
                    <a:pt x="6599" y="10470"/>
                    <a:pt x="5013" y="9561"/>
                  </a:cubicBezTo>
                  <a:cubicBezTo>
                    <a:pt x="5076" y="9074"/>
                    <a:pt x="5182" y="8566"/>
                    <a:pt x="5309" y="8080"/>
                  </a:cubicBezTo>
                  <a:close/>
                  <a:moveTo>
                    <a:pt x="5309" y="808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3329595" y="3507535"/>
              <a:ext cx="192662" cy="368706"/>
            </a:xfrm>
            <a:custGeom>
              <a:avLst/>
              <a:gdLst/>
              <a:ahLst/>
              <a:cxnLst/>
              <a:rect l="l" t="t" r="r" b="b"/>
              <a:pathLst>
                <a:path w="12776" h="24450" extrusionOk="0">
                  <a:moveTo>
                    <a:pt x="12056" y="1"/>
                  </a:moveTo>
                  <a:cubicBezTo>
                    <a:pt x="5373" y="106"/>
                    <a:pt x="1" y="5542"/>
                    <a:pt x="1" y="12225"/>
                  </a:cubicBezTo>
                  <a:cubicBezTo>
                    <a:pt x="1" y="18908"/>
                    <a:pt x="5373" y="24344"/>
                    <a:pt x="12056" y="24449"/>
                  </a:cubicBezTo>
                  <a:cubicBezTo>
                    <a:pt x="12289" y="24449"/>
                    <a:pt x="12542" y="24449"/>
                    <a:pt x="12775" y="24428"/>
                  </a:cubicBezTo>
                  <a:cubicBezTo>
                    <a:pt x="6325" y="24048"/>
                    <a:pt x="1291" y="18697"/>
                    <a:pt x="1291" y="12225"/>
                  </a:cubicBezTo>
                  <a:cubicBezTo>
                    <a:pt x="1291" y="5753"/>
                    <a:pt x="6325" y="403"/>
                    <a:pt x="12775" y="22"/>
                  </a:cubicBezTo>
                  <a:cubicBezTo>
                    <a:pt x="12542" y="22"/>
                    <a:pt x="12310" y="1"/>
                    <a:pt x="12056" y="1"/>
                  </a:cubicBezTo>
                  <a:close/>
                  <a:moveTo>
                    <a:pt x="12056" y="1"/>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a:off x="3356392" y="3537198"/>
              <a:ext cx="166182" cy="309698"/>
            </a:xfrm>
            <a:custGeom>
              <a:avLst/>
              <a:gdLst/>
              <a:ahLst/>
              <a:cxnLst/>
              <a:rect l="l" t="t" r="r" b="b"/>
              <a:pathLst>
                <a:path w="11020" h="20537" extrusionOk="0">
                  <a:moveTo>
                    <a:pt x="11019" y="22"/>
                  </a:moveTo>
                  <a:cubicBezTo>
                    <a:pt x="5647" y="402"/>
                    <a:pt x="1481" y="4886"/>
                    <a:pt x="1481" y="10258"/>
                  </a:cubicBezTo>
                  <a:cubicBezTo>
                    <a:pt x="1481" y="15651"/>
                    <a:pt x="5647" y="20114"/>
                    <a:pt x="11019" y="20494"/>
                  </a:cubicBezTo>
                  <a:cubicBezTo>
                    <a:pt x="10765" y="20516"/>
                    <a:pt x="10533" y="20537"/>
                    <a:pt x="10279" y="20537"/>
                  </a:cubicBezTo>
                  <a:cubicBezTo>
                    <a:pt x="4611" y="20537"/>
                    <a:pt x="0" y="15926"/>
                    <a:pt x="0" y="10258"/>
                  </a:cubicBezTo>
                  <a:cubicBezTo>
                    <a:pt x="0" y="4590"/>
                    <a:pt x="4611" y="1"/>
                    <a:pt x="10279" y="1"/>
                  </a:cubicBezTo>
                  <a:cubicBezTo>
                    <a:pt x="10533" y="1"/>
                    <a:pt x="10765" y="1"/>
                    <a:pt x="11019" y="22"/>
                  </a:cubicBezTo>
                  <a:close/>
                  <a:moveTo>
                    <a:pt x="11019" y="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7"/>
            <p:cNvSpPr/>
            <p:nvPr/>
          </p:nvSpPr>
          <p:spPr>
            <a:xfrm>
              <a:off x="3408056" y="3582800"/>
              <a:ext cx="114518" cy="218494"/>
            </a:xfrm>
            <a:custGeom>
              <a:avLst/>
              <a:gdLst/>
              <a:ahLst/>
              <a:cxnLst/>
              <a:rect l="l" t="t" r="r" b="b"/>
              <a:pathLst>
                <a:path w="7594" h="14489" extrusionOk="0">
                  <a:moveTo>
                    <a:pt x="7593" y="424"/>
                  </a:moveTo>
                  <a:cubicBezTo>
                    <a:pt x="3533" y="1"/>
                    <a:pt x="1" y="3173"/>
                    <a:pt x="1" y="7234"/>
                  </a:cubicBezTo>
                  <a:cubicBezTo>
                    <a:pt x="1" y="11316"/>
                    <a:pt x="3533" y="14488"/>
                    <a:pt x="7593" y="14044"/>
                  </a:cubicBezTo>
                  <a:cubicBezTo>
                    <a:pt x="4104" y="13664"/>
                    <a:pt x="1481" y="10724"/>
                    <a:pt x="1481" y="7234"/>
                  </a:cubicBezTo>
                  <a:cubicBezTo>
                    <a:pt x="1481" y="3744"/>
                    <a:pt x="4104" y="805"/>
                    <a:pt x="7593" y="424"/>
                  </a:cubicBezTo>
                  <a:close/>
                  <a:moveTo>
                    <a:pt x="7593" y="424"/>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3399762" y="3467347"/>
              <a:ext cx="44350" cy="22032"/>
            </a:xfrm>
            <a:custGeom>
              <a:avLst/>
              <a:gdLst/>
              <a:ahLst/>
              <a:cxnLst/>
              <a:rect l="l" t="t" r="r" b="b"/>
              <a:pathLst>
                <a:path w="2941" h="1461" extrusionOk="0">
                  <a:moveTo>
                    <a:pt x="1" y="1"/>
                  </a:moveTo>
                  <a:lnTo>
                    <a:pt x="1" y="974"/>
                  </a:lnTo>
                  <a:lnTo>
                    <a:pt x="974" y="974"/>
                  </a:lnTo>
                  <a:lnTo>
                    <a:pt x="974" y="1"/>
                  </a:lnTo>
                  <a:close/>
                  <a:moveTo>
                    <a:pt x="1968" y="487"/>
                  </a:moveTo>
                  <a:lnTo>
                    <a:pt x="1968" y="1460"/>
                  </a:lnTo>
                  <a:lnTo>
                    <a:pt x="2940" y="1460"/>
                  </a:lnTo>
                  <a:lnTo>
                    <a:pt x="2940" y="48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a:off x="3336290" y="3529869"/>
              <a:ext cx="337128" cy="324310"/>
            </a:xfrm>
            <a:custGeom>
              <a:avLst/>
              <a:gdLst/>
              <a:ahLst/>
              <a:cxnLst/>
              <a:rect l="l" t="t" r="r" b="b"/>
              <a:pathLst>
                <a:path w="22356" h="21506" extrusionOk="0">
                  <a:moveTo>
                    <a:pt x="11610" y="964"/>
                  </a:moveTo>
                  <a:cubicBezTo>
                    <a:pt x="12871" y="964"/>
                    <a:pt x="14144" y="1209"/>
                    <a:pt x="15355" y="1713"/>
                  </a:cubicBezTo>
                  <a:cubicBezTo>
                    <a:pt x="19014" y="3215"/>
                    <a:pt x="21383" y="6789"/>
                    <a:pt x="21383" y="10744"/>
                  </a:cubicBezTo>
                  <a:cubicBezTo>
                    <a:pt x="21383" y="16137"/>
                    <a:pt x="17005" y="20515"/>
                    <a:pt x="11612" y="20515"/>
                  </a:cubicBezTo>
                  <a:cubicBezTo>
                    <a:pt x="7657" y="20515"/>
                    <a:pt x="4083" y="18146"/>
                    <a:pt x="2560" y="14488"/>
                  </a:cubicBezTo>
                  <a:cubicBezTo>
                    <a:pt x="1058" y="10829"/>
                    <a:pt x="1883" y="6620"/>
                    <a:pt x="4696" y="3828"/>
                  </a:cubicBezTo>
                  <a:cubicBezTo>
                    <a:pt x="6563" y="1961"/>
                    <a:pt x="9064" y="964"/>
                    <a:pt x="11610" y="964"/>
                  </a:cubicBezTo>
                  <a:close/>
                  <a:moveTo>
                    <a:pt x="11612" y="0"/>
                  </a:moveTo>
                  <a:cubicBezTo>
                    <a:pt x="7255" y="0"/>
                    <a:pt x="3343" y="2623"/>
                    <a:pt x="1672" y="6641"/>
                  </a:cubicBezTo>
                  <a:cubicBezTo>
                    <a:pt x="1" y="10660"/>
                    <a:pt x="932" y="15270"/>
                    <a:pt x="3998" y="18358"/>
                  </a:cubicBezTo>
                  <a:cubicBezTo>
                    <a:pt x="6064" y="20410"/>
                    <a:pt x="8812" y="21505"/>
                    <a:pt x="11608" y="21505"/>
                  </a:cubicBezTo>
                  <a:cubicBezTo>
                    <a:pt x="12991" y="21505"/>
                    <a:pt x="14385" y="21237"/>
                    <a:pt x="15715" y="20684"/>
                  </a:cubicBezTo>
                  <a:cubicBezTo>
                    <a:pt x="19733" y="19014"/>
                    <a:pt x="22356" y="15101"/>
                    <a:pt x="22356" y="10744"/>
                  </a:cubicBezTo>
                  <a:cubicBezTo>
                    <a:pt x="22356" y="4801"/>
                    <a:pt x="17534" y="0"/>
                    <a:pt x="11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7"/>
            <p:cNvSpPr/>
            <p:nvPr/>
          </p:nvSpPr>
          <p:spPr>
            <a:xfrm>
              <a:off x="3199801" y="3429210"/>
              <a:ext cx="539954" cy="454406"/>
            </a:xfrm>
            <a:custGeom>
              <a:avLst/>
              <a:gdLst/>
              <a:ahLst/>
              <a:cxnLst/>
              <a:rect l="l" t="t" r="r" b="b"/>
              <a:pathLst>
                <a:path w="35806" h="30133" extrusionOk="0">
                  <a:moveTo>
                    <a:pt x="9010" y="986"/>
                  </a:moveTo>
                  <a:cubicBezTo>
                    <a:pt x="9877" y="986"/>
                    <a:pt x="10765" y="1028"/>
                    <a:pt x="11632" y="1113"/>
                  </a:cubicBezTo>
                  <a:cubicBezTo>
                    <a:pt x="10046" y="2086"/>
                    <a:pt x="8692" y="3376"/>
                    <a:pt x="7614" y="4920"/>
                  </a:cubicBezTo>
                  <a:cubicBezTo>
                    <a:pt x="6387" y="6633"/>
                    <a:pt x="5541" y="8600"/>
                    <a:pt x="5118" y="10672"/>
                  </a:cubicBezTo>
                  <a:cubicBezTo>
                    <a:pt x="4949" y="10588"/>
                    <a:pt x="4780" y="10503"/>
                    <a:pt x="4589" y="10440"/>
                  </a:cubicBezTo>
                  <a:cubicBezTo>
                    <a:pt x="4209" y="10249"/>
                    <a:pt x="3849" y="10080"/>
                    <a:pt x="3532" y="9911"/>
                  </a:cubicBezTo>
                  <a:cubicBezTo>
                    <a:pt x="4314" y="6421"/>
                    <a:pt x="6239" y="3270"/>
                    <a:pt x="9010" y="986"/>
                  </a:cubicBezTo>
                  <a:close/>
                  <a:moveTo>
                    <a:pt x="13303" y="1346"/>
                  </a:moveTo>
                  <a:cubicBezTo>
                    <a:pt x="14297" y="1515"/>
                    <a:pt x="15270" y="1747"/>
                    <a:pt x="16243" y="2022"/>
                  </a:cubicBezTo>
                  <a:cubicBezTo>
                    <a:pt x="18527" y="2699"/>
                    <a:pt x="20705" y="3672"/>
                    <a:pt x="22736" y="4899"/>
                  </a:cubicBezTo>
                  <a:cubicBezTo>
                    <a:pt x="22059" y="4772"/>
                    <a:pt x="21361" y="4708"/>
                    <a:pt x="20663" y="4708"/>
                  </a:cubicBezTo>
                  <a:cubicBezTo>
                    <a:pt x="14889" y="4729"/>
                    <a:pt x="9856" y="8600"/>
                    <a:pt x="8375" y="14183"/>
                  </a:cubicBezTo>
                  <a:cubicBezTo>
                    <a:pt x="8164" y="13591"/>
                    <a:pt x="7889" y="13020"/>
                    <a:pt x="7508" y="12512"/>
                  </a:cubicBezTo>
                  <a:cubicBezTo>
                    <a:pt x="7106" y="11984"/>
                    <a:pt x="6599" y="11518"/>
                    <a:pt x="6028" y="11159"/>
                  </a:cubicBezTo>
                  <a:cubicBezTo>
                    <a:pt x="6747" y="6908"/>
                    <a:pt x="9623" y="3016"/>
                    <a:pt x="13303" y="1346"/>
                  </a:cubicBezTo>
                  <a:close/>
                  <a:moveTo>
                    <a:pt x="9072" y="0"/>
                  </a:moveTo>
                  <a:cubicBezTo>
                    <a:pt x="8056" y="0"/>
                    <a:pt x="7039" y="60"/>
                    <a:pt x="6028" y="182"/>
                  </a:cubicBezTo>
                  <a:cubicBezTo>
                    <a:pt x="5795" y="203"/>
                    <a:pt x="5583" y="246"/>
                    <a:pt x="5372" y="288"/>
                  </a:cubicBezTo>
                  <a:lnTo>
                    <a:pt x="5541" y="1240"/>
                  </a:lnTo>
                  <a:cubicBezTo>
                    <a:pt x="5732" y="1197"/>
                    <a:pt x="5943" y="1176"/>
                    <a:pt x="6133" y="1155"/>
                  </a:cubicBezTo>
                  <a:cubicBezTo>
                    <a:pt x="6577" y="1092"/>
                    <a:pt x="7043" y="1071"/>
                    <a:pt x="7487" y="1028"/>
                  </a:cubicBezTo>
                  <a:lnTo>
                    <a:pt x="7487" y="1028"/>
                  </a:lnTo>
                  <a:cubicBezTo>
                    <a:pt x="5118" y="3312"/>
                    <a:pt x="3426" y="6210"/>
                    <a:pt x="2644" y="9403"/>
                  </a:cubicBezTo>
                  <a:cubicBezTo>
                    <a:pt x="1480" y="8600"/>
                    <a:pt x="973" y="7712"/>
                    <a:pt x="973" y="6125"/>
                  </a:cubicBezTo>
                  <a:cubicBezTo>
                    <a:pt x="973" y="3186"/>
                    <a:pt x="2961" y="1959"/>
                    <a:pt x="4611" y="1472"/>
                  </a:cubicBezTo>
                  <a:lnTo>
                    <a:pt x="4336" y="521"/>
                  </a:lnTo>
                  <a:cubicBezTo>
                    <a:pt x="1544" y="1367"/>
                    <a:pt x="0" y="3355"/>
                    <a:pt x="0" y="6125"/>
                  </a:cubicBezTo>
                  <a:cubicBezTo>
                    <a:pt x="0" y="9213"/>
                    <a:pt x="1734" y="10228"/>
                    <a:pt x="4209" y="11328"/>
                  </a:cubicBezTo>
                  <a:cubicBezTo>
                    <a:pt x="5351" y="11836"/>
                    <a:pt x="6133" y="12280"/>
                    <a:pt x="6726" y="13105"/>
                  </a:cubicBezTo>
                  <a:cubicBezTo>
                    <a:pt x="7445" y="14056"/>
                    <a:pt x="7825" y="15431"/>
                    <a:pt x="7952" y="17440"/>
                  </a:cubicBezTo>
                  <a:cubicBezTo>
                    <a:pt x="7952" y="22474"/>
                    <a:pt x="10934" y="27042"/>
                    <a:pt x="15566" y="29072"/>
                  </a:cubicBezTo>
                  <a:cubicBezTo>
                    <a:pt x="17201" y="29785"/>
                    <a:pt x="18931" y="30133"/>
                    <a:pt x="20649" y="30133"/>
                  </a:cubicBezTo>
                  <a:cubicBezTo>
                    <a:pt x="23778" y="30133"/>
                    <a:pt x="26868" y="28979"/>
                    <a:pt x="29271" y="26767"/>
                  </a:cubicBezTo>
                  <a:lnTo>
                    <a:pt x="28615" y="26048"/>
                  </a:lnTo>
                  <a:cubicBezTo>
                    <a:pt x="26355" y="28126"/>
                    <a:pt x="23501" y="29155"/>
                    <a:pt x="20658" y="29155"/>
                  </a:cubicBezTo>
                  <a:cubicBezTo>
                    <a:pt x="17570" y="29155"/>
                    <a:pt x="14494" y="27941"/>
                    <a:pt x="12203" y="25540"/>
                  </a:cubicBezTo>
                  <a:cubicBezTo>
                    <a:pt x="7783" y="20951"/>
                    <a:pt x="7846" y="13655"/>
                    <a:pt x="12372" y="9129"/>
                  </a:cubicBezTo>
                  <a:cubicBezTo>
                    <a:pt x="14657" y="6844"/>
                    <a:pt x="17659" y="5696"/>
                    <a:pt x="20665" y="5696"/>
                  </a:cubicBezTo>
                  <a:cubicBezTo>
                    <a:pt x="23587" y="5696"/>
                    <a:pt x="26512" y="6781"/>
                    <a:pt x="28784" y="8959"/>
                  </a:cubicBezTo>
                  <a:cubicBezTo>
                    <a:pt x="33395" y="13380"/>
                    <a:pt x="33606" y="20676"/>
                    <a:pt x="29292" y="25371"/>
                  </a:cubicBezTo>
                  <a:lnTo>
                    <a:pt x="30011" y="26027"/>
                  </a:lnTo>
                  <a:cubicBezTo>
                    <a:pt x="35806" y="19746"/>
                    <a:pt x="33860" y="9636"/>
                    <a:pt x="26120" y="5956"/>
                  </a:cubicBezTo>
                  <a:cubicBezTo>
                    <a:pt x="23222" y="3799"/>
                    <a:pt x="19986" y="2149"/>
                    <a:pt x="16518" y="1092"/>
                  </a:cubicBezTo>
                  <a:cubicBezTo>
                    <a:pt x="14094" y="369"/>
                    <a:pt x="11584" y="0"/>
                    <a:pt x="9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a:off x="3363404" y="3581533"/>
              <a:ext cx="258667" cy="221058"/>
            </a:xfrm>
            <a:custGeom>
              <a:avLst/>
              <a:gdLst/>
              <a:ahLst/>
              <a:cxnLst/>
              <a:rect l="l" t="t" r="r" b="b"/>
              <a:pathLst>
                <a:path w="17153" h="14659" extrusionOk="0">
                  <a:moveTo>
                    <a:pt x="9779" y="980"/>
                  </a:moveTo>
                  <a:cubicBezTo>
                    <a:pt x="13037" y="980"/>
                    <a:pt x="16159" y="3507"/>
                    <a:pt x="16159" y="7339"/>
                  </a:cubicBezTo>
                  <a:cubicBezTo>
                    <a:pt x="16138" y="10829"/>
                    <a:pt x="13304" y="13663"/>
                    <a:pt x="9814" y="13684"/>
                  </a:cubicBezTo>
                  <a:cubicBezTo>
                    <a:pt x="4146" y="13684"/>
                    <a:pt x="1333" y="6832"/>
                    <a:pt x="5330" y="2856"/>
                  </a:cubicBezTo>
                  <a:cubicBezTo>
                    <a:pt x="6625" y="1561"/>
                    <a:pt x="8218" y="980"/>
                    <a:pt x="9779" y="980"/>
                  </a:cubicBezTo>
                  <a:close/>
                  <a:moveTo>
                    <a:pt x="9814" y="0"/>
                  </a:moveTo>
                  <a:cubicBezTo>
                    <a:pt x="3279" y="0"/>
                    <a:pt x="1" y="7889"/>
                    <a:pt x="4632" y="12500"/>
                  </a:cubicBezTo>
                  <a:cubicBezTo>
                    <a:pt x="6034" y="13916"/>
                    <a:pt x="7910" y="14659"/>
                    <a:pt x="9822" y="14659"/>
                  </a:cubicBezTo>
                  <a:cubicBezTo>
                    <a:pt x="10766" y="14659"/>
                    <a:pt x="11718" y="14478"/>
                    <a:pt x="12627" y="14107"/>
                  </a:cubicBezTo>
                  <a:cubicBezTo>
                    <a:pt x="15355" y="12965"/>
                    <a:pt x="17153" y="10279"/>
                    <a:pt x="17153" y="7318"/>
                  </a:cubicBezTo>
                  <a:cubicBezTo>
                    <a:pt x="17132" y="3279"/>
                    <a:pt x="13854" y="0"/>
                    <a:pt x="9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 name="Google Shape;818;p27"/>
          <p:cNvSpPr/>
          <p:nvPr/>
        </p:nvSpPr>
        <p:spPr>
          <a:xfrm>
            <a:off x="2767650" y="1907017"/>
            <a:ext cx="865500" cy="8655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7"/>
          <p:cNvSpPr/>
          <p:nvPr/>
        </p:nvSpPr>
        <p:spPr>
          <a:xfrm>
            <a:off x="5510850" y="3410506"/>
            <a:ext cx="865500" cy="8655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5510850" y="1907017"/>
            <a:ext cx="865500" cy="8655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1" name="Google Shape;821;p27"/>
          <p:cNvGrpSpPr/>
          <p:nvPr/>
        </p:nvGrpSpPr>
        <p:grpSpPr>
          <a:xfrm>
            <a:off x="5632770" y="2074827"/>
            <a:ext cx="641106" cy="549327"/>
            <a:chOff x="6193302" y="2775703"/>
            <a:chExt cx="539970" cy="462669"/>
          </a:xfrm>
        </p:grpSpPr>
        <p:sp>
          <p:nvSpPr>
            <p:cNvPr id="822" name="Google Shape;822;p27"/>
            <p:cNvSpPr/>
            <p:nvPr/>
          </p:nvSpPr>
          <p:spPr>
            <a:xfrm>
              <a:off x="6337783" y="2883706"/>
              <a:ext cx="321822" cy="321506"/>
            </a:xfrm>
            <a:custGeom>
              <a:avLst/>
              <a:gdLst/>
              <a:ahLst/>
              <a:cxnLst/>
              <a:rect l="l" t="t" r="r" b="b"/>
              <a:pathLst>
                <a:path w="21341" h="21320" extrusionOk="0">
                  <a:moveTo>
                    <a:pt x="11061" y="0"/>
                  </a:moveTo>
                  <a:cubicBezTo>
                    <a:pt x="6916" y="0"/>
                    <a:pt x="3173" y="2496"/>
                    <a:pt x="1587" y="6324"/>
                  </a:cubicBezTo>
                  <a:cubicBezTo>
                    <a:pt x="0" y="10152"/>
                    <a:pt x="867" y="14572"/>
                    <a:pt x="3807" y="17512"/>
                  </a:cubicBezTo>
                  <a:cubicBezTo>
                    <a:pt x="6747" y="20452"/>
                    <a:pt x="11167" y="21319"/>
                    <a:pt x="14995" y="19733"/>
                  </a:cubicBezTo>
                  <a:cubicBezTo>
                    <a:pt x="18823" y="18147"/>
                    <a:pt x="21340" y="14403"/>
                    <a:pt x="21340" y="10258"/>
                  </a:cubicBezTo>
                  <a:cubicBezTo>
                    <a:pt x="21340" y="4590"/>
                    <a:pt x="16730" y="0"/>
                    <a:pt x="11061" y="0"/>
                  </a:cubicBezTo>
                  <a:close/>
                  <a:moveTo>
                    <a:pt x="5140" y="5711"/>
                  </a:moveTo>
                  <a:cubicBezTo>
                    <a:pt x="5224" y="4971"/>
                    <a:pt x="5816" y="4400"/>
                    <a:pt x="6535" y="4336"/>
                  </a:cubicBezTo>
                  <a:lnTo>
                    <a:pt x="7952" y="4146"/>
                  </a:lnTo>
                  <a:lnTo>
                    <a:pt x="8947" y="3088"/>
                  </a:lnTo>
                  <a:cubicBezTo>
                    <a:pt x="9433" y="2560"/>
                    <a:pt x="10237" y="2433"/>
                    <a:pt x="10871" y="2792"/>
                  </a:cubicBezTo>
                  <a:lnTo>
                    <a:pt x="12140" y="3490"/>
                  </a:lnTo>
                  <a:lnTo>
                    <a:pt x="13557" y="3215"/>
                  </a:lnTo>
                  <a:cubicBezTo>
                    <a:pt x="14255" y="3088"/>
                    <a:pt x="14974" y="3448"/>
                    <a:pt x="15291" y="4103"/>
                  </a:cubicBezTo>
                  <a:lnTo>
                    <a:pt x="15905" y="5415"/>
                  </a:lnTo>
                  <a:lnTo>
                    <a:pt x="17237" y="6028"/>
                  </a:lnTo>
                  <a:cubicBezTo>
                    <a:pt x="17893" y="6345"/>
                    <a:pt x="18273" y="7086"/>
                    <a:pt x="18104" y="7826"/>
                  </a:cubicBezTo>
                  <a:lnTo>
                    <a:pt x="17829" y="9200"/>
                  </a:lnTo>
                  <a:lnTo>
                    <a:pt x="18633" y="10702"/>
                  </a:lnTo>
                  <a:cubicBezTo>
                    <a:pt x="18844" y="11315"/>
                    <a:pt x="18654" y="12013"/>
                    <a:pt x="18147" y="12436"/>
                  </a:cubicBezTo>
                  <a:lnTo>
                    <a:pt x="17152" y="13367"/>
                  </a:lnTo>
                  <a:lnTo>
                    <a:pt x="16983" y="14805"/>
                  </a:lnTo>
                  <a:cubicBezTo>
                    <a:pt x="16878" y="15545"/>
                    <a:pt x="16307" y="16116"/>
                    <a:pt x="15566" y="16180"/>
                  </a:cubicBezTo>
                  <a:lnTo>
                    <a:pt x="14170" y="16370"/>
                  </a:lnTo>
                  <a:lnTo>
                    <a:pt x="13176" y="17428"/>
                  </a:lnTo>
                  <a:cubicBezTo>
                    <a:pt x="12669" y="17956"/>
                    <a:pt x="11886" y="18083"/>
                    <a:pt x="11252" y="17724"/>
                  </a:cubicBezTo>
                  <a:lnTo>
                    <a:pt x="9983" y="17047"/>
                  </a:lnTo>
                  <a:lnTo>
                    <a:pt x="8566" y="17301"/>
                  </a:lnTo>
                  <a:cubicBezTo>
                    <a:pt x="7847" y="17449"/>
                    <a:pt x="7149" y="17089"/>
                    <a:pt x="6832" y="16434"/>
                  </a:cubicBezTo>
                  <a:lnTo>
                    <a:pt x="6197" y="15101"/>
                  </a:lnTo>
                  <a:lnTo>
                    <a:pt x="4886" y="14488"/>
                  </a:lnTo>
                  <a:cubicBezTo>
                    <a:pt x="4209" y="14171"/>
                    <a:pt x="3850" y="13430"/>
                    <a:pt x="4019" y="12711"/>
                  </a:cubicBezTo>
                  <a:lnTo>
                    <a:pt x="4272" y="11337"/>
                  </a:lnTo>
                  <a:lnTo>
                    <a:pt x="3490" y="9814"/>
                  </a:lnTo>
                  <a:cubicBezTo>
                    <a:pt x="3278" y="9200"/>
                    <a:pt x="3469" y="8503"/>
                    <a:pt x="3955" y="8080"/>
                  </a:cubicBezTo>
                  <a:lnTo>
                    <a:pt x="4949" y="7149"/>
                  </a:lnTo>
                  <a:close/>
                  <a:moveTo>
                    <a:pt x="5140" y="571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6387215" y="2920380"/>
              <a:ext cx="234750" cy="236032"/>
            </a:xfrm>
            <a:custGeom>
              <a:avLst/>
              <a:gdLst/>
              <a:ahLst/>
              <a:cxnLst/>
              <a:rect l="l" t="t" r="r" b="b"/>
              <a:pathLst>
                <a:path w="15567" h="15652" extrusionOk="0">
                  <a:moveTo>
                    <a:pt x="3279" y="1904"/>
                  </a:moveTo>
                  <a:cubicBezTo>
                    <a:pt x="2538" y="1968"/>
                    <a:pt x="1967" y="2539"/>
                    <a:pt x="1862" y="3279"/>
                  </a:cubicBezTo>
                  <a:lnTo>
                    <a:pt x="1692" y="4717"/>
                  </a:lnTo>
                  <a:lnTo>
                    <a:pt x="698" y="5648"/>
                  </a:lnTo>
                  <a:cubicBezTo>
                    <a:pt x="191" y="6071"/>
                    <a:pt x="0" y="6768"/>
                    <a:pt x="212" y="7382"/>
                  </a:cubicBezTo>
                  <a:lnTo>
                    <a:pt x="1016" y="8905"/>
                  </a:lnTo>
                  <a:lnTo>
                    <a:pt x="741" y="10258"/>
                  </a:lnTo>
                  <a:cubicBezTo>
                    <a:pt x="593" y="10998"/>
                    <a:pt x="952" y="11739"/>
                    <a:pt x="1608" y="12056"/>
                  </a:cubicBezTo>
                  <a:lnTo>
                    <a:pt x="2940" y="12669"/>
                  </a:lnTo>
                  <a:lnTo>
                    <a:pt x="3554" y="14002"/>
                  </a:lnTo>
                  <a:cubicBezTo>
                    <a:pt x="3871" y="14636"/>
                    <a:pt x="4590" y="15017"/>
                    <a:pt x="5288" y="14869"/>
                  </a:cubicBezTo>
                  <a:lnTo>
                    <a:pt x="6726" y="14615"/>
                  </a:lnTo>
                  <a:lnTo>
                    <a:pt x="7995" y="15292"/>
                  </a:lnTo>
                  <a:cubicBezTo>
                    <a:pt x="8629" y="15651"/>
                    <a:pt x="9412" y="15524"/>
                    <a:pt x="9898" y="14996"/>
                  </a:cubicBezTo>
                  <a:lnTo>
                    <a:pt x="10892" y="13938"/>
                  </a:lnTo>
                  <a:lnTo>
                    <a:pt x="12309" y="13748"/>
                  </a:lnTo>
                  <a:cubicBezTo>
                    <a:pt x="13029" y="13684"/>
                    <a:pt x="13621" y="13113"/>
                    <a:pt x="13705" y="12373"/>
                  </a:cubicBezTo>
                  <a:lnTo>
                    <a:pt x="13896" y="10935"/>
                  </a:lnTo>
                  <a:lnTo>
                    <a:pt x="14890" y="10004"/>
                  </a:lnTo>
                  <a:cubicBezTo>
                    <a:pt x="15397" y="9581"/>
                    <a:pt x="15566" y="8883"/>
                    <a:pt x="15355" y="8270"/>
                  </a:cubicBezTo>
                  <a:lnTo>
                    <a:pt x="14572" y="6768"/>
                  </a:lnTo>
                  <a:lnTo>
                    <a:pt x="14826" y="5394"/>
                  </a:lnTo>
                  <a:cubicBezTo>
                    <a:pt x="14995" y="4654"/>
                    <a:pt x="14636" y="3913"/>
                    <a:pt x="13959" y="3596"/>
                  </a:cubicBezTo>
                  <a:lnTo>
                    <a:pt x="12648" y="2983"/>
                  </a:lnTo>
                  <a:lnTo>
                    <a:pt x="12013" y="1671"/>
                  </a:lnTo>
                  <a:cubicBezTo>
                    <a:pt x="11717" y="1016"/>
                    <a:pt x="10998" y="656"/>
                    <a:pt x="10300" y="783"/>
                  </a:cubicBezTo>
                  <a:lnTo>
                    <a:pt x="8862" y="1058"/>
                  </a:lnTo>
                  <a:lnTo>
                    <a:pt x="7593" y="360"/>
                  </a:lnTo>
                  <a:cubicBezTo>
                    <a:pt x="6959" y="1"/>
                    <a:pt x="6176" y="128"/>
                    <a:pt x="5690" y="656"/>
                  </a:cubicBezTo>
                  <a:lnTo>
                    <a:pt x="4696" y="1714"/>
                  </a:lnTo>
                  <a:close/>
                  <a:moveTo>
                    <a:pt x="3279" y="1904"/>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6387215" y="2948444"/>
              <a:ext cx="85172" cy="198392"/>
            </a:xfrm>
            <a:custGeom>
              <a:avLst/>
              <a:gdLst/>
              <a:ahLst/>
              <a:cxnLst/>
              <a:rect l="l" t="t" r="r" b="b"/>
              <a:pathLst>
                <a:path w="5648" h="13156" extrusionOk="0">
                  <a:moveTo>
                    <a:pt x="3279" y="43"/>
                  </a:moveTo>
                  <a:cubicBezTo>
                    <a:pt x="2538" y="107"/>
                    <a:pt x="1967" y="678"/>
                    <a:pt x="1862" y="1418"/>
                  </a:cubicBezTo>
                  <a:lnTo>
                    <a:pt x="1692" y="2856"/>
                  </a:lnTo>
                  <a:lnTo>
                    <a:pt x="698" y="3787"/>
                  </a:lnTo>
                  <a:cubicBezTo>
                    <a:pt x="191" y="4210"/>
                    <a:pt x="0" y="4907"/>
                    <a:pt x="212" y="5521"/>
                  </a:cubicBezTo>
                  <a:lnTo>
                    <a:pt x="1016" y="7044"/>
                  </a:lnTo>
                  <a:lnTo>
                    <a:pt x="741" y="8397"/>
                  </a:lnTo>
                  <a:cubicBezTo>
                    <a:pt x="593" y="9137"/>
                    <a:pt x="952" y="9878"/>
                    <a:pt x="1608" y="10195"/>
                  </a:cubicBezTo>
                  <a:lnTo>
                    <a:pt x="2940" y="10808"/>
                  </a:lnTo>
                  <a:lnTo>
                    <a:pt x="3554" y="12141"/>
                  </a:lnTo>
                  <a:cubicBezTo>
                    <a:pt x="3871" y="12775"/>
                    <a:pt x="4590" y="13156"/>
                    <a:pt x="5288" y="13008"/>
                  </a:cubicBezTo>
                  <a:lnTo>
                    <a:pt x="5647" y="12944"/>
                  </a:lnTo>
                  <a:cubicBezTo>
                    <a:pt x="5013" y="11696"/>
                    <a:pt x="4103" y="9878"/>
                    <a:pt x="4040" y="9730"/>
                  </a:cubicBezTo>
                  <a:lnTo>
                    <a:pt x="2263" y="8884"/>
                  </a:lnTo>
                  <a:cubicBezTo>
                    <a:pt x="2073" y="8799"/>
                    <a:pt x="2496" y="7065"/>
                    <a:pt x="2560" y="6811"/>
                  </a:cubicBezTo>
                  <a:lnTo>
                    <a:pt x="1587" y="5013"/>
                  </a:lnTo>
                  <a:cubicBezTo>
                    <a:pt x="1587" y="4886"/>
                    <a:pt x="2877" y="3744"/>
                    <a:pt x="3067" y="3575"/>
                  </a:cubicBezTo>
                  <a:lnTo>
                    <a:pt x="3617" y="1"/>
                  </a:lnTo>
                  <a:close/>
                  <a:moveTo>
                    <a:pt x="3279" y="43"/>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p:nvPr/>
          </p:nvSpPr>
          <p:spPr>
            <a:xfrm>
              <a:off x="6311303" y="2854044"/>
              <a:ext cx="398052" cy="384329"/>
            </a:xfrm>
            <a:custGeom>
              <a:avLst/>
              <a:gdLst/>
              <a:ahLst/>
              <a:cxnLst/>
              <a:rect l="l" t="t" r="r" b="b"/>
              <a:pathLst>
                <a:path w="26396" h="25486" extrusionOk="0">
                  <a:moveTo>
                    <a:pt x="2560" y="12225"/>
                  </a:moveTo>
                  <a:cubicBezTo>
                    <a:pt x="2560" y="8080"/>
                    <a:pt x="5056" y="4336"/>
                    <a:pt x="8905" y="2729"/>
                  </a:cubicBezTo>
                  <a:cubicBezTo>
                    <a:pt x="12733" y="1143"/>
                    <a:pt x="17153" y="2031"/>
                    <a:pt x="20093" y="4971"/>
                  </a:cubicBezTo>
                  <a:cubicBezTo>
                    <a:pt x="23011" y="7889"/>
                    <a:pt x="23900" y="12310"/>
                    <a:pt x="22314" y="16159"/>
                  </a:cubicBezTo>
                  <a:cubicBezTo>
                    <a:pt x="20727" y="19987"/>
                    <a:pt x="16984" y="22482"/>
                    <a:pt x="12817" y="22482"/>
                  </a:cubicBezTo>
                  <a:cubicBezTo>
                    <a:pt x="7149" y="22482"/>
                    <a:pt x="2560" y="17893"/>
                    <a:pt x="2560" y="12225"/>
                  </a:cubicBezTo>
                  <a:close/>
                  <a:moveTo>
                    <a:pt x="12817" y="1"/>
                  </a:moveTo>
                  <a:cubicBezTo>
                    <a:pt x="6600" y="1"/>
                    <a:pt x="1354" y="4696"/>
                    <a:pt x="678" y="10871"/>
                  </a:cubicBezTo>
                  <a:cubicBezTo>
                    <a:pt x="1" y="17068"/>
                    <a:pt x="4083" y="22778"/>
                    <a:pt x="10174" y="24132"/>
                  </a:cubicBezTo>
                  <a:cubicBezTo>
                    <a:pt x="16244" y="25486"/>
                    <a:pt x="22377" y="22059"/>
                    <a:pt x="24386" y="16180"/>
                  </a:cubicBezTo>
                  <a:cubicBezTo>
                    <a:pt x="26395" y="10279"/>
                    <a:pt x="23667" y="3807"/>
                    <a:pt x="18041" y="1164"/>
                  </a:cubicBezTo>
                  <a:cubicBezTo>
                    <a:pt x="16413" y="402"/>
                    <a:pt x="14615" y="1"/>
                    <a:pt x="12817" y="1"/>
                  </a:cubicBezTo>
                  <a:close/>
                  <a:moveTo>
                    <a:pt x="12817"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7"/>
            <p:cNvSpPr/>
            <p:nvPr/>
          </p:nvSpPr>
          <p:spPr>
            <a:xfrm>
              <a:off x="6320562" y="2854044"/>
              <a:ext cx="195196" cy="368706"/>
            </a:xfrm>
            <a:custGeom>
              <a:avLst/>
              <a:gdLst/>
              <a:ahLst/>
              <a:cxnLst/>
              <a:rect l="l" t="t" r="r" b="b"/>
              <a:pathLst>
                <a:path w="12944" h="24450" extrusionOk="0">
                  <a:moveTo>
                    <a:pt x="12203" y="1"/>
                  </a:moveTo>
                  <a:cubicBezTo>
                    <a:pt x="5457" y="1"/>
                    <a:pt x="0" y="5478"/>
                    <a:pt x="0" y="12225"/>
                  </a:cubicBezTo>
                  <a:cubicBezTo>
                    <a:pt x="0" y="18972"/>
                    <a:pt x="5457" y="24449"/>
                    <a:pt x="12203" y="24449"/>
                  </a:cubicBezTo>
                  <a:cubicBezTo>
                    <a:pt x="12457" y="24449"/>
                    <a:pt x="12711" y="24449"/>
                    <a:pt x="12944" y="24428"/>
                  </a:cubicBezTo>
                  <a:cubicBezTo>
                    <a:pt x="6493" y="24047"/>
                    <a:pt x="1438" y="18697"/>
                    <a:pt x="1438" y="12225"/>
                  </a:cubicBezTo>
                  <a:cubicBezTo>
                    <a:pt x="1438" y="5753"/>
                    <a:pt x="6493" y="402"/>
                    <a:pt x="12944" y="22"/>
                  </a:cubicBezTo>
                  <a:cubicBezTo>
                    <a:pt x="12711" y="1"/>
                    <a:pt x="12457" y="1"/>
                    <a:pt x="12203" y="1"/>
                  </a:cubicBezTo>
                  <a:close/>
                  <a:moveTo>
                    <a:pt x="12203" y="1"/>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7"/>
            <p:cNvSpPr/>
            <p:nvPr/>
          </p:nvSpPr>
          <p:spPr>
            <a:xfrm>
              <a:off x="6349892" y="2883706"/>
              <a:ext cx="165865" cy="309381"/>
            </a:xfrm>
            <a:custGeom>
              <a:avLst/>
              <a:gdLst/>
              <a:ahLst/>
              <a:cxnLst/>
              <a:rect l="l" t="t" r="r" b="b"/>
              <a:pathLst>
                <a:path w="10999" h="20516" extrusionOk="0">
                  <a:moveTo>
                    <a:pt x="10999" y="22"/>
                  </a:moveTo>
                  <a:cubicBezTo>
                    <a:pt x="5627" y="402"/>
                    <a:pt x="1481" y="4865"/>
                    <a:pt x="1481" y="10258"/>
                  </a:cubicBezTo>
                  <a:cubicBezTo>
                    <a:pt x="1481" y="15630"/>
                    <a:pt x="5627" y="20114"/>
                    <a:pt x="10999" y="20494"/>
                  </a:cubicBezTo>
                  <a:cubicBezTo>
                    <a:pt x="10766" y="20515"/>
                    <a:pt x="10512" y="20515"/>
                    <a:pt x="10258" y="20515"/>
                  </a:cubicBezTo>
                  <a:cubicBezTo>
                    <a:pt x="4590" y="20515"/>
                    <a:pt x="1" y="15926"/>
                    <a:pt x="1" y="10258"/>
                  </a:cubicBezTo>
                  <a:cubicBezTo>
                    <a:pt x="1" y="4590"/>
                    <a:pt x="4590" y="0"/>
                    <a:pt x="10258" y="0"/>
                  </a:cubicBezTo>
                  <a:cubicBezTo>
                    <a:pt x="10512" y="0"/>
                    <a:pt x="10766" y="0"/>
                    <a:pt x="10999" y="22"/>
                  </a:cubicBezTo>
                  <a:close/>
                  <a:moveTo>
                    <a:pt x="10999" y="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7"/>
            <p:cNvSpPr/>
            <p:nvPr/>
          </p:nvSpPr>
          <p:spPr>
            <a:xfrm>
              <a:off x="6237954" y="2782926"/>
              <a:ext cx="154691" cy="164900"/>
            </a:xfrm>
            <a:custGeom>
              <a:avLst/>
              <a:gdLst/>
              <a:ahLst/>
              <a:cxnLst/>
              <a:rect l="l" t="t" r="r" b="b"/>
              <a:pathLst>
                <a:path w="10258" h="10935" extrusionOk="0">
                  <a:moveTo>
                    <a:pt x="2517" y="10935"/>
                  </a:moveTo>
                  <a:cubicBezTo>
                    <a:pt x="3152" y="6599"/>
                    <a:pt x="6049" y="2200"/>
                    <a:pt x="10258" y="360"/>
                  </a:cubicBezTo>
                  <a:cubicBezTo>
                    <a:pt x="8799" y="106"/>
                    <a:pt x="7339" y="0"/>
                    <a:pt x="5859" y="21"/>
                  </a:cubicBezTo>
                  <a:cubicBezTo>
                    <a:pt x="2856" y="2475"/>
                    <a:pt x="783" y="5901"/>
                    <a:pt x="1" y="9708"/>
                  </a:cubicBezTo>
                  <a:cubicBezTo>
                    <a:pt x="424" y="9940"/>
                    <a:pt x="910" y="10173"/>
                    <a:pt x="1439" y="10406"/>
                  </a:cubicBezTo>
                  <a:cubicBezTo>
                    <a:pt x="1819" y="10575"/>
                    <a:pt x="2179" y="10744"/>
                    <a:pt x="2517" y="10935"/>
                  </a:cubicBezTo>
                  <a:close/>
                  <a:moveTo>
                    <a:pt x="2517" y="10935"/>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7"/>
            <p:cNvSpPr/>
            <p:nvPr/>
          </p:nvSpPr>
          <p:spPr>
            <a:xfrm>
              <a:off x="6237954" y="2906673"/>
              <a:ext cx="42752" cy="41153"/>
            </a:xfrm>
            <a:custGeom>
              <a:avLst/>
              <a:gdLst/>
              <a:ahLst/>
              <a:cxnLst/>
              <a:rect l="l" t="t" r="r" b="b"/>
              <a:pathLst>
                <a:path w="2835" h="2729" extrusionOk="0">
                  <a:moveTo>
                    <a:pt x="2517" y="2729"/>
                  </a:moveTo>
                  <a:cubicBezTo>
                    <a:pt x="2602" y="2221"/>
                    <a:pt x="2687" y="1713"/>
                    <a:pt x="2835" y="1227"/>
                  </a:cubicBezTo>
                  <a:cubicBezTo>
                    <a:pt x="2010" y="804"/>
                    <a:pt x="1143" y="508"/>
                    <a:pt x="360" y="0"/>
                  </a:cubicBezTo>
                  <a:cubicBezTo>
                    <a:pt x="233" y="487"/>
                    <a:pt x="106" y="994"/>
                    <a:pt x="1" y="1481"/>
                  </a:cubicBezTo>
                  <a:cubicBezTo>
                    <a:pt x="424" y="1713"/>
                    <a:pt x="910" y="1946"/>
                    <a:pt x="1439" y="2179"/>
                  </a:cubicBezTo>
                  <a:cubicBezTo>
                    <a:pt x="1819" y="2348"/>
                    <a:pt x="2179" y="2538"/>
                    <a:pt x="2517" y="2729"/>
                  </a:cubicBezTo>
                  <a:close/>
                  <a:moveTo>
                    <a:pt x="2517" y="2729"/>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7"/>
            <p:cNvSpPr/>
            <p:nvPr/>
          </p:nvSpPr>
          <p:spPr>
            <a:xfrm>
              <a:off x="6200646" y="2782926"/>
              <a:ext cx="382414" cy="255470"/>
            </a:xfrm>
            <a:custGeom>
              <a:avLst/>
              <a:gdLst/>
              <a:ahLst/>
              <a:cxnLst/>
              <a:rect l="l" t="t" r="r" b="b"/>
              <a:pathLst>
                <a:path w="25359" h="16941" extrusionOk="0">
                  <a:moveTo>
                    <a:pt x="2475" y="9687"/>
                  </a:moveTo>
                  <a:cubicBezTo>
                    <a:pt x="3257" y="5880"/>
                    <a:pt x="5330" y="2454"/>
                    <a:pt x="8333" y="0"/>
                  </a:cubicBezTo>
                  <a:cubicBezTo>
                    <a:pt x="7423" y="21"/>
                    <a:pt x="6493" y="85"/>
                    <a:pt x="5583" y="191"/>
                  </a:cubicBezTo>
                  <a:cubicBezTo>
                    <a:pt x="2559" y="529"/>
                    <a:pt x="0" y="2200"/>
                    <a:pt x="0" y="5626"/>
                  </a:cubicBezTo>
                  <a:cubicBezTo>
                    <a:pt x="0" y="7762"/>
                    <a:pt x="867" y="8798"/>
                    <a:pt x="2475" y="9687"/>
                  </a:cubicBezTo>
                  <a:close/>
                  <a:moveTo>
                    <a:pt x="7952" y="16941"/>
                  </a:moveTo>
                  <a:cubicBezTo>
                    <a:pt x="7741" y="13219"/>
                    <a:pt x="6599" y="11844"/>
                    <a:pt x="4991" y="10935"/>
                  </a:cubicBezTo>
                  <a:cubicBezTo>
                    <a:pt x="5626" y="6599"/>
                    <a:pt x="8523" y="2200"/>
                    <a:pt x="12732" y="360"/>
                  </a:cubicBezTo>
                  <a:cubicBezTo>
                    <a:pt x="17195" y="1100"/>
                    <a:pt x="21424" y="3003"/>
                    <a:pt x="25358" y="5880"/>
                  </a:cubicBezTo>
                  <a:cubicBezTo>
                    <a:pt x="17258" y="2073"/>
                    <a:pt x="7952" y="7995"/>
                    <a:pt x="7952" y="16941"/>
                  </a:cubicBezTo>
                  <a:close/>
                  <a:moveTo>
                    <a:pt x="7952" y="1694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7"/>
            <p:cNvSpPr/>
            <p:nvPr/>
          </p:nvSpPr>
          <p:spPr>
            <a:xfrm>
              <a:off x="6200646" y="2803330"/>
              <a:ext cx="130125" cy="234750"/>
            </a:xfrm>
            <a:custGeom>
              <a:avLst/>
              <a:gdLst/>
              <a:ahLst/>
              <a:cxnLst/>
              <a:rect l="l" t="t" r="r" b="b"/>
              <a:pathLst>
                <a:path w="8629" h="15567" extrusionOk="0">
                  <a:moveTo>
                    <a:pt x="2475" y="8334"/>
                  </a:moveTo>
                  <a:cubicBezTo>
                    <a:pt x="2580" y="7847"/>
                    <a:pt x="2707" y="7340"/>
                    <a:pt x="2834" y="6853"/>
                  </a:cubicBezTo>
                  <a:cubicBezTo>
                    <a:pt x="2538" y="6684"/>
                    <a:pt x="2263" y="6451"/>
                    <a:pt x="2030" y="6198"/>
                  </a:cubicBezTo>
                  <a:cubicBezTo>
                    <a:pt x="973" y="4950"/>
                    <a:pt x="1227" y="2095"/>
                    <a:pt x="2178" y="1"/>
                  </a:cubicBezTo>
                  <a:cubicBezTo>
                    <a:pt x="846" y="889"/>
                    <a:pt x="0" y="2285"/>
                    <a:pt x="0" y="4273"/>
                  </a:cubicBezTo>
                  <a:cubicBezTo>
                    <a:pt x="0" y="6409"/>
                    <a:pt x="867" y="7445"/>
                    <a:pt x="2475" y="8334"/>
                  </a:cubicBezTo>
                  <a:close/>
                  <a:moveTo>
                    <a:pt x="5309" y="8080"/>
                  </a:moveTo>
                  <a:cubicBezTo>
                    <a:pt x="7001" y="8989"/>
                    <a:pt x="8037" y="10089"/>
                    <a:pt x="8629" y="11506"/>
                  </a:cubicBezTo>
                  <a:cubicBezTo>
                    <a:pt x="8185" y="12817"/>
                    <a:pt x="7952" y="14192"/>
                    <a:pt x="7952" y="15567"/>
                  </a:cubicBezTo>
                  <a:cubicBezTo>
                    <a:pt x="7741" y="11844"/>
                    <a:pt x="6599" y="10470"/>
                    <a:pt x="4991" y="9560"/>
                  </a:cubicBezTo>
                  <a:cubicBezTo>
                    <a:pt x="5076" y="9053"/>
                    <a:pt x="5161" y="8566"/>
                    <a:pt x="5309" y="8080"/>
                  </a:cubicBezTo>
                  <a:close/>
                  <a:moveTo>
                    <a:pt x="5309" y="808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7"/>
            <p:cNvSpPr/>
            <p:nvPr/>
          </p:nvSpPr>
          <p:spPr>
            <a:xfrm>
              <a:off x="6393278" y="2813855"/>
              <a:ext cx="44019" cy="22032"/>
            </a:xfrm>
            <a:custGeom>
              <a:avLst/>
              <a:gdLst/>
              <a:ahLst/>
              <a:cxnLst/>
              <a:rect l="l" t="t" r="r" b="b"/>
              <a:pathLst>
                <a:path w="2919" h="1461" extrusionOk="0">
                  <a:moveTo>
                    <a:pt x="0" y="1"/>
                  </a:moveTo>
                  <a:lnTo>
                    <a:pt x="0" y="974"/>
                  </a:lnTo>
                  <a:lnTo>
                    <a:pt x="973" y="974"/>
                  </a:lnTo>
                  <a:lnTo>
                    <a:pt x="973" y="1"/>
                  </a:lnTo>
                  <a:close/>
                  <a:moveTo>
                    <a:pt x="1946" y="487"/>
                  </a:moveTo>
                  <a:lnTo>
                    <a:pt x="1946" y="1460"/>
                  </a:lnTo>
                  <a:lnTo>
                    <a:pt x="2919" y="1460"/>
                  </a:lnTo>
                  <a:lnTo>
                    <a:pt x="2919" y="48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7"/>
            <p:cNvSpPr/>
            <p:nvPr/>
          </p:nvSpPr>
          <p:spPr>
            <a:xfrm>
              <a:off x="6379555" y="2915479"/>
              <a:ext cx="250072" cy="245683"/>
            </a:xfrm>
            <a:custGeom>
              <a:avLst/>
              <a:gdLst/>
              <a:ahLst/>
              <a:cxnLst/>
              <a:rect l="l" t="t" r="r" b="b"/>
              <a:pathLst>
                <a:path w="16583" h="16292" extrusionOk="0">
                  <a:moveTo>
                    <a:pt x="7355" y="978"/>
                  </a:moveTo>
                  <a:cubicBezTo>
                    <a:pt x="7532" y="978"/>
                    <a:pt x="7709" y="1021"/>
                    <a:pt x="7868" y="1108"/>
                  </a:cubicBezTo>
                  <a:lnTo>
                    <a:pt x="9307" y="1891"/>
                  </a:lnTo>
                  <a:lnTo>
                    <a:pt x="10893" y="1595"/>
                  </a:lnTo>
                  <a:cubicBezTo>
                    <a:pt x="10967" y="1579"/>
                    <a:pt x="11041" y="1571"/>
                    <a:pt x="11113" y="1571"/>
                  </a:cubicBezTo>
                  <a:cubicBezTo>
                    <a:pt x="11521" y="1571"/>
                    <a:pt x="11898" y="1813"/>
                    <a:pt x="12077" y="2208"/>
                  </a:cubicBezTo>
                  <a:lnTo>
                    <a:pt x="12775" y="3667"/>
                  </a:lnTo>
                  <a:lnTo>
                    <a:pt x="14256" y="4365"/>
                  </a:lnTo>
                  <a:cubicBezTo>
                    <a:pt x="14721" y="4577"/>
                    <a:pt x="14975" y="5105"/>
                    <a:pt x="14848" y="5592"/>
                  </a:cubicBezTo>
                  <a:lnTo>
                    <a:pt x="14552" y="7157"/>
                  </a:lnTo>
                  <a:lnTo>
                    <a:pt x="15419" y="8785"/>
                  </a:lnTo>
                  <a:cubicBezTo>
                    <a:pt x="15546" y="9208"/>
                    <a:pt x="15419" y="9653"/>
                    <a:pt x="15080" y="9949"/>
                  </a:cubicBezTo>
                  <a:lnTo>
                    <a:pt x="13938" y="11027"/>
                  </a:lnTo>
                  <a:lnTo>
                    <a:pt x="13748" y="12635"/>
                  </a:lnTo>
                  <a:cubicBezTo>
                    <a:pt x="13663" y="13142"/>
                    <a:pt x="13283" y="13523"/>
                    <a:pt x="12775" y="13586"/>
                  </a:cubicBezTo>
                  <a:lnTo>
                    <a:pt x="11189" y="13798"/>
                  </a:lnTo>
                  <a:lnTo>
                    <a:pt x="10068" y="14961"/>
                  </a:lnTo>
                  <a:cubicBezTo>
                    <a:pt x="9860" y="15195"/>
                    <a:pt x="9571" y="15318"/>
                    <a:pt x="9281" y="15318"/>
                  </a:cubicBezTo>
                  <a:cubicBezTo>
                    <a:pt x="9101" y="15318"/>
                    <a:pt x="8919" y="15270"/>
                    <a:pt x="8757" y="15173"/>
                  </a:cubicBezTo>
                  <a:lnTo>
                    <a:pt x="7319" y="14411"/>
                  </a:lnTo>
                  <a:lnTo>
                    <a:pt x="5732" y="14707"/>
                  </a:lnTo>
                  <a:cubicBezTo>
                    <a:pt x="5666" y="14719"/>
                    <a:pt x="5600" y="14724"/>
                    <a:pt x="5535" y="14724"/>
                  </a:cubicBezTo>
                  <a:cubicBezTo>
                    <a:pt x="5119" y="14724"/>
                    <a:pt x="4731" y="14496"/>
                    <a:pt x="4548" y="14094"/>
                  </a:cubicBezTo>
                  <a:lnTo>
                    <a:pt x="3850" y="12635"/>
                  </a:lnTo>
                  <a:lnTo>
                    <a:pt x="2370" y="11937"/>
                  </a:lnTo>
                  <a:cubicBezTo>
                    <a:pt x="1904" y="11704"/>
                    <a:pt x="1651" y="11196"/>
                    <a:pt x="1777" y="10689"/>
                  </a:cubicBezTo>
                  <a:lnTo>
                    <a:pt x="2074" y="9145"/>
                  </a:lnTo>
                  <a:lnTo>
                    <a:pt x="1206" y="7516"/>
                  </a:lnTo>
                  <a:cubicBezTo>
                    <a:pt x="1080" y="7093"/>
                    <a:pt x="1206" y="6628"/>
                    <a:pt x="1545" y="6353"/>
                  </a:cubicBezTo>
                  <a:lnTo>
                    <a:pt x="2687" y="5275"/>
                  </a:lnTo>
                  <a:lnTo>
                    <a:pt x="2877" y="3667"/>
                  </a:lnTo>
                  <a:cubicBezTo>
                    <a:pt x="2941" y="3160"/>
                    <a:pt x="3342" y="2758"/>
                    <a:pt x="3850" y="2716"/>
                  </a:cubicBezTo>
                  <a:lnTo>
                    <a:pt x="5436" y="2504"/>
                  </a:lnTo>
                  <a:lnTo>
                    <a:pt x="6557" y="1320"/>
                  </a:lnTo>
                  <a:cubicBezTo>
                    <a:pt x="6768" y="1095"/>
                    <a:pt x="7062" y="978"/>
                    <a:pt x="7355" y="978"/>
                  </a:cubicBezTo>
                  <a:close/>
                  <a:moveTo>
                    <a:pt x="7339" y="1"/>
                  </a:moveTo>
                  <a:cubicBezTo>
                    <a:pt x="6782" y="1"/>
                    <a:pt x="6232" y="230"/>
                    <a:pt x="5838" y="664"/>
                  </a:cubicBezTo>
                  <a:lnTo>
                    <a:pt x="4950" y="1573"/>
                  </a:lnTo>
                  <a:lnTo>
                    <a:pt x="3723" y="1743"/>
                  </a:lnTo>
                  <a:cubicBezTo>
                    <a:pt x="2771" y="1848"/>
                    <a:pt x="2010" y="2589"/>
                    <a:pt x="1904" y="3540"/>
                  </a:cubicBezTo>
                  <a:lnTo>
                    <a:pt x="1735" y="4809"/>
                  </a:lnTo>
                  <a:lnTo>
                    <a:pt x="868" y="5613"/>
                  </a:lnTo>
                  <a:cubicBezTo>
                    <a:pt x="234" y="6184"/>
                    <a:pt x="1" y="7051"/>
                    <a:pt x="276" y="7855"/>
                  </a:cubicBezTo>
                  <a:lnTo>
                    <a:pt x="276" y="7897"/>
                  </a:lnTo>
                  <a:lnTo>
                    <a:pt x="1016" y="9293"/>
                  </a:lnTo>
                  <a:lnTo>
                    <a:pt x="783" y="10499"/>
                  </a:lnTo>
                  <a:cubicBezTo>
                    <a:pt x="572" y="11429"/>
                    <a:pt x="1037" y="12402"/>
                    <a:pt x="1925" y="12825"/>
                  </a:cubicBezTo>
                  <a:lnTo>
                    <a:pt x="3068" y="13375"/>
                  </a:lnTo>
                  <a:lnTo>
                    <a:pt x="3617" y="14517"/>
                  </a:lnTo>
                  <a:cubicBezTo>
                    <a:pt x="3979" y="15240"/>
                    <a:pt x="4695" y="15700"/>
                    <a:pt x="5477" y="15700"/>
                  </a:cubicBezTo>
                  <a:cubicBezTo>
                    <a:pt x="5610" y="15700"/>
                    <a:pt x="5745" y="15687"/>
                    <a:pt x="5880" y="15659"/>
                  </a:cubicBezTo>
                  <a:lnTo>
                    <a:pt x="7128" y="15426"/>
                  </a:lnTo>
                  <a:lnTo>
                    <a:pt x="8249" y="16040"/>
                  </a:lnTo>
                  <a:cubicBezTo>
                    <a:pt x="8563" y="16209"/>
                    <a:pt x="8907" y="16292"/>
                    <a:pt x="9249" y="16292"/>
                  </a:cubicBezTo>
                  <a:cubicBezTo>
                    <a:pt x="9807" y="16292"/>
                    <a:pt x="10360" y="16070"/>
                    <a:pt x="10766" y="15638"/>
                  </a:cubicBezTo>
                  <a:lnTo>
                    <a:pt x="11633" y="14728"/>
                  </a:lnTo>
                  <a:lnTo>
                    <a:pt x="12860" y="14559"/>
                  </a:lnTo>
                  <a:cubicBezTo>
                    <a:pt x="13811" y="14453"/>
                    <a:pt x="14573" y="13713"/>
                    <a:pt x="14700" y="12762"/>
                  </a:cubicBezTo>
                  <a:lnTo>
                    <a:pt x="14869" y="11493"/>
                  </a:lnTo>
                  <a:lnTo>
                    <a:pt x="15715" y="10689"/>
                  </a:lnTo>
                  <a:cubicBezTo>
                    <a:pt x="16349" y="10118"/>
                    <a:pt x="16582" y="9230"/>
                    <a:pt x="16328" y="8426"/>
                  </a:cubicBezTo>
                  <a:lnTo>
                    <a:pt x="16328" y="8405"/>
                  </a:lnTo>
                  <a:lnTo>
                    <a:pt x="15588" y="7009"/>
                  </a:lnTo>
                  <a:lnTo>
                    <a:pt x="15821" y="5803"/>
                  </a:lnTo>
                  <a:cubicBezTo>
                    <a:pt x="16011" y="4852"/>
                    <a:pt x="15546" y="3900"/>
                    <a:pt x="14679" y="3477"/>
                  </a:cubicBezTo>
                  <a:lnTo>
                    <a:pt x="13515" y="2927"/>
                  </a:lnTo>
                  <a:lnTo>
                    <a:pt x="12965" y="1785"/>
                  </a:lnTo>
                  <a:cubicBezTo>
                    <a:pt x="12619" y="1036"/>
                    <a:pt x="11878" y="587"/>
                    <a:pt x="11083" y="587"/>
                  </a:cubicBezTo>
                  <a:cubicBezTo>
                    <a:pt x="10957" y="587"/>
                    <a:pt x="10830" y="599"/>
                    <a:pt x="10702" y="622"/>
                  </a:cubicBezTo>
                  <a:lnTo>
                    <a:pt x="9455" y="876"/>
                  </a:lnTo>
                  <a:lnTo>
                    <a:pt x="8334" y="262"/>
                  </a:lnTo>
                  <a:cubicBezTo>
                    <a:pt x="8021" y="86"/>
                    <a:pt x="7679" y="1"/>
                    <a:pt x="7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7"/>
            <p:cNvSpPr/>
            <p:nvPr/>
          </p:nvSpPr>
          <p:spPr>
            <a:xfrm>
              <a:off x="6329806" y="2876045"/>
              <a:ext cx="337128" cy="324476"/>
            </a:xfrm>
            <a:custGeom>
              <a:avLst/>
              <a:gdLst/>
              <a:ahLst/>
              <a:cxnLst/>
              <a:rect l="l" t="t" r="r" b="b"/>
              <a:pathLst>
                <a:path w="22356" h="21517" extrusionOk="0">
                  <a:moveTo>
                    <a:pt x="11609" y="975"/>
                  </a:moveTo>
                  <a:cubicBezTo>
                    <a:pt x="12866" y="975"/>
                    <a:pt x="14131" y="1217"/>
                    <a:pt x="15334" y="1714"/>
                  </a:cubicBezTo>
                  <a:cubicBezTo>
                    <a:pt x="18993" y="3237"/>
                    <a:pt x="21383" y="6811"/>
                    <a:pt x="21383" y="10766"/>
                  </a:cubicBezTo>
                  <a:cubicBezTo>
                    <a:pt x="21383" y="16159"/>
                    <a:pt x="17005" y="20537"/>
                    <a:pt x="11590" y="20537"/>
                  </a:cubicBezTo>
                  <a:cubicBezTo>
                    <a:pt x="7636" y="20537"/>
                    <a:pt x="4082" y="18147"/>
                    <a:pt x="2560" y="14509"/>
                  </a:cubicBezTo>
                  <a:cubicBezTo>
                    <a:pt x="1058" y="10851"/>
                    <a:pt x="1883" y="6642"/>
                    <a:pt x="4675" y="3850"/>
                  </a:cubicBezTo>
                  <a:cubicBezTo>
                    <a:pt x="6557" y="1967"/>
                    <a:pt x="9065" y="975"/>
                    <a:pt x="11609" y="975"/>
                  </a:cubicBezTo>
                  <a:close/>
                  <a:moveTo>
                    <a:pt x="11590" y="1"/>
                  </a:moveTo>
                  <a:cubicBezTo>
                    <a:pt x="7255" y="1"/>
                    <a:pt x="3321" y="2623"/>
                    <a:pt x="1671" y="6642"/>
                  </a:cubicBezTo>
                  <a:cubicBezTo>
                    <a:pt x="1" y="10660"/>
                    <a:pt x="910" y="15292"/>
                    <a:pt x="3998" y="18359"/>
                  </a:cubicBezTo>
                  <a:cubicBezTo>
                    <a:pt x="6051" y="20426"/>
                    <a:pt x="8806" y="21517"/>
                    <a:pt x="11609" y="21517"/>
                  </a:cubicBezTo>
                  <a:cubicBezTo>
                    <a:pt x="12992" y="21517"/>
                    <a:pt x="14387" y="21251"/>
                    <a:pt x="15715" y="20706"/>
                  </a:cubicBezTo>
                  <a:cubicBezTo>
                    <a:pt x="19733" y="19035"/>
                    <a:pt x="22356" y="15123"/>
                    <a:pt x="22356" y="10766"/>
                  </a:cubicBezTo>
                  <a:cubicBezTo>
                    <a:pt x="22356" y="4823"/>
                    <a:pt x="17533" y="22"/>
                    <a:pt x="1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7"/>
            <p:cNvSpPr/>
            <p:nvPr/>
          </p:nvSpPr>
          <p:spPr>
            <a:xfrm>
              <a:off x="6193302" y="2775703"/>
              <a:ext cx="539970" cy="454421"/>
            </a:xfrm>
            <a:custGeom>
              <a:avLst/>
              <a:gdLst/>
              <a:ahLst/>
              <a:cxnLst/>
              <a:rect l="l" t="t" r="r" b="b"/>
              <a:pathLst>
                <a:path w="35807" h="30134" extrusionOk="0">
                  <a:moveTo>
                    <a:pt x="9445" y="982"/>
                  </a:moveTo>
                  <a:cubicBezTo>
                    <a:pt x="10173" y="982"/>
                    <a:pt x="10910" y="1026"/>
                    <a:pt x="11633" y="1114"/>
                  </a:cubicBezTo>
                  <a:cubicBezTo>
                    <a:pt x="10047" y="2087"/>
                    <a:pt x="8672" y="3377"/>
                    <a:pt x="7614" y="4899"/>
                  </a:cubicBezTo>
                  <a:cubicBezTo>
                    <a:pt x="6388" y="6634"/>
                    <a:pt x="5542" y="8601"/>
                    <a:pt x="5119" y="10673"/>
                  </a:cubicBezTo>
                  <a:cubicBezTo>
                    <a:pt x="4950" y="10589"/>
                    <a:pt x="4759" y="10504"/>
                    <a:pt x="4590" y="10419"/>
                  </a:cubicBezTo>
                  <a:cubicBezTo>
                    <a:pt x="4209" y="10250"/>
                    <a:pt x="3850" y="10081"/>
                    <a:pt x="3533" y="9912"/>
                  </a:cubicBezTo>
                  <a:lnTo>
                    <a:pt x="3511" y="9912"/>
                  </a:lnTo>
                  <a:cubicBezTo>
                    <a:pt x="4315" y="6422"/>
                    <a:pt x="6240" y="3271"/>
                    <a:pt x="9010" y="987"/>
                  </a:cubicBezTo>
                  <a:cubicBezTo>
                    <a:pt x="9155" y="983"/>
                    <a:pt x="9300" y="982"/>
                    <a:pt x="9445" y="982"/>
                  </a:cubicBezTo>
                  <a:close/>
                  <a:moveTo>
                    <a:pt x="13304" y="1325"/>
                  </a:moveTo>
                  <a:cubicBezTo>
                    <a:pt x="14298" y="1494"/>
                    <a:pt x="15292" y="1727"/>
                    <a:pt x="16243" y="2023"/>
                  </a:cubicBezTo>
                  <a:cubicBezTo>
                    <a:pt x="18528" y="2700"/>
                    <a:pt x="20706" y="3652"/>
                    <a:pt x="22736" y="4878"/>
                  </a:cubicBezTo>
                  <a:cubicBezTo>
                    <a:pt x="22033" y="4761"/>
                    <a:pt x="21332" y="4704"/>
                    <a:pt x="20639" y="4704"/>
                  </a:cubicBezTo>
                  <a:cubicBezTo>
                    <a:pt x="14979" y="4704"/>
                    <a:pt x="9864" y="8510"/>
                    <a:pt x="8376" y="14163"/>
                  </a:cubicBezTo>
                  <a:cubicBezTo>
                    <a:pt x="8185" y="13571"/>
                    <a:pt x="7889" y="13021"/>
                    <a:pt x="7530" y="12513"/>
                  </a:cubicBezTo>
                  <a:cubicBezTo>
                    <a:pt x="7107" y="11963"/>
                    <a:pt x="6599" y="11519"/>
                    <a:pt x="6028" y="11160"/>
                  </a:cubicBezTo>
                  <a:cubicBezTo>
                    <a:pt x="6747" y="6909"/>
                    <a:pt x="9645" y="3017"/>
                    <a:pt x="13304" y="1325"/>
                  </a:cubicBezTo>
                  <a:close/>
                  <a:moveTo>
                    <a:pt x="9073" y="1"/>
                  </a:moveTo>
                  <a:cubicBezTo>
                    <a:pt x="8056" y="1"/>
                    <a:pt x="7040" y="61"/>
                    <a:pt x="6028" y="183"/>
                  </a:cubicBezTo>
                  <a:cubicBezTo>
                    <a:pt x="5796" y="204"/>
                    <a:pt x="5584" y="225"/>
                    <a:pt x="5373" y="268"/>
                  </a:cubicBezTo>
                  <a:lnTo>
                    <a:pt x="5542" y="1241"/>
                  </a:lnTo>
                  <a:cubicBezTo>
                    <a:pt x="5732" y="1198"/>
                    <a:pt x="5944" y="1177"/>
                    <a:pt x="6134" y="1156"/>
                  </a:cubicBezTo>
                  <a:cubicBezTo>
                    <a:pt x="6578" y="1093"/>
                    <a:pt x="7022" y="1050"/>
                    <a:pt x="7488" y="1029"/>
                  </a:cubicBezTo>
                  <a:lnTo>
                    <a:pt x="7488" y="1029"/>
                  </a:lnTo>
                  <a:cubicBezTo>
                    <a:pt x="5098" y="3292"/>
                    <a:pt x="3427" y="6211"/>
                    <a:pt x="2644" y="9404"/>
                  </a:cubicBezTo>
                  <a:cubicBezTo>
                    <a:pt x="1481" y="8622"/>
                    <a:pt x="973" y="7712"/>
                    <a:pt x="973" y="6105"/>
                  </a:cubicBezTo>
                  <a:cubicBezTo>
                    <a:pt x="973" y="3186"/>
                    <a:pt x="2940" y="1960"/>
                    <a:pt x="4611" y="1452"/>
                  </a:cubicBezTo>
                  <a:lnTo>
                    <a:pt x="4336" y="522"/>
                  </a:lnTo>
                  <a:cubicBezTo>
                    <a:pt x="1523" y="1368"/>
                    <a:pt x="1" y="3356"/>
                    <a:pt x="1" y="6105"/>
                  </a:cubicBezTo>
                  <a:cubicBezTo>
                    <a:pt x="1" y="9193"/>
                    <a:pt x="1735" y="10208"/>
                    <a:pt x="4188" y="11308"/>
                  </a:cubicBezTo>
                  <a:cubicBezTo>
                    <a:pt x="5330" y="11836"/>
                    <a:pt x="6113" y="12281"/>
                    <a:pt x="6726" y="13084"/>
                  </a:cubicBezTo>
                  <a:cubicBezTo>
                    <a:pt x="7445" y="14057"/>
                    <a:pt x="7826" y="15432"/>
                    <a:pt x="7953" y="17441"/>
                  </a:cubicBezTo>
                  <a:cubicBezTo>
                    <a:pt x="7953" y="22475"/>
                    <a:pt x="10935" y="27043"/>
                    <a:pt x="15545" y="29073"/>
                  </a:cubicBezTo>
                  <a:cubicBezTo>
                    <a:pt x="17187" y="29786"/>
                    <a:pt x="18922" y="30134"/>
                    <a:pt x="20644" y="30134"/>
                  </a:cubicBezTo>
                  <a:cubicBezTo>
                    <a:pt x="23779" y="30134"/>
                    <a:pt x="26869" y="28980"/>
                    <a:pt x="29271" y="26768"/>
                  </a:cubicBezTo>
                  <a:lnTo>
                    <a:pt x="28595" y="26049"/>
                  </a:lnTo>
                  <a:cubicBezTo>
                    <a:pt x="26328" y="28143"/>
                    <a:pt x="23461" y="29181"/>
                    <a:pt x="20600" y="29181"/>
                  </a:cubicBezTo>
                  <a:cubicBezTo>
                    <a:pt x="17509" y="29181"/>
                    <a:pt x="14426" y="27968"/>
                    <a:pt x="12119" y="25562"/>
                  </a:cubicBezTo>
                  <a:cubicBezTo>
                    <a:pt x="7657" y="20952"/>
                    <a:pt x="7720" y="13634"/>
                    <a:pt x="12246" y="9087"/>
                  </a:cubicBezTo>
                  <a:cubicBezTo>
                    <a:pt x="14560" y="6773"/>
                    <a:pt x="17591" y="5610"/>
                    <a:pt x="20620" y="5610"/>
                  </a:cubicBezTo>
                  <a:cubicBezTo>
                    <a:pt x="23545" y="5610"/>
                    <a:pt x="26468" y="6694"/>
                    <a:pt x="28743" y="8876"/>
                  </a:cubicBezTo>
                  <a:cubicBezTo>
                    <a:pt x="33374" y="13296"/>
                    <a:pt x="33628" y="20635"/>
                    <a:pt x="29293" y="25351"/>
                  </a:cubicBezTo>
                  <a:lnTo>
                    <a:pt x="30012" y="26028"/>
                  </a:lnTo>
                  <a:cubicBezTo>
                    <a:pt x="35807" y="19725"/>
                    <a:pt x="33861" y="9616"/>
                    <a:pt x="26120" y="5936"/>
                  </a:cubicBezTo>
                  <a:lnTo>
                    <a:pt x="26120" y="5957"/>
                  </a:lnTo>
                  <a:cubicBezTo>
                    <a:pt x="23223" y="3779"/>
                    <a:pt x="19966" y="2129"/>
                    <a:pt x="16518" y="1093"/>
                  </a:cubicBezTo>
                  <a:cubicBezTo>
                    <a:pt x="14094" y="370"/>
                    <a:pt x="11584" y="1"/>
                    <a:pt x="9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27"/>
          <p:cNvGrpSpPr/>
          <p:nvPr/>
        </p:nvGrpSpPr>
        <p:grpSpPr>
          <a:xfrm>
            <a:off x="5632582" y="3578315"/>
            <a:ext cx="641482" cy="549327"/>
            <a:chOff x="5382571" y="2775703"/>
            <a:chExt cx="540286" cy="462669"/>
          </a:xfrm>
        </p:grpSpPr>
        <p:sp>
          <p:nvSpPr>
            <p:cNvPr id="837" name="Google Shape;837;p27"/>
            <p:cNvSpPr/>
            <p:nvPr/>
          </p:nvSpPr>
          <p:spPr>
            <a:xfrm>
              <a:off x="5500904" y="2854044"/>
              <a:ext cx="398037" cy="384329"/>
            </a:xfrm>
            <a:custGeom>
              <a:avLst/>
              <a:gdLst/>
              <a:ahLst/>
              <a:cxnLst/>
              <a:rect l="l" t="t" r="r" b="b"/>
              <a:pathLst>
                <a:path w="26395" h="25486" extrusionOk="0">
                  <a:moveTo>
                    <a:pt x="12817" y="1"/>
                  </a:moveTo>
                  <a:cubicBezTo>
                    <a:pt x="6599" y="1"/>
                    <a:pt x="1354" y="4696"/>
                    <a:pt x="677" y="10871"/>
                  </a:cubicBezTo>
                  <a:cubicBezTo>
                    <a:pt x="0" y="17068"/>
                    <a:pt x="4082" y="22778"/>
                    <a:pt x="10152" y="24132"/>
                  </a:cubicBezTo>
                  <a:cubicBezTo>
                    <a:pt x="16243" y="25486"/>
                    <a:pt x="22355" y="22059"/>
                    <a:pt x="24385" y="16180"/>
                  </a:cubicBezTo>
                  <a:cubicBezTo>
                    <a:pt x="26395" y="10279"/>
                    <a:pt x="23666" y="3807"/>
                    <a:pt x="18020" y="1164"/>
                  </a:cubicBezTo>
                  <a:cubicBezTo>
                    <a:pt x="16391" y="402"/>
                    <a:pt x="14614" y="1"/>
                    <a:pt x="12817" y="1"/>
                  </a:cubicBezTo>
                  <a:close/>
                  <a:moveTo>
                    <a:pt x="2559" y="12225"/>
                  </a:moveTo>
                  <a:cubicBezTo>
                    <a:pt x="2559" y="8080"/>
                    <a:pt x="5055" y="4336"/>
                    <a:pt x="8883" y="2729"/>
                  </a:cubicBezTo>
                  <a:cubicBezTo>
                    <a:pt x="12732" y="1143"/>
                    <a:pt x="17152" y="2031"/>
                    <a:pt x="20071" y="4971"/>
                  </a:cubicBezTo>
                  <a:cubicBezTo>
                    <a:pt x="23011" y="7889"/>
                    <a:pt x="23899" y="12310"/>
                    <a:pt x="22313" y="16159"/>
                  </a:cubicBezTo>
                  <a:cubicBezTo>
                    <a:pt x="20705" y="19987"/>
                    <a:pt x="16962" y="22482"/>
                    <a:pt x="12817" y="22482"/>
                  </a:cubicBezTo>
                  <a:cubicBezTo>
                    <a:pt x="7149" y="22482"/>
                    <a:pt x="2559" y="17893"/>
                    <a:pt x="2559" y="12225"/>
                  </a:cubicBezTo>
                  <a:close/>
                  <a:moveTo>
                    <a:pt x="2559" y="12225"/>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7"/>
            <p:cNvSpPr/>
            <p:nvPr/>
          </p:nvSpPr>
          <p:spPr>
            <a:xfrm>
              <a:off x="5527369" y="2883706"/>
              <a:ext cx="321822" cy="321506"/>
            </a:xfrm>
            <a:custGeom>
              <a:avLst/>
              <a:gdLst/>
              <a:ahLst/>
              <a:cxnLst/>
              <a:rect l="l" t="t" r="r" b="b"/>
              <a:pathLst>
                <a:path w="21341" h="21320" extrusionOk="0">
                  <a:moveTo>
                    <a:pt x="11062" y="0"/>
                  </a:moveTo>
                  <a:cubicBezTo>
                    <a:pt x="6916" y="0"/>
                    <a:pt x="3173" y="2496"/>
                    <a:pt x="1587" y="6324"/>
                  </a:cubicBezTo>
                  <a:cubicBezTo>
                    <a:pt x="1" y="10173"/>
                    <a:pt x="889" y="14594"/>
                    <a:pt x="3829" y="17512"/>
                  </a:cubicBezTo>
                  <a:cubicBezTo>
                    <a:pt x="6747" y="20452"/>
                    <a:pt x="11167" y="21319"/>
                    <a:pt x="14996" y="19733"/>
                  </a:cubicBezTo>
                  <a:cubicBezTo>
                    <a:pt x="18845" y="18147"/>
                    <a:pt x="21340" y="14403"/>
                    <a:pt x="21340" y="10258"/>
                  </a:cubicBezTo>
                  <a:cubicBezTo>
                    <a:pt x="21340" y="4590"/>
                    <a:pt x="16751" y="0"/>
                    <a:pt x="11083" y="0"/>
                  </a:cubicBezTo>
                  <a:close/>
                  <a:moveTo>
                    <a:pt x="6240" y="8566"/>
                  </a:moveTo>
                  <a:cubicBezTo>
                    <a:pt x="3215" y="7128"/>
                    <a:pt x="6324" y="4336"/>
                    <a:pt x="8249" y="6768"/>
                  </a:cubicBezTo>
                  <a:cubicBezTo>
                    <a:pt x="8482" y="7107"/>
                    <a:pt x="8862" y="7297"/>
                    <a:pt x="9264" y="7318"/>
                  </a:cubicBezTo>
                  <a:cubicBezTo>
                    <a:pt x="9835" y="7276"/>
                    <a:pt x="10279" y="6789"/>
                    <a:pt x="10089" y="5943"/>
                  </a:cubicBezTo>
                  <a:cubicBezTo>
                    <a:pt x="9137" y="1904"/>
                    <a:pt x="13409" y="1862"/>
                    <a:pt x="13409" y="5330"/>
                  </a:cubicBezTo>
                  <a:cubicBezTo>
                    <a:pt x="13409" y="6811"/>
                    <a:pt x="13705" y="7403"/>
                    <a:pt x="14953" y="6916"/>
                  </a:cubicBezTo>
                  <a:cubicBezTo>
                    <a:pt x="18527" y="5542"/>
                    <a:pt x="18845" y="9645"/>
                    <a:pt x="16011" y="9835"/>
                  </a:cubicBezTo>
                  <a:cubicBezTo>
                    <a:pt x="14869" y="9898"/>
                    <a:pt x="14382" y="11273"/>
                    <a:pt x="15884" y="11760"/>
                  </a:cubicBezTo>
                  <a:cubicBezTo>
                    <a:pt x="19077" y="12775"/>
                    <a:pt x="16666" y="16116"/>
                    <a:pt x="14065" y="13536"/>
                  </a:cubicBezTo>
                  <a:cubicBezTo>
                    <a:pt x="13853" y="13303"/>
                    <a:pt x="13536" y="13177"/>
                    <a:pt x="13219" y="13177"/>
                  </a:cubicBezTo>
                  <a:cubicBezTo>
                    <a:pt x="12733" y="13219"/>
                    <a:pt x="12352" y="13726"/>
                    <a:pt x="12606" y="14742"/>
                  </a:cubicBezTo>
                  <a:cubicBezTo>
                    <a:pt x="13663" y="18887"/>
                    <a:pt x="9433" y="18400"/>
                    <a:pt x="9433" y="14932"/>
                  </a:cubicBezTo>
                  <a:cubicBezTo>
                    <a:pt x="9433" y="13367"/>
                    <a:pt x="7889" y="13790"/>
                    <a:pt x="6663" y="14044"/>
                  </a:cubicBezTo>
                  <a:cubicBezTo>
                    <a:pt x="3596" y="14678"/>
                    <a:pt x="3279" y="11210"/>
                    <a:pt x="5753" y="10998"/>
                  </a:cubicBezTo>
                  <a:cubicBezTo>
                    <a:pt x="7530" y="10850"/>
                    <a:pt x="7382" y="9116"/>
                    <a:pt x="6261" y="8566"/>
                  </a:cubicBezTo>
                  <a:close/>
                  <a:moveTo>
                    <a:pt x="6240" y="856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7"/>
            <p:cNvSpPr/>
            <p:nvPr/>
          </p:nvSpPr>
          <p:spPr>
            <a:xfrm>
              <a:off x="5575851" y="2911770"/>
              <a:ext cx="156922" cy="257084"/>
            </a:xfrm>
            <a:custGeom>
              <a:avLst/>
              <a:gdLst/>
              <a:ahLst/>
              <a:cxnLst/>
              <a:rect l="l" t="t" r="r" b="b"/>
              <a:pathLst>
                <a:path w="10406" h="17048" extrusionOk="0">
                  <a:moveTo>
                    <a:pt x="5034" y="4907"/>
                  </a:moveTo>
                  <a:cubicBezTo>
                    <a:pt x="3109" y="2475"/>
                    <a:pt x="0" y="5267"/>
                    <a:pt x="3025" y="6705"/>
                  </a:cubicBezTo>
                  <a:cubicBezTo>
                    <a:pt x="4124" y="7234"/>
                    <a:pt x="4272" y="8989"/>
                    <a:pt x="2517" y="9137"/>
                  </a:cubicBezTo>
                  <a:cubicBezTo>
                    <a:pt x="21" y="9349"/>
                    <a:pt x="339" y="12817"/>
                    <a:pt x="3427" y="12183"/>
                  </a:cubicBezTo>
                  <a:cubicBezTo>
                    <a:pt x="4653" y="11908"/>
                    <a:pt x="6176" y="11506"/>
                    <a:pt x="6176" y="13071"/>
                  </a:cubicBezTo>
                  <a:cubicBezTo>
                    <a:pt x="6176" y="16539"/>
                    <a:pt x="10406" y="17047"/>
                    <a:pt x="9348" y="12881"/>
                  </a:cubicBezTo>
                  <a:cubicBezTo>
                    <a:pt x="9095" y="11865"/>
                    <a:pt x="9475" y="11358"/>
                    <a:pt x="9983" y="11316"/>
                  </a:cubicBezTo>
                  <a:cubicBezTo>
                    <a:pt x="5986" y="10787"/>
                    <a:pt x="5245" y="7509"/>
                    <a:pt x="6049" y="5457"/>
                  </a:cubicBezTo>
                  <a:cubicBezTo>
                    <a:pt x="5626" y="5436"/>
                    <a:pt x="5245" y="5246"/>
                    <a:pt x="5013" y="4907"/>
                  </a:cubicBezTo>
                  <a:close/>
                  <a:moveTo>
                    <a:pt x="6874" y="4082"/>
                  </a:moveTo>
                  <a:cubicBezTo>
                    <a:pt x="5922" y="43"/>
                    <a:pt x="10194" y="1"/>
                    <a:pt x="10194" y="3469"/>
                  </a:cubicBezTo>
                  <a:cubicBezTo>
                    <a:pt x="9496" y="2983"/>
                    <a:pt x="7656" y="2940"/>
                    <a:pt x="6874" y="4082"/>
                  </a:cubicBezTo>
                  <a:close/>
                  <a:moveTo>
                    <a:pt x="6874" y="4082"/>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7"/>
            <p:cNvSpPr/>
            <p:nvPr/>
          </p:nvSpPr>
          <p:spPr>
            <a:xfrm>
              <a:off x="5655262" y="2956105"/>
              <a:ext cx="159486" cy="170645"/>
            </a:xfrm>
            <a:custGeom>
              <a:avLst/>
              <a:gdLst/>
              <a:ahLst/>
              <a:cxnLst/>
              <a:rect l="l" t="t" r="r" b="b"/>
              <a:pathLst>
                <a:path w="10576" h="11316" extrusionOk="0">
                  <a:moveTo>
                    <a:pt x="783" y="2517"/>
                  </a:moveTo>
                  <a:cubicBezTo>
                    <a:pt x="1" y="4569"/>
                    <a:pt x="741" y="7847"/>
                    <a:pt x="4717" y="8376"/>
                  </a:cubicBezTo>
                  <a:cubicBezTo>
                    <a:pt x="5034" y="8376"/>
                    <a:pt x="5351" y="8502"/>
                    <a:pt x="5563" y="8735"/>
                  </a:cubicBezTo>
                  <a:cubicBezTo>
                    <a:pt x="8164" y="11315"/>
                    <a:pt x="10575" y="7995"/>
                    <a:pt x="7382" y="6959"/>
                  </a:cubicBezTo>
                  <a:cubicBezTo>
                    <a:pt x="5880" y="6493"/>
                    <a:pt x="6366" y="5097"/>
                    <a:pt x="7509" y="5034"/>
                  </a:cubicBezTo>
                  <a:cubicBezTo>
                    <a:pt x="10343" y="4844"/>
                    <a:pt x="10025" y="762"/>
                    <a:pt x="6451" y="2115"/>
                  </a:cubicBezTo>
                  <a:cubicBezTo>
                    <a:pt x="5203" y="2602"/>
                    <a:pt x="4907" y="2010"/>
                    <a:pt x="4907" y="529"/>
                  </a:cubicBezTo>
                  <a:cubicBezTo>
                    <a:pt x="4209" y="43"/>
                    <a:pt x="2369" y="0"/>
                    <a:pt x="1587" y="1142"/>
                  </a:cubicBezTo>
                  <a:cubicBezTo>
                    <a:pt x="1798" y="1967"/>
                    <a:pt x="1333" y="2475"/>
                    <a:pt x="783" y="2517"/>
                  </a:cubicBezTo>
                  <a:close/>
                  <a:moveTo>
                    <a:pt x="783" y="2517"/>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7"/>
            <p:cNvSpPr/>
            <p:nvPr/>
          </p:nvSpPr>
          <p:spPr>
            <a:xfrm>
              <a:off x="5427539" y="2782926"/>
              <a:ext cx="154706" cy="164900"/>
            </a:xfrm>
            <a:custGeom>
              <a:avLst/>
              <a:gdLst/>
              <a:ahLst/>
              <a:cxnLst/>
              <a:rect l="l" t="t" r="r" b="b"/>
              <a:pathLst>
                <a:path w="10259" h="10935" extrusionOk="0">
                  <a:moveTo>
                    <a:pt x="2518" y="10935"/>
                  </a:moveTo>
                  <a:cubicBezTo>
                    <a:pt x="3131" y="6599"/>
                    <a:pt x="6050" y="2200"/>
                    <a:pt x="10258" y="360"/>
                  </a:cubicBezTo>
                  <a:cubicBezTo>
                    <a:pt x="8799" y="106"/>
                    <a:pt x="7340" y="0"/>
                    <a:pt x="5859" y="21"/>
                  </a:cubicBezTo>
                  <a:cubicBezTo>
                    <a:pt x="2835" y="2475"/>
                    <a:pt x="783" y="5901"/>
                    <a:pt x="1" y="9708"/>
                  </a:cubicBezTo>
                  <a:cubicBezTo>
                    <a:pt x="424" y="9940"/>
                    <a:pt x="910" y="10173"/>
                    <a:pt x="1418" y="10406"/>
                  </a:cubicBezTo>
                  <a:cubicBezTo>
                    <a:pt x="1799" y="10575"/>
                    <a:pt x="2179" y="10744"/>
                    <a:pt x="2518" y="10935"/>
                  </a:cubicBezTo>
                  <a:close/>
                  <a:moveTo>
                    <a:pt x="2518" y="10935"/>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7"/>
            <p:cNvSpPr/>
            <p:nvPr/>
          </p:nvSpPr>
          <p:spPr>
            <a:xfrm>
              <a:off x="5427539" y="2906673"/>
              <a:ext cx="42435" cy="41153"/>
            </a:xfrm>
            <a:custGeom>
              <a:avLst/>
              <a:gdLst/>
              <a:ahLst/>
              <a:cxnLst/>
              <a:rect l="l" t="t" r="r" b="b"/>
              <a:pathLst>
                <a:path w="2814" h="2729" extrusionOk="0">
                  <a:moveTo>
                    <a:pt x="2518" y="2729"/>
                  </a:moveTo>
                  <a:cubicBezTo>
                    <a:pt x="2581" y="2221"/>
                    <a:pt x="2687" y="1713"/>
                    <a:pt x="2814" y="1227"/>
                  </a:cubicBezTo>
                  <a:cubicBezTo>
                    <a:pt x="2010" y="804"/>
                    <a:pt x="1143" y="508"/>
                    <a:pt x="360" y="0"/>
                  </a:cubicBezTo>
                  <a:cubicBezTo>
                    <a:pt x="212" y="487"/>
                    <a:pt x="107" y="994"/>
                    <a:pt x="1" y="1481"/>
                  </a:cubicBezTo>
                  <a:cubicBezTo>
                    <a:pt x="424" y="1734"/>
                    <a:pt x="910" y="1946"/>
                    <a:pt x="1418" y="2179"/>
                  </a:cubicBezTo>
                  <a:cubicBezTo>
                    <a:pt x="1799" y="2348"/>
                    <a:pt x="2179" y="2538"/>
                    <a:pt x="2518" y="2729"/>
                  </a:cubicBezTo>
                  <a:close/>
                  <a:moveTo>
                    <a:pt x="2518" y="2729"/>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7"/>
            <p:cNvSpPr/>
            <p:nvPr/>
          </p:nvSpPr>
          <p:spPr>
            <a:xfrm>
              <a:off x="5389915" y="2782926"/>
              <a:ext cx="382730" cy="255470"/>
            </a:xfrm>
            <a:custGeom>
              <a:avLst/>
              <a:gdLst/>
              <a:ahLst/>
              <a:cxnLst/>
              <a:rect l="l" t="t" r="r" b="b"/>
              <a:pathLst>
                <a:path w="25380" h="16941" extrusionOk="0">
                  <a:moveTo>
                    <a:pt x="2496" y="9687"/>
                  </a:moveTo>
                  <a:cubicBezTo>
                    <a:pt x="3278" y="5880"/>
                    <a:pt x="5330" y="2454"/>
                    <a:pt x="8354" y="0"/>
                  </a:cubicBezTo>
                  <a:cubicBezTo>
                    <a:pt x="7445" y="21"/>
                    <a:pt x="6514" y="85"/>
                    <a:pt x="5605" y="191"/>
                  </a:cubicBezTo>
                  <a:cubicBezTo>
                    <a:pt x="2559" y="529"/>
                    <a:pt x="0" y="2200"/>
                    <a:pt x="0" y="5626"/>
                  </a:cubicBezTo>
                  <a:cubicBezTo>
                    <a:pt x="0" y="7762"/>
                    <a:pt x="888" y="8798"/>
                    <a:pt x="2496" y="9687"/>
                  </a:cubicBezTo>
                  <a:close/>
                  <a:moveTo>
                    <a:pt x="7952" y="16941"/>
                  </a:moveTo>
                  <a:cubicBezTo>
                    <a:pt x="7741" y="13219"/>
                    <a:pt x="6599" y="11844"/>
                    <a:pt x="5013" y="10935"/>
                  </a:cubicBezTo>
                  <a:cubicBezTo>
                    <a:pt x="5626" y="6599"/>
                    <a:pt x="8545" y="2200"/>
                    <a:pt x="12753" y="360"/>
                  </a:cubicBezTo>
                  <a:cubicBezTo>
                    <a:pt x="17216" y="1079"/>
                    <a:pt x="21446" y="3003"/>
                    <a:pt x="25380" y="5880"/>
                  </a:cubicBezTo>
                  <a:cubicBezTo>
                    <a:pt x="17279" y="2073"/>
                    <a:pt x="7952" y="7995"/>
                    <a:pt x="7952" y="16941"/>
                  </a:cubicBezTo>
                  <a:close/>
                  <a:moveTo>
                    <a:pt x="7952" y="1694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7"/>
            <p:cNvSpPr/>
            <p:nvPr/>
          </p:nvSpPr>
          <p:spPr>
            <a:xfrm>
              <a:off x="5389915" y="2803330"/>
              <a:ext cx="130457" cy="234750"/>
            </a:xfrm>
            <a:custGeom>
              <a:avLst/>
              <a:gdLst/>
              <a:ahLst/>
              <a:cxnLst/>
              <a:rect l="l" t="t" r="r" b="b"/>
              <a:pathLst>
                <a:path w="8651" h="15567" extrusionOk="0">
                  <a:moveTo>
                    <a:pt x="2496" y="8334"/>
                  </a:moveTo>
                  <a:cubicBezTo>
                    <a:pt x="2602" y="7847"/>
                    <a:pt x="2707" y="7340"/>
                    <a:pt x="2855" y="6853"/>
                  </a:cubicBezTo>
                  <a:cubicBezTo>
                    <a:pt x="2559" y="6684"/>
                    <a:pt x="2284" y="6451"/>
                    <a:pt x="2052" y="6198"/>
                  </a:cubicBezTo>
                  <a:cubicBezTo>
                    <a:pt x="994" y="4950"/>
                    <a:pt x="1248" y="2095"/>
                    <a:pt x="2179" y="1"/>
                  </a:cubicBezTo>
                  <a:cubicBezTo>
                    <a:pt x="867" y="889"/>
                    <a:pt x="0" y="2285"/>
                    <a:pt x="0" y="4273"/>
                  </a:cubicBezTo>
                  <a:cubicBezTo>
                    <a:pt x="0" y="6409"/>
                    <a:pt x="888" y="7445"/>
                    <a:pt x="2496" y="8334"/>
                  </a:cubicBezTo>
                  <a:close/>
                  <a:moveTo>
                    <a:pt x="5309" y="8080"/>
                  </a:moveTo>
                  <a:cubicBezTo>
                    <a:pt x="7022" y="8989"/>
                    <a:pt x="8058" y="10089"/>
                    <a:pt x="8650" y="11506"/>
                  </a:cubicBezTo>
                  <a:cubicBezTo>
                    <a:pt x="8185" y="12817"/>
                    <a:pt x="7952" y="14192"/>
                    <a:pt x="7952" y="15567"/>
                  </a:cubicBezTo>
                  <a:cubicBezTo>
                    <a:pt x="7741" y="11844"/>
                    <a:pt x="6599" y="10470"/>
                    <a:pt x="5013" y="9560"/>
                  </a:cubicBezTo>
                  <a:cubicBezTo>
                    <a:pt x="5076" y="9053"/>
                    <a:pt x="5182" y="8566"/>
                    <a:pt x="5309" y="8080"/>
                  </a:cubicBezTo>
                  <a:close/>
                  <a:moveTo>
                    <a:pt x="5309" y="808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7"/>
            <p:cNvSpPr/>
            <p:nvPr/>
          </p:nvSpPr>
          <p:spPr>
            <a:xfrm>
              <a:off x="5509831" y="2854044"/>
              <a:ext cx="195512" cy="368706"/>
            </a:xfrm>
            <a:custGeom>
              <a:avLst/>
              <a:gdLst/>
              <a:ahLst/>
              <a:cxnLst/>
              <a:rect l="l" t="t" r="r" b="b"/>
              <a:pathLst>
                <a:path w="12965" h="24450" extrusionOk="0">
                  <a:moveTo>
                    <a:pt x="12225" y="1"/>
                  </a:moveTo>
                  <a:cubicBezTo>
                    <a:pt x="5478" y="1"/>
                    <a:pt x="0" y="5478"/>
                    <a:pt x="0" y="12225"/>
                  </a:cubicBezTo>
                  <a:cubicBezTo>
                    <a:pt x="0" y="18972"/>
                    <a:pt x="5478" y="24449"/>
                    <a:pt x="12225" y="24449"/>
                  </a:cubicBezTo>
                  <a:cubicBezTo>
                    <a:pt x="12479" y="24449"/>
                    <a:pt x="12711" y="24449"/>
                    <a:pt x="12965" y="24428"/>
                  </a:cubicBezTo>
                  <a:cubicBezTo>
                    <a:pt x="6514" y="24047"/>
                    <a:pt x="1460" y="18697"/>
                    <a:pt x="1460" y="12225"/>
                  </a:cubicBezTo>
                  <a:cubicBezTo>
                    <a:pt x="1460" y="5753"/>
                    <a:pt x="6514" y="402"/>
                    <a:pt x="12965" y="22"/>
                  </a:cubicBezTo>
                  <a:cubicBezTo>
                    <a:pt x="12732" y="1"/>
                    <a:pt x="12479" y="1"/>
                    <a:pt x="12225" y="1"/>
                  </a:cubicBezTo>
                  <a:close/>
                  <a:moveTo>
                    <a:pt x="12225" y="1"/>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7"/>
            <p:cNvSpPr/>
            <p:nvPr/>
          </p:nvSpPr>
          <p:spPr>
            <a:xfrm>
              <a:off x="5539493" y="2883706"/>
              <a:ext cx="165850" cy="309381"/>
            </a:xfrm>
            <a:custGeom>
              <a:avLst/>
              <a:gdLst/>
              <a:ahLst/>
              <a:cxnLst/>
              <a:rect l="l" t="t" r="r" b="b"/>
              <a:pathLst>
                <a:path w="10998" h="20516" extrusionOk="0">
                  <a:moveTo>
                    <a:pt x="10998" y="22"/>
                  </a:moveTo>
                  <a:cubicBezTo>
                    <a:pt x="5626" y="402"/>
                    <a:pt x="1460" y="4865"/>
                    <a:pt x="1460" y="10258"/>
                  </a:cubicBezTo>
                  <a:cubicBezTo>
                    <a:pt x="1460" y="15630"/>
                    <a:pt x="5626" y="20114"/>
                    <a:pt x="10998" y="20494"/>
                  </a:cubicBezTo>
                  <a:cubicBezTo>
                    <a:pt x="10744" y="20515"/>
                    <a:pt x="10512" y="20515"/>
                    <a:pt x="10258" y="20515"/>
                  </a:cubicBezTo>
                  <a:cubicBezTo>
                    <a:pt x="4590" y="20515"/>
                    <a:pt x="0" y="15926"/>
                    <a:pt x="0" y="10258"/>
                  </a:cubicBezTo>
                  <a:cubicBezTo>
                    <a:pt x="0" y="4590"/>
                    <a:pt x="4590" y="0"/>
                    <a:pt x="10258" y="0"/>
                  </a:cubicBezTo>
                  <a:cubicBezTo>
                    <a:pt x="10512" y="0"/>
                    <a:pt x="10744" y="0"/>
                    <a:pt x="10998" y="22"/>
                  </a:cubicBezTo>
                  <a:close/>
                  <a:moveTo>
                    <a:pt x="10998" y="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7"/>
            <p:cNvSpPr/>
            <p:nvPr/>
          </p:nvSpPr>
          <p:spPr>
            <a:xfrm>
              <a:off x="5581913" y="3049556"/>
              <a:ext cx="147362" cy="115151"/>
            </a:xfrm>
            <a:custGeom>
              <a:avLst/>
              <a:gdLst/>
              <a:ahLst/>
              <a:cxnLst/>
              <a:rect l="l" t="t" r="r" b="b"/>
              <a:pathLst>
                <a:path w="9772" h="7636" extrusionOk="0">
                  <a:moveTo>
                    <a:pt x="2157" y="0"/>
                  </a:moveTo>
                  <a:cubicBezTo>
                    <a:pt x="1713" y="21"/>
                    <a:pt x="1290" y="191"/>
                    <a:pt x="931" y="465"/>
                  </a:cubicBezTo>
                  <a:cubicBezTo>
                    <a:pt x="0" y="1333"/>
                    <a:pt x="465" y="2750"/>
                    <a:pt x="1713" y="3046"/>
                  </a:cubicBezTo>
                  <a:cubicBezTo>
                    <a:pt x="2200" y="3151"/>
                    <a:pt x="2707" y="3130"/>
                    <a:pt x="3194" y="3003"/>
                  </a:cubicBezTo>
                  <a:cubicBezTo>
                    <a:pt x="1882" y="2580"/>
                    <a:pt x="1523" y="973"/>
                    <a:pt x="2157" y="0"/>
                  </a:cubicBezTo>
                  <a:close/>
                  <a:moveTo>
                    <a:pt x="5837" y="4526"/>
                  </a:moveTo>
                  <a:cubicBezTo>
                    <a:pt x="6260" y="7381"/>
                    <a:pt x="9771" y="7635"/>
                    <a:pt x="9031" y="4040"/>
                  </a:cubicBezTo>
                  <a:cubicBezTo>
                    <a:pt x="8629" y="5562"/>
                    <a:pt x="6853" y="5626"/>
                    <a:pt x="5837" y="4526"/>
                  </a:cubicBezTo>
                  <a:close/>
                  <a:moveTo>
                    <a:pt x="5837" y="4526"/>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7"/>
            <p:cNvSpPr/>
            <p:nvPr/>
          </p:nvSpPr>
          <p:spPr>
            <a:xfrm>
              <a:off x="5656544" y="2957372"/>
              <a:ext cx="64754" cy="120896"/>
            </a:xfrm>
            <a:custGeom>
              <a:avLst/>
              <a:gdLst/>
              <a:ahLst/>
              <a:cxnLst/>
              <a:rect l="l" t="t" r="r" b="b"/>
              <a:pathLst>
                <a:path w="4294" h="8017" extrusionOk="0">
                  <a:moveTo>
                    <a:pt x="698" y="2433"/>
                  </a:moveTo>
                  <a:cubicBezTo>
                    <a:pt x="0" y="4252"/>
                    <a:pt x="508" y="7044"/>
                    <a:pt x="3426" y="8017"/>
                  </a:cubicBezTo>
                  <a:cubicBezTo>
                    <a:pt x="2686" y="7276"/>
                    <a:pt x="2178" y="6304"/>
                    <a:pt x="2009" y="5267"/>
                  </a:cubicBezTo>
                  <a:cubicBezTo>
                    <a:pt x="1692" y="3639"/>
                    <a:pt x="2728" y="932"/>
                    <a:pt x="4293" y="212"/>
                  </a:cubicBezTo>
                  <a:cubicBezTo>
                    <a:pt x="3447" y="1"/>
                    <a:pt x="2136" y="149"/>
                    <a:pt x="1523" y="1058"/>
                  </a:cubicBezTo>
                  <a:cubicBezTo>
                    <a:pt x="1713" y="1883"/>
                    <a:pt x="1248" y="2391"/>
                    <a:pt x="698" y="2433"/>
                  </a:cubicBezTo>
                  <a:close/>
                  <a:moveTo>
                    <a:pt x="698" y="2433"/>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7"/>
            <p:cNvSpPr/>
            <p:nvPr/>
          </p:nvSpPr>
          <p:spPr>
            <a:xfrm>
              <a:off x="5582547" y="2813855"/>
              <a:ext cx="44350" cy="22032"/>
            </a:xfrm>
            <a:custGeom>
              <a:avLst/>
              <a:gdLst/>
              <a:ahLst/>
              <a:cxnLst/>
              <a:rect l="l" t="t" r="r" b="b"/>
              <a:pathLst>
                <a:path w="2941" h="1461" extrusionOk="0">
                  <a:moveTo>
                    <a:pt x="0" y="1"/>
                  </a:moveTo>
                  <a:lnTo>
                    <a:pt x="0" y="974"/>
                  </a:lnTo>
                  <a:lnTo>
                    <a:pt x="994" y="974"/>
                  </a:lnTo>
                  <a:lnTo>
                    <a:pt x="994" y="1"/>
                  </a:lnTo>
                  <a:close/>
                  <a:moveTo>
                    <a:pt x="1967" y="487"/>
                  </a:moveTo>
                  <a:lnTo>
                    <a:pt x="1967" y="1460"/>
                  </a:lnTo>
                  <a:lnTo>
                    <a:pt x="2940" y="1460"/>
                  </a:lnTo>
                  <a:lnTo>
                    <a:pt x="2940" y="48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7"/>
            <p:cNvSpPr/>
            <p:nvPr/>
          </p:nvSpPr>
          <p:spPr>
            <a:xfrm>
              <a:off x="5579350" y="2918571"/>
              <a:ext cx="227421" cy="239108"/>
            </a:xfrm>
            <a:custGeom>
              <a:avLst/>
              <a:gdLst/>
              <a:ahLst/>
              <a:cxnLst/>
              <a:rect l="l" t="t" r="r" b="b"/>
              <a:pathLst>
                <a:path w="15081" h="15856" extrusionOk="0">
                  <a:moveTo>
                    <a:pt x="8089" y="991"/>
                  </a:moveTo>
                  <a:cubicBezTo>
                    <a:pt x="8237" y="991"/>
                    <a:pt x="8386" y="1024"/>
                    <a:pt x="8524" y="1094"/>
                  </a:cubicBezTo>
                  <a:cubicBezTo>
                    <a:pt x="8968" y="1347"/>
                    <a:pt x="9286" y="1770"/>
                    <a:pt x="9370" y="2278"/>
                  </a:cubicBezTo>
                  <a:cubicBezTo>
                    <a:pt x="9154" y="2238"/>
                    <a:pt x="8934" y="2218"/>
                    <a:pt x="8715" y="2218"/>
                  </a:cubicBezTo>
                  <a:cubicBezTo>
                    <a:pt x="8120" y="2218"/>
                    <a:pt x="7527" y="2365"/>
                    <a:pt x="7001" y="2659"/>
                  </a:cubicBezTo>
                  <a:cubicBezTo>
                    <a:pt x="6959" y="1749"/>
                    <a:pt x="7319" y="1326"/>
                    <a:pt x="7488" y="1199"/>
                  </a:cubicBezTo>
                  <a:cubicBezTo>
                    <a:pt x="7663" y="1062"/>
                    <a:pt x="7875" y="991"/>
                    <a:pt x="8089" y="991"/>
                  </a:cubicBezTo>
                  <a:close/>
                  <a:moveTo>
                    <a:pt x="8685" y="3185"/>
                  </a:moveTo>
                  <a:cubicBezTo>
                    <a:pt x="8982" y="3185"/>
                    <a:pt x="9260" y="3232"/>
                    <a:pt x="9476" y="3314"/>
                  </a:cubicBezTo>
                  <a:cubicBezTo>
                    <a:pt x="9497" y="4033"/>
                    <a:pt x="9603" y="4731"/>
                    <a:pt x="10110" y="5070"/>
                  </a:cubicBezTo>
                  <a:cubicBezTo>
                    <a:pt x="10316" y="5213"/>
                    <a:pt x="10552" y="5265"/>
                    <a:pt x="10789" y="5265"/>
                  </a:cubicBezTo>
                  <a:cubicBezTo>
                    <a:pt x="11113" y="5265"/>
                    <a:pt x="11440" y="5167"/>
                    <a:pt x="11697" y="5070"/>
                  </a:cubicBezTo>
                  <a:cubicBezTo>
                    <a:pt x="12122" y="4898"/>
                    <a:pt x="12513" y="4813"/>
                    <a:pt x="12847" y="4813"/>
                  </a:cubicBezTo>
                  <a:cubicBezTo>
                    <a:pt x="13211" y="4813"/>
                    <a:pt x="13507" y="4913"/>
                    <a:pt x="13706" y="5112"/>
                  </a:cubicBezTo>
                  <a:cubicBezTo>
                    <a:pt x="13960" y="5387"/>
                    <a:pt x="14044" y="5789"/>
                    <a:pt x="13896" y="6148"/>
                  </a:cubicBezTo>
                  <a:cubicBezTo>
                    <a:pt x="13790" y="6402"/>
                    <a:pt x="13494" y="6952"/>
                    <a:pt x="12521" y="7015"/>
                  </a:cubicBezTo>
                  <a:cubicBezTo>
                    <a:pt x="11760" y="7037"/>
                    <a:pt x="11126" y="7586"/>
                    <a:pt x="10999" y="8305"/>
                  </a:cubicBezTo>
                  <a:cubicBezTo>
                    <a:pt x="10935" y="8877"/>
                    <a:pt x="11231" y="9574"/>
                    <a:pt x="12268" y="9913"/>
                  </a:cubicBezTo>
                  <a:cubicBezTo>
                    <a:pt x="12987" y="10145"/>
                    <a:pt x="13431" y="10526"/>
                    <a:pt x="13452" y="10949"/>
                  </a:cubicBezTo>
                  <a:cubicBezTo>
                    <a:pt x="13452" y="11224"/>
                    <a:pt x="13262" y="11499"/>
                    <a:pt x="13008" y="11605"/>
                  </a:cubicBezTo>
                  <a:cubicBezTo>
                    <a:pt x="12922" y="11636"/>
                    <a:pt x="12760" y="11688"/>
                    <a:pt x="12537" y="11688"/>
                  </a:cubicBezTo>
                  <a:cubicBezTo>
                    <a:pt x="12158" y="11688"/>
                    <a:pt x="11601" y="11538"/>
                    <a:pt x="10935" y="10886"/>
                  </a:cubicBezTo>
                  <a:cubicBezTo>
                    <a:pt x="10639" y="10568"/>
                    <a:pt x="10216" y="10378"/>
                    <a:pt x="9793" y="10378"/>
                  </a:cubicBezTo>
                  <a:cubicBezTo>
                    <a:pt x="8270" y="10167"/>
                    <a:pt x="7149" y="9511"/>
                    <a:pt x="6536" y="8475"/>
                  </a:cubicBezTo>
                  <a:cubicBezTo>
                    <a:pt x="6007" y="7544"/>
                    <a:pt x="5880" y="6444"/>
                    <a:pt x="6198" y="5429"/>
                  </a:cubicBezTo>
                  <a:cubicBezTo>
                    <a:pt x="6261" y="5408"/>
                    <a:pt x="6325" y="5387"/>
                    <a:pt x="6388" y="5345"/>
                  </a:cubicBezTo>
                  <a:cubicBezTo>
                    <a:pt x="6959" y="5048"/>
                    <a:pt x="7276" y="4393"/>
                    <a:pt x="7149" y="3758"/>
                  </a:cubicBezTo>
                  <a:cubicBezTo>
                    <a:pt x="7533" y="3347"/>
                    <a:pt x="8139" y="3185"/>
                    <a:pt x="8685" y="3185"/>
                  </a:cubicBezTo>
                  <a:close/>
                  <a:moveTo>
                    <a:pt x="3031" y="3982"/>
                  </a:moveTo>
                  <a:cubicBezTo>
                    <a:pt x="3516" y="3982"/>
                    <a:pt x="4012" y="4246"/>
                    <a:pt x="4400" y="4752"/>
                  </a:cubicBezTo>
                  <a:cubicBezTo>
                    <a:pt x="4612" y="5027"/>
                    <a:pt x="4886" y="5239"/>
                    <a:pt x="5204" y="5366"/>
                  </a:cubicBezTo>
                  <a:cubicBezTo>
                    <a:pt x="4527" y="7925"/>
                    <a:pt x="6092" y="10547"/>
                    <a:pt x="8693" y="11161"/>
                  </a:cubicBezTo>
                  <a:cubicBezTo>
                    <a:pt x="8545" y="11605"/>
                    <a:pt x="8524" y="12091"/>
                    <a:pt x="8672" y="12557"/>
                  </a:cubicBezTo>
                  <a:cubicBezTo>
                    <a:pt x="8926" y="13593"/>
                    <a:pt x="8841" y="14418"/>
                    <a:pt x="8440" y="14735"/>
                  </a:cubicBezTo>
                  <a:cubicBezTo>
                    <a:pt x="8306" y="14847"/>
                    <a:pt x="8142" y="14899"/>
                    <a:pt x="7977" y="14899"/>
                  </a:cubicBezTo>
                  <a:cubicBezTo>
                    <a:pt x="7830" y="14899"/>
                    <a:pt x="7681" y="14857"/>
                    <a:pt x="7551" y="14777"/>
                  </a:cubicBezTo>
                  <a:cubicBezTo>
                    <a:pt x="7023" y="14545"/>
                    <a:pt x="6452" y="13825"/>
                    <a:pt x="6452" y="12620"/>
                  </a:cubicBezTo>
                  <a:cubicBezTo>
                    <a:pt x="6473" y="12134"/>
                    <a:pt x="6282" y="11647"/>
                    <a:pt x="5923" y="11330"/>
                  </a:cubicBezTo>
                  <a:cubicBezTo>
                    <a:pt x="5612" y="11097"/>
                    <a:pt x="5249" y="10989"/>
                    <a:pt x="4897" y="10989"/>
                  </a:cubicBezTo>
                  <a:cubicBezTo>
                    <a:pt x="4865" y="10989"/>
                    <a:pt x="4833" y="10990"/>
                    <a:pt x="4802" y="10991"/>
                  </a:cubicBezTo>
                  <a:cubicBezTo>
                    <a:pt x="4294" y="11013"/>
                    <a:pt x="3787" y="11076"/>
                    <a:pt x="3300" y="11203"/>
                  </a:cubicBezTo>
                  <a:lnTo>
                    <a:pt x="3089" y="11245"/>
                  </a:lnTo>
                  <a:cubicBezTo>
                    <a:pt x="2868" y="11292"/>
                    <a:pt x="2661" y="11314"/>
                    <a:pt x="2469" y="11314"/>
                  </a:cubicBezTo>
                  <a:cubicBezTo>
                    <a:pt x="1961" y="11314"/>
                    <a:pt x="1564" y="11156"/>
                    <a:pt x="1333" y="10865"/>
                  </a:cubicBezTo>
                  <a:cubicBezTo>
                    <a:pt x="1101" y="10590"/>
                    <a:pt x="1037" y="10209"/>
                    <a:pt x="1185" y="9871"/>
                  </a:cubicBezTo>
                  <a:cubicBezTo>
                    <a:pt x="1397" y="9448"/>
                    <a:pt x="1841" y="9173"/>
                    <a:pt x="2306" y="9173"/>
                  </a:cubicBezTo>
                  <a:cubicBezTo>
                    <a:pt x="3279" y="9109"/>
                    <a:pt x="3935" y="8602"/>
                    <a:pt x="4062" y="7819"/>
                  </a:cubicBezTo>
                  <a:cubicBezTo>
                    <a:pt x="4189" y="6994"/>
                    <a:pt x="3744" y="6169"/>
                    <a:pt x="2983" y="5831"/>
                  </a:cubicBezTo>
                  <a:cubicBezTo>
                    <a:pt x="2327" y="5514"/>
                    <a:pt x="1968" y="5112"/>
                    <a:pt x="2010" y="4731"/>
                  </a:cubicBezTo>
                  <a:cubicBezTo>
                    <a:pt x="2074" y="4393"/>
                    <a:pt x="2327" y="4118"/>
                    <a:pt x="2666" y="4033"/>
                  </a:cubicBezTo>
                  <a:cubicBezTo>
                    <a:pt x="2785" y="3999"/>
                    <a:pt x="2908" y="3982"/>
                    <a:pt x="3031" y="3982"/>
                  </a:cubicBezTo>
                  <a:close/>
                  <a:moveTo>
                    <a:pt x="8087" y="1"/>
                  </a:moveTo>
                  <a:cubicBezTo>
                    <a:pt x="7655" y="1"/>
                    <a:pt x="7227" y="148"/>
                    <a:pt x="6875" y="438"/>
                  </a:cubicBezTo>
                  <a:cubicBezTo>
                    <a:pt x="6071" y="1072"/>
                    <a:pt x="5817" y="2278"/>
                    <a:pt x="6155" y="3758"/>
                  </a:cubicBezTo>
                  <a:cubicBezTo>
                    <a:pt x="6240" y="4097"/>
                    <a:pt x="6155" y="4372"/>
                    <a:pt x="5965" y="4477"/>
                  </a:cubicBezTo>
                  <a:cubicBezTo>
                    <a:pt x="5916" y="4499"/>
                    <a:pt x="5859" y="4511"/>
                    <a:pt x="5796" y="4511"/>
                  </a:cubicBezTo>
                  <a:cubicBezTo>
                    <a:pt x="5614" y="4511"/>
                    <a:pt x="5387" y="4412"/>
                    <a:pt x="5183" y="4160"/>
                  </a:cubicBezTo>
                  <a:cubicBezTo>
                    <a:pt x="4590" y="3403"/>
                    <a:pt x="3818" y="3005"/>
                    <a:pt x="3037" y="3005"/>
                  </a:cubicBezTo>
                  <a:cubicBezTo>
                    <a:pt x="2814" y="3005"/>
                    <a:pt x="2590" y="3037"/>
                    <a:pt x="2370" y="3103"/>
                  </a:cubicBezTo>
                  <a:cubicBezTo>
                    <a:pt x="1651" y="3272"/>
                    <a:pt x="1122" y="3906"/>
                    <a:pt x="1037" y="4647"/>
                  </a:cubicBezTo>
                  <a:cubicBezTo>
                    <a:pt x="932" y="5789"/>
                    <a:pt x="2074" y="6465"/>
                    <a:pt x="2560" y="6698"/>
                  </a:cubicBezTo>
                  <a:cubicBezTo>
                    <a:pt x="2920" y="6846"/>
                    <a:pt x="3152" y="7227"/>
                    <a:pt x="3110" y="7629"/>
                  </a:cubicBezTo>
                  <a:cubicBezTo>
                    <a:pt x="3025" y="8073"/>
                    <a:pt x="2518" y="8157"/>
                    <a:pt x="2222" y="8200"/>
                  </a:cubicBezTo>
                  <a:cubicBezTo>
                    <a:pt x="1312" y="8263"/>
                    <a:pt x="593" y="8750"/>
                    <a:pt x="276" y="9490"/>
                  </a:cubicBezTo>
                  <a:cubicBezTo>
                    <a:pt x="1" y="10145"/>
                    <a:pt x="107" y="10928"/>
                    <a:pt x="572" y="11478"/>
                  </a:cubicBezTo>
                  <a:cubicBezTo>
                    <a:pt x="1005" y="12007"/>
                    <a:pt x="1669" y="12281"/>
                    <a:pt x="2472" y="12281"/>
                  </a:cubicBezTo>
                  <a:cubicBezTo>
                    <a:pt x="2728" y="12281"/>
                    <a:pt x="2998" y="12253"/>
                    <a:pt x="3279" y="12197"/>
                  </a:cubicBezTo>
                  <a:lnTo>
                    <a:pt x="3512" y="12155"/>
                  </a:lnTo>
                  <a:cubicBezTo>
                    <a:pt x="3915" y="12071"/>
                    <a:pt x="4428" y="11960"/>
                    <a:pt x="4816" y="11960"/>
                  </a:cubicBezTo>
                  <a:cubicBezTo>
                    <a:pt x="5019" y="11960"/>
                    <a:pt x="5187" y="11990"/>
                    <a:pt x="5288" y="12070"/>
                  </a:cubicBezTo>
                  <a:cubicBezTo>
                    <a:pt x="5415" y="12218"/>
                    <a:pt x="5479" y="12408"/>
                    <a:pt x="5457" y="12599"/>
                  </a:cubicBezTo>
                  <a:cubicBezTo>
                    <a:pt x="5457" y="14270"/>
                    <a:pt x="6325" y="15285"/>
                    <a:pt x="7107" y="15665"/>
                  </a:cubicBezTo>
                  <a:cubicBezTo>
                    <a:pt x="7382" y="15792"/>
                    <a:pt x="7678" y="15856"/>
                    <a:pt x="7995" y="15856"/>
                  </a:cubicBezTo>
                  <a:cubicBezTo>
                    <a:pt x="8376" y="15856"/>
                    <a:pt x="8757" y="15729"/>
                    <a:pt x="9053" y="15475"/>
                  </a:cubicBezTo>
                  <a:cubicBezTo>
                    <a:pt x="9455" y="15137"/>
                    <a:pt x="10110" y="14270"/>
                    <a:pt x="9582" y="12282"/>
                  </a:cubicBezTo>
                  <a:cubicBezTo>
                    <a:pt x="9455" y="11753"/>
                    <a:pt x="9539" y="11457"/>
                    <a:pt x="9687" y="11372"/>
                  </a:cubicBezTo>
                  <a:cubicBezTo>
                    <a:pt x="9724" y="11348"/>
                    <a:pt x="9767" y="11336"/>
                    <a:pt x="9815" y="11336"/>
                  </a:cubicBezTo>
                  <a:cubicBezTo>
                    <a:pt x="9935" y="11336"/>
                    <a:pt x="10086" y="11411"/>
                    <a:pt x="10237" y="11562"/>
                  </a:cubicBezTo>
                  <a:cubicBezTo>
                    <a:pt x="11118" y="12431"/>
                    <a:pt x="11926" y="12652"/>
                    <a:pt x="12516" y="12652"/>
                  </a:cubicBezTo>
                  <a:cubicBezTo>
                    <a:pt x="12932" y="12652"/>
                    <a:pt x="13240" y="12542"/>
                    <a:pt x="13389" y="12472"/>
                  </a:cubicBezTo>
                  <a:cubicBezTo>
                    <a:pt x="14023" y="12197"/>
                    <a:pt x="14425" y="11562"/>
                    <a:pt x="14404" y="10865"/>
                  </a:cubicBezTo>
                  <a:cubicBezTo>
                    <a:pt x="14383" y="10463"/>
                    <a:pt x="14150" y="9490"/>
                    <a:pt x="12564" y="8961"/>
                  </a:cubicBezTo>
                  <a:cubicBezTo>
                    <a:pt x="12162" y="8834"/>
                    <a:pt x="11929" y="8623"/>
                    <a:pt x="11950" y="8411"/>
                  </a:cubicBezTo>
                  <a:cubicBezTo>
                    <a:pt x="12031" y="8170"/>
                    <a:pt x="12263" y="7987"/>
                    <a:pt x="12522" y="7987"/>
                  </a:cubicBezTo>
                  <a:cubicBezTo>
                    <a:pt x="12536" y="7987"/>
                    <a:pt x="12550" y="7987"/>
                    <a:pt x="12564" y="7988"/>
                  </a:cubicBezTo>
                  <a:cubicBezTo>
                    <a:pt x="13621" y="7925"/>
                    <a:pt x="14467" y="7354"/>
                    <a:pt x="14784" y="6487"/>
                  </a:cubicBezTo>
                  <a:cubicBezTo>
                    <a:pt x="15080" y="5768"/>
                    <a:pt x="14911" y="4964"/>
                    <a:pt x="14383" y="4414"/>
                  </a:cubicBezTo>
                  <a:cubicBezTo>
                    <a:pt x="13992" y="4023"/>
                    <a:pt x="13453" y="3830"/>
                    <a:pt x="12823" y="3830"/>
                  </a:cubicBezTo>
                  <a:cubicBezTo>
                    <a:pt x="12362" y="3830"/>
                    <a:pt x="11852" y="3933"/>
                    <a:pt x="11316" y="4139"/>
                  </a:cubicBezTo>
                  <a:lnTo>
                    <a:pt x="11337" y="4160"/>
                  </a:lnTo>
                  <a:cubicBezTo>
                    <a:pt x="11056" y="4266"/>
                    <a:pt x="10885" y="4293"/>
                    <a:pt x="10785" y="4293"/>
                  </a:cubicBezTo>
                  <a:cubicBezTo>
                    <a:pt x="10704" y="4293"/>
                    <a:pt x="10670" y="4275"/>
                    <a:pt x="10660" y="4266"/>
                  </a:cubicBezTo>
                  <a:cubicBezTo>
                    <a:pt x="10597" y="4224"/>
                    <a:pt x="10449" y="3991"/>
                    <a:pt x="10449" y="3018"/>
                  </a:cubicBezTo>
                  <a:cubicBezTo>
                    <a:pt x="10449" y="1707"/>
                    <a:pt x="9878" y="671"/>
                    <a:pt x="8947" y="205"/>
                  </a:cubicBezTo>
                  <a:cubicBezTo>
                    <a:pt x="8674" y="69"/>
                    <a:pt x="8379" y="1"/>
                    <a:pt x="80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7"/>
            <p:cNvSpPr/>
            <p:nvPr/>
          </p:nvSpPr>
          <p:spPr>
            <a:xfrm>
              <a:off x="5382571" y="2775703"/>
              <a:ext cx="540286" cy="454255"/>
            </a:xfrm>
            <a:custGeom>
              <a:avLst/>
              <a:gdLst/>
              <a:ahLst/>
              <a:cxnLst/>
              <a:rect l="l" t="t" r="r" b="b"/>
              <a:pathLst>
                <a:path w="35828" h="30123" extrusionOk="0">
                  <a:moveTo>
                    <a:pt x="9453" y="982"/>
                  </a:moveTo>
                  <a:cubicBezTo>
                    <a:pt x="10188" y="982"/>
                    <a:pt x="10914" y="1026"/>
                    <a:pt x="11654" y="1114"/>
                  </a:cubicBezTo>
                  <a:cubicBezTo>
                    <a:pt x="10068" y="2087"/>
                    <a:pt x="8693" y="3377"/>
                    <a:pt x="7636" y="4899"/>
                  </a:cubicBezTo>
                  <a:cubicBezTo>
                    <a:pt x="6409" y="6634"/>
                    <a:pt x="5563" y="8601"/>
                    <a:pt x="5140" y="10673"/>
                  </a:cubicBezTo>
                  <a:cubicBezTo>
                    <a:pt x="4950" y="10589"/>
                    <a:pt x="4781" y="10504"/>
                    <a:pt x="4611" y="10419"/>
                  </a:cubicBezTo>
                  <a:cubicBezTo>
                    <a:pt x="4209" y="10250"/>
                    <a:pt x="3850" y="10081"/>
                    <a:pt x="3554" y="9912"/>
                  </a:cubicBezTo>
                  <a:lnTo>
                    <a:pt x="3533" y="9912"/>
                  </a:lnTo>
                  <a:cubicBezTo>
                    <a:pt x="4336" y="6422"/>
                    <a:pt x="6261" y="3271"/>
                    <a:pt x="9010" y="987"/>
                  </a:cubicBezTo>
                  <a:cubicBezTo>
                    <a:pt x="9158" y="983"/>
                    <a:pt x="9306" y="982"/>
                    <a:pt x="9453" y="982"/>
                  </a:cubicBezTo>
                  <a:close/>
                  <a:moveTo>
                    <a:pt x="13304" y="1325"/>
                  </a:moveTo>
                  <a:cubicBezTo>
                    <a:pt x="14298" y="1494"/>
                    <a:pt x="15292" y="1727"/>
                    <a:pt x="16265" y="2023"/>
                  </a:cubicBezTo>
                  <a:cubicBezTo>
                    <a:pt x="18528" y="2700"/>
                    <a:pt x="20706" y="3652"/>
                    <a:pt x="22758" y="4878"/>
                  </a:cubicBezTo>
                  <a:cubicBezTo>
                    <a:pt x="22052" y="4761"/>
                    <a:pt x="21349" y="4704"/>
                    <a:pt x="20654" y="4704"/>
                  </a:cubicBezTo>
                  <a:cubicBezTo>
                    <a:pt x="14979" y="4704"/>
                    <a:pt x="9865" y="8510"/>
                    <a:pt x="8376" y="14163"/>
                  </a:cubicBezTo>
                  <a:cubicBezTo>
                    <a:pt x="8186" y="13571"/>
                    <a:pt x="7889" y="13021"/>
                    <a:pt x="7530" y="12513"/>
                  </a:cubicBezTo>
                  <a:cubicBezTo>
                    <a:pt x="7107" y="11963"/>
                    <a:pt x="6621" y="11519"/>
                    <a:pt x="6028" y="11160"/>
                  </a:cubicBezTo>
                  <a:cubicBezTo>
                    <a:pt x="6747" y="6909"/>
                    <a:pt x="9645" y="3017"/>
                    <a:pt x="13304" y="1325"/>
                  </a:cubicBezTo>
                  <a:close/>
                  <a:moveTo>
                    <a:pt x="9086" y="1"/>
                  </a:moveTo>
                  <a:cubicBezTo>
                    <a:pt x="8067" y="1"/>
                    <a:pt x="7046" y="61"/>
                    <a:pt x="6028" y="183"/>
                  </a:cubicBezTo>
                  <a:cubicBezTo>
                    <a:pt x="5817" y="204"/>
                    <a:pt x="5605" y="225"/>
                    <a:pt x="5373" y="268"/>
                  </a:cubicBezTo>
                  <a:lnTo>
                    <a:pt x="5542" y="1241"/>
                  </a:lnTo>
                  <a:cubicBezTo>
                    <a:pt x="5753" y="1198"/>
                    <a:pt x="5944" y="1177"/>
                    <a:pt x="6155" y="1156"/>
                  </a:cubicBezTo>
                  <a:cubicBezTo>
                    <a:pt x="6599" y="1093"/>
                    <a:pt x="7044" y="1050"/>
                    <a:pt x="7488" y="1029"/>
                  </a:cubicBezTo>
                  <a:lnTo>
                    <a:pt x="7488" y="1029"/>
                  </a:lnTo>
                  <a:cubicBezTo>
                    <a:pt x="5119" y="3292"/>
                    <a:pt x="3448" y="6211"/>
                    <a:pt x="2666" y="9404"/>
                  </a:cubicBezTo>
                  <a:cubicBezTo>
                    <a:pt x="1502" y="8622"/>
                    <a:pt x="995" y="7712"/>
                    <a:pt x="995" y="6105"/>
                  </a:cubicBezTo>
                  <a:cubicBezTo>
                    <a:pt x="995" y="3186"/>
                    <a:pt x="2962" y="1960"/>
                    <a:pt x="4632" y="1452"/>
                  </a:cubicBezTo>
                  <a:lnTo>
                    <a:pt x="4336" y="522"/>
                  </a:lnTo>
                  <a:cubicBezTo>
                    <a:pt x="1545" y="1368"/>
                    <a:pt x="1" y="3356"/>
                    <a:pt x="1" y="6105"/>
                  </a:cubicBezTo>
                  <a:cubicBezTo>
                    <a:pt x="1" y="9193"/>
                    <a:pt x="1756" y="10208"/>
                    <a:pt x="4209" y="11308"/>
                  </a:cubicBezTo>
                  <a:cubicBezTo>
                    <a:pt x="5352" y="11836"/>
                    <a:pt x="6134" y="12281"/>
                    <a:pt x="6747" y="13084"/>
                  </a:cubicBezTo>
                  <a:cubicBezTo>
                    <a:pt x="7466" y="14057"/>
                    <a:pt x="7847" y="15432"/>
                    <a:pt x="7953" y="17441"/>
                  </a:cubicBezTo>
                  <a:cubicBezTo>
                    <a:pt x="7974" y="22475"/>
                    <a:pt x="10956" y="27043"/>
                    <a:pt x="15567" y="29052"/>
                  </a:cubicBezTo>
                  <a:cubicBezTo>
                    <a:pt x="17210" y="29773"/>
                    <a:pt x="18947" y="30123"/>
                    <a:pt x="20669" y="30123"/>
                  </a:cubicBezTo>
                  <a:cubicBezTo>
                    <a:pt x="23800" y="30123"/>
                    <a:pt x="26884" y="28965"/>
                    <a:pt x="29272" y="26768"/>
                  </a:cubicBezTo>
                  <a:lnTo>
                    <a:pt x="28616" y="26049"/>
                  </a:lnTo>
                  <a:cubicBezTo>
                    <a:pt x="26349" y="28143"/>
                    <a:pt x="23482" y="29181"/>
                    <a:pt x="20619" y="29181"/>
                  </a:cubicBezTo>
                  <a:cubicBezTo>
                    <a:pt x="17525" y="29181"/>
                    <a:pt x="14437" y="27968"/>
                    <a:pt x="12119" y="25562"/>
                  </a:cubicBezTo>
                  <a:cubicBezTo>
                    <a:pt x="7678" y="20952"/>
                    <a:pt x="7741" y="13634"/>
                    <a:pt x="12267" y="9087"/>
                  </a:cubicBezTo>
                  <a:cubicBezTo>
                    <a:pt x="14570" y="6773"/>
                    <a:pt x="17602" y="5610"/>
                    <a:pt x="20634" y="5610"/>
                  </a:cubicBezTo>
                  <a:cubicBezTo>
                    <a:pt x="23561" y="5610"/>
                    <a:pt x="26489" y="6694"/>
                    <a:pt x="28764" y="8876"/>
                  </a:cubicBezTo>
                  <a:cubicBezTo>
                    <a:pt x="33396" y="13296"/>
                    <a:pt x="33628" y="20635"/>
                    <a:pt x="29293" y="25372"/>
                  </a:cubicBezTo>
                  <a:lnTo>
                    <a:pt x="30012" y="26028"/>
                  </a:lnTo>
                  <a:cubicBezTo>
                    <a:pt x="35828" y="19725"/>
                    <a:pt x="33861" y="9616"/>
                    <a:pt x="26141" y="5936"/>
                  </a:cubicBezTo>
                  <a:lnTo>
                    <a:pt x="26141" y="5957"/>
                  </a:lnTo>
                  <a:cubicBezTo>
                    <a:pt x="23244" y="3779"/>
                    <a:pt x="19987" y="2129"/>
                    <a:pt x="16540" y="1093"/>
                  </a:cubicBezTo>
                  <a:cubicBezTo>
                    <a:pt x="14115" y="370"/>
                    <a:pt x="11606" y="1"/>
                    <a:pt x="9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7"/>
            <p:cNvSpPr/>
            <p:nvPr/>
          </p:nvSpPr>
          <p:spPr>
            <a:xfrm>
              <a:off x="5519392" y="2876045"/>
              <a:ext cx="337128" cy="324476"/>
            </a:xfrm>
            <a:custGeom>
              <a:avLst/>
              <a:gdLst/>
              <a:ahLst/>
              <a:cxnLst/>
              <a:rect l="l" t="t" r="r" b="b"/>
              <a:pathLst>
                <a:path w="22356" h="21517" extrusionOk="0">
                  <a:moveTo>
                    <a:pt x="11595" y="975"/>
                  </a:moveTo>
                  <a:cubicBezTo>
                    <a:pt x="12854" y="975"/>
                    <a:pt x="14124" y="1217"/>
                    <a:pt x="15334" y="1714"/>
                  </a:cubicBezTo>
                  <a:cubicBezTo>
                    <a:pt x="18993" y="3237"/>
                    <a:pt x="21383" y="6811"/>
                    <a:pt x="21383" y="10766"/>
                  </a:cubicBezTo>
                  <a:cubicBezTo>
                    <a:pt x="21383" y="16159"/>
                    <a:pt x="17005" y="20537"/>
                    <a:pt x="11591" y="20537"/>
                  </a:cubicBezTo>
                  <a:cubicBezTo>
                    <a:pt x="7636" y="20537"/>
                    <a:pt x="4062" y="18147"/>
                    <a:pt x="2560" y="14509"/>
                  </a:cubicBezTo>
                  <a:cubicBezTo>
                    <a:pt x="1037" y="10851"/>
                    <a:pt x="1883" y="6642"/>
                    <a:pt x="4675" y="3850"/>
                  </a:cubicBezTo>
                  <a:cubicBezTo>
                    <a:pt x="6543" y="1967"/>
                    <a:pt x="9047" y="975"/>
                    <a:pt x="11595" y="975"/>
                  </a:cubicBezTo>
                  <a:close/>
                  <a:moveTo>
                    <a:pt x="11591" y="1"/>
                  </a:moveTo>
                  <a:cubicBezTo>
                    <a:pt x="7234" y="1"/>
                    <a:pt x="3321" y="2623"/>
                    <a:pt x="1651" y="6642"/>
                  </a:cubicBezTo>
                  <a:cubicBezTo>
                    <a:pt x="1" y="10660"/>
                    <a:pt x="910" y="15292"/>
                    <a:pt x="3998" y="18359"/>
                  </a:cubicBezTo>
                  <a:cubicBezTo>
                    <a:pt x="6051" y="20426"/>
                    <a:pt x="8806" y="21517"/>
                    <a:pt x="11609" y="21517"/>
                  </a:cubicBezTo>
                  <a:cubicBezTo>
                    <a:pt x="12992" y="21517"/>
                    <a:pt x="14387" y="21251"/>
                    <a:pt x="15715" y="20706"/>
                  </a:cubicBezTo>
                  <a:cubicBezTo>
                    <a:pt x="19733" y="19035"/>
                    <a:pt x="22356" y="15123"/>
                    <a:pt x="22356" y="10766"/>
                  </a:cubicBezTo>
                  <a:cubicBezTo>
                    <a:pt x="22335" y="4823"/>
                    <a:pt x="17534" y="22"/>
                    <a:pt x="11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27"/>
          <p:cNvGrpSpPr/>
          <p:nvPr/>
        </p:nvGrpSpPr>
        <p:grpSpPr>
          <a:xfrm>
            <a:off x="2901619" y="2143329"/>
            <a:ext cx="597562" cy="412322"/>
            <a:chOff x="3926642" y="2839748"/>
            <a:chExt cx="503295" cy="347277"/>
          </a:xfrm>
        </p:grpSpPr>
        <p:sp>
          <p:nvSpPr>
            <p:cNvPr id="854" name="Google Shape;854;p27"/>
            <p:cNvSpPr/>
            <p:nvPr/>
          </p:nvSpPr>
          <p:spPr>
            <a:xfrm>
              <a:off x="4153717" y="3035200"/>
              <a:ext cx="174476" cy="37323"/>
            </a:xfrm>
            <a:custGeom>
              <a:avLst/>
              <a:gdLst/>
              <a:ahLst/>
              <a:cxnLst/>
              <a:rect l="l" t="t" r="r" b="b"/>
              <a:pathLst>
                <a:path w="11570" h="2475" extrusionOk="0">
                  <a:moveTo>
                    <a:pt x="1587" y="0"/>
                  </a:moveTo>
                  <a:cubicBezTo>
                    <a:pt x="1" y="64"/>
                    <a:pt x="1" y="2390"/>
                    <a:pt x="1587" y="2475"/>
                  </a:cubicBezTo>
                  <a:cubicBezTo>
                    <a:pt x="2243" y="2475"/>
                    <a:pt x="2729" y="1840"/>
                    <a:pt x="3279" y="1227"/>
                  </a:cubicBezTo>
                  <a:cubicBezTo>
                    <a:pt x="2729" y="635"/>
                    <a:pt x="2222" y="0"/>
                    <a:pt x="1587" y="0"/>
                  </a:cubicBezTo>
                  <a:close/>
                  <a:moveTo>
                    <a:pt x="8947" y="1227"/>
                  </a:moveTo>
                  <a:cubicBezTo>
                    <a:pt x="9455" y="1756"/>
                    <a:pt x="9878" y="2306"/>
                    <a:pt x="10449" y="2306"/>
                  </a:cubicBezTo>
                  <a:cubicBezTo>
                    <a:pt x="11062" y="2327"/>
                    <a:pt x="11570" y="1840"/>
                    <a:pt x="11570" y="1227"/>
                  </a:cubicBezTo>
                  <a:cubicBezTo>
                    <a:pt x="11570" y="614"/>
                    <a:pt x="11062" y="127"/>
                    <a:pt x="10449" y="170"/>
                  </a:cubicBezTo>
                  <a:cubicBezTo>
                    <a:pt x="9878" y="170"/>
                    <a:pt x="9455" y="698"/>
                    <a:pt x="8947" y="1227"/>
                  </a:cubicBezTo>
                  <a:close/>
                  <a:moveTo>
                    <a:pt x="8947" y="1227"/>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7"/>
            <p:cNvSpPr/>
            <p:nvPr/>
          </p:nvSpPr>
          <p:spPr>
            <a:xfrm>
              <a:off x="4083233" y="2973643"/>
              <a:ext cx="310030" cy="158853"/>
            </a:xfrm>
            <a:custGeom>
              <a:avLst/>
              <a:gdLst/>
              <a:ahLst/>
              <a:cxnLst/>
              <a:rect l="l" t="t" r="r" b="b"/>
              <a:pathLst>
                <a:path w="20559" h="10534" extrusionOk="0">
                  <a:moveTo>
                    <a:pt x="13621" y="5309"/>
                  </a:moveTo>
                  <a:cubicBezTo>
                    <a:pt x="14129" y="4780"/>
                    <a:pt x="14552" y="4252"/>
                    <a:pt x="15123" y="4252"/>
                  </a:cubicBezTo>
                  <a:cubicBezTo>
                    <a:pt x="15736" y="4230"/>
                    <a:pt x="16244" y="4717"/>
                    <a:pt x="16244" y="5330"/>
                  </a:cubicBezTo>
                  <a:cubicBezTo>
                    <a:pt x="16244" y="5944"/>
                    <a:pt x="15736" y="6430"/>
                    <a:pt x="15123" y="6409"/>
                  </a:cubicBezTo>
                  <a:cubicBezTo>
                    <a:pt x="14552" y="6409"/>
                    <a:pt x="14129" y="5859"/>
                    <a:pt x="13621" y="5330"/>
                  </a:cubicBezTo>
                  <a:close/>
                  <a:moveTo>
                    <a:pt x="6240" y="6557"/>
                  </a:moveTo>
                  <a:cubicBezTo>
                    <a:pt x="4675" y="6472"/>
                    <a:pt x="4675" y="4146"/>
                    <a:pt x="6240" y="4082"/>
                  </a:cubicBezTo>
                  <a:cubicBezTo>
                    <a:pt x="6917" y="4082"/>
                    <a:pt x="7403" y="4696"/>
                    <a:pt x="7953" y="5309"/>
                  </a:cubicBezTo>
                  <a:cubicBezTo>
                    <a:pt x="7403" y="5922"/>
                    <a:pt x="6896" y="6557"/>
                    <a:pt x="6240" y="6557"/>
                  </a:cubicBezTo>
                  <a:close/>
                  <a:moveTo>
                    <a:pt x="6303" y="995"/>
                  </a:moveTo>
                  <a:cubicBezTo>
                    <a:pt x="2814" y="1"/>
                    <a:pt x="1" y="1206"/>
                    <a:pt x="1" y="5246"/>
                  </a:cubicBezTo>
                  <a:cubicBezTo>
                    <a:pt x="1" y="7043"/>
                    <a:pt x="657" y="10004"/>
                    <a:pt x="2835" y="10300"/>
                  </a:cubicBezTo>
                  <a:cubicBezTo>
                    <a:pt x="3892" y="10448"/>
                    <a:pt x="5331" y="9941"/>
                    <a:pt x="6346" y="9645"/>
                  </a:cubicBezTo>
                  <a:cubicBezTo>
                    <a:pt x="9011" y="8820"/>
                    <a:pt x="10449" y="8545"/>
                    <a:pt x="13219" y="9074"/>
                  </a:cubicBezTo>
                  <a:cubicBezTo>
                    <a:pt x="14615" y="9349"/>
                    <a:pt x="18020" y="10533"/>
                    <a:pt x="19120" y="9349"/>
                  </a:cubicBezTo>
                  <a:cubicBezTo>
                    <a:pt x="20220" y="8164"/>
                    <a:pt x="20558" y="6853"/>
                    <a:pt x="20558" y="5246"/>
                  </a:cubicBezTo>
                  <a:cubicBezTo>
                    <a:pt x="20558" y="3723"/>
                    <a:pt x="20262" y="2179"/>
                    <a:pt x="18887" y="1291"/>
                  </a:cubicBezTo>
                  <a:cubicBezTo>
                    <a:pt x="17534" y="381"/>
                    <a:pt x="16201" y="847"/>
                    <a:pt x="14763" y="1185"/>
                  </a:cubicBezTo>
                  <a:cubicBezTo>
                    <a:pt x="11527" y="1925"/>
                    <a:pt x="9539" y="1946"/>
                    <a:pt x="6303" y="1016"/>
                  </a:cubicBezTo>
                  <a:close/>
                  <a:moveTo>
                    <a:pt x="6303" y="99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7"/>
            <p:cNvSpPr/>
            <p:nvPr/>
          </p:nvSpPr>
          <p:spPr>
            <a:xfrm>
              <a:off x="4053902" y="2938884"/>
              <a:ext cx="368374" cy="248141"/>
            </a:xfrm>
            <a:custGeom>
              <a:avLst/>
              <a:gdLst/>
              <a:ahLst/>
              <a:cxnLst/>
              <a:rect l="l" t="t" r="r" b="b"/>
              <a:pathLst>
                <a:path w="24428" h="16455" extrusionOk="0">
                  <a:moveTo>
                    <a:pt x="1946" y="7551"/>
                  </a:moveTo>
                  <a:cubicBezTo>
                    <a:pt x="1946" y="3511"/>
                    <a:pt x="4759" y="2284"/>
                    <a:pt x="8248" y="3300"/>
                  </a:cubicBezTo>
                  <a:cubicBezTo>
                    <a:pt x="11484" y="4230"/>
                    <a:pt x="13472" y="4209"/>
                    <a:pt x="16708" y="3469"/>
                  </a:cubicBezTo>
                  <a:cubicBezTo>
                    <a:pt x="18146" y="3130"/>
                    <a:pt x="19500" y="2707"/>
                    <a:pt x="20832" y="3575"/>
                  </a:cubicBezTo>
                  <a:cubicBezTo>
                    <a:pt x="22165" y="4442"/>
                    <a:pt x="22482" y="6028"/>
                    <a:pt x="22482" y="7530"/>
                  </a:cubicBezTo>
                  <a:cubicBezTo>
                    <a:pt x="22482" y="9137"/>
                    <a:pt x="22186" y="10448"/>
                    <a:pt x="21065" y="11654"/>
                  </a:cubicBezTo>
                  <a:cubicBezTo>
                    <a:pt x="19944" y="12838"/>
                    <a:pt x="16560" y="11654"/>
                    <a:pt x="15164" y="11379"/>
                  </a:cubicBezTo>
                  <a:cubicBezTo>
                    <a:pt x="12415" y="10850"/>
                    <a:pt x="10977" y="11125"/>
                    <a:pt x="8291" y="11950"/>
                  </a:cubicBezTo>
                  <a:cubicBezTo>
                    <a:pt x="7297" y="12246"/>
                    <a:pt x="5837" y="12732"/>
                    <a:pt x="4780" y="12605"/>
                  </a:cubicBezTo>
                  <a:cubicBezTo>
                    <a:pt x="2623" y="12309"/>
                    <a:pt x="1967" y="9327"/>
                    <a:pt x="1967" y="7551"/>
                  </a:cubicBezTo>
                  <a:close/>
                  <a:moveTo>
                    <a:pt x="12923" y="2052"/>
                  </a:moveTo>
                  <a:cubicBezTo>
                    <a:pt x="10046" y="2179"/>
                    <a:pt x="9031" y="1227"/>
                    <a:pt x="7022" y="1058"/>
                  </a:cubicBezTo>
                  <a:cubicBezTo>
                    <a:pt x="2728" y="677"/>
                    <a:pt x="0" y="3152"/>
                    <a:pt x="0" y="7551"/>
                  </a:cubicBezTo>
                  <a:cubicBezTo>
                    <a:pt x="0" y="9518"/>
                    <a:pt x="402" y="11506"/>
                    <a:pt x="1882" y="13113"/>
                  </a:cubicBezTo>
                  <a:cubicBezTo>
                    <a:pt x="4970" y="16455"/>
                    <a:pt x="8946" y="13050"/>
                    <a:pt x="12500" y="13050"/>
                  </a:cubicBezTo>
                  <a:cubicBezTo>
                    <a:pt x="16222" y="13050"/>
                    <a:pt x="20113" y="15524"/>
                    <a:pt x="22482" y="12986"/>
                  </a:cubicBezTo>
                  <a:cubicBezTo>
                    <a:pt x="24005" y="11336"/>
                    <a:pt x="24428" y="9539"/>
                    <a:pt x="24428" y="7551"/>
                  </a:cubicBezTo>
                  <a:cubicBezTo>
                    <a:pt x="24428" y="5774"/>
                    <a:pt x="24089" y="3384"/>
                    <a:pt x="21911" y="1946"/>
                  </a:cubicBezTo>
                  <a:cubicBezTo>
                    <a:pt x="18971" y="0"/>
                    <a:pt x="16433" y="2052"/>
                    <a:pt x="12923" y="2052"/>
                  </a:cubicBezTo>
                  <a:close/>
                  <a:moveTo>
                    <a:pt x="12923" y="2052"/>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7"/>
            <p:cNvSpPr/>
            <p:nvPr/>
          </p:nvSpPr>
          <p:spPr>
            <a:xfrm>
              <a:off x="3963000" y="2855325"/>
              <a:ext cx="264729" cy="117699"/>
            </a:xfrm>
            <a:custGeom>
              <a:avLst/>
              <a:gdLst/>
              <a:ahLst/>
              <a:cxnLst/>
              <a:rect l="l" t="t" r="r" b="b"/>
              <a:pathLst>
                <a:path w="17555" h="7805" extrusionOk="0">
                  <a:moveTo>
                    <a:pt x="2687" y="7804"/>
                  </a:moveTo>
                  <a:cubicBezTo>
                    <a:pt x="5267" y="2707"/>
                    <a:pt x="10385" y="1523"/>
                    <a:pt x="17555" y="2348"/>
                  </a:cubicBezTo>
                  <a:cubicBezTo>
                    <a:pt x="14911" y="1375"/>
                    <a:pt x="12183" y="592"/>
                    <a:pt x="9433" y="0"/>
                  </a:cubicBezTo>
                  <a:cubicBezTo>
                    <a:pt x="6197" y="656"/>
                    <a:pt x="2581" y="2327"/>
                    <a:pt x="1" y="6282"/>
                  </a:cubicBezTo>
                  <a:cubicBezTo>
                    <a:pt x="254" y="6451"/>
                    <a:pt x="529" y="6620"/>
                    <a:pt x="825" y="6789"/>
                  </a:cubicBezTo>
                  <a:cubicBezTo>
                    <a:pt x="1439" y="7170"/>
                    <a:pt x="2073" y="7466"/>
                    <a:pt x="2687" y="7804"/>
                  </a:cubicBezTo>
                  <a:close/>
                  <a:moveTo>
                    <a:pt x="2687" y="7804"/>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3963000" y="2932188"/>
              <a:ext cx="51679" cy="40837"/>
            </a:xfrm>
            <a:custGeom>
              <a:avLst/>
              <a:gdLst/>
              <a:ahLst/>
              <a:cxnLst/>
              <a:rect l="l" t="t" r="r" b="b"/>
              <a:pathLst>
                <a:path w="3427" h="2708" extrusionOk="0">
                  <a:moveTo>
                    <a:pt x="2687" y="2707"/>
                  </a:moveTo>
                  <a:cubicBezTo>
                    <a:pt x="2919" y="2284"/>
                    <a:pt x="3152" y="1861"/>
                    <a:pt x="3427" y="1459"/>
                  </a:cubicBezTo>
                  <a:cubicBezTo>
                    <a:pt x="2560" y="973"/>
                    <a:pt x="1714" y="529"/>
                    <a:pt x="847" y="0"/>
                  </a:cubicBezTo>
                  <a:cubicBezTo>
                    <a:pt x="550" y="381"/>
                    <a:pt x="276" y="762"/>
                    <a:pt x="1" y="1185"/>
                  </a:cubicBezTo>
                  <a:cubicBezTo>
                    <a:pt x="889" y="1756"/>
                    <a:pt x="1777" y="2200"/>
                    <a:pt x="2687" y="2707"/>
                  </a:cubicBezTo>
                  <a:close/>
                  <a:moveTo>
                    <a:pt x="2687" y="2707"/>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3933986" y="2846066"/>
              <a:ext cx="450334" cy="206686"/>
            </a:xfrm>
            <a:custGeom>
              <a:avLst/>
              <a:gdLst/>
              <a:ahLst/>
              <a:cxnLst/>
              <a:rect l="l" t="t" r="r" b="b"/>
              <a:pathLst>
                <a:path w="29863" h="13706" extrusionOk="0">
                  <a:moveTo>
                    <a:pt x="1925" y="6896"/>
                  </a:moveTo>
                  <a:cubicBezTo>
                    <a:pt x="4505" y="2941"/>
                    <a:pt x="8121" y="1270"/>
                    <a:pt x="11357" y="614"/>
                  </a:cubicBezTo>
                  <a:cubicBezTo>
                    <a:pt x="9306" y="212"/>
                    <a:pt x="7381" y="1"/>
                    <a:pt x="5837" y="85"/>
                  </a:cubicBezTo>
                  <a:cubicBezTo>
                    <a:pt x="2644" y="255"/>
                    <a:pt x="0" y="1354"/>
                    <a:pt x="0" y="3850"/>
                  </a:cubicBezTo>
                  <a:cubicBezTo>
                    <a:pt x="0" y="5479"/>
                    <a:pt x="783" y="6198"/>
                    <a:pt x="1925" y="6896"/>
                  </a:cubicBezTo>
                  <a:close/>
                  <a:moveTo>
                    <a:pt x="7952" y="13706"/>
                  </a:moveTo>
                  <a:cubicBezTo>
                    <a:pt x="7698" y="10470"/>
                    <a:pt x="6260" y="9328"/>
                    <a:pt x="4611" y="8418"/>
                  </a:cubicBezTo>
                  <a:cubicBezTo>
                    <a:pt x="7191" y="3300"/>
                    <a:pt x="12309" y="2116"/>
                    <a:pt x="19479" y="2962"/>
                  </a:cubicBezTo>
                  <a:cubicBezTo>
                    <a:pt x="24110" y="4633"/>
                    <a:pt x="28256" y="6684"/>
                    <a:pt x="29863" y="8080"/>
                  </a:cubicBezTo>
                  <a:cubicBezTo>
                    <a:pt x="26923" y="6155"/>
                    <a:pt x="24385" y="8186"/>
                    <a:pt x="20875" y="8186"/>
                  </a:cubicBezTo>
                  <a:cubicBezTo>
                    <a:pt x="17998" y="8313"/>
                    <a:pt x="16983" y="7382"/>
                    <a:pt x="14974" y="7192"/>
                  </a:cubicBezTo>
                  <a:cubicBezTo>
                    <a:pt x="10680" y="6811"/>
                    <a:pt x="7952" y="9285"/>
                    <a:pt x="7952" y="13685"/>
                  </a:cubicBezTo>
                  <a:close/>
                  <a:moveTo>
                    <a:pt x="7952" y="1370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3933986" y="2858824"/>
              <a:ext cx="129809" cy="193929"/>
            </a:xfrm>
            <a:custGeom>
              <a:avLst/>
              <a:gdLst/>
              <a:ahLst/>
              <a:cxnLst/>
              <a:rect l="l" t="t" r="r" b="b"/>
              <a:pathLst>
                <a:path w="8608" h="12860" extrusionOk="0">
                  <a:moveTo>
                    <a:pt x="1925" y="6050"/>
                  </a:moveTo>
                  <a:cubicBezTo>
                    <a:pt x="2178" y="5627"/>
                    <a:pt x="2474" y="5246"/>
                    <a:pt x="2771" y="4865"/>
                  </a:cubicBezTo>
                  <a:cubicBezTo>
                    <a:pt x="2411" y="4654"/>
                    <a:pt x="2073" y="4400"/>
                    <a:pt x="1777" y="4083"/>
                  </a:cubicBezTo>
                  <a:cubicBezTo>
                    <a:pt x="1057" y="3194"/>
                    <a:pt x="1121" y="1312"/>
                    <a:pt x="2178" y="1"/>
                  </a:cubicBezTo>
                  <a:cubicBezTo>
                    <a:pt x="867" y="614"/>
                    <a:pt x="0" y="1587"/>
                    <a:pt x="0" y="3004"/>
                  </a:cubicBezTo>
                  <a:cubicBezTo>
                    <a:pt x="0" y="4633"/>
                    <a:pt x="783" y="5352"/>
                    <a:pt x="1925" y="6050"/>
                  </a:cubicBezTo>
                  <a:close/>
                  <a:moveTo>
                    <a:pt x="5351" y="6324"/>
                  </a:moveTo>
                  <a:cubicBezTo>
                    <a:pt x="6916" y="7192"/>
                    <a:pt x="7973" y="8207"/>
                    <a:pt x="8608" y="9518"/>
                  </a:cubicBezTo>
                  <a:cubicBezTo>
                    <a:pt x="8143" y="10576"/>
                    <a:pt x="7910" y="11718"/>
                    <a:pt x="7952" y="12860"/>
                  </a:cubicBezTo>
                  <a:cubicBezTo>
                    <a:pt x="7698" y="9624"/>
                    <a:pt x="6260" y="8503"/>
                    <a:pt x="4611" y="7572"/>
                  </a:cubicBezTo>
                  <a:cubicBezTo>
                    <a:pt x="4843" y="7128"/>
                    <a:pt x="5076" y="6705"/>
                    <a:pt x="5351" y="6303"/>
                  </a:cubicBezTo>
                  <a:close/>
                  <a:moveTo>
                    <a:pt x="5351" y="632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7"/>
            <p:cNvSpPr/>
            <p:nvPr/>
          </p:nvSpPr>
          <p:spPr>
            <a:xfrm>
              <a:off x="4053902" y="2949726"/>
              <a:ext cx="104308" cy="210833"/>
            </a:xfrm>
            <a:custGeom>
              <a:avLst/>
              <a:gdLst/>
              <a:ahLst/>
              <a:cxnLst/>
              <a:rect l="l" t="t" r="r" b="b"/>
              <a:pathLst>
                <a:path w="6917" h="13981" extrusionOk="0">
                  <a:moveTo>
                    <a:pt x="6916" y="339"/>
                  </a:moveTo>
                  <a:cubicBezTo>
                    <a:pt x="2686" y="0"/>
                    <a:pt x="0" y="2454"/>
                    <a:pt x="0" y="6832"/>
                  </a:cubicBezTo>
                  <a:cubicBezTo>
                    <a:pt x="0" y="8799"/>
                    <a:pt x="402" y="10787"/>
                    <a:pt x="1882" y="12394"/>
                  </a:cubicBezTo>
                  <a:cubicBezTo>
                    <a:pt x="3130" y="13726"/>
                    <a:pt x="4505" y="13980"/>
                    <a:pt x="5943" y="13811"/>
                  </a:cubicBezTo>
                  <a:cubicBezTo>
                    <a:pt x="2707" y="13346"/>
                    <a:pt x="1460" y="9687"/>
                    <a:pt x="1460" y="6832"/>
                  </a:cubicBezTo>
                  <a:cubicBezTo>
                    <a:pt x="1460" y="2982"/>
                    <a:pt x="3532" y="614"/>
                    <a:pt x="6916" y="339"/>
                  </a:cubicBezTo>
                  <a:close/>
                  <a:moveTo>
                    <a:pt x="6916" y="339"/>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7"/>
            <p:cNvSpPr/>
            <p:nvPr/>
          </p:nvSpPr>
          <p:spPr>
            <a:xfrm>
              <a:off x="4083233" y="2979389"/>
              <a:ext cx="73696" cy="150227"/>
            </a:xfrm>
            <a:custGeom>
              <a:avLst/>
              <a:gdLst/>
              <a:ahLst/>
              <a:cxnLst/>
              <a:rect l="l" t="t" r="r" b="b"/>
              <a:pathLst>
                <a:path w="4887" h="9962" extrusionOk="0">
                  <a:moveTo>
                    <a:pt x="4886" y="318"/>
                  </a:moveTo>
                  <a:cubicBezTo>
                    <a:pt x="2095" y="0"/>
                    <a:pt x="1" y="1375"/>
                    <a:pt x="1" y="4865"/>
                  </a:cubicBezTo>
                  <a:cubicBezTo>
                    <a:pt x="1" y="6641"/>
                    <a:pt x="657" y="9623"/>
                    <a:pt x="2835" y="9919"/>
                  </a:cubicBezTo>
                  <a:cubicBezTo>
                    <a:pt x="3237" y="9962"/>
                    <a:pt x="3639" y="9941"/>
                    <a:pt x="4040" y="9856"/>
                  </a:cubicBezTo>
                  <a:cubicBezTo>
                    <a:pt x="2074" y="9391"/>
                    <a:pt x="1481" y="6578"/>
                    <a:pt x="1481" y="4865"/>
                  </a:cubicBezTo>
                  <a:cubicBezTo>
                    <a:pt x="1481" y="2031"/>
                    <a:pt x="2856" y="592"/>
                    <a:pt x="4886" y="318"/>
                  </a:cubicBezTo>
                  <a:close/>
                  <a:moveTo>
                    <a:pt x="4886" y="318"/>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7"/>
            <p:cNvSpPr/>
            <p:nvPr/>
          </p:nvSpPr>
          <p:spPr>
            <a:xfrm>
              <a:off x="4214957" y="2916550"/>
              <a:ext cx="44350" cy="29361"/>
            </a:xfrm>
            <a:custGeom>
              <a:avLst/>
              <a:gdLst/>
              <a:ahLst/>
              <a:cxnLst/>
              <a:rect l="l" t="t" r="r" b="b"/>
              <a:pathLst>
                <a:path w="2941" h="1947" extrusionOk="0">
                  <a:moveTo>
                    <a:pt x="1" y="1"/>
                  </a:moveTo>
                  <a:lnTo>
                    <a:pt x="1" y="974"/>
                  </a:lnTo>
                  <a:lnTo>
                    <a:pt x="974" y="974"/>
                  </a:lnTo>
                  <a:lnTo>
                    <a:pt x="974" y="1"/>
                  </a:lnTo>
                  <a:close/>
                  <a:moveTo>
                    <a:pt x="1968" y="974"/>
                  </a:moveTo>
                  <a:lnTo>
                    <a:pt x="1968" y="1947"/>
                  </a:lnTo>
                  <a:lnTo>
                    <a:pt x="2940" y="1947"/>
                  </a:lnTo>
                  <a:lnTo>
                    <a:pt x="2940" y="97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7"/>
            <p:cNvSpPr/>
            <p:nvPr/>
          </p:nvSpPr>
          <p:spPr>
            <a:xfrm>
              <a:off x="4075904" y="2976176"/>
              <a:ext cx="324371" cy="160451"/>
            </a:xfrm>
            <a:custGeom>
              <a:avLst/>
              <a:gdLst/>
              <a:ahLst/>
              <a:cxnLst/>
              <a:rect l="l" t="t" r="r" b="b"/>
              <a:pathLst>
                <a:path w="21510" h="10640" extrusionOk="0">
                  <a:moveTo>
                    <a:pt x="4425" y="970"/>
                  </a:moveTo>
                  <a:cubicBezTo>
                    <a:pt x="4487" y="970"/>
                    <a:pt x="4549" y="971"/>
                    <a:pt x="4611" y="975"/>
                  </a:cubicBezTo>
                  <a:cubicBezTo>
                    <a:pt x="5309" y="975"/>
                    <a:pt x="5986" y="1080"/>
                    <a:pt x="6663" y="1292"/>
                  </a:cubicBezTo>
                  <a:cubicBezTo>
                    <a:pt x="8357" y="1786"/>
                    <a:pt x="9730" y="2029"/>
                    <a:pt x="11160" y="2029"/>
                  </a:cubicBezTo>
                  <a:cubicBezTo>
                    <a:pt x="12426" y="2029"/>
                    <a:pt x="13737" y="1838"/>
                    <a:pt x="15355" y="1461"/>
                  </a:cubicBezTo>
                  <a:lnTo>
                    <a:pt x="15736" y="1377"/>
                  </a:lnTo>
                  <a:cubicBezTo>
                    <a:pt x="16399" y="1219"/>
                    <a:pt x="17021" y="1074"/>
                    <a:pt x="17610" y="1074"/>
                  </a:cubicBezTo>
                  <a:cubicBezTo>
                    <a:pt x="18129" y="1074"/>
                    <a:pt x="18623" y="1186"/>
                    <a:pt x="19098" y="1503"/>
                  </a:cubicBezTo>
                  <a:cubicBezTo>
                    <a:pt x="20135" y="2180"/>
                    <a:pt x="20537" y="3259"/>
                    <a:pt x="20537" y="5078"/>
                  </a:cubicBezTo>
                  <a:cubicBezTo>
                    <a:pt x="20537" y="6748"/>
                    <a:pt x="20156" y="7848"/>
                    <a:pt x="19225" y="8842"/>
                  </a:cubicBezTo>
                  <a:cubicBezTo>
                    <a:pt x="18983" y="9107"/>
                    <a:pt x="18531" y="9204"/>
                    <a:pt x="17985" y="9204"/>
                  </a:cubicBezTo>
                  <a:cubicBezTo>
                    <a:pt x="17004" y="9204"/>
                    <a:pt x="15723" y="8890"/>
                    <a:pt x="14826" y="8673"/>
                  </a:cubicBezTo>
                  <a:cubicBezTo>
                    <a:pt x="14424" y="8567"/>
                    <a:pt x="14065" y="8483"/>
                    <a:pt x="13769" y="8419"/>
                  </a:cubicBezTo>
                  <a:cubicBezTo>
                    <a:pt x="12785" y="8230"/>
                    <a:pt x="11961" y="8138"/>
                    <a:pt x="11178" y="8138"/>
                  </a:cubicBezTo>
                  <a:cubicBezTo>
                    <a:pt x="9774" y="8138"/>
                    <a:pt x="8503" y="8434"/>
                    <a:pt x="6684" y="8990"/>
                  </a:cubicBezTo>
                  <a:lnTo>
                    <a:pt x="6430" y="9075"/>
                  </a:lnTo>
                  <a:cubicBezTo>
                    <a:pt x="5627" y="9336"/>
                    <a:pt x="4526" y="9664"/>
                    <a:pt x="3697" y="9664"/>
                  </a:cubicBezTo>
                  <a:cubicBezTo>
                    <a:pt x="3588" y="9664"/>
                    <a:pt x="3483" y="9658"/>
                    <a:pt x="3384" y="9646"/>
                  </a:cubicBezTo>
                  <a:cubicBezTo>
                    <a:pt x="1629" y="9413"/>
                    <a:pt x="973" y="6791"/>
                    <a:pt x="973" y="5078"/>
                  </a:cubicBezTo>
                  <a:cubicBezTo>
                    <a:pt x="973" y="3470"/>
                    <a:pt x="1439" y="2328"/>
                    <a:pt x="2327" y="1630"/>
                  </a:cubicBezTo>
                  <a:cubicBezTo>
                    <a:pt x="2951" y="1201"/>
                    <a:pt x="3684" y="970"/>
                    <a:pt x="4425" y="970"/>
                  </a:cubicBezTo>
                  <a:close/>
                  <a:moveTo>
                    <a:pt x="4598" y="1"/>
                  </a:moveTo>
                  <a:cubicBezTo>
                    <a:pt x="3475" y="1"/>
                    <a:pt x="2502" y="290"/>
                    <a:pt x="1756" y="869"/>
                  </a:cubicBezTo>
                  <a:cubicBezTo>
                    <a:pt x="614" y="1715"/>
                    <a:pt x="1" y="3174"/>
                    <a:pt x="1" y="5078"/>
                  </a:cubicBezTo>
                  <a:cubicBezTo>
                    <a:pt x="1" y="6199"/>
                    <a:pt x="212" y="7320"/>
                    <a:pt x="635" y="8356"/>
                  </a:cubicBezTo>
                  <a:cubicBezTo>
                    <a:pt x="1227" y="9667"/>
                    <a:pt x="2115" y="10471"/>
                    <a:pt x="3258" y="10619"/>
                  </a:cubicBezTo>
                  <a:cubicBezTo>
                    <a:pt x="3406" y="10640"/>
                    <a:pt x="3554" y="10640"/>
                    <a:pt x="3702" y="10640"/>
                  </a:cubicBezTo>
                  <a:cubicBezTo>
                    <a:pt x="4696" y="10640"/>
                    <a:pt x="5859" y="10280"/>
                    <a:pt x="6726" y="10005"/>
                  </a:cubicBezTo>
                  <a:lnTo>
                    <a:pt x="6980" y="9921"/>
                  </a:lnTo>
                  <a:cubicBezTo>
                    <a:pt x="8689" y="9396"/>
                    <a:pt x="9859" y="9128"/>
                    <a:pt x="11149" y="9128"/>
                  </a:cubicBezTo>
                  <a:cubicBezTo>
                    <a:pt x="11886" y="9128"/>
                    <a:pt x="12662" y="9215"/>
                    <a:pt x="13600" y="9392"/>
                  </a:cubicBezTo>
                  <a:cubicBezTo>
                    <a:pt x="13853" y="9434"/>
                    <a:pt x="14192" y="9519"/>
                    <a:pt x="14594" y="9604"/>
                  </a:cubicBezTo>
                  <a:cubicBezTo>
                    <a:pt x="15623" y="9870"/>
                    <a:pt x="16875" y="10178"/>
                    <a:pt x="17959" y="10178"/>
                  </a:cubicBezTo>
                  <a:cubicBezTo>
                    <a:pt x="18768" y="10178"/>
                    <a:pt x="19484" y="10007"/>
                    <a:pt x="19944" y="9519"/>
                  </a:cubicBezTo>
                  <a:cubicBezTo>
                    <a:pt x="21023" y="8356"/>
                    <a:pt x="21509" y="7002"/>
                    <a:pt x="21509" y="5078"/>
                  </a:cubicBezTo>
                  <a:cubicBezTo>
                    <a:pt x="21509" y="3724"/>
                    <a:pt x="21319" y="1800"/>
                    <a:pt x="19648" y="700"/>
                  </a:cubicBezTo>
                  <a:cubicBezTo>
                    <a:pt x="18968" y="246"/>
                    <a:pt x="18288" y="94"/>
                    <a:pt x="17614" y="94"/>
                  </a:cubicBezTo>
                  <a:cubicBezTo>
                    <a:pt x="16907" y="94"/>
                    <a:pt x="16207" y="262"/>
                    <a:pt x="15524" y="425"/>
                  </a:cubicBezTo>
                  <a:lnTo>
                    <a:pt x="15144" y="509"/>
                  </a:lnTo>
                  <a:cubicBezTo>
                    <a:pt x="13600" y="868"/>
                    <a:pt x="12357" y="1048"/>
                    <a:pt x="11160" y="1048"/>
                  </a:cubicBezTo>
                  <a:cubicBezTo>
                    <a:pt x="9814" y="1048"/>
                    <a:pt x="8527" y="820"/>
                    <a:pt x="6938" y="361"/>
                  </a:cubicBezTo>
                  <a:cubicBezTo>
                    <a:pt x="6109" y="121"/>
                    <a:pt x="5322" y="1"/>
                    <a:pt x="4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7"/>
            <p:cNvSpPr/>
            <p:nvPr/>
          </p:nvSpPr>
          <p:spPr>
            <a:xfrm>
              <a:off x="3926642" y="2839748"/>
              <a:ext cx="503295" cy="326557"/>
            </a:xfrm>
            <a:custGeom>
              <a:avLst/>
              <a:gdLst/>
              <a:ahLst/>
              <a:cxnLst/>
              <a:rect l="l" t="t" r="r" b="b"/>
              <a:pathLst>
                <a:path w="33375" h="21655" extrusionOk="0">
                  <a:moveTo>
                    <a:pt x="11844" y="1541"/>
                  </a:moveTo>
                  <a:cubicBezTo>
                    <a:pt x="13198" y="1795"/>
                    <a:pt x="14657" y="2196"/>
                    <a:pt x="16201" y="2662"/>
                  </a:cubicBezTo>
                  <a:cubicBezTo>
                    <a:pt x="16023" y="2656"/>
                    <a:pt x="15845" y="2653"/>
                    <a:pt x="15668" y="2653"/>
                  </a:cubicBezTo>
                  <a:cubicBezTo>
                    <a:pt x="13967" y="2653"/>
                    <a:pt x="12288" y="2925"/>
                    <a:pt x="10660" y="3423"/>
                  </a:cubicBezTo>
                  <a:cubicBezTo>
                    <a:pt x="8185" y="4184"/>
                    <a:pt x="6113" y="5898"/>
                    <a:pt x="4907" y="8182"/>
                  </a:cubicBezTo>
                  <a:lnTo>
                    <a:pt x="4632" y="8034"/>
                  </a:lnTo>
                  <a:cubicBezTo>
                    <a:pt x="4252" y="7843"/>
                    <a:pt x="3871" y="7632"/>
                    <a:pt x="3490" y="7399"/>
                  </a:cubicBezTo>
                  <a:lnTo>
                    <a:pt x="3511" y="7399"/>
                  </a:lnTo>
                  <a:lnTo>
                    <a:pt x="3258" y="7272"/>
                  </a:lnTo>
                  <a:lnTo>
                    <a:pt x="3110" y="7167"/>
                  </a:lnTo>
                  <a:cubicBezTo>
                    <a:pt x="5182" y="4206"/>
                    <a:pt x="8143" y="2323"/>
                    <a:pt x="11844" y="1541"/>
                  </a:cubicBezTo>
                  <a:close/>
                  <a:moveTo>
                    <a:pt x="16108" y="3629"/>
                  </a:moveTo>
                  <a:cubicBezTo>
                    <a:pt x="17262" y="3629"/>
                    <a:pt x="18511" y="3709"/>
                    <a:pt x="19860" y="3867"/>
                  </a:cubicBezTo>
                  <a:cubicBezTo>
                    <a:pt x="22461" y="4798"/>
                    <a:pt x="24999" y="5898"/>
                    <a:pt x="27431" y="7188"/>
                  </a:cubicBezTo>
                  <a:cubicBezTo>
                    <a:pt x="26522" y="7251"/>
                    <a:pt x="25613" y="7399"/>
                    <a:pt x="24724" y="7653"/>
                  </a:cubicBezTo>
                  <a:lnTo>
                    <a:pt x="24724" y="7632"/>
                  </a:lnTo>
                  <a:cubicBezTo>
                    <a:pt x="23624" y="7928"/>
                    <a:pt x="22504" y="8097"/>
                    <a:pt x="21362" y="8118"/>
                  </a:cubicBezTo>
                  <a:lnTo>
                    <a:pt x="21340" y="8118"/>
                  </a:lnTo>
                  <a:cubicBezTo>
                    <a:pt x="21173" y="8127"/>
                    <a:pt x="21005" y="8131"/>
                    <a:pt x="20838" y="8131"/>
                  </a:cubicBezTo>
                  <a:cubicBezTo>
                    <a:pt x="19775" y="8131"/>
                    <a:pt x="18704" y="7958"/>
                    <a:pt x="17682" y="7611"/>
                  </a:cubicBezTo>
                  <a:cubicBezTo>
                    <a:pt x="16984" y="7378"/>
                    <a:pt x="16243" y="7230"/>
                    <a:pt x="15503" y="7145"/>
                  </a:cubicBezTo>
                  <a:cubicBezTo>
                    <a:pt x="15189" y="7116"/>
                    <a:pt x="14883" y="7101"/>
                    <a:pt x="14583" y="7101"/>
                  </a:cubicBezTo>
                  <a:cubicBezTo>
                    <a:pt x="12745" y="7101"/>
                    <a:pt x="11190" y="7655"/>
                    <a:pt x="10025" y="8710"/>
                  </a:cubicBezTo>
                  <a:cubicBezTo>
                    <a:pt x="9222" y="9451"/>
                    <a:pt x="8651" y="10402"/>
                    <a:pt x="8333" y="11439"/>
                  </a:cubicBezTo>
                  <a:cubicBezTo>
                    <a:pt x="7741" y="10043"/>
                    <a:pt x="6790" y="9260"/>
                    <a:pt x="5774" y="8647"/>
                  </a:cubicBezTo>
                  <a:cubicBezTo>
                    <a:pt x="7659" y="5240"/>
                    <a:pt x="10930" y="3629"/>
                    <a:pt x="16108" y="3629"/>
                  </a:cubicBezTo>
                  <a:close/>
                  <a:moveTo>
                    <a:pt x="6978" y="0"/>
                  </a:moveTo>
                  <a:cubicBezTo>
                    <a:pt x="6737" y="0"/>
                    <a:pt x="6505" y="6"/>
                    <a:pt x="6282" y="18"/>
                  </a:cubicBezTo>
                  <a:cubicBezTo>
                    <a:pt x="6070" y="39"/>
                    <a:pt x="5838" y="39"/>
                    <a:pt x="5626" y="60"/>
                  </a:cubicBezTo>
                  <a:lnTo>
                    <a:pt x="5732" y="1033"/>
                  </a:lnTo>
                  <a:cubicBezTo>
                    <a:pt x="5922" y="1012"/>
                    <a:pt x="6134" y="1012"/>
                    <a:pt x="6345" y="991"/>
                  </a:cubicBezTo>
                  <a:cubicBezTo>
                    <a:pt x="6566" y="982"/>
                    <a:pt x="6785" y="978"/>
                    <a:pt x="7004" y="978"/>
                  </a:cubicBezTo>
                  <a:cubicBezTo>
                    <a:pt x="7857" y="978"/>
                    <a:pt x="8702" y="1042"/>
                    <a:pt x="9560" y="1160"/>
                  </a:cubicBezTo>
                  <a:cubicBezTo>
                    <a:pt x="6599" y="2154"/>
                    <a:pt x="4040" y="4079"/>
                    <a:pt x="2285" y="6659"/>
                  </a:cubicBezTo>
                  <a:cubicBezTo>
                    <a:pt x="1460" y="6088"/>
                    <a:pt x="973" y="5475"/>
                    <a:pt x="973" y="4269"/>
                  </a:cubicBezTo>
                  <a:cubicBezTo>
                    <a:pt x="973" y="2260"/>
                    <a:pt x="3025" y="1456"/>
                    <a:pt x="4759" y="1160"/>
                  </a:cubicBezTo>
                  <a:lnTo>
                    <a:pt x="4590" y="187"/>
                  </a:lnTo>
                  <a:cubicBezTo>
                    <a:pt x="1629" y="716"/>
                    <a:pt x="1" y="2175"/>
                    <a:pt x="1" y="4269"/>
                  </a:cubicBezTo>
                  <a:cubicBezTo>
                    <a:pt x="1" y="6447"/>
                    <a:pt x="1333" y="7251"/>
                    <a:pt x="2750" y="8097"/>
                  </a:cubicBezTo>
                  <a:lnTo>
                    <a:pt x="2983" y="8245"/>
                  </a:lnTo>
                  <a:cubicBezTo>
                    <a:pt x="3384" y="8478"/>
                    <a:pt x="3786" y="8689"/>
                    <a:pt x="4188" y="8901"/>
                  </a:cubicBezTo>
                  <a:cubicBezTo>
                    <a:pt x="6070" y="9895"/>
                    <a:pt x="7678" y="10762"/>
                    <a:pt x="7953" y="14146"/>
                  </a:cubicBezTo>
                  <a:cubicBezTo>
                    <a:pt x="7953" y="16641"/>
                    <a:pt x="8608" y="18566"/>
                    <a:pt x="9962" y="20025"/>
                  </a:cubicBezTo>
                  <a:cubicBezTo>
                    <a:pt x="10856" y="21065"/>
                    <a:pt x="12158" y="21654"/>
                    <a:pt x="13527" y="21654"/>
                  </a:cubicBezTo>
                  <a:cubicBezTo>
                    <a:pt x="13551" y="21654"/>
                    <a:pt x="13576" y="21654"/>
                    <a:pt x="13600" y="21654"/>
                  </a:cubicBezTo>
                  <a:lnTo>
                    <a:pt x="13642" y="21654"/>
                  </a:lnTo>
                  <a:cubicBezTo>
                    <a:pt x="14890" y="21654"/>
                    <a:pt x="16159" y="21252"/>
                    <a:pt x="17407" y="20871"/>
                  </a:cubicBezTo>
                  <a:cubicBezTo>
                    <a:pt x="18633" y="20469"/>
                    <a:pt x="19818" y="20110"/>
                    <a:pt x="20917" y="20110"/>
                  </a:cubicBezTo>
                  <a:cubicBezTo>
                    <a:pt x="22144" y="20110"/>
                    <a:pt x="23413" y="20406"/>
                    <a:pt x="24640" y="20681"/>
                  </a:cubicBezTo>
                  <a:cubicBezTo>
                    <a:pt x="25828" y="20951"/>
                    <a:pt x="26978" y="21210"/>
                    <a:pt x="28046" y="21210"/>
                  </a:cubicBezTo>
                  <a:cubicBezTo>
                    <a:pt x="29070" y="21210"/>
                    <a:pt x="30019" y="20972"/>
                    <a:pt x="30858" y="20279"/>
                  </a:cubicBezTo>
                  <a:lnTo>
                    <a:pt x="30244" y="19539"/>
                  </a:lnTo>
                  <a:cubicBezTo>
                    <a:pt x="29625" y="20050"/>
                    <a:pt x="28888" y="20232"/>
                    <a:pt x="28059" y="20232"/>
                  </a:cubicBezTo>
                  <a:cubicBezTo>
                    <a:pt x="27104" y="20232"/>
                    <a:pt x="26028" y="19990"/>
                    <a:pt x="24872" y="19729"/>
                  </a:cubicBezTo>
                  <a:cubicBezTo>
                    <a:pt x="23582" y="19454"/>
                    <a:pt x="22271" y="19158"/>
                    <a:pt x="20939" y="19158"/>
                  </a:cubicBezTo>
                  <a:cubicBezTo>
                    <a:pt x="19670" y="19158"/>
                    <a:pt x="18358" y="19539"/>
                    <a:pt x="17110" y="19941"/>
                  </a:cubicBezTo>
                  <a:cubicBezTo>
                    <a:pt x="15863" y="20343"/>
                    <a:pt x="14742" y="20681"/>
                    <a:pt x="13642" y="20681"/>
                  </a:cubicBezTo>
                  <a:lnTo>
                    <a:pt x="13600" y="20681"/>
                  </a:lnTo>
                  <a:cubicBezTo>
                    <a:pt x="13575" y="20681"/>
                    <a:pt x="13551" y="20682"/>
                    <a:pt x="13526" y="20682"/>
                  </a:cubicBezTo>
                  <a:cubicBezTo>
                    <a:pt x="12433" y="20682"/>
                    <a:pt x="11405" y="20218"/>
                    <a:pt x="10681" y="19391"/>
                  </a:cubicBezTo>
                  <a:cubicBezTo>
                    <a:pt x="9476" y="18080"/>
                    <a:pt x="8926" y="16409"/>
                    <a:pt x="8926" y="14146"/>
                  </a:cubicBezTo>
                  <a:cubicBezTo>
                    <a:pt x="8926" y="12115"/>
                    <a:pt x="9539" y="10487"/>
                    <a:pt x="10681" y="9451"/>
                  </a:cubicBezTo>
                  <a:cubicBezTo>
                    <a:pt x="11666" y="8539"/>
                    <a:pt x="13012" y="8083"/>
                    <a:pt x="14624" y="8083"/>
                  </a:cubicBezTo>
                  <a:cubicBezTo>
                    <a:pt x="14882" y="8083"/>
                    <a:pt x="15147" y="8095"/>
                    <a:pt x="15419" y="8118"/>
                  </a:cubicBezTo>
                  <a:cubicBezTo>
                    <a:pt x="16095" y="8203"/>
                    <a:pt x="16751" y="8351"/>
                    <a:pt x="17407" y="8562"/>
                  </a:cubicBezTo>
                  <a:cubicBezTo>
                    <a:pt x="18516" y="8932"/>
                    <a:pt x="19690" y="9124"/>
                    <a:pt x="20858" y="9124"/>
                  </a:cubicBezTo>
                  <a:cubicBezTo>
                    <a:pt x="21026" y="9124"/>
                    <a:pt x="21194" y="9120"/>
                    <a:pt x="21362" y="9112"/>
                  </a:cubicBezTo>
                  <a:cubicBezTo>
                    <a:pt x="22567" y="9070"/>
                    <a:pt x="23773" y="8901"/>
                    <a:pt x="24936" y="8584"/>
                  </a:cubicBezTo>
                  <a:cubicBezTo>
                    <a:pt x="25887" y="8361"/>
                    <a:pt x="26744" y="8166"/>
                    <a:pt x="27577" y="8166"/>
                  </a:cubicBezTo>
                  <a:cubicBezTo>
                    <a:pt x="28410" y="8166"/>
                    <a:pt x="29219" y="8361"/>
                    <a:pt x="30075" y="8922"/>
                  </a:cubicBezTo>
                  <a:cubicBezTo>
                    <a:pt x="31619" y="9958"/>
                    <a:pt x="32380" y="11650"/>
                    <a:pt x="32380" y="14125"/>
                  </a:cubicBezTo>
                  <a:cubicBezTo>
                    <a:pt x="32380" y="16134"/>
                    <a:pt x="31915" y="17593"/>
                    <a:pt x="30879" y="18883"/>
                  </a:cubicBezTo>
                  <a:lnTo>
                    <a:pt x="31619" y="19497"/>
                  </a:lnTo>
                  <a:cubicBezTo>
                    <a:pt x="32824" y="18016"/>
                    <a:pt x="33374" y="16367"/>
                    <a:pt x="33374" y="14125"/>
                  </a:cubicBezTo>
                  <a:cubicBezTo>
                    <a:pt x="33374" y="11312"/>
                    <a:pt x="32486" y="9366"/>
                    <a:pt x="30667" y="8118"/>
                  </a:cubicBezTo>
                  <a:lnTo>
                    <a:pt x="30646" y="8118"/>
                  </a:lnTo>
                  <a:cubicBezTo>
                    <a:pt x="28954" y="6659"/>
                    <a:pt x="24619" y="4523"/>
                    <a:pt x="19860" y="2831"/>
                  </a:cubicBezTo>
                  <a:cubicBezTo>
                    <a:pt x="14770" y="1023"/>
                    <a:pt x="10137" y="0"/>
                    <a:pt x="6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a:off x="4151485" y="3027871"/>
              <a:ext cx="184368" cy="51996"/>
            </a:xfrm>
            <a:custGeom>
              <a:avLst/>
              <a:gdLst/>
              <a:ahLst/>
              <a:cxnLst/>
              <a:rect l="l" t="t" r="r" b="b"/>
              <a:pathLst>
                <a:path w="12226" h="3448" extrusionOk="0">
                  <a:moveTo>
                    <a:pt x="10576" y="1142"/>
                  </a:moveTo>
                  <a:cubicBezTo>
                    <a:pt x="11358" y="1142"/>
                    <a:pt x="11358" y="2305"/>
                    <a:pt x="10576" y="2305"/>
                  </a:cubicBezTo>
                  <a:cubicBezTo>
                    <a:pt x="10322" y="2305"/>
                    <a:pt x="10047" y="2030"/>
                    <a:pt x="9751" y="1713"/>
                  </a:cubicBezTo>
                  <a:cubicBezTo>
                    <a:pt x="10047" y="1396"/>
                    <a:pt x="10322" y="1142"/>
                    <a:pt x="10576" y="1142"/>
                  </a:cubicBezTo>
                  <a:close/>
                  <a:moveTo>
                    <a:pt x="1735" y="994"/>
                  </a:moveTo>
                  <a:cubicBezTo>
                    <a:pt x="2052" y="994"/>
                    <a:pt x="2391" y="1311"/>
                    <a:pt x="2793" y="1734"/>
                  </a:cubicBezTo>
                  <a:cubicBezTo>
                    <a:pt x="2412" y="2136"/>
                    <a:pt x="2074" y="2474"/>
                    <a:pt x="1735" y="2474"/>
                  </a:cubicBezTo>
                  <a:cubicBezTo>
                    <a:pt x="783" y="2411"/>
                    <a:pt x="783" y="1036"/>
                    <a:pt x="1735" y="994"/>
                  </a:cubicBezTo>
                  <a:close/>
                  <a:moveTo>
                    <a:pt x="1735" y="0"/>
                  </a:moveTo>
                  <a:cubicBezTo>
                    <a:pt x="783" y="0"/>
                    <a:pt x="22" y="783"/>
                    <a:pt x="22" y="1734"/>
                  </a:cubicBezTo>
                  <a:lnTo>
                    <a:pt x="1" y="1713"/>
                  </a:lnTo>
                  <a:lnTo>
                    <a:pt x="1" y="1713"/>
                  </a:lnTo>
                  <a:cubicBezTo>
                    <a:pt x="1" y="2665"/>
                    <a:pt x="783" y="3447"/>
                    <a:pt x="1735" y="3447"/>
                  </a:cubicBezTo>
                  <a:cubicBezTo>
                    <a:pt x="2518" y="3447"/>
                    <a:pt x="3068" y="2834"/>
                    <a:pt x="3617" y="2263"/>
                  </a:cubicBezTo>
                  <a:lnTo>
                    <a:pt x="3660" y="2200"/>
                  </a:lnTo>
                  <a:lnTo>
                    <a:pt x="8884" y="2200"/>
                  </a:lnTo>
                  <a:cubicBezTo>
                    <a:pt x="8884" y="2221"/>
                    <a:pt x="8905" y="2221"/>
                    <a:pt x="8905" y="2221"/>
                  </a:cubicBezTo>
                  <a:cubicBezTo>
                    <a:pt x="9370" y="2749"/>
                    <a:pt x="9857" y="3278"/>
                    <a:pt x="10597" y="3278"/>
                  </a:cubicBezTo>
                  <a:cubicBezTo>
                    <a:pt x="10622" y="3279"/>
                    <a:pt x="10647" y="3280"/>
                    <a:pt x="10671" y="3280"/>
                  </a:cubicBezTo>
                  <a:cubicBezTo>
                    <a:pt x="11526" y="3280"/>
                    <a:pt x="12225" y="2576"/>
                    <a:pt x="12225" y="1713"/>
                  </a:cubicBezTo>
                  <a:cubicBezTo>
                    <a:pt x="12225" y="850"/>
                    <a:pt x="11527" y="167"/>
                    <a:pt x="10673" y="167"/>
                  </a:cubicBezTo>
                  <a:cubicBezTo>
                    <a:pt x="10648" y="167"/>
                    <a:pt x="10622" y="168"/>
                    <a:pt x="10597" y="169"/>
                  </a:cubicBezTo>
                  <a:cubicBezTo>
                    <a:pt x="9857" y="169"/>
                    <a:pt x="9370" y="698"/>
                    <a:pt x="8905" y="1227"/>
                  </a:cubicBezTo>
                  <a:lnTo>
                    <a:pt x="3660" y="1227"/>
                  </a:lnTo>
                  <a:lnTo>
                    <a:pt x="3617" y="1184"/>
                  </a:lnTo>
                  <a:cubicBezTo>
                    <a:pt x="3089" y="613"/>
                    <a:pt x="2539" y="0"/>
                    <a:pt x="1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27"/>
          <p:cNvSpPr/>
          <p:nvPr/>
        </p:nvSpPr>
        <p:spPr>
          <a:xfrm>
            <a:off x="4314825" y="2895600"/>
            <a:ext cx="171600" cy="17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a:off x="4219575" y="3133725"/>
            <a:ext cx="171600" cy="17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flipH="1">
            <a:off x="4619625" y="2895600"/>
            <a:ext cx="171600" cy="17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flipH="1">
            <a:off x="4714875" y="3133725"/>
            <a:ext cx="171600" cy="17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1" name="Google Shape;871;p27"/>
          <p:cNvCxnSpPr>
            <a:stCxn id="818" idx="6"/>
            <a:endCxn id="867" idx="2"/>
          </p:cNvCxnSpPr>
          <p:nvPr/>
        </p:nvCxnSpPr>
        <p:spPr>
          <a:xfrm>
            <a:off x="3633150" y="2339767"/>
            <a:ext cx="681600" cy="641700"/>
          </a:xfrm>
          <a:prstGeom prst="curvedConnector3">
            <a:avLst>
              <a:gd name="adj1" fmla="val 50006"/>
            </a:avLst>
          </a:prstGeom>
          <a:noFill/>
          <a:ln w="19050" cap="flat" cmpd="sng">
            <a:solidFill>
              <a:schemeClr val="lt2"/>
            </a:solidFill>
            <a:prstDash val="solid"/>
            <a:round/>
            <a:headEnd type="none" w="med" len="med"/>
            <a:tailEnd type="oval" w="med" len="med"/>
          </a:ln>
        </p:spPr>
      </p:cxnSp>
      <p:cxnSp>
        <p:nvCxnSpPr>
          <p:cNvPr id="872" name="Google Shape;872;p27"/>
          <p:cNvCxnSpPr>
            <a:stCxn id="802" idx="6"/>
            <a:endCxn id="868" idx="2"/>
          </p:cNvCxnSpPr>
          <p:nvPr/>
        </p:nvCxnSpPr>
        <p:spPr>
          <a:xfrm rot="10800000" flipH="1">
            <a:off x="3633150" y="3219556"/>
            <a:ext cx="586500" cy="623700"/>
          </a:xfrm>
          <a:prstGeom prst="curvedConnector3">
            <a:avLst>
              <a:gd name="adj1" fmla="val 49994"/>
            </a:avLst>
          </a:prstGeom>
          <a:noFill/>
          <a:ln w="19050" cap="flat" cmpd="sng">
            <a:solidFill>
              <a:schemeClr val="lt2"/>
            </a:solidFill>
            <a:prstDash val="solid"/>
            <a:round/>
            <a:headEnd type="none" w="med" len="med"/>
            <a:tailEnd type="oval" w="med" len="med"/>
          </a:ln>
        </p:spPr>
      </p:cxnSp>
      <p:cxnSp>
        <p:nvCxnSpPr>
          <p:cNvPr id="873" name="Google Shape;873;p27"/>
          <p:cNvCxnSpPr>
            <a:stCxn id="820" idx="2"/>
            <a:endCxn id="869" idx="2"/>
          </p:cNvCxnSpPr>
          <p:nvPr/>
        </p:nvCxnSpPr>
        <p:spPr>
          <a:xfrm flipH="1">
            <a:off x="4791150" y="2339767"/>
            <a:ext cx="719700" cy="641700"/>
          </a:xfrm>
          <a:prstGeom prst="curvedConnector3">
            <a:avLst>
              <a:gd name="adj1" fmla="val 49995"/>
            </a:avLst>
          </a:prstGeom>
          <a:noFill/>
          <a:ln w="19050" cap="flat" cmpd="sng">
            <a:solidFill>
              <a:schemeClr val="lt2"/>
            </a:solidFill>
            <a:prstDash val="solid"/>
            <a:round/>
            <a:headEnd type="none" w="med" len="med"/>
            <a:tailEnd type="oval" w="med" len="med"/>
          </a:ln>
        </p:spPr>
      </p:cxnSp>
      <p:cxnSp>
        <p:nvCxnSpPr>
          <p:cNvPr id="874" name="Google Shape;874;p27"/>
          <p:cNvCxnSpPr>
            <a:stCxn id="819" idx="2"/>
            <a:endCxn id="870" idx="2"/>
          </p:cNvCxnSpPr>
          <p:nvPr/>
        </p:nvCxnSpPr>
        <p:spPr>
          <a:xfrm rot="10800000">
            <a:off x="4886550" y="3219556"/>
            <a:ext cx="624300" cy="623700"/>
          </a:xfrm>
          <a:prstGeom prst="curvedConnector3">
            <a:avLst>
              <a:gd name="adj1" fmla="val 50006"/>
            </a:avLst>
          </a:prstGeom>
          <a:noFill/>
          <a:ln w="19050" cap="flat" cmpd="sng">
            <a:solidFill>
              <a:schemeClr val="lt2"/>
            </a:solidFill>
            <a:prstDash val="solid"/>
            <a:round/>
            <a:headEnd type="none" w="med" len="med"/>
            <a:tailEnd type="oval"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2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pSp>
        <p:nvGrpSpPr>
          <p:cNvPr id="880" name="Google Shape;880;p28"/>
          <p:cNvGrpSpPr/>
          <p:nvPr/>
        </p:nvGrpSpPr>
        <p:grpSpPr>
          <a:xfrm>
            <a:off x="734150" y="1300850"/>
            <a:ext cx="2272800" cy="1478975"/>
            <a:chOff x="734150" y="1300850"/>
            <a:chExt cx="2272800" cy="1478975"/>
          </a:xfrm>
        </p:grpSpPr>
        <p:sp>
          <p:nvSpPr>
            <p:cNvPr id="881" name="Google Shape;881;p28"/>
            <p:cNvSpPr txBox="1"/>
            <p:nvPr/>
          </p:nvSpPr>
          <p:spPr>
            <a:xfrm>
              <a:off x="734150" y="1300850"/>
              <a:ext cx="2272800" cy="46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Sample</a:t>
              </a:r>
              <a:endParaRPr sz="2500">
                <a:solidFill>
                  <a:schemeClr val="lt1"/>
                </a:solidFill>
                <a:latin typeface="Red Hat Text"/>
                <a:ea typeface="Red Hat Text"/>
                <a:cs typeface="Red Hat Text"/>
                <a:sym typeface="Red Hat Text"/>
              </a:endParaRPr>
            </a:p>
          </p:txBody>
        </p:sp>
        <p:sp>
          <p:nvSpPr>
            <p:cNvPr id="882" name="Google Shape;882;p28"/>
            <p:cNvSpPr txBox="1"/>
            <p:nvPr/>
          </p:nvSpPr>
          <p:spPr>
            <a:xfrm>
              <a:off x="734150" y="1688125"/>
              <a:ext cx="2272800" cy="1091700"/>
            </a:xfrm>
            <a:prstGeom prst="rect">
              <a:avLst/>
            </a:prstGeom>
            <a:noFill/>
            <a:ln>
              <a:noFill/>
            </a:ln>
          </p:spPr>
          <p:txBody>
            <a:bodyPr spcFirstLastPara="1" wrap="square" lIns="91425" tIns="91425" rIns="91425" bIns="91425" anchor="t" anchorCtr="0">
              <a:noAutofit/>
            </a:bodyPr>
            <a:lstStyle/>
            <a:p>
              <a:pPr marL="274320" lvl="0" indent="-226059" algn="l" rtl="0">
                <a:lnSpc>
                  <a:spcPct val="150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Young healthy people</a:t>
              </a:r>
              <a:endParaRPr>
                <a:solidFill>
                  <a:schemeClr val="dk1"/>
                </a:solidFill>
                <a:latin typeface="Catamaran"/>
                <a:ea typeface="Catamaran"/>
                <a:cs typeface="Catamaran"/>
                <a:sym typeface="Catamaran"/>
              </a:endParaRPr>
            </a:p>
            <a:p>
              <a:pPr marL="274320" lvl="0" indent="-226059" algn="l" rtl="0">
                <a:lnSpc>
                  <a:spcPct val="150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225 - 407 patients</a:t>
              </a:r>
              <a:endParaRPr>
                <a:solidFill>
                  <a:schemeClr val="dk1"/>
                </a:solidFill>
                <a:latin typeface="Catamaran"/>
                <a:ea typeface="Catamaran"/>
                <a:cs typeface="Catamaran"/>
                <a:sym typeface="Catamaran"/>
              </a:endParaRPr>
            </a:p>
            <a:p>
              <a:pPr marL="274320" lvl="0" indent="-226059" algn="l" rtl="0">
                <a:lnSpc>
                  <a:spcPct val="150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3 years follow-up</a:t>
              </a:r>
              <a:endParaRPr>
                <a:solidFill>
                  <a:schemeClr val="dk1"/>
                </a:solidFill>
                <a:latin typeface="Catamaran"/>
                <a:ea typeface="Catamaran"/>
                <a:cs typeface="Catamaran"/>
                <a:sym typeface="Catamaran"/>
              </a:endParaRPr>
            </a:p>
          </p:txBody>
        </p:sp>
      </p:grpSp>
      <p:grpSp>
        <p:nvGrpSpPr>
          <p:cNvPr id="883" name="Google Shape;883;p28"/>
          <p:cNvGrpSpPr/>
          <p:nvPr/>
        </p:nvGrpSpPr>
        <p:grpSpPr>
          <a:xfrm>
            <a:off x="714549" y="3766000"/>
            <a:ext cx="1947000" cy="818654"/>
            <a:chOff x="714549" y="3766000"/>
            <a:chExt cx="1947000" cy="818654"/>
          </a:xfrm>
        </p:grpSpPr>
        <p:sp>
          <p:nvSpPr>
            <p:cNvPr id="884" name="Google Shape;884;p28"/>
            <p:cNvSpPr txBox="1"/>
            <p:nvPr/>
          </p:nvSpPr>
          <p:spPr>
            <a:xfrm>
              <a:off x="714549" y="3766000"/>
              <a:ext cx="1947000" cy="46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Results</a:t>
              </a:r>
              <a:endParaRPr sz="2500">
                <a:solidFill>
                  <a:schemeClr val="lt1"/>
                </a:solidFill>
                <a:latin typeface="Red Hat Text"/>
                <a:ea typeface="Red Hat Text"/>
                <a:cs typeface="Red Hat Text"/>
                <a:sym typeface="Red Hat Text"/>
              </a:endParaRPr>
            </a:p>
          </p:txBody>
        </p:sp>
        <p:sp>
          <p:nvSpPr>
            <p:cNvPr id="885" name="Google Shape;885;p28"/>
            <p:cNvSpPr txBox="1"/>
            <p:nvPr/>
          </p:nvSpPr>
          <p:spPr>
            <a:xfrm>
              <a:off x="714549" y="4053654"/>
              <a:ext cx="1947000" cy="5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What data have we collected in the study?</a:t>
              </a:r>
              <a:endParaRPr>
                <a:solidFill>
                  <a:schemeClr val="dk1"/>
                </a:solidFill>
                <a:latin typeface="Catamaran"/>
                <a:ea typeface="Catamaran"/>
                <a:cs typeface="Catamaran"/>
                <a:sym typeface="Catamaran"/>
              </a:endParaRPr>
            </a:p>
          </p:txBody>
        </p:sp>
      </p:grpSp>
      <p:grpSp>
        <p:nvGrpSpPr>
          <p:cNvPr id="886" name="Google Shape;886;p28"/>
          <p:cNvGrpSpPr/>
          <p:nvPr/>
        </p:nvGrpSpPr>
        <p:grpSpPr>
          <a:xfrm>
            <a:off x="2637183" y="3766000"/>
            <a:ext cx="1947000" cy="818653"/>
            <a:chOff x="2637183" y="3766000"/>
            <a:chExt cx="1947000" cy="818653"/>
          </a:xfrm>
        </p:grpSpPr>
        <p:sp>
          <p:nvSpPr>
            <p:cNvPr id="887" name="Google Shape;887;p28"/>
            <p:cNvSpPr txBox="1"/>
            <p:nvPr/>
          </p:nvSpPr>
          <p:spPr>
            <a:xfrm>
              <a:off x="2637183" y="3766000"/>
              <a:ext cx="1947000" cy="46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Goal</a:t>
              </a:r>
              <a:endParaRPr sz="2500">
                <a:solidFill>
                  <a:schemeClr val="lt1"/>
                </a:solidFill>
                <a:latin typeface="Red Hat Text"/>
                <a:ea typeface="Red Hat Text"/>
                <a:cs typeface="Red Hat Text"/>
                <a:sym typeface="Red Hat Text"/>
              </a:endParaRPr>
            </a:p>
          </p:txBody>
        </p:sp>
        <p:sp>
          <p:nvSpPr>
            <p:cNvPr id="888" name="Google Shape;888;p28"/>
            <p:cNvSpPr txBox="1"/>
            <p:nvPr/>
          </p:nvSpPr>
          <p:spPr>
            <a:xfrm>
              <a:off x="2637183" y="4053653"/>
              <a:ext cx="1947000" cy="5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191919"/>
                </a:buClr>
                <a:buSzPts val="1100"/>
                <a:buFont typeface="Arial"/>
                <a:buNone/>
              </a:pPr>
              <a:r>
                <a:rPr lang="en">
                  <a:solidFill>
                    <a:schemeClr val="dk1"/>
                  </a:solidFill>
                  <a:latin typeface="Catamaran"/>
                  <a:ea typeface="Catamaran"/>
                  <a:cs typeface="Catamaran"/>
                  <a:sym typeface="Catamaran"/>
                </a:rPr>
                <a:t>Check the effectiveness of the treatment</a:t>
              </a:r>
              <a:endParaRPr>
                <a:solidFill>
                  <a:schemeClr val="dk1"/>
                </a:solidFill>
                <a:latin typeface="Catamaran"/>
                <a:ea typeface="Catamaran"/>
                <a:cs typeface="Catamaran"/>
                <a:sym typeface="Catamaran"/>
              </a:endParaRPr>
            </a:p>
          </p:txBody>
        </p:sp>
      </p:grpSp>
      <p:grpSp>
        <p:nvGrpSpPr>
          <p:cNvPr id="889" name="Google Shape;889;p28"/>
          <p:cNvGrpSpPr/>
          <p:nvPr/>
        </p:nvGrpSpPr>
        <p:grpSpPr>
          <a:xfrm>
            <a:off x="6482451" y="3766000"/>
            <a:ext cx="1947000" cy="818650"/>
            <a:chOff x="6482451" y="3766000"/>
            <a:chExt cx="1947000" cy="818650"/>
          </a:xfrm>
        </p:grpSpPr>
        <p:sp>
          <p:nvSpPr>
            <p:cNvPr id="890" name="Google Shape;890;p28"/>
            <p:cNvSpPr txBox="1"/>
            <p:nvPr/>
          </p:nvSpPr>
          <p:spPr>
            <a:xfrm>
              <a:off x="6482451" y="3766000"/>
              <a:ext cx="1947000" cy="46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1 Year</a:t>
              </a:r>
              <a:endParaRPr sz="2500">
                <a:solidFill>
                  <a:schemeClr val="lt1"/>
                </a:solidFill>
                <a:latin typeface="Red Hat Text"/>
                <a:ea typeface="Red Hat Text"/>
                <a:cs typeface="Red Hat Text"/>
                <a:sym typeface="Red Hat Text"/>
              </a:endParaRPr>
            </a:p>
          </p:txBody>
        </p:sp>
        <p:sp>
          <p:nvSpPr>
            <p:cNvPr id="891" name="Google Shape;891;p28"/>
            <p:cNvSpPr txBox="1"/>
            <p:nvPr/>
          </p:nvSpPr>
          <p:spPr>
            <a:xfrm>
              <a:off x="6482451" y="4053650"/>
              <a:ext cx="1947000" cy="5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Approximate experimentation time</a:t>
              </a:r>
              <a:endParaRPr>
                <a:solidFill>
                  <a:schemeClr val="dk1"/>
                </a:solidFill>
                <a:latin typeface="Catamaran"/>
                <a:ea typeface="Catamaran"/>
                <a:cs typeface="Catamaran"/>
                <a:sym typeface="Catamaran"/>
              </a:endParaRPr>
            </a:p>
          </p:txBody>
        </p:sp>
      </p:grpSp>
      <p:sp>
        <p:nvSpPr>
          <p:cNvPr id="892" name="Google Shape;892;p28"/>
          <p:cNvSpPr/>
          <p:nvPr/>
        </p:nvSpPr>
        <p:spPr>
          <a:xfrm>
            <a:off x="3333749" y="1382925"/>
            <a:ext cx="1247100" cy="12471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flipH="1">
            <a:off x="3333824" y="1382925"/>
            <a:ext cx="1247100" cy="1247100"/>
          </a:xfrm>
          <a:prstGeom prst="pie">
            <a:avLst>
              <a:gd name="adj1" fmla="val 1257684"/>
              <a:gd name="adj2" fmla="val 16200000"/>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8"/>
          <p:cNvGrpSpPr/>
          <p:nvPr/>
        </p:nvGrpSpPr>
        <p:grpSpPr>
          <a:xfrm>
            <a:off x="4584173" y="1310500"/>
            <a:ext cx="3835852" cy="677727"/>
            <a:chOff x="4584173" y="1310500"/>
            <a:chExt cx="3835852" cy="677727"/>
          </a:xfrm>
        </p:grpSpPr>
        <p:sp>
          <p:nvSpPr>
            <p:cNvPr id="895" name="Google Shape;895;p28"/>
            <p:cNvSpPr txBox="1"/>
            <p:nvPr/>
          </p:nvSpPr>
          <p:spPr>
            <a:xfrm>
              <a:off x="4584173" y="1310500"/>
              <a:ext cx="941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70%</a:t>
              </a:r>
              <a:endParaRPr sz="3000">
                <a:solidFill>
                  <a:schemeClr val="lt2"/>
                </a:solidFill>
                <a:latin typeface="Red Hat Text"/>
                <a:ea typeface="Red Hat Text"/>
                <a:cs typeface="Red Hat Text"/>
                <a:sym typeface="Red Hat Text"/>
              </a:endParaRPr>
            </a:p>
          </p:txBody>
        </p:sp>
        <p:grpSp>
          <p:nvGrpSpPr>
            <p:cNvPr id="896" name="Google Shape;896;p28"/>
            <p:cNvGrpSpPr/>
            <p:nvPr/>
          </p:nvGrpSpPr>
          <p:grpSpPr>
            <a:xfrm>
              <a:off x="5535525" y="1329425"/>
              <a:ext cx="2884500" cy="658802"/>
              <a:chOff x="5535525" y="1329425"/>
              <a:chExt cx="2884500" cy="658802"/>
            </a:xfrm>
          </p:grpSpPr>
          <p:sp>
            <p:nvSpPr>
              <p:cNvPr id="897" name="Google Shape;897;p28"/>
              <p:cNvSpPr txBox="1"/>
              <p:nvPr/>
            </p:nvSpPr>
            <p:spPr>
              <a:xfrm>
                <a:off x="5535525" y="1329425"/>
                <a:ext cx="2884500" cy="46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Success rate</a:t>
                </a:r>
                <a:endParaRPr sz="2500">
                  <a:solidFill>
                    <a:schemeClr val="lt1"/>
                  </a:solidFill>
                  <a:latin typeface="Red Hat Text"/>
                  <a:ea typeface="Red Hat Text"/>
                  <a:cs typeface="Red Hat Text"/>
                  <a:sym typeface="Red Hat Text"/>
                </a:endParaRPr>
              </a:p>
            </p:txBody>
          </p:sp>
          <p:sp>
            <p:nvSpPr>
              <p:cNvPr id="898" name="Google Shape;898;p28"/>
              <p:cNvSpPr txBox="1"/>
              <p:nvPr/>
            </p:nvSpPr>
            <p:spPr>
              <a:xfrm>
                <a:off x="5535525" y="1659127"/>
                <a:ext cx="28845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Saturn is a gas giant</a:t>
                </a:r>
                <a:endParaRPr>
                  <a:solidFill>
                    <a:schemeClr val="dk1"/>
                  </a:solidFill>
                  <a:latin typeface="Catamaran"/>
                  <a:ea typeface="Catamaran"/>
                  <a:cs typeface="Catamaran"/>
                  <a:sym typeface="Catamaran"/>
                </a:endParaRPr>
              </a:p>
            </p:txBody>
          </p:sp>
        </p:grpSp>
      </p:grpSp>
      <p:grpSp>
        <p:nvGrpSpPr>
          <p:cNvPr id="899" name="Google Shape;899;p28"/>
          <p:cNvGrpSpPr/>
          <p:nvPr/>
        </p:nvGrpSpPr>
        <p:grpSpPr>
          <a:xfrm>
            <a:off x="4584175" y="2115875"/>
            <a:ext cx="3835849" cy="664000"/>
            <a:chOff x="4584175" y="2115875"/>
            <a:chExt cx="3835849" cy="664000"/>
          </a:xfrm>
        </p:grpSpPr>
        <p:grpSp>
          <p:nvGrpSpPr>
            <p:cNvPr id="900" name="Google Shape;900;p28"/>
            <p:cNvGrpSpPr/>
            <p:nvPr/>
          </p:nvGrpSpPr>
          <p:grpSpPr>
            <a:xfrm>
              <a:off x="5535525" y="2121073"/>
              <a:ext cx="2884500" cy="658802"/>
              <a:chOff x="5535525" y="2121073"/>
              <a:chExt cx="2884500" cy="658802"/>
            </a:xfrm>
          </p:grpSpPr>
          <p:sp>
            <p:nvSpPr>
              <p:cNvPr id="901" name="Google Shape;901;p28"/>
              <p:cNvSpPr txBox="1"/>
              <p:nvPr/>
            </p:nvSpPr>
            <p:spPr>
              <a:xfrm>
                <a:off x="5535525" y="2121073"/>
                <a:ext cx="2884500" cy="46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Secondary effects</a:t>
                </a:r>
                <a:endParaRPr sz="2500">
                  <a:solidFill>
                    <a:schemeClr val="lt1"/>
                  </a:solidFill>
                  <a:latin typeface="Red Hat Text"/>
                  <a:ea typeface="Red Hat Text"/>
                  <a:cs typeface="Red Hat Text"/>
                  <a:sym typeface="Red Hat Text"/>
                </a:endParaRPr>
              </a:p>
            </p:txBody>
          </p:sp>
          <p:sp>
            <p:nvSpPr>
              <p:cNvPr id="902" name="Google Shape;902;p28"/>
              <p:cNvSpPr txBox="1"/>
              <p:nvPr/>
            </p:nvSpPr>
            <p:spPr>
              <a:xfrm>
                <a:off x="5535525" y="2450775"/>
                <a:ext cx="2884500" cy="3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Mars is a cold place</a:t>
                </a:r>
                <a:endParaRPr>
                  <a:solidFill>
                    <a:schemeClr val="dk1"/>
                  </a:solidFill>
                  <a:latin typeface="Catamaran"/>
                  <a:ea typeface="Catamaran"/>
                  <a:cs typeface="Catamaran"/>
                  <a:sym typeface="Catamaran"/>
                </a:endParaRPr>
              </a:p>
            </p:txBody>
          </p:sp>
        </p:grpSp>
        <p:sp>
          <p:nvSpPr>
            <p:cNvPr id="903" name="Google Shape;903;p28"/>
            <p:cNvSpPr txBox="1"/>
            <p:nvPr/>
          </p:nvSpPr>
          <p:spPr>
            <a:xfrm>
              <a:off x="4584175" y="2115875"/>
              <a:ext cx="941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Red Hat Text"/>
                  <a:ea typeface="Red Hat Text"/>
                  <a:cs typeface="Red Hat Text"/>
                  <a:sym typeface="Red Hat Text"/>
                </a:rPr>
                <a:t>30%</a:t>
              </a:r>
              <a:endParaRPr sz="3000">
                <a:solidFill>
                  <a:schemeClr val="lt1"/>
                </a:solidFill>
                <a:latin typeface="Red Hat Text"/>
                <a:ea typeface="Red Hat Text"/>
                <a:cs typeface="Red Hat Text"/>
                <a:sym typeface="Red Hat Text"/>
              </a:endParaRPr>
            </a:p>
          </p:txBody>
        </p:sp>
      </p:grpSp>
      <p:grpSp>
        <p:nvGrpSpPr>
          <p:cNvPr id="904" name="Google Shape;904;p28"/>
          <p:cNvGrpSpPr/>
          <p:nvPr/>
        </p:nvGrpSpPr>
        <p:grpSpPr>
          <a:xfrm>
            <a:off x="4559817" y="3766000"/>
            <a:ext cx="1947000" cy="818650"/>
            <a:chOff x="4559817" y="3766000"/>
            <a:chExt cx="1947000" cy="818650"/>
          </a:xfrm>
        </p:grpSpPr>
        <p:sp>
          <p:nvSpPr>
            <p:cNvPr id="905" name="Google Shape;905;p28"/>
            <p:cNvSpPr txBox="1"/>
            <p:nvPr/>
          </p:nvSpPr>
          <p:spPr>
            <a:xfrm>
              <a:off x="4559817" y="3766000"/>
              <a:ext cx="1947000" cy="46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6 Months</a:t>
              </a:r>
              <a:endParaRPr sz="2500">
                <a:solidFill>
                  <a:schemeClr val="lt1"/>
                </a:solidFill>
                <a:latin typeface="Red Hat Text"/>
                <a:ea typeface="Red Hat Text"/>
                <a:cs typeface="Red Hat Text"/>
                <a:sym typeface="Red Hat Text"/>
              </a:endParaRPr>
            </a:p>
          </p:txBody>
        </p:sp>
        <p:sp>
          <p:nvSpPr>
            <p:cNvPr id="906" name="Google Shape;906;p28"/>
            <p:cNvSpPr txBox="1"/>
            <p:nvPr/>
          </p:nvSpPr>
          <p:spPr>
            <a:xfrm>
              <a:off x="4559817" y="4053650"/>
              <a:ext cx="1947000" cy="5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Approximate half of experimentation time</a:t>
              </a:r>
              <a:endParaRPr>
                <a:solidFill>
                  <a:schemeClr val="dk1"/>
                </a:solidFill>
                <a:latin typeface="Catamaran"/>
                <a:ea typeface="Catamaran"/>
                <a:cs typeface="Catamaran"/>
                <a:sym typeface="Catamaran"/>
              </a:endParaRPr>
            </a:p>
          </p:txBody>
        </p:sp>
      </p:grpSp>
      <p:sp>
        <p:nvSpPr>
          <p:cNvPr id="907" name="Google Shape;907;p28"/>
          <p:cNvSpPr/>
          <p:nvPr/>
        </p:nvSpPr>
        <p:spPr>
          <a:xfrm>
            <a:off x="1357449" y="3038475"/>
            <a:ext cx="661200" cy="661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3280083" y="3038475"/>
            <a:ext cx="661200" cy="661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5202717" y="3038475"/>
            <a:ext cx="661200" cy="661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7125351" y="3038475"/>
            <a:ext cx="661200" cy="661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28"/>
          <p:cNvGrpSpPr/>
          <p:nvPr/>
        </p:nvGrpSpPr>
        <p:grpSpPr>
          <a:xfrm>
            <a:off x="3339860" y="3076625"/>
            <a:ext cx="541645" cy="466185"/>
            <a:chOff x="6184800" y="1540902"/>
            <a:chExt cx="370761" cy="319108"/>
          </a:xfrm>
        </p:grpSpPr>
        <p:sp>
          <p:nvSpPr>
            <p:cNvPr id="912" name="Google Shape;912;p28"/>
            <p:cNvSpPr/>
            <p:nvPr/>
          </p:nvSpPr>
          <p:spPr>
            <a:xfrm>
              <a:off x="6392695" y="1636485"/>
              <a:ext cx="156975" cy="217975"/>
            </a:xfrm>
            <a:custGeom>
              <a:avLst/>
              <a:gdLst/>
              <a:ahLst/>
              <a:cxnLst/>
              <a:rect l="l" t="t" r="r" b="b"/>
              <a:pathLst>
                <a:path w="5996" h="8326" extrusionOk="0">
                  <a:moveTo>
                    <a:pt x="2421" y="0"/>
                  </a:moveTo>
                  <a:cubicBezTo>
                    <a:pt x="1686" y="0"/>
                    <a:pt x="524" y="567"/>
                    <a:pt x="461" y="1297"/>
                  </a:cubicBezTo>
                  <a:lnTo>
                    <a:pt x="370" y="2374"/>
                  </a:lnTo>
                  <a:cubicBezTo>
                    <a:pt x="807" y="2873"/>
                    <a:pt x="1437" y="3368"/>
                    <a:pt x="2234" y="3378"/>
                  </a:cubicBezTo>
                  <a:lnTo>
                    <a:pt x="2215" y="4617"/>
                  </a:lnTo>
                  <a:lnTo>
                    <a:pt x="2224" y="4622"/>
                  </a:lnTo>
                  <a:lnTo>
                    <a:pt x="2220" y="4622"/>
                  </a:lnTo>
                  <a:cubicBezTo>
                    <a:pt x="1432" y="4612"/>
                    <a:pt x="774" y="4319"/>
                    <a:pt x="245" y="3935"/>
                  </a:cubicBezTo>
                  <a:lnTo>
                    <a:pt x="96" y="6308"/>
                  </a:lnTo>
                  <a:cubicBezTo>
                    <a:pt x="0" y="7394"/>
                    <a:pt x="860" y="8326"/>
                    <a:pt x="1951" y="8326"/>
                  </a:cubicBezTo>
                  <a:lnTo>
                    <a:pt x="5424" y="8326"/>
                  </a:lnTo>
                  <a:cubicBezTo>
                    <a:pt x="5746" y="8326"/>
                    <a:pt x="5996" y="8042"/>
                    <a:pt x="5952" y="7720"/>
                  </a:cubicBezTo>
                  <a:cubicBezTo>
                    <a:pt x="5534" y="4564"/>
                    <a:pt x="5131" y="1514"/>
                    <a:pt x="3200" y="236"/>
                  </a:cubicBezTo>
                  <a:cubicBezTo>
                    <a:pt x="2969" y="82"/>
                    <a:pt x="2700"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6438850" y="1636485"/>
              <a:ext cx="110689" cy="217975"/>
            </a:xfrm>
            <a:custGeom>
              <a:avLst/>
              <a:gdLst/>
              <a:ahLst/>
              <a:cxnLst/>
              <a:rect l="l" t="t" r="r" b="b"/>
              <a:pathLst>
                <a:path w="4228" h="8326" extrusionOk="0">
                  <a:moveTo>
                    <a:pt x="654" y="0"/>
                  </a:moveTo>
                  <a:cubicBezTo>
                    <a:pt x="433" y="5"/>
                    <a:pt x="212" y="44"/>
                    <a:pt x="0" y="116"/>
                  </a:cubicBezTo>
                  <a:cubicBezTo>
                    <a:pt x="77" y="149"/>
                    <a:pt x="154" y="193"/>
                    <a:pt x="226" y="236"/>
                  </a:cubicBezTo>
                  <a:cubicBezTo>
                    <a:pt x="2152" y="1514"/>
                    <a:pt x="2556" y="4564"/>
                    <a:pt x="2974" y="7720"/>
                  </a:cubicBezTo>
                  <a:cubicBezTo>
                    <a:pt x="3022" y="8038"/>
                    <a:pt x="2772" y="8326"/>
                    <a:pt x="2445" y="8326"/>
                  </a:cubicBezTo>
                  <a:lnTo>
                    <a:pt x="3646" y="8326"/>
                  </a:lnTo>
                  <a:cubicBezTo>
                    <a:pt x="3649" y="8326"/>
                    <a:pt x="3652" y="8326"/>
                    <a:pt x="3655" y="8326"/>
                  </a:cubicBezTo>
                  <a:cubicBezTo>
                    <a:pt x="3977" y="8326"/>
                    <a:pt x="4227" y="8040"/>
                    <a:pt x="4185" y="7720"/>
                  </a:cubicBezTo>
                  <a:cubicBezTo>
                    <a:pt x="3767" y="4569"/>
                    <a:pt x="3363" y="1514"/>
                    <a:pt x="1432" y="236"/>
                  </a:cubicBezTo>
                  <a:cubicBezTo>
                    <a:pt x="1201" y="87"/>
                    <a:pt x="932" y="5"/>
                    <a:pt x="654"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6190455" y="1636485"/>
              <a:ext cx="156975" cy="217975"/>
            </a:xfrm>
            <a:custGeom>
              <a:avLst/>
              <a:gdLst/>
              <a:ahLst/>
              <a:cxnLst/>
              <a:rect l="l" t="t" r="r" b="b"/>
              <a:pathLst>
                <a:path w="5996" h="8326" extrusionOk="0">
                  <a:moveTo>
                    <a:pt x="3574" y="0"/>
                  </a:moveTo>
                  <a:cubicBezTo>
                    <a:pt x="3296" y="0"/>
                    <a:pt x="3027" y="82"/>
                    <a:pt x="2796" y="236"/>
                  </a:cubicBezTo>
                  <a:cubicBezTo>
                    <a:pt x="865" y="1514"/>
                    <a:pt x="461" y="4564"/>
                    <a:pt x="43" y="7720"/>
                  </a:cubicBezTo>
                  <a:cubicBezTo>
                    <a:pt x="0" y="8042"/>
                    <a:pt x="250" y="8326"/>
                    <a:pt x="572" y="8326"/>
                  </a:cubicBezTo>
                  <a:lnTo>
                    <a:pt x="4045" y="8326"/>
                  </a:lnTo>
                  <a:cubicBezTo>
                    <a:pt x="5136" y="8326"/>
                    <a:pt x="5996" y="7394"/>
                    <a:pt x="5904" y="6308"/>
                  </a:cubicBezTo>
                  <a:lnTo>
                    <a:pt x="5751" y="3935"/>
                  </a:lnTo>
                  <a:cubicBezTo>
                    <a:pt x="5217" y="4319"/>
                    <a:pt x="4559" y="4612"/>
                    <a:pt x="3771" y="4622"/>
                  </a:cubicBezTo>
                  <a:lnTo>
                    <a:pt x="3767" y="4622"/>
                  </a:lnTo>
                  <a:lnTo>
                    <a:pt x="3781" y="4617"/>
                  </a:lnTo>
                  <a:lnTo>
                    <a:pt x="3762" y="3378"/>
                  </a:lnTo>
                  <a:cubicBezTo>
                    <a:pt x="4559" y="3368"/>
                    <a:pt x="5189" y="2873"/>
                    <a:pt x="5626" y="2374"/>
                  </a:cubicBezTo>
                  <a:lnTo>
                    <a:pt x="5534" y="1297"/>
                  </a:lnTo>
                  <a:cubicBezTo>
                    <a:pt x="5472" y="567"/>
                    <a:pt x="4309" y="0"/>
                    <a:pt x="3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6190455" y="1636485"/>
              <a:ext cx="110820" cy="217975"/>
            </a:xfrm>
            <a:custGeom>
              <a:avLst/>
              <a:gdLst/>
              <a:ahLst/>
              <a:cxnLst/>
              <a:rect l="l" t="t" r="r" b="b"/>
              <a:pathLst>
                <a:path w="4233" h="8326" extrusionOk="0">
                  <a:moveTo>
                    <a:pt x="3579" y="0"/>
                  </a:moveTo>
                  <a:cubicBezTo>
                    <a:pt x="3301" y="0"/>
                    <a:pt x="3032" y="87"/>
                    <a:pt x="2796" y="236"/>
                  </a:cubicBezTo>
                  <a:cubicBezTo>
                    <a:pt x="870" y="1514"/>
                    <a:pt x="466" y="4569"/>
                    <a:pt x="48" y="7720"/>
                  </a:cubicBezTo>
                  <a:cubicBezTo>
                    <a:pt x="1" y="8044"/>
                    <a:pt x="251" y="8326"/>
                    <a:pt x="573" y="8326"/>
                  </a:cubicBezTo>
                  <a:cubicBezTo>
                    <a:pt x="576" y="8326"/>
                    <a:pt x="579" y="8326"/>
                    <a:pt x="581" y="8326"/>
                  </a:cubicBezTo>
                  <a:lnTo>
                    <a:pt x="1782" y="8326"/>
                  </a:lnTo>
                  <a:cubicBezTo>
                    <a:pt x="1461" y="8326"/>
                    <a:pt x="1211" y="8038"/>
                    <a:pt x="1254" y="7720"/>
                  </a:cubicBezTo>
                  <a:cubicBezTo>
                    <a:pt x="1677" y="4564"/>
                    <a:pt x="2076" y="1514"/>
                    <a:pt x="4007" y="236"/>
                  </a:cubicBezTo>
                  <a:cubicBezTo>
                    <a:pt x="4079" y="193"/>
                    <a:pt x="4151" y="149"/>
                    <a:pt x="4233" y="116"/>
                  </a:cubicBezTo>
                  <a:cubicBezTo>
                    <a:pt x="4021" y="44"/>
                    <a:pt x="3800" y="5"/>
                    <a:pt x="3579"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6274964" y="1709684"/>
              <a:ext cx="27698" cy="63277"/>
            </a:xfrm>
            <a:custGeom>
              <a:avLst/>
              <a:gdLst/>
              <a:ahLst/>
              <a:cxnLst/>
              <a:rect l="l" t="t" r="r" b="b"/>
              <a:pathLst>
                <a:path w="1058" h="2417" extrusionOk="0">
                  <a:moveTo>
                    <a:pt x="529" y="0"/>
                  </a:moveTo>
                  <a:cubicBezTo>
                    <a:pt x="236" y="0"/>
                    <a:pt x="1" y="538"/>
                    <a:pt x="1" y="1206"/>
                  </a:cubicBezTo>
                  <a:cubicBezTo>
                    <a:pt x="1" y="1874"/>
                    <a:pt x="236" y="2417"/>
                    <a:pt x="529" y="2417"/>
                  </a:cubicBezTo>
                  <a:cubicBezTo>
                    <a:pt x="822" y="2417"/>
                    <a:pt x="1057" y="1874"/>
                    <a:pt x="1057" y="1206"/>
                  </a:cubicBezTo>
                  <a:cubicBezTo>
                    <a:pt x="1057" y="538"/>
                    <a:pt x="822" y="0"/>
                    <a:pt x="529"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6437332" y="1709684"/>
              <a:ext cx="27829" cy="63277"/>
            </a:xfrm>
            <a:custGeom>
              <a:avLst/>
              <a:gdLst/>
              <a:ahLst/>
              <a:cxnLst/>
              <a:rect l="l" t="t" r="r" b="b"/>
              <a:pathLst>
                <a:path w="1063" h="2417" extrusionOk="0">
                  <a:moveTo>
                    <a:pt x="529" y="0"/>
                  </a:moveTo>
                  <a:cubicBezTo>
                    <a:pt x="236" y="0"/>
                    <a:pt x="1" y="538"/>
                    <a:pt x="1" y="1206"/>
                  </a:cubicBezTo>
                  <a:cubicBezTo>
                    <a:pt x="1" y="1874"/>
                    <a:pt x="236" y="2417"/>
                    <a:pt x="529" y="2417"/>
                  </a:cubicBezTo>
                  <a:cubicBezTo>
                    <a:pt x="822" y="2417"/>
                    <a:pt x="1062" y="1874"/>
                    <a:pt x="1062" y="1206"/>
                  </a:cubicBezTo>
                  <a:cubicBezTo>
                    <a:pt x="1062" y="538"/>
                    <a:pt x="822" y="0"/>
                    <a:pt x="529"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6288054" y="1546295"/>
              <a:ext cx="163128" cy="211194"/>
            </a:xfrm>
            <a:custGeom>
              <a:avLst/>
              <a:gdLst/>
              <a:ahLst/>
              <a:cxnLst/>
              <a:rect l="l" t="t" r="r" b="b"/>
              <a:pathLst>
                <a:path w="6231" h="8067" extrusionOk="0">
                  <a:moveTo>
                    <a:pt x="2498" y="1"/>
                  </a:moveTo>
                  <a:lnTo>
                    <a:pt x="2498" y="4642"/>
                  </a:lnTo>
                  <a:cubicBezTo>
                    <a:pt x="2498" y="4829"/>
                    <a:pt x="2445" y="5012"/>
                    <a:pt x="2349" y="5170"/>
                  </a:cubicBezTo>
                  <a:cubicBezTo>
                    <a:pt x="2205" y="5405"/>
                    <a:pt x="2042" y="5626"/>
                    <a:pt x="1859" y="5833"/>
                  </a:cubicBezTo>
                  <a:cubicBezTo>
                    <a:pt x="1288" y="6482"/>
                    <a:pt x="658" y="6823"/>
                    <a:pt x="0" y="6827"/>
                  </a:cubicBezTo>
                  <a:lnTo>
                    <a:pt x="5" y="8067"/>
                  </a:lnTo>
                  <a:lnTo>
                    <a:pt x="15" y="8067"/>
                  </a:lnTo>
                  <a:cubicBezTo>
                    <a:pt x="1168" y="8048"/>
                    <a:pt x="2042" y="7442"/>
                    <a:pt x="2647" y="6799"/>
                  </a:cubicBezTo>
                  <a:cubicBezTo>
                    <a:pt x="2774" y="6667"/>
                    <a:pt x="2944" y="6600"/>
                    <a:pt x="3113" y="6600"/>
                  </a:cubicBezTo>
                  <a:cubicBezTo>
                    <a:pt x="3281" y="6600"/>
                    <a:pt x="3449" y="6667"/>
                    <a:pt x="3574" y="6799"/>
                  </a:cubicBezTo>
                  <a:cubicBezTo>
                    <a:pt x="4180" y="7442"/>
                    <a:pt x="5059" y="8048"/>
                    <a:pt x="6212" y="8067"/>
                  </a:cubicBezTo>
                  <a:lnTo>
                    <a:pt x="6217" y="8067"/>
                  </a:lnTo>
                  <a:lnTo>
                    <a:pt x="6231" y="6832"/>
                  </a:lnTo>
                  <a:cubicBezTo>
                    <a:pt x="5059" y="6818"/>
                    <a:pt x="4247" y="5756"/>
                    <a:pt x="3887" y="5170"/>
                  </a:cubicBezTo>
                  <a:cubicBezTo>
                    <a:pt x="3791" y="5012"/>
                    <a:pt x="3738" y="4829"/>
                    <a:pt x="3738" y="4642"/>
                  </a:cubicBezTo>
                  <a:lnTo>
                    <a:pt x="37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6272084" y="1713611"/>
              <a:ext cx="196088" cy="146137"/>
            </a:xfrm>
            <a:custGeom>
              <a:avLst/>
              <a:gdLst/>
              <a:ahLst/>
              <a:cxnLst/>
              <a:rect l="l" t="t" r="r" b="b"/>
              <a:pathLst>
                <a:path w="7490" h="5582" extrusionOk="0">
                  <a:moveTo>
                    <a:pt x="3729" y="0"/>
                  </a:moveTo>
                  <a:cubicBezTo>
                    <a:pt x="3506" y="0"/>
                    <a:pt x="3284" y="88"/>
                    <a:pt x="3118" y="263"/>
                  </a:cubicBezTo>
                  <a:cubicBezTo>
                    <a:pt x="2009" y="1434"/>
                    <a:pt x="879" y="1464"/>
                    <a:pt x="661" y="1464"/>
                  </a:cubicBezTo>
                  <a:cubicBezTo>
                    <a:pt x="649" y="1464"/>
                    <a:pt x="640" y="1464"/>
                    <a:pt x="634" y="1464"/>
                  </a:cubicBezTo>
                  <a:cubicBezTo>
                    <a:pt x="629" y="1464"/>
                    <a:pt x="626" y="1464"/>
                    <a:pt x="625" y="1465"/>
                  </a:cubicBezTo>
                  <a:cubicBezTo>
                    <a:pt x="351" y="1465"/>
                    <a:pt x="351" y="1873"/>
                    <a:pt x="625" y="1873"/>
                  </a:cubicBezTo>
                  <a:cubicBezTo>
                    <a:pt x="793" y="1873"/>
                    <a:pt x="961" y="1858"/>
                    <a:pt x="1129" y="1830"/>
                  </a:cubicBezTo>
                  <a:lnTo>
                    <a:pt x="1129" y="1830"/>
                  </a:lnTo>
                  <a:cubicBezTo>
                    <a:pt x="1100" y="2065"/>
                    <a:pt x="994" y="2401"/>
                    <a:pt x="649" y="2478"/>
                  </a:cubicBezTo>
                  <a:cubicBezTo>
                    <a:pt x="408" y="2536"/>
                    <a:pt x="461" y="2888"/>
                    <a:pt x="685" y="2888"/>
                  </a:cubicBezTo>
                  <a:cubicBezTo>
                    <a:pt x="702" y="2888"/>
                    <a:pt x="721" y="2886"/>
                    <a:pt x="740" y="2882"/>
                  </a:cubicBezTo>
                  <a:cubicBezTo>
                    <a:pt x="1350" y="2742"/>
                    <a:pt x="1533" y="2142"/>
                    <a:pt x="1552" y="1738"/>
                  </a:cubicBezTo>
                  <a:cubicBezTo>
                    <a:pt x="1720" y="1685"/>
                    <a:pt x="1888" y="1623"/>
                    <a:pt x="2051" y="1546"/>
                  </a:cubicBezTo>
                  <a:cubicBezTo>
                    <a:pt x="2056" y="1546"/>
                    <a:pt x="2402" y="1368"/>
                    <a:pt x="2455" y="1335"/>
                  </a:cubicBezTo>
                  <a:cubicBezTo>
                    <a:pt x="2574" y="3240"/>
                    <a:pt x="2583" y="3371"/>
                    <a:pt x="2584" y="3371"/>
                  </a:cubicBezTo>
                  <a:cubicBezTo>
                    <a:pt x="2584" y="3371"/>
                    <a:pt x="2584" y="3368"/>
                    <a:pt x="2584" y="3368"/>
                  </a:cubicBezTo>
                  <a:cubicBezTo>
                    <a:pt x="2584" y="3368"/>
                    <a:pt x="2584" y="3369"/>
                    <a:pt x="2585" y="3372"/>
                  </a:cubicBezTo>
                  <a:cubicBezTo>
                    <a:pt x="2666" y="4337"/>
                    <a:pt x="1907" y="5168"/>
                    <a:pt x="937" y="5173"/>
                  </a:cubicBezTo>
                  <a:lnTo>
                    <a:pt x="274" y="5173"/>
                  </a:lnTo>
                  <a:cubicBezTo>
                    <a:pt x="272" y="5173"/>
                    <a:pt x="271" y="5173"/>
                    <a:pt x="269" y="5173"/>
                  </a:cubicBezTo>
                  <a:cubicBezTo>
                    <a:pt x="0" y="5173"/>
                    <a:pt x="2" y="5582"/>
                    <a:pt x="274" y="5582"/>
                  </a:cubicBezTo>
                  <a:lnTo>
                    <a:pt x="927" y="5582"/>
                  </a:lnTo>
                  <a:cubicBezTo>
                    <a:pt x="2138" y="5582"/>
                    <a:pt x="3089" y="4549"/>
                    <a:pt x="2988" y="3343"/>
                  </a:cubicBezTo>
                  <a:lnTo>
                    <a:pt x="2839" y="1056"/>
                  </a:lnTo>
                  <a:cubicBezTo>
                    <a:pt x="3041" y="898"/>
                    <a:pt x="3228" y="729"/>
                    <a:pt x="3406" y="542"/>
                  </a:cubicBezTo>
                  <a:cubicBezTo>
                    <a:pt x="3488" y="460"/>
                    <a:pt x="3598" y="408"/>
                    <a:pt x="3718" y="408"/>
                  </a:cubicBezTo>
                  <a:cubicBezTo>
                    <a:pt x="4016" y="408"/>
                    <a:pt x="3992" y="590"/>
                    <a:pt x="4626" y="1075"/>
                  </a:cubicBezTo>
                  <a:lnTo>
                    <a:pt x="4482" y="3338"/>
                  </a:lnTo>
                  <a:cubicBezTo>
                    <a:pt x="4381" y="4544"/>
                    <a:pt x="5333" y="5577"/>
                    <a:pt x="6543" y="5577"/>
                  </a:cubicBezTo>
                  <a:lnTo>
                    <a:pt x="7283" y="5577"/>
                  </a:lnTo>
                  <a:cubicBezTo>
                    <a:pt x="7398" y="5577"/>
                    <a:pt x="7490" y="5485"/>
                    <a:pt x="7490" y="5370"/>
                  </a:cubicBezTo>
                  <a:cubicBezTo>
                    <a:pt x="7490" y="5262"/>
                    <a:pt x="7407" y="5173"/>
                    <a:pt x="7301" y="5173"/>
                  </a:cubicBezTo>
                  <a:cubicBezTo>
                    <a:pt x="7298" y="5173"/>
                    <a:pt x="7295" y="5173"/>
                    <a:pt x="7293" y="5173"/>
                  </a:cubicBezTo>
                  <a:lnTo>
                    <a:pt x="6553" y="5173"/>
                  </a:lnTo>
                  <a:cubicBezTo>
                    <a:pt x="5582" y="5168"/>
                    <a:pt x="4818" y="4342"/>
                    <a:pt x="4905" y="3372"/>
                  </a:cubicBezTo>
                  <a:lnTo>
                    <a:pt x="5035" y="1354"/>
                  </a:lnTo>
                  <a:cubicBezTo>
                    <a:pt x="5107" y="1397"/>
                    <a:pt x="5184" y="1436"/>
                    <a:pt x="5260" y="1469"/>
                  </a:cubicBezTo>
                  <a:cubicBezTo>
                    <a:pt x="5457" y="1580"/>
                    <a:pt x="5669" y="1666"/>
                    <a:pt x="5890" y="1734"/>
                  </a:cubicBezTo>
                  <a:cubicBezTo>
                    <a:pt x="5909" y="2137"/>
                    <a:pt x="6092" y="2742"/>
                    <a:pt x="6702" y="2882"/>
                  </a:cubicBezTo>
                  <a:cubicBezTo>
                    <a:pt x="6721" y="2886"/>
                    <a:pt x="6739" y="2888"/>
                    <a:pt x="6756" y="2888"/>
                  </a:cubicBezTo>
                  <a:cubicBezTo>
                    <a:pt x="6981" y="2888"/>
                    <a:pt x="7038" y="2536"/>
                    <a:pt x="6793" y="2478"/>
                  </a:cubicBezTo>
                  <a:cubicBezTo>
                    <a:pt x="6442" y="2401"/>
                    <a:pt x="6341" y="2060"/>
                    <a:pt x="6313" y="1830"/>
                  </a:cubicBezTo>
                  <a:lnTo>
                    <a:pt x="6313" y="1830"/>
                  </a:lnTo>
                  <a:cubicBezTo>
                    <a:pt x="6485" y="1854"/>
                    <a:pt x="6658" y="1873"/>
                    <a:pt x="6836" y="1873"/>
                  </a:cubicBezTo>
                  <a:cubicBezTo>
                    <a:pt x="7110" y="1873"/>
                    <a:pt x="7110" y="1465"/>
                    <a:pt x="6836" y="1465"/>
                  </a:cubicBezTo>
                  <a:lnTo>
                    <a:pt x="6831" y="1465"/>
                  </a:lnTo>
                  <a:cubicBezTo>
                    <a:pt x="5895" y="1450"/>
                    <a:pt x="5011" y="974"/>
                    <a:pt x="4343" y="263"/>
                  </a:cubicBezTo>
                  <a:cubicBezTo>
                    <a:pt x="4175" y="88"/>
                    <a:pt x="3951" y="0"/>
                    <a:pt x="3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380495" y="1540902"/>
              <a:ext cx="175066" cy="318977"/>
            </a:xfrm>
            <a:custGeom>
              <a:avLst/>
              <a:gdLst/>
              <a:ahLst/>
              <a:cxnLst/>
              <a:rect l="l" t="t" r="r" b="b"/>
              <a:pathLst>
                <a:path w="6687" h="12184" extrusionOk="0">
                  <a:moveTo>
                    <a:pt x="207" y="0"/>
                  </a:moveTo>
                  <a:cubicBezTo>
                    <a:pt x="103" y="0"/>
                    <a:pt x="0" y="68"/>
                    <a:pt x="0" y="202"/>
                  </a:cubicBezTo>
                  <a:lnTo>
                    <a:pt x="0" y="4843"/>
                  </a:lnTo>
                  <a:cubicBezTo>
                    <a:pt x="0" y="5069"/>
                    <a:pt x="63" y="5290"/>
                    <a:pt x="183" y="5487"/>
                  </a:cubicBezTo>
                  <a:cubicBezTo>
                    <a:pt x="332" y="5727"/>
                    <a:pt x="500" y="5953"/>
                    <a:pt x="682" y="6169"/>
                  </a:cubicBezTo>
                  <a:cubicBezTo>
                    <a:pt x="942" y="6471"/>
                    <a:pt x="1254" y="6731"/>
                    <a:pt x="1605" y="6928"/>
                  </a:cubicBezTo>
                  <a:cubicBezTo>
                    <a:pt x="1614" y="6933"/>
                    <a:pt x="1629" y="6952"/>
                    <a:pt x="1648" y="6957"/>
                  </a:cubicBezTo>
                  <a:cubicBezTo>
                    <a:pt x="1667" y="6971"/>
                    <a:pt x="1691" y="6981"/>
                    <a:pt x="1715" y="6985"/>
                  </a:cubicBezTo>
                  <a:cubicBezTo>
                    <a:pt x="2023" y="7144"/>
                    <a:pt x="2364" y="7230"/>
                    <a:pt x="2710" y="7240"/>
                  </a:cubicBezTo>
                  <a:cubicBezTo>
                    <a:pt x="2734" y="7240"/>
                    <a:pt x="2762" y="7226"/>
                    <a:pt x="2786" y="7211"/>
                  </a:cubicBezTo>
                  <a:cubicBezTo>
                    <a:pt x="2810" y="7202"/>
                    <a:pt x="2835" y="7202"/>
                    <a:pt x="2854" y="7182"/>
                  </a:cubicBezTo>
                  <a:cubicBezTo>
                    <a:pt x="2979" y="7053"/>
                    <a:pt x="2892" y="6832"/>
                    <a:pt x="2710" y="6832"/>
                  </a:cubicBezTo>
                  <a:cubicBezTo>
                    <a:pt x="2614" y="6822"/>
                    <a:pt x="2513" y="6812"/>
                    <a:pt x="2417" y="6793"/>
                  </a:cubicBezTo>
                  <a:cubicBezTo>
                    <a:pt x="2652" y="6625"/>
                    <a:pt x="2820" y="6380"/>
                    <a:pt x="2892" y="6101"/>
                  </a:cubicBezTo>
                  <a:cubicBezTo>
                    <a:pt x="2935" y="5941"/>
                    <a:pt x="2810" y="5838"/>
                    <a:pt x="2688" y="5838"/>
                  </a:cubicBezTo>
                  <a:cubicBezTo>
                    <a:pt x="2606" y="5838"/>
                    <a:pt x="2525" y="5885"/>
                    <a:pt x="2498" y="5991"/>
                  </a:cubicBezTo>
                  <a:cubicBezTo>
                    <a:pt x="2426" y="6308"/>
                    <a:pt x="2162" y="6548"/>
                    <a:pt x="1840" y="6591"/>
                  </a:cubicBezTo>
                  <a:cubicBezTo>
                    <a:pt x="1547" y="6428"/>
                    <a:pt x="1283" y="6217"/>
                    <a:pt x="1057" y="5967"/>
                  </a:cubicBezTo>
                  <a:lnTo>
                    <a:pt x="1139" y="4977"/>
                  </a:lnTo>
                  <a:cubicBezTo>
                    <a:pt x="1187" y="4377"/>
                    <a:pt x="2248" y="3868"/>
                    <a:pt x="2892" y="3868"/>
                  </a:cubicBezTo>
                  <a:cubicBezTo>
                    <a:pt x="3128" y="3868"/>
                    <a:pt x="3358" y="3940"/>
                    <a:pt x="3555" y="4069"/>
                  </a:cubicBezTo>
                  <a:cubicBezTo>
                    <a:pt x="5395" y="5285"/>
                    <a:pt x="5794" y="8234"/>
                    <a:pt x="6212" y="11357"/>
                  </a:cubicBezTo>
                  <a:lnTo>
                    <a:pt x="6217" y="11405"/>
                  </a:lnTo>
                  <a:cubicBezTo>
                    <a:pt x="6241" y="11602"/>
                    <a:pt x="6092" y="11775"/>
                    <a:pt x="5895" y="11775"/>
                  </a:cubicBezTo>
                  <a:lnTo>
                    <a:pt x="4064" y="11775"/>
                  </a:lnTo>
                  <a:cubicBezTo>
                    <a:pt x="3791" y="11775"/>
                    <a:pt x="3791" y="12183"/>
                    <a:pt x="4064" y="12183"/>
                  </a:cubicBezTo>
                  <a:lnTo>
                    <a:pt x="5895" y="12183"/>
                  </a:lnTo>
                  <a:cubicBezTo>
                    <a:pt x="5897" y="12183"/>
                    <a:pt x="5900" y="12183"/>
                    <a:pt x="5903" y="12183"/>
                  </a:cubicBezTo>
                  <a:cubicBezTo>
                    <a:pt x="6346" y="12183"/>
                    <a:pt x="6687" y="11792"/>
                    <a:pt x="6630" y="11347"/>
                  </a:cubicBezTo>
                  <a:lnTo>
                    <a:pt x="6610" y="11299"/>
                  </a:lnTo>
                  <a:cubicBezTo>
                    <a:pt x="6178" y="8081"/>
                    <a:pt x="5770" y="5045"/>
                    <a:pt x="3776" y="3723"/>
                  </a:cubicBezTo>
                  <a:cubicBezTo>
                    <a:pt x="3518" y="3550"/>
                    <a:pt x="3214" y="3454"/>
                    <a:pt x="2905" y="3454"/>
                  </a:cubicBezTo>
                  <a:cubicBezTo>
                    <a:pt x="2898" y="3454"/>
                    <a:pt x="2890" y="3454"/>
                    <a:pt x="2883" y="3454"/>
                  </a:cubicBezTo>
                  <a:cubicBezTo>
                    <a:pt x="2061" y="3454"/>
                    <a:pt x="788" y="4079"/>
                    <a:pt x="721" y="4939"/>
                  </a:cubicBezTo>
                  <a:lnTo>
                    <a:pt x="677" y="5487"/>
                  </a:lnTo>
                  <a:cubicBezTo>
                    <a:pt x="524" y="5266"/>
                    <a:pt x="413" y="5112"/>
                    <a:pt x="413" y="4843"/>
                  </a:cubicBezTo>
                  <a:lnTo>
                    <a:pt x="413" y="202"/>
                  </a:lnTo>
                  <a:cubicBezTo>
                    <a:pt x="413" y="68"/>
                    <a:pt x="310"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6184800" y="1540928"/>
              <a:ext cx="174071" cy="319082"/>
            </a:xfrm>
            <a:custGeom>
              <a:avLst/>
              <a:gdLst/>
              <a:ahLst/>
              <a:cxnLst/>
              <a:rect l="l" t="t" r="r" b="b"/>
              <a:pathLst>
                <a:path w="6649" h="12188" extrusionOk="0">
                  <a:moveTo>
                    <a:pt x="6445" y="1"/>
                  </a:moveTo>
                  <a:cubicBezTo>
                    <a:pt x="6343" y="1"/>
                    <a:pt x="6240" y="69"/>
                    <a:pt x="6240" y="206"/>
                  </a:cubicBezTo>
                  <a:lnTo>
                    <a:pt x="6240" y="4847"/>
                  </a:lnTo>
                  <a:cubicBezTo>
                    <a:pt x="6240" y="5178"/>
                    <a:pt x="6053" y="5351"/>
                    <a:pt x="6000" y="5428"/>
                  </a:cubicBezTo>
                  <a:lnTo>
                    <a:pt x="5957" y="4938"/>
                  </a:lnTo>
                  <a:cubicBezTo>
                    <a:pt x="5885" y="4073"/>
                    <a:pt x="4612" y="3453"/>
                    <a:pt x="3795" y="3453"/>
                  </a:cubicBezTo>
                  <a:cubicBezTo>
                    <a:pt x="3478" y="3453"/>
                    <a:pt x="3166" y="3545"/>
                    <a:pt x="2902" y="3722"/>
                  </a:cubicBezTo>
                  <a:cubicBezTo>
                    <a:pt x="783" y="5125"/>
                    <a:pt x="428" y="8599"/>
                    <a:pt x="62" y="11346"/>
                  </a:cubicBezTo>
                  <a:cubicBezTo>
                    <a:pt x="0" y="11793"/>
                    <a:pt x="346" y="12187"/>
                    <a:pt x="793" y="12187"/>
                  </a:cubicBezTo>
                  <a:lnTo>
                    <a:pt x="2426" y="12187"/>
                  </a:lnTo>
                  <a:cubicBezTo>
                    <a:pt x="2700" y="12187"/>
                    <a:pt x="2700" y="11779"/>
                    <a:pt x="2426" y="11779"/>
                  </a:cubicBezTo>
                  <a:lnTo>
                    <a:pt x="793" y="11779"/>
                  </a:lnTo>
                  <a:cubicBezTo>
                    <a:pt x="701" y="11779"/>
                    <a:pt x="610" y="11740"/>
                    <a:pt x="548" y="11668"/>
                  </a:cubicBezTo>
                  <a:cubicBezTo>
                    <a:pt x="476" y="11582"/>
                    <a:pt x="452" y="11467"/>
                    <a:pt x="480" y="11361"/>
                  </a:cubicBezTo>
                  <a:cubicBezTo>
                    <a:pt x="889" y="8229"/>
                    <a:pt x="1287" y="5284"/>
                    <a:pt x="3127" y="4059"/>
                  </a:cubicBezTo>
                  <a:cubicBezTo>
                    <a:pt x="3324" y="3929"/>
                    <a:pt x="3555" y="3862"/>
                    <a:pt x="3790" y="3862"/>
                  </a:cubicBezTo>
                  <a:cubicBezTo>
                    <a:pt x="4434" y="3862"/>
                    <a:pt x="5496" y="4371"/>
                    <a:pt x="5544" y="4972"/>
                  </a:cubicBezTo>
                  <a:lnTo>
                    <a:pt x="5626" y="5928"/>
                  </a:lnTo>
                  <a:cubicBezTo>
                    <a:pt x="5553" y="6009"/>
                    <a:pt x="5481" y="6072"/>
                    <a:pt x="5405" y="6144"/>
                  </a:cubicBezTo>
                  <a:cubicBezTo>
                    <a:pt x="5227" y="6312"/>
                    <a:pt x="5304" y="6273"/>
                    <a:pt x="4982" y="6480"/>
                  </a:cubicBezTo>
                  <a:cubicBezTo>
                    <a:pt x="4929" y="6514"/>
                    <a:pt x="4876" y="6557"/>
                    <a:pt x="4818" y="6590"/>
                  </a:cubicBezTo>
                  <a:cubicBezTo>
                    <a:pt x="4487" y="6552"/>
                    <a:pt x="4218" y="6312"/>
                    <a:pt x="4141" y="5990"/>
                  </a:cubicBezTo>
                  <a:cubicBezTo>
                    <a:pt x="4117" y="5898"/>
                    <a:pt x="4033" y="5839"/>
                    <a:pt x="3944" y="5839"/>
                  </a:cubicBezTo>
                  <a:cubicBezTo>
                    <a:pt x="3926" y="5839"/>
                    <a:pt x="3909" y="5841"/>
                    <a:pt x="3891" y="5846"/>
                  </a:cubicBezTo>
                  <a:cubicBezTo>
                    <a:pt x="3776" y="5875"/>
                    <a:pt x="3714" y="5985"/>
                    <a:pt x="3742" y="6096"/>
                  </a:cubicBezTo>
                  <a:cubicBezTo>
                    <a:pt x="3814" y="6379"/>
                    <a:pt x="3983" y="6624"/>
                    <a:pt x="4218" y="6792"/>
                  </a:cubicBezTo>
                  <a:cubicBezTo>
                    <a:pt x="4127" y="6811"/>
                    <a:pt x="4035" y="6826"/>
                    <a:pt x="3939" y="6831"/>
                  </a:cubicBezTo>
                  <a:cubicBezTo>
                    <a:pt x="3757" y="6831"/>
                    <a:pt x="3665" y="7056"/>
                    <a:pt x="3800" y="7181"/>
                  </a:cubicBezTo>
                  <a:cubicBezTo>
                    <a:pt x="3810" y="7196"/>
                    <a:pt x="3834" y="7196"/>
                    <a:pt x="3848" y="7201"/>
                  </a:cubicBezTo>
                  <a:cubicBezTo>
                    <a:pt x="3877" y="7225"/>
                    <a:pt x="3911" y="7234"/>
                    <a:pt x="3944" y="7239"/>
                  </a:cubicBezTo>
                  <a:cubicBezTo>
                    <a:pt x="4247" y="7234"/>
                    <a:pt x="4737" y="7100"/>
                    <a:pt x="4996" y="6960"/>
                  </a:cubicBezTo>
                  <a:cubicBezTo>
                    <a:pt x="5616" y="6629"/>
                    <a:pt x="6135" y="6019"/>
                    <a:pt x="6466" y="5481"/>
                  </a:cubicBezTo>
                  <a:cubicBezTo>
                    <a:pt x="6586" y="5289"/>
                    <a:pt x="6649" y="5068"/>
                    <a:pt x="6649" y="4842"/>
                  </a:cubicBezTo>
                  <a:lnTo>
                    <a:pt x="6649" y="206"/>
                  </a:lnTo>
                  <a:cubicBezTo>
                    <a:pt x="6649" y="69"/>
                    <a:pt x="6547" y="1"/>
                    <a:pt x="6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8"/>
          <p:cNvGrpSpPr/>
          <p:nvPr/>
        </p:nvGrpSpPr>
        <p:grpSpPr>
          <a:xfrm>
            <a:off x="1500619" y="3111098"/>
            <a:ext cx="374861" cy="473437"/>
            <a:chOff x="7989335" y="3360019"/>
            <a:chExt cx="291698" cy="368405"/>
          </a:xfrm>
        </p:grpSpPr>
        <p:sp>
          <p:nvSpPr>
            <p:cNvPr id="923" name="Google Shape;923;p28"/>
            <p:cNvSpPr/>
            <p:nvPr/>
          </p:nvSpPr>
          <p:spPr>
            <a:xfrm>
              <a:off x="7996142" y="3384419"/>
              <a:ext cx="278215" cy="337094"/>
            </a:xfrm>
            <a:custGeom>
              <a:avLst/>
              <a:gdLst/>
              <a:ahLst/>
              <a:cxnLst/>
              <a:rect l="l" t="t" r="r" b="b"/>
              <a:pathLst>
                <a:path w="10627" h="12876" extrusionOk="0">
                  <a:moveTo>
                    <a:pt x="615" y="1"/>
                  </a:moveTo>
                  <a:cubicBezTo>
                    <a:pt x="274" y="1"/>
                    <a:pt x="0" y="274"/>
                    <a:pt x="0" y="611"/>
                  </a:cubicBezTo>
                  <a:lnTo>
                    <a:pt x="0" y="12265"/>
                  </a:lnTo>
                  <a:cubicBezTo>
                    <a:pt x="0" y="12602"/>
                    <a:pt x="274" y="12875"/>
                    <a:pt x="615" y="12875"/>
                  </a:cubicBezTo>
                  <a:lnTo>
                    <a:pt x="10016" y="12875"/>
                  </a:lnTo>
                  <a:cubicBezTo>
                    <a:pt x="10353" y="12875"/>
                    <a:pt x="10627" y="12602"/>
                    <a:pt x="10627" y="12265"/>
                  </a:cubicBezTo>
                  <a:lnTo>
                    <a:pt x="10627" y="611"/>
                  </a:lnTo>
                  <a:cubicBezTo>
                    <a:pt x="10627" y="274"/>
                    <a:pt x="10353" y="1"/>
                    <a:pt x="100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a:off x="8210058" y="3384419"/>
              <a:ext cx="64298" cy="337094"/>
            </a:xfrm>
            <a:custGeom>
              <a:avLst/>
              <a:gdLst/>
              <a:ahLst/>
              <a:cxnLst/>
              <a:rect l="l" t="t" r="r" b="b"/>
              <a:pathLst>
                <a:path w="2456" h="12876" extrusionOk="0">
                  <a:moveTo>
                    <a:pt x="1" y="1"/>
                  </a:moveTo>
                  <a:cubicBezTo>
                    <a:pt x="337" y="1"/>
                    <a:pt x="611" y="274"/>
                    <a:pt x="611" y="611"/>
                  </a:cubicBezTo>
                  <a:lnTo>
                    <a:pt x="611" y="12265"/>
                  </a:lnTo>
                  <a:cubicBezTo>
                    <a:pt x="611" y="12602"/>
                    <a:pt x="337" y="12875"/>
                    <a:pt x="1" y="12875"/>
                  </a:cubicBezTo>
                  <a:lnTo>
                    <a:pt x="1845" y="12875"/>
                  </a:lnTo>
                  <a:cubicBezTo>
                    <a:pt x="2182" y="12875"/>
                    <a:pt x="2456" y="12602"/>
                    <a:pt x="2456" y="12265"/>
                  </a:cubicBezTo>
                  <a:lnTo>
                    <a:pt x="2456" y="611"/>
                  </a:lnTo>
                  <a:cubicBezTo>
                    <a:pt x="2456" y="274"/>
                    <a:pt x="2182" y="1"/>
                    <a:pt x="1845"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8030202" y="3384419"/>
              <a:ext cx="210068" cy="305782"/>
            </a:xfrm>
            <a:custGeom>
              <a:avLst/>
              <a:gdLst/>
              <a:ahLst/>
              <a:cxnLst/>
              <a:rect l="l" t="t" r="r" b="b"/>
              <a:pathLst>
                <a:path w="8024" h="11680" extrusionOk="0">
                  <a:moveTo>
                    <a:pt x="1" y="1"/>
                  </a:moveTo>
                  <a:lnTo>
                    <a:pt x="1" y="11679"/>
                  </a:lnTo>
                  <a:lnTo>
                    <a:pt x="8024" y="11679"/>
                  </a:lnTo>
                  <a:lnTo>
                    <a:pt x="8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8030202" y="3384419"/>
              <a:ext cx="210068" cy="305782"/>
            </a:xfrm>
            <a:custGeom>
              <a:avLst/>
              <a:gdLst/>
              <a:ahLst/>
              <a:cxnLst/>
              <a:rect l="l" t="t" r="r" b="b"/>
              <a:pathLst>
                <a:path w="8024" h="11680" extrusionOk="0">
                  <a:moveTo>
                    <a:pt x="6880" y="1"/>
                  </a:moveTo>
                  <a:lnTo>
                    <a:pt x="6880" y="7336"/>
                  </a:lnTo>
                  <a:cubicBezTo>
                    <a:pt x="6880" y="9099"/>
                    <a:pt x="5454" y="10531"/>
                    <a:pt x="3690" y="10531"/>
                  </a:cubicBezTo>
                  <a:lnTo>
                    <a:pt x="1" y="10531"/>
                  </a:lnTo>
                  <a:lnTo>
                    <a:pt x="1" y="11679"/>
                  </a:lnTo>
                  <a:lnTo>
                    <a:pt x="8024" y="11679"/>
                  </a:lnTo>
                  <a:lnTo>
                    <a:pt x="8024" y="1"/>
                  </a:lnTo>
                  <a:close/>
                </a:path>
              </a:pathLst>
            </a:custGeom>
            <a:solidFill>
              <a:srgbClr val="4C213D">
                <a:alpha val="9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a:off x="8063162" y="3367192"/>
              <a:ext cx="144540" cy="70843"/>
            </a:xfrm>
            <a:custGeom>
              <a:avLst/>
              <a:gdLst/>
              <a:ahLst/>
              <a:cxnLst/>
              <a:rect l="l" t="t" r="r" b="b"/>
              <a:pathLst>
                <a:path w="5521" h="2706" extrusionOk="0">
                  <a:moveTo>
                    <a:pt x="438" y="1"/>
                  </a:moveTo>
                  <a:cubicBezTo>
                    <a:pt x="198" y="1"/>
                    <a:pt x="1" y="197"/>
                    <a:pt x="1" y="442"/>
                  </a:cubicBezTo>
                  <a:lnTo>
                    <a:pt x="1" y="1326"/>
                  </a:lnTo>
                  <a:cubicBezTo>
                    <a:pt x="1" y="1567"/>
                    <a:pt x="198" y="1764"/>
                    <a:pt x="438" y="1764"/>
                  </a:cubicBezTo>
                  <a:lnTo>
                    <a:pt x="1591" y="1764"/>
                  </a:lnTo>
                  <a:cubicBezTo>
                    <a:pt x="1591" y="2282"/>
                    <a:pt x="2013" y="2705"/>
                    <a:pt x="2532" y="2705"/>
                  </a:cubicBezTo>
                  <a:lnTo>
                    <a:pt x="2989" y="2705"/>
                  </a:lnTo>
                  <a:cubicBezTo>
                    <a:pt x="3508" y="2705"/>
                    <a:pt x="3925" y="2282"/>
                    <a:pt x="3925" y="1764"/>
                  </a:cubicBezTo>
                  <a:lnTo>
                    <a:pt x="5078" y="1764"/>
                  </a:lnTo>
                  <a:cubicBezTo>
                    <a:pt x="5319" y="1764"/>
                    <a:pt x="5516" y="1567"/>
                    <a:pt x="5520" y="1326"/>
                  </a:cubicBezTo>
                  <a:lnTo>
                    <a:pt x="5520" y="442"/>
                  </a:lnTo>
                  <a:cubicBezTo>
                    <a:pt x="5511" y="197"/>
                    <a:pt x="5314" y="5"/>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8132330" y="3367192"/>
              <a:ext cx="75110" cy="70843"/>
            </a:xfrm>
            <a:custGeom>
              <a:avLst/>
              <a:gdLst/>
              <a:ahLst/>
              <a:cxnLst/>
              <a:rect l="l" t="t" r="r" b="b"/>
              <a:pathLst>
                <a:path w="2869" h="2706" extrusionOk="0">
                  <a:moveTo>
                    <a:pt x="789" y="1"/>
                  </a:moveTo>
                  <a:cubicBezTo>
                    <a:pt x="1101" y="981"/>
                    <a:pt x="789" y="2047"/>
                    <a:pt x="1" y="2705"/>
                  </a:cubicBezTo>
                  <a:lnTo>
                    <a:pt x="337" y="2705"/>
                  </a:lnTo>
                  <a:cubicBezTo>
                    <a:pt x="856" y="2705"/>
                    <a:pt x="1279" y="2282"/>
                    <a:pt x="1279" y="1764"/>
                  </a:cubicBezTo>
                  <a:lnTo>
                    <a:pt x="2427" y="1764"/>
                  </a:lnTo>
                  <a:cubicBezTo>
                    <a:pt x="2672" y="1764"/>
                    <a:pt x="2869" y="1567"/>
                    <a:pt x="2869" y="1326"/>
                  </a:cubicBezTo>
                  <a:lnTo>
                    <a:pt x="2869" y="442"/>
                  </a:lnTo>
                  <a:cubicBezTo>
                    <a:pt x="2869" y="197"/>
                    <a:pt x="2672" y="1"/>
                    <a:pt x="2427"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7989335" y="3360019"/>
              <a:ext cx="291698" cy="368405"/>
            </a:xfrm>
            <a:custGeom>
              <a:avLst/>
              <a:gdLst/>
              <a:ahLst/>
              <a:cxnLst/>
              <a:rect l="l" t="t" r="r" b="b"/>
              <a:pathLst>
                <a:path w="11142" h="14072" extrusionOk="0">
                  <a:moveTo>
                    <a:pt x="7918" y="409"/>
                  </a:moveTo>
                  <a:cubicBezTo>
                    <a:pt x="8047" y="409"/>
                    <a:pt x="8158" y="520"/>
                    <a:pt x="8158" y="649"/>
                  </a:cubicBezTo>
                  <a:lnTo>
                    <a:pt x="8158" y="1543"/>
                  </a:lnTo>
                  <a:cubicBezTo>
                    <a:pt x="8158" y="1672"/>
                    <a:pt x="8047" y="1783"/>
                    <a:pt x="7918" y="1783"/>
                  </a:cubicBezTo>
                  <a:lnTo>
                    <a:pt x="6755" y="1783"/>
                  </a:lnTo>
                  <a:cubicBezTo>
                    <a:pt x="6640" y="1783"/>
                    <a:pt x="6549" y="1874"/>
                    <a:pt x="6549" y="1985"/>
                  </a:cubicBezTo>
                  <a:cubicBezTo>
                    <a:pt x="6549" y="2393"/>
                    <a:pt x="6217" y="2725"/>
                    <a:pt x="5809" y="2725"/>
                  </a:cubicBezTo>
                  <a:lnTo>
                    <a:pt x="5348" y="2725"/>
                  </a:lnTo>
                  <a:cubicBezTo>
                    <a:pt x="4939" y="2725"/>
                    <a:pt x="4608" y="2393"/>
                    <a:pt x="4608" y="1985"/>
                  </a:cubicBezTo>
                  <a:cubicBezTo>
                    <a:pt x="4608" y="1874"/>
                    <a:pt x="4516" y="1783"/>
                    <a:pt x="4406" y="1783"/>
                  </a:cubicBezTo>
                  <a:lnTo>
                    <a:pt x="3243" y="1783"/>
                  </a:lnTo>
                  <a:cubicBezTo>
                    <a:pt x="3109" y="1783"/>
                    <a:pt x="3003" y="1672"/>
                    <a:pt x="3003" y="1543"/>
                  </a:cubicBezTo>
                  <a:lnTo>
                    <a:pt x="3003" y="654"/>
                  </a:lnTo>
                  <a:lnTo>
                    <a:pt x="2998" y="649"/>
                  </a:lnTo>
                  <a:cubicBezTo>
                    <a:pt x="2998" y="520"/>
                    <a:pt x="3104" y="409"/>
                    <a:pt x="3239" y="409"/>
                  </a:cubicBezTo>
                  <a:close/>
                  <a:moveTo>
                    <a:pt x="3229" y="1"/>
                  </a:moveTo>
                  <a:cubicBezTo>
                    <a:pt x="2873" y="1"/>
                    <a:pt x="2580" y="294"/>
                    <a:pt x="2580" y="654"/>
                  </a:cubicBezTo>
                  <a:lnTo>
                    <a:pt x="2580" y="664"/>
                  </a:lnTo>
                  <a:lnTo>
                    <a:pt x="822" y="664"/>
                  </a:lnTo>
                  <a:cubicBezTo>
                    <a:pt x="371" y="664"/>
                    <a:pt x="1" y="1029"/>
                    <a:pt x="1" y="1485"/>
                  </a:cubicBezTo>
                  <a:lnTo>
                    <a:pt x="1" y="9762"/>
                  </a:lnTo>
                  <a:cubicBezTo>
                    <a:pt x="1" y="9899"/>
                    <a:pt x="104" y="9968"/>
                    <a:pt x="207" y="9968"/>
                  </a:cubicBezTo>
                  <a:cubicBezTo>
                    <a:pt x="309" y="9968"/>
                    <a:pt x="411" y="9899"/>
                    <a:pt x="409" y="9762"/>
                  </a:cubicBezTo>
                  <a:lnTo>
                    <a:pt x="409" y="1480"/>
                  </a:lnTo>
                  <a:cubicBezTo>
                    <a:pt x="409" y="1255"/>
                    <a:pt x="596" y="1072"/>
                    <a:pt x="822" y="1072"/>
                  </a:cubicBezTo>
                  <a:lnTo>
                    <a:pt x="1307" y="1072"/>
                  </a:lnTo>
                  <a:lnTo>
                    <a:pt x="1307" y="12664"/>
                  </a:lnTo>
                  <a:cubicBezTo>
                    <a:pt x="1307" y="12775"/>
                    <a:pt x="1399" y="12866"/>
                    <a:pt x="1514" y="12866"/>
                  </a:cubicBezTo>
                  <a:lnTo>
                    <a:pt x="9623" y="12866"/>
                  </a:lnTo>
                  <a:cubicBezTo>
                    <a:pt x="9738" y="12866"/>
                    <a:pt x="9830" y="12775"/>
                    <a:pt x="9830" y="12664"/>
                  </a:cubicBezTo>
                  <a:lnTo>
                    <a:pt x="9830" y="1072"/>
                  </a:lnTo>
                  <a:lnTo>
                    <a:pt x="10320" y="1072"/>
                  </a:lnTo>
                  <a:cubicBezTo>
                    <a:pt x="10545" y="1072"/>
                    <a:pt x="10728" y="1255"/>
                    <a:pt x="10728" y="1480"/>
                  </a:cubicBezTo>
                  <a:lnTo>
                    <a:pt x="10728" y="13250"/>
                  </a:lnTo>
                  <a:cubicBezTo>
                    <a:pt x="10728" y="13476"/>
                    <a:pt x="10545" y="13663"/>
                    <a:pt x="10320" y="13663"/>
                  </a:cubicBezTo>
                  <a:lnTo>
                    <a:pt x="822" y="13663"/>
                  </a:lnTo>
                  <a:cubicBezTo>
                    <a:pt x="596" y="13663"/>
                    <a:pt x="414" y="13476"/>
                    <a:pt x="414" y="13250"/>
                  </a:cubicBezTo>
                  <a:lnTo>
                    <a:pt x="414" y="10728"/>
                  </a:lnTo>
                  <a:cubicBezTo>
                    <a:pt x="414" y="10591"/>
                    <a:pt x="312" y="10523"/>
                    <a:pt x="210" y="10523"/>
                  </a:cubicBezTo>
                  <a:cubicBezTo>
                    <a:pt x="107" y="10523"/>
                    <a:pt x="5" y="10591"/>
                    <a:pt x="5" y="10728"/>
                  </a:cubicBezTo>
                  <a:lnTo>
                    <a:pt x="5" y="13250"/>
                  </a:lnTo>
                  <a:cubicBezTo>
                    <a:pt x="5" y="13707"/>
                    <a:pt x="371" y="14072"/>
                    <a:pt x="827" y="14072"/>
                  </a:cubicBezTo>
                  <a:lnTo>
                    <a:pt x="10320" y="14072"/>
                  </a:lnTo>
                  <a:cubicBezTo>
                    <a:pt x="10776" y="14072"/>
                    <a:pt x="11141" y="13707"/>
                    <a:pt x="11141" y="13250"/>
                  </a:cubicBezTo>
                  <a:lnTo>
                    <a:pt x="11141" y="1480"/>
                  </a:lnTo>
                  <a:cubicBezTo>
                    <a:pt x="11141" y="1029"/>
                    <a:pt x="10776" y="659"/>
                    <a:pt x="10325" y="659"/>
                  </a:cubicBezTo>
                  <a:lnTo>
                    <a:pt x="9296" y="659"/>
                  </a:lnTo>
                  <a:cubicBezTo>
                    <a:pt x="9023" y="659"/>
                    <a:pt x="9023" y="1072"/>
                    <a:pt x="9296" y="1072"/>
                  </a:cubicBezTo>
                  <a:lnTo>
                    <a:pt x="9421" y="1072"/>
                  </a:lnTo>
                  <a:lnTo>
                    <a:pt x="9421" y="12457"/>
                  </a:lnTo>
                  <a:lnTo>
                    <a:pt x="1725" y="12457"/>
                  </a:lnTo>
                  <a:lnTo>
                    <a:pt x="1725" y="1072"/>
                  </a:lnTo>
                  <a:lnTo>
                    <a:pt x="2580" y="1072"/>
                  </a:lnTo>
                  <a:lnTo>
                    <a:pt x="2580" y="1543"/>
                  </a:lnTo>
                  <a:cubicBezTo>
                    <a:pt x="2580" y="1898"/>
                    <a:pt x="2873" y="2191"/>
                    <a:pt x="3234" y="2191"/>
                  </a:cubicBezTo>
                  <a:lnTo>
                    <a:pt x="4209" y="2191"/>
                  </a:lnTo>
                  <a:cubicBezTo>
                    <a:pt x="4310" y="2739"/>
                    <a:pt x="4785" y="3138"/>
                    <a:pt x="5343" y="3138"/>
                  </a:cubicBezTo>
                  <a:lnTo>
                    <a:pt x="5804" y="3138"/>
                  </a:lnTo>
                  <a:cubicBezTo>
                    <a:pt x="6361" y="3138"/>
                    <a:pt x="6837" y="2739"/>
                    <a:pt x="6938" y="2191"/>
                  </a:cubicBezTo>
                  <a:lnTo>
                    <a:pt x="7913" y="2191"/>
                  </a:lnTo>
                  <a:cubicBezTo>
                    <a:pt x="8273" y="2191"/>
                    <a:pt x="8566" y="1898"/>
                    <a:pt x="8566" y="1543"/>
                  </a:cubicBezTo>
                  <a:lnTo>
                    <a:pt x="8566" y="654"/>
                  </a:lnTo>
                  <a:cubicBezTo>
                    <a:pt x="8566" y="294"/>
                    <a:pt x="8273"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a:off x="8059262" y="3454476"/>
              <a:ext cx="150064" cy="105165"/>
            </a:xfrm>
            <a:custGeom>
              <a:avLst/>
              <a:gdLst/>
              <a:ahLst/>
              <a:cxnLst/>
              <a:rect l="l" t="t" r="r" b="b"/>
              <a:pathLst>
                <a:path w="5732" h="4017" extrusionOk="0">
                  <a:moveTo>
                    <a:pt x="3550" y="0"/>
                  </a:moveTo>
                  <a:cubicBezTo>
                    <a:pt x="3463" y="0"/>
                    <a:pt x="3376" y="52"/>
                    <a:pt x="3349" y="154"/>
                  </a:cubicBezTo>
                  <a:lnTo>
                    <a:pt x="2600" y="3099"/>
                  </a:lnTo>
                  <a:lnTo>
                    <a:pt x="1874" y="1000"/>
                  </a:lnTo>
                  <a:cubicBezTo>
                    <a:pt x="1843" y="908"/>
                    <a:pt x="1762" y="859"/>
                    <a:pt x="1680" y="859"/>
                  </a:cubicBezTo>
                  <a:cubicBezTo>
                    <a:pt x="1611" y="859"/>
                    <a:pt x="1541" y="894"/>
                    <a:pt x="1500" y="966"/>
                  </a:cubicBezTo>
                  <a:lnTo>
                    <a:pt x="899" y="2033"/>
                  </a:lnTo>
                  <a:lnTo>
                    <a:pt x="274" y="2033"/>
                  </a:lnTo>
                  <a:cubicBezTo>
                    <a:pt x="1" y="2033"/>
                    <a:pt x="1" y="2446"/>
                    <a:pt x="274" y="2446"/>
                  </a:cubicBezTo>
                  <a:lnTo>
                    <a:pt x="1019" y="2446"/>
                  </a:lnTo>
                  <a:cubicBezTo>
                    <a:pt x="1096" y="2446"/>
                    <a:pt x="1168" y="2403"/>
                    <a:pt x="1202" y="2335"/>
                  </a:cubicBezTo>
                  <a:lnTo>
                    <a:pt x="1634" y="1557"/>
                  </a:lnTo>
                  <a:lnTo>
                    <a:pt x="2432" y="3877"/>
                  </a:lnTo>
                  <a:cubicBezTo>
                    <a:pt x="2464" y="3970"/>
                    <a:pt x="2546" y="4016"/>
                    <a:pt x="2628" y="4016"/>
                  </a:cubicBezTo>
                  <a:cubicBezTo>
                    <a:pt x="2715" y="4016"/>
                    <a:pt x="2801" y="3964"/>
                    <a:pt x="2825" y="3863"/>
                  </a:cubicBezTo>
                  <a:lnTo>
                    <a:pt x="3584" y="894"/>
                  </a:lnTo>
                  <a:lnTo>
                    <a:pt x="4099" y="2302"/>
                  </a:lnTo>
                  <a:cubicBezTo>
                    <a:pt x="4127" y="2383"/>
                    <a:pt x="4204" y="2436"/>
                    <a:pt x="4291" y="2436"/>
                  </a:cubicBezTo>
                  <a:lnTo>
                    <a:pt x="5525" y="2436"/>
                  </a:lnTo>
                  <a:cubicBezTo>
                    <a:pt x="5636" y="2436"/>
                    <a:pt x="5732" y="2345"/>
                    <a:pt x="5732" y="2234"/>
                  </a:cubicBezTo>
                  <a:cubicBezTo>
                    <a:pt x="5732" y="2127"/>
                    <a:pt x="5645" y="2037"/>
                    <a:pt x="5538" y="2037"/>
                  </a:cubicBezTo>
                  <a:cubicBezTo>
                    <a:pt x="5536" y="2037"/>
                    <a:pt x="5533" y="2037"/>
                    <a:pt x="5530" y="2037"/>
                  </a:cubicBezTo>
                  <a:lnTo>
                    <a:pt x="4440" y="2037"/>
                  </a:lnTo>
                  <a:lnTo>
                    <a:pt x="3743" y="135"/>
                  </a:lnTo>
                  <a:cubicBezTo>
                    <a:pt x="3711" y="45"/>
                    <a:pt x="3630"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8059392" y="3596712"/>
              <a:ext cx="151818" cy="10734"/>
            </a:xfrm>
            <a:custGeom>
              <a:avLst/>
              <a:gdLst/>
              <a:ahLst/>
              <a:cxnLst/>
              <a:rect l="l" t="t" r="r" b="b"/>
              <a:pathLst>
                <a:path w="5799" h="410" extrusionOk="0">
                  <a:moveTo>
                    <a:pt x="274" y="1"/>
                  </a:moveTo>
                  <a:cubicBezTo>
                    <a:pt x="0" y="1"/>
                    <a:pt x="0" y="409"/>
                    <a:pt x="274" y="409"/>
                  </a:cubicBezTo>
                  <a:lnTo>
                    <a:pt x="5525" y="409"/>
                  </a:lnTo>
                  <a:cubicBezTo>
                    <a:pt x="5799" y="409"/>
                    <a:pt x="5799" y="1"/>
                    <a:pt x="5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8059392" y="3644386"/>
              <a:ext cx="151818" cy="10708"/>
            </a:xfrm>
            <a:custGeom>
              <a:avLst/>
              <a:gdLst/>
              <a:ahLst/>
              <a:cxnLst/>
              <a:rect l="l" t="t" r="r" b="b"/>
              <a:pathLst>
                <a:path w="5799" h="409" extrusionOk="0">
                  <a:moveTo>
                    <a:pt x="270" y="1"/>
                  </a:moveTo>
                  <a:cubicBezTo>
                    <a:pt x="0" y="1"/>
                    <a:pt x="2" y="409"/>
                    <a:pt x="274" y="409"/>
                  </a:cubicBezTo>
                  <a:lnTo>
                    <a:pt x="5525" y="409"/>
                  </a:lnTo>
                  <a:cubicBezTo>
                    <a:pt x="5799" y="409"/>
                    <a:pt x="5799" y="1"/>
                    <a:pt x="5525" y="1"/>
                  </a:cubicBezTo>
                  <a:lnTo>
                    <a:pt x="274" y="1"/>
                  </a:lnTo>
                  <a:cubicBezTo>
                    <a:pt x="273" y="1"/>
                    <a:pt x="27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28"/>
          <p:cNvGrpSpPr/>
          <p:nvPr/>
        </p:nvGrpSpPr>
        <p:grpSpPr>
          <a:xfrm>
            <a:off x="5302824" y="3122140"/>
            <a:ext cx="460986" cy="451354"/>
            <a:chOff x="5769778" y="2292101"/>
            <a:chExt cx="374877" cy="367044"/>
          </a:xfrm>
        </p:grpSpPr>
        <p:sp>
          <p:nvSpPr>
            <p:cNvPr id="934" name="Google Shape;934;p28"/>
            <p:cNvSpPr/>
            <p:nvPr/>
          </p:nvSpPr>
          <p:spPr>
            <a:xfrm>
              <a:off x="5783687" y="2297917"/>
              <a:ext cx="355571" cy="355676"/>
            </a:xfrm>
            <a:custGeom>
              <a:avLst/>
              <a:gdLst/>
              <a:ahLst/>
              <a:cxnLst/>
              <a:rect l="l" t="t" r="r" b="b"/>
              <a:pathLst>
                <a:path w="13574" h="13578" extrusionOk="0">
                  <a:moveTo>
                    <a:pt x="6785" y="1"/>
                  </a:moveTo>
                  <a:cubicBezTo>
                    <a:pt x="3036" y="1"/>
                    <a:pt x="0" y="3040"/>
                    <a:pt x="0" y="6789"/>
                  </a:cubicBezTo>
                  <a:cubicBezTo>
                    <a:pt x="0" y="10538"/>
                    <a:pt x="3036" y="13577"/>
                    <a:pt x="6785" y="13577"/>
                  </a:cubicBezTo>
                  <a:cubicBezTo>
                    <a:pt x="10534" y="13577"/>
                    <a:pt x="13574" y="10538"/>
                    <a:pt x="13574" y="6789"/>
                  </a:cubicBezTo>
                  <a:cubicBezTo>
                    <a:pt x="13574" y="3040"/>
                    <a:pt x="10534" y="1"/>
                    <a:pt x="6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5810328" y="2324583"/>
              <a:ext cx="302264" cy="302343"/>
            </a:xfrm>
            <a:custGeom>
              <a:avLst/>
              <a:gdLst/>
              <a:ahLst/>
              <a:cxnLst/>
              <a:rect l="l" t="t" r="r" b="b"/>
              <a:pathLst>
                <a:path w="11539" h="11542" extrusionOk="0">
                  <a:moveTo>
                    <a:pt x="5768" y="0"/>
                  </a:moveTo>
                  <a:cubicBezTo>
                    <a:pt x="2585" y="0"/>
                    <a:pt x="1" y="2584"/>
                    <a:pt x="1" y="5771"/>
                  </a:cubicBezTo>
                  <a:cubicBezTo>
                    <a:pt x="1" y="8958"/>
                    <a:pt x="2585" y="11542"/>
                    <a:pt x="5768" y="11542"/>
                  </a:cubicBezTo>
                  <a:cubicBezTo>
                    <a:pt x="8955" y="11542"/>
                    <a:pt x="11539" y="8958"/>
                    <a:pt x="11539" y="5771"/>
                  </a:cubicBezTo>
                  <a:cubicBezTo>
                    <a:pt x="11539" y="2584"/>
                    <a:pt x="8955" y="0"/>
                    <a:pt x="5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5769778" y="2292101"/>
              <a:ext cx="374877" cy="367044"/>
            </a:xfrm>
            <a:custGeom>
              <a:avLst/>
              <a:gdLst/>
              <a:ahLst/>
              <a:cxnLst/>
              <a:rect l="l" t="t" r="r" b="b"/>
              <a:pathLst>
                <a:path w="14311" h="14012" extrusionOk="0">
                  <a:moveTo>
                    <a:pt x="7316" y="1"/>
                  </a:moveTo>
                  <a:cubicBezTo>
                    <a:pt x="7002" y="1"/>
                    <a:pt x="6686" y="22"/>
                    <a:pt x="6367" y="65"/>
                  </a:cubicBezTo>
                  <a:cubicBezTo>
                    <a:pt x="2656" y="565"/>
                    <a:pt x="0" y="3899"/>
                    <a:pt x="336" y="7631"/>
                  </a:cubicBezTo>
                  <a:cubicBezTo>
                    <a:pt x="659" y="11259"/>
                    <a:pt x="3699" y="14012"/>
                    <a:pt x="7305" y="14012"/>
                  </a:cubicBezTo>
                  <a:cubicBezTo>
                    <a:pt x="7409" y="14012"/>
                    <a:pt x="7513" y="14010"/>
                    <a:pt x="7618" y="14005"/>
                  </a:cubicBezTo>
                  <a:cubicBezTo>
                    <a:pt x="11360" y="13841"/>
                    <a:pt x="14307" y="10756"/>
                    <a:pt x="14310" y="7011"/>
                  </a:cubicBezTo>
                  <a:cubicBezTo>
                    <a:pt x="14310" y="6888"/>
                    <a:pt x="14307" y="6761"/>
                    <a:pt x="14300" y="6637"/>
                  </a:cubicBezTo>
                  <a:cubicBezTo>
                    <a:pt x="14293" y="6506"/>
                    <a:pt x="14196" y="6442"/>
                    <a:pt x="14097" y="6442"/>
                  </a:cubicBezTo>
                  <a:cubicBezTo>
                    <a:pt x="13991" y="6442"/>
                    <a:pt x="13885" y="6516"/>
                    <a:pt x="13892" y="6658"/>
                  </a:cubicBezTo>
                  <a:cubicBezTo>
                    <a:pt x="13899" y="6775"/>
                    <a:pt x="13903" y="6894"/>
                    <a:pt x="13903" y="7011"/>
                  </a:cubicBezTo>
                  <a:cubicBezTo>
                    <a:pt x="13896" y="10523"/>
                    <a:pt x="11130" y="13409"/>
                    <a:pt x="7625" y="13560"/>
                  </a:cubicBezTo>
                  <a:cubicBezTo>
                    <a:pt x="7527" y="13564"/>
                    <a:pt x="7429" y="13566"/>
                    <a:pt x="7332" y="13566"/>
                  </a:cubicBezTo>
                  <a:cubicBezTo>
                    <a:pt x="3953" y="13566"/>
                    <a:pt x="1105" y="10984"/>
                    <a:pt x="802" y="7587"/>
                  </a:cubicBezTo>
                  <a:cubicBezTo>
                    <a:pt x="490" y="4088"/>
                    <a:pt x="2981" y="966"/>
                    <a:pt x="6456" y="497"/>
                  </a:cubicBezTo>
                  <a:cubicBezTo>
                    <a:pt x="6754" y="456"/>
                    <a:pt x="7049" y="437"/>
                    <a:pt x="7342" y="437"/>
                  </a:cubicBezTo>
                  <a:cubicBezTo>
                    <a:pt x="10469" y="437"/>
                    <a:pt x="13223" y="2670"/>
                    <a:pt x="13796" y="5832"/>
                  </a:cubicBezTo>
                  <a:cubicBezTo>
                    <a:pt x="13815" y="5930"/>
                    <a:pt x="13901" y="6000"/>
                    <a:pt x="13996" y="6000"/>
                  </a:cubicBezTo>
                  <a:cubicBezTo>
                    <a:pt x="14008" y="6000"/>
                    <a:pt x="14021" y="5999"/>
                    <a:pt x="14033" y="5997"/>
                  </a:cubicBezTo>
                  <a:cubicBezTo>
                    <a:pt x="14146" y="5976"/>
                    <a:pt x="14218" y="5870"/>
                    <a:pt x="14197" y="5757"/>
                  </a:cubicBezTo>
                  <a:cubicBezTo>
                    <a:pt x="13586" y="2386"/>
                    <a:pt x="10650" y="1"/>
                    <a:pt x="7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5784316" y="2319030"/>
              <a:ext cx="353240" cy="314288"/>
            </a:xfrm>
            <a:custGeom>
              <a:avLst/>
              <a:gdLst/>
              <a:ahLst/>
              <a:cxnLst/>
              <a:rect l="l" t="t" r="r" b="b"/>
              <a:pathLst>
                <a:path w="13485" h="11998" extrusionOk="0">
                  <a:moveTo>
                    <a:pt x="6783" y="0"/>
                  </a:moveTo>
                  <a:cubicBezTo>
                    <a:pt x="5165" y="0"/>
                    <a:pt x="3553" y="651"/>
                    <a:pt x="2372" y="1929"/>
                  </a:cubicBezTo>
                  <a:cubicBezTo>
                    <a:pt x="2218" y="2080"/>
                    <a:pt x="2360" y="2286"/>
                    <a:pt x="2518" y="2286"/>
                  </a:cubicBezTo>
                  <a:cubicBezTo>
                    <a:pt x="2571" y="2286"/>
                    <a:pt x="2627" y="2263"/>
                    <a:pt x="2673" y="2207"/>
                  </a:cubicBezTo>
                  <a:cubicBezTo>
                    <a:pt x="3765" y="1028"/>
                    <a:pt x="5253" y="427"/>
                    <a:pt x="6747" y="427"/>
                  </a:cubicBezTo>
                  <a:cubicBezTo>
                    <a:pt x="8024" y="427"/>
                    <a:pt x="9305" y="866"/>
                    <a:pt x="10349" y="1758"/>
                  </a:cubicBezTo>
                  <a:cubicBezTo>
                    <a:pt x="12614" y="3690"/>
                    <a:pt x="12950" y="7066"/>
                    <a:pt x="11110" y="9406"/>
                  </a:cubicBezTo>
                  <a:cubicBezTo>
                    <a:pt x="10017" y="10799"/>
                    <a:pt x="8388" y="11531"/>
                    <a:pt x="6739" y="11531"/>
                  </a:cubicBezTo>
                  <a:cubicBezTo>
                    <a:pt x="5612" y="11531"/>
                    <a:pt x="4476" y="11189"/>
                    <a:pt x="3496" y="10482"/>
                  </a:cubicBezTo>
                  <a:cubicBezTo>
                    <a:pt x="1083" y="8738"/>
                    <a:pt x="473" y="5400"/>
                    <a:pt x="2115" y="2916"/>
                  </a:cubicBezTo>
                  <a:cubicBezTo>
                    <a:pt x="2180" y="2823"/>
                    <a:pt x="2152" y="2697"/>
                    <a:pt x="2060" y="2632"/>
                  </a:cubicBezTo>
                  <a:cubicBezTo>
                    <a:pt x="2026" y="2609"/>
                    <a:pt x="1987" y="2598"/>
                    <a:pt x="1949" y="2598"/>
                  </a:cubicBezTo>
                  <a:cubicBezTo>
                    <a:pt x="1881" y="2598"/>
                    <a:pt x="1814" y="2631"/>
                    <a:pt x="1775" y="2690"/>
                  </a:cubicBezTo>
                  <a:cubicBezTo>
                    <a:pt x="0" y="5376"/>
                    <a:pt x="662" y="8985"/>
                    <a:pt x="3273" y="10866"/>
                  </a:cubicBezTo>
                  <a:cubicBezTo>
                    <a:pt x="4331" y="11629"/>
                    <a:pt x="5557" y="11997"/>
                    <a:pt x="6772" y="11997"/>
                  </a:cubicBezTo>
                  <a:cubicBezTo>
                    <a:pt x="8555" y="11997"/>
                    <a:pt x="10317" y="11204"/>
                    <a:pt x="11497" y="9698"/>
                  </a:cubicBezTo>
                  <a:cubicBezTo>
                    <a:pt x="13485" y="7165"/>
                    <a:pt x="13118" y="3516"/>
                    <a:pt x="10668" y="1429"/>
                  </a:cubicBezTo>
                  <a:cubicBezTo>
                    <a:pt x="9542" y="471"/>
                    <a:pt x="8160" y="0"/>
                    <a:pt x="6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5831153" y="2470358"/>
              <a:ext cx="18441" cy="10792"/>
            </a:xfrm>
            <a:custGeom>
              <a:avLst/>
              <a:gdLst/>
              <a:ahLst/>
              <a:cxnLst/>
              <a:rect l="l" t="t" r="r" b="b"/>
              <a:pathLst>
                <a:path w="704" h="412" extrusionOk="0">
                  <a:moveTo>
                    <a:pt x="203" y="0"/>
                  </a:moveTo>
                  <a:cubicBezTo>
                    <a:pt x="90" y="0"/>
                    <a:pt x="1" y="93"/>
                    <a:pt x="1" y="206"/>
                  </a:cubicBezTo>
                  <a:cubicBezTo>
                    <a:pt x="1" y="319"/>
                    <a:pt x="93" y="412"/>
                    <a:pt x="203" y="412"/>
                  </a:cubicBezTo>
                  <a:lnTo>
                    <a:pt x="498" y="412"/>
                  </a:lnTo>
                  <a:cubicBezTo>
                    <a:pt x="611" y="412"/>
                    <a:pt x="703" y="319"/>
                    <a:pt x="703" y="206"/>
                  </a:cubicBezTo>
                  <a:cubicBezTo>
                    <a:pt x="703" y="93"/>
                    <a:pt x="611"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5956129" y="2345487"/>
              <a:ext cx="135638" cy="135664"/>
            </a:xfrm>
            <a:custGeom>
              <a:avLst/>
              <a:gdLst/>
              <a:ahLst/>
              <a:cxnLst/>
              <a:rect l="l" t="t" r="r" b="b"/>
              <a:pathLst>
                <a:path w="5178" h="5179" extrusionOk="0">
                  <a:moveTo>
                    <a:pt x="204" y="1"/>
                  </a:moveTo>
                  <a:cubicBezTo>
                    <a:pt x="102" y="1"/>
                    <a:pt x="0" y="69"/>
                    <a:pt x="0" y="206"/>
                  </a:cubicBezTo>
                  <a:lnTo>
                    <a:pt x="0" y="4973"/>
                  </a:lnTo>
                  <a:cubicBezTo>
                    <a:pt x="0" y="5086"/>
                    <a:pt x="89" y="5179"/>
                    <a:pt x="202" y="5179"/>
                  </a:cubicBezTo>
                  <a:lnTo>
                    <a:pt x="4972" y="5179"/>
                  </a:lnTo>
                  <a:cubicBezTo>
                    <a:pt x="5085" y="5179"/>
                    <a:pt x="5178" y="5086"/>
                    <a:pt x="5178" y="4973"/>
                  </a:cubicBezTo>
                  <a:cubicBezTo>
                    <a:pt x="5178" y="4860"/>
                    <a:pt x="5085" y="4767"/>
                    <a:pt x="4972" y="4767"/>
                  </a:cubicBezTo>
                  <a:lnTo>
                    <a:pt x="408" y="4767"/>
                  </a:lnTo>
                  <a:lnTo>
                    <a:pt x="408" y="206"/>
                  </a:lnTo>
                  <a:cubicBezTo>
                    <a:pt x="408" y="69"/>
                    <a:pt x="306"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5956129" y="2587581"/>
              <a:ext cx="10688" cy="18441"/>
            </a:xfrm>
            <a:custGeom>
              <a:avLst/>
              <a:gdLst/>
              <a:ahLst/>
              <a:cxnLst/>
              <a:rect l="l" t="t" r="r" b="b"/>
              <a:pathLst>
                <a:path w="408" h="704" extrusionOk="0">
                  <a:moveTo>
                    <a:pt x="204" y="1"/>
                  </a:moveTo>
                  <a:cubicBezTo>
                    <a:pt x="102" y="1"/>
                    <a:pt x="0" y="69"/>
                    <a:pt x="0" y="206"/>
                  </a:cubicBezTo>
                  <a:lnTo>
                    <a:pt x="0" y="501"/>
                  </a:lnTo>
                  <a:cubicBezTo>
                    <a:pt x="0" y="614"/>
                    <a:pt x="89" y="703"/>
                    <a:pt x="202" y="703"/>
                  </a:cubicBezTo>
                  <a:cubicBezTo>
                    <a:pt x="315" y="703"/>
                    <a:pt x="408" y="614"/>
                    <a:pt x="408" y="501"/>
                  </a:cubicBezTo>
                  <a:lnTo>
                    <a:pt x="408" y="206"/>
                  </a:lnTo>
                  <a:cubicBezTo>
                    <a:pt x="408" y="69"/>
                    <a:pt x="306"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5865390" y="2381898"/>
              <a:ext cx="20904" cy="16450"/>
            </a:xfrm>
            <a:custGeom>
              <a:avLst/>
              <a:gdLst/>
              <a:ahLst/>
              <a:cxnLst/>
              <a:rect l="l" t="t" r="r" b="b"/>
              <a:pathLst>
                <a:path w="798" h="628" extrusionOk="0">
                  <a:moveTo>
                    <a:pt x="298" y="1"/>
                  </a:moveTo>
                  <a:cubicBezTo>
                    <a:pt x="138" y="1"/>
                    <a:pt x="0" y="208"/>
                    <a:pt x="150" y="358"/>
                  </a:cubicBezTo>
                  <a:lnTo>
                    <a:pt x="359" y="564"/>
                  </a:lnTo>
                  <a:cubicBezTo>
                    <a:pt x="404" y="609"/>
                    <a:pt x="454" y="627"/>
                    <a:pt x="502" y="627"/>
                  </a:cubicBezTo>
                  <a:cubicBezTo>
                    <a:pt x="660" y="627"/>
                    <a:pt x="797" y="423"/>
                    <a:pt x="647" y="273"/>
                  </a:cubicBezTo>
                  <a:lnTo>
                    <a:pt x="442" y="64"/>
                  </a:lnTo>
                  <a:cubicBezTo>
                    <a:pt x="397" y="19"/>
                    <a:pt x="347"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6038434" y="2553266"/>
              <a:ext cx="19044" cy="16293"/>
            </a:xfrm>
            <a:custGeom>
              <a:avLst/>
              <a:gdLst/>
              <a:ahLst/>
              <a:cxnLst/>
              <a:rect l="l" t="t" r="r" b="b"/>
              <a:pathLst>
                <a:path w="727" h="622" extrusionOk="0">
                  <a:moveTo>
                    <a:pt x="226" y="1"/>
                  </a:moveTo>
                  <a:cubicBezTo>
                    <a:pt x="173" y="1"/>
                    <a:pt x="120" y="21"/>
                    <a:pt x="79" y="60"/>
                  </a:cubicBezTo>
                  <a:cubicBezTo>
                    <a:pt x="0" y="139"/>
                    <a:pt x="0" y="269"/>
                    <a:pt x="79" y="351"/>
                  </a:cubicBezTo>
                  <a:lnTo>
                    <a:pt x="288" y="557"/>
                  </a:lnTo>
                  <a:cubicBezTo>
                    <a:pt x="334" y="602"/>
                    <a:pt x="385" y="622"/>
                    <a:pt x="433" y="622"/>
                  </a:cubicBezTo>
                  <a:cubicBezTo>
                    <a:pt x="592" y="622"/>
                    <a:pt x="727" y="416"/>
                    <a:pt x="580" y="269"/>
                  </a:cubicBezTo>
                  <a:lnTo>
                    <a:pt x="371" y="60"/>
                  </a:lnTo>
                  <a:cubicBezTo>
                    <a:pt x="331" y="21"/>
                    <a:pt x="279" y="1"/>
                    <a:pt x="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6036653" y="2381976"/>
              <a:ext cx="20825" cy="16398"/>
            </a:xfrm>
            <a:custGeom>
              <a:avLst/>
              <a:gdLst/>
              <a:ahLst/>
              <a:cxnLst/>
              <a:rect l="l" t="t" r="r" b="b"/>
              <a:pathLst>
                <a:path w="795" h="626" extrusionOk="0">
                  <a:moveTo>
                    <a:pt x="499" y="1"/>
                  </a:moveTo>
                  <a:cubicBezTo>
                    <a:pt x="451" y="1"/>
                    <a:pt x="401" y="20"/>
                    <a:pt x="356" y="64"/>
                  </a:cubicBezTo>
                  <a:lnTo>
                    <a:pt x="147" y="273"/>
                  </a:lnTo>
                  <a:cubicBezTo>
                    <a:pt x="0" y="420"/>
                    <a:pt x="135" y="626"/>
                    <a:pt x="294" y="626"/>
                  </a:cubicBezTo>
                  <a:cubicBezTo>
                    <a:pt x="342" y="626"/>
                    <a:pt x="393" y="607"/>
                    <a:pt x="439" y="561"/>
                  </a:cubicBezTo>
                  <a:lnTo>
                    <a:pt x="648" y="355"/>
                  </a:lnTo>
                  <a:cubicBezTo>
                    <a:pt x="795" y="205"/>
                    <a:pt x="657"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5867249" y="2553161"/>
              <a:ext cx="19044" cy="16319"/>
            </a:xfrm>
            <a:custGeom>
              <a:avLst/>
              <a:gdLst/>
              <a:ahLst/>
              <a:cxnLst/>
              <a:rect l="l" t="t" r="r" b="b"/>
              <a:pathLst>
                <a:path w="727" h="623" extrusionOk="0">
                  <a:moveTo>
                    <a:pt x="431" y="1"/>
                  </a:moveTo>
                  <a:cubicBezTo>
                    <a:pt x="383" y="1"/>
                    <a:pt x="333" y="19"/>
                    <a:pt x="288" y="64"/>
                  </a:cubicBezTo>
                  <a:lnTo>
                    <a:pt x="79" y="273"/>
                  </a:lnTo>
                  <a:cubicBezTo>
                    <a:pt x="1" y="352"/>
                    <a:pt x="1" y="482"/>
                    <a:pt x="79" y="561"/>
                  </a:cubicBezTo>
                  <a:cubicBezTo>
                    <a:pt x="119" y="602"/>
                    <a:pt x="171" y="623"/>
                    <a:pt x="224" y="623"/>
                  </a:cubicBezTo>
                  <a:cubicBezTo>
                    <a:pt x="276" y="623"/>
                    <a:pt x="330" y="602"/>
                    <a:pt x="371" y="561"/>
                  </a:cubicBezTo>
                  <a:lnTo>
                    <a:pt x="576" y="355"/>
                  </a:lnTo>
                  <a:cubicBezTo>
                    <a:pt x="726" y="205"/>
                    <a:pt x="589" y="1"/>
                    <a:pt x="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5838592" y="2421400"/>
              <a:ext cx="22868" cy="13936"/>
            </a:xfrm>
            <a:custGeom>
              <a:avLst/>
              <a:gdLst/>
              <a:ahLst/>
              <a:cxnLst/>
              <a:rect l="l" t="t" r="r" b="b"/>
              <a:pathLst>
                <a:path w="873" h="532" extrusionOk="0">
                  <a:moveTo>
                    <a:pt x="295" y="0"/>
                  </a:moveTo>
                  <a:cubicBezTo>
                    <a:pt x="99" y="0"/>
                    <a:pt x="1" y="303"/>
                    <a:pt x="221" y="396"/>
                  </a:cubicBezTo>
                  <a:lnTo>
                    <a:pt x="491" y="512"/>
                  </a:lnTo>
                  <a:cubicBezTo>
                    <a:pt x="522" y="525"/>
                    <a:pt x="551" y="531"/>
                    <a:pt x="578" y="531"/>
                  </a:cubicBezTo>
                  <a:cubicBezTo>
                    <a:pt x="775" y="531"/>
                    <a:pt x="872" y="229"/>
                    <a:pt x="652" y="135"/>
                  </a:cubicBezTo>
                  <a:lnTo>
                    <a:pt x="382" y="19"/>
                  </a:lnTo>
                  <a:cubicBezTo>
                    <a:pt x="351" y="6"/>
                    <a:pt x="322"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6061512" y="2516147"/>
              <a:ext cx="22816" cy="13883"/>
            </a:xfrm>
            <a:custGeom>
              <a:avLst/>
              <a:gdLst/>
              <a:ahLst/>
              <a:cxnLst/>
              <a:rect l="l" t="t" r="r" b="b"/>
              <a:pathLst>
                <a:path w="871" h="530" extrusionOk="0">
                  <a:moveTo>
                    <a:pt x="291" y="1"/>
                  </a:moveTo>
                  <a:cubicBezTo>
                    <a:pt x="94" y="1"/>
                    <a:pt x="0" y="302"/>
                    <a:pt x="219" y="398"/>
                  </a:cubicBezTo>
                  <a:lnTo>
                    <a:pt x="490" y="511"/>
                  </a:lnTo>
                  <a:cubicBezTo>
                    <a:pt x="521" y="524"/>
                    <a:pt x="550" y="529"/>
                    <a:pt x="577" y="529"/>
                  </a:cubicBezTo>
                  <a:cubicBezTo>
                    <a:pt x="773" y="529"/>
                    <a:pt x="871" y="227"/>
                    <a:pt x="651" y="134"/>
                  </a:cubicBezTo>
                  <a:lnTo>
                    <a:pt x="380" y="21"/>
                  </a:lnTo>
                  <a:cubicBezTo>
                    <a:pt x="349" y="7"/>
                    <a:pt x="319"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6000923" y="2355336"/>
              <a:ext cx="16162" cy="17917"/>
            </a:xfrm>
            <a:custGeom>
              <a:avLst/>
              <a:gdLst/>
              <a:ahLst/>
              <a:cxnLst/>
              <a:rect l="l" t="t" r="r" b="b"/>
              <a:pathLst>
                <a:path w="617" h="684" extrusionOk="0">
                  <a:moveTo>
                    <a:pt x="353" y="1"/>
                  </a:moveTo>
                  <a:cubicBezTo>
                    <a:pt x="281" y="1"/>
                    <a:pt x="209" y="38"/>
                    <a:pt x="171" y="128"/>
                  </a:cubicBezTo>
                  <a:lnTo>
                    <a:pt x="55" y="399"/>
                  </a:lnTo>
                  <a:cubicBezTo>
                    <a:pt x="0" y="533"/>
                    <a:pt x="96" y="684"/>
                    <a:pt x="243" y="684"/>
                  </a:cubicBezTo>
                  <a:cubicBezTo>
                    <a:pt x="326" y="684"/>
                    <a:pt x="401" y="632"/>
                    <a:pt x="432" y="557"/>
                  </a:cubicBezTo>
                  <a:lnTo>
                    <a:pt x="548" y="286"/>
                  </a:lnTo>
                  <a:cubicBezTo>
                    <a:pt x="617" y="125"/>
                    <a:pt x="484"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5906490" y="2578203"/>
              <a:ext cx="15900" cy="17917"/>
            </a:xfrm>
            <a:custGeom>
              <a:avLst/>
              <a:gdLst/>
              <a:ahLst/>
              <a:cxnLst/>
              <a:rect l="l" t="t" r="r" b="b"/>
              <a:pathLst>
                <a:path w="607" h="684" extrusionOk="0">
                  <a:moveTo>
                    <a:pt x="342" y="0"/>
                  </a:moveTo>
                  <a:cubicBezTo>
                    <a:pt x="270" y="0"/>
                    <a:pt x="199" y="37"/>
                    <a:pt x="161" y="126"/>
                  </a:cubicBezTo>
                  <a:lnTo>
                    <a:pt x="45" y="396"/>
                  </a:lnTo>
                  <a:cubicBezTo>
                    <a:pt x="0" y="503"/>
                    <a:pt x="48" y="623"/>
                    <a:pt x="154" y="667"/>
                  </a:cubicBezTo>
                  <a:cubicBezTo>
                    <a:pt x="180" y="678"/>
                    <a:pt x="207" y="684"/>
                    <a:pt x="234" y="684"/>
                  </a:cubicBezTo>
                  <a:cubicBezTo>
                    <a:pt x="313" y="684"/>
                    <a:pt x="388" y="637"/>
                    <a:pt x="422" y="558"/>
                  </a:cubicBezTo>
                  <a:lnTo>
                    <a:pt x="538" y="287"/>
                  </a:lnTo>
                  <a:cubicBezTo>
                    <a:pt x="607" y="125"/>
                    <a:pt x="473"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5907983" y="2354472"/>
              <a:ext cx="16031" cy="17970"/>
            </a:xfrm>
            <a:custGeom>
              <a:avLst/>
              <a:gdLst/>
              <a:ahLst/>
              <a:cxnLst/>
              <a:rect l="l" t="t" r="r" b="b"/>
              <a:pathLst>
                <a:path w="612" h="686" extrusionOk="0">
                  <a:moveTo>
                    <a:pt x="263" y="1"/>
                  </a:moveTo>
                  <a:cubicBezTo>
                    <a:pt x="133" y="1"/>
                    <a:pt x="1" y="122"/>
                    <a:pt x="66" y="285"/>
                  </a:cubicBezTo>
                  <a:lnTo>
                    <a:pt x="176" y="556"/>
                  </a:lnTo>
                  <a:cubicBezTo>
                    <a:pt x="207" y="634"/>
                    <a:pt x="282" y="686"/>
                    <a:pt x="368" y="686"/>
                  </a:cubicBezTo>
                  <a:cubicBezTo>
                    <a:pt x="512" y="682"/>
                    <a:pt x="611" y="538"/>
                    <a:pt x="556" y="401"/>
                  </a:cubicBezTo>
                  <a:lnTo>
                    <a:pt x="447" y="131"/>
                  </a:lnTo>
                  <a:cubicBezTo>
                    <a:pt x="410" y="39"/>
                    <a:pt x="337"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5999194" y="2579041"/>
              <a:ext cx="15717" cy="17996"/>
            </a:xfrm>
            <a:custGeom>
              <a:avLst/>
              <a:gdLst/>
              <a:ahLst/>
              <a:cxnLst/>
              <a:rect l="l" t="t" r="r" b="b"/>
              <a:pathLst>
                <a:path w="600" h="687" extrusionOk="0">
                  <a:moveTo>
                    <a:pt x="232" y="1"/>
                  </a:moveTo>
                  <a:cubicBezTo>
                    <a:pt x="207" y="1"/>
                    <a:pt x="183" y="5"/>
                    <a:pt x="159" y="15"/>
                  </a:cubicBezTo>
                  <a:lnTo>
                    <a:pt x="159" y="18"/>
                  </a:lnTo>
                  <a:cubicBezTo>
                    <a:pt x="52" y="59"/>
                    <a:pt x="1" y="179"/>
                    <a:pt x="45" y="282"/>
                  </a:cubicBezTo>
                  <a:lnTo>
                    <a:pt x="155" y="556"/>
                  </a:lnTo>
                  <a:cubicBezTo>
                    <a:pt x="191" y="648"/>
                    <a:pt x="263" y="686"/>
                    <a:pt x="336" y="686"/>
                  </a:cubicBezTo>
                  <a:cubicBezTo>
                    <a:pt x="466" y="686"/>
                    <a:pt x="599" y="564"/>
                    <a:pt x="536" y="402"/>
                  </a:cubicBezTo>
                  <a:lnTo>
                    <a:pt x="422" y="131"/>
                  </a:lnTo>
                  <a:cubicBezTo>
                    <a:pt x="391" y="50"/>
                    <a:pt x="313" y="1"/>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6062664" y="2423574"/>
              <a:ext cx="22502" cy="13674"/>
            </a:xfrm>
            <a:custGeom>
              <a:avLst/>
              <a:gdLst/>
              <a:ahLst/>
              <a:cxnLst/>
              <a:rect l="l" t="t" r="r" b="b"/>
              <a:pathLst>
                <a:path w="859" h="522" extrusionOk="0">
                  <a:moveTo>
                    <a:pt x="568" y="1"/>
                  </a:moveTo>
                  <a:cubicBezTo>
                    <a:pt x="542" y="1"/>
                    <a:pt x="514" y="6"/>
                    <a:pt x="484" y="18"/>
                  </a:cubicBezTo>
                  <a:lnTo>
                    <a:pt x="210" y="128"/>
                  </a:lnTo>
                  <a:cubicBezTo>
                    <a:pt x="1" y="210"/>
                    <a:pt x="62" y="522"/>
                    <a:pt x="289" y="522"/>
                  </a:cubicBezTo>
                  <a:cubicBezTo>
                    <a:pt x="313" y="522"/>
                    <a:pt x="340" y="518"/>
                    <a:pt x="364" y="508"/>
                  </a:cubicBezTo>
                  <a:lnTo>
                    <a:pt x="638" y="399"/>
                  </a:lnTo>
                  <a:cubicBezTo>
                    <a:pt x="859" y="308"/>
                    <a:pt x="767" y="1"/>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8"/>
            <p:cNvSpPr/>
            <p:nvPr/>
          </p:nvSpPr>
          <p:spPr>
            <a:xfrm>
              <a:off x="5837675" y="2514235"/>
              <a:ext cx="22999" cy="13752"/>
            </a:xfrm>
            <a:custGeom>
              <a:avLst/>
              <a:gdLst/>
              <a:ahLst/>
              <a:cxnLst/>
              <a:rect l="l" t="t" r="r" b="b"/>
              <a:pathLst>
                <a:path w="878" h="525" extrusionOk="0">
                  <a:moveTo>
                    <a:pt x="584" y="1"/>
                  </a:moveTo>
                  <a:cubicBezTo>
                    <a:pt x="557" y="1"/>
                    <a:pt x="529" y="6"/>
                    <a:pt x="499" y="18"/>
                  </a:cubicBezTo>
                  <a:lnTo>
                    <a:pt x="225" y="128"/>
                  </a:lnTo>
                  <a:cubicBezTo>
                    <a:pt x="0" y="216"/>
                    <a:pt x="96" y="525"/>
                    <a:pt x="297" y="525"/>
                  </a:cubicBezTo>
                  <a:cubicBezTo>
                    <a:pt x="323" y="525"/>
                    <a:pt x="350" y="520"/>
                    <a:pt x="379" y="508"/>
                  </a:cubicBezTo>
                  <a:lnTo>
                    <a:pt x="653" y="395"/>
                  </a:lnTo>
                  <a:cubicBezTo>
                    <a:pt x="877" y="307"/>
                    <a:pt x="783" y="1"/>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28"/>
          <p:cNvGrpSpPr/>
          <p:nvPr/>
        </p:nvGrpSpPr>
        <p:grpSpPr>
          <a:xfrm>
            <a:off x="7225461" y="3160641"/>
            <a:ext cx="460980" cy="374353"/>
            <a:chOff x="5178923" y="2743677"/>
            <a:chExt cx="460980" cy="374353"/>
          </a:xfrm>
        </p:grpSpPr>
        <p:sp>
          <p:nvSpPr>
            <p:cNvPr id="954" name="Google Shape;954;p28"/>
            <p:cNvSpPr/>
            <p:nvPr/>
          </p:nvSpPr>
          <p:spPr>
            <a:xfrm>
              <a:off x="5185656" y="2779328"/>
              <a:ext cx="447515" cy="331969"/>
            </a:xfrm>
            <a:custGeom>
              <a:avLst/>
              <a:gdLst/>
              <a:ahLst/>
              <a:cxnLst/>
              <a:rect l="l" t="t" r="r" b="b"/>
              <a:pathLst>
                <a:path w="17084" h="12673" extrusionOk="0">
                  <a:moveTo>
                    <a:pt x="16264" y="0"/>
                  </a:moveTo>
                  <a:cubicBezTo>
                    <a:pt x="16262" y="0"/>
                    <a:pt x="16260" y="0"/>
                    <a:pt x="16258" y="0"/>
                  </a:cubicBezTo>
                  <a:lnTo>
                    <a:pt x="827" y="0"/>
                  </a:lnTo>
                  <a:cubicBezTo>
                    <a:pt x="371" y="0"/>
                    <a:pt x="1" y="370"/>
                    <a:pt x="1" y="826"/>
                  </a:cubicBezTo>
                  <a:lnTo>
                    <a:pt x="1" y="11847"/>
                  </a:lnTo>
                  <a:cubicBezTo>
                    <a:pt x="1" y="12303"/>
                    <a:pt x="371" y="12673"/>
                    <a:pt x="827" y="12673"/>
                  </a:cubicBezTo>
                  <a:lnTo>
                    <a:pt x="16258" y="12673"/>
                  </a:lnTo>
                  <a:cubicBezTo>
                    <a:pt x="16713" y="12673"/>
                    <a:pt x="17083" y="12303"/>
                    <a:pt x="17083" y="11847"/>
                  </a:cubicBezTo>
                  <a:lnTo>
                    <a:pt x="17083" y="826"/>
                  </a:lnTo>
                  <a:cubicBezTo>
                    <a:pt x="17083" y="369"/>
                    <a:pt x="16717" y="0"/>
                    <a:pt x="16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8"/>
            <p:cNvSpPr/>
            <p:nvPr/>
          </p:nvSpPr>
          <p:spPr>
            <a:xfrm>
              <a:off x="5185656" y="2779328"/>
              <a:ext cx="447437" cy="43300"/>
            </a:xfrm>
            <a:custGeom>
              <a:avLst/>
              <a:gdLst/>
              <a:ahLst/>
              <a:cxnLst/>
              <a:rect l="l" t="t" r="r" b="b"/>
              <a:pathLst>
                <a:path w="17081" h="1653" extrusionOk="0">
                  <a:moveTo>
                    <a:pt x="827" y="0"/>
                  </a:moveTo>
                  <a:cubicBezTo>
                    <a:pt x="371" y="0"/>
                    <a:pt x="1" y="370"/>
                    <a:pt x="1" y="826"/>
                  </a:cubicBezTo>
                  <a:lnTo>
                    <a:pt x="1" y="1652"/>
                  </a:lnTo>
                  <a:lnTo>
                    <a:pt x="17080" y="1652"/>
                  </a:lnTo>
                  <a:lnTo>
                    <a:pt x="17080" y="826"/>
                  </a:lnTo>
                  <a:cubicBezTo>
                    <a:pt x="17080" y="370"/>
                    <a:pt x="16713" y="0"/>
                    <a:pt x="16258" y="0"/>
                  </a:cubicBez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8"/>
            <p:cNvSpPr/>
            <p:nvPr/>
          </p:nvSpPr>
          <p:spPr>
            <a:xfrm>
              <a:off x="5207293" y="2779328"/>
              <a:ext cx="72193" cy="36097"/>
            </a:xfrm>
            <a:custGeom>
              <a:avLst/>
              <a:gdLst/>
              <a:ahLst/>
              <a:cxnLst/>
              <a:rect l="l" t="t" r="r" b="b"/>
              <a:pathLst>
                <a:path w="2756" h="1378" extrusionOk="0">
                  <a:moveTo>
                    <a:pt x="1" y="0"/>
                  </a:moveTo>
                  <a:lnTo>
                    <a:pt x="1" y="275"/>
                  </a:lnTo>
                  <a:cubicBezTo>
                    <a:pt x="1" y="881"/>
                    <a:pt x="494" y="1375"/>
                    <a:pt x="1104" y="1378"/>
                  </a:cubicBezTo>
                  <a:lnTo>
                    <a:pt x="1652" y="1378"/>
                  </a:lnTo>
                  <a:cubicBezTo>
                    <a:pt x="2262" y="1375"/>
                    <a:pt x="2756" y="885"/>
                    <a:pt x="2756" y="275"/>
                  </a:cubicBezTo>
                  <a:lnTo>
                    <a:pt x="2756" y="0"/>
                  </a:ln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8"/>
            <p:cNvSpPr/>
            <p:nvPr/>
          </p:nvSpPr>
          <p:spPr>
            <a:xfrm>
              <a:off x="5539340" y="2779328"/>
              <a:ext cx="72193" cy="36097"/>
            </a:xfrm>
            <a:custGeom>
              <a:avLst/>
              <a:gdLst/>
              <a:ahLst/>
              <a:cxnLst/>
              <a:rect l="l" t="t" r="r" b="b"/>
              <a:pathLst>
                <a:path w="2756" h="1378" extrusionOk="0">
                  <a:moveTo>
                    <a:pt x="0" y="0"/>
                  </a:moveTo>
                  <a:lnTo>
                    <a:pt x="0" y="275"/>
                  </a:lnTo>
                  <a:cubicBezTo>
                    <a:pt x="0" y="881"/>
                    <a:pt x="490" y="1375"/>
                    <a:pt x="1100" y="1378"/>
                  </a:cubicBezTo>
                  <a:lnTo>
                    <a:pt x="1652" y="1378"/>
                  </a:lnTo>
                  <a:cubicBezTo>
                    <a:pt x="2259" y="1378"/>
                    <a:pt x="2752" y="885"/>
                    <a:pt x="2756" y="275"/>
                  </a:cubicBezTo>
                  <a:lnTo>
                    <a:pt x="2756" y="0"/>
                  </a:ln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8"/>
            <p:cNvSpPr/>
            <p:nvPr/>
          </p:nvSpPr>
          <p:spPr>
            <a:xfrm>
              <a:off x="5228930" y="2750409"/>
              <a:ext cx="28945" cy="43300"/>
            </a:xfrm>
            <a:custGeom>
              <a:avLst/>
              <a:gdLst/>
              <a:ahLst/>
              <a:cxnLst/>
              <a:rect l="l" t="t" r="r" b="b"/>
              <a:pathLst>
                <a:path w="1105" h="1653" extrusionOk="0">
                  <a:moveTo>
                    <a:pt x="278" y="1"/>
                  </a:moveTo>
                  <a:cubicBezTo>
                    <a:pt x="124" y="1"/>
                    <a:pt x="1" y="124"/>
                    <a:pt x="1" y="275"/>
                  </a:cubicBezTo>
                  <a:lnTo>
                    <a:pt x="1" y="1379"/>
                  </a:lnTo>
                  <a:cubicBezTo>
                    <a:pt x="1" y="1529"/>
                    <a:pt x="124" y="1653"/>
                    <a:pt x="278" y="1653"/>
                  </a:cubicBezTo>
                  <a:lnTo>
                    <a:pt x="826" y="1653"/>
                  </a:lnTo>
                  <a:cubicBezTo>
                    <a:pt x="981" y="1653"/>
                    <a:pt x="1104" y="1529"/>
                    <a:pt x="1104" y="1379"/>
                  </a:cubicBezTo>
                  <a:lnTo>
                    <a:pt x="1104" y="275"/>
                  </a:lnTo>
                  <a:cubicBezTo>
                    <a:pt x="1104" y="124"/>
                    <a:pt x="981"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8"/>
            <p:cNvSpPr/>
            <p:nvPr/>
          </p:nvSpPr>
          <p:spPr>
            <a:xfrm>
              <a:off x="5228930" y="2750409"/>
              <a:ext cx="28945" cy="21663"/>
            </a:xfrm>
            <a:custGeom>
              <a:avLst/>
              <a:gdLst/>
              <a:ahLst/>
              <a:cxnLst/>
              <a:rect l="l" t="t" r="r" b="b"/>
              <a:pathLst>
                <a:path w="1105" h="827" extrusionOk="0">
                  <a:moveTo>
                    <a:pt x="278" y="1"/>
                  </a:moveTo>
                  <a:cubicBezTo>
                    <a:pt x="124" y="1"/>
                    <a:pt x="1" y="124"/>
                    <a:pt x="1" y="275"/>
                  </a:cubicBezTo>
                  <a:lnTo>
                    <a:pt x="1" y="827"/>
                  </a:lnTo>
                  <a:lnTo>
                    <a:pt x="1104" y="827"/>
                  </a:lnTo>
                  <a:lnTo>
                    <a:pt x="1104" y="275"/>
                  </a:lnTo>
                  <a:cubicBezTo>
                    <a:pt x="1104" y="124"/>
                    <a:pt x="981" y="1"/>
                    <a:pt x="826"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8"/>
            <p:cNvSpPr/>
            <p:nvPr/>
          </p:nvSpPr>
          <p:spPr>
            <a:xfrm>
              <a:off x="5560978" y="2750409"/>
              <a:ext cx="28841" cy="43300"/>
            </a:xfrm>
            <a:custGeom>
              <a:avLst/>
              <a:gdLst/>
              <a:ahLst/>
              <a:cxnLst/>
              <a:rect l="l" t="t" r="r" b="b"/>
              <a:pathLst>
                <a:path w="1101" h="1653" extrusionOk="0">
                  <a:moveTo>
                    <a:pt x="274" y="1"/>
                  </a:moveTo>
                  <a:cubicBezTo>
                    <a:pt x="120" y="1"/>
                    <a:pt x="0" y="124"/>
                    <a:pt x="0" y="275"/>
                  </a:cubicBezTo>
                  <a:lnTo>
                    <a:pt x="0" y="1379"/>
                  </a:lnTo>
                  <a:cubicBezTo>
                    <a:pt x="0" y="1529"/>
                    <a:pt x="120" y="1653"/>
                    <a:pt x="274" y="1653"/>
                  </a:cubicBezTo>
                  <a:lnTo>
                    <a:pt x="826" y="1653"/>
                  </a:lnTo>
                  <a:cubicBezTo>
                    <a:pt x="977" y="1653"/>
                    <a:pt x="1100" y="1529"/>
                    <a:pt x="1100" y="1379"/>
                  </a:cubicBezTo>
                  <a:lnTo>
                    <a:pt x="1100" y="275"/>
                  </a:lnTo>
                  <a:cubicBezTo>
                    <a:pt x="1100" y="124"/>
                    <a:pt x="977"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8"/>
            <p:cNvSpPr/>
            <p:nvPr/>
          </p:nvSpPr>
          <p:spPr>
            <a:xfrm>
              <a:off x="5560978" y="2750409"/>
              <a:ext cx="28919" cy="21663"/>
            </a:xfrm>
            <a:custGeom>
              <a:avLst/>
              <a:gdLst/>
              <a:ahLst/>
              <a:cxnLst/>
              <a:rect l="l" t="t" r="r" b="b"/>
              <a:pathLst>
                <a:path w="1104" h="827" extrusionOk="0">
                  <a:moveTo>
                    <a:pt x="274" y="1"/>
                  </a:moveTo>
                  <a:cubicBezTo>
                    <a:pt x="124" y="1"/>
                    <a:pt x="0" y="124"/>
                    <a:pt x="0" y="275"/>
                  </a:cubicBezTo>
                  <a:lnTo>
                    <a:pt x="0" y="827"/>
                  </a:lnTo>
                  <a:lnTo>
                    <a:pt x="1104" y="827"/>
                  </a:lnTo>
                  <a:lnTo>
                    <a:pt x="1104" y="275"/>
                  </a:lnTo>
                  <a:cubicBezTo>
                    <a:pt x="1104" y="124"/>
                    <a:pt x="980" y="1"/>
                    <a:pt x="826"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8"/>
            <p:cNvSpPr/>
            <p:nvPr/>
          </p:nvSpPr>
          <p:spPr>
            <a:xfrm>
              <a:off x="5185656" y="2822603"/>
              <a:ext cx="447437" cy="21637"/>
            </a:xfrm>
            <a:custGeom>
              <a:avLst/>
              <a:gdLst/>
              <a:ahLst/>
              <a:cxnLst/>
              <a:rect l="l" t="t" r="r" b="b"/>
              <a:pathLst>
                <a:path w="17081" h="826" extrusionOk="0">
                  <a:moveTo>
                    <a:pt x="1" y="0"/>
                  </a:moveTo>
                  <a:lnTo>
                    <a:pt x="1" y="826"/>
                  </a:lnTo>
                  <a:lnTo>
                    <a:pt x="17080" y="826"/>
                  </a:lnTo>
                  <a:lnTo>
                    <a:pt x="170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8"/>
            <p:cNvSpPr/>
            <p:nvPr/>
          </p:nvSpPr>
          <p:spPr>
            <a:xfrm>
              <a:off x="5178923" y="2743677"/>
              <a:ext cx="460980" cy="374353"/>
            </a:xfrm>
            <a:custGeom>
              <a:avLst/>
              <a:gdLst/>
              <a:ahLst/>
              <a:cxnLst/>
              <a:rect l="l" t="t" r="r" b="b"/>
              <a:pathLst>
                <a:path w="17598" h="14291" extrusionOk="0">
                  <a:moveTo>
                    <a:pt x="2739" y="515"/>
                  </a:moveTo>
                  <a:cubicBezTo>
                    <a:pt x="2746" y="515"/>
                    <a:pt x="2756" y="525"/>
                    <a:pt x="2756" y="532"/>
                  </a:cubicBezTo>
                  <a:lnTo>
                    <a:pt x="2756" y="1636"/>
                  </a:lnTo>
                  <a:cubicBezTo>
                    <a:pt x="2756" y="1646"/>
                    <a:pt x="2746" y="1653"/>
                    <a:pt x="2739" y="1653"/>
                  </a:cubicBezTo>
                  <a:lnTo>
                    <a:pt x="2187" y="1653"/>
                  </a:lnTo>
                  <a:cubicBezTo>
                    <a:pt x="2177" y="1653"/>
                    <a:pt x="2170" y="1646"/>
                    <a:pt x="2170" y="1636"/>
                  </a:cubicBezTo>
                  <a:lnTo>
                    <a:pt x="2170" y="532"/>
                  </a:lnTo>
                  <a:cubicBezTo>
                    <a:pt x="2170" y="525"/>
                    <a:pt x="2177" y="515"/>
                    <a:pt x="2187" y="515"/>
                  </a:cubicBezTo>
                  <a:close/>
                  <a:moveTo>
                    <a:pt x="15411" y="515"/>
                  </a:moveTo>
                  <a:cubicBezTo>
                    <a:pt x="15421" y="515"/>
                    <a:pt x="15428" y="525"/>
                    <a:pt x="15428" y="532"/>
                  </a:cubicBezTo>
                  <a:lnTo>
                    <a:pt x="15428" y="1636"/>
                  </a:lnTo>
                  <a:cubicBezTo>
                    <a:pt x="15428" y="1646"/>
                    <a:pt x="15421" y="1653"/>
                    <a:pt x="15411" y="1653"/>
                  </a:cubicBezTo>
                  <a:lnTo>
                    <a:pt x="14859" y="1653"/>
                  </a:lnTo>
                  <a:cubicBezTo>
                    <a:pt x="14849" y="1653"/>
                    <a:pt x="14842" y="1646"/>
                    <a:pt x="14842" y="1636"/>
                  </a:cubicBezTo>
                  <a:lnTo>
                    <a:pt x="14842" y="532"/>
                  </a:lnTo>
                  <a:cubicBezTo>
                    <a:pt x="14842" y="525"/>
                    <a:pt x="14849" y="515"/>
                    <a:pt x="14859" y="515"/>
                  </a:cubicBezTo>
                  <a:close/>
                  <a:moveTo>
                    <a:pt x="16515" y="1618"/>
                  </a:moveTo>
                  <a:cubicBezTo>
                    <a:pt x="16826" y="1618"/>
                    <a:pt x="17080" y="1872"/>
                    <a:pt x="17083" y="2187"/>
                  </a:cubicBezTo>
                  <a:lnTo>
                    <a:pt x="17083" y="13208"/>
                  </a:lnTo>
                  <a:cubicBezTo>
                    <a:pt x="17080" y="13520"/>
                    <a:pt x="16826" y="13777"/>
                    <a:pt x="16515" y="13777"/>
                  </a:cubicBezTo>
                  <a:lnTo>
                    <a:pt x="1084" y="13777"/>
                  </a:lnTo>
                  <a:cubicBezTo>
                    <a:pt x="768" y="13777"/>
                    <a:pt x="515" y="13520"/>
                    <a:pt x="515" y="13208"/>
                  </a:cubicBezTo>
                  <a:lnTo>
                    <a:pt x="515" y="2187"/>
                  </a:lnTo>
                  <a:cubicBezTo>
                    <a:pt x="515" y="1872"/>
                    <a:pt x="768" y="1618"/>
                    <a:pt x="1084" y="1618"/>
                  </a:cubicBezTo>
                  <a:lnTo>
                    <a:pt x="1653" y="1618"/>
                  </a:lnTo>
                  <a:lnTo>
                    <a:pt x="1653" y="1636"/>
                  </a:lnTo>
                  <a:cubicBezTo>
                    <a:pt x="1653" y="1930"/>
                    <a:pt x="1892" y="2167"/>
                    <a:pt x="2187" y="2170"/>
                  </a:cubicBezTo>
                  <a:lnTo>
                    <a:pt x="2735" y="2170"/>
                  </a:lnTo>
                  <a:cubicBezTo>
                    <a:pt x="3030" y="2167"/>
                    <a:pt x="3270" y="1930"/>
                    <a:pt x="3270" y="1636"/>
                  </a:cubicBezTo>
                  <a:lnTo>
                    <a:pt x="3270" y="1618"/>
                  </a:lnTo>
                  <a:lnTo>
                    <a:pt x="14325" y="1618"/>
                  </a:lnTo>
                  <a:lnTo>
                    <a:pt x="14325" y="1636"/>
                  </a:lnTo>
                  <a:cubicBezTo>
                    <a:pt x="14325" y="1930"/>
                    <a:pt x="14565" y="2167"/>
                    <a:pt x="14859" y="2170"/>
                  </a:cubicBezTo>
                  <a:lnTo>
                    <a:pt x="15411" y="2170"/>
                  </a:lnTo>
                  <a:cubicBezTo>
                    <a:pt x="15706" y="2167"/>
                    <a:pt x="15942" y="1930"/>
                    <a:pt x="15942" y="1636"/>
                  </a:cubicBezTo>
                  <a:lnTo>
                    <a:pt x="15942" y="1618"/>
                  </a:lnTo>
                  <a:close/>
                  <a:moveTo>
                    <a:pt x="2187" y="1"/>
                  </a:moveTo>
                  <a:cubicBezTo>
                    <a:pt x="1892" y="1"/>
                    <a:pt x="1653" y="237"/>
                    <a:pt x="1653" y="532"/>
                  </a:cubicBezTo>
                  <a:lnTo>
                    <a:pt x="1653" y="1101"/>
                  </a:lnTo>
                  <a:lnTo>
                    <a:pt x="1084" y="1101"/>
                  </a:lnTo>
                  <a:cubicBezTo>
                    <a:pt x="484" y="1104"/>
                    <a:pt x="1" y="1588"/>
                    <a:pt x="1" y="2187"/>
                  </a:cubicBezTo>
                  <a:lnTo>
                    <a:pt x="1" y="13208"/>
                  </a:lnTo>
                  <a:cubicBezTo>
                    <a:pt x="1" y="13804"/>
                    <a:pt x="484" y="14291"/>
                    <a:pt x="1084" y="14291"/>
                  </a:cubicBezTo>
                  <a:lnTo>
                    <a:pt x="16515" y="14291"/>
                  </a:lnTo>
                  <a:cubicBezTo>
                    <a:pt x="17111" y="14291"/>
                    <a:pt x="17597" y="13804"/>
                    <a:pt x="17597" y="13208"/>
                  </a:cubicBezTo>
                  <a:lnTo>
                    <a:pt x="17597" y="2187"/>
                  </a:lnTo>
                  <a:cubicBezTo>
                    <a:pt x="17597" y="1588"/>
                    <a:pt x="17111" y="1104"/>
                    <a:pt x="16515" y="1101"/>
                  </a:cubicBezTo>
                  <a:lnTo>
                    <a:pt x="15942" y="1101"/>
                  </a:lnTo>
                  <a:lnTo>
                    <a:pt x="15942" y="532"/>
                  </a:lnTo>
                  <a:cubicBezTo>
                    <a:pt x="15942" y="237"/>
                    <a:pt x="15706" y="1"/>
                    <a:pt x="15411" y="1"/>
                  </a:cubicBezTo>
                  <a:lnTo>
                    <a:pt x="14859" y="1"/>
                  </a:lnTo>
                  <a:cubicBezTo>
                    <a:pt x="14565" y="1"/>
                    <a:pt x="14325" y="237"/>
                    <a:pt x="14325" y="532"/>
                  </a:cubicBezTo>
                  <a:lnTo>
                    <a:pt x="14325" y="1101"/>
                  </a:lnTo>
                  <a:lnTo>
                    <a:pt x="3270" y="1101"/>
                  </a:lnTo>
                  <a:lnTo>
                    <a:pt x="3270" y="532"/>
                  </a:lnTo>
                  <a:cubicBezTo>
                    <a:pt x="3270" y="237"/>
                    <a:pt x="3030" y="1"/>
                    <a:pt x="2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a:off x="5207738" y="2815870"/>
              <a:ext cx="403272" cy="13490"/>
            </a:xfrm>
            <a:custGeom>
              <a:avLst/>
              <a:gdLst/>
              <a:ahLst/>
              <a:cxnLst/>
              <a:rect l="l" t="t" r="r" b="b"/>
              <a:pathLst>
                <a:path w="15395" h="515" extrusionOk="0">
                  <a:moveTo>
                    <a:pt x="258" y="0"/>
                  </a:moveTo>
                  <a:cubicBezTo>
                    <a:pt x="117" y="0"/>
                    <a:pt x="1" y="113"/>
                    <a:pt x="1" y="257"/>
                  </a:cubicBezTo>
                  <a:cubicBezTo>
                    <a:pt x="1" y="398"/>
                    <a:pt x="117" y="514"/>
                    <a:pt x="258" y="514"/>
                  </a:cubicBezTo>
                  <a:lnTo>
                    <a:pt x="15137" y="514"/>
                  </a:lnTo>
                  <a:cubicBezTo>
                    <a:pt x="15278" y="514"/>
                    <a:pt x="15394" y="398"/>
                    <a:pt x="15394" y="257"/>
                  </a:cubicBezTo>
                  <a:cubicBezTo>
                    <a:pt x="15394" y="113"/>
                    <a:pt x="15278" y="0"/>
                    <a:pt x="15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8"/>
            <p:cNvSpPr/>
            <p:nvPr/>
          </p:nvSpPr>
          <p:spPr>
            <a:xfrm>
              <a:off x="5229480" y="2873578"/>
              <a:ext cx="56738" cy="13490"/>
            </a:xfrm>
            <a:custGeom>
              <a:avLst/>
              <a:gdLst/>
              <a:ahLst/>
              <a:cxnLst/>
              <a:rect l="l" t="t" r="r" b="b"/>
              <a:pathLst>
                <a:path w="2166" h="515" extrusionOk="0">
                  <a:moveTo>
                    <a:pt x="257" y="1"/>
                  </a:moveTo>
                  <a:cubicBezTo>
                    <a:pt x="113" y="1"/>
                    <a:pt x="0" y="117"/>
                    <a:pt x="0" y="258"/>
                  </a:cubicBezTo>
                  <a:cubicBezTo>
                    <a:pt x="0" y="401"/>
                    <a:pt x="113" y="515"/>
                    <a:pt x="257" y="515"/>
                  </a:cubicBezTo>
                  <a:lnTo>
                    <a:pt x="1909" y="515"/>
                  </a:lnTo>
                  <a:cubicBezTo>
                    <a:pt x="2049" y="515"/>
                    <a:pt x="2166" y="401"/>
                    <a:pt x="2166" y="258"/>
                  </a:cubicBezTo>
                  <a:cubicBezTo>
                    <a:pt x="2166" y="117"/>
                    <a:pt x="2049" y="1"/>
                    <a:pt x="1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8"/>
            <p:cNvSpPr/>
            <p:nvPr/>
          </p:nvSpPr>
          <p:spPr>
            <a:xfrm>
              <a:off x="5330462" y="2873578"/>
              <a:ext cx="56765" cy="13490"/>
            </a:xfrm>
            <a:custGeom>
              <a:avLst/>
              <a:gdLst/>
              <a:ahLst/>
              <a:cxnLst/>
              <a:rect l="l" t="t" r="r" b="b"/>
              <a:pathLst>
                <a:path w="2167" h="515" extrusionOk="0">
                  <a:moveTo>
                    <a:pt x="257" y="1"/>
                  </a:moveTo>
                  <a:cubicBezTo>
                    <a:pt x="117" y="1"/>
                    <a:pt x="0" y="117"/>
                    <a:pt x="0" y="258"/>
                  </a:cubicBezTo>
                  <a:cubicBezTo>
                    <a:pt x="0" y="401"/>
                    <a:pt x="117" y="515"/>
                    <a:pt x="257" y="515"/>
                  </a:cubicBezTo>
                  <a:lnTo>
                    <a:pt x="1912" y="515"/>
                  </a:lnTo>
                  <a:cubicBezTo>
                    <a:pt x="2053" y="515"/>
                    <a:pt x="2166" y="401"/>
                    <a:pt x="2166" y="258"/>
                  </a:cubicBezTo>
                  <a:cubicBezTo>
                    <a:pt x="2166" y="117"/>
                    <a:pt x="205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8"/>
            <p:cNvSpPr/>
            <p:nvPr/>
          </p:nvSpPr>
          <p:spPr>
            <a:xfrm>
              <a:off x="5532530" y="2873578"/>
              <a:ext cx="56843" cy="13490"/>
            </a:xfrm>
            <a:custGeom>
              <a:avLst/>
              <a:gdLst/>
              <a:ahLst/>
              <a:cxnLst/>
              <a:rect l="l" t="t" r="r" b="b"/>
              <a:pathLst>
                <a:path w="2170" h="515" extrusionOk="0">
                  <a:moveTo>
                    <a:pt x="257" y="1"/>
                  </a:moveTo>
                  <a:cubicBezTo>
                    <a:pt x="117" y="1"/>
                    <a:pt x="0" y="117"/>
                    <a:pt x="0" y="258"/>
                  </a:cubicBezTo>
                  <a:cubicBezTo>
                    <a:pt x="0" y="401"/>
                    <a:pt x="117" y="515"/>
                    <a:pt x="257" y="515"/>
                  </a:cubicBezTo>
                  <a:lnTo>
                    <a:pt x="1912" y="515"/>
                  </a:lnTo>
                  <a:cubicBezTo>
                    <a:pt x="2053" y="515"/>
                    <a:pt x="2169" y="401"/>
                    <a:pt x="2169" y="258"/>
                  </a:cubicBezTo>
                  <a:cubicBezTo>
                    <a:pt x="2169" y="117"/>
                    <a:pt x="205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8"/>
            <p:cNvSpPr/>
            <p:nvPr/>
          </p:nvSpPr>
          <p:spPr>
            <a:xfrm>
              <a:off x="5229480" y="2931390"/>
              <a:ext cx="56738" cy="13490"/>
            </a:xfrm>
            <a:custGeom>
              <a:avLst/>
              <a:gdLst/>
              <a:ahLst/>
              <a:cxnLst/>
              <a:rect l="l" t="t" r="r" b="b"/>
              <a:pathLst>
                <a:path w="2166" h="515" extrusionOk="0">
                  <a:moveTo>
                    <a:pt x="257" y="0"/>
                  </a:moveTo>
                  <a:cubicBezTo>
                    <a:pt x="113" y="0"/>
                    <a:pt x="0" y="113"/>
                    <a:pt x="0" y="257"/>
                  </a:cubicBezTo>
                  <a:cubicBezTo>
                    <a:pt x="0" y="398"/>
                    <a:pt x="113" y="514"/>
                    <a:pt x="257" y="514"/>
                  </a:cubicBezTo>
                  <a:lnTo>
                    <a:pt x="1909" y="514"/>
                  </a:lnTo>
                  <a:cubicBezTo>
                    <a:pt x="2049" y="514"/>
                    <a:pt x="2166" y="398"/>
                    <a:pt x="2166" y="257"/>
                  </a:cubicBezTo>
                  <a:cubicBezTo>
                    <a:pt x="2166" y="113"/>
                    <a:pt x="2049" y="0"/>
                    <a:pt x="1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8"/>
            <p:cNvSpPr/>
            <p:nvPr/>
          </p:nvSpPr>
          <p:spPr>
            <a:xfrm>
              <a:off x="5431522" y="2931390"/>
              <a:ext cx="56765" cy="13490"/>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8"/>
            <p:cNvSpPr/>
            <p:nvPr/>
          </p:nvSpPr>
          <p:spPr>
            <a:xfrm>
              <a:off x="5229480" y="2989098"/>
              <a:ext cx="56738" cy="13490"/>
            </a:xfrm>
            <a:custGeom>
              <a:avLst/>
              <a:gdLst/>
              <a:ahLst/>
              <a:cxnLst/>
              <a:rect l="l" t="t" r="r" b="b"/>
              <a:pathLst>
                <a:path w="2166" h="515" extrusionOk="0">
                  <a:moveTo>
                    <a:pt x="257" y="1"/>
                  </a:moveTo>
                  <a:cubicBezTo>
                    <a:pt x="113" y="1"/>
                    <a:pt x="0" y="114"/>
                    <a:pt x="0" y="258"/>
                  </a:cubicBezTo>
                  <a:cubicBezTo>
                    <a:pt x="0" y="398"/>
                    <a:pt x="113" y="515"/>
                    <a:pt x="257" y="515"/>
                  </a:cubicBezTo>
                  <a:lnTo>
                    <a:pt x="1909" y="515"/>
                  </a:lnTo>
                  <a:cubicBezTo>
                    <a:pt x="2049" y="515"/>
                    <a:pt x="2166" y="398"/>
                    <a:pt x="2166" y="258"/>
                  </a:cubicBezTo>
                  <a:cubicBezTo>
                    <a:pt x="2166" y="114"/>
                    <a:pt x="2049" y="1"/>
                    <a:pt x="1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8"/>
            <p:cNvSpPr/>
            <p:nvPr/>
          </p:nvSpPr>
          <p:spPr>
            <a:xfrm>
              <a:off x="5330462" y="2989019"/>
              <a:ext cx="56765" cy="13490"/>
            </a:xfrm>
            <a:custGeom>
              <a:avLst/>
              <a:gdLst/>
              <a:ahLst/>
              <a:cxnLst/>
              <a:rect l="l" t="t" r="r" b="b"/>
              <a:pathLst>
                <a:path w="2167" h="515" extrusionOk="0">
                  <a:moveTo>
                    <a:pt x="257" y="0"/>
                  </a:moveTo>
                  <a:cubicBezTo>
                    <a:pt x="117" y="0"/>
                    <a:pt x="0" y="117"/>
                    <a:pt x="0" y="257"/>
                  </a:cubicBezTo>
                  <a:cubicBezTo>
                    <a:pt x="0" y="401"/>
                    <a:pt x="117" y="514"/>
                    <a:pt x="257" y="514"/>
                  </a:cubicBezTo>
                  <a:lnTo>
                    <a:pt x="1912" y="514"/>
                  </a:lnTo>
                  <a:cubicBezTo>
                    <a:pt x="2053" y="514"/>
                    <a:pt x="2166" y="401"/>
                    <a:pt x="2166" y="257"/>
                  </a:cubicBezTo>
                  <a:cubicBezTo>
                    <a:pt x="2166" y="117"/>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8"/>
            <p:cNvSpPr/>
            <p:nvPr/>
          </p:nvSpPr>
          <p:spPr>
            <a:xfrm>
              <a:off x="5532530" y="2989019"/>
              <a:ext cx="56843" cy="13490"/>
            </a:xfrm>
            <a:custGeom>
              <a:avLst/>
              <a:gdLst/>
              <a:ahLst/>
              <a:cxnLst/>
              <a:rect l="l" t="t" r="r" b="b"/>
              <a:pathLst>
                <a:path w="2170" h="515" extrusionOk="0">
                  <a:moveTo>
                    <a:pt x="257" y="0"/>
                  </a:moveTo>
                  <a:cubicBezTo>
                    <a:pt x="117" y="0"/>
                    <a:pt x="0" y="117"/>
                    <a:pt x="0" y="257"/>
                  </a:cubicBezTo>
                  <a:cubicBezTo>
                    <a:pt x="0" y="401"/>
                    <a:pt x="117" y="514"/>
                    <a:pt x="257" y="514"/>
                  </a:cubicBezTo>
                  <a:lnTo>
                    <a:pt x="1912" y="514"/>
                  </a:lnTo>
                  <a:cubicBezTo>
                    <a:pt x="2053" y="514"/>
                    <a:pt x="2169" y="401"/>
                    <a:pt x="2169" y="257"/>
                  </a:cubicBezTo>
                  <a:cubicBezTo>
                    <a:pt x="2169" y="117"/>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8"/>
            <p:cNvSpPr/>
            <p:nvPr/>
          </p:nvSpPr>
          <p:spPr>
            <a:xfrm>
              <a:off x="5330462" y="3046832"/>
              <a:ext cx="56765" cy="13490"/>
            </a:xfrm>
            <a:custGeom>
              <a:avLst/>
              <a:gdLst/>
              <a:ahLst/>
              <a:cxnLst/>
              <a:rect l="l" t="t" r="r" b="b"/>
              <a:pathLst>
                <a:path w="2167" h="515" extrusionOk="0">
                  <a:moveTo>
                    <a:pt x="257" y="0"/>
                  </a:moveTo>
                  <a:cubicBezTo>
                    <a:pt x="117" y="0"/>
                    <a:pt x="0" y="113"/>
                    <a:pt x="0" y="257"/>
                  </a:cubicBezTo>
                  <a:cubicBezTo>
                    <a:pt x="0" y="398"/>
                    <a:pt x="117" y="514"/>
                    <a:pt x="257" y="514"/>
                  </a:cubicBezTo>
                  <a:lnTo>
                    <a:pt x="1912" y="514"/>
                  </a:lnTo>
                  <a:cubicBezTo>
                    <a:pt x="2053" y="514"/>
                    <a:pt x="2166" y="398"/>
                    <a:pt x="2166" y="257"/>
                  </a:cubicBezTo>
                  <a:cubicBezTo>
                    <a:pt x="2166" y="113"/>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8"/>
            <p:cNvSpPr/>
            <p:nvPr/>
          </p:nvSpPr>
          <p:spPr>
            <a:xfrm>
              <a:off x="5431522" y="3046832"/>
              <a:ext cx="56765" cy="13490"/>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8"/>
            <p:cNvSpPr/>
            <p:nvPr/>
          </p:nvSpPr>
          <p:spPr>
            <a:xfrm>
              <a:off x="5532530" y="3046832"/>
              <a:ext cx="56843" cy="13490"/>
            </a:xfrm>
            <a:custGeom>
              <a:avLst/>
              <a:gdLst/>
              <a:ahLst/>
              <a:cxnLst/>
              <a:rect l="l" t="t" r="r" b="b"/>
              <a:pathLst>
                <a:path w="2170" h="515" extrusionOk="0">
                  <a:moveTo>
                    <a:pt x="257" y="0"/>
                  </a:moveTo>
                  <a:cubicBezTo>
                    <a:pt x="117" y="0"/>
                    <a:pt x="0" y="113"/>
                    <a:pt x="0" y="257"/>
                  </a:cubicBezTo>
                  <a:cubicBezTo>
                    <a:pt x="0" y="398"/>
                    <a:pt x="117" y="514"/>
                    <a:pt x="257" y="514"/>
                  </a:cubicBezTo>
                  <a:lnTo>
                    <a:pt x="1912" y="514"/>
                  </a:lnTo>
                  <a:cubicBezTo>
                    <a:pt x="2053" y="514"/>
                    <a:pt x="2169" y="398"/>
                    <a:pt x="2169" y="257"/>
                  </a:cubicBezTo>
                  <a:cubicBezTo>
                    <a:pt x="2169" y="113"/>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8"/>
            <p:cNvSpPr/>
            <p:nvPr/>
          </p:nvSpPr>
          <p:spPr>
            <a:xfrm>
              <a:off x="5327528" y="2916721"/>
              <a:ext cx="62685" cy="42567"/>
            </a:xfrm>
            <a:custGeom>
              <a:avLst/>
              <a:gdLst/>
              <a:ahLst/>
              <a:cxnLst/>
              <a:rect l="l" t="t" r="r" b="b"/>
              <a:pathLst>
                <a:path w="2393" h="1625" extrusionOk="0">
                  <a:moveTo>
                    <a:pt x="2019" y="1"/>
                  </a:moveTo>
                  <a:cubicBezTo>
                    <a:pt x="1959" y="1"/>
                    <a:pt x="1896" y="24"/>
                    <a:pt x="1839" y="81"/>
                  </a:cubicBezTo>
                  <a:lnTo>
                    <a:pt x="921" y="1002"/>
                  </a:lnTo>
                  <a:lnTo>
                    <a:pt x="551" y="632"/>
                  </a:lnTo>
                  <a:cubicBezTo>
                    <a:pt x="495" y="576"/>
                    <a:pt x="432" y="552"/>
                    <a:pt x="372" y="552"/>
                  </a:cubicBezTo>
                  <a:cubicBezTo>
                    <a:pt x="172" y="552"/>
                    <a:pt x="1" y="812"/>
                    <a:pt x="188" y="999"/>
                  </a:cubicBezTo>
                  <a:lnTo>
                    <a:pt x="739" y="1547"/>
                  </a:lnTo>
                  <a:cubicBezTo>
                    <a:pt x="789" y="1599"/>
                    <a:pt x="855" y="1624"/>
                    <a:pt x="921" y="1624"/>
                  </a:cubicBezTo>
                  <a:cubicBezTo>
                    <a:pt x="987" y="1624"/>
                    <a:pt x="1053" y="1599"/>
                    <a:pt x="1103" y="1547"/>
                  </a:cubicBezTo>
                  <a:lnTo>
                    <a:pt x="2206" y="447"/>
                  </a:lnTo>
                  <a:cubicBezTo>
                    <a:pt x="2393" y="260"/>
                    <a:pt x="2220"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8"/>
            <p:cNvSpPr/>
            <p:nvPr/>
          </p:nvSpPr>
          <p:spPr>
            <a:xfrm>
              <a:off x="5529596" y="2916721"/>
              <a:ext cx="62685" cy="42567"/>
            </a:xfrm>
            <a:custGeom>
              <a:avLst/>
              <a:gdLst/>
              <a:ahLst/>
              <a:cxnLst/>
              <a:rect l="l" t="t" r="r" b="b"/>
              <a:pathLst>
                <a:path w="2393" h="1625" extrusionOk="0">
                  <a:moveTo>
                    <a:pt x="2019" y="1"/>
                  </a:moveTo>
                  <a:cubicBezTo>
                    <a:pt x="1959" y="1"/>
                    <a:pt x="1896" y="24"/>
                    <a:pt x="1839" y="81"/>
                  </a:cubicBezTo>
                  <a:lnTo>
                    <a:pt x="1843" y="81"/>
                  </a:lnTo>
                  <a:lnTo>
                    <a:pt x="921" y="1002"/>
                  </a:lnTo>
                  <a:lnTo>
                    <a:pt x="554" y="632"/>
                  </a:lnTo>
                  <a:cubicBezTo>
                    <a:pt x="498" y="576"/>
                    <a:pt x="435" y="552"/>
                    <a:pt x="374" y="552"/>
                  </a:cubicBezTo>
                  <a:cubicBezTo>
                    <a:pt x="174" y="552"/>
                    <a:pt x="0" y="812"/>
                    <a:pt x="187" y="999"/>
                  </a:cubicBezTo>
                  <a:lnTo>
                    <a:pt x="739" y="1547"/>
                  </a:lnTo>
                  <a:cubicBezTo>
                    <a:pt x="789" y="1599"/>
                    <a:pt x="855" y="1624"/>
                    <a:pt x="921" y="1624"/>
                  </a:cubicBezTo>
                  <a:cubicBezTo>
                    <a:pt x="987" y="1624"/>
                    <a:pt x="1053" y="1599"/>
                    <a:pt x="1102" y="1547"/>
                  </a:cubicBezTo>
                  <a:lnTo>
                    <a:pt x="2206" y="447"/>
                  </a:lnTo>
                  <a:cubicBezTo>
                    <a:pt x="2393" y="260"/>
                    <a:pt x="2220"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8"/>
            <p:cNvSpPr/>
            <p:nvPr/>
          </p:nvSpPr>
          <p:spPr>
            <a:xfrm>
              <a:off x="5428614" y="2974455"/>
              <a:ext cx="62685" cy="42541"/>
            </a:xfrm>
            <a:custGeom>
              <a:avLst/>
              <a:gdLst/>
              <a:ahLst/>
              <a:cxnLst/>
              <a:rect l="l" t="t" r="r" b="b"/>
              <a:pathLst>
                <a:path w="2393" h="1624" extrusionOk="0">
                  <a:moveTo>
                    <a:pt x="2019" y="0"/>
                  </a:moveTo>
                  <a:cubicBezTo>
                    <a:pt x="1958" y="0"/>
                    <a:pt x="1895" y="24"/>
                    <a:pt x="1839" y="80"/>
                  </a:cubicBezTo>
                  <a:lnTo>
                    <a:pt x="1842" y="80"/>
                  </a:lnTo>
                  <a:lnTo>
                    <a:pt x="921" y="1002"/>
                  </a:lnTo>
                  <a:lnTo>
                    <a:pt x="554" y="632"/>
                  </a:lnTo>
                  <a:cubicBezTo>
                    <a:pt x="498" y="575"/>
                    <a:pt x="435" y="552"/>
                    <a:pt x="374" y="552"/>
                  </a:cubicBezTo>
                  <a:cubicBezTo>
                    <a:pt x="173" y="552"/>
                    <a:pt x="0" y="812"/>
                    <a:pt x="187" y="998"/>
                  </a:cubicBezTo>
                  <a:lnTo>
                    <a:pt x="739" y="1547"/>
                  </a:lnTo>
                  <a:cubicBezTo>
                    <a:pt x="789" y="1598"/>
                    <a:pt x="855" y="1624"/>
                    <a:pt x="921" y="1624"/>
                  </a:cubicBezTo>
                  <a:cubicBezTo>
                    <a:pt x="987" y="1624"/>
                    <a:pt x="1053" y="1598"/>
                    <a:pt x="1102" y="1547"/>
                  </a:cubicBezTo>
                  <a:lnTo>
                    <a:pt x="2206" y="447"/>
                  </a:lnTo>
                  <a:cubicBezTo>
                    <a:pt x="2393" y="260"/>
                    <a:pt x="2219"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8"/>
            <p:cNvSpPr/>
            <p:nvPr/>
          </p:nvSpPr>
          <p:spPr>
            <a:xfrm>
              <a:off x="5226467" y="3032241"/>
              <a:ext cx="62685" cy="42514"/>
            </a:xfrm>
            <a:custGeom>
              <a:avLst/>
              <a:gdLst/>
              <a:ahLst/>
              <a:cxnLst/>
              <a:rect l="l" t="t" r="r" b="b"/>
              <a:pathLst>
                <a:path w="2393" h="1623" extrusionOk="0">
                  <a:moveTo>
                    <a:pt x="2023" y="0"/>
                  </a:moveTo>
                  <a:cubicBezTo>
                    <a:pt x="1962" y="0"/>
                    <a:pt x="1899" y="24"/>
                    <a:pt x="1842" y="81"/>
                  </a:cubicBezTo>
                  <a:lnTo>
                    <a:pt x="920" y="999"/>
                  </a:lnTo>
                  <a:lnTo>
                    <a:pt x="554" y="629"/>
                  </a:lnTo>
                  <a:cubicBezTo>
                    <a:pt x="497" y="573"/>
                    <a:pt x="434" y="549"/>
                    <a:pt x="374" y="549"/>
                  </a:cubicBezTo>
                  <a:cubicBezTo>
                    <a:pt x="173" y="549"/>
                    <a:pt x="0" y="809"/>
                    <a:pt x="187" y="996"/>
                  </a:cubicBezTo>
                  <a:lnTo>
                    <a:pt x="739" y="1548"/>
                  </a:lnTo>
                  <a:cubicBezTo>
                    <a:pt x="789" y="1597"/>
                    <a:pt x="855" y="1622"/>
                    <a:pt x="921" y="1622"/>
                  </a:cubicBezTo>
                  <a:cubicBezTo>
                    <a:pt x="987" y="1622"/>
                    <a:pt x="1054" y="1597"/>
                    <a:pt x="1106" y="1548"/>
                  </a:cubicBezTo>
                  <a:lnTo>
                    <a:pt x="2206" y="444"/>
                  </a:lnTo>
                  <a:cubicBezTo>
                    <a:pt x="2392" y="258"/>
                    <a:pt x="2222" y="0"/>
                    <a:pt x="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8"/>
            <p:cNvSpPr/>
            <p:nvPr/>
          </p:nvSpPr>
          <p:spPr>
            <a:xfrm>
              <a:off x="5428614" y="2858987"/>
              <a:ext cx="62580" cy="42514"/>
            </a:xfrm>
            <a:custGeom>
              <a:avLst/>
              <a:gdLst/>
              <a:ahLst/>
              <a:cxnLst/>
              <a:rect l="l" t="t" r="r" b="b"/>
              <a:pathLst>
                <a:path w="2389" h="1623" extrusionOk="0">
                  <a:moveTo>
                    <a:pt x="2019" y="1"/>
                  </a:moveTo>
                  <a:cubicBezTo>
                    <a:pt x="1959" y="1"/>
                    <a:pt x="1896" y="24"/>
                    <a:pt x="1839" y="81"/>
                  </a:cubicBezTo>
                  <a:lnTo>
                    <a:pt x="1842" y="81"/>
                  </a:lnTo>
                  <a:lnTo>
                    <a:pt x="921" y="1003"/>
                  </a:lnTo>
                  <a:lnTo>
                    <a:pt x="554" y="633"/>
                  </a:lnTo>
                  <a:cubicBezTo>
                    <a:pt x="497" y="576"/>
                    <a:pt x="434" y="552"/>
                    <a:pt x="373" y="552"/>
                  </a:cubicBezTo>
                  <a:cubicBezTo>
                    <a:pt x="173" y="552"/>
                    <a:pt x="1" y="810"/>
                    <a:pt x="187" y="996"/>
                  </a:cubicBezTo>
                  <a:lnTo>
                    <a:pt x="736" y="1548"/>
                  </a:lnTo>
                  <a:cubicBezTo>
                    <a:pt x="787" y="1598"/>
                    <a:pt x="853" y="1622"/>
                    <a:pt x="919" y="1622"/>
                  </a:cubicBezTo>
                  <a:cubicBezTo>
                    <a:pt x="985" y="1622"/>
                    <a:pt x="1051" y="1598"/>
                    <a:pt x="1102" y="1548"/>
                  </a:cubicBezTo>
                  <a:lnTo>
                    <a:pt x="2202" y="444"/>
                  </a:lnTo>
                  <a:cubicBezTo>
                    <a:pt x="2389" y="258"/>
                    <a:pt x="2219"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1" name="Google Shape;981;p28"/>
          <p:cNvCxnSpPr>
            <a:stCxn id="907" idx="6"/>
            <a:endCxn id="908" idx="2"/>
          </p:cNvCxnSpPr>
          <p:nvPr/>
        </p:nvCxnSpPr>
        <p:spPr>
          <a:xfrm>
            <a:off x="2018649" y="3369075"/>
            <a:ext cx="1261500" cy="0"/>
          </a:xfrm>
          <a:prstGeom prst="straightConnector1">
            <a:avLst/>
          </a:prstGeom>
          <a:noFill/>
          <a:ln w="19050" cap="flat" cmpd="sng">
            <a:solidFill>
              <a:schemeClr val="lt2"/>
            </a:solidFill>
            <a:prstDash val="solid"/>
            <a:round/>
            <a:headEnd type="none" w="med" len="med"/>
            <a:tailEnd type="oval" w="med" len="med"/>
          </a:ln>
        </p:spPr>
      </p:cxnSp>
      <p:cxnSp>
        <p:nvCxnSpPr>
          <p:cNvPr id="982" name="Google Shape;982;p28"/>
          <p:cNvCxnSpPr>
            <a:stCxn id="908" idx="6"/>
            <a:endCxn id="909" idx="2"/>
          </p:cNvCxnSpPr>
          <p:nvPr/>
        </p:nvCxnSpPr>
        <p:spPr>
          <a:xfrm>
            <a:off x="3941283" y="3369075"/>
            <a:ext cx="1261500" cy="0"/>
          </a:xfrm>
          <a:prstGeom prst="straightConnector1">
            <a:avLst/>
          </a:prstGeom>
          <a:noFill/>
          <a:ln w="19050" cap="flat" cmpd="sng">
            <a:solidFill>
              <a:schemeClr val="lt2"/>
            </a:solidFill>
            <a:prstDash val="solid"/>
            <a:round/>
            <a:headEnd type="none" w="med" len="med"/>
            <a:tailEnd type="oval" w="med" len="med"/>
          </a:ln>
        </p:spPr>
      </p:cxnSp>
      <p:cxnSp>
        <p:nvCxnSpPr>
          <p:cNvPr id="983" name="Google Shape;983;p28"/>
          <p:cNvCxnSpPr>
            <a:stCxn id="909" idx="6"/>
            <a:endCxn id="910" idx="2"/>
          </p:cNvCxnSpPr>
          <p:nvPr/>
        </p:nvCxnSpPr>
        <p:spPr>
          <a:xfrm>
            <a:off x="5863917" y="3369075"/>
            <a:ext cx="1261500" cy="0"/>
          </a:xfrm>
          <a:prstGeom prst="straightConnector1">
            <a:avLst/>
          </a:prstGeom>
          <a:noFill/>
          <a:ln w="19050" cap="flat" cmpd="sng">
            <a:solidFill>
              <a:schemeClr val="lt2"/>
            </a:solidFill>
            <a:prstDash val="solid"/>
            <a:round/>
            <a:headEnd type="none" w="med" len="med"/>
            <a:tailEnd type="oval"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87"/>
        <p:cNvGrpSpPr/>
        <p:nvPr/>
      </p:nvGrpSpPr>
      <p:grpSpPr>
        <a:xfrm>
          <a:off x="0" y="0"/>
          <a:ext cx="0" cy="0"/>
          <a:chOff x="0" y="0"/>
          <a:chExt cx="0" cy="0"/>
        </a:xfrm>
      </p:grpSpPr>
      <p:sp>
        <p:nvSpPr>
          <p:cNvPr id="988" name="Google Shape;988;p2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pic>
        <p:nvPicPr>
          <p:cNvPr id="989" name="Google Shape;989;p29" title="Chart">
            <a:hlinkClick r:id="rId3"/>
          </p:cNvPr>
          <p:cNvPicPr preferRelativeResize="0"/>
          <p:nvPr/>
        </p:nvPicPr>
        <p:blipFill>
          <a:blip r:embed="rId4">
            <a:alphaModFix/>
          </a:blip>
          <a:stretch>
            <a:fillRect/>
          </a:stretch>
        </p:blipFill>
        <p:spPr>
          <a:xfrm>
            <a:off x="2752348" y="1285875"/>
            <a:ext cx="3656200" cy="2936549"/>
          </a:xfrm>
          <a:prstGeom prst="rect">
            <a:avLst/>
          </a:prstGeom>
          <a:noFill/>
          <a:ln>
            <a:noFill/>
          </a:ln>
        </p:spPr>
      </p:pic>
      <p:sp>
        <p:nvSpPr>
          <p:cNvPr id="990" name="Google Shape;990;p29"/>
          <p:cNvSpPr txBox="1"/>
          <p:nvPr/>
        </p:nvSpPr>
        <p:spPr>
          <a:xfrm>
            <a:off x="713225" y="4450700"/>
            <a:ext cx="7717500" cy="133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dk1"/>
                </a:solidFill>
                <a:latin typeface="Catamaran"/>
                <a:ea typeface="Catamaran"/>
                <a:cs typeface="Catamaran"/>
                <a:sym typeface="Catamaran"/>
              </a:rPr>
              <a:t>Follow the link in the graph to modify its data and then paste the new one here. </a:t>
            </a:r>
            <a:r>
              <a:rPr lang="en" sz="1000" b="1">
                <a:solidFill>
                  <a:schemeClr val="dk1"/>
                </a:solidFill>
                <a:uFill>
                  <a:noFill/>
                </a:uFill>
                <a:latin typeface="Catamaran"/>
                <a:ea typeface="Catamaran"/>
                <a:cs typeface="Catamaran"/>
                <a:sym typeface="Catamaran"/>
                <a:hlinkClick r:id="rId5">
                  <a:extLst>
                    <a:ext uri="{A12FA001-AC4F-418D-AE19-62706E023703}">
                      <ahyp:hlinkClr xmlns:ahyp="http://schemas.microsoft.com/office/drawing/2018/hyperlinkcolor" val="tx"/>
                    </a:ext>
                  </a:extLst>
                </a:hlinkClick>
              </a:rPr>
              <a:t>For more info, click here</a:t>
            </a:r>
            <a:endParaRPr sz="1000">
              <a:solidFill>
                <a:schemeClr val="dk1"/>
              </a:solidFill>
              <a:latin typeface="Catamaran"/>
              <a:ea typeface="Catamaran"/>
              <a:cs typeface="Catamaran"/>
              <a:sym typeface="Catamaran"/>
            </a:endParaRPr>
          </a:p>
        </p:txBody>
      </p:sp>
      <p:grpSp>
        <p:nvGrpSpPr>
          <p:cNvPr id="991" name="Google Shape;991;p29"/>
          <p:cNvGrpSpPr/>
          <p:nvPr/>
        </p:nvGrpSpPr>
        <p:grpSpPr>
          <a:xfrm>
            <a:off x="6386920" y="1335327"/>
            <a:ext cx="1810510" cy="1161848"/>
            <a:chOff x="6386920" y="1335327"/>
            <a:chExt cx="1810510" cy="1161848"/>
          </a:xfrm>
        </p:grpSpPr>
        <p:grpSp>
          <p:nvGrpSpPr>
            <p:cNvPr id="992" name="Google Shape;992;p29"/>
            <p:cNvGrpSpPr/>
            <p:nvPr/>
          </p:nvGrpSpPr>
          <p:grpSpPr>
            <a:xfrm>
              <a:off x="6386920" y="1725852"/>
              <a:ext cx="1810510" cy="771323"/>
              <a:chOff x="6386920" y="1725852"/>
              <a:chExt cx="1810510" cy="771323"/>
            </a:xfrm>
          </p:grpSpPr>
          <p:sp>
            <p:nvSpPr>
              <p:cNvPr id="993" name="Google Shape;993;p29"/>
              <p:cNvSpPr txBox="1"/>
              <p:nvPr/>
            </p:nvSpPr>
            <p:spPr>
              <a:xfrm flipH="1">
                <a:off x="6386920" y="1725852"/>
                <a:ext cx="1810500" cy="42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994" name="Google Shape;994;p29"/>
              <p:cNvSpPr txBox="1"/>
              <p:nvPr/>
            </p:nvSpPr>
            <p:spPr>
              <a:xfrm flipH="1">
                <a:off x="6386930" y="1996475"/>
                <a:ext cx="1810500" cy="500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sp>
          <p:nvSpPr>
            <p:cNvPr id="995" name="Google Shape;995;p29"/>
            <p:cNvSpPr txBox="1"/>
            <p:nvPr/>
          </p:nvSpPr>
          <p:spPr>
            <a:xfrm flipH="1">
              <a:off x="6386920" y="1335327"/>
              <a:ext cx="1810500" cy="42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a:solidFill>
                    <a:schemeClr val="lt2"/>
                  </a:solidFill>
                  <a:latin typeface="Red Hat Text"/>
                  <a:ea typeface="Red Hat Text"/>
                  <a:cs typeface="Red Hat Text"/>
                  <a:sym typeface="Red Hat Text"/>
                </a:rPr>
                <a:t>20%</a:t>
              </a:r>
              <a:endParaRPr sz="2000">
                <a:solidFill>
                  <a:schemeClr val="lt2"/>
                </a:solidFill>
                <a:latin typeface="Red Hat Text"/>
                <a:ea typeface="Red Hat Text"/>
                <a:cs typeface="Red Hat Text"/>
                <a:sym typeface="Red Hat Text"/>
              </a:endParaRPr>
            </a:p>
          </p:txBody>
        </p:sp>
      </p:grpSp>
      <p:grpSp>
        <p:nvGrpSpPr>
          <p:cNvPr id="996" name="Google Shape;996;p29"/>
          <p:cNvGrpSpPr/>
          <p:nvPr/>
        </p:nvGrpSpPr>
        <p:grpSpPr>
          <a:xfrm>
            <a:off x="6387220" y="2985130"/>
            <a:ext cx="1810210" cy="1161817"/>
            <a:chOff x="6387220" y="2985130"/>
            <a:chExt cx="1810210" cy="1161817"/>
          </a:xfrm>
        </p:grpSpPr>
        <p:grpSp>
          <p:nvGrpSpPr>
            <p:cNvPr id="997" name="Google Shape;997;p29"/>
            <p:cNvGrpSpPr/>
            <p:nvPr/>
          </p:nvGrpSpPr>
          <p:grpSpPr>
            <a:xfrm>
              <a:off x="6387220" y="3375655"/>
              <a:ext cx="1810210" cy="771292"/>
              <a:chOff x="6387220" y="3375655"/>
              <a:chExt cx="1810210" cy="771292"/>
            </a:xfrm>
          </p:grpSpPr>
          <p:sp>
            <p:nvSpPr>
              <p:cNvPr id="998" name="Google Shape;998;p29"/>
              <p:cNvSpPr txBox="1"/>
              <p:nvPr/>
            </p:nvSpPr>
            <p:spPr>
              <a:xfrm flipH="1">
                <a:off x="6387220" y="3375655"/>
                <a:ext cx="1810200" cy="42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999" name="Google Shape;999;p29"/>
              <p:cNvSpPr txBox="1"/>
              <p:nvPr/>
            </p:nvSpPr>
            <p:spPr>
              <a:xfrm flipH="1">
                <a:off x="6387230" y="3645047"/>
                <a:ext cx="1810200" cy="50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Saturn is a gas giant with several rings</a:t>
                </a:r>
                <a:endParaRPr>
                  <a:solidFill>
                    <a:schemeClr val="dk1"/>
                  </a:solidFill>
                  <a:latin typeface="Catamaran"/>
                  <a:ea typeface="Catamaran"/>
                  <a:cs typeface="Catamaran"/>
                  <a:sym typeface="Catamaran"/>
                </a:endParaRPr>
              </a:p>
            </p:txBody>
          </p:sp>
        </p:grpSp>
        <p:sp>
          <p:nvSpPr>
            <p:cNvPr id="1000" name="Google Shape;1000;p29"/>
            <p:cNvSpPr txBox="1"/>
            <p:nvPr/>
          </p:nvSpPr>
          <p:spPr>
            <a:xfrm flipH="1">
              <a:off x="6387220" y="2985130"/>
              <a:ext cx="1810200" cy="42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a:solidFill>
                    <a:schemeClr val="lt2"/>
                  </a:solidFill>
                  <a:latin typeface="Red Hat Text"/>
                  <a:ea typeface="Red Hat Text"/>
                  <a:cs typeface="Red Hat Text"/>
                  <a:sym typeface="Red Hat Text"/>
                </a:rPr>
                <a:t>40%</a:t>
              </a:r>
              <a:endParaRPr sz="2000">
                <a:solidFill>
                  <a:schemeClr val="lt2"/>
                </a:solidFill>
                <a:latin typeface="Red Hat Text"/>
                <a:ea typeface="Red Hat Text"/>
                <a:cs typeface="Red Hat Text"/>
                <a:sym typeface="Red Hat Text"/>
              </a:endParaRPr>
            </a:p>
          </p:txBody>
        </p:sp>
      </p:grpSp>
      <p:grpSp>
        <p:nvGrpSpPr>
          <p:cNvPr id="1001" name="Google Shape;1001;p29"/>
          <p:cNvGrpSpPr/>
          <p:nvPr/>
        </p:nvGrpSpPr>
        <p:grpSpPr>
          <a:xfrm>
            <a:off x="946570" y="1335327"/>
            <a:ext cx="1810501" cy="1161848"/>
            <a:chOff x="946570" y="1335327"/>
            <a:chExt cx="1810501" cy="1161848"/>
          </a:xfrm>
        </p:grpSpPr>
        <p:grpSp>
          <p:nvGrpSpPr>
            <p:cNvPr id="1002" name="Google Shape;1002;p29"/>
            <p:cNvGrpSpPr/>
            <p:nvPr/>
          </p:nvGrpSpPr>
          <p:grpSpPr>
            <a:xfrm>
              <a:off x="946570" y="1725852"/>
              <a:ext cx="1810501" cy="771323"/>
              <a:chOff x="946570" y="1725852"/>
              <a:chExt cx="1810501" cy="771323"/>
            </a:xfrm>
          </p:grpSpPr>
          <p:sp>
            <p:nvSpPr>
              <p:cNvPr id="1003" name="Google Shape;1003;p29"/>
              <p:cNvSpPr txBox="1"/>
              <p:nvPr/>
            </p:nvSpPr>
            <p:spPr>
              <a:xfrm>
                <a:off x="946570" y="1725852"/>
                <a:ext cx="18105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1004" name="Google Shape;1004;p29"/>
              <p:cNvSpPr txBox="1"/>
              <p:nvPr/>
            </p:nvSpPr>
            <p:spPr>
              <a:xfrm>
                <a:off x="946570" y="1996475"/>
                <a:ext cx="1810500" cy="50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Despite being red, Mars is a cold place</a:t>
                </a:r>
                <a:endParaRPr>
                  <a:solidFill>
                    <a:schemeClr val="dk1"/>
                  </a:solidFill>
                  <a:latin typeface="Catamaran"/>
                  <a:ea typeface="Catamaran"/>
                  <a:cs typeface="Catamaran"/>
                  <a:sym typeface="Catamaran"/>
                </a:endParaRPr>
              </a:p>
            </p:txBody>
          </p:sp>
        </p:grpSp>
        <p:sp>
          <p:nvSpPr>
            <p:cNvPr id="1005" name="Google Shape;1005;p29"/>
            <p:cNvSpPr txBox="1"/>
            <p:nvPr/>
          </p:nvSpPr>
          <p:spPr>
            <a:xfrm>
              <a:off x="946570" y="1335327"/>
              <a:ext cx="18105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2"/>
                  </a:solidFill>
                  <a:latin typeface="Red Hat Text"/>
                  <a:ea typeface="Red Hat Text"/>
                  <a:cs typeface="Red Hat Text"/>
                  <a:sym typeface="Red Hat Text"/>
                </a:rPr>
                <a:t>85%</a:t>
              </a:r>
              <a:endParaRPr sz="2000">
                <a:solidFill>
                  <a:schemeClr val="lt2"/>
                </a:solidFill>
                <a:latin typeface="Red Hat Text"/>
                <a:ea typeface="Red Hat Text"/>
                <a:cs typeface="Red Hat Text"/>
                <a:sym typeface="Red Hat Text"/>
              </a:endParaRPr>
            </a:p>
          </p:txBody>
        </p:sp>
      </p:grpSp>
      <p:grpSp>
        <p:nvGrpSpPr>
          <p:cNvPr id="1006" name="Google Shape;1006;p29"/>
          <p:cNvGrpSpPr/>
          <p:nvPr/>
        </p:nvGrpSpPr>
        <p:grpSpPr>
          <a:xfrm>
            <a:off x="946570" y="2985130"/>
            <a:ext cx="1810201" cy="1161817"/>
            <a:chOff x="946570" y="2985130"/>
            <a:chExt cx="1810201" cy="1161817"/>
          </a:xfrm>
        </p:grpSpPr>
        <p:grpSp>
          <p:nvGrpSpPr>
            <p:cNvPr id="1007" name="Google Shape;1007;p29"/>
            <p:cNvGrpSpPr/>
            <p:nvPr/>
          </p:nvGrpSpPr>
          <p:grpSpPr>
            <a:xfrm>
              <a:off x="946570" y="3375655"/>
              <a:ext cx="1810201" cy="771292"/>
              <a:chOff x="946570" y="3375655"/>
              <a:chExt cx="1810201" cy="771292"/>
            </a:xfrm>
          </p:grpSpPr>
          <p:sp>
            <p:nvSpPr>
              <p:cNvPr id="1008" name="Google Shape;1008;p29"/>
              <p:cNvSpPr txBox="1"/>
              <p:nvPr/>
            </p:nvSpPr>
            <p:spPr>
              <a:xfrm>
                <a:off x="946570" y="3375655"/>
                <a:ext cx="18102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1009" name="Google Shape;1009;p29"/>
              <p:cNvSpPr txBox="1"/>
              <p:nvPr/>
            </p:nvSpPr>
            <p:spPr>
              <a:xfrm>
                <a:off x="946570" y="3645047"/>
                <a:ext cx="1810200" cy="5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Mercury is the closest planet to the Sun</a:t>
                </a:r>
                <a:endParaRPr>
                  <a:solidFill>
                    <a:schemeClr val="dk1"/>
                  </a:solidFill>
                  <a:latin typeface="Catamaran"/>
                  <a:ea typeface="Catamaran"/>
                  <a:cs typeface="Catamaran"/>
                  <a:sym typeface="Catamaran"/>
                </a:endParaRPr>
              </a:p>
            </p:txBody>
          </p:sp>
        </p:grpSp>
        <p:sp>
          <p:nvSpPr>
            <p:cNvPr id="1010" name="Google Shape;1010;p29"/>
            <p:cNvSpPr txBox="1"/>
            <p:nvPr/>
          </p:nvSpPr>
          <p:spPr>
            <a:xfrm>
              <a:off x="946570" y="2985130"/>
              <a:ext cx="18102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2"/>
                  </a:solidFill>
                  <a:latin typeface="Red Hat Text"/>
                  <a:ea typeface="Red Hat Text"/>
                  <a:cs typeface="Red Hat Text"/>
                  <a:sym typeface="Red Hat Text"/>
                </a:rPr>
                <a:t>70%</a:t>
              </a:r>
              <a:endParaRPr sz="2000">
                <a:solidFill>
                  <a:schemeClr val="lt2"/>
                </a:solidFill>
                <a:latin typeface="Red Hat Text"/>
                <a:ea typeface="Red Hat Text"/>
                <a:cs typeface="Red Hat Text"/>
                <a:sym typeface="Red Hat Text"/>
              </a:endParaRPr>
            </a:p>
          </p:txBody>
        </p:sp>
      </p:grpSp>
      <p:sp>
        <p:nvSpPr>
          <p:cNvPr id="1011" name="Google Shape;1011;p29"/>
          <p:cNvSpPr/>
          <p:nvPr/>
        </p:nvSpPr>
        <p:spPr>
          <a:xfrm>
            <a:off x="737513" y="1807542"/>
            <a:ext cx="172800" cy="172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9"/>
          <p:cNvSpPr/>
          <p:nvPr/>
        </p:nvSpPr>
        <p:spPr>
          <a:xfrm>
            <a:off x="737513" y="3445842"/>
            <a:ext cx="172800" cy="17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9"/>
          <p:cNvSpPr/>
          <p:nvPr/>
        </p:nvSpPr>
        <p:spPr>
          <a:xfrm>
            <a:off x="8233688" y="1807542"/>
            <a:ext cx="172800" cy="172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9"/>
          <p:cNvSpPr/>
          <p:nvPr/>
        </p:nvSpPr>
        <p:spPr>
          <a:xfrm>
            <a:off x="8233688" y="3445842"/>
            <a:ext cx="172800" cy="172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3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Glands </a:t>
            </a:r>
            <a:endParaRPr dirty="0"/>
          </a:p>
        </p:txBody>
      </p:sp>
      <p:grpSp>
        <p:nvGrpSpPr>
          <p:cNvPr id="1020" name="Google Shape;1020;p30"/>
          <p:cNvGrpSpPr/>
          <p:nvPr/>
        </p:nvGrpSpPr>
        <p:grpSpPr>
          <a:xfrm>
            <a:off x="5595025" y="1338664"/>
            <a:ext cx="2182203" cy="1007107"/>
            <a:chOff x="5595025" y="1347652"/>
            <a:chExt cx="2182203" cy="1007107"/>
          </a:xfrm>
        </p:grpSpPr>
        <p:sp>
          <p:nvSpPr>
            <p:cNvPr id="1021" name="Google Shape;1021;p30"/>
            <p:cNvSpPr txBox="1"/>
            <p:nvPr/>
          </p:nvSpPr>
          <p:spPr>
            <a:xfrm>
              <a:off x="5595028" y="1347652"/>
              <a:ext cx="2182200" cy="452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dirty="0">
                  <a:solidFill>
                    <a:schemeClr val="lt1"/>
                  </a:solidFill>
                  <a:latin typeface="Red Hat Text"/>
                  <a:ea typeface="Red Hat Text"/>
                  <a:cs typeface="Red Hat Text"/>
                  <a:sym typeface="Red Hat Text"/>
                </a:rPr>
                <a:t>Thyroid</a:t>
              </a:r>
              <a:endParaRPr sz="2500" dirty="0">
                <a:solidFill>
                  <a:schemeClr val="lt1"/>
                </a:solidFill>
                <a:latin typeface="Red Hat Text"/>
                <a:ea typeface="Red Hat Text"/>
                <a:cs typeface="Red Hat Text"/>
                <a:sym typeface="Red Hat Text"/>
              </a:endParaRPr>
            </a:p>
          </p:txBody>
        </p:sp>
        <p:sp>
          <p:nvSpPr>
            <p:cNvPr id="1022" name="Google Shape;1022;p30"/>
            <p:cNvSpPr txBox="1"/>
            <p:nvPr/>
          </p:nvSpPr>
          <p:spPr>
            <a:xfrm>
              <a:off x="5595025" y="1584659"/>
              <a:ext cx="2182200" cy="770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Neptune is the fourth-largest planet in the Solar System</a:t>
              </a:r>
              <a:endParaRPr>
                <a:solidFill>
                  <a:schemeClr val="dk1"/>
                </a:solidFill>
                <a:latin typeface="Catamaran"/>
                <a:ea typeface="Catamaran"/>
                <a:cs typeface="Catamaran"/>
                <a:sym typeface="Catamaran"/>
              </a:endParaRPr>
            </a:p>
          </p:txBody>
        </p:sp>
      </p:grpSp>
      <p:grpSp>
        <p:nvGrpSpPr>
          <p:cNvPr id="1023" name="Google Shape;1023;p30"/>
          <p:cNvGrpSpPr/>
          <p:nvPr/>
        </p:nvGrpSpPr>
        <p:grpSpPr>
          <a:xfrm>
            <a:off x="5595024" y="3549152"/>
            <a:ext cx="2182205" cy="1009598"/>
            <a:chOff x="5595024" y="3549152"/>
            <a:chExt cx="2182205" cy="1009598"/>
          </a:xfrm>
        </p:grpSpPr>
        <p:sp>
          <p:nvSpPr>
            <p:cNvPr id="1024" name="Google Shape;1024;p30"/>
            <p:cNvSpPr txBox="1"/>
            <p:nvPr/>
          </p:nvSpPr>
          <p:spPr>
            <a:xfrm>
              <a:off x="5595028" y="3549152"/>
              <a:ext cx="2182200" cy="446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500">
                  <a:solidFill>
                    <a:schemeClr val="lt1"/>
                  </a:solidFill>
                  <a:latin typeface="Red Hat Text"/>
                  <a:ea typeface="Red Hat Text"/>
                  <a:cs typeface="Red Hat Text"/>
                  <a:sym typeface="Red Hat Text"/>
                </a:rPr>
                <a:t>Gonads</a:t>
              </a:r>
              <a:endParaRPr sz="2500" dirty="0">
                <a:solidFill>
                  <a:schemeClr val="lt1"/>
                </a:solidFill>
                <a:latin typeface="Red Hat Text"/>
                <a:ea typeface="Red Hat Text"/>
                <a:cs typeface="Red Hat Text"/>
                <a:sym typeface="Red Hat Text"/>
              </a:endParaRPr>
            </a:p>
          </p:txBody>
        </p:sp>
        <p:sp>
          <p:nvSpPr>
            <p:cNvPr id="1025" name="Google Shape;1025;p30"/>
            <p:cNvSpPr txBox="1"/>
            <p:nvPr/>
          </p:nvSpPr>
          <p:spPr>
            <a:xfrm>
              <a:off x="5595024" y="3788651"/>
              <a:ext cx="2182200" cy="770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Mercury is the smallest planet in the Solar System and closest to the Sun</a:t>
              </a:r>
              <a:endParaRPr>
                <a:solidFill>
                  <a:schemeClr val="dk1"/>
                </a:solidFill>
                <a:latin typeface="Catamaran"/>
                <a:ea typeface="Catamaran"/>
                <a:cs typeface="Catamaran"/>
                <a:sym typeface="Catamaran"/>
              </a:endParaRPr>
            </a:p>
          </p:txBody>
        </p:sp>
      </p:grpSp>
      <p:grpSp>
        <p:nvGrpSpPr>
          <p:cNvPr id="1026" name="Google Shape;1026;p30"/>
          <p:cNvGrpSpPr/>
          <p:nvPr/>
        </p:nvGrpSpPr>
        <p:grpSpPr>
          <a:xfrm>
            <a:off x="1366772" y="1338664"/>
            <a:ext cx="2182200" cy="1007098"/>
            <a:chOff x="1366772" y="1338664"/>
            <a:chExt cx="2182200" cy="1007098"/>
          </a:xfrm>
        </p:grpSpPr>
        <p:sp>
          <p:nvSpPr>
            <p:cNvPr id="1027" name="Google Shape;1027;p30"/>
            <p:cNvSpPr txBox="1"/>
            <p:nvPr/>
          </p:nvSpPr>
          <p:spPr>
            <a:xfrm>
              <a:off x="1366772" y="1338664"/>
              <a:ext cx="2182200" cy="45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dirty="0">
                  <a:solidFill>
                    <a:schemeClr val="lt1"/>
                  </a:solidFill>
                  <a:latin typeface="Red Hat Text"/>
                  <a:ea typeface="Red Hat Text"/>
                  <a:cs typeface="Red Hat Text"/>
                  <a:sym typeface="Red Hat Text"/>
                </a:rPr>
                <a:t>Pituitary Gland </a:t>
              </a:r>
              <a:endParaRPr sz="2500" dirty="0">
                <a:solidFill>
                  <a:schemeClr val="lt1"/>
                </a:solidFill>
                <a:latin typeface="Red Hat Text"/>
                <a:ea typeface="Red Hat Text"/>
                <a:cs typeface="Red Hat Text"/>
                <a:sym typeface="Red Hat Text"/>
              </a:endParaRPr>
            </a:p>
          </p:txBody>
        </p:sp>
        <p:sp>
          <p:nvSpPr>
            <p:cNvPr id="1028" name="Google Shape;1028;p30"/>
            <p:cNvSpPr txBox="1"/>
            <p:nvPr/>
          </p:nvSpPr>
          <p:spPr>
            <a:xfrm>
              <a:off x="1366772" y="1575662"/>
              <a:ext cx="2182200" cy="77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Despite being red,</a:t>
              </a:r>
              <a:br>
                <a:rPr lang="en">
                  <a:solidFill>
                    <a:schemeClr val="dk1"/>
                  </a:solidFill>
                  <a:latin typeface="Catamaran"/>
                  <a:ea typeface="Catamaran"/>
                  <a:cs typeface="Catamaran"/>
                  <a:sym typeface="Catamaran"/>
                </a:rPr>
              </a:br>
              <a:r>
                <a:rPr lang="en">
                  <a:solidFill>
                    <a:schemeClr val="dk1"/>
                  </a:solidFill>
                  <a:latin typeface="Catamaran"/>
                  <a:ea typeface="Catamaran"/>
                  <a:cs typeface="Catamaran"/>
                  <a:sym typeface="Catamaran"/>
                </a:rPr>
                <a:t>Mars is actually a cold place, full of oxide dust</a:t>
              </a:r>
              <a:endParaRPr>
                <a:solidFill>
                  <a:schemeClr val="dk1"/>
                </a:solidFill>
                <a:latin typeface="Catamaran"/>
                <a:ea typeface="Catamaran"/>
                <a:cs typeface="Catamaran"/>
                <a:sym typeface="Catamaran"/>
              </a:endParaRPr>
            </a:p>
          </p:txBody>
        </p:sp>
      </p:grpSp>
      <p:grpSp>
        <p:nvGrpSpPr>
          <p:cNvPr id="1029" name="Google Shape;1029;p30"/>
          <p:cNvGrpSpPr/>
          <p:nvPr/>
        </p:nvGrpSpPr>
        <p:grpSpPr>
          <a:xfrm>
            <a:off x="5595024" y="2450027"/>
            <a:ext cx="2182205" cy="1003857"/>
            <a:chOff x="5595024" y="2452898"/>
            <a:chExt cx="2182205" cy="1003857"/>
          </a:xfrm>
        </p:grpSpPr>
        <p:sp>
          <p:nvSpPr>
            <p:cNvPr id="1030" name="Google Shape;1030;p30"/>
            <p:cNvSpPr txBox="1"/>
            <p:nvPr/>
          </p:nvSpPr>
          <p:spPr>
            <a:xfrm>
              <a:off x="5595028" y="2452898"/>
              <a:ext cx="2182200" cy="452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dirty="0">
                  <a:solidFill>
                    <a:schemeClr val="lt1"/>
                  </a:solidFill>
                  <a:latin typeface="Red Hat Text"/>
                  <a:ea typeface="Red Hat Text"/>
                  <a:cs typeface="Red Hat Text"/>
                  <a:sym typeface="Red Hat Text"/>
                </a:rPr>
                <a:t>Adrenal Gland</a:t>
              </a:r>
              <a:endParaRPr sz="2500" dirty="0">
                <a:solidFill>
                  <a:schemeClr val="lt1"/>
                </a:solidFill>
                <a:latin typeface="Red Hat Text"/>
                <a:ea typeface="Red Hat Text"/>
                <a:cs typeface="Red Hat Text"/>
                <a:sym typeface="Red Hat Text"/>
              </a:endParaRPr>
            </a:p>
          </p:txBody>
        </p:sp>
        <p:sp>
          <p:nvSpPr>
            <p:cNvPr id="1031" name="Google Shape;1031;p30"/>
            <p:cNvSpPr txBox="1"/>
            <p:nvPr/>
          </p:nvSpPr>
          <p:spPr>
            <a:xfrm>
              <a:off x="5595024" y="2686655"/>
              <a:ext cx="2182200" cy="770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Earth is the third planet from the Sun and it’s where we all live</a:t>
              </a:r>
              <a:endParaRPr>
                <a:solidFill>
                  <a:schemeClr val="dk1"/>
                </a:solidFill>
                <a:latin typeface="Catamaran"/>
                <a:ea typeface="Catamaran"/>
                <a:cs typeface="Catamaran"/>
                <a:sym typeface="Catamaran"/>
              </a:endParaRPr>
            </a:p>
          </p:txBody>
        </p:sp>
      </p:grpSp>
      <p:grpSp>
        <p:nvGrpSpPr>
          <p:cNvPr id="1032" name="Google Shape;1032;p30"/>
          <p:cNvGrpSpPr/>
          <p:nvPr/>
        </p:nvGrpSpPr>
        <p:grpSpPr>
          <a:xfrm>
            <a:off x="1366772" y="2445531"/>
            <a:ext cx="2182200" cy="1003852"/>
            <a:chOff x="1366772" y="2452900"/>
            <a:chExt cx="2182200" cy="1003852"/>
          </a:xfrm>
        </p:grpSpPr>
        <p:sp>
          <p:nvSpPr>
            <p:cNvPr id="1033" name="Google Shape;1033;p30"/>
            <p:cNvSpPr txBox="1"/>
            <p:nvPr/>
          </p:nvSpPr>
          <p:spPr>
            <a:xfrm>
              <a:off x="1366772" y="2452900"/>
              <a:ext cx="2182200" cy="45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dirty="0">
                  <a:solidFill>
                    <a:schemeClr val="lt1"/>
                  </a:solidFill>
                  <a:latin typeface="Red Hat Text"/>
                  <a:ea typeface="Red Hat Text"/>
                  <a:cs typeface="Red Hat Text"/>
                  <a:sym typeface="Red Hat Text"/>
                </a:rPr>
                <a:t>ParaThyroid</a:t>
              </a:r>
              <a:endParaRPr sz="2500" dirty="0">
                <a:solidFill>
                  <a:schemeClr val="lt1"/>
                </a:solidFill>
                <a:latin typeface="Red Hat Text"/>
                <a:ea typeface="Red Hat Text"/>
                <a:cs typeface="Red Hat Text"/>
                <a:sym typeface="Red Hat Text"/>
              </a:endParaRPr>
            </a:p>
          </p:txBody>
        </p:sp>
        <p:sp>
          <p:nvSpPr>
            <p:cNvPr id="1034" name="Google Shape;1034;p30"/>
            <p:cNvSpPr txBox="1"/>
            <p:nvPr/>
          </p:nvSpPr>
          <p:spPr>
            <a:xfrm>
              <a:off x="1366772" y="2686653"/>
              <a:ext cx="2182200" cy="77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Venus is the second planet to the sun and has a beautiful name</a:t>
              </a:r>
              <a:endParaRPr>
                <a:solidFill>
                  <a:schemeClr val="dk1"/>
                </a:solidFill>
                <a:latin typeface="Catamaran"/>
                <a:ea typeface="Catamaran"/>
                <a:cs typeface="Catamaran"/>
                <a:sym typeface="Catamaran"/>
              </a:endParaRPr>
            </a:p>
          </p:txBody>
        </p:sp>
      </p:grpSp>
      <p:grpSp>
        <p:nvGrpSpPr>
          <p:cNvPr id="1035" name="Google Shape;1035;p30"/>
          <p:cNvGrpSpPr/>
          <p:nvPr/>
        </p:nvGrpSpPr>
        <p:grpSpPr>
          <a:xfrm>
            <a:off x="1366772" y="3549152"/>
            <a:ext cx="2182200" cy="1009598"/>
            <a:chOff x="1366772" y="3549152"/>
            <a:chExt cx="2182200" cy="1009598"/>
          </a:xfrm>
        </p:grpSpPr>
        <p:sp>
          <p:nvSpPr>
            <p:cNvPr id="1036" name="Google Shape;1036;p30"/>
            <p:cNvSpPr txBox="1"/>
            <p:nvPr/>
          </p:nvSpPr>
          <p:spPr>
            <a:xfrm>
              <a:off x="1366772" y="3549152"/>
              <a:ext cx="2182200" cy="446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500" dirty="0">
                  <a:solidFill>
                    <a:schemeClr val="lt1"/>
                  </a:solidFill>
                  <a:latin typeface="Red Hat Text"/>
                  <a:ea typeface="Red Hat Text"/>
                  <a:cs typeface="Red Hat Text"/>
                  <a:sym typeface="Red Hat Text"/>
                </a:rPr>
                <a:t>Pancreas</a:t>
              </a:r>
              <a:endParaRPr sz="2500" dirty="0">
                <a:solidFill>
                  <a:schemeClr val="lt1"/>
                </a:solidFill>
                <a:latin typeface="Red Hat Text"/>
                <a:ea typeface="Red Hat Text"/>
                <a:cs typeface="Red Hat Text"/>
                <a:sym typeface="Red Hat Text"/>
              </a:endParaRPr>
            </a:p>
          </p:txBody>
        </p:sp>
        <p:sp>
          <p:nvSpPr>
            <p:cNvPr id="1037" name="Google Shape;1037;p30"/>
            <p:cNvSpPr txBox="1"/>
            <p:nvPr/>
          </p:nvSpPr>
          <p:spPr>
            <a:xfrm>
              <a:off x="1366772" y="3788651"/>
              <a:ext cx="2182200" cy="77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Saturn is a gas giant and is composed of hydrogen and helium</a:t>
              </a:r>
              <a:endParaRPr>
                <a:solidFill>
                  <a:schemeClr val="dk1"/>
                </a:solidFill>
                <a:latin typeface="Catamaran"/>
                <a:ea typeface="Catamaran"/>
                <a:cs typeface="Catamaran"/>
                <a:sym typeface="Catamaran"/>
              </a:endParaRPr>
            </a:p>
          </p:txBody>
        </p:sp>
      </p:grpSp>
      <p:sp>
        <p:nvSpPr>
          <p:cNvPr id="1038" name="Google Shape;1038;p30"/>
          <p:cNvSpPr/>
          <p:nvPr/>
        </p:nvSpPr>
        <p:spPr>
          <a:xfrm>
            <a:off x="3703140" y="1551448"/>
            <a:ext cx="620400" cy="6204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Red Hat Text"/>
                <a:ea typeface="Red Hat Text"/>
                <a:cs typeface="Red Hat Text"/>
                <a:sym typeface="Red Hat Text"/>
              </a:rPr>
              <a:t>1</a:t>
            </a:r>
            <a:endParaRPr sz="3000">
              <a:solidFill>
                <a:schemeClr val="lt1"/>
              </a:solidFill>
              <a:latin typeface="Red Hat Text"/>
              <a:ea typeface="Red Hat Text"/>
              <a:cs typeface="Red Hat Text"/>
              <a:sym typeface="Red Hat Text"/>
            </a:endParaRPr>
          </a:p>
        </p:txBody>
      </p:sp>
      <p:sp>
        <p:nvSpPr>
          <p:cNvPr id="1039" name="Google Shape;1039;p30"/>
          <p:cNvSpPr/>
          <p:nvPr/>
        </p:nvSpPr>
        <p:spPr>
          <a:xfrm>
            <a:off x="3703791" y="2633962"/>
            <a:ext cx="618900" cy="6189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Red Hat Text"/>
                <a:ea typeface="Red Hat Text"/>
                <a:cs typeface="Red Hat Text"/>
                <a:sym typeface="Red Hat Text"/>
              </a:rPr>
              <a:t>3</a:t>
            </a:r>
            <a:endParaRPr sz="3000">
              <a:solidFill>
                <a:schemeClr val="lt1"/>
              </a:solidFill>
              <a:latin typeface="Red Hat Text"/>
              <a:ea typeface="Red Hat Text"/>
              <a:cs typeface="Red Hat Text"/>
              <a:sym typeface="Red Hat Text"/>
            </a:endParaRPr>
          </a:p>
        </p:txBody>
      </p:sp>
      <p:sp>
        <p:nvSpPr>
          <p:cNvPr id="1040" name="Google Shape;1040;p30"/>
          <p:cNvSpPr/>
          <p:nvPr/>
        </p:nvSpPr>
        <p:spPr>
          <a:xfrm>
            <a:off x="4821960" y="1552099"/>
            <a:ext cx="618900" cy="6189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Red Hat Text"/>
                <a:ea typeface="Red Hat Text"/>
                <a:cs typeface="Red Hat Text"/>
                <a:sym typeface="Red Hat Text"/>
              </a:rPr>
              <a:t>2</a:t>
            </a:r>
            <a:endParaRPr sz="3000">
              <a:solidFill>
                <a:schemeClr val="lt1"/>
              </a:solidFill>
              <a:latin typeface="Red Hat Text"/>
              <a:ea typeface="Red Hat Text"/>
              <a:cs typeface="Red Hat Text"/>
              <a:sym typeface="Red Hat Text"/>
            </a:endParaRPr>
          </a:p>
        </p:txBody>
      </p:sp>
      <p:sp>
        <p:nvSpPr>
          <p:cNvPr id="1041" name="Google Shape;1041;p30"/>
          <p:cNvSpPr/>
          <p:nvPr/>
        </p:nvSpPr>
        <p:spPr>
          <a:xfrm>
            <a:off x="4821960" y="2633538"/>
            <a:ext cx="618900" cy="6189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Red Hat Text"/>
                <a:ea typeface="Red Hat Text"/>
                <a:cs typeface="Red Hat Text"/>
                <a:sym typeface="Red Hat Text"/>
              </a:rPr>
              <a:t>4</a:t>
            </a:r>
            <a:endParaRPr sz="3000">
              <a:solidFill>
                <a:schemeClr val="lt1"/>
              </a:solidFill>
              <a:latin typeface="Red Hat Text"/>
              <a:ea typeface="Red Hat Text"/>
              <a:cs typeface="Red Hat Text"/>
              <a:sym typeface="Red Hat Text"/>
            </a:endParaRPr>
          </a:p>
        </p:txBody>
      </p:sp>
      <p:sp>
        <p:nvSpPr>
          <p:cNvPr id="1042" name="Google Shape;1042;p30"/>
          <p:cNvSpPr/>
          <p:nvPr/>
        </p:nvSpPr>
        <p:spPr>
          <a:xfrm>
            <a:off x="4821960" y="3714976"/>
            <a:ext cx="618900" cy="6189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Red Hat Text"/>
                <a:ea typeface="Red Hat Text"/>
                <a:cs typeface="Red Hat Text"/>
                <a:sym typeface="Red Hat Text"/>
              </a:rPr>
              <a:t>6</a:t>
            </a:r>
            <a:endParaRPr sz="3000">
              <a:solidFill>
                <a:schemeClr val="lt1"/>
              </a:solidFill>
              <a:latin typeface="Red Hat Text"/>
              <a:ea typeface="Red Hat Text"/>
              <a:cs typeface="Red Hat Text"/>
              <a:sym typeface="Red Hat Text"/>
            </a:endParaRPr>
          </a:p>
        </p:txBody>
      </p:sp>
      <p:sp>
        <p:nvSpPr>
          <p:cNvPr id="1043" name="Google Shape;1043;p30"/>
          <p:cNvSpPr/>
          <p:nvPr/>
        </p:nvSpPr>
        <p:spPr>
          <a:xfrm>
            <a:off x="3703791" y="3714976"/>
            <a:ext cx="618900" cy="6189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Red Hat Text"/>
                <a:ea typeface="Red Hat Text"/>
                <a:cs typeface="Red Hat Text"/>
                <a:sym typeface="Red Hat Text"/>
              </a:rPr>
              <a:t>5</a:t>
            </a:r>
            <a:endParaRPr sz="3000">
              <a:solidFill>
                <a:schemeClr val="lt1"/>
              </a:solidFill>
              <a:latin typeface="Red Hat Text"/>
              <a:ea typeface="Red Hat Text"/>
              <a:cs typeface="Red Hat Text"/>
              <a:sym typeface="Red Hat Text"/>
            </a:endParaRPr>
          </a:p>
        </p:txBody>
      </p:sp>
      <p:cxnSp>
        <p:nvCxnSpPr>
          <p:cNvPr id="1044" name="Google Shape;1044;p30"/>
          <p:cNvCxnSpPr>
            <a:stCxn id="1038" idx="0"/>
            <a:endCxn id="1040" idx="0"/>
          </p:cNvCxnSpPr>
          <p:nvPr/>
        </p:nvCxnSpPr>
        <p:spPr>
          <a:xfrm rot="-5400000" flipH="1">
            <a:off x="4572090" y="992698"/>
            <a:ext cx="600" cy="1118100"/>
          </a:xfrm>
          <a:prstGeom prst="curvedConnector3">
            <a:avLst>
              <a:gd name="adj1" fmla="val -39687500"/>
            </a:avLst>
          </a:prstGeom>
          <a:noFill/>
          <a:ln w="19050" cap="flat" cmpd="sng">
            <a:solidFill>
              <a:schemeClr val="lt2"/>
            </a:solidFill>
            <a:prstDash val="solid"/>
            <a:round/>
            <a:headEnd type="none" w="med" len="med"/>
            <a:tailEnd type="none" w="med" len="med"/>
          </a:ln>
        </p:spPr>
      </p:cxnSp>
      <p:cxnSp>
        <p:nvCxnSpPr>
          <p:cNvPr id="1045" name="Google Shape;1045;p30"/>
          <p:cNvCxnSpPr>
            <a:stCxn id="1040" idx="4"/>
            <a:endCxn id="1039" idx="0"/>
          </p:cNvCxnSpPr>
          <p:nvPr/>
        </p:nvCxnSpPr>
        <p:spPr>
          <a:xfrm rot="5400000">
            <a:off x="4340910" y="1843399"/>
            <a:ext cx="462900" cy="1118100"/>
          </a:xfrm>
          <a:prstGeom prst="curvedConnector3">
            <a:avLst>
              <a:gd name="adj1" fmla="val 50007"/>
            </a:avLst>
          </a:prstGeom>
          <a:noFill/>
          <a:ln w="19050" cap="flat" cmpd="sng">
            <a:solidFill>
              <a:schemeClr val="lt2"/>
            </a:solidFill>
            <a:prstDash val="solid"/>
            <a:round/>
            <a:headEnd type="none" w="med" len="med"/>
            <a:tailEnd type="none" w="med" len="med"/>
          </a:ln>
        </p:spPr>
      </p:cxnSp>
      <p:cxnSp>
        <p:nvCxnSpPr>
          <p:cNvPr id="1046" name="Google Shape;1046;p30"/>
          <p:cNvCxnSpPr>
            <a:stCxn id="1039" idx="6"/>
            <a:endCxn id="1041" idx="2"/>
          </p:cNvCxnSpPr>
          <p:nvPr/>
        </p:nvCxnSpPr>
        <p:spPr>
          <a:xfrm>
            <a:off x="4322691" y="2943412"/>
            <a:ext cx="499200" cy="600"/>
          </a:xfrm>
          <a:prstGeom prst="curvedConnector3">
            <a:avLst>
              <a:gd name="adj1" fmla="val 50007"/>
            </a:avLst>
          </a:prstGeom>
          <a:noFill/>
          <a:ln w="19050" cap="flat" cmpd="sng">
            <a:solidFill>
              <a:schemeClr val="lt2"/>
            </a:solidFill>
            <a:prstDash val="solid"/>
            <a:round/>
            <a:headEnd type="none" w="med" len="med"/>
            <a:tailEnd type="none" w="med" len="med"/>
          </a:ln>
        </p:spPr>
      </p:cxnSp>
      <p:cxnSp>
        <p:nvCxnSpPr>
          <p:cNvPr id="1047" name="Google Shape;1047;p30"/>
          <p:cNvCxnSpPr>
            <a:stCxn id="1041" idx="4"/>
            <a:endCxn id="1043" idx="0"/>
          </p:cNvCxnSpPr>
          <p:nvPr/>
        </p:nvCxnSpPr>
        <p:spPr>
          <a:xfrm rot="5400000">
            <a:off x="4341060" y="2924688"/>
            <a:ext cx="462600" cy="1118100"/>
          </a:xfrm>
          <a:prstGeom prst="curvedConnector3">
            <a:avLst>
              <a:gd name="adj1" fmla="val 49993"/>
            </a:avLst>
          </a:prstGeom>
          <a:noFill/>
          <a:ln w="19050" cap="flat" cmpd="sng">
            <a:solidFill>
              <a:schemeClr val="lt2"/>
            </a:solidFill>
            <a:prstDash val="solid"/>
            <a:round/>
            <a:headEnd type="none" w="med" len="med"/>
            <a:tailEnd type="none" w="med" len="med"/>
          </a:ln>
        </p:spPr>
      </p:cxnSp>
      <p:cxnSp>
        <p:nvCxnSpPr>
          <p:cNvPr id="1048" name="Google Shape;1048;p30"/>
          <p:cNvCxnSpPr>
            <a:stCxn id="1043" idx="4"/>
            <a:endCxn id="1042" idx="4"/>
          </p:cNvCxnSpPr>
          <p:nvPr/>
        </p:nvCxnSpPr>
        <p:spPr>
          <a:xfrm rot="-5400000" flipH="1">
            <a:off x="4571991" y="3775126"/>
            <a:ext cx="600" cy="1118100"/>
          </a:xfrm>
          <a:prstGeom prst="curvedConnector3">
            <a:avLst>
              <a:gd name="adj1" fmla="val 39687500"/>
            </a:avLst>
          </a:prstGeom>
          <a:noFill/>
          <a:ln w="19050" cap="flat" cmpd="sng">
            <a:solidFill>
              <a:schemeClr val="lt2"/>
            </a:solidFill>
            <a:prstDash val="solid"/>
            <a:round/>
            <a:headEnd type="none" w="med" len="med"/>
            <a:tailEnd type="none" w="med" len="med"/>
          </a:ln>
        </p:spPr>
      </p:cxnSp>
      <p:grpSp>
        <p:nvGrpSpPr>
          <p:cNvPr id="1049" name="Google Shape;1049;p30"/>
          <p:cNvGrpSpPr/>
          <p:nvPr/>
        </p:nvGrpSpPr>
        <p:grpSpPr>
          <a:xfrm>
            <a:off x="777550" y="3795423"/>
            <a:ext cx="522748" cy="457361"/>
            <a:chOff x="3912603" y="4083848"/>
            <a:chExt cx="522748" cy="457361"/>
          </a:xfrm>
        </p:grpSpPr>
        <p:sp>
          <p:nvSpPr>
            <p:cNvPr id="1050" name="Google Shape;1050;p30"/>
            <p:cNvSpPr/>
            <p:nvPr/>
          </p:nvSpPr>
          <p:spPr>
            <a:xfrm>
              <a:off x="4030619" y="4265320"/>
              <a:ext cx="83257" cy="83573"/>
            </a:xfrm>
            <a:custGeom>
              <a:avLst/>
              <a:gdLst/>
              <a:ahLst/>
              <a:cxnLst/>
              <a:rect l="l" t="t" r="r" b="b"/>
              <a:pathLst>
                <a:path w="5521" h="5542" extrusionOk="0">
                  <a:moveTo>
                    <a:pt x="0" y="2391"/>
                  </a:moveTo>
                  <a:cubicBezTo>
                    <a:pt x="550" y="2898"/>
                    <a:pt x="910" y="3596"/>
                    <a:pt x="1015" y="4336"/>
                  </a:cubicBezTo>
                  <a:cubicBezTo>
                    <a:pt x="1586" y="4569"/>
                    <a:pt x="2052" y="4971"/>
                    <a:pt x="2327" y="5521"/>
                  </a:cubicBezTo>
                  <a:cubicBezTo>
                    <a:pt x="4357" y="5542"/>
                    <a:pt x="5520" y="3237"/>
                    <a:pt x="4315" y="1629"/>
                  </a:cubicBezTo>
                  <a:cubicBezTo>
                    <a:pt x="3109" y="1"/>
                    <a:pt x="571" y="445"/>
                    <a:pt x="0" y="2391"/>
                  </a:cubicBezTo>
                  <a:close/>
                  <a:moveTo>
                    <a:pt x="0" y="239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0"/>
            <p:cNvSpPr/>
            <p:nvPr/>
          </p:nvSpPr>
          <p:spPr>
            <a:xfrm>
              <a:off x="3932388" y="4272664"/>
              <a:ext cx="113552" cy="117066"/>
            </a:xfrm>
            <a:custGeom>
              <a:avLst/>
              <a:gdLst/>
              <a:ahLst/>
              <a:cxnLst/>
              <a:rect l="l" t="t" r="r" b="b"/>
              <a:pathLst>
                <a:path w="7530" h="7763" extrusionOk="0">
                  <a:moveTo>
                    <a:pt x="4759" y="4632"/>
                  </a:moveTo>
                  <a:cubicBezTo>
                    <a:pt x="5415" y="3786"/>
                    <a:pt x="6535" y="3469"/>
                    <a:pt x="7529" y="3849"/>
                  </a:cubicBezTo>
                  <a:cubicBezTo>
                    <a:pt x="7170" y="1015"/>
                    <a:pt x="3575" y="0"/>
                    <a:pt x="1777" y="2242"/>
                  </a:cubicBezTo>
                  <a:cubicBezTo>
                    <a:pt x="0" y="4463"/>
                    <a:pt x="1777" y="7762"/>
                    <a:pt x="4611" y="7487"/>
                  </a:cubicBezTo>
                  <a:cubicBezTo>
                    <a:pt x="4040" y="6599"/>
                    <a:pt x="4082" y="5457"/>
                    <a:pt x="4738" y="4632"/>
                  </a:cubicBezTo>
                  <a:close/>
                  <a:moveTo>
                    <a:pt x="4759" y="463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0"/>
            <p:cNvSpPr/>
            <p:nvPr/>
          </p:nvSpPr>
          <p:spPr>
            <a:xfrm>
              <a:off x="3983735" y="4323695"/>
              <a:ext cx="97930" cy="81975"/>
            </a:xfrm>
            <a:custGeom>
              <a:avLst/>
              <a:gdLst/>
              <a:ahLst/>
              <a:cxnLst/>
              <a:rect l="l" t="t" r="r" b="b"/>
              <a:pathLst>
                <a:path w="6494" h="5436" extrusionOk="0">
                  <a:moveTo>
                    <a:pt x="1354" y="1248"/>
                  </a:moveTo>
                  <a:cubicBezTo>
                    <a:pt x="0" y="2940"/>
                    <a:pt x="1396" y="5435"/>
                    <a:pt x="3553" y="5182"/>
                  </a:cubicBezTo>
                  <a:cubicBezTo>
                    <a:pt x="5711" y="4928"/>
                    <a:pt x="6493" y="2200"/>
                    <a:pt x="4780" y="846"/>
                  </a:cubicBezTo>
                  <a:cubicBezTo>
                    <a:pt x="3723" y="0"/>
                    <a:pt x="2179" y="169"/>
                    <a:pt x="1354" y="1248"/>
                  </a:cubicBezTo>
                  <a:close/>
                  <a:moveTo>
                    <a:pt x="1354" y="1248"/>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0"/>
            <p:cNvSpPr/>
            <p:nvPr/>
          </p:nvSpPr>
          <p:spPr>
            <a:xfrm>
              <a:off x="3927924" y="4367382"/>
              <a:ext cx="89952" cy="82623"/>
            </a:xfrm>
            <a:custGeom>
              <a:avLst/>
              <a:gdLst/>
              <a:ahLst/>
              <a:cxnLst/>
              <a:rect l="l" t="t" r="r" b="b"/>
              <a:pathLst>
                <a:path w="5965" h="5479" extrusionOk="0">
                  <a:moveTo>
                    <a:pt x="4928" y="1206"/>
                  </a:moveTo>
                  <a:cubicBezTo>
                    <a:pt x="3828" y="1312"/>
                    <a:pt x="2750" y="868"/>
                    <a:pt x="2073" y="1"/>
                  </a:cubicBezTo>
                  <a:cubicBezTo>
                    <a:pt x="656" y="550"/>
                    <a:pt x="0" y="2221"/>
                    <a:pt x="677" y="3596"/>
                  </a:cubicBezTo>
                  <a:cubicBezTo>
                    <a:pt x="1333" y="4971"/>
                    <a:pt x="3046" y="5478"/>
                    <a:pt x="4357" y="4717"/>
                  </a:cubicBezTo>
                  <a:cubicBezTo>
                    <a:pt x="4272" y="4061"/>
                    <a:pt x="4463" y="3406"/>
                    <a:pt x="4865" y="2898"/>
                  </a:cubicBezTo>
                  <a:cubicBezTo>
                    <a:pt x="5139" y="2517"/>
                    <a:pt x="5541" y="2242"/>
                    <a:pt x="5964" y="2094"/>
                  </a:cubicBezTo>
                  <a:cubicBezTo>
                    <a:pt x="5541" y="1904"/>
                    <a:pt x="5182" y="1608"/>
                    <a:pt x="4907" y="1206"/>
                  </a:cubicBezTo>
                  <a:close/>
                  <a:moveTo>
                    <a:pt x="4928" y="120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0"/>
            <p:cNvSpPr/>
            <p:nvPr/>
          </p:nvSpPr>
          <p:spPr>
            <a:xfrm>
              <a:off x="3981820" y="4398959"/>
              <a:ext cx="101111" cy="77511"/>
            </a:xfrm>
            <a:custGeom>
              <a:avLst/>
              <a:gdLst/>
              <a:ahLst/>
              <a:cxnLst/>
              <a:rect l="l" t="t" r="r" b="b"/>
              <a:pathLst>
                <a:path w="6705" h="5140" extrusionOk="0">
                  <a:moveTo>
                    <a:pt x="2390" y="0"/>
                  </a:moveTo>
                  <a:cubicBezTo>
                    <a:pt x="0" y="846"/>
                    <a:pt x="297" y="4315"/>
                    <a:pt x="2792" y="4738"/>
                  </a:cubicBezTo>
                  <a:cubicBezTo>
                    <a:pt x="5288" y="5140"/>
                    <a:pt x="6705" y="1967"/>
                    <a:pt x="4717" y="402"/>
                  </a:cubicBezTo>
                  <a:cubicBezTo>
                    <a:pt x="4569" y="275"/>
                    <a:pt x="4378" y="170"/>
                    <a:pt x="4188" y="85"/>
                  </a:cubicBezTo>
                  <a:cubicBezTo>
                    <a:pt x="3596" y="296"/>
                    <a:pt x="2961" y="254"/>
                    <a:pt x="2390" y="0"/>
                  </a:cubicBezTo>
                  <a:close/>
                  <a:moveTo>
                    <a:pt x="239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p:nvPr/>
          </p:nvSpPr>
          <p:spPr>
            <a:xfrm>
              <a:off x="4045291" y="4339951"/>
              <a:ext cx="79743" cy="86454"/>
            </a:xfrm>
            <a:custGeom>
              <a:avLst/>
              <a:gdLst/>
              <a:ahLst/>
              <a:cxnLst/>
              <a:rect l="l" t="t" r="r" b="b"/>
              <a:pathLst>
                <a:path w="5288" h="5733" extrusionOk="0">
                  <a:moveTo>
                    <a:pt x="1100" y="3194"/>
                  </a:moveTo>
                  <a:cubicBezTo>
                    <a:pt x="804" y="3575"/>
                    <a:pt x="423" y="3850"/>
                    <a:pt x="0" y="3998"/>
                  </a:cubicBezTo>
                  <a:cubicBezTo>
                    <a:pt x="550" y="4252"/>
                    <a:pt x="994" y="4696"/>
                    <a:pt x="1227" y="5246"/>
                  </a:cubicBezTo>
                  <a:cubicBezTo>
                    <a:pt x="2517" y="5732"/>
                    <a:pt x="3934" y="5225"/>
                    <a:pt x="4611" y="4040"/>
                  </a:cubicBezTo>
                  <a:cubicBezTo>
                    <a:pt x="5288" y="2856"/>
                    <a:pt x="4991" y="1354"/>
                    <a:pt x="3934" y="508"/>
                  </a:cubicBezTo>
                  <a:cubicBezTo>
                    <a:pt x="3638" y="276"/>
                    <a:pt x="3299" y="106"/>
                    <a:pt x="2940" y="1"/>
                  </a:cubicBezTo>
                  <a:cubicBezTo>
                    <a:pt x="2496" y="381"/>
                    <a:pt x="1946" y="572"/>
                    <a:pt x="1354" y="572"/>
                  </a:cubicBezTo>
                  <a:cubicBezTo>
                    <a:pt x="1798" y="1439"/>
                    <a:pt x="1692" y="2454"/>
                    <a:pt x="1100" y="3215"/>
                  </a:cubicBezTo>
                  <a:close/>
                  <a:moveTo>
                    <a:pt x="1100" y="319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4079101" y="4091192"/>
              <a:ext cx="170962" cy="319575"/>
            </a:xfrm>
            <a:custGeom>
              <a:avLst/>
              <a:gdLst/>
              <a:ahLst/>
              <a:cxnLst/>
              <a:rect l="l" t="t" r="r" b="b"/>
              <a:pathLst>
                <a:path w="11337" h="21192" extrusionOk="0">
                  <a:moveTo>
                    <a:pt x="2517" y="11971"/>
                  </a:moveTo>
                  <a:cubicBezTo>
                    <a:pt x="3743" y="15672"/>
                    <a:pt x="5583" y="18908"/>
                    <a:pt x="8312" y="21192"/>
                  </a:cubicBezTo>
                  <a:cubicBezTo>
                    <a:pt x="8502" y="20515"/>
                    <a:pt x="8925" y="19944"/>
                    <a:pt x="9517" y="19563"/>
                  </a:cubicBezTo>
                  <a:cubicBezTo>
                    <a:pt x="8777" y="18929"/>
                    <a:pt x="8100" y="18210"/>
                    <a:pt x="7508" y="17427"/>
                  </a:cubicBezTo>
                  <a:cubicBezTo>
                    <a:pt x="8777" y="16751"/>
                    <a:pt x="10236" y="15439"/>
                    <a:pt x="11336" y="14234"/>
                  </a:cubicBezTo>
                  <a:cubicBezTo>
                    <a:pt x="11082" y="14170"/>
                    <a:pt x="10829" y="14086"/>
                    <a:pt x="10575" y="13938"/>
                  </a:cubicBezTo>
                  <a:cubicBezTo>
                    <a:pt x="10173" y="13705"/>
                    <a:pt x="9834" y="13324"/>
                    <a:pt x="9623" y="12880"/>
                  </a:cubicBezTo>
                  <a:cubicBezTo>
                    <a:pt x="8692" y="14001"/>
                    <a:pt x="7572" y="14953"/>
                    <a:pt x="6324" y="15672"/>
                  </a:cubicBezTo>
                  <a:cubicBezTo>
                    <a:pt x="3743" y="11315"/>
                    <a:pt x="2623" y="4949"/>
                    <a:pt x="3024" y="0"/>
                  </a:cubicBezTo>
                  <a:lnTo>
                    <a:pt x="1057" y="0"/>
                  </a:lnTo>
                  <a:cubicBezTo>
                    <a:pt x="846" y="2813"/>
                    <a:pt x="1036" y="5626"/>
                    <a:pt x="1586" y="8396"/>
                  </a:cubicBezTo>
                  <a:cubicBezTo>
                    <a:pt x="1544" y="9602"/>
                    <a:pt x="909" y="11104"/>
                    <a:pt x="0" y="12330"/>
                  </a:cubicBezTo>
                  <a:cubicBezTo>
                    <a:pt x="233" y="12415"/>
                    <a:pt x="465" y="12542"/>
                    <a:pt x="656" y="12690"/>
                  </a:cubicBezTo>
                  <a:cubicBezTo>
                    <a:pt x="994" y="12965"/>
                    <a:pt x="1248" y="13303"/>
                    <a:pt x="1417" y="13705"/>
                  </a:cubicBezTo>
                  <a:cubicBezTo>
                    <a:pt x="1840" y="13155"/>
                    <a:pt x="2221" y="12584"/>
                    <a:pt x="2538" y="11950"/>
                  </a:cubicBezTo>
                  <a:close/>
                  <a:moveTo>
                    <a:pt x="2517" y="1197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0"/>
            <p:cNvSpPr/>
            <p:nvPr/>
          </p:nvSpPr>
          <p:spPr>
            <a:xfrm>
              <a:off x="4079101" y="4258308"/>
              <a:ext cx="170962" cy="152459"/>
            </a:xfrm>
            <a:custGeom>
              <a:avLst/>
              <a:gdLst/>
              <a:ahLst/>
              <a:cxnLst/>
              <a:rect l="l" t="t" r="r" b="b"/>
              <a:pathLst>
                <a:path w="11337" h="10110" extrusionOk="0">
                  <a:moveTo>
                    <a:pt x="7149" y="9031"/>
                  </a:moveTo>
                  <a:cubicBezTo>
                    <a:pt x="7508" y="9412"/>
                    <a:pt x="7910" y="9771"/>
                    <a:pt x="8312" y="10110"/>
                  </a:cubicBezTo>
                  <a:cubicBezTo>
                    <a:pt x="8502" y="9433"/>
                    <a:pt x="8925" y="8862"/>
                    <a:pt x="9517" y="8481"/>
                  </a:cubicBezTo>
                  <a:cubicBezTo>
                    <a:pt x="9137" y="8164"/>
                    <a:pt x="8777" y="7805"/>
                    <a:pt x="8439" y="7445"/>
                  </a:cubicBezTo>
                  <a:cubicBezTo>
                    <a:pt x="8206" y="7614"/>
                    <a:pt x="7994" y="7826"/>
                    <a:pt x="7804" y="8037"/>
                  </a:cubicBezTo>
                  <a:cubicBezTo>
                    <a:pt x="7550" y="8333"/>
                    <a:pt x="7339" y="8672"/>
                    <a:pt x="7170" y="9031"/>
                  </a:cubicBezTo>
                  <a:close/>
                  <a:moveTo>
                    <a:pt x="10173" y="4315"/>
                  </a:moveTo>
                  <a:cubicBezTo>
                    <a:pt x="10596" y="3934"/>
                    <a:pt x="10977" y="3532"/>
                    <a:pt x="11336" y="3152"/>
                  </a:cubicBezTo>
                  <a:cubicBezTo>
                    <a:pt x="11061" y="3088"/>
                    <a:pt x="10807" y="3004"/>
                    <a:pt x="10575" y="2877"/>
                  </a:cubicBezTo>
                  <a:cubicBezTo>
                    <a:pt x="10152" y="2623"/>
                    <a:pt x="9813" y="2242"/>
                    <a:pt x="9623" y="1819"/>
                  </a:cubicBezTo>
                  <a:cubicBezTo>
                    <a:pt x="9285" y="2200"/>
                    <a:pt x="8925" y="2560"/>
                    <a:pt x="8566" y="2919"/>
                  </a:cubicBezTo>
                  <a:cubicBezTo>
                    <a:pt x="8883" y="3406"/>
                    <a:pt x="9327" y="3829"/>
                    <a:pt x="9834" y="4125"/>
                  </a:cubicBezTo>
                  <a:cubicBezTo>
                    <a:pt x="9940" y="4188"/>
                    <a:pt x="10067" y="4251"/>
                    <a:pt x="10173" y="4315"/>
                  </a:cubicBezTo>
                  <a:close/>
                  <a:moveTo>
                    <a:pt x="804" y="0"/>
                  </a:moveTo>
                  <a:cubicBezTo>
                    <a:pt x="571" y="445"/>
                    <a:pt x="296" y="868"/>
                    <a:pt x="0" y="1248"/>
                  </a:cubicBezTo>
                  <a:cubicBezTo>
                    <a:pt x="233" y="1333"/>
                    <a:pt x="465" y="1460"/>
                    <a:pt x="656" y="1629"/>
                  </a:cubicBezTo>
                  <a:cubicBezTo>
                    <a:pt x="994" y="1883"/>
                    <a:pt x="1248" y="2242"/>
                    <a:pt x="1417" y="2623"/>
                  </a:cubicBezTo>
                  <a:cubicBezTo>
                    <a:pt x="1755" y="2200"/>
                    <a:pt x="2051" y="1735"/>
                    <a:pt x="2326" y="1269"/>
                  </a:cubicBezTo>
                  <a:cubicBezTo>
                    <a:pt x="2115" y="973"/>
                    <a:pt x="1861" y="698"/>
                    <a:pt x="1565" y="466"/>
                  </a:cubicBezTo>
                  <a:cubicBezTo>
                    <a:pt x="1332" y="275"/>
                    <a:pt x="1079" y="127"/>
                    <a:pt x="783" y="0"/>
                  </a:cubicBezTo>
                  <a:close/>
                  <a:moveTo>
                    <a:pt x="804" y="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0"/>
            <p:cNvSpPr/>
            <p:nvPr/>
          </p:nvSpPr>
          <p:spPr>
            <a:xfrm>
              <a:off x="4291819" y="4189423"/>
              <a:ext cx="91551" cy="82608"/>
            </a:xfrm>
            <a:custGeom>
              <a:avLst/>
              <a:gdLst/>
              <a:ahLst/>
              <a:cxnLst/>
              <a:rect l="l" t="t" r="r" b="b"/>
              <a:pathLst>
                <a:path w="6071" h="5478" extrusionOk="0">
                  <a:moveTo>
                    <a:pt x="1058" y="1502"/>
                  </a:moveTo>
                  <a:cubicBezTo>
                    <a:pt x="1" y="3299"/>
                    <a:pt x="1650" y="5478"/>
                    <a:pt x="3681" y="4949"/>
                  </a:cubicBezTo>
                  <a:cubicBezTo>
                    <a:pt x="5711" y="4420"/>
                    <a:pt x="6071" y="1692"/>
                    <a:pt x="4252" y="656"/>
                  </a:cubicBezTo>
                  <a:cubicBezTo>
                    <a:pt x="3131" y="0"/>
                    <a:pt x="1693" y="381"/>
                    <a:pt x="1058" y="1502"/>
                  </a:cubicBezTo>
                  <a:close/>
                  <a:moveTo>
                    <a:pt x="1058" y="150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4292453" y="4142856"/>
              <a:ext cx="76561" cy="59023"/>
            </a:xfrm>
            <a:custGeom>
              <a:avLst/>
              <a:gdLst/>
              <a:ahLst/>
              <a:cxnLst/>
              <a:rect l="l" t="t" r="r" b="b"/>
              <a:pathLst>
                <a:path w="5077" h="3914" extrusionOk="0">
                  <a:moveTo>
                    <a:pt x="868" y="3279"/>
                  </a:moveTo>
                  <a:cubicBezTo>
                    <a:pt x="1143" y="3427"/>
                    <a:pt x="1376" y="3659"/>
                    <a:pt x="1587" y="3913"/>
                  </a:cubicBezTo>
                  <a:cubicBezTo>
                    <a:pt x="2412" y="3257"/>
                    <a:pt x="3575" y="3236"/>
                    <a:pt x="4421" y="3871"/>
                  </a:cubicBezTo>
                  <a:cubicBezTo>
                    <a:pt x="5077" y="2750"/>
                    <a:pt x="4717" y="1312"/>
                    <a:pt x="3596" y="656"/>
                  </a:cubicBezTo>
                  <a:cubicBezTo>
                    <a:pt x="2475" y="0"/>
                    <a:pt x="1037" y="360"/>
                    <a:pt x="382" y="1481"/>
                  </a:cubicBezTo>
                  <a:cubicBezTo>
                    <a:pt x="107" y="1946"/>
                    <a:pt x="1" y="2454"/>
                    <a:pt x="64" y="2982"/>
                  </a:cubicBezTo>
                  <a:cubicBezTo>
                    <a:pt x="361" y="3025"/>
                    <a:pt x="614" y="3130"/>
                    <a:pt x="868" y="3257"/>
                  </a:cubicBezTo>
                  <a:close/>
                  <a:moveTo>
                    <a:pt x="868" y="3279"/>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4234410" y="4125634"/>
              <a:ext cx="73048" cy="76561"/>
            </a:xfrm>
            <a:custGeom>
              <a:avLst/>
              <a:gdLst/>
              <a:ahLst/>
              <a:cxnLst/>
              <a:rect l="l" t="t" r="r" b="b"/>
              <a:pathLst>
                <a:path w="4844" h="5077" extrusionOk="0">
                  <a:moveTo>
                    <a:pt x="3913" y="4124"/>
                  </a:moveTo>
                  <a:cubicBezTo>
                    <a:pt x="3808" y="3278"/>
                    <a:pt x="4167" y="2432"/>
                    <a:pt x="4844" y="1925"/>
                  </a:cubicBezTo>
                  <a:cubicBezTo>
                    <a:pt x="4083" y="148"/>
                    <a:pt x="1629" y="0"/>
                    <a:pt x="656" y="1671"/>
                  </a:cubicBezTo>
                  <a:cubicBezTo>
                    <a:pt x="1" y="2792"/>
                    <a:pt x="487" y="4442"/>
                    <a:pt x="1608" y="5076"/>
                  </a:cubicBezTo>
                  <a:cubicBezTo>
                    <a:pt x="2137" y="4357"/>
                    <a:pt x="3025" y="3976"/>
                    <a:pt x="3913" y="4124"/>
                  </a:cubicBezTo>
                  <a:close/>
                  <a:moveTo>
                    <a:pt x="3913" y="412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4237290" y="4181129"/>
              <a:ext cx="79110" cy="93783"/>
            </a:xfrm>
            <a:custGeom>
              <a:avLst/>
              <a:gdLst/>
              <a:ahLst/>
              <a:cxnLst/>
              <a:rect l="l" t="t" r="r" b="b"/>
              <a:pathLst>
                <a:path w="5246" h="6219" extrusionOk="0">
                  <a:moveTo>
                    <a:pt x="1311" y="1587"/>
                  </a:moveTo>
                  <a:cubicBezTo>
                    <a:pt x="0" y="3828"/>
                    <a:pt x="2750" y="6218"/>
                    <a:pt x="4801" y="4611"/>
                  </a:cubicBezTo>
                  <a:cubicBezTo>
                    <a:pt x="4251" y="3849"/>
                    <a:pt x="4188" y="2855"/>
                    <a:pt x="4674" y="2052"/>
                  </a:cubicBezTo>
                  <a:cubicBezTo>
                    <a:pt x="4801" y="1798"/>
                    <a:pt x="5013" y="1565"/>
                    <a:pt x="5245" y="1396"/>
                  </a:cubicBezTo>
                  <a:cubicBezTo>
                    <a:pt x="4230" y="0"/>
                    <a:pt x="2157" y="127"/>
                    <a:pt x="1311" y="1587"/>
                  </a:cubicBezTo>
                  <a:close/>
                  <a:moveTo>
                    <a:pt x="1311" y="1587"/>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4195820" y="4182396"/>
              <a:ext cx="62853" cy="72414"/>
            </a:xfrm>
            <a:custGeom>
              <a:avLst/>
              <a:gdLst/>
              <a:ahLst/>
              <a:cxnLst/>
              <a:rect l="l" t="t" r="r" b="b"/>
              <a:pathLst>
                <a:path w="4168" h="4802" extrusionOk="0">
                  <a:moveTo>
                    <a:pt x="4167" y="1312"/>
                  </a:moveTo>
                  <a:cubicBezTo>
                    <a:pt x="3765" y="1080"/>
                    <a:pt x="3427" y="720"/>
                    <a:pt x="3237" y="297"/>
                  </a:cubicBezTo>
                  <a:cubicBezTo>
                    <a:pt x="2200" y="1"/>
                    <a:pt x="1100" y="445"/>
                    <a:pt x="614" y="1397"/>
                  </a:cubicBezTo>
                  <a:cubicBezTo>
                    <a:pt x="1" y="2518"/>
                    <a:pt x="360" y="3914"/>
                    <a:pt x="1460" y="4611"/>
                  </a:cubicBezTo>
                  <a:cubicBezTo>
                    <a:pt x="1608" y="4696"/>
                    <a:pt x="1756" y="4760"/>
                    <a:pt x="1925" y="4802"/>
                  </a:cubicBezTo>
                  <a:cubicBezTo>
                    <a:pt x="2285" y="4062"/>
                    <a:pt x="3046" y="3554"/>
                    <a:pt x="3892" y="3533"/>
                  </a:cubicBezTo>
                  <a:cubicBezTo>
                    <a:pt x="3617" y="2793"/>
                    <a:pt x="3723" y="1968"/>
                    <a:pt x="4167" y="1312"/>
                  </a:cubicBezTo>
                  <a:close/>
                  <a:moveTo>
                    <a:pt x="4167" y="131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0"/>
            <p:cNvSpPr/>
            <p:nvPr/>
          </p:nvSpPr>
          <p:spPr>
            <a:xfrm>
              <a:off x="4208261" y="4235658"/>
              <a:ext cx="93466" cy="83573"/>
            </a:xfrm>
            <a:custGeom>
              <a:avLst/>
              <a:gdLst/>
              <a:ahLst/>
              <a:cxnLst/>
              <a:rect l="l" t="t" r="r" b="b"/>
              <a:pathLst>
                <a:path w="6198" h="5542" extrusionOk="0">
                  <a:moveTo>
                    <a:pt x="4082" y="1185"/>
                  </a:moveTo>
                  <a:cubicBezTo>
                    <a:pt x="3617" y="910"/>
                    <a:pt x="3258" y="487"/>
                    <a:pt x="3067" y="1"/>
                  </a:cubicBezTo>
                  <a:cubicBezTo>
                    <a:pt x="783" y="107"/>
                    <a:pt x="1" y="3068"/>
                    <a:pt x="1904" y="4315"/>
                  </a:cubicBezTo>
                  <a:cubicBezTo>
                    <a:pt x="3807" y="5542"/>
                    <a:pt x="6197" y="3617"/>
                    <a:pt x="5372" y="1502"/>
                  </a:cubicBezTo>
                  <a:cubicBezTo>
                    <a:pt x="4928" y="1524"/>
                    <a:pt x="4463" y="1418"/>
                    <a:pt x="4082" y="1185"/>
                  </a:cubicBezTo>
                  <a:close/>
                  <a:moveTo>
                    <a:pt x="4082" y="118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0"/>
            <p:cNvSpPr/>
            <p:nvPr/>
          </p:nvSpPr>
          <p:spPr>
            <a:xfrm>
              <a:off x="4287039" y="4250648"/>
              <a:ext cx="62838" cy="65085"/>
            </a:xfrm>
            <a:custGeom>
              <a:avLst/>
              <a:gdLst/>
              <a:ahLst/>
              <a:cxnLst/>
              <a:rect l="l" t="t" r="r" b="b"/>
              <a:pathLst>
                <a:path w="4167" h="4316" extrusionOk="0">
                  <a:moveTo>
                    <a:pt x="148" y="508"/>
                  </a:moveTo>
                  <a:cubicBezTo>
                    <a:pt x="402" y="1164"/>
                    <a:pt x="360" y="1904"/>
                    <a:pt x="0" y="2518"/>
                  </a:cubicBezTo>
                  <a:cubicBezTo>
                    <a:pt x="487" y="3892"/>
                    <a:pt x="2792" y="4315"/>
                    <a:pt x="3765" y="2645"/>
                  </a:cubicBezTo>
                  <a:cubicBezTo>
                    <a:pt x="4082" y="2116"/>
                    <a:pt x="4167" y="1481"/>
                    <a:pt x="4019" y="889"/>
                  </a:cubicBezTo>
                  <a:cubicBezTo>
                    <a:pt x="3067" y="1143"/>
                    <a:pt x="2073" y="783"/>
                    <a:pt x="1502" y="1"/>
                  </a:cubicBezTo>
                  <a:cubicBezTo>
                    <a:pt x="1121" y="297"/>
                    <a:pt x="635" y="466"/>
                    <a:pt x="148" y="508"/>
                  </a:cubicBezTo>
                  <a:close/>
                  <a:moveTo>
                    <a:pt x="148" y="508"/>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4260890" y="4377274"/>
              <a:ext cx="93451" cy="115151"/>
            </a:xfrm>
            <a:custGeom>
              <a:avLst/>
              <a:gdLst/>
              <a:ahLst/>
              <a:cxnLst/>
              <a:rect l="l" t="t" r="r" b="b"/>
              <a:pathLst>
                <a:path w="6197" h="7636" extrusionOk="0">
                  <a:moveTo>
                    <a:pt x="4907" y="1671"/>
                  </a:moveTo>
                  <a:cubicBezTo>
                    <a:pt x="2982" y="0"/>
                    <a:pt x="0" y="1481"/>
                    <a:pt x="148" y="4019"/>
                  </a:cubicBezTo>
                  <a:cubicBezTo>
                    <a:pt x="317" y="6557"/>
                    <a:pt x="3490" y="7635"/>
                    <a:pt x="5161" y="5711"/>
                  </a:cubicBezTo>
                  <a:cubicBezTo>
                    <a:pt x="6197" y="4526"/>
                    <a:pt x="6091" y="2728"/>
                    <a:pt x="4907" y="1671"/>
                  </a:cubicBezTo>
                  <a:close/>
                  <a:moveTo>
                    <a:pt x="4907" y="167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0"/>
            <p:cNvSpPr/>
            <p:nvPr/>
          </p:nvSpPr>
          <p:spPr>
            <a:xfrm>
              <a:off x="4255778" y="4337403"/>
              <a:ext cx="111004" cy="74646"/>
            </a:xfrm>
            <a:custGeom>
              <a:avLst/>
              <a:gdLst/>
              <a:ahLst/>
              <a:cxnLst/>
              <a:rect l="l" t="t" r="r" b="b"/>
              <a:pathLst>
                <a:path w="7361" h="4950" extrusionOk="0">
                  <a:moveTo>
                    <a:pt x="1249" y="4569"/>
                  </a:moveTo>
                  <a:cubicBezTo>
                    <a:pt x="2518" y="3152"/>
                    <a:pt x="4781" y="3342"/>
                    <a:pt x="5796" y="4949"/>
                  </a:cubicBezTo>
                  <a:cubicBezTo>
                    <a:pt x="7361" y="3194"/>
                    <a:pt x="6261" y="402"/>
                    <a:pt x="3913" y="191"/>
                  </a:cubicBezTo>
                  <a:cubicBezTo>
                    <a:pt x="1566" y="1"/>
                    <a:pt x="1" y="2560"/>
                    <a:pt x="1249" y="4569"/>
                  </a:cubicBezTo>
                  <a:close/>
                  <a:moveTo>
                    <a:pt x="1249" y="456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0"/>
            <p:cNvSpPr/>
            <p:nvPr/>
          </p:nvSpPr>
          <p:spPr>
            <a:xfrm>
              <a:off x="4342850" y="4350477"/>
              <a:ext cx="87087" cy="90269"/>
            </a:xfrm>
            <a:custGeom>
              <a:avLst/>
              <a:gdLst/>
              <a:ahLst/>
              <a:cxnLst/>
              <a:rect l="l" t="t" r="r" b="b"/>
              <a:pathLst>
                <a:path w="5775" h="5986" extrusionOk="0">
                  <a:moveTo>
                    <a:pt x="550" y="1164"/>
                  </a:moveTo>
                  <a:cubicBezTo>
                    <a:pt x="931" y="2158"/>
                    <a:pt x="720" y="3300"/>
                    <a:pt x="1" y="4104"/>
                  </a:cubicBezTo>
                  <a:cubicBezTo>
                    <a:pt x="106" y="4252"/>
                    <a:pt x="191" y="4421"/>
                    <a:pt x="254" y="4590"/>
                  </a:cubicBezTo>
                  <a:cubicBezTo>
                    <a:pt x="1523" y="4294"/>
                    <a:pt x="2835" y="4865"/>
                    <a:pt x="3448" y="5986"/>
                  </a:cubicBezTo>
                  <a:cubicBezTo>
                    <a:pt x="5098" y="5351"/>
                    <a:pt x="5774" y="3363"/>
                    <a:pt x="4865" y="1862"/>
                  </a:cubicBezTo>
                  <a:cubicBezTo>
                    <a:pt x="3956" y="339"/>
                    <a:pt x="1883" y="1"/>
                    <a:pt x="550" y="1164"/>
                  </a:cubicBezTo>
                  <a:close/>
                  <a:moveTo>
                    <a:pt x="550" y="116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0"/>
            <p:cNvSpPr/>
            <p:nvPr/>
          </p:nvSpPr>
          <p:spPr>
            <a:xfrm>
              <a:off x="4316701" y="4416497"/>
              <a:ext cx="89952" cy="96648"/>
            </a:xfrm>
            <a:custGeom>
              <a:avLst/>
              <a:gdLst/>
              <a:ahLst/>
              <a:cxnLst/>
              <a:rect l="l" t="t" r="r" b="b"/>
              <a:pathLst>
                <a:path w="5965" h="6409" extrusionOk="0">
                  <a:moveTo>
                    <a:pt x="4569" y="847"/>
                  </a:moveTo>
                  <a:cubicBezTo>
                    <a:pt x="3850" y="233"/>
                    <a:pt x="2898" y="1"/>
                    <a:pt x="1988" y="212"/>
                  </a:cubicBezTo>
                  <a:cubicBezTo>
                    <a:pt x="2602" y="1819"/>
                    <a:pt x="1671" y="3596"/>
                    <a:pt x="0" y="4019"/>
                  </a:cubicBezTo>
                  <a:cubicBezTo>
                    <a:pt x="677" y="5753"/>
                    <a:pt x="2792" y="6409"/>
                    <a:pt x="4315" y="5330"/>
                  </a:cubicBezTo>
                  <a:cubicBezTo>
                    <a:pt x="5838" y="4273"/>
                    <a:pt x="5964" y="2052"/>
                    <a:pt x="4569" y="847"/>
                  </a:cubicBezTo>
                  <a:close/>
                  <a:moveTo>
                    <a:pt x="4569" y="847"/>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0"/>
            <p:cNvSpPr/>
            <p:nvPr/>
          </p:nvSpPr>
          <p:spPr>
            <a:xfrm>
              <a:off x="4225482" y="4445210"/>
              <a:ext cx="96648" cy="95999"/>
            </a:xfrm>
            <a:custGeom>
              <a:avLst/>
              <a:gdLst/>
              <a:ahLst/>
              <a:cxnLst/>
              <a:rect l="l" t="t" r="r" b="b"/>
              <a:pathLst>
                <a:path w="6409" h="6366" extrusionOk="0">
                  <a:moveTo>
                    <a:pt x="6049" y="2115"/>
                  </a:moveTo>
                  <a:cubicBezTo>
                    <a:pt x="5161" y="2326"/>
                    <a:pt x="4188" y="2094"/>
                    <a:pt x="3490" y="1480"/>
                  </a:cubicBezTo>
                  <a:cubicBezTo>
                    <a:pt x="3046" y="1100"/>
                    <a:pt x="2729" y="571"/>
                    <a:pt x="2581" y="0"/>
                  </a:cubicBezTo>
                  <a:cubicBezTo>
                    <a:pt x="424" y="761"/>
                    <a:pt x="1" y="3659"/>
                    <a:pt x="1862" y="5012"/>
                  </a:cubicBezTo>
                  <a:cubicBezTo>
                    <a:pt x="3744" y="6366"/>
                    <a:pt x="6345" y="5055"/>
                    <a:pt x="6409" y="2749"/>
                  </a:cubicBezTo>
                  <a:cubicBezTo>
                    <a:pt x="6261" y="2559"/>
                    <a:pt x="6134" y="2326"/>
                    <a:pt x="6049" y="2115"/>
                  </a:cubicBezTo>
                  <a:close/>
                  <a:moveTo>
                    <a:pt x="6049" y="211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0"/>
            <p:cNvSpPr/>
            <p:nvPr/>
          </p:nvSpPr>
          <p:spPr>
            <a:xfrm>
              <a:off x="4196453" y="4371212"/>
              <a:ext cx="78160" cy="94099"/>
            </a:xfrm>
            <a:custGeom>
              <a:avLst/>
              <a:gdLst/>
              <a:ahLst/>
              <a:cxnLst/>
              <a:rect l="l" t="t" r="r" b="b"/>
              <a:pathLst>
                <a:path w="5183" h="6240" extrusionOk="0">
                  <a:moveTo>
                    <a:pt x="4506" y="4907"/>
                  </a:moveTo>
                  <a:cubicBezTo>
                    <a:pt x="4294" y="3976"/>
                    <a:pt x="4548" y="3025"/>
                    <a:pt x="5183" y="2327"/>
                  </a:cubicBezTo>
                  <a:cubicBezTo>
                    <a:pt x="4908" y="1904"/>
                    <a:pt x="4760" y="1417"/>
                    <a:pt x="4738" y="931"/>
                  </a:cubicBezTo>
                  <a:cubicBezTo>
                    <a:pt x="3173" y="0"/>
                    <a:pt x="1143" y="741"/>
                    <a:pt x="572" y="2475"/>
                  </a:cubicBezTo>
                  <a:cubicBezTo>
                    <a:pt x="1" y="4209"/>
                    <a:pt x="1143" y="6028"/>
                    <a:pt x="2962" y="6239"/>
                  </a:cubicBezTo>
                  <a:cubicBezTo>
                    <a:pt x="3300" y="5605"/>
                    <a:pt x="3850" y="5119"/>
                    <a:pt x="4527" y="4886"/>
                  </a:cubicBezTo>
                  <a:close/>
                  <a:moveTo>
                    <a:pt x="4506" y="4907"/>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3981503" y="4325595"/>
              <a:ext cx="62522" cy="85504"/>
            </a:xfrm>
            <a:custGeom>
              <a:avLst/>
              <a:gdLst/>
              <a:ahLst/>
              <a:cxnLst/>
              <a:rect l="l" t="t" r="r" b="b"/>
              <a:pathLst>
                <a:path w="4146" h="5670" extrusionOk="0">
                  <a:moveTo>
                    <a:pt x="1502" y="1122"/>
                  </a:moveTo>
                  <a:cubicBezTo>
                    <a:pt x="0" y="3004"/>
                    <a:pt x="1840" y="5669"/>
                    <a:pt x="4146" y="4950"/>
                  </a:cubicBezTo>
                  <a:cubicBezTo>
                    <a:pt x="1883" y="4252"/>
                    <a:pt x="1861" y="1016"/>
                    <a:pt x="4146" y="297"/>
                  </a:cubicBezTo>
                  <a:cubicBezTo>
                    <a:pt x="3173" y="1"/>
                    <a:pt x="2115" y="318"/>
                    <a:pt x="1502" y="1122"/>
                  </a:cubicBezTo>
                  <a:close/>
                  <a:moveTo>
                    <a:pt x="1502" y="11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3946729" y="4282858"/>
              <a:ext cx="61888" cy="105590"/>
            </a:xfrm>
            <a:custGeom>
              <a:avLst/>
              <a:gdLst/>
              <a:ahLst/>
              <a:cxnLst/>
              <a:rect l="l" t="t" r="r" b="b"/>
              <a:pathLst>
                <a:path w="4104" h="7002" extrusionOk="0">
                  <a:moveTo>
                    <a:pt x="4104" y="445"/>
                  </a:moveTo>
                  <a:cubicBezTo>
                    <a:pt x="2158" y="1"/>
                    <a:pt x="276" y="1397"/>
                    <a:pt x="149" y="3385"/>
                  </a:cubicBezTo>
                  <a:cubicBezTo>
                    <a:pt x="1" y="5373"/>
                    <a:pt x="1693" y="7001"/>
                    <a:pt x="3681" y="6811"/>
                  </a:cubicBezTo>
                  <a:cubicBezTo>
                    <a:pt x="3618" y="6726"/>
                    <a:pt x="3575" y="6642"/>
                    <a:pt x="3533" y="6557"/>
                  </a:cubicBezTo>
                  <a:cubicBezTo>
                    <a:pt x="678" y="5309"/>
                    <a:pt x="1058" y="1143"/>
                    <a:pt x="4104" y="445"/>
                  </a:cubicBezTo>
                  <a:close/>
                  <a:moveTo>
                    <a:pt x="4104" y="44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3929191" y="4367382"/>
              <a:ext cx="55193" cy="81025"/>
            </a:xfrm>
            <a:custGeom>
              <a:avLst/>
              <a:gdLst/>
              <a:ahLst/>
              <a:cxnLst/>
              <a:rect l="l" t="t" r="r" b="b"/>
              <a:pathLst>
                <a:path w="3660" h="5373" extrusionOk="0">
                  <a:moveTo>
                    <a:pt x="2581" y="572"/>
                  </a:moveTo>
                  <a:cubicBezTo>
                    <a:pt x="2348" y="402"/>
                    <a:pt x="2158" y="212"/>
                    <a:pt x="1989" y="1"/>
                  </a:cubicBezTo>
                  <a:cubicBezTo>
                    <a:pt x="678" y="508"/>
                    <a:pt x="1" y="1946"/>
                    <a:pt x="445" y="3300"/>
                  </a:cubicBezTo>
                  <a:cubicBezTo>
                    <a:pt x="889" y="4632"/>
                    <a:pt x="2306" y="5373"/>
                    <a:pt x="3660" y="4971"/>
                  </a:cubicBezTo>
                  <a:cubicBezTo>
                    <a:pt x="1735" y="4400"/>
                    <a:pt x="1143" y="1967"/>
                    <a:pt x="2581" y="572"/>
                  </a:cubicBezTo>
                  <a:close/>
                  <a:moveTo>
                    <a:pt x="2581" y="57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3989149" y="4398959"/>
              <a:ext cx="52011" cy="75913"/>
            </a:xfrm>
            <a:custGeom>
              <a:avLst/>
              <a:gdLst/>
              <a:ahLst/>
              <a:cxnLst/>
              <a:rect l="l" t="t" r="r" b="b"/>
              <a:pathLst>
                <a:path w="3449" h="5034" extrusionOk="0">
                  <a:moveTo>
                    <a:pt x="1904" y="0"/>
                  </a:moveTo>
                  <a:cubicBezTo>
                    <a:pt x="678" y="466"/>
                    <a:pt x="1" y="1819"/>
                    <a:pt x="424" y="3088"/>
                  </a:cubicBezTo>
                  <a:cubicBezTo>
                    <a:pt x="847" y="4336"/>
                    <a:pt x="2179" y="5034"/>
                    <a:pt x="3448" y="4653"/>
                  </a:cubicBezTo>
                  <a:cubicBezTo>
                    <a:pt x="1439" y="4019"/>
                    <a:pt x="1122" y="1312"/>
                    <a:pt x="2919" y="212"/>
                  </a:cubicBezTo>
                  <a:cubicBezTo>
                    <a:pt x="2581" y="212"/>
                    <a:pt x="2222" y="148"/>
                    <a:pt x="1904" y="0"/>
                  </a:cubicBezTo>
                  <a:close/>
                  <a:moveTo>
                    <a:pt x="1904" y="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4030619" y="4271383"/>
              <a:ext cx="48814" cy="44984"/>
            </a:xfrm>
            <a:custGeom>
              <a:avLst/>
              <a:gdLst/>
              <a:ahLst/>
              <a:cxnLst/>
              <a:rect l="l" t="t" r="r" b="b"/>
              <a:pathLst>
                <a:path w="3237" h="2983" extrusionOk="0">
                  <a:moveTo>
                    <a:pt x="0" y="1989"/>
                  </a:moveTo>
                  <a:cubicBezTo>
                    <a:pt x="296" y="2264"/>
                    <a:pt x="550" y="2602"/>
                    <a:pt x="719" y="2983"/>
                  </a:cubicBezTo>
                  <a:cubicBezTo>
                    <a:pt x="994" y="1756"/>
                    <a:pt x="1883" y="593"/>
                    <a:pt x="3236" y="402"/>
                  </a:cubicBezTo>
                  <a:cubicBezTo>
                    <a:pt x="2242" y="1"/>
                    <a:pt x="1100" y="318"/>
                    <a:pt x="423" y="1164"/>
                  </a:cubicBezTo>
                  <a:cubicBezTo>
                    <a:pt x="233" y="1396"/>
                    <a:pt x="85" y="1693"/>
                    <a:pt x="0" y="1989"/>
                  </a:cubicBezTo>
                  <a:close/>
                  <a:moveTo>
                    <a:pt x="0" y="1989"/>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4291186" y="4191006"/>
              <a:ext cx="58058" cy="82623"/>
            </a:xfrm>
            <a:custGeom>
              <a:avLst/>
              <a:gdLst/>
              <a:ahLst/>
              <a:cxnLst/>
              <a:rect l="l" t="t" r="r" b="b"/>
              <a:pathLst>
                <a:path w="3850" h="5479" extrusionOk="0">
                  <a:moveTo>
                    <a:pt x="1100" y="1397"/>
                  </a:moveTo>
                  <a:cubicBezTo>
                    <a:pt x="0" y="3258"/>
                    <a:pt x="1798" y="5479"/>
                    <a:pt x="3850" y="4802"/>
                  </a:cubicBezTo>
                  <a:cubicBezTo>
                    <a:pt x="1735" y="4104"/>
                    <a:pt x="1692" y="1037"/>
                    <a:pt x="3850" y="339"/>
                  </a:cubicBezTo>
                  <a:cubicBezTo>
                    <a:pt x="2792" y="1"/>
                    <a:pt x="1650" y="445"/>
                    <a:pt x="1079" y="1397"/>
                  </a:cubicBezTo>
                  <a:close/>
                  <a:moveTo>
                    <a:pt x="1100" y="1397"/>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4217505" y="4235658"/>
              <a:ext cx="49779" cy="75611"/>
            </a:xfrm>
            <a:custGeom>
              <a:avLst/>
              <a:gdLst/>
              <a:ahLst/>
              <a:cxnLst/>
              <a:rect l="l" t="t" r="r" b="b"/>
              <a:pathLst>
                <a:path w="3301" h="5014" extrusionOk="0">
                  <a:moveTo>
                    <a:pt x="2666" y="424"/>
                  </a:moveTo>
                  <a:cubicBezTo>
                    <a:pt x="2581" y="297"/>
                    <a:pt x="2518" y="149"/>
                    <a:pt x="2454" y="1"/>
                  </a:cubicBezTo>
                  <a:cubicBezTo>
                    <a:pt x="1037" y="64"/>
                    <a:pt x="1" y="1376"/>
                    <a:pt x="276" y="2771"/>
                  </a:cubicBezTo>
                  <a:cubicBezTo>
                    <a:pt x="530" y="4167"/>
                    <a:pt x="1968" y="5013"/>
                    <a:pt x="3300" y="4569"/>
                  </a:cubicBezTo>
                  <a:cubicBezTo>
                    <a:pt x="3152" y="4506"/>
                    <a:pt x="3004" y="4442"/>
                    <a:pt x="2856" y="4379"/>
                  </a:cubicBezTo>
                  <a:cubicBezTo>
                    <a:pt x="1735" y="3723"/>
                    <a:pt x="1354" y="2285"/>
                    <a:pt x="2010" y="1164"/>
                  </a:cubicBezTo>
                  <a:cubicBezTo>
                    <a:pt x="2179" y="868"/>
                    <a:pt x="2412" y="614"/>
                    <a:pt x="2666" y="424"/>
                  </a:cubicBezTo>
                  <a:close/>
                  <a:moveTo>
                    <a:pt x="2666" y="42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4240472" y="4183994"/>
              <a:ext cx="58058" cy="82623"/>
            </a:xfrm>
            <a:custGeom>
              <a:avLst/>
              <a:gdLst/>
              <a:ahLst/>
              <a:cxnLst/>
              <a:rect l="l" t="t" r="r" b="b"/>
              <a:pathLst>
                <a:path w="3850" h="5479" extrusionOk="0">
                  <a:moveTo>
                    <a:pt x="1100" y="1397"/>
                  </a:moveTo>
                  <a:cubicBezTo>
                    <a:pt x="1" y="3258"/>
                    <a:pt x="1798" y="5478"/>
                    <a:pt x="3850" y="4802"/>
                  </a:cubicBezTo>
                  <a:cubicBezTo>
                    <a:pt x="1735" y="4104"/>
                    <a:pt x="1693" y="1058"/>
                    <a:pt x="3850" y="339"/>
                  </a:cubicBezTo>
                  <a:cubicBezTo>
                    <a:pt x="2792" y="1"/>
                    <a:pt x="1650" y="445"/>
                    <a:pt x="1100" y="1397"/>
                  </a:cubicBezTo>
                  <a:close/>
                  <a:moveTo>
                    <a:pt x="1100" y="1397"/>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4195820" y="4182396"/>
              <a:ext cx="49131" cy="72414"/>
            </a:xfrm>
            <a:custGeom>
              <a:avLst/>
              <a:gdLst/>
              <a:ahLst/>
              <a:cxnLst/>
              <a:rect l="l" t="t" r="r" b="b"/>
              <a:pathLst>
                <a:path w="3258" h="4802" extrusionOk="0">
                  <a:moveTo>
                    <a:pt x="3258" y="360"/>
                  </a:moveTo>
                  <a:cubicBezTo>
                    <a:pt x="3258" y="339"/>
                    <a:pt x="3237" y="318"/>
                    <a:pt x="3215" y="297"/>
                  </a:cubicBezTo>
                  <a:cubicBezTo>
                    <a:pt x="2200" y="1"/>
                    <a:pt x="1100" y="445"/>
                    <a:pt x="593" y="1397"/>
                  </a:cubicBezTo>
                  <a:cubicBezTo>
                    <a:pt x="1" y="2518"/>
                    <a:pt x="360" y="3914"/>
                    <a:pt x="1460" y="4611"/>
                  </a:cubicBezTo>
                  <a:cubicBezTo>
                    <a:pt x="1608" y="4696"/>
                    <a:pt x="1756" y="4760"/>
                    <a:pt x="1904" y="4802"/>
                  </a:cubicBezTo>
                  <a:cubicBezTo>
                    <a:pt x="2031" y="4569"/>
                    <a:pt x="2200" y="4358"/>
                    <a:pt x="2391" y="4167"/>
                  </a:cubicBezTo>
                  <a:cubicBezTo>
                    <a:pt x="1714" y="3406"/>
                    <a:pt x="1587" y="2285"/>
                    <a:pt x="2073" y="1397"/>
                  </a:cubicBezTo>
                  <a:cubicBezTo>
                    <a:pt x="2327" y="910"/>
                    <a:pt x="2750" y="551"/>
                    <a:pt x="3258" y="360"/>
                  </a:cubicBezTo>
                  <a:close/>
                  <a:moveTo>
                    <a:pt x="3258" y="36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4234410" y="4129781"/>
              <a:ext cx="51679" cy="72731"/>
            </a:xfrm>
            <a:custGeom>
              <a:avLst/>
              <a:gdLst/>
              <a:ahLst/>
              <a:cxnLst/>
              <a:rect l="l" t="t" r="r" b="b"/>
              <a:pathLst>
                <a:path w="3427" h="4823" extrusionOk="0">
                  <a:moveTo>
                    <a:pt x="3427" y="360"/>
                  </a:moveTo>
                  <a:cubicBezTo>
                    <a:pt x="2370" y="0"/>
                    <a:pt x="1206" y="444"/>
                    <a:pt x="656" y="1417"/>
                  </a:cubicBezTo>
                  <a:cubicBezTo>
                    <a:pt x="1" y="2538"/>
                    <a:pt x="487" y="4188"/>
                    <a:pt x="1608" y="4822"/>
                  </a:cubicBezTo>
                  <a:cubicBezTo>
                    <a:pt x="1798" y="4547"/>
                    <a:pt x="2052" y="4315"/>
                    <a:pt x="2348" y="4146"/>
                  </a:cubicBezTo>
                  <a:cubicBezTo>
                    <a:pt x="1777" y="3363"/>
                    <a:pt x="1629" y="2242"/>
                    <a:pt x="2116" y="1417"/>
                  </a:cubicBezTo>
                  <a:cubicBezTo>
                    <a:pt x="2412" y="910"/>
                    <a:pt x="2877" y="529"/>
                    <a:pt x="3427" y="360"/>
                  </a:cubicBezTo>
                  <a:close/>
                  <a:moveTo>
                    <a:pt x="3427" y="36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4263439" y="4386202"/>
              <a:ext cx="54228" cy="97930"/>
            </a:xfrm>
            <a:custGeom>
              <a:avLst/>
              <a:gdLst/>
              <a:ahLst/>
              <a:cxnLst/>
              <a:rect l="l" t="t" r="r" b="b"/>
              <a:pathLst>
                <a:path w="3596" h="6494" extrusionOk="0">
                  <a:moveTo>
                    <a:pt x="3596" y="487"/>
                  </a:moveTo>
                  <a:cubicBezTo>
                    <a:pt x="1777" y="0"/>
                    <a:pt x="0" y="1375"/>
                    <a:pt x="0" y="3236"/>
                  </a:cubicBezTo>
                  <a:cubicBezTo>
                    <a:pt x="0" y="5119"/>
                    <a:pt x="1777" y="6493"/>
                    <a:pt x="3596" y="6007"/>
                  </a:cubicBezTo>
                  <a:cubicBezTo>
                    <a:pt x="762" y="5267"/>
                    <a:pt x="762" y="1227"/>
                    <a:pt x="3596" y="487"/>
                  </a:cubicBezTo>
                  <a:close/>
                  <a:moveTo>
                    <a:pt x="3596" y="487"/>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4198700" y="4374077"/>
              <a:ext cx="58375" cy="91234"/>
            </a:xfrm>
            <a:custGeom>
              <a:avLst/>
              <a:gdLst/>
              <a:ahLst/>
              <a:cxnLst/>
              <a:rect l="l" t="t" r="r" b="b"/>
              <a:pathLst>
                <a:path w="3871" h="6050" extrusionOk="0">
                  <a:moveTo>
                    <a:pt x="3870" y="445"/>
                  </a:moveTo>
                  <a:cubicBezTo>
                    <a:pt x="2263" y="1"/>
                    <a:pt x="613" y="1037"/>
                    <a:pt x="296" y="2666"/>
                  </a:cubicBezTo>
                  <a:cubicBezTo>
                    <a:pt x="0" y="4315"/>
                    <a:pt x="1142" y="5859"/>
                    <a:pt x="2813" y="6049"/>
                  </a:cubicBezTo>
                  <a:cubicBezTo>
                    <a:pt x="2876" y="5901"/>
                    <a:pt x="2961" y="5753"/>
                    <a:pt x="3067" y="5626"/>
                  </a:cubicBezTo>
                  <a:cubicBezTo>
                    <a:pt x="952" y="4294"/>
                    <a:pt x="1438" y="1079"/>
                    <a:pt x="3870" y="445"/>
                  </a:cubicBezTo>
                  <a:close/>
                  <a:moveTo>
                    <a:pt x="3870" y="44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4230579" y="4445210"/>
              <a:ext cx="59340" cy="88354"/>
            </a:xfrm>
            <a:custGeom>
              <a:avLst/>
              <a:gdLst/>
              <a:ahLst/>
              <a:cxnLst/>
              <a:rect l="l" t="t" r="r" b="b"/>
              <a:pathLst>
                <a:path w="3935" h="5859" extrusionOk="0">
                  <a:moveTo>
                    <a:pt x="2560" y="761"/>
                  </a:moveTo>
                  <a:cubicBezTo>
                    <a:pt x="2412" y="529"/>
                    <a:pt x="2306" y="254"/>
                    <a:pt x="2243" y="0"/>
                  </a:cubicBezTo>
                  <a:cubicBezTo>
                    <a:pt x="805" y="508"/>
                    <a:pt x="1" y="2073"/>
                    <a:pt x="466" y="3532"/>
                  </a:cubicBezTo>
                  <a:cubicBezTo>
                    <a:pt x="910" y="5012"/>
                    <a:pt x="2454" y="5858"/>
                    <a:pt x="3935" y="5457"/>
                  </a:cubicBezTo>
                  <a:cubicBezTo>
                    <a:pt x="1883" y="4886"/>
                    <a:pt x="1122" y="2348"/>
                    <a:pt x="2560" y="761"/>
                  </a:cubicBezTo>
                  <a:close/>
                  <a:moveTo>
                    <a:pt x="2560" y="761"/>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4253863" y="4331657"/>
              <a:ext cx="68267" cy="74646"/>
            </a:xfrm>
            <a:custGeom>
              <a:avLst/>
              <a:gdLst/>
              <a:ahLst/>
              <a:cxnLst/>
              <a:rect l="l" t="t" r="r" b="b"/>
              <a:pathLst>
                <a:path w="4527" h="4950" extrusionOk="0">
                  <a:moveTo>
                    <a:pt x="1376" y="4950"/>
                  </a:moveTo>
                  <a:cubicBezTo>
                    <a:pt x="1672" y="4590"/>
                    <a:pt x="2052" y="4336"/>
                    <a:pt x="2497" y="4167"/>
                  </a:cubicBezTo>
                  <a:cubicBezTo>
                    <a:pt x="2095" y="2645"/>
                    <a:pt x="3004" y="1058"/>
                    <a:pt x="4527" y="656"/>
                  </a:cubicBezTo>
                  <a:cubicBezTo>
                    <a:pt x="2010" y="1"/>
                    <a:pt x="1" y="2750"/>
                    <a:pt x="1376" y="4950"/>
                  </a:cubicBezTo>
                  <a:close/>
                  <a:moveTo>
                    <a:pt x="1376" y="495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4025507" y="4222584"/>
              <a:ext cx="320224" cy="219761"/>
            </a:xfrm>
            <a:custGeom>
              <a:avLst/>
              <a:gdLst/>
              <a:ahLst/>
              <a:cxnLst/>
              <a:rect l="l" t="t" r="r" b="b"/>
              <a:pathLst>
                <a:path w="21235" h="14573" extrusionOk="0">
                  <a:moveTo>
                    <a:pt x="20241" y="1"/>
                  </a:moveTo>
                  <a:lnTo>
                    <a:pt x="20241" y="974"/>
                  </a:lnTo>
                  <a:lnTo>
                    <a:pt x="21235" y="974"/>
                  </a:lnTo>
                  <a:lnTo>
                    <a:pt x="21235" y="1"/>
                  </a:lnTo>
                  <a:close/>
                  <a:moveTo>
                    <a:pt x="1" y="8989"/>
                  </a:moveTo>
                  <a:lnTo>
                    <a:pt x="1" y="9962"/>
                  </a:lnTo>
                  <a:lnTo>
                    <a:pt x="995" y="9962"/>
                  </a:lnTo>
                  <a:lnTo>
                    <a:pt x="995" y="8989"/>
                  </a:lnTo>
                  <a:close/>
                  <a:moveTo>
                    <a:pt x="18147" y="13600"/>
                  </a:moveTo>
                  <a:lnTo>
                    <a:pt x="18147" y="14573"/>
                  </a:lnTo>
                  <a:lnTo>
                    <a:pt x="19120" y="14573"/>
                  </a:lnTo>
                  <a:lnTo>
                    <a:pt x="19120" y="1360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912603" y="4083848"/>
              <a:ext cx="522748" cy="452521"/>
            </a:xfrm>
            <a:custGeom>
              <a:avLst/>
              <a:gdLst/>
              <a:ahLst/>
              <a:cxnLst/>
              <a:rect l="l" t="t" r="r" b="b"/>
              <a:pathLst>
                <a:path w="34665" h="30008" extrusionOk="0">
                  <a:moveTo>
                    <a:pt x="24008" y="3757"/>
                  </a:moveTo>
                  <a:cubicBezTo>
                    <a:pt x="24331" y="3757"/>
                    <a:pt x="24658" y="3841"/>
                    <a:pt x="24957" y="4019"/>
                  </a:cubicBezTo>
                  <a:cubicBezTo>
                    <a:pt x="25211" y="4146"/>
                    <a:pt x="25401" y="4358"/>
                    <a:pt x="25571" y="4590"/>
                  </a:cubicBezTo>
                  <a:cubicBezTo>
                    <a:pt x="25084" y="5077"/>
                    <a:pt x="24809" y="5711"/>
                    <a:pt x="24746" y="6388"/>
                  </a:cubicBezTo>
                  <a:cubicBezTo>
                    <a:pt x="24534" y="6388"/>
                    <a:pt x="24344" y="6409"/>
                    <a:pt x="24133" y="6472"/>
                  </a:cubicBezTo>
                  <a:cubicBezTo>
                    <a:pt x="23667" y="6599"/>
                    <a:pt x="23223" y="6853"/>
                    <a:pt x="22864" y="7192"/>
                  </a:cubicBezTo>
                  <a:cubicBezTo>
                    <a:pt x="22589" y="6917"/>
                    <a:pt x="22377" y="6557"/>
                    <a:pt x="22271" y="6176"/>
                  </a:cubicBezTo>
                  <a:cubicBezTo>
                    <a:pt x="22102" y="5690"/>
                    <a:pt x="22166" y="5140"/>
                    <a:pt x="22419" y="4675"/>
                  </a:cubicBezTo>
                  <a:cubicBezTo>
                    <a:pt x="22756" y="4085"/>
                    <a:pt x="23372" y="3757"/>
                    <a:pt x="24008" y="3757"/>
                  </a:cubicBezTo>
                  <a:close/>
                  <a:moveTo>
                    <a:pt x="27595" y="4740"/>
                  </a:moveTo>
                  <a:cubicBezTo>
                    <a:pt x="28780" y="4740"/>
                    <a:pt x="29714" y="5872"/>
                    <a:pt x="29378" y="7086"/>
                  </a:cubicBezTo>
                  <a:cubicBezTo>
                    <a:pt x="29008" y="6928"/>
                    <a:pt x="28614" y="6843"/>
                    <a:pt x="28216" y="6843"/>
                  </a:cubicBezTo>
                  <a:cubicBezTo>
                    <a:pt x="27976" y="6843"/>
                    <a:pt x="27734" y="6874"/>
                    <a:pt x="27495" y="6938"/>
                  </a:cubicBezTo>
                  <a:cubicBezTo>
                    <a:pt x="27284" y="7001"/>
                    <a:pt x="27051" y="7086"/>
                    <a:pt x="26861" y="7213"/>
                  </a:cubicBezTo>
                  <a:cubicBezTo>
                    <a:pt x="26692" y="7043"/>
                    <a:pt x="26501" y="6895"/>
                    <a:pt x="26290" y="6790"/>
                  </a:cubicBezTo>
                  <a:cubicBezTo>
                    <a:pt x="26121" y="6663"/>
                    <a:pt x="25930" y="6578"/>
                    <a:pt x="25740" y="6515"/>
                  </a:cubicBezTo>
                  <a:cubicBezTo>
                    <a:pt x="25740" y="6219"/>
                    <a:pt x="25824" y="5923"/>
                    <a:pt x="25973" y="5648"/>
                  </a:cubicBezTo>
                  <a:cubicBezTo>
                    <a:pt x="26226" y="5225"/>
                    <a:pt x="26628" y="4907"/>
                    <a:pt x="27115" y="4802"/>
                  </a:cubicBezTo>
                  <a:cubicBezTo>
                    <a:pt x="27278" y="4760"/>
                    <a:pt x="27439" y="4740"/>
                    <a:pt x="27595" y="4740"/>
                  </a:cubicBezTo>
                  <a:close/>
                  <a:moveTo>
                    <a:pt x="21375" y="7230"/>
                  </a:moveTo>
                  <a:cubicBezTo>
                    <a:pt x="21476" y="7230"/>
                    <a:pt x="21578" y="7238"/>
                    <a:pt x="21679" y="7255"/>
                  </a:cubicBezTo>
                  <a:cubicBezTo>
                    <a:pt x="21848" y="7530"/>
                    <a:pt x="22060" y="7784"/>
                    <a:pt x="22293" y="7995"/>
                  </a:cubicBezTo>
                  <a:cubicBezTo>
                    <a:pt x="22060" y="8503"/>
                    <a:pt x="21975" y="9095"/>
                    <a:pt x="22060" y="9666"/>
                  </a:cubicBezTo>
                  <a:cubicBezTo>
                    <a:pt x="21425" y="9835"/>
                    <a:pt x="20875" y="10195"/>
                    <a:pt x="20495" y="10723"/>
                  </a:cubicBezTo>
                  <a:lnTo>
                    <a:pt x="20474" y="10702"/>
                  </a:lnTo>
                  <a:cubicBezTo>
                    <a:pt x="20051" y="10449"/>
                    <a:pt x="19733" y="10026"/>
                    <a:pt x="19628" y="9539"/>
                  </a:cubicBezTo>
                  <a:lnTo>
                    <a:pt x="19628" y="9560"/>
                  </a:lnTo>
                  <a:cubicBezTo>
                    <a:pt x="19501" y="9095"/>
                    <a:pt x="19564" y="8587"/>
                    <a:pt x="19797" y="8164"/>
                  </a:cubicBezTo>
                  <a:cubicBezTo>
                    <a:pt x="20108" y="7578"/>
                    <a:pt x="20722" y="7230"/>
                    <a:pt x="21375" y="7230"/>
                  </a:cubicBezTo>
                  <a:close/>
                  <a:moveTo>
                    <a:pt x="24859" y="7353"/>
                  </a:moveTo>
                  <a:cubicBezTo>
                    <a:pt x="25180" y="7353"/>
                    <a:pt x="25506" y="7437"/>
                    <a:pt x="25803" y="7615"/>
                  </a:cubicBezTo>
                  <a:cubicBezTo>
                    <a:pt x="25909" y="7657"/>
                    <a:pt x="25994" y="7741"/>
                    <a:pt x="26078" y="7805"/>
                  </a:cubicBezTo>
                  <a:cubicBezTo>
                    <a:pt x="25973" y="7953"/>
                    <a:pt x="25867" y="8101"/>
                    <a:pt x="25782" y="8249"/>
                  </a:cubicBezTo>
                  <a:cubicBezTo>
                    <a:pt x="25380" y="8905"/>
                    <a:pt x="25296" y="9666"/>
                    <a:pt x="25486" y="10406"/>
                  </a:cubicBezTo>
                  <a:cubicBezTo>
                    <a:pt x="25528" y="10575"/>
                    <a:pt x="25592" y="10745"/>
                    <a:pt x="25655" y="10893"/>
                  </a:cubicBezTo>
                  <a:cubicBezTo>
                    <a:pt x="25376" y="11032"/>
                    <a:pt x="25094" y="11095"/>
                    <a:pt x="24824" y="11095"/>
                  </a:cubicBezTo>
                  <a:cubicBezTo>
                    <a:pt x="23502" y="11095"/>
                    <a:pt x="22457" y="9591"/>
                    <a:pt x="23265" y="8291"/>
                  </a:cubicBezTo>
                  <a:cubicBezTo>
                    <a:pt x="23603" y="7686"/>
                    <a:pt x="24221" y="7353"/>
                    <a:pt x="24859" y="7353"/>
                  </a:cubicBezTo>
                  <a:close/>
                  <a:moveTo>
                    <a:pt x="28235" y="7826"/>
                  </a:moveTo>
                  <a:cubicBezTo>
                    <a:pt x="29674" y="7826"/>
                    <a:pt x="30562" y="9391"/>
                    <a:pt x="29843" y="10618"/>
                  </a:cubicBezTo>
                  <a:cubicBezTo>
                    <a:pt x="29489" y="11213"/>
                    <a:pt x="28859" y="11542"/>
                    <a:pt x="28215" y="11542"/>
                  </a:cubicBezTo>
                  <a:cubicBezTo>
                    <a:pt x="27898" y="11542"/>
                    <a:pt x="27577" y="11462"/>
                    <a:pt x="27284" y="11295"/>
                  </a:cubicBezTo>
                  <a:cubicBezTo>
                    <a:pt x="25846" y="10449"/>
                    <a:pt x="26142" y="8312"/>
                    <a:pt x="27749" y="7889"/>
                  </a:cubicBezTo>
                  <a:cubicBezTo>
                    <a:pt x="27897" y="7847"/>
                    <a:pt x="28066" y="7826"/>
                    <a:pt x="28235" y="7826"/>
                  </a:cubicBezTo>
                  <a:close/>
                  <a:moveTo>
                    <a:pt x="26226" y="11696"/>
                  </a:moveTo>
                  <a:cubicBezTo>
                    <a:pt x="26395" y="11866"/>
                    <a:pt x="26586" y="11992"/>
                    <a:pt x="26797" y="12119"/>
                  </a:cubicBezTo>
                  <a:cubicBezTo>
                    <a:pt x="27220" y="12373"/>
                    <a:pt x="27728" y="12521"/>
                    <a:pt x="28235" y="12521"/>
                  </a:cubicBezTo>
                  <a:lnTo>
                    <a:pt x="28426" y="12521"/>
                  </a:lnTo>
                  <a:cubicBezTo>
                    <a:pt x="28426" y="12860"/>
                    <a:pt x="28341" y="13177"/>
                    <a:pt x="28172" y="13473"/>
                  </a:cubicBezTo>
                  <a:cubicBezTo>
                    <a:pt x="27887" y="13985"/>
                    <a:pt x="27347" y="14311"/>
                    <a:pt x="26765" y="14311"/>
                  </a:cubicBezTo>
                  <a:cubicBezTo>
                    <a:pt x="26699" y="14311"/>
                    <a:pt x="26632" y="14306"/>
                    <a:pt x="26565" y="14298"/>
                  </a:cubicBezTo>
                  <a:cubicBezTo>
                    <a:pt x="26078" y="14277"/>
                    <a:pt x="25634" y="14002"/>
                    <a:pt x="25359" y="13600"/>
                  </a:cubicBezTo>
                  <a:cubicBezTo>
                    <a:pt x="25613" y="13092"/>
                    <a:pt x="25676" y="12521"/>
                    <a:pt x="25592" y="11971"/>
                  </a:cubicBezTo>
                  <a:cubicBezTo>
                    <a:pt x="25824" y="11908"/>
                    <a:pt x="26036" y="11802"/>
                    <a:pt x="26226" y="11696"/>
                  </a:cubicBezTo>
                  <a:close/>
                  <a:moveTo>
                    <a:pt x="22377" y="10597"/>
                  </a:moveTo>
                  <a:cubicBezTo>
                    <a:pt x="22631" y="11041"/>
                    <a:pt x="22990" y="11421"/>
                    <a:pt x="23435" y="11675"/>
                  </a:cubicBezTo>
                  <a:cubicBezTo>
                    <a:pt x="23794" y="11887"/>
                    <a:pt x="24196" y="12014"/>
                    <a:pt x="24619" y="12056"/>
                  </a:cubicBezTo>
                  <a:cubicBezTo>
                    <a:pt x="24852" y="13050"/>
                    <a:pt x="24217" y="14044"/>
                    <a:pt x="23223" y="14277"/>
                  </a:cubicBezTo>
                  <a:cubicBezTo>
                    <a:pt x="23081" y="14309"/>
                    <a:pt x="22940" y="14325"/>
                    <a:pt x="22800" y="14325"/>
                  </a:cubicBezTo>
                  <a:cubicBezTo>
                    <a:pt x="21945" y="14325"/>
                    <a:pt x="21181" y="13736"/>
                    <a:pt x="20981" y="12881"/>
                  </a:cubicBezTo>
                  <a:cubicBezTo>
                    <a:pt x="20706" y="11866"/>
                    <a:pt x="21341" y="10808"/>
                    <a:pt x="22377" y="10597"/>
                  </a:cubicBezTo>
                  <a:close/>
                  <a:moveTo>
                    <a:pt x="10161" y="13155"/>
                  </a:moveTo>
                  <a:cubicBezTo>
                    <a:pt x="10585" y="13155"/>
                    <a:pt x="11015" y="13292"/>
                    <a:pt x="11379" y="13579"/>
                  </a:cubicBezTo>
                  <a:cubicBezTo>
                    <a:pt x="12733" y="14657"/>
                    <a:pt x="12141" y="16836"/>
                    <a:pt x="10428" y="17047"/>
                  </a:cubicBezTo>
                  <a:cubicBezTo>
                    <a:pt x="10258" y="16793"/>
                    <a:pt x="10047" y="16561"/>
                    <a:pt x="9793" y="16370"/>
                  </a:cubicBezTo>
                  <a:cubicBezTo>
                    <a:pt x="9624" y="16243"/>
                    <a:pt x="9455" y="16138"/>
                    <a:pt x="9264" y="16032"/>
                  </a:cubicBezTo>
                  <a:cubicBezTo>
                    <a:pt x="9138" y="15398"/>
                    <a:pt x="8820" y="14784"/>
                    <a:pt x="8397" y="14298"/>
                  </a:cubicBezTo>
                  <a:cubicBezTo>
                    <a:pt x="8719" y="13561"/>
                    <a:pt x="9430" y="13155"/>
                    <a:pt x="10161" y="13155"/>
                  </a:cubicBezTo>
                  <a:close/>
                  <a:moveTo>
                    <a:pt x="5620" y="14053"/>
                  </a:moveTo>
                  <a:cubicBezTo>
                    <a:pt x="6668" y="14053"/>
                    <a:pt x="7707" y="14641"/>
                    <a:pt x="8165" y="15736"/>
                  </a:cubicBezTo>
                  <a:cubicBezTo>
                    <a:pt x="8102" y="15732"/>
                    <a:pt x="8039" y="15730"/>
                    <a:pt x="7977" y="15730"/>
                  </a:cubicBezTo>
                  <a:cubicBezTo>
                    <a:pt x="6040" y="15730"/>
                    <a:pt x="4608" y="17615"/>
                    <a:pt x="5161" y="19500"/>
                  </a:cubicBezTo>
                  <a:cubicBezTo>
                    <a:pt x="3110" y="19162"/>
                    <a:pt x="2179" y="16730"/>
                    <a:pt x="3470" y="15101"/>
                  </a:cubicBezTo>
                  <a:cubicBezTo>
                    <a:pt x="4026" y="14390"/>
                    <a:pt x="4825" y="14053"/>
                    <a:pt x="5620" y="14053"/>
                  </a:cubicBezTo>
                  <a:close/>
                  <a:moveTo>
                    <a:pt x="7982" y="16716"/>
                  </a:moveTo>
                  <a:cubicBezTo>
                    <a:pt x="8397" y="16716"/>
                    <a:pt x="8823" y="16850"/>
                    <a:pt x="9201" y="17153"/>
                  </a:cubicBezTo>
                  <a:cubicBezTo>
                    <a:pt x="10026" y="17809"/>
                    <a:pt x="10174" y="19035"/>
                    <a:pt x="9518" y="19881"/>
                  </a:cubicBezTo>
                  <a:cubicBezTo>
                    <a:pt x="9112" y="20399"/>
                    <a:pt x="8547" y="20635"/>
                    <a:pt x="7988" y="20635"/>
                  </a:cubicBezTo>
                  <a:cubicBezTo>
                    <a:pt x="7065" y="20635"/>
                    <a:pt x="6160" y="19989"/>
                    <a:pt x="6029" y="18908"/>
                  </a:cubicBezTo>
                  <a:cubicBezTo>
                    <a:pt x="5875" y="17651"/>
                    <a:pt x="6889" y="16716"/>
                    <a:pt x="7982" y="16716"/>
                  </a:cubicBezTo>
                  <a:close/>
                  <a:moveTo>
                    <a:pt x="26342" y="17528"/>
                  </a:moveTo>
                  <a:cubicBezTo>
                    <a:pt x="27916" y="17528"/>
                    <a:pt x="29369" y="19166"/>
                    <a:pt x="28510" y="20960"/>
                  </a:cubicBezTo>
                  <a:cubicBezTo>
                    <a:pt x="28447" y="20896"/>
                    <a:pt x="28384" y="20833"/>
                    <a:pt x="28320" y="20769"/>
                  </a:cubicBezTo>
                  <a:cubicBezTo>
                    <a:pt x="27687" y="20215"/>
                    <a:pt x="26896" y="19933"/>
                    <a:pt x="26106" y="19933"/>
                  </a:cubicBezTo>
                  <a:cubicBezTo>
                    <a:pt x="25420" y="19933"/>
                    <a:pt x="24734" y="20146"/>
                    <a:pt x="24154" y="20579"/>
                  </a:cubicBezTo>
                  <a:cubicBezTo>
                    <a:pt x="23900" y="19775"/>
                    <a:pt x="24069" y="18929"/>
                    <a:pt x="24619" y="18295"/>
                  </a:cubicBezTo>
                  <a:lnTo>
                    <a:pt x="24619" y="18316"/>
                  </a:lnTo>
                  <a:cubicBezTo>
                    <a:pt x="25131" y="17763"/>
                    <a:pt x="25745" y="17528"/>
                    <a:pt x="26342" y="17528"/>
                  </a:cubicBezTo>
                  <a:close/>
                  <a:moveTo>
                    <a:pt x="11824" y="17534"/>
                  </a:moveTo>
                  <a:cubicBezTo>
                    <a:pt x="13241" y="18083"/>
                    <a:pt x="13727" y="19860"/>
                    <a:pt x="12796" y="21066"/>
                  </a:cubicBezTo>
                  <a:cubicBezTo>
                    <a:pt x="12361" y="21614"/>
                    <a:pt x="11704" y="21916"/>
                    <a:pt x="11022" y="21916"/>
                  </a:cubicBezTo>
                  <a:cubicBezTo>
                    <a:pt x="10810" y="21916"/>
                    <a:pt x="10596" y="21887"/>
                    <a:pt x="10385" y="21827"/>
                  </a:cubicBezTo>
                  <a:cubicBezTo>
                    <a:pt x="10216" y="21510"/>
                    <a:pt x="10005" y="21235"/>
                    <a:pt x="9730" y="21023"/>
                  </a:cubicBezTo>
                  <a:cubicBezTo>
                    <a:pt x="10681" y="20304"/>
                    <a:pt x="11104" y="19120"/>
                    <a:pt x="10830" y="17978"/>
                  </a:cubicBezTo>
                  <a:cubicBezTo>
                    <a:pt x="11189" y="17893"/>
                    <a:pt x="11527" y="17745"/>
                    <a:pt x="11824" y="17534"/>
                  </a:cubicBezTo>
                  <a:close/>
                  <a:moveTo>
                    <a:pt x="30919" y="18636"/>
                  </a:moveTo>
                  <a:cubicBezTo>
                    <a:pt x="32725" y="18636"/>
                    <a:pt x="34136" y="20858"/>
                    <a:pt x="32740" y="22546"/>
                  </a:cubicBezTo>
                  <a:lnTo>
                    <a:pt x="32740" y="22567"/>
                  </a:lnTo>
                  <a:cubicBezTo>
                    <a:pt x="32571" y="22758"/>
                    <a:pt x="32381" y="22906"/>
                    <a:pt x="32169" y="23054"/>
                  </a:cubicBezTo>
                  <a:cubicBezTo>
                    <a:pt x="32021" y="22842"/>
                    <a:pt x="31852" y="22673"/>
                    <a:pt x="31683" y="22525"/>
                  </a:cubicBezTo>
                  <a:cubicBezTo>
                    <a:pt x="31066" y="21985"/>
                    <a:pt x="30257" y="21692"/>
                    <a:pt x="29446" y="21692"/>
                  </a:cubicBezTo>
                  <a:cubicBezTo>
                    <a:pt x="29367" y="21692"/>
                    <a:pt x="29287" y="21694"/>
                    <a:pt x="29208" y="21700"/>
                  </a:cubicBezTo>
                  <a:cubicBezTo>
                    <a:pt x="29610" y="21087"/>
                    <a:pt x="29801" y="20368"/>
                    <a:pt x="29758" y="19649"/>
                  </a:cubicBezTo>
                  <a:cubicBezTo>
                    <a:pt x="29737" y="19437"/>
                    <a:pt x="29695" y="19226"/>
                    <a:pt x="29653" y="19014"/>
                  </a:cubicBezTo>
                  <a:cubicBezTo>
                    <a:pt x="30076" y="18751"/>
                    <a:pt x="30508" y="18636"/>
                    <a:pt x="30919" y="18636"/>
                  </a:cubicBezTo>
                  <a:close/>
                  <a:moveTo>
                    <a:pt x="2962" y="19395"/>
                  </a:moveTo>
                  <a:cubicBezTo>
                    <a:pt x="3068" y="19522"/>
                    <a:pt x="3195" y="19627"/>
                    <a:pt x="3321" y="19712"/>
                  </a:cubicBezTo>
                  <a:cubicBezTo>
                    <a:pt x="3977" y="20241"/>
                    <a:pt x="4781" y="20516"/>
                    <a:pt x="5627" y="20516"/>
                  </a:cubicBezTo>
                  <a:lnTo>
                    <a:pt x="5711" y="20516"/>
                  </a:lnTo>
                  <a:cubicBezTo>
                    <a:pt x="5796" y="20643"/>
                    <a:pt x="5902" y="20748"/>
                    <a:pt x="6029" y="20854"/>
                  </a:cubicBezTo>
                  <a:cubicBezTo>
                    <a:pt x="5838" y="21002"/>
                    <a:pt x="5648" y="21192"/>
                    <a:pt x="5500" y="21383"/>
                  </a:cubicBezTo>
                  <a:cubicBezTo>
                    <a:pt x="5077" y="21912"/>
                    <a:pt x="4865" y="22546"/>
                    <a:pt x="4865" y="23223"/>
                  </a:cubicBezTo>
                  <a:cubicBezTo>
                    <a:pt x="4577" y="23343"/>
                    <a:pt x="4292" y="23397"/>
                    <a:pt x="4020" y="23397"/>
                  </a:cubicBezTo>
                  <a:cubicBezTo>
                    <a:pt x="2377" y="23397"/>
                    <a:pt x="1187" y="21411"/>
                    <a:pt x="2349" y="19923"/>
                  </a:cubicBezTo>
                  <a:cubicBezTo>
                    <a:pt x="2518" y="19712"/>
                    <a:pt x="2729" y="19543"/>
                    <a:pt x="2962" y="19395"/>
                  </a:cubicBezTo>
                  <a:close/>
                  <a:moveTo>
                    <a:pt x="22100" y="20094"/>
                  </a:moveTo>
                  <a:cubicBezTo>
                    <a:pt x="22411" y="20094"/>
                    <a:pt x="22739" y="20160"/>
                    <a:pt x="23075" y="20304"/>
                  </a:cubicBezTo>
                  <a:cubicBezTo>
                    <a:pt x="23138" y="20664"/>
                    <a:pt x="23244" y="21002"/>
                    <a:pt x="23392" y="21340"/>
                  </a:cubicBezTo>
                  <a:cubicBezTo>
                    <a:pt x="22927" y="21975"/>
                    <a:pt x="22715" y="22736"/>
                    <a:pt x="22779" y="23519"/>
                  </a:cubicBezTo>
                  <a:cubicBezTo>
                    <a:pt x="22779" y="23561"/>
                    <a:pt x="22779" y="23603"/>
                    <a:pt x="22779" y="23667"/>
                  </a:cubicBezTo>
                  <a:cubicBezTo>
                    <a:pt x="22398" y="23857"/>
                    <a:pt x="22039" y="24132"/>
                    <a:pt x="21764" y="24449"/>
                  </a:cubicBezTo>
                  <a:cubicBezTo>
                    <a:pt x="21679" y="24534"/>
                    <a:pt x="21595" y="24640"/>
                    <a:pt x="21531" y="24767"/>
                  </a:cubicBezTo>
                  <a:cubicBezTo>
                    <a:pt x="21150" y="24661"/>
                    <a:pt x="20812" y="24492"/>
                    <a:pt x="20537" y="24238"/>
                  </a:cubicBezTo>
                  <a:cubicBezTo>
                    <a:pt x="18839" y="22686"/>
                    <a:pt x="20136" y="20094"/>
                    <a:pt x="22100" y="20094"/>
                  </a:cubicBezTo>
                  <a:close/>
                  <a:moveTo>
                    <a:pt x="6980" y="21425"/>
                  </a:moveTo>
                  <a:cubicBezTo>
                    <a:pt x="7298" y="21552"/>
                    <a:pt x="7636" y="21594"/>
                    <a:pt x="7974" y="21594"/>
                  </a:cubicBezTo>
                  <a:cubicBezTo>
                    <a:pt x="8228" y="21594"/>
                    <a:pt x="8482" y="21573"/>
                    <a:pt x="8736" y="21510"/>
                  </a:cubicBezTo>
                  <a:cubicBezTo>
                    <a:pt x="8820" y="21552"/>
                    <a:pt x="8926" y="21615"/>
                    <a:pt x="9011" y="21679"/>
                  </a:cubicBezTo>
                  <a:cubicBezTo>
                    <a:pt x="9835" y="22356"/>
                    <a:pt x="9984" y="23582"/>
                    <a:pt x="9328" y="24428"/>
                  </a:cubicBezTo>
                  <a:cubicBezTo>
                    <a:pt x="8946" y="24946"/>
                    <a:pt x="8356" y="25219"/>
                    <a:pt x="7758" y="25219"/>
                  </a:cubicBezTo>
                  <a:cubicBezTo>
                    <a:pt x="7330" y="25219"/>
                    <a:pt x="6898" y="25079"/>
                    <a:pt x="6536" y="24788"/>
                  </a:cubicBezTo>
                  <a:cubicBezTo>
                    <a:pt x="5669" y="24111"/>
                    <a:pt x="5542" y="22842"/>
                    <a:pt x="6261" y="21996"/>
                  </a:cubicBezTo>
                  <a:cubicBezTo>
                    <a:pt x="6452" y="21742"/>
                    <a:pt x="6705" y="21552"/>
                    <a:pt x="6980" y="21425"/>
                  </a:cubicBezTo>
                  <a:close/>
                  <a:moveTo>
                    <a:pt x="26121" y="20918"/>
                  </a:moveTo>
                  <a:cubicBezTo>
                    <a:pt x="26692" y="20918"/>
                    <a:pt x="27241" y="21129"/>
                    <a:pt x="27664" y="21510"/>
                  </a:cubicBezTo>
                  <a:cubicBezTo>
                    <a:pt x="28807" y="22335"/>
                    <a:pt x="28997" y="23942"/>
                    <a:pt x="28066" y="24999"/>
                  </a:cubicBezTo>
                  <a:cubicBezTo>
                    <a:pt x="27600" y="25542"/>
                    <a:pt x="26944" y="25811"/>
                    <a:pt x="26285" y="25811"/>
                  </a:cubicBezTo>
                  <a:cubicBezTo>
                    <a:pt x="25659" y="25811"/>
                    <a:pt x="25029" y="25568"/>
                    <a:pt x="24555" y="25084"/>
                  </a:cubicBezTo>
                  <a:cubicBezTo>
                    <a:pt x="22990" y="23688"/>
                    <a:pt x="23858" y="21087"/>
                    <a:pt x="25951" y="20918"/>
                  </a:cubicBezTo>
                  <a:close/>
                  <a:moveTo>
                    <a:pt x="29452" y="22694"/>
                  </a:moveTo>
                  <a:cubicBezTo>
                    <a:pt x="31470" y="22694"/>
                    <a:pt x="32581" y="25076"/>
                    <a:pt x="31260" y="26628"/>
                  </a:cubicBezTo>
                  <a:lnTo>
                    <a:pt x="31260" y="26607"/>
                  </a:lnTo>
                  <a:cubicBezTo>
                    <a:pt x="30786" y="27138"/>
                    <a:pt x="30129" y="27411"/>
                    <a:pt x="29468" y="27411"/>
                  </a:cubicBezTo>
                  <a:cubicBezTo>
                    <a:pt x="28920" y="27411"/>
                    <a:pt x="28369" y="27223"/>
                    <a:pt x="27918" y="26839"/>
                  </a:cubicBezTo>
                  <a:cubicBezTo>
                    <a:pt x="27749" y="26691"/>
                    <a:pt x="27601" y="26522"/>
                    <a:pt x="27495" y="26332"/>
                  </a:cubicBezTo>
                  <a:cubicBezTo>
                    <a:pt x="27939" y="26141"/>
                    <a:pt x="28320" y="25845"/>
                    <a:pt x="28637" y="25486"/>
                  </a:cubicBezTo>
                  <a:cubicBezTo>
                    <a:pt x="29314" y="24724"/>
                    <a:pt x="29589" y="23688"/>
                    <a:pt x="29399" y="22694"/>
                  </a:cubicBezTo>
                  <a:cubicBezTo>
                    <a:pt x="29417" y="22694"/>
                    <a:pt x="29434" y="22694"/>
                    <a:pt x="29452" y="22694"/>
                  </a:cubicBezTo>
                  <a:close/>
                  <a:moveTo>
                    <a:pt x="11654" y="1"/>
                  </a:moveTo>
                  <a:lnTo>
                    <a:pt x="11612" y="445"/>
                  </a:lnTo>
                  <a:cubicBezTo>
                    <a:pt x="11506" y="1714"/>
                    <a:pt x="11485" y="2962"/>
                    <a:pt x="11549" y="4231"/>
                  </a:cubicBezTo>
                  <a:lnTo>
                    <a:pt x="12521" y="4188"/>
                  </a:lnTo>
                  <a:cubicBezTo>
                    <a:pt x="12479" y="3110"/>
                    <a:pt x="12479" y="2052"/>
                    <a:pt x="12543" y="974"/>
                  </a:cubicBezTo>
                  <a:lnTo>
                    <a:pt x="13537" y="974"/>
                  </a:lnTo>
                  <a:cubicBezTo>
                    <a:pt x="13410" y="3554"/>
                    <a:pt x="13600" y="6113"/>
                    <a:pt x="14108" y="8651"/>
                  </a:cubicBezTo>
                  <a:cubicBezTo>
                    <a:pt x="14700" y="11612"/>
                    <a:pt x="15673" y="14298"/>
                    <a:pt x="16921" y="16413"/>
                  </a:cubicBezTo>
                  <a:lnTo>
                    <a:pt x="17174" y="16815"/>
                  </a:lnTo>
                  <a:lnTo>
                    <a:pt x="17576" y="16603"/>
                  </a:lnTo>
                  <a:cubicBezTo>
                    <a:pt x="18697" y="15947"/>
                    <a:pt x="19712" y="15144"/>
                    <a:pt x="20579" y="14192"/>
                  </a:cubicBezTo>
                  <a:cubicBezTo>
                    <a:pt x="20812" y="14446"/>
                    <a:pt x="21066" y="14678"/>
                    <a:pt x="21362" y="14848"/>
                  </a:cubicBezTo>
                  <a:lnTo>
                    <a:pt x="21489" y="14911"/>
                  </a:lnTo>
                  <a:cubicBezTo>
                    <a:pt x="20558" y="15905"/>
                    <a:pt x="19480" y="16772"/>
                    <a:pt x="18295" y="17491"/>
                  </a:cubicBezTo>
                  <a:lnTo>
                    <a:pt x="17788" y="17745"/>
                  </a:lnTo>
                  <a:lnTo>
                    <a:pt x="18147" y="18210"/>
                  </a:lnTo>
                  <a:cubicBezTo>
                    <a:pt x="18655" y="18845"/>
                    <a:pt x="19205" y="19458"/>
                    <a:pt x="19797" y="20008"/>
                  </a:cubicBezTo>
                  <a:cubicBezTo>
                    <a:pt x="19712" y="20093"/>
                    <a:pt x="19649" y="20156"/>
                    <a:pt x="19564" y="20241"/>
                  </a:cubicBezTo>
                  <a:cubicBezTo>
                    <a:pt x="19416" y="20431"/>
                    <a:pt x="19268" y="20621"/>
                    <a:pt x="19162" y="20833"/>
                  </a:cubicBezTo>
                  <a:cubicBezTo>
                    <a:pt x="16963" y="18803"/>
                    <a:pt x="15229" y="15926"/>
                    <a:pt x="14023" y="12289"/>
                  </a:cubicBezTo>
                  <a:lnTo>
                    <a:pt x="13642" y="11189"/>
                  </a:lnTo>
                  <a:lnTo>
                    <a:pt x="13114" y="12225"/>
                  </a:lnTo>
                  <a:cubicBezTo>
                    <a:pt x="12923" y="12585"/>
                    <a:pt x="12712" y="12944"/>
                    <a:pt x="12479" y="13283"/>
                  </a:cubicBezTo>
                  <a:cubicBezTo>
                    <a:pt x="12352" y="13113"/>
                    <a:pt x="12183" y="12944"/>
                    <a:pt x="11993" y="12796"/>
                  </a:cubicBezTo>
                  <a:cubicBezTo>
                    <a:pt x="11908" y="12733"/>
                    <a:pt x="11845" y="12669"/>
                    <a:pt x="11760" y="12627"/>
                  </a:cubicBezTo>
                  <a:cubicBezTo>
                    <a:pt x="12564" y="11379"/>
                    <a:pt x="13071" y="10026"/>
                    <a:pt x="13114" y="8883"/>
                  </a:cubicBezTo>
                  <a:lnTo>
                    <a:pt x="13114" y="8841"/>
                  </a:lnTo>
                  <a:lnTo>
                    <a:pt x="13114" y="8778"/>
                  </a:lnTo>
                  <a:cubicBezTo>
                    <a:pt x="12860" y="7572"/>
                    <a:pt x="12691" y="6367"/>
                    <a:pt x="12606" y="5161"/>
                  </a:cubicBezTo>
                  <a:lnTo>
                    <a:pt x="11633" y="5225"/>
                  </a:lnTo>
                  <a:cubicBezTo>
                    <a:pt x="11718" y="6472"/>
                    <a:pt x="11887" y="7699"/>
                    <a:pt x="12141" y="8905"/>
                  </a:cubicBezTo>
                  <a:cubicBezTo>
                    <a:pt x="12098" y="9899"/>
                    <a:pt x="11612" y="11146"/>
                    <a:pt x="10851" y="12246"/>
                  </a:cubicBezTo>
                  <a:cubicBezTo>
                    <a:pt x="10628" y="12196"/>
                    <a:pt x="10405" y="12171"/>
                    <a:pt x="10184" y="12171"/>
                  </a:cubicBezTo>
                  <a:cubicBezTo>
                    <a:pt x="9294" y="12171"/>
                    <a:pt x="8449" y="12571"/>
                    <a:pt x="7890" y="13283"/>
                  </a:cubicBezTo>
                  <a:cubicBezTo>
                    <a:pt x="7784" y="13388"/>
                    <a:pt x="7721" y="13515"/>
                    <a:pt x="7636" y="13642"/>
                  </a:cubicBezTo>
                  <a:cubicBezTo>
                    <a:pt x="6977" y="13223"/>
                    <a:pt x="6293" y="13038"/>
                    <a:pt x="5637" y="13038"/>
                  </a:cubicBezTo>
                  <a:cubicBezTo>
                    <a:pt x="3049" y="13038"/>
                    <a:pt x="889" y="15913"/>
                    <a:pt x="2391" y="18612"/>
                  </a:cubicBezTo>
                  <a:cubicBezTo>
                    <a:pt x="2095" y="18781"/>
                    <a:pt x="1820" y="19035"/>
                    <a:pt x="1587" y="19310"/>
                  </a:cubicBezTo>
                  <a:cubicBezTo>
                    <a:pt x="1" y="21340"/>
                    <a:pt x="1439" y="24323"/>
                    <a:pt x="4041" y="24323"/>
                  </a:cubicBezTo>
                  <a:cubicBezTo>
                    <a:pt x="4379" y="24323"/>
                    <a:pt x="4717" y="24280"/>
                    <a:pt x="5035" y="24175"/>
                  </a:cubicBezTo>
                  <a:cubicBezTo>
                    <a:pt x="5458" y="25338"/>
                    <a:pt x="6557" y="26120"/>
                    <a:pt x="7784" y="26120"/>
                  </a:cubicBezTo>
                  <a:cubicBezTo>
                    <a:pt x="7911" y="26120"/>
                    <a:pt x="8017" y="26141"/>
                    <a:pt x="8144" y="26141"/>
                  </a:cubicBezTo>
                  <a:cubicBezTo>
                    <a:pt x="9730" y="25951"/>
                    <a:pt x="10893" y="24492"/>
                    <a:pt x="10703" y="22884"/>
                  </a:cubicBezTo>
                  <a:lnTo>
                    <a:pt x="10703" y="22884"/>
                  </a:lnTo>
                  <a:cubicBezTo>
                    <a:pt x="10808" y="22906"/>
                    <a:pt x="10914" y="22906"/>
                    <a:pt x="11020" y="22906"/>
                  </a:cubicBezTo>
                  <a:cubicBezTo>
                    <a:pt x="14087" y="22884"/>
                    <a:pt x="15440" y="19014"/>
                    <a:pt x="13029" y="17111"/>
                  </a:cubicBezTo>
                  <a:cubicBezTo>
                    <a:pt x="12881" y="17005"/>
                    <a:pt x="12733" y="16899"/>
                    <a:pt x="12564" y="16815"/>
                  </a:cubicBezTo>
                  <a:cubicBezTo>
                    <a:pt x="13071" y="16074"/>
                    <a:pt x="13241" y="15144"/>
                    <a:pt x="12987" y="14298"/>
                  </a:cubicBezTo>
                  <a:cubicBezTo>
                    <a:pt x="13156" y="14086"/>
                    <a:pt x="13304" y="13854"/>
                    <a:pt x="13452" y="13621"/>
                  </a:cubicBezTo>
                  <a:cubicBezTo>
                    <a:pt x="14742" y="17132"/>
                    <a:pt x="16540" y="19881"/>
                    <a:pt x="18803" y="21869"/>
                  </a:cubicBezTo>
                  <a:cubicBezTo>
                    <a:pt x="18591" y="23032"/>
                    <a:pt x="19014" y="24217"/>
                    <a:pt x="19903" y="24978"/>
                  </a:cubicBezTo>
                  <a:cubicBezTo>
                    <a:pt x="20241" y="25295"/>
                    <a:pt x="20664" y="25528"/>
                    <a:pt x="21108" y="25655"/>
                  </a:cubicBezTo>
                  <a:cubicBezTo>
                    <a:pt x="20812" y="26586"/>
                    <a:pt x="20939" y="27601"/>
                    <a:pt x="21447" y="28426"/>
                  </a:cubicBezTo>
                  <a:lnTo>
                    <a:pt x="22293" y="27897"/>
                  </a:lnTo>
                  <a:cubicBezTo>
                    <a:pt x="21721" y="27009"/>
                    <a:pt x="21806" y="25866"/>
                    <a:pt x="22504" y="25084"/>
                  </a:cubicBezTo>
                  <a:cubicBezTo>
                    <a:pt x="22652" y="24915"/>
                    <a:pt x="22842" y="24746"/>
                    <a:pt x="23054" y="24619"/>
                  </a:cubicBezTo>
                  <a:cubicBezTo>
                    <a:pt x="23583" y="25845"/>
                    <a:pt x="24788" y="26628"/>
                    <a:pt x="26121" y="26628"/>
                  </a:cubicBezTo>
                  <a:cubicBezTo>
                    <a:pt x="26247" y="26628"/>
                    <a:pt x="26374" y="26628"/>
                    <a:pt x="26522" y="26607"/>
                  </a:cubicBezTo>
                  <a:cubicBezTo>
                    <a:pt x="26565" y="26691"/>
                    <a:pt x="26607" y="26776"/>
                    <a:pt x="26649" y="26839"/>
                  </a:cubicBezTo>
                  <a:cubicBezTo>
                    <a:pt x="26530" y="28152"/>
                    <a:pt x="25422" y="29012"/>
                    <a:pt x="24260" y="29012"/>
                  </a:cubicBezTo>
                  <a:cubicBezTo>
                    <a:pt x="23774" y="29012"/>
                    <a:pt x="23279" y="28862"/>
                    <a:pt x="22842" y="28531"/>
                  </a:cubicBezTo>
                  <a:lnTo>
                    <a:pt x="22250" y="29314"/>
                  </a:lnTo>
                  <a:cubicBezTo>
                    <a:pt x="22866" y="29787"/>
                    <a:pt x="23580" y="30007"/>
                    <a:pt x="24282" y="30007"/>
                  </a:cubicBezTo>
                  <a:cubicBezTo>
                    <a:pt x="25652" y="30007"/>
                    <a:pt x="26978" y="29168"/>
                    <a:pt x="27453" y="27728"/>
                  </a:cubicBezTo>
                  <a:cubicBezTo>
                    <a:pt x="28045" y="28151"/>
                    <a:pt x="28743" y="28404"/>
                    <a:pt x="29483" y="28404"/>
                  </a:cubicBezTo>
                  <a:lnTo>
                    <a:pt x="29716" y="28404"/>
                  </a:lnTo>
                  <a:cubicBezTo>
                    <a:pt x="31937" y="28235"/>
                    <a:pt x="33375" y="25993"/>
                    <a:pt x="32613" y="23900"/>
                  </a:cubicBezTo>
                  <a:cubicBezTo>
                    <a:pt x="32931" y="23709"/>
                    <a:pt x="33227" y="23477"/>
                    <a:pt x="33459" y="23202"/>
                  </a:cubicBezTo>
                  <a:cubicBezTo>
                    <a:pt x="34665" y="21806"/>
                    <a:pt x="34538" y="19691"/>
                    <a:pt x="33142" y="18485"/>
                  </a:cubicBezTo>
                  <a:cubicBezTo>
                    <a:pt x="32520" y="17949"/>
                    <a:pt x="31737" y="17672"/>
                    <a:pt x="30949" y="17672"/>
                  </a:cubicBezTo>
                  <a:cubicBezTo>
                    <a:pt x="30371" y="17672"/>
                    <a:pt x="29791" y="17821"/>
                    <a:pt x="29272" y="18126"/>
                  </a:cubicBezTo>
                  <a:cubicBezTo>
                    <a:pt x="29081" y="17830"/>
                    <a:pt x="28870" y="17576"/>
                    <a:pt x="28616" y="17343"/>
                  </a:cubicBezTo>
                  <a:cubicBezTo>
                    <a:pt x="27983" y="16797"/>
                    <a:pt x="27203" y="16528"/>
                    <a:pt x="26424" y="16528"/>
                  </a:cubicBezTo>
                  <a:cubicBezTo>
                    <a:pt x="25485" y="16528"/>
                    <a:pt x="24549" y="16919"/>
                    <a:pt x="23879" y="17682"/>
                  </a:cubicBezTo>
                  <a:cubicBezTo>
                    <a:pt x="23498" y="18126"/>
                    <a:pt x="23223" y="18676"/>
                    <a:pt x="23117" y="19268"/>
                  </a:cubicBezTo>
                  <a:cubicBezTo>
                    <a:pt x="22782" y="19156"/>
                    <a:pt x="22433" y="19100"/>
                    <a:pt x="22084" y="19100"/>
                  </a:cubicBezTo>
                  <a:cubicBezTo>
                    <a:pt x="21575" y="19100"/>
                    <a:pt x="21065" y="19220"/>
                    <a:pt x="20601" y="19458"/>
                  </a:cubicBezTo>
                  <a:cubicBezTo>
                    <a:pt x="20135" y="19014"/>
                    <a:pt x="19691" y="18549"/>
                    <a:pt x="19268" y="18041"/>
                  </a:cubicBezTo>
                  <a:cubicBezTo>
                    <a:pt x="20474" y="17238"/>
                    <a:pt x="21573" y="16286"/>
                    <a:pt x="22546" y="15228"/>
                  </a:cubicBezTo>
                  <a:lnTo>
                    <a:pt x="22779" y="15228"/>
                  </a:lnTo>
                  <a:cubicBezTo>
                    <a:pt x="23033" y="15228"/>
                    <a:pt x="23287" y="15186"/>
                    <a:pt x="23519" y="15123"/>
                  </a:cubicBezTo>
                  <a:cubicBezTo>
                    <a:pt x="23984" y="15017"/>
                    <a:pt x="24429" y="14763"/>
                    <a:pt x="24767" y="14425"/>
                  </a:cubicBezTo>
                  <a:cubicBezTo>
                    <a:pt x="25211" y="14911"/>
                    <a:pt x="25824" y="15207"/>
                    <a:pt x="26480" y="15271"/>
                  </a:cubicBezTo>
                  <a:lnTo>
                    <a:pt x="26734" y="15271"/>
                  </a:lnTo>
                  <a:cubicBezTo>
                    <a:pt x="27686" y="15271"/>
                    <a:pt x="28553" y="14763"/>
                    <a:pt x="29018" y="13938"/>
                  </a:cubicBezTo>
                  <a:cubicBezTo>
                    <a:pt x="29314" y="13431"/>
                    <a:pt x="29441" y="12838"/>
                    <a:pt x="29399" y="12246"/>
                  </a:cubicBezTo>
                  <a:cubicBezTo>
                    <a:pt x="31218" y="11421"/>
                    <a:pt x="31641" y="9032"/>
                    <a:pt x="30224" y="7636"/>
                  </a:cubicBezTo>
                  <a:cubicBezTo>
                    <a:pt x="30456" y="7065"/>
                    <a:pt x="30498" y="6451"/>
                    <a:pt x="30350" y="5859"/>
                  </a:cubicBezTo>
                  <a:cubicBezTo>
                    <a:pt x="30016" y="4567"/>
                    <a:pt x="28839" y="3744"/>
                    <a:pt x="27591" y="3744"/>
                  </a:cubicBezTo>
                  <a:cubicBezTo>
                    <a:pt x="27184" y="3744"/>
                    <a:pt x="26770" y="3832"/>
                    <a:pt x="26374" y="4019"/>
                  </a:cubicBezTo>
                  <a:cubicBezTo>
                    <a:pt x="25813" y="3183"/>
                    <a:pt x="24923" y="2770"/>
                    <a:pt x="24033" y="2770"/>
                  </a:cubicBezTo>
                  <a:cubicBezTo>
                    <a:pt x="23077" y="2770"/>
                    <a:pt x="22121" y="3246"/>
                    <a:pt x="21573" y="4188"/>
                  </a:cubicBezTo>
                  <a:cubicBezTo>
                    <a:pt x="21214" y="4802"/>
                    <a:pt x="21129" y="5542"/>
                    <a:pt x="21298" y="6240"/>
                  </a:cubicBezTo>
                  <a:cubicBezTo>
                    <a:pt x="20326" y="6282"/>
                    <a:pt x="19437" y="6811"/>
                    <a:pt x="18972" y="7678"/>
                  </a:cubicBezTo>
                  <a:cubicBezTo>
                    <a:pt x="18613" y="8312"/>
                    <a:pt x="18507" y="9074"/>
                    <a:pt x="18697" y="9793"/>
                  </a:cubicBezTo>
                  <a:cubicBezTo>
                    <a:pt x="18866" y="10533"/>
                    <a:pt x="19332" y="11168"/>
                    <a:pt x="19987" y="11548"/>
                  </a:cubicBezTo>
                  <a:lnTo>
                    <a:pt x="20072" y="11612"/>
                  </a:lnTo>
                  <a:cubicBezTo>
                    <a:pt x="19924" y="12098"/>
                    <a:pt x="19924" y="12627"/>
                    <a:pt x="20051" y="13135"/>
                  </a:cubicBezTo>
                  <a:lnTo>
                    <a:pt x="20114" y="13283"/>
                  </a:lnTo>
                  <a:cubicBezTo>
                    <a:pt x="19353" y="14129"/>
                    <a:pt x="18486" y="14890"/>
                    <a:pt x="17534" y="15503"/>
                  </a:cubicBezTo>
                  <a:cubicBezTo>
                    <a:pt x="15334" y="11527"/>
                    <a:pt x="14129" y="5584"/>
                    <a:pt x="14552" y="529"/>
                  </a:cubicBezTo>
                  <a:lnTo>
                    <a:pt x="14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30"/>
          <p:cNvGrpSpPr/>
          <p:nvPr/>
        </p:nvGrpSpPr>
        <p:grpSpPr>
          <a:xfrm>
            <a:off x="7874141" y="2686420"/>
            <a:ext cx="481323" cy="503612"/>
            <a:chOff x="3210644" y="4058332"/>
            <a:chExt cx="481323" cy="503612"/>
          </a:xfrm>
        </p:grpSpPr>
        <p:sp>
          <p:nvSpPr>
            <p:cNvPr id="1088" name="Google Shape;1088;p30"/>
            <p:cNvSpPr/>
            <p:nvPr/>
          </p:nvSpPr>
          <p:spPr>
            <a:xfrm>
              <a:off x="3436768" y="4169004"/>
              <a:ext cx="29346" cy="110687"/>
            </a:xfrm>
            <a:custGeom>
              <a:avLst/>
              <a:gdLst/>
              <a:ahLst/>
              <a:cxnLst/>
              <a:rect l="l" t="t" r="r" b="b"/>
              <a:pathLst>
                <a:path w="1946" h="7340" extrusionOk="0">
                  <a:moveTo>
                    <a:pt x="0" y="2454"/>
                  </a:moveTo>
                  <a:lnTo>
                    <a:pt x="1946" y="2454"/>
                  </a:lnTo>
                  <a:lnTo>
                    <a:pt x="1946" y="1"/>
                  </a:lnTo>
                  <a:lnTo>
                    <a:pt x="0" y="1"/>
                  </a:lnTo>
                  <a:close/>
                  <a:moveTo>
                    <a:pt x="0" y="4886"/>
                  </a:moveTo>
                  <a:lnTo>
                    <a:pt x="0" y="7339"/>
                  </a:lnTo>
                  <a:lnTo>
                    <a:pt x="1946" y="7339"/>
                  </a:lnTo>
                  <a:lnTo>
                    <a:pt x="1946" y="4886"/>
                  </a:lnTo>
                  <a:close/>
                  <a:moveTo>
                    <a:pt x="0" y="4886"/>
                  </a:moveTo>
                  <a:close/>
                </a:path>
              </a:pathLst>
            </a:custGeom>
            <a:solidFill>
              <a:srgbClr val="73C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392433" y="4124669"/>
              <a:ext cx="123762" cy="226456"/>
            </a:xfrm>
            <a:custGeom>
              <a:avLst/>
              <a:gdLst/>
              <a:ahLst/>
              <a:cxnLst/>
              <a:rect l="l" t="t" r="r" b="b"/>
              <a:pathLst>
                <a:path w="8207" h="15017" extrusionOk="0">
                  <a:moveTo>
                    <a:pt x="2940" y="2941"/>
                  </a:moveTo>
                  <a:lnTo>
                    <a:pt x="4886" y="2941"/>
                  </a:lnTo>
                  <a:lnTo>
                    <a:pt x="4886" y="1"/>
                  </a:lnTo>
                  <a:lnTo>
                    <a:pt x="2940" y="1"/>
                  </a:lnTo>
                  <a:close/>
                  <a:moveTo>
                    <a:pt x="0" y="13959"/>
                  </a:moveTo>
                  <a:cubicBezTo>
                    <a:pt x="0" y="14509"/>
                    <a:pt x="444" y="14953"/>
                    <a:pt x="973" y="14953"/>
                  </a:cubicBezTo>
                  <a:cubicBezTo>
                    <a:pt x="2094" y="14953"/>
                    <a:pt x="3173" y="14467"/>
                    <a:pt x="3913" y="13621"/>
                  </a:cubicBezTo>
                  <a:cubicBezTo>
                    <a:pt x="4653" y="14467"/>
                    <a:pt x="5711" y="14953"/>
                    <a:pt x="6853" y="14953"/>
                  </a:cubicBezTo>
                  <a:cubicBezTo>
                    <a:pt x="8206" y="15017"/>
                    <a:pt x="8206" y="12923"/>
                    <a:pt x="6853" y="12987"/>
                  </a:cubicBezTo>
                  <a:cubicBezTo>
                    <a:pt x="5774" y="12987"/>
                    <a:pt x="4886" y="12119"/>
                    <a:pt x="4886" y="11041"/>
                  </a:cubicBezTo>
                  <a:lnTo>
                    <a:pt x="4886" y="10279"/>
                  </a:lnTo>
                  <a:lnTo>
                    <a:pt x="2940" y="10279"/>
                  </a:lnTo>
                  <a:lnTo>
                    <a:pt x="2940" y="11041"/>
                  </a:lnTo>
                  <a:cubicBezTo>
                    <a:pt x="2919" y="12119"/>
                    <a:pt x="2052" y="12987"/>
                    <a:pt x="973" y="12987"/>
                  </a:cubicBezTo>
                  <a:cubicBezTo>
                    <a:pt x="444" y="12987"/>
                    <a:pt x="0" y="13431"/>
                    <a:pt x="0" y="13959"/>
                  </a:cubicBezTo>
                  <a:close/>
                  <a:moveTo>
                    <a:pt x="2940" y="7826"/>
                  </a:moveTo>
                  <a:lnTo>
                    <a:pt x="4886" y="7826"/>
                  </a:lnTo>
                  <a:lnTo>
                    <a:pt x="4886" y="5394"/>
                  </a:lnTo>
                  <a:lnTo>
                    <a:pt x="2940" y="5394"/>
                  </a:lnTo>
                  <a:close/>
                  <a:moveTo>
                    <a:pt x="2940" y="7826"/>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421779" y="4065676"/>
              <a:ext cx="59008" cy="59008"/>
            </a:xfrm>
            <a:custGeom>
              <a:avLst/>
              <a:gdLst/>
              <a:ahLst/>
              <a:cxnLst/>
              <a:rect l="l" t="t" r="r" b="b"/>
              <a:pathLst>
                <a:path w="3913" h="3913" extrusionOk="0">
                  <a:moveTo>
                    <a:pt x="994" y="3913"/>
                  </a:moveTo>
                  <a:lnTo>
                    <a:pt x="2940" y="3913"/>
                  </a:lnTo>
                  <a:cubicBezTo>
                    <a:pt x="3490" y="3913"/>
                    <a:pt x="3913" y="3490"/>
                    <a:pt x="3913" y="2940"/>
                  </a:cubicBezTo>
                  <a:lnTo>
                    <a:pt x="3913" y="0"/>
                  </a:lnTo>
                  <a:lnTo>
                    <a:pt x="0" y="0"/>
                  </a:lnTo>
                  <a:lnTo>
                    <a:pt x="0" y="2940"/>
                  </a:lnTo>
                  <a:cubicBezTo>
                    <a:pt x="0" y="3490"/>
                    <a:pt x="444" y="3913"/>
                    <a:pt x="994" y="3913"/>
                  </a:cubicBezTo>
                  <a:close/>
                  <a:moveTo>
                    <a:pt x="994" y="391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218289" y="4190690"/>
              <a:ext cx="181804" cy="367756"/>
            </a:xfrm>
            <a:custGeom>
              <a:avLst/>
              <a:gdLst/>
              <a:ahLst/>
              <a:cxnLst/>
              <a:rect l="l" t="t" r="r" b="b"/>
              <a:pathLst>
                <a:path w="12056" h="24387" extrusionOk="0">
                  <a:moveTo>
                    <a:pt x="11908" y="4506"/>
                  </a:moveTo>
                  <a:cubicBezTo>
                    <a:pt x="11760" y="4061"/>
                    <a:pt x="11273" y="3850"/>
                    <a:pt x="10850" y="3998"/>
                  </a:cubicBezTo>
                  <a:cubicBezTo>
                    <a:pt x="10449" y="4146"/>
                    <a:pt x="10279" y="4654"/>
                    <a:pt x="10068" y="5161"/>
                  </a:cubicBezTo>
                  <a:cubicBezTo>
                    <a:pt x="10554" y="5415"/>
                    <a:pt x="10998" y="5690"/>
                    <a:pt x="11400" y="5563"/>
                  </a:cubicBezTo>
                  <a:cubicBezTo>
                    <a:pt x="11844" y="5394"/>
                    <a:pt x="12056" y="4929"/>
                    <a:pt x="11908" y="4506"/>
                  </a:cubicBezTo>
                  <a:close/>
                  <a:moveTo>
                    <a:pt x="9201" y="19268"/>
                  </a:moveTo>
                  <a:cubicBezTo>
                    <a:pt x="9518" y="19712"/>
                    <a:pt x="9793" y="20156"/>
                    <a:pt x="10216" y="20220"/>
                  </a:cubicBezTo>
                  <a:cubicBezTo>
                    <a:pt x="11294" y="20368"/>
                    <a:pt x="11527" y="18739"/>
                    <a:pt x="10449" y="18591"/>
                  </a:cubicBezTo>
                  <a:cubicBezTo>
                    <a:pt x="10004" y="18549"/>
                    <a:pt x="9624" y="18908"/>
                    <a:pt x="9201" y="19268"/>
                  </a:cubicBezTo>
                  <a:close/>
                  <a:moveTo>
                    <a:pt x="7720" y="21700"/>
                  </a:moveTo>
                  <a:cubicBezTo>
                    <a:pt x="7488" y="22208"/>
                    <a:pt x="7234" y="22652"/>
                    <a:pt x="7403" y="23075"/>
                  </a:cubicBezTo>
                  <a:cubicBezTo>
                    <a:pt x="7826" y="24069"/>
                    <a:pt x="9328" y="23434"/>
                    <a:pt x="8905" y="22419"/>
                  </a:cubicBezTo>
                  <a:cubicBezTo>
                    <a:pt x="8735" y="22017"/>
                    <a:pt x="8228" y="21890"/>
                    <a:pt x="7720" y="21700"/>
                  </a:cubicBezTo>
                  <a:close/>
                  <a:moveTo>
                    <a:pt x="4484" y="22165"/>
                  </a:moveTo>
                  <a:cubicBezTo>
                    <a:pt x="4061" y="22525"/>
                    <a:pt x="3660" y="22863"/>
                    <a:pt x="3660" y="23286"/>
                  </a:cubicBezTo>
                  <a:cubicBezTo>
                    <a:pt x="3660" y="24386"/>
                    <a:pt x="5288" y="24386"/>
                    <a:pt x="5288" y="23286"/>
                  </a:cubicBezTo>
                  <a:cubicBezTo>
                    <a:pt x="5288" y="22863"/>
                    <a:pt x="4886" y="22525"/>
                    <a:pt x="4484" y="22165"/>
                  </a:cubicBezTo>
                  <a:close/>
                  <a:moveTo>
                    <a:pt x="2412" y="20389"/>
                  </a:moveTo>
                  <a:cubicBezTo>
                    <a:pt x="1883" y="20283"/>
                    <a:pt x="1354" y="20156"/>
                    <a:pt x="1016" y="20410"/>
                  </a:cubicBezTo>
                  <a:cubicBezTo>
                    <a:pt x="149" y="21066"/>
                    <a:pt x="1143" y="22377"/>
                    <a:pt x="2010" y="21721"/>
                  </a:cubicBezTo>
                  <a:cubicBezTo>
                    <a:pt x="2348" y="21467"/>
                    <a:pt x="2369" y="20939"/>
                    <a:pt x="2412" y="20389"/>
                  </a:cubicBezTo>
                  <a:close/>
                  <a:moveTo>
                    <a:pt x="1629" y="18337"/>
                  </a:moveTo>
                  <a:cubicBezTo>
                    <a:pt x="2010" y="18147"/>
                    <a:pt x="2137" y="17618"/>
                    <a:pt x="2306" y="17111"/>
                  </a:cubicBezTo>
                  <a:cubicBezTo>
                    <a:pt x="1798" y="16899"/>
                    <a:pt x="1312" y="16667"/>
                    <a:pt x="931" y="16836"/>
                  </a:cubicBezTo>
                  <a:cubicBezTo>
                    <a:pt x="1" y="17322"/>
                    <a:pt x="656" y="18718"/>
                    <a:pt x="1629" y="18316"/>
                  </a:cubicBezTo>
                  <a:close/>
                  <a:moveTo>
                    <a:pt x="9729" y="14700"/>
                  </a:moveTo>
                  <a:cubicBezTo>
                    <a:pt x="9518" y="15207"/>
                    <a:pt x="9243" y="15651"/>
                    <a:pt x="9412" y="16053"/>
                  </a:cubicBezTo>
                  <a:cubicBezTo>
                    <a:pt x="9835" y="17068"/>
                    <a:pt x="11358" y="16434"/>
                    <a:pt x="10935" y="15440"/>
                  </a:cubicBezTo>
                  <a:cubicBezTo>
                    <a:pt x="10766" y="15017"/>
                    <a:pt x="10258" y="14911"/>
                    <a:pt x="9729" y="14700"/>
                  </a:cubicBezTo>
                  <a:close/>
                  <a:moveTo>
                    <a:pt x="2496" y="13769"/>
                  </a:moveTo>
                  <a:cubicBezTo>
                    <a:pt x="2137" y="13367"/>
                    <a:pt x="1798" y="12944"/>
                    <a:pt x="1375" y="12944"/>
                  </a:cubicBezTo>
                  <a:cubicBezTo>
                    <a:pt x="276" y="12944"/>
                    <a:pt x="276" y="14594"/>
                    <a:pt x="1375" y="14594"/>
                  </a:cubicBezTo>
                  <a:cubicBezTo>
                    <a:pt x="1798" y="14594"/>
                    <a:pt x="2137" y="14171"/>
                    <a:pt x="2496" y="13769"/>
                  </a:cubicBezTo>
                  <a:close/>
                  <a:moveTo>
                    <a:pt x="2919" y="10808"/>
                  </a:moveTo>
                  <a:cubicBezTo>
                    <a:pt x="2792" y="10279"/>
                    <a:pt x="2750" y="9751"/>
                    <a:pt x="2369" y="9518"/>
                  </a:cubicBezTo>
                  <a:cubicBezTo>
                    <a:pt x="1439" y="9032"/>
                    <a:pt x="656" y="10343"/>
                    <a:pt x="1523" y="10935"/>
                  </a:cubicBezTo>
                  <a:cubicBezTo>
                    <a:pt x="1883" y="11168"/>
                    <a:pt x="2391" y="10977"/>
                    <a:pt x="2919" y="10808"/>
                  </a:cubicBezTo>
                  <a:close/>
                  <a:moveTo>
                    <a:pt x="7741" y="9581"/>
                  </a:moveTo>
                  <a:cubicBezTo>
                    <a:pt x="7213" y="9455"/>
                    <a:pt x="6705" y="9285"/>
                    <a:pt x="6346" y="9539"/>
                  </a:cubicBezTo>
                  <a:cubicBezTo>
                    <a:pt x="5457" y="10153"/>
                    <a:pt x="6367" y="11485"/>
                    <a:pt x="7276" y="10893"/>
                  </a:cubicBezTo>
                  <a:cubicBezTo>
                    <a:pt x="7636" y="10639"/>
                    <a:pt x="7657" y="10110"/>
                    <a:pt x="7741" y="9560"/>
                  </a:cubicBezTo>
                  <a:close/>
                  <a:moveTo>
                    <a:pt x="4484" y="6621"/>
                  </a:moveTo>
                  <a:cubicBezTo>
                    <a:pt x="4104" y="6219"/>
                    <a:pt x="3786" y="5796"/>
                    <a:pt x="3342" y="5796"/>
                  </a:cubicBezTo>
                  <a:cubicBezTo>
                    <a:pt x="2306" y="5859"/>
                    <a:pt x="2306" y="7382"/>
                    <a:pt x="3342" y="7445"/>
                  </a:cubicBezTo>
                  <a:cubicBezTo>
                    <a:pt x="3786" y="7445"/>
                    <a:pt x="4104" y="7022"/>
                    <a:pt x="4484" y="6621"/>
                  </a:cubicBezTo>
                  <a:close/>
                  <a:moveTo>
                    <a:pt x="5753" y="3829"/>
                  </a:moveTo>
                  <a:cubicBezTo>
                    <a:pt x="5648" y="3300"/>
                    <a:pt x="5584" y="2771"/>
                    <a:pt x="5203" y="2539"/>
                  </a:cubicBezTo>
                  <a:cubicBezTo>
                    <a:pt x="4273" y="1968"/>
                    <a:pt x="3427" y="3364"/>
                    <a:pt x="4357" y="3935"/>
                  </a:cubicBezTo>
                  <a:cubicBezTo>
                    <a:pt x="4738" y="4167"/>
                    <a:pt x="5225" y="3977"/>
                    <a:pt x="5753" y="3829"/>
                  </a:cubicBezTo>
                  <a:close/>
                  <a:moveTo>
                    <a:pt x="8989" y="2412"/>
                  </a:moveTo>
                  <a:cubicBezTo>
                    <a:pt x="9497" y="2221"/>
                    <a:pt x="10004" y="2073"/>
                    <a:pt x="10174" y="1672"/>
                  </a:cubicBezTo>
                  <a:cubicBezTo>
                    <a:pt x="10618" y="635"/>
                    <a:pt x="9031" y="1"/>
                    <a:pt x="8651" y="1058"/>
                  </a:cubicBezTo>
                  <a:cubicBezTo>
                    <a:pt x="8482" y="1460"/>
                    <a:pt x="8757" y="1925"/>
                    <a:pt x="8989" y="2412"/>
                  </a:cubicBezTo>
                  <a:close/>
                  <a:moveTo>
                    <a:pt x="8989" y="2412"/>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502773" y="4191338"/>
              <a:ext cx="181820" cy="368058"/>
            </a:xfrm>
            <a:custGeom>
              <a:avLst/>
              <a:gdLst/>
              <a:ahLst/>
              <a:cxnLst/>
              <a:rect l="l" t="t" r="r" b="b"/>
              <a:pathLst>
                <a:path w="12057" h="24407" extrusionOk="0">
                  <a:moveTo>
                    <a:pt x="149" y="4463"/>
                  </a:moveTo>
                  <a:cubicBezTo>
                    <a:pt x="297" y="4018"/>
                    <a:pt x="784" y="3807"/>
                    <a:pt x="1206" y="3955"/>
                  </a:cubicBezTo>
                  <a:cubicBezTo>
                    <a:pt x="1629" y="4103"/>
                    <a:pt x="1778" y="4611"/>
                    <a:pt x="2010" y="5118"/>
                  </a:cubicBezTo>
                  <a:cubicBezTo>
                    <a:pt x="1524" y="5372"/>
                    <a:pt x="1080" y="5647"/>
                    <a:pt x="657" y="5520"/>
                  </a:cubicBezTo>
                  <a:cubicBezTo>
                    <a:pt x="234" y="5351"/>
                    <a:pt x="1" y="4886"/>
                    <a:pt x="149" y="4463"/>
                  </a:cubicBezTo>
                  <a:close/>
                  <a:moveTo>
                    <a:pt x="2856" y="19225"/>
                  </a:moveTo>
                  <a:cubicBezTo>
                    <a:pt x="2539" y="19669"/>
                    <a:pt x="2285" y="20113"/>
                    <a:pt x="1841" y="20177"/>
                  </a:cubicBezTo>
                  <a:cubicBezTo>
                    <a:pt x="762" y="20325"/>
                    <a:pt x="530" y="18696"/>
                    <a:pt x="1629" y="18548"/>
                  </a:cubicBezTo>
                  <a:cubicBezTo>
                    <a:pt x="2052" y="18506"/>
                    <a:pt x="2433" y="18865"/>
                    <a:pt x="2856" y="19225"/>
                  </a:cubicBezTo>
                  <a:close/>
                  <a:moveTo>
                    <a:pt x="4337" y="21657"/>
                  </a:moveTo>
                  <a:cubicBezTo>
                    <a:pt x="4569" y="22165"/>
                    <a:pt x="4823" y="22609"/>
                    <a:pt x="4654" y="23032"/>
                  </a:cubicBezTo>
                  <a:cubicBezTo>
                    <a:pt x="4252" y="24089"/>
                    <a:pt x="2666" y="23412"/>
                    <a:pt x="3152" y="22376"/>
                  </a:cubicBezTo>
                  <a:cubicBezTo>
                    <a:pt x="3321" y="21974"/>
                    <a:pt x="3829" y="21847"/>
                    <a:pt x="4337" y="21657"/>
                  </a:cubicBezTo>
                  <a:close/>
                  <a:moveTo>
                    <a:pt x="7572" y="22101"/>
                  </a:moveTo>
                  <a:cubicBezTo>
                    <a:pt x="7974" y="22482"/>
                    <a:pt x="8397" y="22799"/>
                    <a:pt x="8397" y="23243"/>
                  </a:cubicBezTo>
                  <a:cubicBezTo>
                    <a:pt x="8461" y="24407"/>
                    <a:pt x="6684" y="24407"/>
                    <a:pt x="6769" y="23243"/>
                  </a:cubicBezTo>
                  <a:cubicBezTo>
                    <a:pt x="6769" y="22799"/>
                    <a:pt x="7171" y="22482"/>
                    <a:pt x="7572" y="22101"/>
                  </a:cubicBezTo>
                  <a:close/>
                  <a:moveTo>
                    <a:pt x="9645" y="20325"/>
                  </a:moveTo>
                  <a:cubicBezTo>
                    <a:pt x="10174" y="20240"/>
                    <a:pt x="10703" y="20092"/>
                    <a:pt x="11041" y="20367"/>
                  </a:cubicBezTo>
                  <a:cubicBezTo>
                    <a:pt x="11908" y="21023"/>
                    <a:pt x="10914" y="22334"/>
                    <a:pt x="10047" y="21678"/>
                  </a:cubicBezTo>
                  <a:cubicBezTo>
                    <a:pt x="9709" y="21403"/>
                    <a:pt x="9687" y="20875"/>
                    <a:pt x="9645" y="20325"/>
                  </a:cubicBezTo>
                  <a:close/>
                  <a:moveTo>
                    <a:pt x="10428" y="18273"/>
                  </a:moveTo>
                  <a:cubicBezTo>
                    <a:pt x="10026" y="18083"/>
                    <a:pt x="9920" y="17575"/>
                    <a:pt x="9751" y="17047"/>
                  </a:cubicBezTo>
                  <a:cubicBezTo>
                    <a:pt x="10258" y="16835"/>
                    <a:pt x="10724" y="16602"/>
                    <a:pt x="11126" y="16793"/>
                  </a:cubicBezTo>
                  <a:cubicBezTo>
                    <a:pt x="12056" y="17279"/>
                    <a:pt x="11401" y="18675"/>
                    <a:pt x="10428" y="18273"/>
                  </a:cubicBezTo>
                  <a:close/>
                  <a:moveTo>
                    <a:pt x="2327" y="14657"/>
                  </a:moveTo>
                  <a:cubicBezTo>
                    <a:pt x="2539" y="15164"/>
                    <a:pt x="2793" y="15608"/>
                    <a:pt x="2624" y="16010"/>
                  </a:cubicBezTo>
                  <a:cubicBezTo>
                    <a:pt x="2222" y="17025"/>
                    <a:pt x="699" y="16391"/>
                    <a:pt x="1122" y="15397"/>
                  </a:cubicBezTo>
                  <a:cubicBezTo>
                    <a:pt x="1291" y="14974"/>
                    <a:pt x="1799" y="14868"/>
                    <a:pt x="2327" y="14657"/>
                  </a:cubicBezTo>
                  <a:close/>
                  <a:moveTo>
                    <a:pt x="9561" y="13726"/>
                  </a:moveTo>
                  <a:cubicBezTo>
                    <a:pt x="9920" y="13324"/>
                    <a:pt x="10237" y="12901"/>
                    <a:pt x="10681" y="12901"/>
                  </a:cubicBezTo>
                  <a:cubicBezTo>
                    <a:pt x="11781" y="12901"/>
                    <a:pt x="11781" y="14551"/>
                    <a:pt x="10681" y="14551"/>
                  </a:cubicBezTo>
                  <a:cubicBezTo>
                    <a:pt x="10237" y="14551"/>
                    <a:pt x="9920" y="14128"/>
                    <a:pt x="9561" y="13726"/>
                  </a:cubicBezTo>
                  <a:close/>
                  <a:moveTo>
                    <a:pt x="9138" y="10765"/>
                  </a:moveTo>
                  <a:cubicBezTo>
                    <a:pt x="9243" y="10236"/>
                    <a:pt x="9307" y="9708"/>
                    <a:pt x="9687" y="9475"/>
                  </a:cubicBezTo>
                  <a:cubicBezTo>
                    <a:pt x="10639" y="8862"/>
                    <a:pt x="11527" y="10342"/>
                    <a:pt x="10533" y="10892"/>
                  </a:cubicBezTo>
                  <a:cubicBezTo>
                    <a:pt x="10153" y="11125"/>
                    <a:pt x="9666" y="10934"/>
                    <a:pt x="9138" y="10765"/>
                  </a:cubicBezTo>
                  <a:close/>
                  <a:moveTo>
                    <a:pt x="4315" y="9538"/>
                  </a:moveTo>
                  <a:cubicBezTo>
                    <a:pt x="4844" y="9412"/>
                    <a:pt x="5352" y="9242"/>
                    <a:pt x="5711" y="9496"/>
                  </a:cubicBezTo>
                  <a:cubicBezTo>
                    <a:pt x="6621" y="10110"/>
                    <a:pt x="5690" y="11463"/>
                    <a:pt x="4781" y="10850"/>
                  </a:cubicBezTo>
                  <a:cubicBezTo>
                    <a:pt x="4421" y="10596"/>
                    <a:pt x="4400" y="10067"/>
                    <a:pt x="4315" y="9517"/>
                  </a:cubicBezTo>
                  <a:close/>
                  <a:moveTo>
                    <a:pt x="7572" y="6578"/>
                  </a:moveTo>
                  <a:cubicBezTo>
                    <a:pt x="7953" y="6176"/>
                    <a:pt x="8270" y="5753"/>
                    <a:pt x="8715" y="5753"/>
                  </a:cubicBezTo>
                  <a:cubicBezTo>
                    <a:pt x="9730" y="5816"/>
                    <a:pt x="9730" y="7339"/>
                    <a:pt x="8715" y="7402"/>
                  </a:cubicBezTo>
                  <a:cubicBezTo>
                    <a:pt x="8270" y="7402"/>
                    <a:pt x="7953" y="6979"/>
                    <a:pt x="7572" y="6578"/>
                  </a:cubicBezTo>
                  <a:close/>
                  <a:moveTo>
                    <a:pt x="6282" y="3786"/>
                  </a:moveTo>
                  <a:cubicBezTo>
                    <a:pt x="6409" y="3257"/>
                    <a:pt x="6452" y="2728"/>
                    <a:pt x="6832" y="2496"/>
                  </a:cubicBezTo>
                  <a:cubicBezTo>
                    <a:pt x="7763" y="1925"/>
                    <a:pt x="8609" y="3321"/>
                    <a:pt x="7678" y="3892"/>
                  </a:cubicBezTo>
                  <a:cubicBezTo>
                    <a:pt x="7319" y="4124"/>
                    <a:pt x="6811" y="3934"/>
                    <a:pt x="6282" y="3786"/>
                  </a:cubicBezTo>
                  <a:close/>
                  <a:moveTo>
                    <a:pt x="3068" y="2369"/>
                  </a:moveTo>
                  <a:cubicBezTo>
                    <a:pt x="2539" y="2178"/>
                    <a:pt x="2031" y="2030"/>
                    <a:pt x="1883" y="1629"/>
                  </a:cubicBezTo>
                  <a:cubicBezTo>
                    <a:pt x="1460" y="613"/>
                    <a:pt x="2983" y="0"/>
                    <a:pt x="3385" y="1015"/>
                  </a:cubicBezTo>
                  <a:cubicBezTo>
                    <a:pt x="3554" y="1417"/>
                    <a:pt x="3300" y="1882"/>
                    <a:pt x="3068" y="2369"/>
                  </a:cubicBezTo>
                  <a:close/>
                  <a:moveTo>
                    <a:pt x="3068" y="2369"/>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0"/>
            <p:cNvSpPr/>
            <p:nvPr/>
          </p:nvSpPr>
          <p:spPr>
            <a:xfrm>
              <a:off x="3386371" y="4319548"/>
              <a:ext cx="129824" cy="31578"/>
            </a:xfrm>
            <a:custGeom>
              <a:avLst/>
              <a:gdLst/>
              <a:ahLst/>
              <a:cxnLst/>
              <a:rect l="l" t="t" r="r" b="b"/>
              <a:pathLst>
                <a:path w="8609" h="2094" extrusionOk="0">
                  <a:moveTo>
                    <a:pt x="1840" y="0"/>
                  </a:moveTo>
                  <a:cubicBezTo>
                    <a:pt x="1692" y="42"/>
                    <a:pt x="1544" y="64"/>
                    <a:pt x="1375" y="64"/>
                  </a:cubicBezTo>
                  <a:cubicBezTo>
                    <a:pt x="0" y="0"/>
                    <a:pt x="0" y="2094"/>
                    <a:pt x="1375" y="2030"/>
                  </a:cubicBezTo>
                  <a:cubicBezTo>
                    <a:pt x="1714" y="2030"/>
                    <a:pt x="2052" y="1967"/>
                    <a:pt x="2390" y="1882"/>
                  </a:cubicBezTo>
                  <a:cubicBezTo>
                    <a:pt x="1862" y="1565"/>
                    <a:pt x="1714" y="719"/>
                    <a:pt x="1840" y="0"/>
                  </a:cubicBezTo>
                  <a:close/>
                  <a:moveTo>
                    <a:pt x="6789" y="0"/>
                  </a:moveTo>
                  <a:cubicBezTo>
                    <a:pt x="6937" y="42"/>
                    <a:pt x="7085" y="64"/>
                    <a:pt x="7255" y="64"/>
                  </a:cubicBezTo>
                  <a:cubicBezTo>
                    <a:pt x="8608" y="0"/>
                    <a:pt x="8608" y="2094"/>
                    <a:pt x="7255" y="2030"/>
                  </a:cubicBezTo>
                  <a:cubicBezTo>
                    <a:pt x="6895" y="2030"/>
                    <a:pt x="6578" y="1967"/>
                    <a:pt x="6240" y="1882"/>
                  </a:cubicBezTo>
                  <a:cubicBezTo>
                    <a:pt x="6768" y="1565"/>
                    <a:pt x="6916" y="719"/>
                    <a:pt x="6768" y="0"/>
                  </a:cubicBezTo>
                  <a:close/>
                  <a:moveTo>
                    <a:pt x="6789" y="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3421779" y="4065676"/>
              <a:ext cx="37006" cy="59008"/>
            </a:xfrm>
            <a:custGeom>
              <a:avLst/>
              <a:gdLst/>
              <a:ahLst/>
              <a:cxnLst/>
              <a:rect l="l" t="t" r="r" b="b"/>
              <a:pathLst>
                <a:path w="2454" h="3913" extrusionOk="0">
                  <a:moveTo>
                    <a:pt x="994" y="3913"/>
                  </a:moveTo>
                  <a:lnTo>
                    <a:pt x="2453" y="3913"/>
                  </a:lnTo>
                  <a:cubicBezTo>
                    <a:pt x="1903" y="3913"/>
                    <a:pt x="1480" y="3469"/>
                    <a:pt x="1480" y="2940"/>
                  </a:cubicBezTo>
                  <a:lnTo>
                    <a:pt x="1480" y="0"/>
                  </a:lnTo>
                  <a:lnTo>
                    <a:pt x="0" y="0"/>
                  </a:lnTo>
                  <a:lnTo>
                    <a:pt x="0" y="2940"/>
                  </a:lnTo>
                  <a:cubicBezTo>
                    <a:pt x="0" y="3490"/>
                    <a:pt x="444" y="3913"/>
                    <a:pt x="994" y="3913"/>
                  </a:cubicBezTo>
                  <a:close/>
                  <a:moveTo>
                    <a:pt x="994" y="3913"/>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3444097" y="4087995"/>
              <a:ext cx="14688" cy="14688"/>
            </a:xfrm>
            <a:custGeom>
              <a:avLst/>
              <a:gdLst/>
              <a:ahLst/>
              <a:cxnLst/>
              <a:rect l="l" t="t" r="r" b="b"/>
              <a:pathLst>
                <a:path w="974" h="974" extrusionOk="0">
                  <a:moveTo>
                    <a:pt x="0" y="1"/>
                  </a:moveTo>
                  <a:lnTo>
                    <a:pt x="0" y="974"/>
                  </a:lnTo>
                  <a:lnTo>
                    <a:pt x="973" y="974"/>
                  </a:lnTo>
                  <a:lnTo>
                    <a:pt x="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3503739" y="4424158"/>
              <a:ext cx="188229" cy="135237"/>
            </a:xfrm>
            <a:custGeom>
              <a:avLst/>
              <a:gdLst/>
              <a:ahLst/>
              <a:cxnLst/>
              <a:rect l="l" t="t" r="r" b="b"/>
              <a:pathLst>
                <a:path w="12482" h="8968" extrusionOk="0">
                  <a:moveTo>
                    <a:pt x="10703" y="1803"/>
                  </a:moveTo>
                  <a:cubicBezTo>
                    <a:pt x="10752" y="1803"/>
                    <a:pt x="10801" y="1808"/>
                    <a:pt x="10850" y="1819"/>
                  </a:cubicBezTo>
                  <a:cubicBezTo>
                    <a:pt x="11197" y="1984"/>
                    <a:pt x="11039" y="2448"/>
                    <a:pt x="10730" y="2448"/>
                  </a:cubicBezTo>
                  <a:cubicBezTo>
                    <a:pt x="10682" y="2448"/>
                    <a:pt x="10630" y="2437"/>
                    <a:pt x="10575" y="2411"/>
                  </a:cubicBezTo>
                  <a:cubicBezTo>
                    <a:pt x="10469" y="2369"/>
                    <a:pt x="10364" y="2157"/>
                    <a:pt x="10300" y="1925"/>
                  </a:cubicBezTo>
                  <a:cubicBezTo>
                    <a:pt x="10426" y="1846"/>
                    <a:pt x="10563" y="1803"/>
                    <a:pt x="10703" y="1803"/>
                  </a:cubicBezTo>
                  <a:close/>
                  <a:moveTo>
                    <a:pt x="1629" y="3617"/>
                  </a:moveTo>
                  <a:cubicBezTo>
                    <a:pt x="1819" y="3659"/>
                    <a:pt x="1988" y="3744"/>
                    <a:pt x="2115" y="3892"/>
                  </a:cubicBezTo>
                  <a:cubicBezTo>
                    <a:pt x="1967" y="4082"/>
                    <a:pt x="1819" y="4251"/>
                    <a:pt x="1692" y="4272"/>
                  </a:cubicBezTo>
                  <a:cubicBezTo>
                    <a:pt x="1680" y="4274"/>
                    <a:pt x="1668" y="4275"/>
                    <a:pt x="1655" y="4275"/>
                  </a:cubicBezTo>
                  <a:cubicBezTo>
                    <a:pt x="1499" y="4275"/>
                    <a:pt x="1352" y="4154"/>
                    <a:pt x="1333" y="3997"/>
                  </a:cubicBezTo>
                  <a:cubicBezTo>
                    <a:pt x="1312" y="3807"/>
                    <a:pt x="1439" y="3638"/>
                    <a:pt x="1608" y="3617"/>
                  </a:cubicBezTo>
                  <a:close/>
                  <a:moveTo>
                    <a:pt x="10484" y="5224"/>
                  </a:moveTo>
                  <a:cubicBezTo>
                    <a:pt x="10548" y="5224"/>
                    <a:pt x="10610" y="5255"/>
                    <a:pt x="10660" y="5330"/>
                  </a:cubicBezTo>
                  <a:cubicBezTo>
                    <a:pt x="10808" y="5436"/>
                    <a:pt x="10829" y="5647"/>
                    <a:pt x="10723" y="5795"/>
                  </a:cubicBezTo>
                  <a:cubicBezTo>
                    <a:pt x="10659" y="5873"/>
                    <a:pt x="10555" y="5918"/>
                    <a:pt x="10450" y="5918"/>
                  </a:cubicBezTo>
                  <a:cubicBezTo>
                    <a:pt x="10383" y="5918"/>
                    <a:pt x="10316" y="5900"/>
                    <a:pt x="10258" y="5859"/>
                  </a:cubicBezTo>
                  <a:cubicBezTo>
                    <a:pt x="9918" y="5740"/>
                    <a:pt x="10220" y="5224"/>
                    <a:pt x="10484" y="5224"/>
                  </a:cubicBezTo>
                  <a:close/>
                  <a:moveTo>
                    <a:pt x="3998" y="6853"/>
                  </a:moveTo>
                  <a:cubicBezTo>
                    <a:pt x="4103" y="7001"/>
                    <a:pt x="4146" y="7212"/>
                    <a:pt x="4125" y="7402"/>
                  </a:cubicBezTo>
                  <a:lnTo>
                    <a:pt x="4146" y="7424"/>
                  </a:lnTo>
                  <a:cubicBezTo>
                    <a:pt x="4082" y="7551"/>
                    <a:pt x="3955" y="7614"/>
                    <a:pt x="3831" y="7614"/>
                  </a:cubicBezTo>
                  <a:cubicBezTo>
                    <a:pt x="3707" y="7614"/>
                    <a:pt x="3585" y="7551"/>
                    <a:pt x="3532" y="7424"/>
                  </a:cubicBezTo>
                  <a:cubicBezTo>
                    <a:pt x="3490" y="7339"/>
                    <a:pt x="3490" y="7233"/>
                    <a:pt x="3532" y="7149"/>
                  </a:cubicBezTo>
                  <a:cubicBezTo>
                    <a:pt x="3575" y="7022"/>
                    <a:pt x="3765" y="6937"/>
                    <a:pt x="3998" y="6853"/>
                  </a:cubicBezTo>
                  <a:close/>
                  <a:moveTo>
                    <a:pt x="7487" y="7339"/>
                  </a:moveTo>
                  <a:cubicBezTo>
                    <a:pt x="7678" y="7508"/>
                    <a:pt x="7826" y="7677"/>
                    <a:pt x="7826" y="7804"/>
                  </a:cubicBezTo>
                  <a:cubicBezTo>
                    <a:pt x="7826" y="7995"/>
                    <a:pt x="7678" y="8143"/>
                    <a:pt x="7487" y="8143"/>
                  </a:cubicBezTo>
                  <a:cubicBezTo>
                    <a:pt x="7297" y="8143"/>
                    <a:pt x="7149" y="7995"/>
                    <a:pt x="7149" y="7804"/>
                  </a:cubicBezTo>
                  <a:cubicBezTo>
                    <a:pt x="7149" y="7677"/>
                    <a:pt x="7297" y="7508"/>
                    <a:pt x="7487" y="7339"/>
                  </a:cubicBezTo>
                  <a:close/>
                  <a:moveTo>
                    <a:pt x="5605" y="0"/>
                  </a:moveTo>
                  <a:lnTo>
                    <a:pt x="4759" y="487"/>
                  </a:lnTo>
                  <a:cubicBezTo>
                    <a:pt x="5055" y="973"/>
                    <a:pt x="5330" y="1481"/>
                    <a:pt x="5563" y="2009"/>
                  </a:cubicBezTo>
                  <a:lnTo>
                    <a:pt x="5034" y="3236"/>
                  </a:lnTo>
                  <a:lnTo>
                    <a:pt x="2940" y="3299"/>
                  </a:lnTo>
                  <a:cubicBezTo>
                    <a:pt x="2577" y="2974"/>
                    <a:pt x="2162" y="2632"/>
                    <a:pt x="1647" y="2632"/>
                  </a:cubicBezTo>
                  <a:cubicBezTo>
                    <a:pt x="1593" y="2632"/>
                    <a:pt x="1538" y="2636"/>
                    <a:pt x="1481" y="2644"/>
                  </a:cubicBezTo>
                  <a:cubicBezTo>
                    <a:pt x="0" y="2982"/>
                    <a:pt x="148" y="5118"/>
                    <a:pt x="1650" y="5245"/>
                  </a:cubicBezTo>
                  <a:lnTo>
                    <a:pt x="1840" y="5245"/>
                  </a:lnTo>
                  <a:cubicBezTo>
                    <a:pt x="2411" y="5161"/>
                    <a:pt x="2750" y="4716"/>
                    <a:pt x="3046" y="4272"/>
                  </a:cubicBezTo>
                  <a:lnTo>
                    <a:pt x="4611" y="4230"/>
                  </a:lnTo>
                  <a:lnTo>
                    <a:pt x="3913" y="5837"/>
                  </a:lnTo>
                  <a:cubicBezTo>
                    <a:pt x="3405" y="6007"/>
                    <a:pt x="2856" y="6218"/>
                    <a:pt x="2623" y="6768"/>
                  </a:cubicBezTo>
                  <a:cubicBezTo>
                    <a:pt x="2200" y="7466"/>
                    <a:pt x="2496" y="8354"/>
                    <a:pt x="3236" y="8671"/>
                  </a:cubicBezTo>
                  <a:cubicBezTo>
                    <a:pt x="3402" y="8738"/>
                    <a:pt x="3572" y="8769"/>
                    <a:pt x="3740" y="8769"/>
                  </a:cubicBezTo>
                  <a:cubicBezTo>
                    <a:pt x="4323" y="8769"/>
                    <a:pt x="4870" y="8391"/>
                    <a:pt x="5034" y="7783"/>
                  </a:cubicBezTo>
                  <a:cubicBezTo>
                    <a:pt x="5267" y="7233"/>
                    <a:pt x="5034" y="6705"/>
                    <a:pt x="4801" y="6218"/>
                  </a:cubicBezTo>
                  <a:lnTo>
                    <a:pt x="6091" y="3236"/>
                  </a:lnTo>
                  <a:cubicBezTo>
                    <a:pt x="6493" y="4293"/>
                    <a:pt x="6789" y="5372"/>
                    <a:pt x="6980" y="6493"/>
                  </a:cubicBezTo>
                  <a:cubicBezTo>
                    <a:pt x="6599" y="6831"/>
                    <a:pt x="6176" y="7233"/>
                    <a:pt x="6176" y="7825"/>
                  </a:cubicBezTo>
                  <a:cubicBezTo>
                    <a:pt x="6282" y="8587"/>
                    <a:pt x="6890" y="8968"/>
                    <a:pt x="7495" y="8968"/>
                  </a:cubicBezTo>
                  <a:cubicBezTo>
                    <a:pt x="8101" y="8968"/>
                    <a:pt x="8703" y="8587"/>
                    <a:pt x="8799" y="7825"/>
                  </a:cubicBezTo>
                  <a:cubicBezTo>
                    <a:pt x="8799" y="7212"/>
                    <a:pt x="8354" y="6810"/>
                    <a:pt x="7953" y="6451"/>
                  </a:cubicBezTo>
                  <a:cubicBezTo>
                    <a:pt x="7889" y="5943"/>
                    <a:pt x="7783" y="5414"/>
                    <a:pt x="7635" y="4907"/>
                  </a:cubicBezTo>
                  <a:lnTo>
                    <a:pt x="7635" y="4907"/>
                  </a:lnTo>
                  <a:lnTo>
                    <a:pt x="9116" y="5309"/>
                  </a:lnTo>
                  <a:cubicBezTo>
                    <a:pt x="9158" y="5795"/>
                    <a:pt x="9243" y="6324"/>
                    <a:pt x="9666" y="6641"/>
                  </a:cubicBezTo>
                  <a:cubicBezTo>
                    <a:pt x="9898" y="6810"/>
                    <a:pt x="10173" y="6916"/>
                    <a:pt x="10469" y="6916"/>
                  </a:cubicBezTo>
                  <a:cubicBezTo>
                    <a:pt x="11717" y="6916"/>
                    <a:pt x="12267" y="5330"/>
                    <a:pt x="11252" y="4568"/>
                  </a:cubicBezTo>
                  <a:cubicBezTo>
                    <a:pt x="11004" y="4365"/>
                    <a:pt x="10713" y="4301"/>
                    <a:pt x="10419" y="4301"/>
                  </a:cubicBezTo>
                  <a:cubicBezTo>
                    <a:pt x="10162" y="4301"/>
                    <a:pt x="9902" y="4350"/>
                    <a:pt x="9666" y="4399"/>
                  </a:cubicBezTo>
                  <a:lnTo>
                    <a:pt x="9581" y="4399"/>
                  </a:lnTo>
                  <a:lnTo>
                    <a:pt x="7318" y="3786"/>
                  </a:lnTo>
                  <a:cubicBezTo>
                    <a:pt x="7170" y="3342"/>
                    <a:pt x="7001" y="2876"/>
                    <a:pt x="6811" y="2411"/>
                  </a:cubicBezTo>
                  <a:lnTo>
                    <a:pt x="9348" y="2157"/>
                  </a:lnTo>
                  <a:cubicBezTo>
                    <a:pt x="9497" y="2602"/>
                    <a:pt x="9687" y="3067"/>
                    <a:pt x="10152" y="3278"/>
                  </a:cubicBezTo>
                  <a:lnTo>
                    <a:pt x="10152" y="3299"/>
                  </a:lnTo>
                  <a:cubicBezTo>
                    <a:pt x="10313" y="3354"/>
                    <a:pt x="10467" y="3378"/>
                    <a:pt x="10613" y="3378"/>
                  </a:cubicBezTo>
                  <a:cubicBezTo>
                    <a:pt x="11835" y="3378"/>
                    <a:pt x="12482" y="1649"/>
                    <a:pt x="11273" y="931"/>
                  </a:cubicBezTo>
                  <a:cubicBezTo>
                    <a:pt x="11094" y="841"/>
                    <a:pt x="10914" y="805"/>
                    <a:pt x="10736" y="805"/>
                  </a:cubicBezTo>
                  <a:cubicBezTo>
                    <a:pt x="10369" y="805"/>
                    <a:pt x="10008" y="957"/>
                    <a:pt x="9666" y="1100"/>
                  </a:cubicBezTo>
                  <a:lnTo>
                    <a:pt x="9560" y="1142"/>
                  </a:lnTo>
                  <a:lnTo>
                    <a:pt x="6388" y="1481"/>
                  </a:lnTo>
                  <a:cubicBezTo>
                    <a:pt x="6155" y="973"/>
                    <a:pt x="5880" y="487"/>
                    <a:pt x="5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a:off x="3210644" y="4058332"/>
              <a:ext cx="472668" cy="503612"/>
            </a:xfrm>
            <a:custGeom>
              <a:avLst/>
              <a:gdLst/>
              <a:ahLst/>
              <a:cxnLst/>
              <a:rect l="l" t="t" r="r" b="b"/>
              <a:pathLst>
                <a:path w="31344" h="33396" extrusionOk="0">
                  <a:moveTo>
                    <a:pt x="16454" y="4907"/>
                  </a:moveTo>
                  <a:lnTo>
                    <a:pt x="16454" y="6853"/>
                  </a:lnTo>
                  <a:lnTo>
                    <a:pt x="15481" y="6853"/>
                  </a:lnTo>
                  <a:lnTo>
                    <a:pt x="15481" y="4907"/>
                  </a:lnTo>
                  <a:close/>
                  <a:moveTo>
                    <a:pt x="16454" y="7826"/>
                  </a:moveTo>
                  <a:lnTo>
                    <a:pt x="16454" y="9307"/>
                  </a:lnTo>
                  <a:lnTo>
                    <a:pt x="15481" y="9307"/>
                  </a:lnTo>
                  <a:lnTo>
                    <a:pt x="15481" y="7826"/>
                  </a:lnTo>
                  <a:close/>
                  <a:moveTo>
                    <a:pt x="9930" y="9814"/>
                  </a:moveTo>
                  <a:cubicBezTo>
                    <a:pt x="9969" y="9814"/>
                    <a:pt x="10008" y="9821"/>
                    <a:pt x="10046" y="9835"/>
                  </a:cubicBezTo>
                  <a:cubicBezTo>
                    <a:pt x="10215" y="9899"/>
                    <a:pt x="10300" y="10089"/>
                    <a:pt x="10236" y="10258"/>
                  </a:cubicBezTo>
                  <a:cubicBezTo>
                    <a:pt x="10173" y="10385"/>
                    <a:pt x="9983" y="10491"/>
                    <a:pt x="9750" y="10575"/>
                  </a:cubicBezTo>
                  <a:cubicBezTo>
                    <a:pt x="9644" y="10406"/>
                    <a:pt x="9602" y="10216"/>
                    <a:pt x="9623" y="10026"/>
                  </a:cubicBezTo>
                  <a:cubicBezTo>
                    <a:pt x="9672" y="9895"/>
                    <a:pt x="9798" y="9814"/>
                    <a:pt x="9930" y="9814"/>
                  </a:cubicBezTo>
                  <a:close/>
                  <a:moveTo>
                    <a:pt x="22017" y="9814"/>
                  </a:moveTo>
                  <a:cubicBezTo>
                    <a:pt x="22144" y="9814"/>
                    <a:pt x="22270" y="9899"/>
                    <a:pt x="22313" y="10026"/>
                  </a:cubicBezTo>
                  <a:cubicBezTo>
                    <a:pt x="22334" y="10216"/>
                    <a:pt x="22292" y="10406"/>
                    <a:pt x="22186" y="10575"/>
                  </a:cubicBezTo>
                  <a:cubicBezTo>
                    <a:pt x="21953" y="10491"/>
                    <a:pt x="21742" y="10385"/>
                    <a:pt x="21699" y="10258"/>
                  </a:cubicBezTo>
                  <a:cubicBezTo>
                    <a:pt x="21636" y="10089"/>
                    <a:pt x="21721" y="9899"/>
                    <a:pt x="21890" y="9835"/>
                  </a:cubicBezTo>
                  <a:cubicBezTo>
                    <a:pt x="21911" y="9814"/>
                    <a:pt x="21953" y="9814"/>
                    <a:pt x="22017" y="9814"/>
                  </a:cubicBezTo>
                  <a:close/>
                  <a:moveTo>
                    <a:pt x="16454" y="10279"/>
                  </a:moveTo>
                  <a:lnTo>
                    <a:pt x="16454" y="11739"/>
                  </a:lnTo>
                  <a:lnTo>
                    <a:pt x="15481" y="11739"/>
                  </a:lnTo>
                  <a:lnTo>
                    <a:pt x="15481" y="10279"/>
                  </a:lnTo>
                  <a:close/>
                  <a:moveTo>
                    <a:pt x="5300" y="11674"/>
                  </a:moveTo>
                  <a:cubicBezTo>
                    <a:pt x="5359" y="11674"/>
                    <a:pt x="5420" y="11689"/>
                    <a:pt x="5478" y="11718"/>
                  </a:cubicBezTo>
                  <a:cubicBezTo>
                    <a:pt x="5584" y="11781"/>
                    <a:pt x="5647" y="11992"/>
                    <a:pt x="5710" y="12246"/>
                  </a:cubicBezTo>
                  <a:cubicBezTo>
                    <a:pt x="5599" y="12296"/>
                    <a:pt x="5480" y="12316"/>
                    <a:pt x="5363" y="12316"/>
                  </a:cubicBezTo>
                  <a:cubicBezTo>
                    <a:pt x="5280" y="12316"/>
                    <a:pt x="5197" y="12306"/>
                    <a:pt x="5118" y="12289"/>
                  </a:cubicBezTo>
                  <a:cubicBezTo>
                    <a:pt x="5055" y="12246"/>
                    <a:pt x="4991" y="12183"/>
                    <a:pt x="4970" y="12098"/>
                  </a:cubicBezTo>
                  <a:cubicBezTo>
                    <a:pt x="4949" y="12014"/>
                    <a:pt x="4970" y="11908"/>
                    <a:pt x="5013" y="11823"/>
                  </a:cubicBezTo>
                  <a:cubicBezTo>
                    <a:pt x="5082" y="11726"/>
                    <a:pt x="5188" y="11674"/>
                    <a:pt x="5300" y="11674"/>
                  </a:cubicBezTo>
                  <a:close/>
                  <a:moveTo>
                    <a:pt x="26640" y="11682"/>
                  </a:moveTo>
                  <a:cubicBezTo>
                    <a:pt x="26838" y="11682"/>
                    <a:pt x="27009" y="11871"/>
                    <a:pt x="26944" y="12098"/>
                  </a:cubicBezTo>
                  <a:cubicBezTo>
                    <a:pt x="26923" y="12183"/>
                    <a:pt x="26881" y="12246"/>
                    <a:pt x="26796" y="12289"/>
                  </a:cubicBezTo>
                  <a:cubicBezTo>
                    <a:pt x="26717" y="12315"/>
                    <a:pt x="26637" y="12327"/>
                    <a:pt x="26557" y="12327"/>
                  </a:cubicBezTo>
                  <a:cubicBezTo>
                    <a:pt x="26447" y="12327"/>
                    <a:pt x="26336" y="12304"/>
                    <a:pt x="26225" y="12267"/>
                  </a:cubicBezTo>
                  <a:cubicBezTo>
                    <a:pt x="26247" y="12056"/>
                    <a:pt x="26331" y="11887"/>
                    <a:pt x="26458" y="11739"/>
                  </a:cubicBezTo>
                  <a:cubicBezTo>
                    <a:pt x="26517" y="11699"/>
                    <a:pt x="26580" y="11682"/>
                    <a:pt x="26640" y="11682"/>
                  </a:cubicBezTo>
                  <a:close/>
                  <a:moveTo>
                    <a:pt x="11676" y="13208"/>
                  </a:moveTo>
                  <a:cubicBezTo>
                    <a:pt x="12021" y="13208"/>
                    <a:pt x="12169" y="13763"/>
                    <a:pt x="11759" y="13875"/>
                  </a:cubicBezTo>
                  <a:cubicBezTo>
                    <a:pt x="11548" y="13875"/>
                    <a:pt x="11357" y="13832"/>
                    <a:pt x="11188" y="13727"/>
                  </a:cubicBezTo>
                  <a:cubicBezTo>
                    <a:pt x="11294" y="13494"/>
                    <a:pt x="11421" y="13304"/>
                    <a:pt x="11527" y="13240"/>
                  </a:cubicBezTo>
                  <a:cubicBezTo>
                    <a:pt x="11579" y="13218"/>
                    <a:pt x="11629" y="13208"/>
                    <a:pt x="11676" y="13208"/>
                  </a:cubicBezTo>
                  <a:close/>
                  <a:moveTo>
                    <a:pt x="20388" y="13240"/>
                  </a:moveTo>
                  <a:cubicBezTo>
                    <a:pt x="20515" y="13304"/>
                    <a:pt x="20621" y="13494"/>
                    <a:pt x="20727" y="13727"/>
                  </a:cubicBezTo>
                  <a:cubicBezTo>
                    <a:pt x="20557" y="13832"/>
                    <a:pt x="20367" y="13875"/>
                    <a:pt x="20177" y="13875"/>
                  </a:cubicBezTo>
                  <a:cubicBezTo>
                    <a:pt x="19838" y="13748"/>
                    <a:pt x="19923" y="13240"/>
                    <a:pt x="20282" y="13240"/>
                  </a:cubicBezTo>
                  <a:close/>
                  <a:moveTo>
                    <a:pt x="16454" y="12733"/>
                  </a:moveTo>
                  <a:lnTo>
                    <a:pt x="16454" y="14192"/>
                  </a:lnTo>
                  <a:lnTo>
                    <a:pt x="15481" y="14192"/>
                  </a:lnTo>
                  <a:lnTo>
                    <a:pt x="15481" y="12733"/>
                  </a:lnTo>
                  <a:close/>
                  <a:moveTo>
                    <a:pt x="3849" y="15080"/>
                  </a:moveTo>
                  <a:cubicBezTo>
                    <a:pt x="3976" y="15080"/>
                    <a:pt x="4145" y="15228"/>
                    <a:pt x="4315" y="15398"/>
                  </a:cubicBezTo>
                  <a:cubicBezTo>
                    <a:pt x="4145" y="15588"/>
                    <a:pt x="3976" y="15736"/>
                    <a:pt x="3849" y="15736"/>
                  </a:cubicBezTo>
                  <a:cubicBezTo>
                    <a:pt x="3765" y="15736"/>
                    <a:pt x="3680" y="15694"/>
                    <a:pt x="3617" y="15630"/>
                  </a:cubicBezTo>
                  <a:cubicBezTo>
                    <a:pt x="3553" y="15567"/>
                    <a:pt x="3511" y="15482"/>
                    <a:pt x="3511" y="15398"/>
                  </a:cubicBezTo>
                  <a:cubicBezTo>
                    <a:pt x="3511" y="15228"/>
                    <a:pt x="3659" y="15080"/>
                    <a:pt x="3849" y="15080"/>
                  </a:cubicBezTo>
                  <a:close/>
                  <a:moveTo>
                    <a:pt x="28123" y="15057"/>
                  </a:moveTo>
                  <a:cubicBezTo>
                    <a:pt x="28540" y="15057"/>
                    <a:pt x="28540" y="15738"/>
                    <a:pt x="28123" y="15738"/>
                  </a:cubicBezTo>
                  <a:cubicBezTo>
                    <a:pt x="28111" y="15738"/>
                    <a:pt x="28099" y="15737"/>
                    <a:pt x="28087" y="15736"/>
                  </a:cubicBezTo>
                  <a:cubicBezTo>
                    <a:pt x="27938" y="15736"/>
                    <a:pt x="27790" y="15588"/>
                    <a:pt x="27600" y="15398"/>
                  </a:cubicBezTo>
                  <a:cubicBezTo>
                    <a:pt x="27790" y="15228"/>
                    <a:pt x="27938" y="15059"/>
                    <a:pt x="28087" y="15059"/>
                  </a:cubicBezTo>
                  <a:cubicBezTo>
                    <a:pt x="28099" y="15058"/>
                    <a:pt x="28111" y="15057"/>
                    <a:pt x="28123" y="15057"/>
                  </a:cubicBezTo>
                  <a:close/>
                  <a:moveTo>
                    <a:pt x="16454" y="15186"/>
                  </a:moveTo>
                  <a:lnTo>
                    <a:pt x="16454" y="15440"/>
                  </a:lnTo>
                  <a:cubicBezTo>
                    <a:pt x="16454" y="16793"/>
                    <a:pt x="17554" y="17893"/>
                    <a:pt x="18908" y="17893"/>
                  </a:cubicBezTo>
                  <a:cubicBezTo>
                    <a:pt x="18928" y="17891"/>
                    <a:pt x="18947" y="17890"/>
                    <a:pt x="18966" y="17890"/>
                  </a:cubicBezTo>
                  <a:cubicBezTo>
                    <a:pt x="19592" y="17890"/>
                    <a:pt x="19586" y="18867"/>
                    <a:pt x="18947" y="18867"/>
                  </a:cubicBezTo>
                  <a:cubicBezTo>
                    <a:pt x="18934" y="18867"/>
                    <a:pt x="18921" y="18867"/>
                    <a:pt x="18908" y="18866"/>
                  </a:cubicBezTo>
                  <a:cubicBezTo>
                    <a:pt x="17914" y="18866"/>
                    <a:pt x="16983" y="18443"/>
                    <a:pt x="16327" y="17703"/>
                  </a:cubicBezTo>
                  <a:lnTo>
                    <a:pt x="15968" y="17280"/>
                  </a:lnTo>
                  <a:lnTo>
                    <a:pt x="15608" y="17703"/>
                  </a:lnTo>
                  <a:cubicBezTo>
                    <a:pt x="14953" y="18443"/>
                    <a:pt x="14022" y="18866"/>
                    <a:pt x="13028" y="18866"/>
                  </a:cubicBezTo>
                  <a:cubicBezTo>
                    <a:pt x="13015" y="18867"/>
                    <a:pt x="13002" y="18867"/>
                    <a:pt x="12989" y="18867"/>
                  </a:cubicBezTo>
                  <a:cubicBezTo>
                    <a:pt x="12350" y="18867"/>
                    <a:pt x="12343" y="17890"/>
                    <a:pt x="12970" y="17890"/>
                  </a:cubicBezTo>
                  <a:cubicBezTo>
                    <a:pt x="12989" y="17890"/>
                    <a:pt x="13008" y="17891"/>
                    <a:pt x="13028" y="17893"/>
                  </a:cubicBezTo>
                  <a:cubicBezTo>
                    <a:pt x="14382" y="17893"/>
                    <a:pt x="15481" y="16793"/>
                    <a:pt x="15481" y="15440"/>
                  </a:cubicBezTo>
                  <a:lnTo>
                    <a:pt x="15481" y="15186"/>
                  </a:lnTo>
                  <a:close/>
                  <a:moveTo>
                    <a:pt x="29507" y="18650"/>
                  </a:moveTo>
                  <a:cubicBezTo>
                    <a:pt x="29802" y="18650"/>
                    <a:pt x="30001" y="19114"/>
                    <a:pt x="29652" y="19289"/>
                  </a:cubicBezTo>
                  <a:cubicBezTo>
                    <a:pt x="29573" y="19307"/>
                    <a:pt x="29490" y="19317"/>
                    <a:pt x="29409" y="19317"/>
                  </a:cubicBezTo>
                  <a:cubicBezTo>
                    <a:pt x="29293" y="19317"/>
                    <a:pt x="29180" y="19296"/>
                    <a:pt x="29081" y="19247"/>
                  </a:cubicBezTo>
                  <a:cubicBezTo>
                    <a:pt x="29081" y="19056"/>
                    <a:pt x="29165" y="18866"/>
                    <a:pt x="29313" y="18718"/>
                  </a:cubicBezTo>
                  <a:cubicBezTo>
                    <a:pt x="29379" y="18670"/>
                    <a:pt x="29445" y="18650"/>
                    <a:pt x="29507" y="18650"/>
                  </a:cubicBezTo>
                  <a:close/>
                  <a:moveTo>
                    <a:pt x="7318" y="18676"/>
                  </a:moveTo>
                  <a:cubicBezTo>
                    <a:pt x="7445" y="18676"/>
                    <a:pt x="7572" y="18697"/>
                    <a:pt x="7698" y="18739"/>
                  </a:cubicBezTo>
                  <a:cubicBezTo>
                    <a:pt x="7698" y="18930"/>
                    <a:pt x="7614" y="19120"/>
                    <a:pt x="7508" y="19268"/>
                  </a:cubicBezTo>
                  <a:cubicBezTo>
                    <a:pt x="7444" y="19308"/>
                    <a:pt x="7377" y="19327"/>
                    <a:pt x="7313" y="19327"/>
                  </a:cubicBezTo>
                  <a:cubicBezTo>
                    <a:pt x="7207" y="19327"/>
                    <a:pt x="7109" y="19275"/>
                    <a:pt x="7043" y="19183"/>
                  </a:cubicBezTo>
                  <a:cubicBezTo>
                    <a:pt x="6979" y="19120"/>
                    <a:pt x="6958" y="19014"/>
                    <a:pt x="6979" y="18930"/>
                  </a:cubicBezTo>
                  <a:cubicBezTo>
                    <a:pt x="7001" y="18845"/>
                    <a:pt x="7043" y="18781"/>
                    <a:pt x="7127" y="18718"/>
                  </a:cubicBezTo>
                  <a:cubicBezTo>
                    <a:pt x="7191" y="18697"/>
                    <a:pt x="7254" y="18676"/>
                    <a:pt x="7318" y="18676"/>
                  </a:cubicBezTo>
                  <a:close/>
                  <a:moveTo>
                    <a:pt x="24646" y="18624"/>
                  </a:moveTo>
                  <a:cubicBezTo>
                    <a:pt x="24705" y="18624"/>
                    <a:pt x="24762" y="18652"/>
                    <a:pt x="24808" y="18718"/>
                  </a:cubicBezTo>
                  <a:cubicBezTo>
                    <a:pt x="24872" y="18760"/>
                    <a:pt x="24935" y="18845"/>
                    <a:pt x="24956" y="18930"/>
                  </a:cubicBezTo>
                  <a:cubicBezTo>
                    <a:pt x="24988" y="19153"/>
                    <a:pt x="24816" y="19328"/>
                    <a:pt x="24620" y="19328"/>
                  </a:cubicBezTo>
                  <a:cubicBezTo>
                    <a:pt x="24556" y="19328"/>
                    <a:pt x="24490" y="19309"/>
                    <a:pt x="24428" y="19268"/>
                  </a:cubicBezTo>
                  <a:cubicBezTo>
                    <a:pt x="24083" y="19164"/>
                    <a:pt x="24385" y="18624"/>
                    <a:pt x="24646" y="18624"/>
                  </a:cubicBezTo>
                  <a:close/>
                  <a:moveTo>
                    <a:pt x="2403" y="18681"/>
                  </a:moveTo>
                  <a:cubicBezTo>
                    <a:pt x="2416" y="18681"/>
                    <a:pt x="2432" y="18686"/>
                    <a:pt x="2453" y="18697"/>
                  </a:cubicBezTo>
                  <a:cubicBezTo>
                    <a:pt x="2496" y="18697"/>
                    <a:pt x="2559" y="18697"/>
                    <a:pt x="2623" y="18739"/>
                  </a:cubicBezTo>
                  <a:cubicBezTo>
                    <a:pt x="2990" y="18809"/>
                    <a:pt x="2707" y="19399"/>
                    <a:pt x="2442" y="19399"/>
                  </a:cubicBezTo>
                  <a:cubicBezTo>
                    <a:pt x="2387" y="19399"/>
                    <a:pt x="2332" y="19373"/>
                    <a:pt x="2284" y="19310"/>
                  </a:cubicBezTo>
                  <a:lnTo>
                    <a:pt x="2284" y="19289"/>
                  </a:lnTo>
                  <a:cubicBezTo>
                    <a:pt x="2030" y="19141"/>
                    <a:pt x="2073" y="18760"/>
                    <a:pt x="2369" y="18697"/>
                  </a:cubicBezTo>
                  <a:cubicBezTo>
                    <a:pt x="2379" y="18686"/>
                    <a:pt x="2390" y="18681"/>
                    <a:pt x="2403" y="18681"/>
                  </a:cubicBezTo>
                  <a:close/>
                  <a:moveTo>
                    <a:pt x="1882" y="22229"/>
                  </a:moveTo>
                  <a:cubicBezTo>
                    <a:pt x="2009" y="22229"/>
                    <a:pt x="2178" y="22377"/>
                    <a:pt x="2348" y="22567"/>
                  </a:cubicBezTo>
                  <a:cubicBezTo>
                    <a:pt x="2178" y="22736"/>
                    <a:pt x="2009" y="22884"/>
                    <a:pt x="1882" y="22884"/>
                  </a:cubicBezTo>
                  <a:cubicBezTo>
                    <a:pt x="1692" y="22884"/>
                    <a:pt x="1544" y="22736"/>
                    <a:pt x="1544" y="22567"/>
                  </a:cubicBezTo>
                  <a:cubicBezTo>
                    <a:pt x="1544" y="22461"/>
                    <a:pt x="1586" y="22377"/>
                    <a:pt x="1650" y="22313"/>
                  </a:cubicBezTo>
                  <a:cubicBezTo>
                    <a:pt x="1692" y="22250"/>
                    <a:pt x="1777" y="22229"/>
                    <a:pt x="1882" y="22229"/>
                  </a:cubicBezTo>
                  <a:close/>
                  <a:moveTo>
                    <a:pt x="30053" y="22208"/>
                  </a:moveTo>
                  <a:cubicBezTo>
                    <a:pt x="30138" y="22208"/>
                    <a:pt x="30223" y="22250"/>
                    <a:pt x="30286" y="22313"/>
                  </a:cubicBezTo>
                  <a:cubicBezTo>
                    <a:pt x="30350" y="22377"/>
                    <a:pt x="30392" y="22461"/>
                    <a:pt x="30392" y="22546"/>
                  </a:cubicBezTo>
                  <a:cubicBezTo>
                    <a:pt x="30392" y="22736"/>
                    <a:pt x="30244" y="22884"/>
                    <a:pt x="30053" y="22884"/>
                  </a:cubicBezTo>
                  <a:cubicBezTo>
                    <a:pt x="29927" y="22884"/>
                    <a:pt x="29757" y="22736"/>
                    <a:pt x="29588" y="22546"/>
                  </a:cubicBezTo>
                  <a:cubicBezTo>
                    <a:pt x="29757" y="22356"/>
                    <a:pt x="29927" y="22208"/>
                    <a:pt x="30053" y="22208"/>
                  </a:cubicBezTo>
                  <a:close/>
                  <a:moveTo>
                    <a:pt x="21424" y="24090"/>
                  </a:moveTo>
                  <a:cubicBezTo>
                    <a:pt x="21530" y="24259"/>
                    <a:pt x="21573" y="24450"/>
                    <a:pt x="21551" y="24661"/>
                  </a:cubicBezTo>
                  <a:cubicBezTo>
                    <a:pt x="21502" y="24775"/>
                    <a:pt x="21378" y="24852"/>
                    <a:pt x="21246" y="24852"/>
                  </a:cubicBezTo>
                  <a:cubicBezTo>
                    <a:pt x="21207" y="24852"/>
                    <a:pt x="21167" y="24845"/>
                    <a:pt x="21128" y="24830"/>
                  </a:cubicBezTo>
                  <a:cubicBezTo>
                    <a:pt x="20959" y="24746"/>
                    <a:pt x="20875" y="24555"/>
                    <a:pt x="20938" y="24386"/>
                  </a:cubicBezTo>
                  <a:cubicBezTo>
                    <a:pt x="21001" y="24280"/>
                    <a:pt x="21213" y="24175"/>
                    <a:pt x="21424" y="24090"/>
                  </a:cubicBezTo>
                  <a:close/>
                  <a:moveTo>
                    <a:pt x="10490" y="24090"/>
                  </a:moveTo>
                  <a:cubicBezTo>
                    <a:pt x="10723" y="24175"/>
                    <a:pt x="10934" y="24280"/>
                    <a:pt x="10977" y="24386"/>
                  </a:cubicBezTo>
                  <a:cubicBezTo>
                    <a:pt x="11019" y="24471"/>
                    <a:pt x="11019" y="24576"/>
                    <a:pt x="10977" y="24661"/>
                  </a:cubicBezTo>
                  <a:cubicBezTo>
                    <a:pt x="10924" y="24798"/>
                    <a:pt x="10797" y="24867"/>
                    <a:pt x="10670" y="24867"/>
                  </a:cubicBezTo>
                  <a:cubicBezTo>
                    <a:pt x="10543" y="24867"/>
                    <a:pt x="10416" y="24798"/>
                    <a:pt x="10363" y="24661"/>
                  </a:cubicBezTo>
                  <a:cubicBezTo>
                    <a:pt x="10342" y="24450"/>
                    <a:pt x="10384" y="24259"/>
                    <a:pt x="10490" y="24090"/>
                  </a:cubicBezTo>
                  <a:close/>
                  <a:moveTo>
                    <a:pt x="1755" y="26057"/>
                  </a:moveTo>
                  <a:cubicBezTo>
                    <a:pt x="1904" y="26057"/>
                    <a:pt x="2052" y="26099"/>
                    <a:pt x="2200" y="26163"/>
                  </a:cubicBezTo>
                  <a:cubicBezTo>
                    <a:pt x="2115" y="26416"/>
                    <a:pt x="2030" y="26607"/>
                    <a:pt x="1925" y="26670"/>
                  </a:cubicBezTo>
                  <a:cubicBezTo>
                    <a:pt x="1870" y="26696"/>
                    <a:pt x="1818" y="26707"/>
                    <a:pt x="1769" y="26707"/>
                  </a:cubicBezTo>
                  <a:cubicBezTo>
                    <a:pt x="1455" y="26707"/>
                    <a:pt x="1281" y="26243"/>
                    <a:pt x="1629" y="26078"/>
                  </a:cubicBezTo>
                  <a:cubicBezTo>
                    <a:pt x="1671" y="26057"/>
                    <a:pt x="1713" y="26057"/>
                    <a:pt x="1755" y="26057"/>
                  </a:cubicBezTo>
                  <a:close/>
                  <a:moveTo>
                    <a:pt x="10842" y="27873"/>
                  </a:moveTo>
                  <a:cubicBezTo>
                    <a:pt x="10852" y="27873"/>
                    <a:pt x="10862" y="27874"/>
                    <a:pt x="10871" y="27876"/>
                  </a:cubicBezTo>
                  <a:cubicBezTo>
                    <a:pt x="10956" y="27876"/>
                    <a:pt x="11040" y="27918"/>
                    <a:pt x="11104" y="28003"/>
                  </a:cubicBezTo>
                  <a:cubicBezTo>
                    <a:pt x="11146" y="28066"/>
                    <a:pt x="11167" y="28151"/>
                    <a:pt x="11167" y="28235"/>
                  </a:cubicBezTo>
                  <a:cubicBezTo>
                    <a:pt x="11128" y="28412"/>
                    <a:pt x="10980" y="28534"/>
                    <a:pt x="10823" y="28534"/>
                  </a:cubicBezTo>
                  <a:cubicBezTo>
                    <a:pt x="10811" y="28534"/>
                    <a:pt x="10799" y="28533"/>
                    <a:pt x="10786" y="28531"/>
                  </a:cubicBezTo>
                  <a:cubicBezTo>
                    <a:pt x="10659" y="28510"/>
                    <a:pt x="10511" y="28341"/>
                    <a:pt x="10363" y="28130"/>
                  </a:cubicBezTo>
                  <a:cubicBezTo>
                    <a:pt x="10540" y="27992"/>
                    <a:pt x="10716" y="27873"/>
                    <a:pt x="10842" y="27873"/>
                  </a:cubicBezTo>
                  <a:close/>
                  <a:moveTo>
                    <a:pt x="2073" y="29525"/>
                  </a:moveTo>
                  <a:cubicBezTo>
                    <a:pt x="2178" y="29525"/>
                    <a:pt x="2284" y="29547"/>
                    <a:pt x="2411" y="29568"/>
                  </a:cubicBezTo>
                  <a:cubicBezTo>
                    <a:pt x="2411" y="29758"/>
                    <a:pt x="2348" y="29948"/>
                    <a:pt x="2221" y="30118"/>
                  </a:cubicBezTo>
                  <a:cubicBezTo>
                    <a:pt x="2163" y="30159"/>
                    <a:pt x="2099" y="30177"/>
                    <a:pt x="2035" y="30177"/>
                  </a:cubicBezTo>
                  <a:cubicBezTo>
                    <a:pt x="1934" y="30177"/>
                    <a:pt x="1833" y="30132"/>
                    <a:pt x="1755" y="30054"/>
                  </a:cubicBezTo>
                  <a:cubicBezTo>
                    <a:pt x="1713" y="29970"/>
                    <a:pt x="1692" y="29885"/>
                    <a:pt x="1692" y="29800"/>
                  </a:cubicBezTo>
                  <a:cubicBezTo>
                    <a:pt x="1713" y="29716"/>
                    <a:pt x="1755" y="29631"/>
                    <a:pt x="1819" y="29589"/>
                  </a:cubicBezTo>
                  <a:cubicBezTo>
                    <a:pt x="1904" y="29547"/>
                    <a:pt x="1988" y="29525"/>
                    <a:pt x="2073" y="29525"/>
                  </a:cubicBezTo>
                  <a:close/>
                  <a:moveTo>
                    <a:pt x="8481" y="31112"/>
                  </a:moveTo>
                  <a:cubicBezTo>
                    <a:pt x="8714" y="31196"/>
                    <a:pt x="8904" y="31302"/>
                    <a:pt x="8967" y="31408"/>
                  </a:cubicBezTo>
                  <a:cubicBezTo>
                    <a:pt x="9010" y="31492"/>
                    <a:pt x="9010" y="31577"/>
                    <a:pt x="8967" y="31661"/>
                  </a:cubicBezTo>
                  <a:cubicBezTo>
                    <a:pt x="8925" y="31746"/>
                    <a:pt x="8862" y="31810"/>
                    <a:pt x="8777" y="31852"/>
                  </a:cubicBezTo>
                  <a:cubicBezTo>
                    <a:pt x="8739" y="31866"/>
                    <a:pt x="8700" y="31873"/>
                    <a:pt x="8661" y="31873"/>
                  </a:cubicBezTo>
                  <a:cubicBezTo>
                    <a:pt x="8529" y="31873"/>
                    <a:pt x="8403" y="31793"/>
                    <a:pt x="8354" y="31661"/>
                  </a:cubicBezTo>
                  <a:cubicBezTo>
                    <a:pt x="8333" y="31471"/>
                    <a:pt x="8375" y="31281"/>
                    <a:pt x="8481" y="31112"/>
                  </a:cubicBezTo>
                  <a:close/>
                  <a:moveTo>
                    <a:pt x="4991" y="31598"/>
                  </a:moveTo>
                  <a:cubicBezTo>
                    <a:pt x="5161" y="31767"/>
                    <a:pt x="5309" y="31936"/>
                    <a:pt x="5309" y="32063"/>
                  </a:cubicBezTo>
                  <a:cubicBezTo>
                    <a:pt x="5309" y="32254"/>
                    <a:pt x="5161" y="32402"/>
                    <a:pt x="4991" y="32402"/>
                  </a:cubicBezTo>
                  <a:cubicBezTo>
                    <a:pt x="4801" y="32402"/>
                    <a:pt x="4653" y="32254"/>
                    <a:pt x="4653" y="32063"/>
                  </a:cubicBezTo>
                  <a:cubicBezTo>
                    <a:pt x="4653" y="31936"/>
                    <a:pt x="4801" y="31767"/>
                    <a:pt x="4991" y="31598"/>
                  </a:cubicBezTo>
                  <a:close/>
                  <a:moveTo>
                    <a:pt x="13515" y="1"/>
                  </a:moveTo>
                  <a:lnTo>
                    <a:pt x="13515" y="1968"/>
                  </a:lnTo>
                  <a:lnTo>
                    <a:pt x="14509" y="1968"/>
                  </a:lnTo>
                  <a:lnTo>
                    <a:pt x="14509" y="974"/>
                  </a:lnTo>
                  <a:lnTo>
                    <a:pt x="17427" y="974"/>
                  </a:lnTo>
                  <a:lnTo>
                    <a:pt x="17427" y="3427"/>
                  </a:lnTo>
                  <a:cubicBezTo>
                    <a:pt x="17427" y="3702"/>
                    <a:pt x="17216" y="3913"/>
                    <a:pt x="16941" y="3913"/>
                  </a:cubicBezTo>
                  <a:lnTo>
                    <a:pt x="14995" y="3913"/>
                  </a:lnTo>
                  <a:cubicBezTo>
                    <a:pt x="14720" y="3913"/>
                    <a:pt x="14509" y="3702"/>
                    <a:pt x="14509" y="3427"/>
                  </a:cubicBezTo>
                  <a:lnTo>
                    <a:pt x="14509" y="2941"/>
                  </a:lnTo>
                  <a:lnTo>
                    <a:pt x="13515" y="2941"/>
                  </a:lnTo>
                  <a:lnTo>
                    <a:pt x="13515" y="3427"/>
                  </a:lnTo>
                  <a:cubicBezTo>
                    <a:pt x="13515" y="4061"/>
                    <a:pt x="13916" y="4611"/>
                    <a:pt x="14509" y="4823"/>
                  </a:cubicBezTo>
                  <a:lnTo>
                    <a:pt x="14509" y="15440"/>
                  </a:lnTo>
                  <a:cubicBezTo>
                    <a:pt x="14487" y="16201"/>
                    <a:pt x="13895" y="16836"/>
                    <a:pt x="13134" y="16899"/>
                  </a:cubicBezTo>
                  <a:cubicBezTo>
                    <a:pt x="12161" y="16476"/>
                    <a:pt x="11167" y="16138"/>
                    <a:pt x="10152" y="15842"/>
                  </a:cubicBezTo>
                  <a:cubicBezTo>
                    <a:pt x="9813" y="15524"/>
                    <a:pt x="9517" y="15144"/>
                    <a:pt x="9306" y="14721"/>
                  </a:cubicBezTo>
                  <a:lnTo>
                    <a:pt x="10490" y="14467"/>
                  </a:lnTo>
                  <a:cubicBezTo>
                    <a:pt x="10850" y="14700"/>
                    <a:pt x="11252" y="14848"/>
                    <a:pt x="11675" y="14890"/>
                  </a:cubicBezTo>
                  <a:cubicBezTo>
                    <a:pt x="11801" y="14890"/>
                    <a:pt x="11950" y="14869"/>
                    <a:pt x="12076" y="14827"/>
                  </a:cubicBezTo>
                  <a:cubicBezTo>
                    <a:pt x="12859" y="14657"/>
                    <a:pt x="13324" y="13832"/>
                    <a:pt x="13049" y="13092"/>
                  </a:cubicBezTo>
                  <a:cubicBezTo>
                    <a:pt x="12865" y="12540"/>
                    <a:pt x="12358" y="12199"/>
                    <a:pt x="11819" y="12199"/>
                  </a:cubicBezTo>
                  <a:cubicBezTo>
                    <a:pt x="11615" y="12199"/>
                    <a:pt x="11407" y="12248"/>
                    <a:pt x="11209" y="12352"/>
                  </a:cubicBezTo>
                  <a:cubicBezTo>
                    <a:pt x="10659" y="12542"/>
                    <a:pt x="10406" y="13050"/>
                    <a:pt x="10215" y="13536"/>
                  </a:cubicBezTo>
                  <a:lnTo>
                    <a:pt x="9010" y="13769"/>
                  </a:lnTo>
                  <a:cubicBezTo>
                    <a:pt x="8946" y="12987"/>
                    <a:pt x="9221" y="12204"/>
                    <a:pt x="9771" y="11633"/>
                  </a:cubicBezTo>
                  <a:lnTo>
                    <a:pt x="9835" y="11612"/>
                  </a:lnTo>
                  <a:cubicBezTo>
                    <a:pt x="10342" y="11421"/>
                    <a:pt x="10892" y="11210"/>
                    <a:pt x="11125" y="10639"/>
                  </a:cubicBezTo>
                  <a:cubicBezTo>
                    <a:pt x="11371" y="9679"/>
                    <a:pt x="10606" y="8995"/>
                    <a:pt x="9829" y="8995"/>
                  </a:cubicBezTo>
                  <a:cubicBezTo>
                    <a:pt x="9407" y="8995"/>
                    <a:pt x="8982" y="9197"/>
                    <a:pt x="8714" y="9666"/>
                  </a:cubicBezTo>
                  <a:cubicBezTo>
                    <a:pt x="8502" y="10174"/>
                    <a:pt x="8714" y="10681"/>
                    <a:pt x="8925" y="11125"/>
                  </a:cubicBezTo>
                  <a:cubicBezTo>
                    <a:pt x="8693" y="11421"/>
                    <a:pt x="8502" y="11718"/>
                    <a:pt x="8354" y="12035"/>
                  </a:cubicBezTo>
                  <a:lnTo>
                    <a:pt x="6662" y="12119"/>
                  </a:lnTo>
                  <a:cubicBezTo>
                    <a:pt x="6556" y="11654"/>
                    <a:pt x="6408" y="11189"/>
                    <a:pt x="5964" y="10914"/>
                  </a:cubicBezTo>
                  <a:cubicBezTo>
                    <a:pt x="5756" y="10792"/>
                    <a:pt x="5525" y="10733"/>
                    <a:pt x="5296" y="10733"/>
                  </a:cubicBezTo>
                  <a:cubicBezTo>
                    <a:pt x="4853" y="10733"/>
                    <a:pt x="4418" y="10953"/>
                    <a:pt x="4167" y="11358"/>
                  </a:cubicBezTo>
                  <a:cubicBezTo>
                    <a:pt x="3807" y="11971"/>
                    <a:pt x="3997" y="12775"/>
                    <a:pt x="4611" y="13156"/>
                  </a:cubicBezTo>
                  <a:cubicBezTo>
                    <a:pt x="4822" y="13261"/>
                    <a:pt x="5034" y="13325"/>
                    <a:pt x="5266" y="13325"/>
                  </a:cubicBezTo>
                  <a:cubicBezTo>
                    <a:pt x="5605" y="13304"/>
                    <a:pt x="5922" y="13240"/>
                    <a:pt x="6218" y="13135"/>
                  </a:cubicBezTo>
                  <a:lnTo>
                    <a:pt x="6345" y="13113"/>
                  </a:lnTo>
                  <a:lnTo>
                    <a:pt x="8037" y="13029"/>
                  </a:lnTo>
                  <a:lnTo>
                    <a:pt x="8037" y="13177"/>
                  </a:lnTo>
                  <a:cubicBezTo>
                    <a:pt x="7952" y="13959"/>
                    <a:pt x="8143" y="14763"/>
                    <a:pt x="8587" y="15440"/>
                  </a:cubicBezTo>
                  <a:cubicBezTo>
                    <a:pt x="7466" y="15144"/>
                    <a:pt x="6345" y="14975"/>
                    <a:pt x="5203" y="14932"/>
                  </a:cubicBezTo>
                  <a:cubicBezTo>
                    <a:pt x="4843" y="14530"/>
                    <a:pt x="4441" y="14107"/>
                    <a:pt x="3849" y="14107"/>
                  </a:cubicBezTo>
                  <a:cubicBezTo>
                    <a:pt x="3789" y="14099"/>
                    <a:pt x="3728" y="14096"/>
                    <a:pt x="3669" y="14096"/>
                  </a:cubicBezTo>
                  <a:cubicBezTo>
                    <a:pt x="2944" y="14096"/>
                    <a:pt x="2348" y="14676"/>
                    <a:pt x="2348" y="15419"/>
                  </a:cubicBezTo>
                  <a:cubicBezTo>
                    <a:pt x="2348" y="16162"/>
                    <a:pt x="2944" y="16742"/>
                    <a:pt x="3669" y="16742"/>
                  </a:cubicBezTo>
                  <a:cubicBezTo>
                    <a:pt x="3728" y="16742"/>
                    <a:pt x="3789" y="16738"/>
                    <a:pt x="3849" y="16730"/>
                  </a:cubicBezTo>
                  <a:cubicBezTo>
                    <a:pt x="4441" y="16730"/>
                    <a:pt x="4843" y="16286"/>
                    <a:pt x="5203" y="15905"/>
                  </a:cubicBezTo>
                  <a:cubicBezTo>
                    <a:pt x="6155" y="15905"/>
                    <a:pt x="7593" y="16159"/>
                    <a:pt x="9052" y="16561"/>
                  </a:cubicBezTo>
                  <a:lnTo>
                    <a:pt x="8037" y="17809"/>
                  </a:lnTo>
                  <a:cubicBezTo>
                    <a:pt x="7806" y="17758"/>
                    <a:pt x="7566" y="17713"/>
                    <a:pt x="7327" y="17713"/>
                  </a:cubicBezTo>
                  <a:cubicBezTo>
                    <a:pt x="7063" y="17713"/>
                    <a:pt x="6801" y="17769"/>
                    <a:pt x="6556" y="17935"/>
                  </a:cubicBezTo>
                  <a:cubicBezTo>
                    <a:pt x="5584" y="18591"/>
                    <a:pt x="5901" y="20114"/>
                    <a:pt x="7064" y="20304"/>
                  </a:cubicBezTo>
                  <a:cubicBezTo>
                    <a:pt x="7149" y="20325"/>
                    <a:pt x="7233" y="20325"/>
                    <a:pt x="7297" y="20325"/>
                  </a:cubicBezTo>
                  <a:cubicBezTo>
                    <a:pt x="7572" y="20325"/>
                    <a:pt x="7825" y="20262"/>
                    <a:pt x="8037" y="20093"/>
                  </a:cubicBezTo>
                  <a:cubicBezTo>
                    <a:pt x="8544" y="19754"/>
                    <a:pt x="8629" y="19162"/>
                    <a:pt x="8693" y="18633"/>
                  </a:cubicBezTo>
                  <a:lnTo>
                    <a:pt x="8693" y="18570"/>
                  </a:lnTo>
                  <a:lnTo>
                    <a:pt x="10067" y="16857"/>
                  </a:lnTo>
                  <a:cubicBezTo>
                    <a:pt x="10723" y="17047"/>
                    <a:pt x="11336" y="17259"/>
                    <a:pt x="11886" y="17470"/>
                  </a:cubicBezTo>
                  <a:cubicBezTo>
                    <a:pt x="11463" y="17978"/>
                    <a:pt x="11442" y="18718"/>
                    <a:pt x="11823" y="19247"/>
                  </a:cubicBezTo>
                  <a:cubicBezTo>
                    <a:pt x="10871" y="19712"/>
                    <a:pt x="10004" y="20347"/>
                    <a:pt x="9285" y="21129"/>
                  </a:cubicBezTo>
                  <a:lnTo>
                    <a:pt x="6408" y="21573"/>
                  </a:lnTo>
                  <a:lnTo>
                    <a:pt x="3849" y="19374"/>
                  </a:lnTo>
                  <a:lnTo>
                    <a:pt x="3849" y="19352"/>
                  </a:lnTo>
                  <a:cubicBezTo>
                    <a:pt x="3744" y="18824"/>
                    <a:pt x="3638" y="18232"/>
                    <a:pt x="3109" y="17914"/>
                  </a:cubicBezTo>
                  <a:cubicBezTo>
                    <a:pt x="2920" y="17831"/>
                    <a:pt x="2736" y="17794"/>
                    <a:pt x="2561" y="17794"/>
                  </a:cubicBezTo>
                  <a:cubicBezTo>
                    <a:pt x="1447" y="17794"/>
                    <a:pt x="731" y="19315"/>
                    <a:pt x="1755" y="20156"/>
                  </a:cubicBezTo>
                  <a:cubicBezTo>
                    <a:pt x="1967" y="20283"/>
                    <a:pt x="2178" y="20325"/>
                    <a:pt x="2411" y="20325"/>
                  </a:cubicBezTo>
                  <a:cubicBezTo>
                    <a:pt x="2707" y="20325"/>
                    <a:pt x="3003" y="20262"/>
                    <a:pt x="3299" y="20177"/>
                  </a:cubicBezTo>
                  <a:lnTo>
                    <a:pt x="5139" y="21764"/>
                  </a:lnTo>
                  <a:lnTo>
                    <a:pt x="3194" y="22060"/>
                  </a:lnTo>
                  <a:cubicBezTo>
                    <a:pt x="2834" y="21679"/>
                    <a:pt x="2453" y="21256"/>
                    <a:pt x="1861" y="21256"/>
                  </a:cubicBezTo>
                  <a:cubicBezTo>
                    <a:pt x="127" y="21256"/>
                    <a:pt x="127" y="23878"/>
                    <a:pt x="1861" y="23878"/>
                  </a:cubicBezTo>
                  <a:cubicBezTo>
                    <a:pt x="2475" y="23878"/>
                    <a:pt x="2876" y="23434"/>
                    <a:pt x="3236" y="23032"/>
                  </a:cubicBezTo>
                  <a:lnTo>
                    <a:pt x="5203" y="22736"/>
                  </a:lnTo>
                  <a:lnTo>
                    <a:pt x="4336" y="23963"/>
                  </a:lnTo>
                  <a:lnTo>
                    <a:pt x="5139" y="24513"/>
                  </a:lnTo>
                  <a:lnTo>
                    <a:pt x="6535" y="22525"/>
                  </a:lnTo>
                  <a:lnTo>
                    <a:pt x="8270" y="22271"/>
                  </a:lnTo>
                  <a:lnTo>
                    <a:pt x="8270" y="22271"/>
                  </a:lnTo>
                  <a:cubicBezTo>
                    <a:pt x="8079" y="22483"/>
                    <a:pt x="7910" y="22715"/>
                    <a:pt x="7741" y="22969"/>
                  </a:cubicBezTo>
                  <a:cubicBezTo>
                    <a:pt x="7106" y="23836"/>
                    <a:pt x="6556" y="24788"/>
                    <a:pt x="6091" y="25761"/>
                  </a:cubicBezTo>
                  <a:lnTo>
                    <a:pt x="2919" y="25422"/>
                  </a:lnTo>
                  <a:lnTo>
                    <a:pt x="2813" y="25380"/>
                  </a:lnTo>
                  <a:cubicBezTo>
                    <a:pt x="2471" y="25238"/>
                    <a:pt x="2110" y="25086"/>
                    <a:pt x="1742" y="25086"/>
                  </a:cubicBezTo>
                  <a:cubicBezTo>
                    <a:pt x="1564" y="25086"/>
                    <a:pt x="1385" y="25121"/>
                    <a:pt x="1206" y="25211"/>
                  </a:cubicBezTo>
                  <a:cubicBezTo>
                    <a:pt x="0" y="25824"/>
                    <a:pt x="402" y="27643"/>
                    <a:pt x="1755" y="27707"/>
                  </a:cubicBezTo>
                  <a:cubicBezTo>
                    <a:pt x="1967" y="27707"/>
                    <a:pt x="2157" y="27643"/>
                    <a:pt x="2348" y="27558"/>
                  </a:cubicBezTo>
                  <a:cubicBezTo>
                    <a:pt x="2813" y="27326"/>
                    <a:pt x="3003" y="26882"/>
                    <a:pt x="3151" y="26416"/>
                  </a:cubicBezTo>
                  <a:lnTo>
                    <a:pt x="5689" y="26691"/>
                  </a:lnTo>
                  <a:cubicBezTo>
                    <a:pt x="5499" y="27135"/>
                    <a:pt x="5330" y="27601"/>
                    <a:pt x="5182" y="28066"/>
                  </a:cubicBezTo>
                  <a:lnTo>
                    <a:pt x="2919" y="28679"/>
                  </a:lnTo>
                  <a:lnTo>
                    <a:pt x="2834" y="28679"/>
                  </a:lnTo>
                  <a:cubicBezTo>
                    <a:pt x="2582" y="28629"/>
                    <a:pt x="2316" y="28579"/>
                    <a:pt x="2055" y="28579"/>
                  </a:cubicBezTo>
                  <a:cubicBezTo>
                    <a:pt x="1770" y="28579"/>
                    <a:pt x="1491" y="28639"/>
                    <a:pt x="1248" y="28827"/>
                  </a:cubicBezTo>
                  <a:cubicBezTo>
                    <a:pt x="334" y="29741"/>
                    <a:pt x="1099" y="31107"/>
                    <a:pt x="2160" y="31107"/>
                  </a:cubicBezTo>
                  <a:cubicBezTo>
                    <a:pt x="2376" y="31107"/>
                    <a:pt x="2605" y="31050"/>
                    <a:pt x="2834" y="30921"/>
                  </a:cubicBezTo>
                  <a:cubicBezTo>
                    <a:pt x="3257" y="30583"/>
                    <a:pt x="3363" y="30054"/>
                    <a:pt x="3384" y="29568"/>
                  </a:cubicBezTo>
                  <a:lnTo>
                    <a:pt x="4864" y="29166"/>
                  </a:lnTo>
                  <a:lnTo>
                    <a:pt x="4864" y="29166"/>
                  </a:lnTo>
                  <a:cubicBezTo>
                    <a:pt x="4716" y="29695"/>
                    <a:pt x="4611" y="30202"/>
                    <a:pt x="4547" y="30710"/>
                  </a:cubicBezTo>
                  <a:cubicBezTo>
                    <a:pt x="4145" y="31069"/>
                    <a:pt x="3701" y="31471"/>
                    <a:pt x="3701" y="32084"/>
                  </a:cubicBezTo>
                  <a:cubicBezTo>
                    <a:pt x="3701" y="32804"/>
                    <a:pt x="4272" y="33396"/>
                    <a:pt x="5013" y="33396"/>
                  </a:cubicBezTo>
                  <a:cubicBezTo>
                    <a:pt x="5732" y="33396"/>
                    <a:pt x="6324" y="32804"/>
                    <a:pt x="6324" y="32084"/>
                  </a:cubicBezTo>
                  <a:cubicBezTo>
                    <a:pt x="6324" y="31513"/>
                    <a:pt x="5901" y="31112"/>
                    <a:pt x="5520" y="30773"/>
                  </a:cubicBezTo>
                  <a:cubicBezTo>
                    <a:pt x="5710" y="29652"/>
                    <a:pt x="6007" y="28552"/>
                    <a:pt x="6408" y="27516"/>
                  </a:cubicBezTo>
                  <a:lnTo>
                    <a:pt x="7677" y="30477"/>
                  </a:lnTo>
                  <a:cubicBezTo>
                    <a:pt x="7466" y="30942"/>
                    <a:pt x="7233" y="31492"/>
                    <a:pt x="7466" y="32021"/>
                  </a:cubicBezTo>
                  <a:cubicBezTo>
                    <a:pt x="7613" y="32625"/>
                    <a:pt x="8151" y="33015"/>
                    <a:pt x="8729" y="33015"/>
                  </a:cubicBezTo>
                  <a:cubicBezTo>
                    <a:pt x="8900" y="33015"/>
                    <a:pt x="9074" y="32981"/>
                    <a:pt x="9242" y="32909"/>
                  </a:cubicBezTo>
                  <a:cubicBezTo>
                    <a:pt x="9983" y="32592"/>
                    <a:pt x="10279" y="31704"/>
                    <a:pt x="9877" y="31006"/>
                  </a:cubicBezTo>
                  <a:cubicBezTo>
                    <a:pt x="9644" y="30456"/>
                    <a:pt x="9073" y="30266"/>
                    <a:pt x="8587" y="30096"/>
                  </a:cubicBezTo>
                  <a:lnTo>
                    <a:pt x="7889" y="28468"/>
                  </a:lnTo>
                  <a:lnTo>
                    <a:pt x="7889" y="28468"/>
                  </a:lnTo>
                  <a:lnTo>
                    <a:pt x="9454" y="28531"/>
                  </a:lnTo>
                  <a:cubicBezTo>
                    <a:pt x="9750" y="28954"/>
                    <a:pt x="10088" y="29420"/>
                    <a:pt x="10659" y="29483"/>
                  </a:cubicBezTo>
                  <a:cubicBezTo>
                    <a:pt x="10723" y="29504"/>
                    <a:pt x="10765" y="29504"/>
                    <a:pt x="10829" y="29504"/>
                  </a:cubicBezTo>
                  <a:cubicBezTo>
                    <a:pt x="12330" y="29377"/>
                    <a:pt x="12478" y="27220"/>
                    <a:pt x="11019" y="26903"/>
                  </a:cubicBezTo>
                  <a:cubicBezTo>
                    <a:pt x="10960" y="26895"/>
                    <a:pt x="10903" y="26891"/>
                    <a:pt x="10847" y="26891"/>
                  </a:cubicBezTo>
                  <a:cubicBezTo>
                    <a:pt x="10321" y="26891"/>
                    <a:pt x="9921" y="27231"/>
                    <a:pt x="9538" y="27537"/>
                  </a:cubicBezTo>
                  <a:lnTo>
                    <a:pt x="7466" y="27495"/>
                  </a:lnTo>
                  <a:lnTo>
                    <a:pt x="6937" y="26247"/>
                  </a:lnTo>
                  <a:cubicBezTo>
                    <a:pt x="7572" y="24894"/>
                    <a:pt x="8375" y="23625"/>
                    <a:pt x="9348" y="22483"/>
                  </a:cubicBezTo>
                  <a:lnTo>
                    <a:pt x="9708" y="23455"/>
                  </a:lnTo>
                  <a:cubicBezTo>
                    <a:pt x="9496" y="23942"/>
                    <a:pt x="9242" y="24471"/>
                    <a:pt x="9475" y="25042"/>
                  </a:cubicBezTo>
                  <a:cubicBezTo>
                    <a:pt x="9695" y="25576"/>
                    <a:pt x="10179" y="25840"/>
                    <a:pt x="10666" y="25840"/>
                  </a:cubicBezTo>
                  <a:cubicBezTo>
                    <a:pt x="11163" y="25840"/>
                    <a:pt x="11662" y="25565"/>
                    <a:pt x="11886" y="25021"/>
                  </a:cubicBezTo>
                  <a:cubicBezTo>
                    <a:pt x="12034" y="24703"/>
                    <a:pt x="12034" y="24344"/>
                    <a:pt x="11886" y="24027"/>
                  </a:cubicBezTo>
                  <a:cubicBezTo>
                    <a:pt x="11653" y="23477"/>
                    <a:pt x="11125" y="23286"/>
                    <a:pt x="10617" y="23096"/>
                  </a:cubicBezTo>
                  <a:lnTo>
                    <a:pt x="10088" y="21679"/>
                  </a:lnTo>
                  <a:cubicBezTo>
                    <a:pt x="11125" y="20664"/>
                    <a:pt x="12182" y="20008"/>
                    <a:pt x="13092" y="19839"/>
                  </a:cubicBezTo>
                  <a:cubicBezTo>
                    <a:pt x="14149" y="19818"/>
                    <a:pt x="15164" y="19416"/>
                    <a:pt x="15968" y="18697"/>
                  </a:cubicBezTo>
                  <a:cubicBezTo>
                    <a:pt x="16750" y="19416"/>
                    <a:pt x="17787" y="19818"/>
                    <a:pt x="18844" y="19839"/>
                  </a:cubicBezTo>
                  <a:cubicBezTo>
                    <a:pt x="19754" y="20008"/>
                    <a:pt x="20811" y="20664"/>
                    <a:pt x="21826" y="21679"/>
                  </a:cubicBezTo>
                  <a:lnTo>
                    <a:pt x="21298" y="23096"/>
                  </a:lnTo>
                  <a:cubicBezTo>
                    <a:pt x="20811" y="23265"/>
                    <a:pt x="20261" y="23477"/>
                    <a:pt x="20029" y="24027"/>
                  </a:cubicBezTo>
                  <a:cubicBezTo>
                    <a:pt x="19780" y="24994"/>
                    <a:pt x="20552" y="25691"/>
                    <a:pt x="21342" y="25691"/>
                  </a:cubicBezTo>
                  <a:cubicBezTo>
                    <a:pt x="21760" y="25691"/>
                    <a:pt x="22183" y="25496"/>
                    <a:pt x="22461" y="25042"/>
                  </a:cubicBezTo>
                  <a:cubicBezTo>
                    <a:pt x="22672" y="24492"/>
                    <a:pt x="22440" y="23942"/>
                    <a:pt x="22207" y="23455"/>
                  </a:cubicBezTo>
                  <a:lnTo>
                    <a:pt x="22567" y="22483"/>
                  </a:lnTo>
                  <a:cubicBezTo>
                    <a:pt x="22968" y="22927"/>
                    <a:pt x="23328" y="23413"/>
                    <a:pt x="23666" y="23921"/>
                  </a:cubicBezTo>
                  <a:lnTo>
                    <a:pt x="24470" y="23371"/>
                  </a:lnTo>
                  <a:cubicBezTo>
                    <a:pt x="24216" y="22969"/>
                    <a:pt x="23920" y="22588"/>
                    <a:pt x="23645" y="22229"/>
                  </a:cubicBezTo>
                  <a:lnTo>
                    <a:pt x="23645" y="22229"/>
                  </a:lnTo>
                  <a:lnTo>
                    <a:pt x="25379" y="22504"/>
                  </a:lnTo>
                  <a:lnTo>
                    <a:pt x="26775" y="24492"/>
                  </a:lnTo>
                  <a:lnTo>
                    <a:pt x="27558" y="23942"/>
                  </a:lnTo>
                  <a:lnTo>
                    <a:pt x="26691" y="22694"/>
                  </a:lnTo>
                  <a:lnTo>
                    <a:pt x="28658" y="23011"/>
                  </a:lnTo>
                  <a:cubicBezTo>
                    <a:pt x="29017" y="23392"/>
                    <a:pt x="29419" y="23836"/>
                    <a:pt x="30032" y="23836"/>
                  </a:cubicBezTo>
                  <a:cubicBezTo>
                    <a:pt x="30751" y="23836"/>
                    <a:pt x="31344" y="23244"/>
                    <a:pt x="31344" y="22525"/>
                  </a:cubicBezTo>
                  <a:cubicBezTo>
                    <a:pt x="31344" y="21806"/>
                    <a:pt x="30751" y="21214"/>
                    <a:pt x="30032" y="21214"/>
                  </a:cubicBezTo>
                  <a:cubicBezTo>
                    <a:pt x="29461" y="21214"/>
                    <a:pt x="29059" y="21615"/>
                    <a:pt x="28721" y="22017"/>
                  </a:cubicBezTo>
                  <a:lnTo>
                    <a:pt x="26754" y="21700"/>
                  </a:lnTo>
                  <a:lnTo>
                    <a:pt x="28615" y="20114"/>
                  </a:lnTo>
                  <a:cubicBezTo>
                    <a:pt x="28890" y="20220"/>
                    <a:pt x="29186" y="20262"/>
                    <a:pt x="29482" y="20283"/>
                  </a:cubicBezTo>
                  <a:cubicBezTo>
                    <a:pt x="29715" y="20283"/>
                    <a:pt x="29948" y="20220"/>
                    <a:pt x="30138" y="20114"/>
                  </a:cubicBezTo>
                  <a:cubicBezTo>
                    <a:pt x="31180" y="19273"/>
                    <a:pt x="30468" y="17752"/>
                    <a:pt x="29340" y="17752"/>
                  </a:cubicBezTo>
                  <a:cubicBezTo>
                    <a:pt x="29163" y="17752"/>
                    <a:pt x="28976" y="17789"/>
                    <a:pt x="28784" y="17872"/>
                  </a:cubicBezTo>
                  <a:cubicBezTo>
                    <a:pt x="28256" y="18189"/>
                    <a:pt x="28150" y="18781"/>
                    <a:pt x="28044" y="19310"/>
                  </a:cubicBezTo>
                  <a:lnTo>
                    <a:pt x="25506" y="21510"/>
                  </a:lnTo>
                  <a:lnTo>
                    <a:pt x="22630" y="21087"/>
                  </a:lnTo>
                  <a:cubicBezTo>
                    <a:pt x="21890" y="20304"/>
                    <a:pt x="21023" y="19670"/>
                    <a:pt x="20071" y="19204"/>
                  </a:cubicBezTo>
                  <a:cubicBezTo>
                    <a:pt x="20452" y="18655"/>
                    <a:pt x="20430" y="17935"/>
                    <a:pt x="20007" y="17428"/>
                  </a:cubicBezTo>
                  <a:cubicBezTo>
                    <a:pt x="20557" y="17216"/>
                    <a:pt x="21192" y="17005"/>
                    <a:pt x="21847" y="16815"/>
                  </a:cubicBezTo>
                  <a:lnTo>
                    <a:pt x="23201" y="18528"/>
                  </a:lnTo>
                  <a:lnTo>
                    <a:pt x="23201" y="18591"/>
                  </a:lnTo>
                  <a:cubicBezTo>
                    <a:pt x="23286" y="19120"/>
                    <a:pt x="23349" y="19712"/>
                    <a:pt x="23857" y="20050"/>
                  </a:cubicBezTo>
                  <a:cubicBezTo>
                    <a:pt x="24068" y="20198"/>
                    <a:pt x="24322" y="20283"/>
                    <a:pt x="24597" y="20283"/>
                  </a:cubicBezTo>
                  <a:cubicBezTo>
                    <a:pt x="24681" y="20283"/>
                    <a:pt x="24766" y="20283"/>
                    <a:pt x="24830" y="20262"/>
                  </a:cubicBezTo>
                  <a:cubicBezTo>
                    <a:pt x="25972" y="20029"/>
                    <a:pt x="26289" y="18549"/>
                    <a:pt x="25337" y="17893"/>
                  </a:cubicBezTo>
                  <a:cubicBezTo>
                    <a:pt x="25093" y="17726"/>
                    <a:pt x="24830" y="17671"/>
                    <a:pt x="24566" y="17671"/>
                  </a:cubicBezTo>
                  <a:cubicBezTo>
                    <a:pt x="24328" y="17671"/>
                    <a:pt x="24087" y="17716"/>
                    <a:pt x="23857" y="17766"/>
                  </a:cubicBezTo>
                  <a:lnTo>
                    <a:pt x="22863" y="16518"/>
                  </a:lnTo>
                  <a:cubicBezTo>
                    <a:pt x="24301" y="16138"/>
                    <a:pt x="25760" y="15863"/>
                    <a:pt x="26691" y="15863"/>
                  </a:cubicBezTo>
                  <a:cubicBezTo>
                    <a:pt x="27050" y="16244"/>
                    <a:pt x="27452" y="16688"/>
                    <a:pt x="28044" y="16688"/>
                  </a:cubicBezTo>
                  <a:cubicBezTo>
                    <a:pt x="29588" y="16476"/>
                    <a:pt x="29588" y="14255"/>
                    <a:pt x="28044" y="14065"/>
                  </a:cubicBezTo>
                  <a:cubicBezTo>
                    <a:pt x="27452" y="14065"/>
                    <a:pt x="27050" y="14488"/>
                    <a:pt x="26712" y="14890"/>
                  </a:cubicBezTo>
                  <a:cubicBezTo>
                    <a:pt x="25570" y="14932"/>
                    <a:pt x="24428" y="15101"/>
                    <a:pt x="23328" y="15376"/>
                  </a:cubicBezTo>
                  <a:cubicBezTo>
                    <a:pt x="23751" y="14721"/>
                    <a:pt x="23941" y="13917"/>
                    <a:pt x="23878" y="13113"/>
                  </a:cubicBezTo>
                  <a:cubicBezTo>
                    <a:pt x="23857" y="13071"/>
                    <a:pt x="23857" y="13029"/>
                    <a:pt x="23857" y="12987"/>
                  </a:cubicBezTo>
                  <a:lnTo>
                    <a:pt x="23857" y="12987"/>
                  </a:lnTo>
                  <a:lnTo>
                    <a:pt x="25549" y="13071"/>
                  </a:lnTo>
                  <a:lnTo>
                    <a:pt x="25676" y="13092"/>
                  </a:lnTo>
                  <a:cubicBezTo>
                    <a:pt x="25972" y="13198"/>
                    <a:pt x="26310" y="13261"/>
                    <a:pt x="26627" y="13283"/>
                  </a:cubicBezTo>
                  <a:cubicBezTo>
                    <a:pt x="26860" y="13283"/>
                    <a:pt x="27093" y="13219"/>
                    <a:pt x="27283" y="13113"/>
                  </a:cubicBezTo>
                  <a:cubicBezTo>
                    <a:pt x="27579" y="12923"/>
                    <a:pt x="27790" y="12648"/>
                    <a:pt x="27875" y="12310"/>
                  </a:cubicBezTo>
                  <a:cubicBezTo>
                    <a:pt x="28089" y="11419"/>
                    <a:pt x="27390" y="10683"/>
                    <a:pt x="26601" y="10683"/>
                  </a:cubicBezTo>
                  <a:cubicBezTo>
                    <a:pt x="26378" y="10683"/>
                    <a:pt x="26148" y="10741"/>
                    <a:pt x="25929" y="10872"/>
                  </a:cubicBezTo>
                  <a:cubicBezTo>
                    <a:pt x="25485" y="11147"/>
                    <a:pt x="25337" y="11633"/>
                    <a:pt x="25231" y="12077"/>
                  </a:cubicBezTo>
                  <a:lnTo>
                    <a:pt x="23561" y="12014"/>
                  </a:lnTo>
                  <a:cubicBezTo>
                    <a:pt x="23413" y="11675"/>
                    <a:pt x="23201" y="11379"/>
                    <a:pt x="22990" y="11104"/>
                  </a:cubicBezTo>
                  <a:cubicBezTo>
                    <a:pt x="23201" y="10660"/>
                    <a:pt x="23413" y="10152"/>
                    <a:pt x="23201" y="9645"/>
                  </a:cubicBezTo>
                  <a:cubicBezTo>
                    <a:pt x="22979" y="9024"/>
                    <a:pt x="22500" y="8764"/>
                    <a:pt x="22016" y="8764"/>
                  </a:cubicBezTo>
                  <a:cubicBezTo>
                    <a:pt x="21166" y="8764"/>
                    <a:pt x="20297" y="9566"/>
                    <a:pt x="20769" y="10618"/>
                  </a:cubicBezTo>
                  <a:cubicBezTo>
                    <a:pt x="21001" y="11168"/>
                    <a:pt x="21551" y="11379"/>
                    <a:pt x="22059" y="11570"/>
                  </a:cubicBezTo>
                  <a:lnTo>
                    <a:pt x="22122" y="11591"/>
                  </a:lnTo>
                  <a:cubicBezTo>
                    <a:pt x="22672" y="12162"/>
                    <a:pt x="22968" y="12944"/>
                    <a:pt x="22905" y="13748"/>
                  </a:cubicBezTo>
                  <a:lnTo>
                    <a:pt x="21678" y="13494"/>
                  </a:lnTo>
                  <a:cubicBezTo>
                    <a:pt x="21488" y="13029"/>
                    <a:pt x="21234" y="12500"/>
                    <a:pt x="20705" y="12310"/>
                  </a:cubicBezTo>
                  <a:cubicBezTo>
                    <a:pt x="20599" y="12288"/>
                    <a:pt x="20497" y="12277"/>
                    <a:pt x="20399" y="12277"/>
                  </a:cubicBezTo>
                  <a:cubicBezTo>
                    <a:pt x="19093" y="12277"/>
                    <a:pt x="18559" y="14135"/>
                    <a:pt x="19838" y="14784"/>
                  </a:cubicBezTo>
                  <a:cubicBezTo>
                    <a:pt x="19944" y="14827"/>
                    <a:pt x="20092" y="14848"/>
                    <a:pt x="20219" y="14848"/>
                  </a:cubicBezTo>
                  <a:cubicBezTo>
                    <a:pt x="20642" y="14805"/>
                    <a:pt x="21044" y="14678"/>
                    <a:pt x="21403" y="14446"/>
                  </a:cubicBezTo>
                  <a:lnTo>
                    <a:pt x="22588" y="14678"/>
                  </a:lnTo>
                  <a:cubicBezTo>
                    <a:pt x="22376" y="15101"/>
                    <a:pt x="22080" y="15482"/>
                    <a:pt x="21742" y="15821"/>
                  </a:cubicBezTo>
                  <a:cubicBezTo>
                    <a:pt x="20727" y="16095"/>
                    <a:pt x="19733" y="16455"/>
                    <a:pt x="18760" y="16878"/>
                  </a:cubicBezTo>
                  <a:cubicBezTo>
                    <a:pt x="17998" y="16815"/>
                    <a:pt x="17406" y="16180"/>
                    <a:pt x="17406" y="15419"/>
                  </a:cubicBezTo>
                  <a:lnTo>
                    <a:pt x="17406" y="4823"/>
                  </a:lnTo>
                  <a:cubicBezTo>
                    <a:pt x="17977" y="4611"/>
                    <a:pt x="18379" y="4061"/>
                    <a:pt x="18379" y="3448"/>
                  </a:cubicBezTo>
                  <a:lnTo>
                    <a:pt x="183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0"/>
          <p:cNvGrpSpPr/>
          <p:nvPr/>
        </p:nvGrpSpPr>
        <p:grpSpPr>
          <a:xfrm>
            <a:off x="7863155" y="3779136"/>
            <a:ext cx="503295" cy="489934"/>
            <a:chOff x="4641057" y="3411536"/>
            <a:chExt cx="503295" cy="489934"/>
          </a:xfrm>
        </p:grpSpPr>
        <p:sp>
          <p:nvSpPr>
            <p:cNvPr id="1099" name="Google Shape;1099;p30"/>
            <p:cNvSpPr/>
            <p:nvPr/>
          </p:nvSpPr>
          <p:spPr>
            <a:xfrm>
              <a:off x="4796049" y="3507219"/>
              <a:ext cx="192979" cy="283549"/>
            </a:xfrm>
            <a:custGeom>
              <a:avLst/>
              <a:gdLst/>
              <a:ahLst/>
              <a:cxnLst/>
              <a:rect l="l" t="t" r="r" b="b"/>
              <a:pathLst>
                <a:path w="12797" h="18803" extrusionOk="0">
                  <a:moveTo>
                    <a:pt x="22" y="12415"/>
                  </a:moveTo>
                  <a:cubicBezTo>
                    <a:pt x="1" y="15947"/>
                    <a:pt x="2877" y="18802"/>
                    <a:pt x="6409" y="18802"/>
                  </a:cubicBezTo>
                  <a:cubicBezTo>
                    <a:pt x="9920" y="18802"/>
                    <a:pt x="12796" y="15947"/>
                    <a:pt x="12796" y="12415"/>
                  </a:cubicBezTo>
                  <a:cubicBezTo>
                    <a:pt x="12796" y="8587"/>
                    <a:pt x="10851" y="7699"/>
                    <a:pt x="8947" y="4928"/>
                  </a:cubicBezTo>
                  <a:cubicBezTo>
                    <a:pt x="7699" y="3110"/>
                    <a:pt x="7615" y="2052"/>
                    <a:pt x="7361" y="1"/>
                  </a:cubicBezTo>
                  <a:lnTo>
                    <a:pt x="5436" y="1"/>
                  </a:lnTo>
                  <a:cubicBezTo>
                    <a:pt x="5204" y="2073"/>
                    <a:pt x="5119" y="3110"/>
                    <a:pt x="3850" y="4928"/>
                  </a:cubicBezTo>
                  <a:cubicBezTo>
                    <a:pt x="1947" y="7678"/>
                    <a:pt x="22" y="8587"/>
                    <a:pt x="22" y="12415"/>
                  </a:cubicBezTo>
                  <a:close/>
                  <a:moveTo>
                    <a:pt x="22" y="12415"/>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a:off x="4796381" y="3507219"/>
              <a:ext cx="125662" cy="298855"/>
            </a:xfrm>
            <a:custGeom>
              <a:avLst/>
              <a:gdLst/>
              <a:ahLst/>
              <a:cxnLst/>
              <a:rect l="l" t="t" r="r" b="b"/>
              <a:pathLst>
                <a:path w="8333" h="19818" extrusionOk="0">
                  <a:moveTo>
                    <a:pt x="0" y="12415"/>
                  </a:moveTo>
                  <a:cubicBezTo>
                    <a:pt x="0" y="16751"/>
                    <a:pt x="4209" y="19818"/>
                    <a:pt x="8333" y="18506"/>
                  </a:cubicBezTo>
                  <a:cubicBezTo>
                    <a:pt x="4209" y="18316"/>
                    <a:pt x="1459" y="16645"/>
                    <a:pt x="1459" y="12415"/>
                  </a:cubicBezTo>
                  <a:cubicBezTo>
                    <a:pt x="1459" y="9222"/>
                    <a:pt x="3384" y="8143"/>
                    <a:pt x="5034" y="5774"/>
                  </a:cubicBezTo>
                  <a:cubicBezTo>
                    <a:pt x="6408" y="3765"/>
                    <a:pt x="6578" y="2517"/>
                    <a:pt x="6874" y="170"/>
                  </a:cubicBezTo>
                  <a:lnTo>
                    <a:pt x="6895" y="1"/>
                  </a:lnTo>
                  <a:lnTo>
                    <a:pt x="5414" y="1"/>
                  </a:lnTo>
                  <a:cubicBezTo>
                    <a:pt x="5182" y="2073"/>
                    <a:pt x="5097" y="3110"/>
                    <a:pt x="3828" y="4928"/>
                  </a:cubicBezTo>
                  <a:cubicBezTo>
                    <a:pt x="1925" y="7699"/>
                    <a:pt x="0" y="8587"/>
                    <a:pt x="0" y="12415"/>
                  </a:cubicBezTo>
                  <a:close/>
                  <a:moveTo>
                    <a:pt x="0" y="12415"/>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a:off x="4767035" y="3507219"/>
              <a:ext cx="251655" cy="313212"/>
            </a:xfrm>
            <a:custGeom>
              <a:avLst/>
              <a:gdLst/>
              <a:ahLst/>
              <a:cxnLst/>
              <a:rect l="l" t="t" r="r" b="b"/>
              <a:pathLst>
                <a:path w="16688" h="20770" extrusionOk="0">
                  <a:moveTo>
                    <a:pt x="8312" y="18802"/>
                  </a:moveTo>
                  <a:cubicBezTo>
                    <a:pt x="4780" y="18802"/>
                    <a:pt x="1925" y="15947"/>
                    <a:pt x="1925" y="12415"/>
                  </a:cubicBezTo>
                  <a:cubicBezTo>
                    <a:pt x="1925" y="8587"/>
                    <a:pt x="3850" y="7699"/>
                    <a:pt x="5753" y="4928"/>
                  </a:cubicBezTo>
                  <a:cubicBezTo>
                    <a:pt x="7022" y="3110"/>
                    <a:pt x="7107" y="2052"/>
                    <a:pt x="7339" y="1"/>
                  </a:cubicBezTo>
                  <a:lnTo>
                    <a:pt x="5415" y="1"/>
                  </a:lnTo>
                  <a:cubicBezTo>
                    <a:pt x="5415" y="5288"/>
                    <a:pt x="0" y="5669"/>
                    <a:pt x="0" y="12415"/>
                  </a:cubicBezTo>
                  <a:cubicBezTo>
                    <a:pt x="0" y="17026"/>
                    <a:pt x="3723" y="20769"/>
                    <a:pt x="8333" y="20769"/>
                  </a:cubicBezTo>
                  <a:cubicBezTo>
                    <a:pt x="12944" y="20769"/>
                    <a:pt x="16687" y="17026"/>
                    <a:pt x="16687" y="12415"/>
                  </a:cubicBezTo>
                  <a:cubicBezTo>
                    <a:pt x="16687" y="5669"/>
                    <a:pt x="11273" y="5288"/>
                    <a:pt x="11273" y="1"/>
                  </a:cubicBezTo>
                  <a:lnTo>
                    <a:pt x="9285" y="1"/>
                  </a:lnTo>
                  <a:cubicBezTo>
                    <a:pt x="9539" y="2073"/>
                    <a:pt x="9623" y="3110"/>
                    <a:pt x="10871" y="4928"/>
                  </a:cubicBezTo>
                  <a:cubicBezTo>
                    <a:pt x="12775" y="7678"/>
                    <a:pt x="14720" y="8587"/>
                    <a:pt x="14720" y="12415"/>
                  </a:cubicBezTo>
                  <a:cubicBezTo>
                    <a:pt x="14720" y="15968"/>
                    <a:pt x="11844" y="18824"/>
                    <a:pt x="8312" y="18802"/>
                  </a:cubicBezTo>
                  <a:close/>
                  <a:moveTo>
                    <a:pt x="8312" y="1880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0"/>
            <p:cNvSpPr/>
            <p:nvPr/>
          </p:nvSpPr>
          <p:spPr>
            <a:xfrm>
              <a:off x="4648069" y="3649468"/>
              <a:ext cx="488622" cy="244628"/>
            </a:xfrm>
            <a:custGeom>
              <a:avLst/>
              <a:gdLst/>
              <a:ahLst/>
              <a:cxnLst/>
              <a:rect l="l" t="t" r="r" b="b"/>
              <a:pathLst>
                <a:path w="32402" h="16222" extrusionOk="0">
                  <a:moveTo>
                    <a:pt x="16201" y="13282"/>
                  </a:moveTo>
                  <a:cubicBezTo>
                    <a:pt x="11019" y="13282"/>
                    <a:pt x="6620" y="9475"/>
                    <a:pt x="5986" y="4505"/>
                  </a:cubicBezTo>
                  <a:cubicBezTo>
                    <a:pt x="5774" y="2855"/>
                    <a:pt x="4738" y="0"/>
                    <a:pt x="1227" y="0"/>
                  </a:cubicBezTo>
                  <a:lnTo>
                    <a:pt x="1" y="0"/>
                  </a:lnTo>
                  <a:lnTo>
                    <a:pt x="1" y="2940"/>
                  </a:lnTo>
                  <a:lnTo>
                    <a:pt x="1227" y="2940"/>
                  </a:lnTo>
                  <a:cubicBezTo>
                    <a:pt x="2454" y="2940"/>
                    <a:pt x="2919" y="3744"/>
                    <a:pt x="3067" y="4865"/>
                  </a:cubicBezTo>
                  <a:cubicBezTo>
                    <a:pt x="3913" y="11400"/>
                    <a:pt x="9666" y="16222"/>
                    <a:pt x="16201" y="16222"/>
                  </a:cubicBezTo>
                  <a:cubicBezTo>
                    <a:pt x="22757" y="16222"/>
                    <a:pt x="28489" y="11400"/>
                    <a:pt x="29335" y="4865"/>
                  </a:cubicBezTo>
                  <a:cubicBezTo>
                    <a:pt x="29483" y="3723"/>
                    <a:pt x="29927" y="2940"/>
                    <a:pt x="31175" y="2940"/>
                  </a:cubicBezTo>
                  <a:lnTo>
                    <a:pt x="32402" y="2940"/>
                  </a:lnTo>
                  <a:lnTo>
                    <a:pt x="32402" y="0"/>
                  </a:lnTo>
                  <a:lnTo>
                    <a:pt x="31175" y="0"/>
                  </a:lnTo>
                  <a:cubicBezTo>
                    <a:pt x="27664" y="0"/>
                    <a:pt x="26628" y="2855"/>
                    <a:pt x="26416" y="4505"/>
                  </a:cubicBezTo>
                  <a:cubicBezTo>
                    <a:pt x="25803" y="9475"/>
                    <a:pt x="21383" y="13282"/>
                    <a:pt x="16201" y="13282"/>
                  </a:cubicBezTo>
                  <a:close/>
                  <a:moveTo>
                    <a:pt x="16201" y="13282"/>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0"/>
            <p:cNvSpPr/>
            <p:nvPr/>
          </p:nvSpPr>
          <p:spPr>
            <a:xfrm>
              <a:off x="4648386" y="3671787"/>
              <a:ext cx="488622" cy="222309"/>
            </a:xfrm>
            <a:custGeom>
              <a:avLst/>
              <a:gdLst/>
              <a:ahLst/>
              <a:cxnLst/>
              <a:rect l="l" t="t" r="r" b="b"/>
              <a:pathLst>
                <a:path w="32402" h="14742" extrusionOk="0">
                  <a:moveTo>
                    <a:pt x="1" y="1"/>
                  </a:moveTo>
                  <a:lnTo>
                    <a:pt x="1" y="1460"/>
                  </a:lnTo>
                  <a:lnTo>
                    <a:pt x="1227" y="1460"/>
                  </a:lnTo>
                  <a:cubicBezTo>
                    <a:pt x="2475" y="1460"/>
                    <a:pt x="2919" y="2264"/>
                    <a:pt x="3067" y="3385"/>
                  </a:cubicBezTo>
                  <a:cubicBezTo>
                    <a:pt x="3913" y="9920"/>
                    <a:pt x="9666" y="14742"/>
                    <a:pt x="16201" y="14742"/>
                  </a:cubicBezTo>
                  <a:cubicBezTo>
                    <a:pt x="22758" y="14742"/>
                    <a:pt x="28489" y="9920"/>
                    <a:pt x="29335" y="3385"/>
                  </a:cubicBezTo>
                  <a:cubicBezTo>
                    <a:pt x="29483" y="2243"/>
                    <a:pt x="29927" y="1460"/>
                    <a:pt x="31175" y="1460"/>
                  </a:cubicBezTo>
                  <a:lnTo>
                    <a:pt x="32402" y="1460"/>
                  </a:lnTo>
                  <a:lnTo>
                    <a:pt x="32402" y="1"/>
                  </a:lnTo>
                  <a:lnTo>
                    <a:pt x="31175" y="1"/>
                  </a:lnTo>
                  <a:cubicBezTo>
                    <a:pt x="29166" y="1"/>
                    <a:pt x="28129" y="1333"/>
                    <a:pt x="27876" y="3215"/>
                  </a:cubicBezTo>
                  <a:cubicBezTo>
                    <a:pt x="27114" y="9010"/>
                    <a:pt x="21996" y="13283"/>
                    <a:pt x="16180" y="13283"/>
                  </a:cubicBezTo>
                  <a:cubicBezTo>
                    <a:pt x="10364" y="13283"/>
                    <a:pt x="5246" y="9010"/>
                    <a:pt x="4506" y="3194"/>
                  </a:cubicBezTo>
                  <a:cubicBezTo>
                    <a:pt x="4273" y="1333"/>
                    <a:pt x="3237" y="1"/>
                    <a:pt x="1206" y="1"/>
                  </a:cubicBezTo>
                  <a:close/>
                  <a:moveTo>
                    <a:pt x="1" y="1"/>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4893014" y="3582166"/>
              <a:ext cx="36690" cy="44350"/>
            </a:xfrm>
            <a:custGeom>
              <a:avLst/>
              <a:gdLst/>
              <a:ahLst/>
              <a:cxnLst/>
              <a:rect l="l" t="t" r="r" b="b"/>
              <a:pathLst>
                <a:path w="2433" h="2941" extrusionOk="0">
                  <a:moveTo>
                    <a:pt x="0" y="1"/>
                  </a:moveTo>
                  <a:lnTo>
                    <a:pt x="0" y="974"/>
                  </a:lnTo>
                  <a:lnTo>
                    <a:pt x="973" y="974"/>
                  </a:lnTo>
                  <a:lnTo>
                    <a:pt x="973" y="1"/>
                  </a:lnTo>
                  <a:close/>
                  <a:moveTo>
                    <a:pt x="1460" y="1946"/>
                  </a:moveTo>
                  <a:lnTo>
                    <a:pt x="1460" y="2940"/>
                  </a:lnTo>
                  <a:lnTo>
                    <a:pt x="2433" y="2940"/>
                  </a:lnTo>
                  <a:lnTo>
                    <a:pt x="2433" y="194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4641057" y="3642441"/>
              <a:ext cx="503295" cy="259029"/>
            </a:xfrm>
            <a:custGeom>
              <a:avLst/>
              <a:gdLst/>
              <a:ahLst/>
              <a:cxnLst/>
              <a:rect l="l" t="t" r="r" b="b"/>
              <a:pathLst>
                <a:path w="33375" h="17177" extrusionOk="0">
                  <a:moveTo>
                    <a:pt x="0" y="1"/>
                  </a:moveTo>
                  <a:lnTo>
                    <a:pt x="0" y="3892"/>
                  </a:lnTo>
                  <a:lnTo>
                    <a:pt x="1713" y="3892"/>
                  </a:lnTo>
                  <a:cubicBezTo>
                    <a:pt x="2665" y="3892"/>
                    <a:pt x="2940" y="4485"/>
                    <a:pt x="3067" y="5394"/>
                  </a:cubicBezTo>
                  <a:cubicBezTo>
                    <a:pt x="3490" y="8693"/>
                    <a:pt x="5118" y="11697"/>
                    <a:pt x="7656" y="13833"/>
                  </a:cubicBezTo>
                  <a:cubicBezTo>
                    <a:pt x="10242" y="16060"/>
                    <a:pt x="13454" y="17177"/>
                    <a:pt x="16671" y="17177"/>
                  </a:cubicBezTo>
                  <a:cubicBezTo>
                    <a:pt x="19715" y="17177"/>
                    <a:pt x="22765" y="16176"/>
                    <a:pt x="25295" y="14171"/>
                  </a:cubicBezTo>
                  <a:lnTo>
                    <a:pt x="24682" y="13410"/>
                  </a:lnTo>
                  <a:cubicBezTo>
                    <a:pt x="22329" y="15270"/>
                    <a:pt x="19496" y="16196"/>
                    <a:pt x="16670" y="16196"/>
                  </a:cubicBezTo>
                  <a:cubicBezTo>
                    <a:pt x="13679" y="16196"/>
                    <a:pt x="10694" y="15158"/>
                    <a:pt x="8291" y="13092"/>
                  </a:cubicBezTo>
                  <a:cubicBezTo>
                    <a:pt x="5943" y="11104"/>
                    <a:pt x="4421" y="8313"/>
                    <a:pt x="4040" y="5288"/>
                  </a:cubicBezTo>
                  <a:cubicBezTo>
                    <a:pt x="3955" y="4696"/>
                    <a:pt x="3723" y="2920"/>
                    <a:pt x="1713" y="2920"/>
                  </a:cubicBezTo>
                  <a:lnTo>
                    <a:pt x="973" y="2920"/>
                  </a:lnTo>
                  <a:lnTo>
                    <a:pt x="973" y="974"/>
                  </a:lnTo>
                  <a:lnTo>
                    <a:pt x="1713" y="974"/>
                  </a:lnTo>
                  <a:cubicBezTo>
                    <a:pt x="3088" y="974"/>
                    <a:pt x="4188" y="1460"/>
                    <a:pt x="4928" y="2412"/>
                  </a:cubicBezTo>
                  <a:cubicBezTo>
                    <a:pt x="5499" y="3173"/>
                    <a:pt x="5859" y="4083"/>
                    <a:pt x="5964" y="5035"/>
                  </a:cubicBezTo>
                  <a:cubicBezTo>
                    <a:pt x="6303" y="7594"/>
                    <a:pt x="7593" y="9920"/>
                    <a:pt x="9539" y="11591"/>
                  </a:cubicBezTo>
                  <a:cubicBezTo>
                    <a:pt x="11590" y="13357"/>
                    <a:pt x="14133" y="14240"/>
                    <a:pt x="16677" y="14240"/>
                  </a:cubicBezTo>
                  <a:cubicBezTo>
                    <a:pt x="19220" y="14240"/>
                    <a:pt x="21763" y="13357"/>
                    <a:pt x="23815" y="11591"/>
                  </a:cubicBezTo>
                  <a:cubicBezTo>
                    <a:pt x="25781" y="9920"/>
                    <a:pt x="27050" y="7594"/>
                    <a:pt x="27389" y="5035"/>
                  </a:cubicBezTo>
                  <a:cubicBezTo>
                    <a:pt x="27516" y="4083"/>
                    <a:pt x="27854" y="3173"/>
                    <a:pt x="28425" y="2412"/>
                  </a:cubicBezTo>
                  <a:cubicBezTo>
                    <a:pt x="29187" y="1460"/>
                    <a:pt x="30265" y="974"/>
                    <a:pt x="31661" y="974"/>
                  </a:cubicBezTo>
                  <a:lnTo>
                    <a:pt x="32401" y="974"/>
                  </a:lnTo>
                  <a:lnTo>
                    <a:pt x="32401" y="2920"/>
                  </a:lnTo>
                  <a:lnTo>
                    <a:pt x="31661" y="2920"/>
                  </a:lnTo>
                  <a:cubicBezTo>
                    <a:pt x="29631" y="2920"/>
                    <a:pt x="29419" y="4696"/>
                    <a:pt x="29335" y="5288"/>
                  </a:cubicBezTo>
                  <a:cubicBezTo>
                    <a:pt x="28954" y="8165"/>
                    <a:pt x="27579" y="10808"/>
                    <a:pt x="25443" y="12775"/>
                  </a:cubicBezTo>
                  <a:lnTo>
                    <a:pt x="26099" y="13494"/>
                  </a:lnTo>
                  <a:cubicBezTo>
                    <a:pt x="28404" y="11379"/>
                    <a:pt x="29884" y="8503"/>
                    <a:pt x="30307" y="5394"/>
                  </a:cubicBezTo>
                  <a:cubicBezTo>
                    <a:pt x="30434" y="4485"/>
                    <a:pt x="30688" y="3892"/>
                    <a:pt x="31661" y="3892"/>
                  </a:cubicBezTo>
                  <a:lnTo>
                    <a:pt x="33374" y="3892"/>
                  </a:lnTo>
                  <a:lnTo>
                    <a:pt x="33374" y="1"/>
                  </a:lnTo>
                  <a:lnTo>
                    <a:pt x="31640" y="1"/>
                  </a:lnTo>
                  <a:cubicBezTo>
                    <a:pt x="29948" y="1"/>
                    <a:pt x="28594" y="593"/>
                    <a:pt x="27664" y="1799"/>
                  </a:cubicBezTo>
                  <a:cubicBezTo>
                    <a:pt x="26966" y="2708"/>
                    <a:pt x="26543" y="3787"/>
                    <a:pt x="26416" y="4908"/>
                  </a:cubicBezTo>
                  <a:cubicBezTo>
                    <a:pt x="26099" y="7234"/>
                    <a:pt x="24957" y="9349"/>
                    <a:pt x="23180" y="10851"/>
                  </a:cubicBezTo>
                  <a:cubicBezTo>
                    <a:pt x="21308" y="12458"/>
                    <a:pt x="18993" y="13262"/>
                    <a:pt x="16679" y="13262"/>
                  </a:cubicBezTo>
                  <a:cubicBezTo>
                    <a:pt x="14366" y="13262"/>
                    <a:pt x="12055" y="12458"/>
                    <a:pt x="10194" y="10851"/>
                  </a:cubicBezTo>
                  <a:cubicBezTo>
                    <a:pt x="8397" y="9349"/>
                    <a:pt x="7255" y="7213"/>
                    <a:pt x="6937" y="4908"/>
                  </a:cubicBezTo>
                  <a:cubicBezTo>
                    <a:pt x="6810" y="3787"/>
                    <a:pt x="6366" y="2708"/>
                    <a:pt x="5711" y="1799"/>
                  </a:cubicBezTo>
                  <a:cubicBezTo>
                    <a:pt x="4759" y="593"/>
                    <a:pt x="3405" y="1"/>
                    <a:pt x="1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4759058" y="3499890"/>
              <a:ext cx="266645" cy="327869"/>
            </a:xfrm>
            <a:custGeom>
              <a:avLst/>
              <a:gdLst/>
              <a:ahLst/>
              <a:cxnLst/>
              <a:rect l="l" t="t" r="r" b="b"/>
              <a:pathLst>
                <a:path w="17682" h="21742" extrusionOk="0">
                  <a:moveTo>
                    <a:pt x="9370" y="973"/>
                  </a:moveTo>
                  <a:cubicBezTo>
                    <a:pt x="9581" y="2771"/>
                    <a:pt x="9772" y="3913"/>
                    <a:pt x="10998" y="5689"/>
                  </a:cubicBezTo>
                  <a:cubicBezTo>
                    <a:pt x="11464" y="6366"/>
                    <a:pt x="11971" y="7001"/>
                    <a:pt x="12500" y="7635"/>
                  </a:cubicBezTo>
                  <a:cubicBezTo>
                    <a:pt x="13811" y="9158"/>
                    <a:pt x="14742" y="10279"/>
                    <a:pt x="14742" y="12922"/>
                  </a:cubicBezTo>
                  <a:cubicBezTo>
                    <a:pt x="14742" y="16179"/>
                    <a:pt x="12098" y="18802"/>
                    <a:pt x="8841" y="18802"/>
                  </a:cubicBezTo>
                  <a:cubicBezTo>
                    <a:pt x="5584" y="18802"/>
                    <a:pt x="2940" y="16179"/>
                    <a:pt x="2940" y="12922"/>
                  </a:cubicBezTo>
                  <a:cubicBezTo>
                    <a:pt x="2940" y="10279"/>
                    <a:pt x="3892" y="9179"/>
                    <a:pt x="5182" y="7635"/>
                  </a:cubicBezTo>
                  <a:cubicBezTo>
                    <a:pt x="5647" y="7064"/>
                    <a:pt x="6176" y="6451"/>
                    <a:pt x="6705" y="5689"/>
                  </a:cubicBezTo>
                  <a:cubicBezTo>
                    <a:pt x="7932" y="3913"/>
                    <a:pt x="8101" y="2771"/>
                    <a:pt x="8312" y="973"/>
                  </a:cubicBezTo>
                  <a:close/>
                  <a:moveTo>
                    <a:pt x="5436" y="0"/>
                  </a:moveTo>
                  <a:lnTo>
                    <a:pt x="5436" y="487"/>
                  </a:lnTo>
                  <a:cubicBezTo>
                    <a:pt x="5436" y="2792"/>
                    <a:pt x="4336" y="4061"/>
                    <a:pt x="3088" y="5541"/>
                  </a:cubicBezTo>
                  <a:cubicBezTo>
                    <a:pt x="2919" y="5732"/>
                    <a:pt x="2750" y="5943"/>
                    <a:pt x="2581" y="6155"/>
                  </a:cubicBezTo>
                  <a:lnTo>
                    <a:pt x="3342" y="6768"/>
                  </a:lnTo>
                  <a:lnTo>
                    <a:pt x="3829" y="6176"/>
                  </a:lnTo>
                  <a:cubicBezTo>
                    <a:pt x="5013" y="4780"/>
                    <a:pt x="6240" y="3342"/>
                    <a:pt x="6388" y="973"/>
                  </a:cubicBezTo>
                  <a:lnTo>
                    <a:pt x="7339" y="973"/>
                  </a:lnTo>
                  <a:cubicBezTo>
                    <a:pt x="7149" y="2644"/>
                    <a:pt x="6980" y="3574"/>
                    <a:pt x="5901" y="5139"/>
                  </a:cubicBezTo>
                  <a:cubicBezTo>
                    <a:pt x="5436" y="5774"/>
                    <a:pt x="4950" y="6408"/>
                    <a:pt x="4442" y="7001"/>
                  </a:cubicBezTo>
                  <a:cubicBezTo>
                    <a:pt x="3131" y="8566"/>
                    <a:pt x="1967" y="9919"/>
                    <a:pt x="1967" y="12901"/>
                  </a:cubicBezTo>
                  <a:cubicBezTo>
                    <a:pt x="1967" y="16708"/>
                    <a:pt x="5055" y="19775"/>
                    <a:pt x="8841" y="19775"/>
                  </a:cubicBezTo>
                  <a:cubicBezTo>
                    <a:pt x="12648" y="19775"/>
                    <a:pt x="15715" y="16708"/>
                    <a:pt x="15715" y="12901"/>
                  </a:cubicBezTo>
                  <a:cubicBezTo>
                    <a:pt x="15715" y="9919"/>
                    <a:pt x="14573" y="8566"/>
                    <a:pt x="13261" y="7001"/>
                  </a:cubicBezTo>
                  <a:cubicBezTo>
                    <a:pt x="12733" y="6408"/>
                    <a:pt x="12246" y="5774"/>
                    <a:pt x="11802" y="5139"/>
                  </a:cubicBezTo>
                  <a:cubicBezTo>
                    <a:pt x="10723" y="3574"/>
                    <a:pt x="10554" y="2644"/>
                    <a:pt x="10364" y="973"/>
                  </a:cubicBezTo>
                  <a:lnTo>
                    <a:pt x="11316" y="973"/>
                  </a:lnTo>
                  <a:cubicBezTo>
                    <a:pt x="11464" y="3342"/>
                    <a:pt x="12690" y="4780"/>
                    <a:pt x="13875" y="6176"/>
                  </a:cubicBezTo>
                  <a:cubicBezTo>
                    <a:pt x="15270" y="7825"/>
                    <a:pt x="16709" y="9517"/>
                    <a:pt x="16709" y="12901"/>
                  </a:cubicBezTo>
                  <a:cubicBezTo>
                    <a:pt x="16709" y="17237"/>
                    <a:pt x="13177" y="20769"/>
                    <a:pt x="8841" y="20769"/>
                  </a:cubicBezTo>
                  <a:cubicBezTo>
                    <a:pt x="4505" y="20769"/>
                    <a:pt x="995" y="17237"/>
                    <a:pt x="995" y="12901"/>
                  </a:cubicBezTo>
                  <a:cubicBezTo>
                    <a:pt x="995" y="10258"/>
                    <a:pt x="1862" y="8714"/>
                    <a:pt x="2729" y="7550"/>
                  </a:cubicBezTo>
                  <a:lnTo>
                    <a:pt x="1925" y="6958"/>
                  </a:lnTo>
                  <a:cubicBezTo>
                    <a:pt x="1037" y="8185"/>
                    <a:pt x="1" y="9962"/>
                    <a:pt x="1" y="12901"/>
                  </a:cubicBezTo>
                  <a:cubicBezTo>
                    <a:pt x="22" y="17787"/>
                    <a:pt x="3956" y="21742"/>
                    <a:pt x="8841" y="21742"/>
                  </a:cubicBezTo>
                  <a:cubicBezTo>
                    <a:pt x="13727" y="21742"/>
                    <a:pt x="17660" y="17787"/>
                    <a:pt x="17682" y="12901"/>
                  </a:cubicBezTo>
                  <a:cubicBezTo>
                    <a:pt x="17682" y="9158"/>
                    <a:pt x="16053" y="7233"/>
                    <a:pt x="14615" y="5541"/>
                  </a:cubicBezTo>
                  <a:cubicBezTo>
                    <a:pt x="13346" y="4061"/>
                    <a:pt x="12267" y="2792"/>
                    <a:pt x="12267" y="487"/>
                  </a:cubicBezTo>
                  <a:lnTo>
                    <a:pt x="12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4836886" y="3414733"/>
              <a:ext cx="52313" cy="62838"/>
            </a:xfrm>
            <a:custGeom>
              <a:avLst/>
              <a:gdLst/>
              <a:ahLst/>
              <a:cxnLst/>
              <a:rect l="l" t="t" r="r" b="b"/>
              <a:pathLst>
                <a:path w="3469" h="4167" extrusionOk="0">
                  <a:moveTo>
                    <a:pt x="1734" y="0"/>
                  </a:moveTo>
                  <a:lnTo>
                    <a:pt x="0" y="1735"/>
                  </a:lnTo>
                  <a:lnTo>
                    <a:pt x="698" y="2432"/>
                  </a:lnTo>
                  <a:lnTo>
                    <a:pt x="1248" y="1883"/>
                  </a:lnTo>
                  <a:lnTo>
                    <a:pt x="1248" y="4167"/>
                  </a:lnTo>
                  <a:lnTo>
                    <a:pt x="2221" y="4167"/>
                  </a:lnTo>
                  <a:lnTo>
                    <a:pt x="2221" y="1883"/>
                  </a:lnTo>
                  <a:lnTo>
                    <a:pt x="2771" y="2432"/>
                  </a:lnTo>
                  <a:lnTo>
                    <a:pt x="3469" y="1735"/>
                  </a:lnTo>
                  <a:lnTo>
                    <a:pt x="1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4895879" y="3411536"/>
              <a:ext cx="52328" cy="70182"/>
            </a:xfrm>
            <a:custGeom>
              <a:avLst/>
              <a:gdLst/>
              <a:ahLst/>
              <a:cxnLst/>
              <a:rect l="l" t="t" r="r" b="b"/>
              <a:pathLst>
                <a:path w="3470" h="4654" extrusionOk="0">
                  <a:moveTo>
                    <a:pt x="1249" y="1"/>
                  </a:moveTo>
                  <a:lnTo>
                    <a:pt x="1249" y="2771"/>
                  </a:lnTo>
                  <a:lnTo>
                    <a:pt x="699" y="2221"/>
                  </a:lnTo>
                  <a:lnTo>
                    <a:pt x="1" y="2919"/>
                  </a:lnTo>
                  <a:lnTo>
                    <a:pt x="1735" y="4654"/>
                  </a:lnTo>
                  <a:lnTo>
                    <a:pt x="3469" y="2898"/>
                  </a:lnTo>
                  <a:lnTo>
                    <a:pt x="2771" y="2221"/>
                  </a:lnTo>
                  <a:lnTo>
                    <a:pt x="2221" y="2771"/>
                  </a:lnTo>
                  <a:lnTo>
                    <a:pt x="22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30"/>
          <p:cNvGrpSpPr/>
          <p:nvPr/>
        </p:nvGrpSpPr>
        <p:grpSpPr>
          <a:xfrm>
            <a:off x="784253" y="2745904"/>
            <a:ext cx="509342" cy="384646"/>
            <a:chOff x="5379389" y="1502091"/>
            <a:chExt cx="509342" cy="384646"/>
          </a:xfrm>
        </p:grpSpPr>
        <p:sp>
          <p:nvSpPr>
            <p:cNvPr id="1110" name="Google Shape;1110;p30"/>
            <p:cNvSpPr/>
            <p:nvPr/>
          </p:nvSpPr>
          <p:spPr>
            <a:xfrm>
              <a:off x="5379389" y="1502091"/>
              <a:ext cx="499148" cy="344141"/>
            </a:xfrm>
            <a:custGeom>
              <a:avLst/>
              <a:gdLst/>
              <a:ahLst/>
              <a:cxnLst/>
              <a:rect l="l" t="t" r="r" b="b"/>
              <a:pathLst>
                <a:path w="33100" h="22821" extrusionOk="0">
                  <a:moveTo>
                    <a:pt x="9771" y="825"/>
                  </a:moveTo>
                  <a:cubicBezTo>
                    <a:pt x="4484" y="0"/>
                    <a:pt x="2179" y="2496"/>
                    <a:pt x="1015" y="7085"/>
                  </a:cubicBezTo>
                  <a:cubicBezTo>
                    <a:pt x="0" y="11167"/>
                    <a:pt x="1333" y="22820"/>
                    <a:pt x="7233" y="19838"/>
                  </a:cubicBezTo>
                  <a:cubicBezTo>
                    <a:pt x="10046" y="18421"/>
                    <a:pt x="13176" y="13832"/>
                    <a:pt x="15312" y="11421"/>
                  </a:cubicBezTo>
                  <a:cubicBezTo>
                    <a:pt x="16751" y="9792"/>
                    <a:pt x="17914" y="9200"/>
                    <a:pt x="18929" y="9264"/>
                  </a:cubicBezTo>
                  <a:cubicBezTo>
                    <a:pt x="20198" y="9327"/>
                    <a:pt x="21234" y="10427"/>
                    <a:pt x="22334" y="11802"/>
                  </a:cubicBezTo>
                  <a:cubicBezTo>
                    <a:pt x="23963" y="13917"/>
                    <a:pt x="26881" y="19500"/>
                    <a:pt x="29736" y="19331"/>
                  </a:cubicBezTo>
                  <a:cubicBezTo>
                    <a:pt x="32634" y="19162"/>
                    <a:pt x="33099" y="14170"/>
                    <a:pt x="33099" y="12077"/>
                  </a:cubicBezTo>
                  <a:cubicBezTo>
                    <a:pt x="33099" y="8841"/>
                    <a:pt x="32274" y="5436"/>
                    <a:pt x="30773" y="3849"/>
                  </a:cubicBezTo>
                  <a:cubicBezTo>
                    <a:pt x="29694" y="2728"/>
                    <a:pt x="28235" y="2031"/>
                    <a:pt x="26670" y="1946"/>
                  </a:cubicBezTo>
                  <a:cubicBezTo>
                    <a:pt x="21594" y="1650"/>
                    <a:pt x="13367" y="1375"/>
                    <a:pt x="9771" y="825"/>
                  </a:cubicBezTo>
                  <a:close/>
                  <a:moveTo>
                    <a:pt x="9771" y="82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0"/>
            <p:cNvSpPr/>
            <p:nvPr/>
          </p:nvSpPr>
          <p:spPr>
            <a:xfrm>
              <a:off x="5579681" y="1640827"/>
              <a:ext cx="85157" cy="227723"/>
            </a:xfrm>
            <a:custGeom>
              <a:avLst/>
              <a:gdLst/>
              <a:ahLst/>
              <a:cxnLst/>
              <a:rect l="l" t="t" r="r" b="b"/>
              <a:pathLst>
                <a:path w="5647" h="15101" extrusionOk="0">
                  <a:moveTo>
                    <a:pt x="0" y="4632"/>
                  </a:moveTo>
                  <a:cubicBezTo>
                    <a:pt x="465" y="5161"/>
                    <a:pt x="867" y="6112"/>
                    <a:pt x="1206" y="7254"/>
                  </a:cubicBezTo>
                  <a:cubicBezTo>
                    <a:pt x="2030" y="9898"/>
                    <a:pt x="2559" y="13578"/>
                    <a:pt x="2728" y="15101"/>
                  </a:cubicBezTo>
                  <a:lnTo>
                    <a:pt x="3215" y="15101"/>
                  </a:lnTo>
                  <a:cubicBezTo>
                    <a:pt x="3405" y="12394"/>
                    <a:pt x="3955" y="9306"/>
                    <a:pt x="4399" y="6599"/>
                  </a:cubicBezTo>
                  <a:cubicBezTo>
                    <a:pt x="4864" y="3786"/>
                    <a:pt x="5351" y="1121"/>
                    <a:pt x="5647" y="64"/>
                  </a:cubicBezTo>
                  <a:cubicBezTo>
                    <a:pt x="4632" y="0"/>
                    <a:pt x="3469" y="592"/>
                    <a:pt x="2030" y="2221"/>
                  </a:cubicBezTo>
                  <a:cubicBezTo>
                    <a:pt x="1375" y="2961"/>
                    <a:pt x="698" y="3786"/>
                    <a:pt x="0" y="4632"/>
                  </a:cubicBezTo>
                  <a:close/>
                  <a:moveTo>
                    <a:pt x="0" y="463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0"/>
            <p:cNvSpPr/>
            <p:nvPr/>
          </p:nvSpPr>
          <p:spPr>
            <a:xfrm>
              <a:off x="5579681" y="1640827"/>
              <a:ext cx="85489" cy="90902"/>
            </a:xfrm>
            <a:custGeom>
              <a:avLst/>
              <a:gdLst/>
              <a:ahLst/>
              <a:cxnLst/>
              <a:rect l="l" t="t" r="r" b="b"/>
              <a:pathLst>
                <a:path w="5669" h="6028" extrusionOk="0">
                  <a:moveTo>
                    <a:pt x="0" y="4632"/>
                  </a:moveTo>
                  <a:cubicBezTo>
                    <a:pt x="338" y="5055"/>
                    <a:pt x="613" y="5520"/>
                    <a:pt x="804" y="6028"/>
                  </a:cubicBezTo>
                  <a:cubicBezTo>
                    <a:pt x="1629" y="5013"/>
                    <a:pt x="2411" y="4019"/>
                    <a:pt x="3130" y="3194"/>
                  </a:cubicBezTo>
                  <a:cubicBezTo>
                    <a:pt x="3574" y="2707"/>
                    <a:pt x="4526" y="1692"/>
                    <a:pt x="5309" y="1544"/>
                  </a:cubicBezTo>
                  <a:cubicBezTo>
                    <a:pt x="5457" y="910"/>
                    <a:pt x="5562" y="402"/>
                    <a:pt x="5668" y="64"/>
                  </a:cubicBezTo>
                  <a:cubicBezTo>
                    <a:pt x="4653" y="0"/>
                    <a:pt x="3490" y="592"/>
                    <a:pt x="2030" y="2221"/>
                  </a:cubicBezTo>
                  <a:cubicBezTo>
                    <a:pt x="1375" y="2961"/>
                    <a:pt x="719" y="3786"/>
                    <a:pt x="21" y="4632"/>
                  </a:cubicBezTo>
                  <a:close/>
                  <a:moveTo>
                    <a:pt x="0" y="4632"/>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a:off x="5664823" y="1641461"/>
              <a:ext cx="78476" cy="237616"/>
            </a:xfrm>
            <a:custGeom>
              <a:avLst/>
              <a:gdLst/>
              <a:ahLst/>
              <a:cxnLst/>
              <a:rect l="l" t="t" r="r" b="b"/>
              <a:pathLst>
                <a:path w="5204" h="15757" extrusionOk="0">
                  <a:moveTo>
                    <a:pt x="1" y="22"/>
                  </a:moveTo>
                  <a:cubicBezTo>
                    <a:pt x="276" y="1143"/>
                    <a:pt x="699" y="3744"/>
                    <a:pt x="1101" y="6557"/>
                  </a:cubicBezTo>
                  <a:cubicBezTo>
                    <a:pt x="1629" y="10321"/>
                    <a:pt x="2137" y="14446"/>
                    <a:pt x="2222" y="15757"/>
                  </a:cubicBezTo>
                  <a:lnTo>
                    <a:pt x="2708" y="15757"/>
                  </a:lnTo>
                  <a:cubicBezTo>
                    <a:pt x="3110" y="12246"/>
                    <a:pt x="3766" y="8460"/>
                    <a:pt x="5204" y="5203"/>
                  </a:cubicBezTo>
                  <a:cubicBezTo>
                    <a:pt x="4442" y="4103"/>
                    <a:pt x="3808" y="3088"/>
                    <a:pt x="3406" y="2560"/>
                  </a:cubicBezTo>
                  <a:cubicBezTo>
                    <a:pt x="2306" y="1164"/>
                    <a:pt x="1270" y="85"/>
                    <a:pt x="1" y="0"/>
                  </a:cubicBezTo>
                  <a:close/>
                  <a:moveTo>
                    <a:pt x="1" y="2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a:off x="5664823" y="1641777"/>
              <a:ext cx="78160" cy="102710"/>
            </a:xfrm>
            <a:custGeom>
              <a:avLst/>
              <a:gdLst/>
              <a:ahLst/>
              <a:cxnLst/>
              <a:rect l="l" t="t" r="r" b="b"/>
              <a:pathLst>
                <a:path w="5183" h="6811" extrusionOk="0">
                  <a:moveTo>
                    <a:pt x="1" y="1"/>
                  </a:moveTo>
                  <a:cubicBezTo>
                    <a:pt x="107" y="360"/>
                    <a:pt x="212" y="910"/>
                    <a:pt x="318" y="1587"/>
                  </a:cubicBezTo>
                  <a:cubicBezTo>
                    <a:pt x="1058" y="1925"/>
                    <a:pt x="1862" y="2962"/>
                    <a:pt x="2243" y="3448"/>
                  </a:cubicBezTo>
                  <a:cubicBezTo>
                    <a:pt x="2920" y="4336"/>
                    <a:pt x="3702" y="5563"/>
                    <a:pt x="4569" y="6811"/>
                  </a:cubicBezTo>
                  <a:cubicBezTo>
                    <a:pt x="4760" y="6261"/>
                    <a:pt x="4971" y="5711"/>
                    <a:pt x="5183" y="5182"/>
                  </a:cubicBezTo>
                  <a:cubicBezTo>
                    <a:pt x="4421" y="4082"/>
                    <a:pt x="3808" y="3067"/>
                    <a:pt x="3406" y="2539"/>
                  </a:cubicBezTo>
                  <a:cubicBezTo>
                    <a:pt x="2306" y="1143"/>
                    <a:pt x="1270" y="64"/>
                    <a:pt x="1" y="1"/>
                  </a:cubicBezTo>
                  <a:close/>
                  <a:moveTo>
                    <a:pt x="1" y="1"/>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0"/>
            <p:cNvSpPr/>
            <p:nvPr/>
          </p:nvSpPr>
          <p:spPr>
            <a:xfrm>
              <a:off x="5539493" y="1641777"/>
              <a:ext cx="247191" cy="180221"/>
            </a:xfrm>
            <a:custGeom>
              <a:avLst/>
              <a:gdLst/>
              <a:ahLst/>
              <a:cxnLst/>
              <a:rect l="l" t="t" r="r" b="b"/>
              <a:pathLst>
                <a:path w="16392" h="11951" extrusionOk="0">
                  <a:moveTo>
                    <a:pt x="13494" y="5182"/>
                  </a:moveTo>
                  <a:cubicBezTo>
                    <a:pt x="13071" y="6197"/>
                    <a:pt x="12690" y="7255"/>
                    <a:pt x="12394" y="8334"/>
                  </a:cubicBezTo>
                  <a:cubicBezTo>
                    <a:pt x="13134" y="9391"/>
                    <a:pt x="13599" y="10343"/>
                    <a:pt x="13663" y="11950"/>
                  </a:cubicBezTo>
                  <a:lnTo>
                    <a:pt x="14170" y="11950"/>
                  </a:lnTo>
                  <a:cubicBezTo>
                    <a:pt x="14340" y="10237"/>
                    <a:pt x="15270" y="9137"/>
                    <a:pt x="16391" y="8735"/>
                  </a:cubicBezTo>
                  <a:cubicBezTo>
                    <a:pt x="15334" y="7762"/>
                    <a:pt x="14340" y="6409"/>
                    <a:pt x="13494" y="5182"/>
                  </a:cubicBezTo>
                  <a:close/>
                  <a:moveTo>
                    <a:pt x="8312" y="1"/>
                  </a:moveTo>
                  <a:cubicBezTo>
                    <a:pt x="8016" y="1058"/>
                    <a:pt x="7529" y="3723"/>
                    <a:pt x="7064" y="6536"/>
                  </a:cubicBezTo>
                  <a:cubicBezTo>
                    <a:pt x="7255" y="5351"/>
                    <a:pt x="9243" y="5373"/>
                    <a:pt x="9412" y="6536"/>
                  </a:cubicBezTo>
                  <a:cubicBezTo>
                    <a:pt x="9010" y="3744"/>
                    <a:pt x="8587" y="1122"/>
                    <a:pt x="8312" y="1"/>
                  </a:cubicBezTo>
                  <a:close/>
                  <a:moveTo>
                    <a:pt x="2665" y="4569"/>
                  </a:moveTo>
                  <a:cubicBezTo>
                    <a:pt x="1798" y="5626"/>
                    <a:pt x="910" y="6747"/>
                    <a:pt x="0" y="7720"/>
                  </a:cubicBezTo>
                  <a:cubicBezTo>
                    <a:pt x="1142" y="8122"/>
                    <a:pt x="1946" y="9074"/>
                    <a:pt x="2115" y="10808"/>
                  </a:cubicBezTo>
                  <a:lnTo>
                    <a:pt x="2623" y="10808"/>
                  </a:lnTo>
                  <a:cubicBezTo>
                    <a:pt x="2686" y="9201"/>
                    <a:pt x="3152" y="8249"/>
                    <a:pt x="3892" y="7191"/>
                  </a:cubicBezTo>
                  <a:cubicBezTo>
                    <a:pt x="3532" y="6049"/>
                    <a:pt x="3130" y="5076"/>
                    <a:pt x="2686" y="4569"/>
                  </a:cubicBezTo>
                  <a:close/>
                  <a:moveTo>
                    <a:pt x="2665" y="4569"/>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0"/>
            <p:cNvSpPr/>
            <p:nvPr/>
          </p:nvSpPr>
          <p:spPr>
            <a:xfrm>
              <a:off x="5380339" y="1507822"/>
              <a:ext cx="129507" cy="317042"/>
            </a:xfrm>
            <a:custGeom>
              <a:avLst/>
              <a:gdLst/>
              <a:ahLst/>
              <a:cxnLst/>
              <a:rect l="l" t="t" r="r" b="b"/>
              <a:pathLst>
                <a:path w="8588" h="21024" extrusionOk="0">
                  <a:moveTo>
                    <a:pt x="8587" y="318"/>
                  </a:moveTo>
                  <a:cubicBezTo>
                    <a:pt x="4104" y="1"/>
                    <a:pt x="2010" y="2454"/>
                    <a:pt x="952" y="6705"/>
                  </a:cubicBezTo>
                  <a:cubicBezTo>
                    <a:pt x="1" y="10533"/>
                    <a:pt x="1100" y="21023"/>
                    <a:pt x="6134" y="19860"/>
                  </a:cubicBezTo>
                  <a:cubicBezTo>
                    <a:pt x="2369" y="18866"/>
                    <a:pt x="1566" y="10131"/>
                    <a:pt x="2433" y="6705"/>
                  </a:cubicBezTo>
                  <a:cubicBezTo>
                    <a:pt x="3363" y="2941"/>
                    <a:pt x="5098" y="593"/>
                    <a:pt x="8587" y="318"/>
                  </a:cubicBezTo>
                  <a:close/>
                  <a:moveTo>
                    <a:pt x="8587" y="318"/>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a:off x="5783156" y="1557269"/>
              <a:ext cx="44034" cy="29346"/>
            </a:xfrm>
            <a:custGeom>
              <a:avLst/>
              <a:gdLst/>
              <a:ahLst/>
              <a:cxnLst/>
              <a:rect l="l" t="t" r="r" b="b"/>
              <a:pathLst>
                <a:path w="2920" h="1946" extrusionOk="0">
                  <a:moveTo>
                    <a:pt x="0" y="0"/>
                  </a:moveTo>
                  <a:lnTo>
                    <a:pt x="0" y="973"/>
                  </a:lnTo>
                  <a:lnTo>
                    <a:pt x="973" y="973"/>
                  </a:lnTo>
                  <a:lnTo>
                    <a:pt x="973" y="0"/>
                  </a:lnTo>
                  <a:close/>
                  <a:moveTo>
                    <a:pt x="1946" y="973"/>
                  </a:moveTo>
                  <a:lnTo>
                    <a:pt x="1946" y="1946"/>
                  </a:lnTo>
                  <a:lnTo>
                    <a:pt x="2919" y="1946"/>
                  </a:lnTo>
                  <a:lnTo>
                    <a:pt x="2919" y="97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0"/>
            <p:cNvSpPr/>
            <p:nvPr/>
          </p:nvSpPr>
          <p:spPr>
            <a:xfrm>
              <a:off x="5381304" y="1504655"/>
              <a:ext cx="507427" cy="382082"/>
            </a:xfrm>
            <a:custGeom>
              <a:avLst/>
              <a:gdLst/>
              <a:ahLst/>
              <a:cxnLst/>
              <a:rect l="l" t="t" r="r" b="b"/>
              <a:pathLst>
                <a:path w="33649" h="25337" extrusionOk="0">
                  <a:moveTo>
                    <a:pt x="18760" y="11484"/>
                  </a:moveTo>
                  <a:cubicBezTo>
                    <a:pt x="18908" y="12266"/>
                    <a:pt x="19056" y="13239"/>
                    <a:pt x="19204" y="14318"/>
                  </a:cubicBezTo>
                  <a:cubicBezTo>
                    <a:pt x="19056" y="14275"/>
                    <a:pt x="18908" y="14254"/>
                    <a:pt x="18739" y="14254"/>
                  </a:cubicBezTo>
                  <a:cubicBezTo>
                    <a:pt x="18590" y="14254"/>
                    <a:pt x="18421" y="14275"/>
                    <a:pt x="18252" y="14318"/>
                  </a:cubicBezTo>
                  <a:cubicBezTo>
                    <a:pt x="18421" y="13281"/>
                    <a:pt x="18612" y="12330"/>
                    <a:pt x="18760" y="11484"/>
                  </a:cubicBezTo>
                  <a:close/>
                  <a:moveTo>
                    <a:pt x="13134" y="14487"/>
                  </a:moveTo>
                  <a:cubicBezTo>
                    <a:pt x="13430" y="15037"/>
                    <a:pt x="13663" y="15608"/>
                    <a:pt x="13853" y="16200"/>
                  </a:cubicBezTo>
                  <a:cubicBezTo>
                    <a:pt x="13345" y="16877"/>
                    <a:pt x="12986" y="17659"/>
                    <a:pt x="12796" y="18484"/>
                  </a:cubicBezTo>
                  <a:cubicBezTo>
                    <a:pt x="12521" y="17723"/>
                    <a:pt x="11992" y="17067"/>
                    <a:pt x="11294" y="16644"/>
                  </a:cubicBezTo>
                  <a:cubicBezTo>
                    <a:pt x="11907" y="15967"/>
                    <a:pt x="12521" y="15227"/>
                    <a:pt x="13134" y="14487"/>
                  </a:cubicBezTo>
                  <a:close/>
                  <a:moveTo>
                    <a:pt x="24110" y="15290"/>
                  </a:moveTo>
                  <a:cubicBezTo>
                    <a:pt x="24682" y="16136"/>
                    <a:pt x="25337" y="16940"/>
                    <a:pt x="26056" y="17701"/>
                  </a:cubicBezTo>
                  <a:cubicBezTo>
                    <a:pt x="25316" y="18167"/>
                    <a:pt x="24766" y="18844"/>
                    <a:pt x="24470" y="19647"/>
                  </a:cubicBezTo>
                  <a:cubicBezTo>
                    <a:pt x="24280" y="18822"/>
                    <a:pt x="23920" y="18040"/>
                    <a:pt x="23413" y="17342"/>
                  </a:cubicBezTo>
                  <a:cubicBezTo>
                    <a:pt x="23624" y="16644"/>
                    <a:pt x="23836" y="15967"/>
                    <a:pt x="24110" y="15290"/>
                  </a:cubicBezTo>
                  <a:close/>
                  <a:moveTo>
                    <a:pt x="18168" y="9622"/>
                  </a:moveTo>
                  <a:lnTo>
                    <a:pt x="18168" y="9622"/>
                  </a:lnTo>
                  <a:cubicBezTo>
                    <a:pt x="17871" y="10934"/>
                    <a:pt x="17448" y="13175"/>
                    <a:pt x="17068" y="15523"/>
                  </a:cubicBezTo>
                  <a:cubicBezTo>
                    <a:pt x="17068" y="15523"/>
                    <a:pt x="17068" y="15544"/>
                    <a:pt x="17068" y="15544"/>
                  </a:cubicBezTo>
                  <a:cubicBezTo>
                    <a:pt x="16687" y="17892"/>
                    <a:pt x="16328" y="20324"/>
                    <a:pt x="16116" y="22101"/>
                  </a:cubicBezTo>
                  <a:lnTo>
                    <a:pt x="16095" y="22101"/>
                  </a:lnTo>
                  <a:cubicBezTo>
                    <a:pt x="15947" y="21128"/>
                    <a:pt x="15756" y="19901"/>
                    <a:pt x="15482" y="18632"/>
                  </a:cubicBezTo>
                  <a:cubicBezTo>
                    <a:pt x="14953" y="16242"/>
                    <a:pt x="14382" y="14592"/>
                    <a:pt x="13790" y="13683"/>
                  </a:cubicBezTo>
                  <a:cubicBezTo>
                    <a:pt x="14403" y="12922"/>
                    <a:pt x="14974" y="12224"/>
                    <a:pt x="15545" y="11568"/>
                  </a:cubicBezTo>
                  <a:cubicBezTo>
                    <a:pt x="16518" y="10447"/>
                    <a:pt x="17406" y="9813"/>
                    <a:pt x="18168" y="9622"/>
                  </a:cubicBezTo>
                  <a:close/>
                  <a:moveTo>
                    <a:pt x="7758" y="0"/>
                  </a:moveTo>
                  <a:cubicBezTo>
                    <a:pt x="4997" y="0"/>
                    <a:pt x="3005" y="1123"/>
                    <a:pt x="1692" y="3404"/>
                  </a:cubicBezTo>
                  <a:lnTo>
                    <a:pt x="2559" y="3912"/>
                  </a:lnTo>
                  <a:cubicBezTo>
                    <a:pt x="3109" y="2833"/>
                    <a:pt x="4040" y="1966"/>
                    <a:pt x="5161" y="1480"/>
                  </a:cubicBezTo>
                  <a:cubicBezTo>
                    <a:pt x="5921" y="1154"/>
                    <a:pt x="6787" y="994"/>
                    <a:pt x="7780" y="994"/>
                  </a:cubicBezTo>
                  <a:cubicBezTo>
                    <a:pt x="8333" y="994"/>
                    <a:pt x="8924" y="1043"/>
                    <a:pt x="9560" y="1141"/>
                  </a:cubicBezTo>
                  <a:cubicBezTo>
                    <a:pt x="12330" y="1586"/>
                    <a:pt x="17702" y="1839"/>
                    <a:pt x="22419" y="2072"/>
                  </a:cubicBezTo>
                  <a:cubicBezTo>
                    <a:pt x="23899" y="2135"/>
                    <a:pt x="25295" y="2199"/>
                    <a:pt x="26500" y="2262"/>
                  </a:cubicBezTo>
                  <a:cubicBezTo>
                    <a:pt x="27939" y="2347"/>
                    <a:pt x="29313" y="2981"/>
                    <a:pt x="30307" y="4039"/>
                  </a:cubicBezTo>
                  <a:cubicBezTo>
                    <a:pt x="32422" y="6260"/>
                    <a:pt x="33184" y="12943"/>
                    <a:pt x="31745" y="16581"/>
                  </a:cubicBezTo>
                  <a:cubicBezTo>
                    <a:pt x="31386" y="17511"/>
                    <a:pt x="30709" y="18611"/>
                    <a:pt x="29567" y="18674"/>
                  </a:cubicBezTo>
                  <a:cubicBezTo>
                    <a:pt x="29535" y="18676"/>
                    <a:pt x="29503" y="18677"/>
                    <a:pt x="29471" y="18677"/>
                  </a:cubicBezTo>
                  <a:cubicBezTo>
                    <a:pt x="27476" y="18677"/>
                    <a:pt x="24955" y="14855"/>
                    <a:pt x="23582" y="12795"/>
                  </a:cubicBezTo>
                  <a:cubicBezTo>
                    <a:pt x="23180" y="12203"/>
                    <a:pt x="22842" y="11695"/>
                    <a:pt x="22588" y="11357"/>
                  </a:cubicBezTo>
                  <a:cubicBezTo>
                    <a:pt x="21573" y="10045"/>
                    <a:pt x="20346" y="8650"/>
                    <a:pt x="18739" y="8607"/>
                  </a:cubicBezTo>
                  <a:cubicBezTo>
                    <a:pt x="18706" y="8606"/>
                    <a:pt x="18674" y="8606"/>
                    <a:pt x="18642" y="8606"/>
                  </a:cubicBezTo>
                  <a:cubicBezTo>
                    <a:pt x="17444" y="8606"/>
                    <a:pt x="16184" y="9369"/>
                    <a:pt x="14805" y="10934"/>
                  </a:cubicBezTo>
                  <a:cubicBezTo>
                    <a:pt x="14149" y="11695"/>
                    <a:pt x="13472" y="12520"/>
                    <a:pt x="12753" y="13408"/>
                  </a:cubicBezTo>
                  <a:cubicBezTo>
                    <a:pt x="10786" y="15819"/>
                    <a:pt x="8756" y="18294"/>
                    <a:pt x="6895" y="19245"/>
                  </a:cubicBezTo>
                  <a:cubicBezTo>
                    <a:pt x="6321" y="19532"/>
                    <a:pt x="5794" y="19676"/>
                    <a:pt x="5306" y="19676"/>
                  </a:cubicBezTo>
                  <a:cubicBezTo>
                    <a:pt x="4751" y="19676"/>
                    <a:pt x="4247" y="19490"/>
                    <a:pt x="3786" y="19118"/>
                  </a:cubicBezTo>
                  <a:cubicBezTo>
                    <a:pt x="1163" y="17025"/>
                    <a:pt x="635" y="9940"/>
                    <a:pt x="1375" y="7042"/>
                  </a:cubicBezTo>
                  <a:cubicBezTo>
                    <a:pt x="1544" y="6260"/>
                    <a:pt x="1798" y="5498"/>
                    <a:pt x="2115" y="4779"/>
                  </a:cubicBezTo>
                  <a:lnTo>
                    <a:pt x="1227" y="4377"/>
                  </a:lnTo>
                  <a:cubicBezTo>
                    <a:pt x="888" y="5160"/>
                    <a:pt x="635" y="5985"/>
                    <a:pt x="423" y="6810"/>
                  </a:cubicBezTo>
                  <a:cubicBezTo>
                    <a:pt x="21" y="8480"/>
                    <a:pt x="0" y="11145"/>
                    <a:pt x="381" y="13598"/>
                  </a:cubicBezTo>
                  <a:cubicBezTo>
                    <a:pt x="635" y="15333"/>
                    <a:pt x="1375" y="18442"/>
                    <a:pt x="3194" y="19880"/>
                  </a:cubicBezTo>
                  <a:cubicBezTo>
                    <a:pt x="3786" y="20387"/>
                    <a:pt x="4547" y="20641"/>
                    <a:pt x="5309" y="20641"/>
                  </a:cubicBezTo>
                  <a:cubicBezTo>
                    <a:pt x="6028" y="20641"/>
                    <a:pt x="6726" y="20451"/>
                    <a:pt x="7360" y="20112"/>
                  </a:cubicBezTo>
                  <a:cubicBezTo>
                    <a:pt x="8439" y="19563"/>
                    <a:pt x="9539" y="18590"/>
                    <a:pt x="10638" y="17427"/>
                  </a:cubicBezTo>
                  <a:cubicBezTo>
                    <a:pt x="11505" y="17849"/>
                    <a:pt x="12013" y="18717"/>
                    <a:pt x="12119" y="19964"/>
                  </a:cubicBezTo>
                  <a:lnTo>
                    <a:pt x="12182" y="20409"/>
                  </a:lnTo>
                  <a:lnTo>
                    <a:pt x="13578" y="20409"/>
                  </a:lnTo>
                  <a:lnTo>
                    <a:pt x="13599" y="19943"/>
                  </a:lnTo>
                  <a:cubicBezTo>
                    <a:pt x="13599" y="19097"/>
                    <a:pt x="13811" y="18251"/>
                    <a:pt x="14213" y="17511"/>
                  </a:cubicBezTo>
                  <a:cubicBezTo>
                    <a:pt x="14741" y="19711"/>
                    <a:pt x="15143" y="21952"/>
                    <a:pt x="15397" y="24215"/>
                  </a:cubicBezTo>
                  <a:lnTo>
                    <a:pt x="15460" y="24638"/>
                  </a:lnTo>
                  <a:lnTo>
                    <a:pt x="16835" y="24638"/>
                  </a:lnTo>
                  <a:lnTo>
                    <a:pt x="16877" y="24194"/>
                  </a:lnTo>
                  <a:cubicBezTo>
                    <a:pt x="16962" y="22883"/>
                    <a:pt x="17470" y="19182"/>
                    <a:pt x="18041" y="15735"/>
                  </a:cubicBezTo>
                  <a:cubicBezTo>
                    <a:pt x="18118" y="15444"/>
                    <a:pt x="18372" y="15243"/>
                    <a:pt x="18674" y="15243"/>
                  </a:cubicBezTo>
                  <a:cubicBezTo>
                    <a:pt x="18702" y="15243"/>
                    <a:pt x="18731" y="15245"/>
                    <a:pt x="18760" y="15248"/>
                  </a:cubicBezTo>
                  <a:cubicBezTo>
                    <a:pt x="18971" y="15248"/>
                    <a:pt x="19373" y="15354"/>
                    <a:pt x="19415" y="15692"/>
                  </a:cubicBezTo>
                  <a:cubicBezTo>
                    <a:pt x="19521" y="16475"/>
                    <a:pt x="19648" y="17300"/>
                    <a:pt x="19754" y="18167"/>
                  </a:cubicBezTo>
                  <a:lnTo>
                    <a:pt x="20727" y="18040"/>
                  </a:lnTo>
                  <a:cubicBezTo>
                    <a:pt x="20663" y="17511"/>
                    <a:pt x="20536" y="16623"/>
                    <a:pt x="20388" y="15565"/>
                  </a:cubicBezTo>
                  <a:cubicBezTo>
                    <a:pt x="20113" y="13662"/>
                    <a:pt x="19754" y="11251"/>
                    <a:pt x="19458" y="9749"/>
                  </a:cubicBezTo>
                  <a:lnTo>
                    <a:pt x="19458" y="9749"/>
                  </a:lnTo>
                  <a:cubicBezTo>
                    <a:pt x="20240" y="10088"/>
                    <a:pt x="20980" y="10870"/>
                    <a:pt x="21826" y="11949"/>
                  </a:cubicBezTo>
                  <a:cubicBezTo>
                    <a:pt x="22059" y="12245"/>
                    <a:pt x="22376" y="12731"/>
                    <a:pt x="22757" y="13324"/>
                  </a:cubicBezTo>
                  <a:cubicBezTo>
                    <a:pt x="22990" y="13641"/>
                    <a:pt x="23201" y="13979"/>
                    <a:pt x="23455" y="14339"/>
                  </a:cubicBezTo>
                  <a:cubicBezTo>
                    <a:pt x="22249" y="17194"/>
                    <a:pt x="21636" y="20451"/>
                    <a:pt x="21298" y="22693"/>
                  </a:cubicBezTo>
                  <a:cubicBezTo>
                    <a:pt x="21192" y="21656"/>
                    <a:pt x="21044" y="20387"/>
                    <a:pt x="20853" y="19013"/>
                  </a:cubicBezTo>
                  <a:lnTo>
                    <a:pt x="19881" y="19140"/>
                  </a:lnTo>
                  <a:cubicBezTo>
                    <a:pt x="20219" y="21741"/>
                    <a:pt x="20473" y="24004"/>
                    <a:pt x="20536" y="24871"/>
                  </a:cubicBezTo>
                  <a:lnTo>
                    <a:pt x="20579" y="25336"/>
                  </a:lnTo>
                  <a:lnTo>
                    <a:pt x="21953" y="25336"/>
                  </a:lnTo>
                  <a:lnTo>
                    <a:pt x="21996" y="24892"/>
                  </a:lnTo>
                  <a:cubicBezTo>
                    <a:pt x="22228" y="22798"/>
                    <a:pt x="22588" y="20705"/>
                    <a:pt x="23074" y="18653"/>
                  </a:cubicBezTo>
                  <a:cubicBezTo>
                    <a:pt x="23476" y="19393"/>
                    <a:pt x="23666" y="20239"/>
                    <a:pt x="23688" y="21064"/>
                  </a:cubicBezTo>
                  <a:lnTo>
                    <a:pt x="23709" y="21551"/>
                  </a:lnTo>
                  <a:lnTo>
                    <a:pt x="25105" y="21551"/>
                  </a:lnTo>
                  <a:lnTo>
                    <a:pt x="25147" y="21107"/>
                  </a:lnTo>
                  <a:cubicBezTo>
                    <a:pt x="25316" y="19415"/>
                    <a:pt x="26225" y="18695"/>
                    <a:pt x="26796" y="18421"/>
                  </a:cubicBezTo>
                  <a:cubicBezTo>
                    <a:pt x="27675" y="19159"/>
                    <a:pt x="28572" y="19653"/>
                    <a:pt x="29487" y="19653"/>
                  </a:cubicBezTo>
                  <a:cubicBezTo>
                    <a:pt x="29542" y="19653"/>
                    <a:pt x="29597" y="19651"/>
                    <a:pt x="29652" y="19647"/>
                  </a:cubicBezTo>
                  <a:cubicBezTo>
                    <a:pt x="30561" y="19605"/>
                    <a:pt x="31830" y="19076"/>
                    <a:pt x="32676" y="16940"/>
                  </a:cubicBezTo>
                  <a:cubicBezTo>
                    <a:pt x="33395" y="15079"/>
                    <a:pt x="33649" y="12393"/>
                    <a:pt x="33353" y="9707"/>
                  </a:cubicBezTo>
                  <a:lnTo>
                    <a:pt x="33332" y="9686"/>
                  </a:lnTo>
                  <a:cubicBezTo>
                    <a:pt x="33014" y="6873"/>
                    <a:pt x="32168" y="4568"/>
                    <a:pt x="31005" y="3341"/>
                  </a:cubicBezTo>
                  <a:cubicBezTo>
                    <a:pt x="29842" y="2114"/>
                    <a:pt x="28256" y="1374"/>
                    <a:pt x="26564" y="1268"/>
                  </a:cubicBezTo>
                  <a:cubicBezTo>
                    <a:pt x="25337" y="1205"/>
                    <a:pt x="23941" y="1141"/>
                    <a:pt x="22482" y="1057"/>
                  </a:cubicBezTo>
                  <a:cubicBezTo>
                    <a:pt x="17766" y="845"/>
                    <a:pt x="12436" y="592"/>
                    <a:pt x="9729" y="169"/>
                  </a:cubicBezTo>
                  <a:cubicBezTo>
                    <a:pt x="9033" y="56"/>
                    <a:pt x="8376" y="0"/>
                    <a:pt x="7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30"/>
          <p:cNvGrpSpPr/>
          <p:nvPr/>
        </p:nvGrpSpPr>
        <p:grpSpPr>
          <a:xfrm>
            <a:off x="899223" y="1608603"/>
            <a:ext cx="279402" cy="562017"/>
            <a:chOff x="4040496" y="1444003"/>
            <a:chExt cx="279402" cy="562017"/>
          </a:xfrm>
        </p:grpSpPr>
        <p:sp>
          <p:nvSpPr>
            <p:cNvPr id="1120" name="Google Shape;1120;p30"/>
            <p:cNvSpPr/>
            <p:nvPr/>
          </p:nvSpPr>
          <p:spPr>
            <a:xfrm>
              <a:off x="4078136" y="1451377"/>
              <a:ext cx="220711" cy="281317"/>
            </a:xfrm>
            <a:custGeom>
              <a:avLst/>
              <a:gdLst/>
              <a:ahLst/>
              <a:cxnLst/>
              <a:rect l="l" t="t" r="r" b="b"/>
              <a:pathLst>
                <a:path w="14636" h="18655" extrusionOk="0">
                  <a:moveTo>
                    <a:pt x="10618" y="466"/>
                  </a:moveTo>
                  <a:cubicBezTo>
                    <a:pt x="7064" y="2517"/>
                    <a:pt x="2538" y="7149"/>
                    <a:pt x="1" y="14636"/>
                  </a:cubicBezTo>
                  <a:cubicBezTo>
                    <a:pt x="1121" y="18654"/>
                    <a:pt x="12669" y="18379"/>
                    <a:pt x="14636" y="14128"/>
                  </a:cubicBezTo>
                  <a:cubicBezTo>
                    <a:pt x="14424" y="12690"/>
                    <a:pt x="14234" y="11231"/>
                    <a:pt x="14150" y="9581"/>
                  </a:cubicBezTo>
                  <a:cubicBezTo>
                    <a:pt x="13557" y="7678"/>
                    <a:pt x="12859" y="6366"/>
                    <a:pt x="12119" y="4653"/>
                  </a:cubicBezTo>
                  <a:cubicBezTo>
                    <a:pt x="11442" y="3088"/>
                    <a:pt x="11929" y="1164"/>
                    <a:pt x="14107" y="1756"/>
                  </a:cubicBezTo>
                  <a:cubicBezTo>
                    <a:pt x="13790" y="741"/>
                    <a:pt x="13113" y="0"/>
                    <a:pt x="12119" y="0"/>
                  </a:cubicBezTo>
                  <a:lnTo>
                    <a:pt x="12119" y="0"/>
                  </a:lnTo>
                  <a:cubicBezTo>
                    <a:pt x="11590" y="22"/>
                    <a:pt x="11083" y="191"/>
                    <a:pt x="10618" y="466"/>
                  </a:cubicBezTo>
                  <a:close/>
                  <a:moveTo>
                    <a:pt x="10618" y="46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0"/>
            <p:cNvSpPr/>
            <p:nvPr/>
          </p:nvSpPr>
          <p:spPr>
            <a:xfrm>
              <a:off x="4052304" y="1664428"/>
              <a:ext cx="260582" cy="251972"/>
            </a:xfrm>
            <a:custGeom>
              <a:avLst/>
              <a:gdLst/>
              <a:ahLst/>
              <a:cxnLst/>
              <a:rect l="l" t="t" r="r" b="b"/>
              <a:pathLst>
                <a:path w="17280" h="16709" extrusionOk="0">
                  <a:moveTo>
                    <a:pt x="16349" y="0"/>
                  </a:moveTo>
                  <a:cubicBezTo>
                    <a:pt x="14382" y="4251"/>
                    <a:pt x="2834" y="4526"/>
                    <a:pt x="1714" y="508"/>
                  </a:cubicBezTo>
                  <a:cubicBezTo>
                    <a:pt x="868" y="3067"/>
                    <a:pt x="297" y="5689"/>
                    <a:pt x="0" y="8354"/>
                  </a:cubicBezTo>
                  <a:cubicBezTo>
                    <a:pt x="275" y="10448"/>
                    <a:pt x="3300" y="15905"/>
                    <a:pt x="10491" y="16433"/>
                  </a:cubicBezTo>
                  <a:lnTo>
                    <a:pt x="10702" y="16454"/>
                  </a:lnTo>
                  <a:cubicBezTo>
                    <a:pt x="13621" y="16708"/>
                    <a:pt x="15841" y="14488"/>
                    <a:pt x="16603" y="10131"/>
                  </a:cubicBezTo>
                  <a:cubicBezTo>
                    <a:pt x="17280" y="6324"/>
                    <a:pt x="16793" y="3300"/>
                    <a:pt x="16349" y="0"/>
                  </a:cubicBezTo>
                  <a:close/>
                  <a:moveTo>
                    <a:pt x="16349"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0"/>
            <p:cNvSpPr/>
            <p:nvPr/>
          </p:nvSpPr>
          <p:spPr>
            <a:xfrm>
              <a:off x="4046558" y="1790406"/>
              <a:ext cx="164266" cy="215614"/>
            </a:xfrm>
            <a:custGeom>
              <a:avLst/>
              <a:gdLst/>
              <a:ahLst/>
              <a:cxnLst/>
              <a:rect l="l" t="t" r="r" b="b"/>
              <a:pathLst>
                <a:path w="10893" h="14298" extrusionOk="0">
                  <a:moveTo>
                    <a:pt x="10893" y="8079"/>
                  </a:moveTo>
                  <a:cubicBezTo>
                    <a:pt x="3681" y="7551"/>
                    <a:pt x="656" y="2094"/>
                    <a:pt x="403" y="0"/>
                  </a:cubicBezTo>
                  <a:cubicBezTo>
                    <a:pt x="255" y="1354"/>
                    <a:pt x="149" y="2750"/>
                    <a:pt x="128" y="4209"/>
                  </a:cubicBezTo>
                  <a:cubicBezTo>
                    <a:pt x="1" y="14297"/>
                    <a:pt x="6451" y="7889"/>
                    <a:pt x="10872" y="8079"/>
                  </a:cubicBezTo>
                  <a:close/>
                  <a:moveTo>
                    <a:pt x="10893" y="8079"/>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0"/>
            <p:cNvSpPr/>
            <p:nvPr/>
          </p:nvSpPr>
          <p:spPr>
            <a:xfrm>
              <a:off x="4250681" y="1468915"/>
              <a:ext cx="44034" cy="126959"/>
            </a:xfrm>
            <a:custGeom>
              <a:avLst/>
              <a:gdLst/>
              <a:ahLst/>
              <a:cxnLst/>
              <a:rect l="l" t="t" r="r" b="b"/>
              <a:pathLst>
                <a:path w="2920" h="8419" extrusionOk="0">
                  <a:moveTo>
                    <a:pt x="677" y="3490"/>
                  </a:moveTo>
                  <a:cubicBezTo>
                    <a:pt x="1417" y="5203"/>
                    <a:pt x="2115" y="6515"/>
                    <a:pt x="2708" y="8418"/>
                  </a:cubicBezTo>
                  <a:cubicBezTo>
                    <a:pt x="2623" y="7191"/>
                    <a:pt x="2834" y="3533"/>
                    <a:pt x="2898" y="2412"/>
                  </a:cubicBezTo>
                  <a:cubicBezTo>
                    <a:pt x="2919" y="1798"/>
                    <a:pt x="2856" y="1185"/>
                    <a:pt x="2665" y="593"/>
                  </a:cubicBezTo>
                  <a:cubicBezTo>
                    <a:pt x="487" y="1"/>
                    <a:pt x="0" y="1925"/>
                    <a:pt x="677" y="3490"/>
                  </a:cubicBezTo>
                  <a:close/>
                  <a:moveTo>
                    <a:pt x="677" y="3490"/>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0"/>
            <p:cNvSpPr/>
            <p:nvPr/>
          </p:nvSpPr>
          <p:spPr>
            <a:xfrm>
              <a:off x="4078136" y="1448829"/>
              <a:ext cx="193295" cy="245276"/>
            </a:xfrm>
            <a:custGeom>
              <a:avLst/>
              <a:gdLst/>
              <a:ahLst/>
              <a:cxnLst/>
              <a:rect l="l" t="t" r="r" b="b"/>
              <a:pathLst>
                <a:path w="12818" h="16265" extrusionOk="0">
                  <a:moveTo>
                    <a:pt x="10618" y="635"/>
                  </a:moveTo>
                  <a:cubicBezTo>
                    <a:pt x="7064" y="2686"/>
                    <a:pt x="2538" y="7318"/>
                    <a:pt x="1" y="14805"/>
                  </a:cubicBezTo>
                  <a:cubicBezTo>
                    <a:pt x="191" y="15397"/>
                    <a:pt x="550" y="15905"/>
                    <a:pt x="1058" y="16264"/>
                  </a:cubicBezTo>
                  <a:cubicBezTo>
                    <a:pt x="2581" y="10956"/>
                    <a:pt x="7213" y="2157"/>
                    <a:pt x="12817" y="317"/>
                  </a:cubicBezTo>
                  <a:cubicBezTo>
                    <a:pt x="12077" y="0"/>
                    <a:pt x="11273" y="254"/>
                    <a:pt x="10618" y="635"/>
                  </a:cubicBezTo>
                  <a:close/>
                  <a:moveTo>
                    <a:pt x="10618" y="635"/>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0"/>
            <p:cNvSpPr/>
            <p:nvPr/>
          </p:nvSpPr>
          <p:spPr>
            <a:xfrm>
              <a:off x="4052620" y="1672073"/>
              <a:ext cx="41485" cy="162683"/>
            </a:xfrm>
            <a:custGeom>
              <a:avLst/>
              <a:gdLst/>
              <a:ahLst/>
              <a:cxnLst/>
              <a:rect l="l" t="t" r="r" b="b"/>
              <a:pathLst>
                <a:path w="2751" h="10788" extrusionOk="0">
                  <a:moveTo>
                    <a:pt x="2750" y="1460"/>
                  </a:moveTo>
                  <a:cubicBezTo>
                    <a:pt x="2242" y="1101"/>
                    <a:pt x="1883" y="593"/>
                    <a:pt x="1693" y="1"/>
                  </a:cubicBezTo>
                  <a:cubicBezTo>
                    <a:pt x="847" y="2560"/>
                    <a:pt x="276" y="5182"/>
                    <a:pt x="1" y="7847"/>
                  </a:cubicBezTo>
                  <a:cubicBezTo>
                    <a:pt x="191" y="8905"/>
                    <a:pt x="614" y="9899"/>
                    <a:pt x="1227" y="10787"/>
                  </a:cubicBezTo>
                  <a:cubicBezTo>
                    <a:pt x="1375" y="7636"/>
                    <a:pt x="1883" y="4506"/>
                    <a:pt x="2750" y="1481"/>
                  </a:cubicBezTo>
                  <a:close/>
                  <a:moveTo>
                    <a:pt x="2750" y="1460"/>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0"/>
            <p:cNvSpPr/>
            <p:nvPr/>
          </p:nvSpPr>
          <p:spPr>
            <a:xfrm>
              <a:off x="4047207" y="1790723"/>
              <a:ext cx="57741" cy="153424"/>
            </a:xfrm>
            <a:custGeom>
              <a:avLst/>
              <a:gdLst/>
              <a:ahLst/>
              <a:cxnLst/>
              <a:rect l="l" t="t" r="r" b="b"/>
              <a:pathLst>
                <a:path w="3829" h="10174" extrusionOk="0">
                  <a:moveTo>
                    <a:pt x="1586" y="2919"/>
                  </a:moveTo>
                  <a:cubicBezTo>
                    <a:pt x="973" y="2052"/>
                    <a:pt x="529" y="1037"/>
                    <a:pt x="338" y="0"/>
                  </a:cubicBezTo>
                  <a:cubicBezTo>
                    <a:pt x="190" y="1333"/>
                    <a:pt x="106" y="2729"/>
                    <a:pt x="64" y="4188"/>
                  </a:cubicBezTo>
                  <a:cubicBezTo>
                    <a:pt x="0" y="9306"/>
                    <a:pt x="1629" y="10173"/>
                    <a:pt x="3828" y="9835"/>
                  </a:cubicBezTo>
                  <a:cubicBezTo>
                    <a:pt x="2411" y="9518"/>
                    <a:pt x="1502" y="8079"/>
                    <a:pt x="1544" y="4188"/>
                  </a:cubicBezTo>
                  <a:cubicBezTo>
                    <a:pt x="1544" y="3765"/>
                    <a:pt x="1565" y="3342"/>
                    <a:pt x="1586" y="2919"/>
                  </a:cubicBezTo>
                  <a:close/>
                  <a:moveTo>
                    <a:pt x="1586" y="2919"/>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0"/>
            <p:cNvSpPr/>
            <p:nvPr/>
          </p:nvSpPr>
          <p:spPr>
            <a:xfrm>
              <a:off x="4229946" y="1541314"/>
              <a:ext cx="29677" cy="44034"/>
            </a:xfrm>
            <a:custGeom>
              <a:avLst/>
              <a:gdLst/>
              <a:ahLst/>
              <a:cxnLst/>
              <a:rect l="l" t="t" r="r" b="b"/>
              <a:pathLst>
                <a:path w="1968" h="2920" extrusionOk="0">
                  <a:moveTo>
                    <a:pt x="1" y="1"/>
                  </a:moveTo>
                  <a:lnTo>
                    <a:pt x="1" y="973"/>
                  </a:lnTo>
                  <a:lnTo>
                    <a:pt x="974" y="973"/>
                  </a:lnTo>
                  <a:lnTo>
                    <a:pt x="974" y="1"/>
                  </a:lnTo>
                  <a:close/>
                  <a:moveTo>
                    <a:pt x="974" y="1946"/>
                  </a:moveTo>
                  <a:lnTo>
                    <a:pt x="974" y="2919"/>
                  </a:lnTo>
                  <a:lnTo>
                    <a:pt x="1968" y="2919"/>
                  </a:lnTo>
                  <a:lnTo>
                    <a:pt x="1968" y="194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0"/>
            <p:cNvSpPr/>
            <p:nvPr/>
          </p:nvSpPr>
          <p:spPr>
            <a:xfrm>
              <a:off x="4040496" y="1444003"/>
              <a:ext cx="279402" cy="503355"/>
            </a:xfrm>
            <a:custGeom>
              <a:avLst/>
              <a:gdLst/>
              <a:ahLst/>
              <a:cxnLst/>
              <a:rect l="l" t="t" r="r" b="b"/>
              <a:pathLst>
                <a:path w="18528" h="33379" extrusionOk="0">
                  <a:moveTo>
                    <a:pt x="15878" y="2618"/>
                  </a:moveTo>
                  <a:cubicBezTo>
                    <a:pt x="15994" y="2618"/>
                    <a:pt x="16111" y="2629"/>
                    <a:pt x="16223" y="2647"/>
                  </a:cubicBezTo>
                  <a:cubicBezTo>
                    <a:pt x="16328" y="3112"/>
                    <a:pt x="16371" y="3577"/>
                    <a:pt x="16349" y="4043"/>
                  </a:cubicBezTo>
                  <a:cubicBezTo>
                    <a:pt x="16349" y="4169"/>
                    <a:pt x="16328" y="4317"/>
                    <a:pt x="16328" y="4508"/>
                  </a:cubicBezTo>
                  <a:cubicBezTo>
                    <a:pt x="16286" y="5248"/>
                    <a:pt x="16223" y="6369"/>
                    <a:pt x="16180" y="7448"/>
                  </a:cubicBezTo>
                  <a:cubicBezTo>
                    <a:pt x="15990" y="7003"/>
                    <a:pt x="15778" y="6559"/>
                    <a:pt x="15588" y="6094"/>
                  </a:cubicBezTo>
                  <a:cubicBezTo>
                    <a:pt x="15419" y="5734"/>
                    <a:pt x="15250" y="5354"/>
                    <a:pt x="15059" y="4952"/>
                  </a:cubicBezTo>
                  <a:cubicBezTo>
                    <a:pt x="14721" y="4169"/>
                    <a:pt x="14742" y="3345"/>
                    <a:pt x="15102" y="2922"/>
                  </a:cubicBezTo>
                  <a:cubicBezTo>
                    <a:pt x="15285" y="2693"/>
                    <a:pt x="15578" y="2618"/>
                    <a:pt x="15878" y="2618"/>
                  </a:cubicBezTo>
                  <a:close/>
                  <a:moveTo>
                    <a:pt x="1101" y="25255"/>
                  </a:moveTo>
                  <a:cubicBezTo>
                    <a:pt x="1629" y="26271"/>
                    <a:pt x="2327" y="27180"/>
                    <a:pt x="3131" y="27984"/>
                  </a:cubicBezTo>
                  <a:cubicBezTo>
                    <a:pt x="4611" y="29443"/>
                    <a:pt x="6430" y="30500"/>
                    <a:pt x="8418" y="31050"/>
                  </a:cubicBezTo>
                  <a:cubicBezTo>
                    <a:pt x="7911" y="31198"/>
                    <a:pt x="7424" y="31368"/>
                    <a:pt x="6917" y="31537"/>
                  </a:cubicBezTo>
                  <a:cubicBezTo>
                    <a:pt x="5683" y="31976"/>
                    <a:pt x="4487" y="32388"/>
                    <a:pt x="3521" y="32388"/>
                  </a:cubicBezTo>
                  <a:cubicBezTo>
                    <a:pt x="3046" y="32388"/>
                    <a:pt x="2626" y="32288"/>
                    <a:pt x="2285" y="32044"/>
                  </a:cubicBezTo>
                  <a:cubicBezTo>
                    <a:pt x="1418" y="31431"/>
                    <a:pt x="995" y="29781"/>
                    <a:pt x="1037" y="27180"/>
                  </a:cubicBezTo>
                  <a:cubicBezTo>
                    <a:pt x="1037" y="26546"/>
                    <a:pt x="1058" y="25890"/>
                    <a:pt x="1101" y="25255"/>
                  </a:cubicBezTo>
                  <a:close/>
                  <a:moveTo>
                    <a:pt x="14612" y="0"/>
                  </a:moveTo>
                  <a:cubicBezTo>
                    <a:pt x="14128" y="0"/>
                    <a:pt x="13550" y="141"/>
                    <a:pt x="12881" y="532"/>
                  </a:cubicBezTo>
                  <a:cubicBezTo>
                    <a:pt x="11802" y="1166"/>
                    <a:pt x="10787" y="1885"/>
                    <a:pt x="9878" y="2731"/>
                  </a:cubicBezTo>
                  <a:lnTo>
                    <a:pt x="10512" y="3450"/>
                  </a:lnTo>
                  <a:cubicBezTo>
                    <a:pt x="11400" y="2668"/>
                    <a:pt x="12352" y="1970"/>
                    <a:pt x="13367" y="1378"/>
                  </a:cubicBezTo>
                  <a:cubicBezTo>
                    <a:pt x="13834" y="1113"/>
                    <a:pt x="14256" y="976"/>
                    <a:pt x="14628" y="976"/>
                  </a:cubicBezTo>
                  <a:cubicBezTo>
                    <a:pt x="14880" y="976"/>
                    <a:pt x="15108" y="1038"/>
                    <a:pt x="15313" y="1166"/>
                  </a:cubicBezTo>
                  <a:cubicBezTo>
                    <a:pt x="15503" y="1293"/>
                    <a:pt x="15673" y="1441"/>
                    <a:pt x="15800" y="1632"/>
                  </a:cubicBezTo>
                  <a:cubicBezTo>
                    <a:pt x="15250" y="1632"/>
                    <a:pt x="14721" y="1864"/>
                    <a:pt x="14361" y="2287"/>
                  </a:cubicBezTo>
                  <a:cubicBezTo>
                    <a:pt x="13748" y="2985"/>
                    <a:pt x="13663" y="4191"/>
                    <a:pt x="14171" y="5333"/>
                  </a:cubicBezTo>
                  <a:cubicBezTo>
                    <a:pt x="14340" y="5756"/>
                    <a:pt x="14509" y="6136"/>
                    <a:pt x="14700" y="6496"/>
                  </a:cubicBezTo>
                  <a:cubicBezTo>
                    <a:pt x="15271" y="7680"/>
                    <a:pt x="15757" y="8907"/>
                    <a:pt x="16159" y="10176"/>
                  </a:cubicBezTo>
                  <a:cubicBezTo>
                    <a:pt x="16265" y="11720"/>
                    <a:pt x="16434" y="13158"/>
                    <a:pt x="16624" y="14533"/>
                  </a:cubicBezTo>
                  <a:cubicBezTo>
                    <a:pt x="15599" y="16489"/>
                    <a:pt x="12151" y="17490"/>
                    <a:pt x="8977" y="17490"/>
                  </a:cubicBezTo>
                  <a:cubicBezTo>
                    <a:pt x="8617" y="17490"/>
                    <a:pt x="8260" y="17477"/>
                    <a:pt x="7911" y="17451"/>
                  </a:cubicBezTo>
                  <a:cubicBezTo>
                    <a:pt x="5331" y="17240"/>
                    <a:pt x="3491" y="16352"/>
                    <a:pt x="3025" y="15146"/>
                  </a:cubicBezTo>
                  <a:cubicBezTo>
                    <a:pt x="3300" y="14406"/>
                    <a:pt x="3554" y="13666"/>
                    <a:pt x="3871" y="12946"/>
                  </a:cubicBezTo>
                  <a:cubicBezTo>
                    <a:pt x="5246" y="9647"/>
                    <a:pt x="7255" y="6644"/>
                    <a:pt x="9793" y="4127"/>
                  </a:cubicBezTo>
                  <a:lnTo>
                    <a:pt x="9116" y="3429"/>
                  </a:lnTo>
                  <a:cubicBezTo>
                    <a:pt x="6473" y="6031"/>
                    <a:pt x="4379" y="9140"/>
                    <a:pt x="2962" y="12566"/>
                  </a:cubicBezTo>
                  <a:cubicBezTo>
                    <a:pt x="1101" y="16923"/>
                    <a:pt x="128" y="21829"/>
                    <a:pt x="43" y="27180"/>
                  </a:cubicBezTo>
                  <a:cubicBezTo>
                    <a:pt x="1" y="30204"/>
                    <a:pt x="530" y="32002"/>
                    <a:pt x="1714" y="32848"/>
                  </a:cubicBezTo>
                  <a:cubicBezTo>
                    <a:pt x="2196" y="33190"/>
                    <a:pt x="2793" y="33378"/>
                    <a:pt x="3395" y="33378"/>
                  </a:cubicBezTo>
                  <a:cubicBezTo>
                    <a:pt x="3427" y="33378"/>
                    <a:pt x="3459" y="33378"/>
                    <a:pt x="3491" y="33377"/>
                  </a:cubicBezTo>
                  <a:cubicBezTo>
                    <a:pt x="4611" y="33377"/>
                    <a:pt x="5902" y="32933"/>
                    <a:pt x="7234" y="32467"/>
                  </a:cubicBezTo>
                  <a:cubicBezTo>
                    <a:pt x="8570" y="32009"/>
                    <a:pt x="9925" y="31531"/>
                    <a:pt x="11103" y="31531"/>
                  </a:cubicBezTo>
                  <a:cubicBezTo>
                    <a:pt x="11175" y="31531"/>
                    <a:pt x="11246" y="31533"/>
                    <a:pt x="11316" y="31537"/>
                  </a:cubicBezTo>
                  <a:lnTo>
                    <a:pt x="11443" y="31537"/>
                  </a:lnTo>
                  <a:cubicBezTo>
                    <a:pt x="11612" y="31558"/>
                    <a:pt x="11781" y="31558"/>
                    <a:pt x="11950" y="31558"/>
                  </a:cubicBezTo>
                  <a:cubicBezTo>
                    <a:pt x="14129" y="31558"/>
                    <a:pt x="15905" y="30247"/>
                    <a:pt x="16984" y="27814"/>
                  </a:cubicBezTo>
                  <a:lnTo>
                    <a:pt x="16096" y="27413"/>
                  </a:lnTo>
                  <a:cubicBezTo>
                    <a:pt x="15175" y="29488"/>
                    <a:pt x="13747" y="30585"/>
                    <a:pt x="11963" y="30585"/>
                  </a:cubicBezTo>
                  <a:cubicBezTo>
                    <a:pt x="11820" y="30585"/>
                    <a:pt x="11675" y="30578"/>
                    <a:pt x="11527" y="30564"/>
                  </a:cubicBezTo>
                  <a:lnTo>
                    <a:pt x="11358" y="30564"/>
                  </a:lnTo>
                  <a:cubicBezTo>
                    <a:pt x="7594" y="30310"/>
                    <a:pt x="5183" y="28639"/>
                    <a:pt x="3808" y="27286"/>
                  </a:cubicBezTo>
                  <a:cubicBezTo>
                    <a:pt x="2264" y="25763"/>
                    <a:pt x="1439" y="24008"/>
                    <a:pt x="1291" y="22971"/>
                  </a:cubicBezTo>
                  <a:cubicBezTo>
                    <a:pt x="1524" y="20729"/>
                    <a:pt x="1968" y="18509"/>
                    <a:pt x="2623" y="16352"/>
                  </a:cubicBezTo>
                  <a:cubicBezTo>
                    <a:pt x="3554" y="17472"/>
                    <a:pt x="5394" y="18213"/>
                    <a:pt x="7805" y="18424"/>
                  </a:cubicBezTo>
                  <a:cubicBezTo>
                    <a:pt x="8207" y="18445"/>
                    <a:pt x="8609" y="18466"/>
                    <a:pt x="9011" y="18466"/>
                  </a:cubicBezTo>
                  <a:cubicBezTo>
                    <a:pt x="10576" y="18466"/>
                    <a:pt x="12098" y="18234"/>
                    <a:pt x="13579" y="17790"/>
                  </a:cubicBezTo>
                  <a:cubicBezTo>
                    <a:pt x="14975" y="17324"/>
                    <a:pt x="16074" y="16690"/>
                    <a:pt x="16815" y="15929"/>
                  </a:cubicBezTo>
                  <a:cubicBezTo>
                    <a:pt x="17195" y="18720"/>
                    <a:pt x="17470" y="21406"/>
                    <a:pt x="16899" y="24663"/>
                  </a:cubicBezTo>
                  <a:cubicBezTo>
                    <a:pt x="16794" y="25298"/>
                    <a:pt x="16646" y="25911"/>
                    <a:pt x="16434" y="26524"/>
                  </a:cubicBezTo>
                  <a:lnTo>
                    <a:pt x="17365" y="26842"/>
                  </a:lnTo>
                  <a:cubicBezTo>
                    <a:pt x="17576" y="26186"/>
                    <a:pt x="17745" y="25509"/>
                    <a:pt x="17872" y="24832"/>
                  </a:cubicBezTo>
                  <a:cubicBezTo>
                    <a:pt x="18528" y="21131"/>
                    <a:pt x="18105" y="18149"/>
                    <a:pt x="17661" y="15019"/>
                  </a:cubicBezTo>
                  <a:lnTo>
                    <a:pt x="17682" y="15019"/>
                  </a:lnTo>
                  <a:cubicBezTo>
                    <a:pt x="17449" y="13454"/>
                    <a:pt x="17238" y="11847"/>
                    <a:pt x="17132" y="10049"/>
                  </a:cubicBezTo>
                  <a:cubicBezTo>
                    <a:pt x="17069" y="8970"/>
                    <a:pt x="17217" y="5988"/>
                    <a:pt x="17301" y="4550"/>
                  </a:cubicBezTo>
                  <a:cubicBezTo>
                    <a:pt x="17301" y="4381"/>
                    <a:pt x="17322" y="4212"/>
                    <a:pt x="17322" y="4085"/>
                  </a:cubicBezTo>
                  <a:cubicBezTo>
                    <a:pt x="17407" y="2393"/>
                    <a:pt x="16836" y="955"/>
                    <a:pt x="15821" y="341"/>
                  </a:cubicBezTo>
                  <a:cubicBezTo>
                    <a:pt x="15527" y="157"/>
                    <a:pt x="15123" y="0"/>
                    <a:pt x="14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30"/>
          <p:cNvGrpSpPr/>
          <p:nvPr/>
        </p:nvGrpSpPr>
        <p:grpSpPr>
          <a:xfrm>
            <a:off x="7970472" y="1548228"/>
            <a:ext cx="288661" cy="564248"/>
            <a:chOff x="3222460" y="1444003"/>
            <a:chExt cx="288661" cy="564248"/>
          </a:xfrm>
        </p:grpSpPr>
        <p:sp>
          <p:nvSpPr>
            <p:cNvPr id="1130" name="Google Shape;1130;p30"/>
            <p:cNvSpPr/>
            <p:nvPr/>
          </p:nvSpPr>
          <p:spPr>
            <a:xfrm>
              <a:off x="3337595" y="1693442"/>
              <a:ext cx="167147" cy="314810"/>
            </a:xfrm>
            <a:custGeom>
              <a:avLst/>
              <a:gdLst/>
              <a:ahLst/>
              <a:cxnLst/>
              <a:rect l="l" t="t" r="r" b="b"/>
              <a:pathLst>
                <a:path w="11084" h="20876" extrusionOk="0">
                  <a:moveTo>
                    <a:pt x="9433" y="1"/>
                  </a:moveTo>
                  <a:cubicBezTo>
                    <a:pt x="9433" y="2179"/>
                    <a:pt x="7974" y="13494"/>
                    <a:pt x="1" y="14530"/>
                  </a:cubicBezTo>
                  <a:cubicBezTo>
                    <a:pt x="4442" y="14129"/>
                    <a:pt x="11083" y="20875"/>
                    <a:pt x="10956" y="10639"/>
                  </a:cubicBezTo>
                  <a:cubicBezTo>
                    <a:pt x="10914" y="7044"/>
                    <a:pt x="10406" y="3469"/>
                    <a:pt x="9433" y="1"/>
                  </a:cubicBezTo>
                  <a:close/>
                  <a:moveTo>
                    <a:pt x="9433"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1" name="Google Shape;1131;p30"/>
            <p:cNvGrpSpPr/>
            <p:nvPr/>
          </p:nvGrpSpPr>
          <p:grpSpPr>
            <a:xfrm>
              <a:off x="3222460" y="1444003"/>
              <a:ext cx="288661" cy="503355"/>
              <a:chOff x="3305994" y="1444003"/>
              <a:chExt cx="288661" cy="503355"/>
            </a:xfrm>
          </p:grpSpPr>
          <p:sp>
            <p:nvSpPr>
              <p:cNvPr id="1132" name="Google Shape;1132;p30"/>
              <p:cNvSpPr/>
              <p:nvPr/>
            </p:nvSpPr>
            <p:spPr>
              <a:xfrm>
                <a:off x="3321949" y="1451377"/>
                <a:ext cx="241446" cy="464057"/>
              </a:xfrm>
              <a:custGeom>
                <a:avLst/>
                <a:gdLst/>
                <a:ahLst/>
                <a:cxnLst/>
                <a:rect l="l" t="t" r="r" b="b"/>
                <a:pathLst>
                  <a:path w="16011" h="30773" extrusionOk="0">
                    <a:moveTo>
                      <a:pt x="1417" y="9581"/>
                    </a:moveTo>
                    <a:cubicBezTo>
                      <a:pt x="1312" y="11548"/>
                      <a:pt x="0" y="17406"/>
                      <a:pt x="466" y="20346"/>
                    </a:cubicBezTo>
                    <a:cubicBezTo>
                      <a:pt x="529" y="20811"/>
                      <a:pt x="698" y="21256"/>
                      <a:pt x="973" y="21636"/>
                    </a:cubicBezTo>
                    <a:cubicBezTo>
                      <a:pt x="1756" y="22757"/>
                      <a:pt x="3067" y="23180"/>
                      <a:pt x="3067" y="24491"/>
                    </a:cubicBezTo>
                    <a:cubicBezTo>
                      <a:pt x="3067" y="25380"/>
                      <a:pt x="2665" y="26247"/>
                      <a:pt x="2411" y="27770"/>
                    </a:cubicBezTo>
                    <a:cubicBezTo>
                      <a:pt x="1946" y="30498"/>
                      <a:pt x="4420" y="30773"/>
                      <a:pt x="6578" y="30582"/>
                    </a:cubicBezTo>
                    <a:cubicBezTo>
                      <a:pt x="14551" y="29546"/>
                      <a:pt x="16010" y="18231"/>
                      <a:pt x="16010" y="16053"/>
                    </a:cubicBezTo>
                    <a:cubicBezTo>
                      <a:pt x="13578" y="7741"/>
                      <a:pt x="8735" y="2644"/>
                      <a:pt x="4949" y="466"/>
                    </a:cubicBezTo>
                    <a:cubicBezTo>
                      <a:pt x="4484" y="170"/>
                      <a:pt x="3976" y="22"/>
                      <a:pt x="3448" y="0"/>
                    </a:cubicBezTo>
                    <a:lnTo>
                      <a:pt x="3448" y="0"/>
                    </a:lnTo>
                    <a:cubicBezTo>
                      <a:pt x="2454" y="0"/>
                      <a:pt x="1777" y="720"/>
                      <a:pt x="1460" y="1735"/>
                    </a:cubicBezTo>
                    <a:cubicBezTo>
                      <a:pt x="3638" y="1143"/>
                      <a:pt x="4124" y="3088"/>
                      <a:pt x="3448" y="4653"/>
                    </a:cubicBezTo>
                    <a:cubicBezTo>
                      <a:pt x="2707" y="6345"/>
                      <a:pt x="2031" y="7678"/>
                      <a:pt x="1417" y="9581"/>
                    </a:cubicBezTo>
                    <a:close/>
                    <a:moveTo>
                      <a:pt x="1417" y="958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0"/>
              <p:cNvSpPr/>
              <p:nvPr/>
            </p:nvSpPr>
            <p:spPr>
              <a:xfrm>
                <a:off x="3321949" y="1452659"/>
                <a:ext cx="89319" cy="459593"/>
              </a:xfrm>
              <a:custGeom>
                <a:avLst/>
                <a:gdLst/>
                <a:ahLst/>
                <a:cxnLst/>
                <a:rect l="l" t="t" r="r" b="b"/>
                <a:pathLst>
                  <a:path w="5923" h="30477" extrusionOk="0">
                    <a:moveTo>
                      <a:pt x="1417" y="9496"/>
                    </a:moveTo>
                    <a:cubicBezTo>
                      <a:pt x="1312" y="11463"/>
                      <a:pt x="0" y="17321"/>
                      <a:pt x="466" y="20261"/>
                    </a:cubicBezTo>
                    <a:cubicBezTo>
                      <a:pt x="529" y="20726"/>
                      <a:pt x="698" y="21171"/>
                      <a:pt x="973" y="21551"/>
                    </a:cubicBezTo>
                    <a:cubicBezTo>
                      <a:pt x="1756" y="22672"/>
                      <a:pt x="3067" y="23095"/>
                      <a:pt x="3067" y="24406"/>
                    </a:cubicBezTo>
                    <a:cubicBezTo>
                      <a:pt x="3067" y="25295"/>
                      <a:pt x="2665" y="26162"/>
                      <a:pt x="2411" y="27685"/>
                    </a:cubicBezTo>
                    <a:cubicBezTo>
                      <a:pt x="2094" y="29567"/>
                      <a:pt x="3173" y="30286"/>
                      <a:pt x="4590" y="30476"/>
                    </a:cubicBezTo>
                    <a:cubicBezTo>
                      <a:pt x="4124" y="29842"/>
                      <a:pt x="3723" y="28679"/>
                      <a:pt x="3849" y="27938"/>
                    </a:cubicBezTo>
                    <a:cubicBezTo>
                      <a:pt x="4146" y="26246"/>
                      <a:pt x="5055" y="24470"/>
                      <a:pt x="4124" y="22841"/>
                    </a:cubicBezTo>
                    <a:cubicBezTo>
                      <a:pt x="3511" y="21784"/>
                      <a:pt x="2073" y="21086"/>
                      <a:pt x="1904" y="20029"/>
                    </a:cubicBezTo>
                    <a:cubicBezTo>
                      <a:pt x="1417" y="16877"/>
                      <a:pt x="2623" y="13007"/>
                      <a:pt x="2898" y="9771"/>
                    </a:cubicBezTo>
                    <a:cubicBezTo>
                      <a:pt x="3426" y="8164"/>
                      <a:pt x="4124" y="6704"/>
                      <a:pt x="4801" y="5160"/>
                    </a:cubicBezTo>
                    <a:cubicBezTo>
                      <a:pt x="5922" y="2580"/>
                      <a:pt x="4780" y="698"/>
                      <a:pt x="2919" y="0"/>
                    </a:cubicBezTo>
                    <a:cubicBezTo>
                      <a:pt x="2221" y="212"/>
                      <a:pt x="1713" y="846"/>
                      <a:pt x="1460" y="1671"/>
                    </a:cubicBezTo>
                    <a:cubicBezTo>
                      <a:pt x="3638" y="1079"/>
                      <a:pt x="4146" y="3003"/>
                      <a:pt x="3448" y="4568"/>
                    </a:cubicBezTo>
                    <a:cubicBezTo>
                      <a:pt x="2707" y="6260"/>
                      <a:pt x="2031" y="7593"/>
                      <a:pt x="1438" y="9496"/>
                    </a:cubicBezTo>
                    <a:close/>
                    <a:moveTo>
                      <a:pt x="1417" y="9496"/>
                    </a:moveTo>
                    <a:close/>
                  </a:path>
                </a:pathLst>
              </a:custGeom>
              <a:solidFill>
                <a:srgbClr val="4C213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a:off x="3339804" y="1468915"/>
                <a:ext cx="44350" cy="127275"/>
              </a:xfrm>
              <a:custGeom>
                <a:avLst/>
                <a:gdLst/>
                <a:ahLst/>
                <a:cxnLst/>
                <a:rect l="l" t="t" r="r" b="b"/>
                <a:pathLst>
                  <a:path w="2941" h="8440" extrusionOk="0">
                    <a:moveTo>
                      <a:pt x="233" y="8418"/>
                    </a:moveTo>
                    <a:cubicBezTo>
                      <a:pt x="825" y="6515"/>
                      <a:pt x="1523" y="5203"/>
                      <a:pt x="2264" y="3490"/>
                    </a:cubicBezTo>
                    <a:cubicBezTo>
                      <a:pt x="2940" y="1925"/>
                      <a:pt x="2454" y="1"/>
                      <a:pt x="254" y="593"/>
                    </a:cubicBezTo>
                    <a:cubicBezTo>
                      <a:pt x="85" y="1185"/>
                      <a:pt x="1" y="1798"/>
                      <a:pt x="43" y="2412"/>
                    </a:cubicBezTo>
                    <a:cubicBezTo>
                      <a:pt x="106" y="3533"/>
                      <a:pt x="318" y="7191"/>
                      <a:pt x="233" y="8439"/>
                    </a:cubicBezTo>
                    <a:close/>
                    <a:moveTo>
                      <a:pt x="233" y="8418"/>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0"/>
              <p:cNvSpPr/>
              <p:nvPr/>
            </p:nvSpPr>
            <p:spPr>
              <a:xfrm>
                <a:off x="3309825" y="1777648"/>
                <a:ext cx="58375" cy="115151"/>
              </a:xfrm>
              <a:custGeom>
                <a:avLst/>
                <a:gdLst/>
                <a:ahLst/>
                <a:cxnLst/>
                <a:rect l="l" t="t" r="r" b="b"/>
                <a:pathLst>
                  <a:path w="3871" h="7636" extrusionOk="0">
                    <a:moveTo>
                      <a:pt x="3871" y="2855"/>
                    </a:moveTo>
                    <a:cubicBezTo>
                      <a:pt x="3871" y="1544"/>
                      <a:pt x="2560" y="1121"/>
                      <a:pt x="1777" y="0"/>
                    </a:cubicBezTo>
                    <a:cubicBezTo>
                      <a:pt x="1756" y="2475"/>
                      <a:pt x="1" y="5499"/>
                      <a:pt x="550" y="6620"/>
                    </a:cubicBezTo>
                    <a:cubicBezTo>
                      <a:pt x="847" y="7233"/>
                      <a:pt x="1735" y="7635"/>
                      <a:pt x="3194" y="7212"/>
                    </a:cubicBezTo>
                    <a:cubicBezTo>
                      <a:pt x="3152" y="6853"/>
                      <a:pt x="3152" y="6493"/>
                      <a:pt x="3215" y="6134"/>
                    </a:cubicBezTo>
                    <a:cubicBezTo>
                      <a:pt x="3490" y="4611"/>
                      <a:pt x="3871" y="3765"/>
                      <a:pt x="3871" y="2855"/>
                    </a:cubicBezTo>
                    <a:close/>
                    <a:moveTo>
                      <a:pt x="3871" y="2855"/>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0"/>
              <p:cNvSpPr/>
              <p:nvPr/>
            </p:nvSpPr>
            <p:spPr>
              <a:xfrm>
                <a:off x="3406457" y="1499211"/>
                <a:ext cx="37021" cy="44350"/>
              </a:xfrm>
              <a:custGeom>
                <a:avLst/>
                <a:gdLst/>
                <a:ahLst/>
                <a:cxnLst/>
                <a:rect l="l" t="t" r="r" b="b"/>
                <a:pathLst>
                  <a:path w="2455" h="2941" extrusionOk="0">
                    <a:moveTo>
                      <a:pt x="1" y="1"/>
                    </a:moveTo>
                    <a:lnTo>
                      <a:pt x="1" y="974"/>
                    </a:lnTo>
                    <a:lnTo>
                      <a:pt x="995" y="974"/>
                    </a:lnTo>
                    <a:lnTo>
                      <a:pt x="995" y="1"/>
                    </a:lnTo>
                    <a:close/>
                    <a:moveTo>
                      <a:pt x="1460" y="1947"/>
                    </a:moveTo>
                    <a:lnTo>
                      <a:pt x="1460" y="2941"/>
                    </a:lnTo>
                    <a:lnTo>
                      <a:pt x="2454" y="2941"/>
                    </a:lnTo>
                    <a:lnTo>
                      <a:pt x="2454" y="1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0"/>
              <p:cNvSpPr/>
              <p:nvPr/>
            </p:nvSpPr>
            <p:spPr>
              <a:xfrm>
                <a:off x="3305994" y="1444003"/>
                <a:ext cx="288661" cy="503355"/>
              </a:xfrm>
              <a:custGeom>
                <a:avLst/>
                <a:gdLst/>
                <a:ahLst/>
                <a:cxnLst/>
                <a:rect l="l" t="t" r="r" b="b"/>
                <a:pathLst>
                  <a:path w="19142" h="33379" extrusionOk="0">
                    <a:moveTo>
                      <a:pt x="3230" y="2618"/>
                    </a:moveTo>
                    <a:cubicBezTo>
                      <a:pt x="3523" y="2618"/>
                      <a:pt x="3821" y="2693"/>
                      <a:pt x="4019" y="2922"/>
                    </a:cubicBezTo>
                    <a:cubicBezTo>
                      <a:pt x="4379" y="3323"/>
                      <a:pt x="4400" y="4169"/>
                      <a:pt x="4061" y="4952"/>
                    </a:cubicBezTo>
                    <a:cubicBezTo>
                      <a:pt x="3871" y="5333"/>
                      <a:pt x="3702" y="5713"/>
                      <a:pt x="3533" y="6094"/>
                    </a:cubicBezTo>
                    <a:cubicBezTo>
                      <a:pt x="3342" y="6538"/>
                      <a:pt x="3131" y="6982"/>
                      <a:pt x="2941" y="7448"/>
                    </a:cubicBezTo>
                    <a:cubicBezTo>
                      <a:pt x="2898" y="6348"/>
                      <a:pt x="2835" y="5227"/>
                      <a:pt x="2793" y="4487"/>
                    </a:cubicBezTo>
                    <a:cubicBezTo>
                      <a:pt x="2793" y="4317"/>
                      <a:pt x="2793" y="4148"/>
                      <a:pt x="2771" y="4021"/>
                    </a:cubicBezTo>
                    <a:cubicBezTo>
                      <a:pt x="2750" y="3556"/>
                      <a:pt x="2793" y="3091"/>
                      <a:pt x="2898" y="2647"/>
                    </a:cubicBezTo>
                    <a:cubicBezTo>
                      <a:pt x="3004" y="2629"/>
                      <a:pt x="3117" y="2618"/>
                      <a:pt x="3230" y="2618"/>
                    </a:cubicBezTo>
                    <a:close/>
                    <a:moveTo>
                      <a:pt x="2412" y="23246"/>
                    </a:moveTo>
                    <a:cubicBezTo>
                      <a:pt x="2496" y="23331"/>
                      <a:pt x="2581" y="23415"/>
                      <a:pt x="2687" y="23479"/>
                    </a:cubicBezTo>
                    <a:cubicBezTo>
                      <a:pt x="3300" y="24029"/>
                      <a:pt x="3638" y="24388"/>
                      <a:pt x="3638" y="24959"/>
                    </a:cubicBezTo>
                    <a:cubicBezTo>
                      <a:pt x="3617" y="25467"/>
                      <a:pt x="3512" y="25974"/>
                      <a:pt x="3364" y="26461"/>
                    </a:cubicBezTo>
                    <a:lnTo>
                      <a:pt x="3364" y="26482"/>
                    </a:lnTo>
                    <a:cubicBezTo>
                      <a:pt x="3237" y="26947"/>
                      <a:pt x="3110" y="27497"/>
                      <a:pt x="2983" y="28174"/>
                    </a:cubicBezTo>
                    <a:cubicBezTo>
                      <a:pt x="2941" y="28428"/>
                      <a:pt x="2919" y="28703"/>
                      <a:pt x="2919" y="28957"/>
                    </a:cubicBezTo>
                    <a:cubicBezTo>
                      <a:pt x="2699" y="29000"/>
                      <a:pt x="2501" y="29019"/>
                      <a:pt x="2325" y="29019"/>
                    </a:cubicBezTo>
                    <a:cubicBezTo>
                      <a:pt x="1725" y="29019"/>
                      <a:pt x="1379" y="28795"/>
                      <a:pt x="1249" y="28534"/>
                    </a:cubicBezTo>
                    <a:cubicBezTo>
                      <a:pt x="1037" y="28111"/>
                      <a:pt x="1397" y="26947"/>
                      <a:pt x="1735" y="25890"/>
                    </a:cubicBezTo>
                    <a:cubicBezTo>
                      <a:pt x="2010" y="25023"/>
                      <a:pt x="2243" y="24134"/>
                      <a:pt x="2412" y="23246"/>
                    </a:cubicBezTo>
                    <a:close/>
                    <a:moveTo>
                      <a:pt x="4509" y="0"/>
                    </a:moveTo>
                    <a:cubicBezTo>
                      <a:pt x="3998" y="0"/>
                      <a:pt x="3593" y="157"/>
                      <a:pt x="3300" y="341"/>
                    </a:cubicBezTo>
                    <a:cubicBezTo>
                      <a:pt x="2285" y="955"/>
                      <a:pt x="1714" y="2393"/>
                      <a:pt x="1798" y="4085"/>
                    </a:cubicBezTo>
                    <a:cubicBezTo>
                      <a:pt x="1798" y="4212"/>
                      <a:pt x="1820" y="4360"/>
                      <a:pt x="1820" y="4550"/>
                    </a:cubicBezTo>
                    <a:cubicBezTo>
                      <a:pt x="1904" y="5988"/>
                      <a:pt x="2052" y="8970"/>
                      <a:pt x="1989" y="10049"/>
                    </a:cubicBezTo>
                    <a:cubicBezTo>
                      <a:pt x="1968" y="10641"/>
                      <a:pt x="1798" y="11635"/>
                      <a:pt x="1650" y="12672"/>
                    </a:cubicBezTo>
                    <a:lnTo>
                      <a:pt x="2602" y="12820"/>
                    </a:lnTo>
                    <a:cubicBezTo>
                      <a:pt x="2771" y="11783"/>
                      <a:pt x="2919" y="10810"/>
                      <a:pt x="2962" y="10176"/>
                    </a:cubicBezTo>
                    <a:cubicBezTo>
                      <a:pt x="3364" y="8928"/>
                      <a:pt x="3871" y="7701"/>
                      <a:pt x="4442" y="6517"/>
                    </a:cubicBezTo>
                    <a:cubicBezTo>
                      <a:pt x="4590" y="6136"/>
                      <a:pt x="4781" y="5756"/>
                      <a:pt x="4950" y="5354"/>
                    </a:cubicBezTo>
                    <a:cubicBezTo>
                      <a:pt x="5457" y="4212"/>
                      <a:pt x="5373" y="3006"/>
                      <a:pt x="4759" y="2287"/>
                    </a:cubicBezTo>
                    <a:cubicBezTo>
                      <a:pt x="4400" y="1885"/>
                      <a:pt x="3871" y="1653"/>
                      <a:pt x="3321" y="1653"/>
                    </a:cubicBezTo>
                    <a:cubicBezTo>
                      <a:pt x="3448" y="1462"/>
                      <a:pt x="3617" y="1293"/>
                      <a:pt x="3808" y="1187"/>
                    </a:cubicBezTo>
                    <a:cubicBezTo>
                      <a:pt x="4017" y="1057"/>
                      <a:pt x="4251" y="991"/>
                      <a:pt x="4509" y="991"/>
                    </a:cubicBezTo>
                    <a:cubicBezTo>
                      <a:pt x="4877" y="991"/>
                      <a:pt x="5293" y="1125"/>
                      <a:pt x="5753" y="1399"/>
                    </a:cubicBezTo>
                    <a:cubicBezTo>
                      <a:pt x="8714" y="3091"/>
                      <a:pt x="11633" y="6200"/>
                      <a:pt x="13748" y="9901"/>
                    </a:cubicBezTo>
                    <a:cubicBezTo>
                      <a:pt x="14953" y="12016"/>
                      <a:pt x="15905" y="14279"/>
                      <a:pt x="16582" y="16626"/>
                    </a:cubicBezTo>
                    <a:cubicBezTo>
                      <a:pt x="16434" y="19186"/>
                      <a:pt x="15863" y="21702"/>
                      <a:pt x="14890" y="24071"/>
                    </a:cubicBezTo>
                    <a:cubicBezTo>
                      <a:pt x="14255" y="25657"/>
                      <a:pt x="13325" y="27095"/>
                      <a:pt x="12141" y="28322"/>
                    </a:cubicBezTo>
                    <a:cubicBezTo>
                      <a:pt x="10914" y="29570"/>
                      <a:pt x="9328" y="30352"/>
                      <a:pt x="7593" y="30585"/>
                    </a:cubicBezTo>
                    <a:cubicBezTo>
                      <a:pt x="7249" y="30616"/>
                      <a:pt x="6928" y="30631"/>
                      <a:pt x="6630" y="30631"/>
                    </a:cubicBezTo>
                    <a:cubicBezTo>
                      <a:pt x="5479" y="30631"/>
                      <a:pt x="4676" y="30404"/>
                      <a:pt x="4273" y="29951"/>
                    </a:cubicBezTo>
                    <a:cubicBezTo>
                      <a:pt x="3935" y="29591"/>
                      <a:pt x="3829" y="29062"/>
                      <a:pt x="3956" y="28343"/>
                    </a:cubicBezTo>
                    <a:cubicBezTo>
                      <a:pt x="4061" y="27709"/>
                      <a:pt x="4188" y="27180"/>
                      <a:pt x="4315" y="26736"/>
                    </a:cubicBezTo>
                    <a:cubicBezTo>
                      <a:pt x="4484" y="26165"/>
                      <a:pt x="4590" y="25573"/>
                      <a:pt x="4611" y="24980"/>
                    </a:cubicBezTo>
                    <a:cubicBezTo>
                      <a:pt x="4611" y="23923"/>
                      <a:pt x="3977" y="23352"/>
                      <a:pt x="3342" y="22781"/>
                    </a:cubicBezTo>
                    <a:cubicBezTo>
                      <a:pt x="2708" y="22210"/>
                      <a:pt x="2158" y="21723"/>
                      <a:pt x="2010" y="20772"/>
                    </a:cubicBezTo>
                    <a:cubicBezTo>
                      <a:pt x="1756" y="19080"/>
                      <a:pt x="2095" y="16309"/>
                      <a:pt x="2475" y="13835"/>
                    </a:cubicBezTo>
                    <a:lnTo>
                      <a:pt x="1502" y="13687"/>
                    </a:lnTo>
                    <a:cubicBezTo>
                      <a:pt x="1101" y="16373"/>
                      <a:pt x="762" y="19101"/>
                      <a:pt x="1058" y="20920"/>
                    </a:cubicBezTo>
                    <a:cubicBezTo>
                      <a:pt x="1122" y="21385"/>
                      <a:pt x="1291" y="21850"/>
                      <a:pt x="1545" y="22252"/>
                    </a:cubicBezTo>
                    <a:cubicBezTo>
                      <a:pt x="1502" y="23331"/>
                      <a:pt x="1122" y="24536"/>
                      <a:pt x="804" y="25615"/>
                    </a:cubicBezTo>
                    <a:cubicBezTo>
                      <a:pt x="360" y="27053"/>
                      <a:pt x="1" y="28195"/>
                      <a:pt x="381" y="28978"/>
                    </a:cubicBezTo>
                    <a:cubicBezTo>
                      <a:pt x="635" y="29528"/>
                      <a:pt x="1291" y="29993"/>
                      <a:pt x="2348" y="29993"/>
                    </a:cubicBezTo>
                    <a:cubicBezTo>
                      <a:pt x="2602" y="29993"/>
                      <a:pt x="2856" y="29972"/>
                      <a:pt x="3110" y="29929"/>
                    </a:cubicBezTo>
                    <a:cubicBezTo>
                      <a:pt x="3215" y="30183"/>
                      <a:pt x="3364" y="30416"/>
                      <a:pt x="3554" y="30627"/>
                    </a:cubicBezTo>
                    <a:cubicBezTo>
                      <a:pt x="4155" y="31280"/>
                      <a:pt x="5174" y="31612"/>
                      <a:pt x="6622" y="31612"/>
                    </a:cubicBezTo>
                    <a:cubicBezTo>
                      <a:pt x="6958" y="31612"/>
                      <a:pt x="7317" y="31594"/>
                      <a:pt x="7699" y="31558"/>
                    </a:cubicBezTo>
                    <a:cubicBezTo>
                      <a:pt x="7810" y="31548"/>
                      <a:pt x="7923" y="31544"/>
                      <a:pt x="8038" y="31544"/>
                    </a:cubicBezTo>
                    <a:cubicBezTo>
                      <a:pt x="9197" y="31544"/>
                      <a:pt x="10559" y="32006"/>
                      <a:pt x="11887" y="32467"/>
                    </a:cubicBezTo>
                    <a:lnTo>
                      <a:pt x="12437" y="32658"/>
                    </a:lnTo>
                    <a:lnTo>
                      <a:pt x="12754" y="31727"/>
                    </a:lnTo>
                    <a:lnTo>
                      <a:pt x="12204" y="31558"/>
                    </a:lnTo>
                    <a:cubicBezTo>
                      <a:pt x="11527" y="31304"/>
                      <a:pt x="10829" y="31071"/>
                      <a:pt x="10131" y="30881"/>
                    </a:cubicBezTo>
                    <a:cubicBezTo>
                      <a:pt x="11125" y="30437"/>
                      <a:pt x="12056" y="29803"/>
                      <a:pt x="12838" y="29041"/>
                    </a:cubicBezTo>
                    <a:cubicBezTo>
                      <a:pt x="14107" y="27709"/>
                      <a:pt x="15123" y="26144"/>
                      <a:pt x="15799" y="24431"/>
                    </a:cubicBezTo>
                    <a:cubicBezTo>
                      <a:pt x="16476" y="22802"/>
                      <a:pt x="16963" y="21089"/>
                      <a:pt x="17259" y="19355"/>
                    </a:cubicBezTo>
                    <a:cubicBezTo>
                      <a:pt x="17787" y="21935"/>
                      <a:pt x="18084" y="24557"/>
                      <a:pt x="18105" y="27201"/>
                    </a:cubicBezTo>
                    <a:cubicBezTo>
                      <a:pt x="18126" y="29781"/>
                      <a:pt x="17724" y="31410"/>
                      <a:pt x="16878" y="32044"/>
                    </a:cubicBezTo>
                    <a:cubicBezTo>
                      <a:pt x="16561" y="32288"/>
                      <a:pt x="16164" y="32409"/>
                      <a:pt x="15649" y="32409"/>
                    </a:cubicBezTo>
                    <a:cubicBezTo>
                      <a:pt x="15133" y="32409"/>
                      <a:pt x="14499" y="32288"/>
                      <a:pt x="13706" y="32044"/>
                    </a:cubicBezTo>
                    <a:lnTo>
                      <a:pt x="13431" y="32975"/>
                    </a:lnTo>
                    <a:cubicBezTo>
                      <a:pt x="14129" y="33208"/>
                      <a:pt x="14869" y="33356"/>
                      <a:pt x="15630" y="33377"/>
                    </a:cubicBezTo>
                    <a:cubicBezTo>
                      <a:pt x="15663" y="33378"/>
                      <a:pt x="15696" y="33378"/>
                      <a:pt x="15729" y="33378"/>
                    </a:cubicBezTo>
                    <a:cubicBezTo>
                      <a:pt x="16351" y="33378"/>
                      <a:pt x="16968" y="33189"/>
                      <a:pt x="17470" y="32827"/>
                    </a:cubicBezTo>
                    <a:cubicBezTo>
                      <a:pt x="18612" y="31960"/>
                      <a:pt x="19141" y="30183"/>
                      <a:pt x="19099" y="27180"/>
                    </a:cubicBezTo>
                    <a:lnTo>
                      <a:pt x="19078" y="27180"/>
                    </a:lnTo>
                    <a:cubicBezTo>
                      <a:pt x="19056" y="23775"/>
                      <a:pt x="18612" y="20412"/>
                      <a:pt x="17745" y="17134"/>
                    </a:cubicBezTo>
                    <a:cubicBezTo>
                      <a:pt x="17026" y="14427"/>
                      <a:pt x="15969" y="11826"/>
                      <a:pt x="14594" y="9393"/>
                    </a:cubicBezTo>
                    <a:cubicBezTo>
                      <a:pt x="11591" y="4127"/>
                      <a:pt x="8080" y="1589"/>
                      <a:pt x="6240" y="532"/>
                    </a:cubicBezTo>
                    <a:cubicBezTo>
                      <a:pt x="5571" y="141"/>
                      <a:pt x="4992" y="0"/>
                      <a:pt x="4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3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aphicFrame>
        <p:nvGraphicFramePr>
          <p:cNvPr id="1143" name="Google Shape;1143;p31"/>
          <p:cNvGraphicFramePr/>
          <p:nvPr/>
        </p:nvGraphicFramePr>
        <p:xfrm>
          <a:off x="715138" y="1287300"/>
          <a:ext cx="7713725" cy="3322965"/>
        </p:xfrm>
        <a:graphic>
          <a:graphicData uri="http://schemas.openxmlformats.org/drawingml/2006/table">
            <a:tbl>
              <a:tblPr>
                <a:noFill/>
                <a:tableStyleId>{866900FE-9E7A-4E25-A0AB-9D94913C340E}</a:tableStyleId>
              </a:tblPr>
              <a:tblGrid>
                <a:gridCol w="1665600">
                  <a:extLst>
                    <a:ext uri="{9D8B030D-6E8A-4147-A177-3AD203B41FA5}">
                      <a16:colId xmlns:a16="http://schemas.microsoft.com/office/drawing/2014/main" val="20000"/>
                    </a:ext>
                  </a:extLst>
                </a:gridCol>
                <a:gridCol w="1409575">
                  <a:extLst>
                    <a:ext uri="{9D8B030D-6E8A-4147-A177-3AD203B41FA5}">
                      <a16:colId xmlns:a16="http://schemas.microsoft.com/office/drawing/2014/main" val="20001"/>
                    </a:ext>
                  </a:extLst>
                </a:gridCol>
                <a:gridCol w="1310075">
                  <a:extLst>
                    <a:ext uri="{9D8B030D-6E8A-4147-A177-3AD203B41FA5}">
                      <a16:colId xmlns:a16="http://schemas.microsoft.com/office/drawing/2014/main" val="20002"/>
                    </a:ext>
                  </a:extLst>
                </a:gridCol>
                <a:gridCol w="937675">
                  <a:extLst>
                    <a:ext uri="{9D8B030D-6E8A-4147-A177-3AD203B41FA5}">
                      <a16:colId xmlns:a16="http://schemas.microsoft.com/office/drawing/2014/main" val="20003"/>
                    </a:ext>
                  </a:extLst>
                </a:gridCol>
                <a:gridCol w="2390800">
                  <a:extLst>
                    <a:ext uri="{9D8B030D-6E8A-4147-A177-3AD203B41FA5}">
                      <a16:colId xmlns:a16="http://schemas.microsoft.com/office/drawing/2014/main" val="20004"/>
                    </a:ext>
                  </a:extLst>
                </a:gridCol>
              </a:tblGrid>
              <a:tr h="795525">
                <a:tc>
                  <a:txBody>
                    <a:bodyPr/>
                    <a:lstStyle/>
                    <a:p>
                      <a:pPr marL="0" lvl="0" indent="0" algn="l" rtl="0">
                        <a:lnSpc>
                          <a:spcPct val="100000"/>
                        </a:lnSpc>
                        <a:spcBef>
                          <a:spcPts val="0"/>
                        </a:spcBef>
                        <a:spcAft>
                          <a:spcPts val="0"/>
                        </a:spcAft>
                        <a:buNone/>
                      </a:pPr>
                      <a:r>
                        <a:rPr lang="en" sz="2500">
                          <a:solidFill>
                            <a:schemeClr val="lt1"/>
                          </a:solidFill>
                          <a:latin typeface="Red Hat Text"/>
                          <a:ea typeface="Red Hat Text"/>
                          <a:cs typeface="Red Hat Text"/>
                          <a:sym typeface="Red Hat Text"/>
                        </a:rPr>
                        <a:t>Treatment option</a:t>
                      </a:r>
                      <a:endParaRPr sz="2500">
                        <a:solidFill>
                          <a:schemeClr val="lt1"/>
                        </a:solidFill>
                        <a:latin typeface="Red Hat Text"/>
                        <a:ea typeface="Red Hat Text"/>
                        <a:cs typeface="Red Hat Text"/>
                        <a:sym typeface="Red Hat Text"/>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2500">
                          <a:solidFill>
                            <a:schemeClr val="lt1"/>
                          </a:solidFill>
                          <a:latin typeface="Red Hat Text"/>
                          <a:ea typeface="Red Hat Text"/>
                          <a:cs typeface="Red Hat Text"/>
                          <a:sym typeface="Red Hat Text"/>
                        </a:rPr>
                        <a:t>Efficacy rate</a:t>
                      </a:r>
                      <a:endParaRPr sz="2500">
                        <a:solidFill>
                          <a:schemeClr val="lt1"/>
                        </a:solidFill>
                        <a:latin typeface="Red Hat Text"/>
                        <a:ea typeface="Red Hat Text"/>
                        <a:cs typeface="Red Hat Text"/>
                        <a:sym typeface="Red Hat Text"/>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2500">
                          <a:solidFill>
                            <a:schemeClr val="lt1"/>
                          </a:solidFill>
                          <a:latin typeface="Red Hat Text"/>
                          <a:ea typeface="Red Hat Text"/>
                          <a:cs typeface="Red Hat Text"/>
                          <a:sym typeface="Red Hat Text"/>
                        </a:rPr>
                        <a:t>Side effects</a:t>
                      </a:r>
                      <a:endParaRPr sz="2500">
                        <a:solidFill>
                          <a:schemeClr val="lt1"/>
                        </a:solidFill>
                        <a:latin typeface="Red Hat Text"/>
                        <a:ea typeface="Red Hat Text"/>
                        <a:cs typeface="Red Hat Text"/>
                        <a:sym typeface="Red Hat Text"/>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2500">
                          <a:solidFill>
                            <a:schemeClr val="lt1"/>
                          </a:solidFill>
                          <a:latin typeface="Red Hat Text"/>
                          <a:ea typeface="Red Hat Text"/>
                          <a:cs typeface="Red Hat Text"/>
                          <a:sym typeface="Red Hat Text"/>
                        </a:rPr>
                        <a:t>Cost</a:t>
                      </a:r>
                      <a:endParaRPr sz="2500">
                        <a:solidFill>
                          <a:schemeClr val="lt1"/>
                        </a:solidFill>
                        <a:latin typeface="Red Hat Text"/>
                        <a:ea typeface="Red Hat Text"/>
                        <a:cs typeface="Red Hat Text"/>
                        <a:sym typeface="Red Hat Text"/>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2500">
                          <a:solidFill>
                            <a:schemeClr val="lt1"/>
                          </a:solidFill>
                          <a:latin typeface="Red Hat Text"/>
                          <a:ea typeface="Red Hat Text"/>
                          <a:cs typeface="Red Hat Text"/>
                          <a:sym typeface="Red Hat Text"/>
                        </a:rPr>
                        <a:t>Availability</a:t>
                      </a:r>
                      <a:endParaRPr sz="2500">
                        <a:solidFill>
                          <a:schemeClr val="lt1"/>
                        </a:solidFill>
                        <a:latin typeface="Red Hat Text"/>
                        <a:ea typeface="Red Hat Text"/>
                        <a:cs typeface="Red Hat Text"/>
                        <a:sym typeface="Red Hat Text"/>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18500">
                <a:tc>
                  <a:txBody>
                    <a:bodyPr/>
                    <a:lstStyle/>
                    <a:p>
                      <a:pPr marL="0" lvl="0" indent="0" algn="l" rtl="0">
                        <a:lnSpc>
                          <a:spcPct val="100000"/>
                        </a:lnSpc>
                        <a:spcBef>
                          <a:spcPts val="0"/>
                        </a:spcBef>
                        <a:spcAft>
                          <a:spcPts val="0"/>
                        </a:spcAft>
                        <a:buNone/>
                      </a:pPr>
                      <a:r>
                        <a:rPr lang="en" b="1">
                          <a:solidFill>
                            <a:schemeClr val="dk1"/>
                          </a:solidFill>
                          <a:latin typeface="Catamaran"/>
                          <a:ea typeface="Catamaran"/>
                          <a:cs typeface="Catamaran"/>
                          <a:sym typeface="Catamaran"/>
                        </a:rPr>
                        <a:t>Medication A</a:t>
                      </a:r>
                      <a:endParaRPr b="1">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80%</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Mild</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Widely available</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1"/>
                  </a:ext>
                </a:extLst>
              </a:tr>
              <a:tr h="418500">
                <a:tc>
                  <a:txBody>
                    <a:bodyPr/>
                    <a:lstStyle/>
                    <a:p>
                      <a:pPr marL="0" lvl="0" indent="0" algn="l" rtl="0">
                        <a:lnSpc>
                          <a:spcPct val="100000"/>
                        </a:lnSpc>
                        <a:spcBef>
                          <a:spcPts val="0"/>
                        </a:spcBef>
                        <a:spcAft>
                          <a:spcPts val="0"/>
                        </a:spcAft>
                        <a:buNone/>
                      </a:pPr>
                      <a:r>
                        <a:rPr lang="en" b="1">
                          <a:solidFill>
                            <a:schemeClr val="dk1"/>
                          </a:solidFill>
                          <a:latin typeface="Catamaran"/>
                          <a:ea typeface="Catamaran"/>
                          <a:cs typeface="Catamaran"/>
                          <a:sym typeface="Catamaran"/>
                        </a:rPr>
                        <a:t>Medication B</a:t>
                      </a:r>
                      <a:endParaRPr b="1">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70%</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Moderate</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Available only with prescription</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418500">
                <a:tc>
                  <a:txBody>
                    <a:bodyPr/>
                    <a:lstStyle/>
                    <a:p>
                      <a:pPr marL="0" lvl="0" indent="0" algn="l" rtl="0">
                        <a:lnSpc>
                          <a:spcPct val="100000"/>
                        </a:lnSpc>
                        <a:spcBef>
                          <a:spcPts val="0"/>
                        </a:spcBef>
                        <a:spcAft>
                          <a:spcPts val="0"/>
                        </a:spcAft>
                        <a:buNone/>
                      </a:pPr>
                      <a:r>
                        <a:rPr lang="en" b="1">
                          <a:solidFill>
                            <a:schemeClr val="dk1"/>
                          </a:solidFill>
                          <a:latin typeface="Catamaran"/>
                          <a:ea typeface="Catamaran"/>
                          <a:cs typeface="Catamaran"/>
                          <a:sym typeface="Catamaran"/>
                        </a:rPr>
                        <a:t>Surgery</a:t>
                      </a:r>
                      <a:endParaRPr b="1">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90%</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High</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Requires specialized facilities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3"/>
                  </a:ext>
                </a:extLst>
              </a:tr>
              <a:tr h="418500">
                <a:tc>
                  <a:txBody>
                    <a:bodyPr/>
                    <a:lstStyle/>
                    <a:p>
                      <a:pPr marL="0" lvl="0" indent="0" algn="l" rtl="0">
                        <a:lnSpc>
                          <a:spcPct val="100000"/>
                        </a:lnSpc>
                        <a:spcBef>
                          <a:spcPts val="0"/>
                        </a:spcBef>
                        <a:spcAft>
                          <a:spcPts val="0"/>
                        </a:spcAft>
                        <a:buNone/>
                      </a:pPr>
                      <a:r>
                        <a:rPr lang="en" b="1">
                          <a:solidFill>
                            <a:schemeClr val="dk1"/>
                          </a:solidFill>
                          <a:latin typeface="Catamaran"/>
                          <a:ea typeface="Catamaran"/>
                          <a:cs typeface="Catamaran"/>
                          <a:sym typeface="Catamaran"/>
                        </a:rPr>
                        <a:t>Radiation therapy</a:t>
                      </a:r>
                      <a:endParaRPr b="1">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75%</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Moderate</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Available in most hospitals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4"/>
                  </a:ext>
                </a:extLst>
              </a:tr>
              <a:tr h="418500">
                <a:tc>
                  <a:txBody>
                    <a:bodyPr/>
                    <a:lstStyle/>
                    <a:p>
                      <a:pPr marL="0" lvl="0" indent="0" algn="l" rtl="0">
                        <a:lnSpc>
                          <a:spcPct val="100000"/>
                        </a:lnSpc>
                        <a:spcBef>
                          <a:spcPts val="0"/>
                        </a:spcBef>
                        <a:spcAft>
                          <a:spcPts val="0"/>
                        </a:spcAft>
                        <a:buNone/>
                      </a:pPr>
                      <a:r>
                        <a:rPr lang="en" b="1">
                          <a:solidFill>
                            <a:schemeClr val="dk1"/>
                          </a:solidFill>
                          <a:latin typeface="Catamaran"/>
                          <a:ea typeface="Catamaran"/>
                          <a:cs typeface="Catamaran"/>
                          <a:sym typeface="Catamaran"/>
                        </a:rPr>
                        <a:t>Immunotherapy</a:t>
                      </a:r>
                      <a:endParaRPr b="1">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65%</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Moderate</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Available only in select centers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5"/>
                  </a:ext>
                </a:extLst>
              </a:tr>
              <a:tr h="418500">
                <a:tc>
                  <a:txBody>
                    <a:bodyPr/>
                    <a:lstStyle/>
                    <a:p>
                      <a:pPr marL="0" lvl="0" indent="0" algn="l" rtl="0">
                        <a:lnSpc>
                          <a:spcPct val="100000"/>
                        </a:lnSpc>
                        <a:spcBef>
                          <a:spcPts val="0"/>
                        </a:spcBef>
                        <a:spcAft>
                          <a:spcPts val="0"/>
                        </a:spcAft>
                        <a:buNone/>
                      </a:pPr>
                      <a:r>
                        <a:rPr lang="en" b="1">
                          <a:solidFill>
                            <a:schemeClr val="dk1"/>
                          </a:solidFill>
                          <a:latin typeface="Catamaran"/>
                          <a:ea typeface="Catamaran"/>
                          <a:cs typeface="Catamaran"/>
                          <a:sym typeface="Catamaran"/>
                        </a:rPr>
                        <a:t>Physical therapy</a:t>
                      </a:r>
                      <a:endParaRPr b="1">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60%</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Mild</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Widely available</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D6CB-1809-4AA5-87B0-2B3ECA54AF4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25658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3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sp>
        <p:nvSpPr>
          <p:cNvPr id="1149" name="Google Shape;1149;p32"/>
          <p:cNvSpPr txBox="1"/>
          <p:nvPr/>
        </p:nvSpPr>
        <p:spPr>
          <a:xfrm>
            <a:off x="713225" y="1296975"/>
            <a:ext cx="2368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Red Hat Text"/>
                <a:ea typeface="Red Hat Text"/>
                <a:cs typeface="Red Hat Text"/>
                <a:sym typeface="Red Hat Text"/>
              </a:rPr>
              <a:t>Sample</a:t>
            </a:r>
            <a:endParaRPr sz="2600">
              <a:solidFill>
                <a:schemeClr val="lt1"/>
              </a:solidFill>
              <a:latin typeface="Red Hat Text"/>
              <a:ea typeface="Red Hat Text"/>
              <a:cs typeface="Red Hat Text"/>
              <a:sym typeface="Red Hat Text"/>
            </a:endParaRPr>
          </a:p>
        </p:txBody>
      </p:sp>
      <p:sp>
        <p:nvSpPr>
          <p:cNvPr id="1150" name="Google Shape;1150;p32"/>
          <p:cNvSpPr txBox="1"/>
          <p:nvPr/>
        </p:nvSpPr>
        <p:spPr>
          <a:xfrm>
            <a:off x="3387900" y="1296975"/>
            <a:ext cx="2368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Red Hat Text"/>
                <a:ea typeface="Red Hat Text"/>
                <a:cs typeface="Red Hat Text"/>
                <a:sym typeface="Red Hat Text"/>
              </a:rPr>
              <a:t>Effects</a:t>
            </a:r>
            <a:endParaRPr sz="2600">
              <a:solidFill>
                <a:schemeClr val="lt1"/>
              </a:solidFill>
              <a:latin typeface="Red Hat Text"/>
              <a:ea typeface="Red Hat Text"/>
              <a:cs typeface="Red Hat Text"/>
              <a:sym typeface="Red Hat Text"/>
            </a:endParaRPr>
          </a:p>
        </p:txBody>
      </p:sp>
      <p:sp>
        <p:nvSpPr>
          <p:cNvPr id="1151" name="Google Shape;1151;p32"/>
          <p:cNvSpPr txBox="1"/>
          <p:nvPr/>
        </p:nvSpPr>
        <p:spPr>
          <a:xfrm>
            <a:off x="6075100" y="1296975"/>
            <a:ext cx="23658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Red Hat Text"/>
                <a:ea typeface="Red Hat Text"/>
                <a:cs typeface="Red Hat Text"/>
                <a:sym typeface="Red Hat Text"/>
              </a:rPr>
              <a:t>Results</a:t>
            </a:r>
            <a:endParaRPr sz="2600">
              <a:solidFill>
                <a:schemeClr val="lt1"/>
              </a:solidFill>
              <a:latin typeface="Red Hat Text"/>
              <a:ea typeface="Red Hat Text"/>
              <a:cs typeface="Red Hat Text"/>
              <a:sym typeface="Red Hat Text"/>
            </a:endParaRPr>
          </a:p>
        </p:txBody>
      </p:sp>
      <p:grpSp>
        <p:nvGrpSpPr>
          <p:cNvPr id="1152" name="Google Shape;1152;p32"/>
          <p:cNvGrpSpPr/>
          <p:nvPr/>
        </p:nvGrpSpPr>
        <p:grpSpPr>
          <a:xfrm>
            <a:off x="6100056" y="3214653"/>
            <a:ext cx="2249400" cy="1269222"/>
            <a:chOff x="6100056" y="3214653"/>
            <a:chExt cx="2249400" cy="1269222"/>
          </a:xfrm>
        </p:grpSpPr>
        <p:sp>
          <p:nvSpPr>
            <p:cNvPr id="1153" name="Google Shape;1153;p32"/>
            <p:cNvSpPr txBox="1"/>
            <p:nvPr/>
          </p:nvSpPr>
          <p:spPr>
            <a:xfrm>
              <a:off x="6101409" y="3569475"/>
              <a:ext cx="2246700" cy="9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a:t>
              </a:r>
              <a:endParaRPr>
                <a:solidFill>
                  <a:schemeClr val="dk1"/>
                </a:solidFill>
                <a:latin typeface="Catamaran"/>
                <a:ea typeface="Catamaran"/>
                <a:cs typeface="Catamaran"/>
                <a:sym typeface="Catamaran"/>
              </a:endParaRPr>
            </a:p>
          </p:txBody>
        </p:sp>
        <p:sp>
          <p:nvSpPr>
            <p:cNvPr id="1154" name="Google Shape;1154;p32"/>
            <p:cNvSpPr txBox="1"/>
            <p:nvPr/>
          </p:nvSpPr>
          <p:spPr>
            <a:xfrm>
              <a:off x="6100056" y="3214653"/>
              <a:ext cx="2249400" cy="43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55%</a:t>
              </a:r>
              <a:endParaRPr sz="3000">
                <a:solidFill>
                  <a:schemeClr val="lt2"/>
                </a:solidFill>
                <a:latin typeface="Red Hat Text"/>
                <a:ea typeface="Red Hat Text"/>
                <a:cs typeface="Red Hat Text"/>
                <a:sym typeface="Red Hat Text"/>
              </a:endParaRPr>
            </a:p>
          </p:txBody>
        </p:sp>
      </p:grpSp>
      <p:grpSp>
        <p:nvGrpSpPr>
          <p:cNvPr id="1155" name="Google Shape;1155;p32"/>
          <p:cNvGrpSpPr/>
          <p:nvPr/>
        </p:nvGrpSpPr>
        <p:grpSpPr>
          <a:xfrm>
            <a:off x="1462073" y="1920392"/>
            <a:ext cx="1462802" cy="628529"/>
            <a:chOff x="1614473" y="1920392"/>
            <a:chExt cx="1462802" cy="628529"/>
          </a:xfrm>
        </p:grpSpPr>
        <p:sp>
          <p:nvSpPr>
            <p:cNvPr id="1156" name="Google Shape;1156;p32"/>
            <p:cNvSpPr txBox="1"/>
            <p:nvPr/>
          </p:nvSpPr>
          <p:spPr>
            <a:xfrm>
              <a:off x="1614475" y="1920392"/>
              <a:ext cx="1462800" cy="43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2"/>
                  </a:solidFill>
                  <a:latin typeface="Red Hat Text"/>
                  <a:ea typeface="Red Hat Text"/>
                  <a:cs typeface="Red Hat Text"/>
                  <a:sym typeface="Red Hat Text"/>
                </a:rPr>
                <a:t>456</a:t>
              </a:r>
              <a:endParaRPr sz="2500">
                <a:solidFill>
                  <a:schemeClr val="lt2"/>
                </a:solidFill>
                <a:latin typeface="Red Hat Text"/>
                <a:ea typeface="Red Hat Text"/>
                <a:cs typeface="Red Hat Text"/>
                <a:sym typeface="Red Hat Text"/>
              </a:endParaRPr>
            </a:p>
          </p:txBody>
        </p:sp>
        <p:sp>
          <p:nvSpPr>
            <p:cNvPr id="1157" name="Google Shape;1157;p32"/>
            <p:cNvSpPr txBox="1"/>
            <p:nvPr/>
          </p:nvSpPr>
          <p:spPr>
            <a:xfrm>
              <a:off x="1614473" y="2183221"/>
              <a:ext cx="14628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Age: 35 - 45</a:t>
              </a:r>
              <a:endParaRPr>
                <a:solidFill>
                  <a:schemeClr val="dk1"/>
                </a:solidFill>
                <a:latin typeface="Catamaran"/>
                <a:ea typeface="Catamaran"/>
                <a:cs typeface="Catamaran"/>
                <a:sym typeface="Catamaran"/>
              </a:endParaRPr>
            </a:p>
          </p:txBody>
        </p:sp>
      </p:grpSp>
      <p:grpSp>
        <p:nvGrpSpPr>
          <p:cNvPr id="1158" name="Google Shape;1158;p32"/>
          <p:cNvGrpSpPr/>
          <p:nvPr/>
        </p:nvGrpSpPr>
        <p:grpSpPr>
          <a:xfrm>
            <a:off x="1462073" y="2871559"/>
            <a:ext cx="1462802" cy="628532"/>
            <a:chOff x="1614473" y="2871559"/>
            <a:chExt cx="1462802" cy="628532"/>
          </a:xfrm>
        </p:grpSpPr>
        <p:sp>
          <p:nvSpPr>
            <p:cNvPr id="1159" name="Google Shape;1159;p32"/>
            <p:cNvSpPr txBox="1"/>
            <p:nvPr/>
          </p:nvSpPr>
          <p:spPr>
            <a:xfrm>
              <a:off x="1614475" y="2871559"/>
              <a:ext cx="1462800" cy="43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2"/>
                  </a:solidFill>
                  <a:latin typeface="Red Hat Text"/>
                  <a:ea typeface="Red Hat Text"/>
                  <a:cs typeface="Red Hat Text"/>
                  <a:sym typeface="Red Hat Text"/>
                </a:rPr>
                <a:t>345</a:t>
              </a:r>
              <a:endParaRPr sz="2500">
                <a:solidFill>
                  <a:schemeClr val="lt2"/>
                </a:solidFill>
                <a:latin typeface="Red Hat Text"/>
                <a:ea typeface="Red Hat Text"/>
                <a:cs typeface="Red Hat Text"/>
                <a:sym typeface="Red Hat Text"/>
              </a:endParaRPr>
            </a:p>
          </p:txBody>
        </p:sp>
        <p:sp>
          <p:nvSpPr>
            <p:cNvPr id="1160" name="Google Shape;1160;p32"/>
            <p:cNvSpPr txBox="1"/>
            <p:nvPr/>
          </p:nvSpPr>
          <p:spPr>
            <a:xfrm>
              <a:off x="1614473" y="3134392"/>
              <a:ext cx="14628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Age: 35 - 45</a:t>
              </a:r>
              <a:endParaRPr>
                <a:solidFill>
                  <a:schemeClr val="dk1"/>
                </a:solidFill>
                <a:latin typeface="Catamaran"/>
                <a:ea typeface="Catamaran"/>
                <a:cs typeface="Catamaran"/>
                <a:sym typeface="Catamaran"/>
              </a:endParaRPr>
            </a:p>
          </p:txBody>
        </p:sp>
      </p:grpSp>
      <p:grpSp>
        <p:nvGrpSpPr>
          <p:cNvPr id="1161" name="Google Shape;1161;p32"/>
          <p:cNvGrpSpPr/>
          <p:nvPr/>
        </p:nvGrpSpPr>
        <p:grpSpPr>
          <a:xfrm>
            <a:off x="1462073" y="3822727"/>
            <a:ext cx="1462802" cy="628536"/>
            <a:chOff x="1614473" y="3822727"/>
            <a:chExt cx="1462802" cy="628536"/>
          </a:xfrm>
        </p:grpSpPr>
        <p:sp>
          <p:nvSpPr>
            <p:cNvPr id="1162" name="Google Shape;1162;p32"/>
            <p:cNvSpPr txBox="1"/>
            <p:nvPr/>
          </p:nvSpPr>
          <p:spPr>
            <a:xfrm>
              <a:off x="1614475" y="3822727"/>
              <a:ext cx="1462800" cy="43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2"/>
                  </a:solidFill>
                  <a:latin typeface="Red Hat Text"/>
                  <a:ea typeface="Red Hat Text"/>
                  <a:cs typeface="Red Hat Text"/>
                  <a:sym typeface="Red Hat Text"/>
                </a:rPr>
                <a:t>245</a:t>
              </a:r>
              <a:endParaRPr sz="2500">
                <a:solidFill>
                  <a:schemeClr val="lt2"/>
                </a:solidFill>
                <a:latin typeface="Red Hat Text"/>
                <a:ea typeface="Red Hat Text"/>
                <a:cs typeface="Red Hat Text"/>
                <a:sym typeface="Red Hat Text"/>
              </a:endParaRPr>
            </a:p>
          </p:txBody>
        </p:sp>
        <p:sp>
          <p:nvSpPr>
            <p:cNvPr id="1163" name="Google Shape;1163;p32"/>
            <p:cNvSpPr txBox="1"/>
            <p:nvPr/>
          </p:nvSpPr>
          <p:spPr>
            <a:xfrm>
              <a:off x="1614473" y="4085563"/>
              <a:ext cx="14628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Age: 25 - 45</a:t>
              </a:r>
              <a:endParaRPr>
                <a:solidFill>
                  <a:schemeClr val="dk1"/>
                </a:solidFill>
                <a:latin typeface="Catamaran"/>
                <a:ea typeface="Catamaran"/>
                <a:cs typeface="Catamaran"/>
                <a:sym typeface="Catamaran"/>
              </a:endParaRPr>
            </a:p>
          </p:txBody>
        </p:sp>
      </p:grpSp>
      <p:grpSp>
        <p:nvGrpSpPr>
          <p:cNvPr id="1164" name="Google Shape;1164;p32"/>
          <p:cNvGrpSpPr/>
          <p:nvPr/>
        </p:nvGrpSpPr>
        <p:grpSpPr>
          <a:xfrm>
            <a:off x="3237469" y="3214653"/>
            <a:ext cx="1259105" cy="1269222"/>
            <a:chOff x="3237470" y="3214653"/>
            <a:chExt cx="1259105" cy="1269222"/>
          </a:xfrm>
        </p:grpSpPr>
        <p:sp>
          <p:nvSpPr>
            <p:cNvPr id="1165" name="Google Shape;1165;p32"/>
            <p:cNvSpPr txBox="1"/>
            <p:nvPr/>
          </p:nvSpPr>
          <p:spPr>
            <a:xfrm>
              <a:off x="3237475" y="3214653"/>
              <a:ext cx="1259100" cy="43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30%</a:t>
              </a:r>
              <a:endParaRPr sz="3000">
                <a:solidFill>
                  <a:schemeClr val="lt2"/>
                </a:solidFill>
                <a:latin typeface="Red Hat Text"/>
                <a:ea typeface="Red Hat Text"/>
                <a:cs typeface="Red Hat Text"/>
                <a:sym typeface="Red Hat Text"/>
              </a:endParaRPr>
            </a:p>
          </p:txBody>
        </p:sp>
        <p:sp>
          <p:nvSpPr>
            <p:cNvPr id="1166" name="Google Shape;1166;p32"/>
            <p:cNvSpPr txBox="1"/>
            <p:nvPr/>
          </p:nvSpPr>
          <p:spPr>
            <a:xfrm>
              <a:off x="3237470" y="3569475"/>
              <a:ext cx="1259100" cy="9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Despite being red, Mars is a cold place</a:t>
              </a:r>
              <a:endParaRPr>
                <a:solidFill>
                  <a:schemeClr val="dk1"/>
                </a:solidFill>
                <a:latin typeface="Catamaran"/>
                <a:ea typeface="Catamaran"/>
                <a:cs typeface="Catamaran"/>
                <a:sym typeface="Catamaran"/>
              </a:endParaRPr>
            </a:p>
          </p:txBody>
        </p:sp>
      </p:grpSp>
      <p:grpSp>
        <p:nvGrpSpPr>
          <p:cNvPr id="1167" name="Google Shape;1167;p32"/>
          <p:cNvGrpSpPr/>
          <p:nvPr/>
        </p:nvGrpSpPr>
        <p:grpSpPr>
          <a:xfrm>
            <a:off x="4647430" y="3214653"/>
            <a:ext cx="1259101" cy="1269222"/>
            <a:chOff x="4647430" y="3214653"/>
            <a:chExt cx="1259101" cy="1269222"/>
          </a:xfrm>
        </p:grpSpPr>
        <p:sp>
          <p:nvSpPr>
            <p:cNvPr id="1168" name="Google Shape;1168;p32"/>
            <p:cNvSpPr txBox="1"/>
            <p:nvPr/>
          </p:nvSpPr>
          <p:spPr>
            <a:xfrm>
              <a:off x="4647432" y="3214653"/>
              <a:ext cx="1259100" cy="43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70%</a:t>
              </a:r>
              <a:endParaRPr sz="3000">
                <a:solidFill>
                  <a:schemeClr val="lt2"/>
                </a:solidFill>
                <a:latin typeface="Red Hat Text"/>
                <a:ea typeface="Red Hat Text"/>
                <a:cs typeface="Red Hat Text"/>
                <a:sym typeface="Red Hat Text"/>
              </a:endParaRPr>
            </a:p>
          </p:txBody>
        </p:sp>
        <p:sp>
          <p:nvSpPr>
            <p:cNvPr id="1169" name="Google Shape;1169;p32"/>
            <p:cNvSpPr txBox="1"/>
            <p:nvPr/>
          </p:nvSpPr>
          <p:spPr>
            <a:xfrm>
              <a:off x="4647430" y="3569475"/>
              <a:ext cx="1259100" cy="9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cxnSp>
        <p:nvCxnSpPr>
          <p:cNvPr id="1170" name="Google Shape;1170;p32"/>
          <p:cNvCxnSpPr/>
          <p:nvPr/>
        </p:nvCxnSpPr>
        <p:spPr>
          <a:xfrm>
            <a:off x="3068895" y="1276350"/>
            <a:ext cx="0" cy="3305100"/>
          </a:xfrm>
          <a:prstGeom prst="straightConnector1">
            <a:avLst/>
          </a:prstGeom>
          <a:noFill/>
          <a:ln w="19050" cap="flat" cmpd="sng">
            <a:solidFill>
              <a:schemeClr val="lt2"/>
            </a:solidFill>
            <a:prstDash val="solid"/>
            <a:round/>
            <a:headEnd type="none" w="med" len="med"/>
            <a:tailEnd type="none" w="med" len="med"/>
          </a:ln>
        </p:spPr>
      </p:cxnSp>
      <p:cxnSp>
        <p:nvCxnSpPr>
          <p:cNvPr id="1171" name="Google Shape;1171;p32"/>
          <p:cNvCxnSpPr/>
          <p:nvPr/>
        </p:nvCxnSpPr>
        <p:spPr>
          <a:xfrm>
            <a:off x="6075105" y="1276350"/>
            <a:ext cx="0" cy="3305100"/>
          </a:xfrm>
          <a:prstGeom prst="straightConnector1">
            <a:avLst/>
          </a:prstGeom>
          <a:noFill/>
          <a:ln w="19050" cap="flat" cmpd="sng">
            <a:solidFill>
              <a:schemeClr val="lt2"/>
            </a:solidFill>
            <a:prstDash val="solid"/>
            <a:round/>
            <a:headEnd type="none" w="med" len="med"/>
            <a:tailEnd type="none" w="med" len="med"/>
          </a:ln>
        </p:spPr>
      </p:cxnSp>
      <p:grpSp>
        <p:nvGrpSpPr>
          <p:cNvPr id="1172" name="Google Shape;1172;p32"/>
          <p:cNvGrpSpPr/>
          <p:nvPr/>
        </p:nvGrpSpPr>
        <p:grpSpPr>
          <a:xfrm>
            <a:off x="824962" y="1953921"/>
            <a:ext cx="509224" cy="543045"/>
            <a:chOff x="5327187" y="1513402"/>
            <a:chExt cx="342243" cy="364974"/>
          </a:xfrm>
        </p:grpSpPr>
        <p:sp>
          <p:nvSpPr>
            <p:cNvPr id="1173" name="Google Shape;1173;p32"/>
            <p:cNvSpPr/>
            <p:nvPr/>
          </p:nvSpPr>
          <p:spPr>
            <a:xfrm>
              <a:off x="5328707" y="1518698"/>
              <a:ext cx="339123" cy="342899"/>
            </a:xfrm>
            <a:custGeom>
              <a:avLst/>
              <a:gdLst/>
              <a:ahLst/>
              <a:cxnLst/>
              <a:rect l="l" t="t" r="r" b="b"/>
              <a:pathLst>
                <a:path w="12935" h="13079" extrusionOk="0">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5328812" y="1518698"/>
              <a:ext cx="169522" cy="342899"/>
            </a:xfrm>
            <a:custGeom>
              <a:avLst/>
              <a:gdLst/>
              <a:ahLst/>
              <a:cxnLst/>
              <a:rect l="l" t="t" r="r" b="b"/>
              <a:pathLst>
                <a:path w="6466" h="13079" extrusionOk="0">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5366880" y="1724480"/>
              <a:ext cx="262857" cy="148627"/>
            </a:xfrm>
            <a:custGeom>
              <a:avLst/>
              <a:gdLst/>
              <a:ahLst/>
              <a:cxnLst/>
              <a:rect l="l" t="t" r="r" b="b"/>
              <a:pathLst>
                <a:path w="10026" h="5669" extrusionOk="0">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5366880" y="1782473"/>
              <a:ext cx="262857" cy="90634"/>
            </a:xfrm>
            <a:custGeom>
              <a:avLst/>
              <a:gdLst/>
              <a:ahLst/>
              <a:cxnLst/>
              <a:rect l="l" t="t" r="r" b="b"/>
              <a:pathLst>
                <a:path w="10026" h="3457" extrusionOk="0">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5464016" y="1724480"/>
              <a:ext cx="68585" cy="28551"/>
            </a:xfrm>
            <a:custGeom>
              <a:avLst/>
              <a:gdLst/>
              <a:ahLst/>
              <a:cxnLst/>
              <a:rect l="l" t="t" r="r" b="b"/>
              <a:pathLst>
                <a:path w="2616" h="1089" extrusionOk="0">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5423955" y="1564474"/>
              <a:ext cx="148627" cy="171410"/>
            </a:xfrm>
            <a:custGeom>
              <a:avLst/>
              <a:gdLst/>
              <a:ahLst/>
              <a:cxnLst/>
              <a:rect l="l" t="t" r="r" b="b"/>
              <a:pathLst>
                <a:path w="5669" h="6538" extrusionOk="0">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5423693" y="1564474"/>
              <a:ext cx="148889" cy="171436"/>
            </a:xfrm>
            <a:custGeom>
              <a:avLst/>
              <a:gdLst/>
              <a:ahLst/>
              <a:cxnLst/>
              <a:rect l="l" t="t" r="r" b="b"/>
              <a:pathLst>
                <a:path w="5679" h="6539" extrusionOk="0">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2"/>
            <p:cNvSpPr/>
            <p:nvPr/>
          </p:nvSpPr>
          <p:spPr>
            <a:xfrm>
              <a:off x="5498308" y="1518698"/>
              <a:ext cx="149938" cy="256014"/>
            </a:xfrm>
            <a:custGeom>
              <a:avLst/>
              <a:gdLst/>
              <a:ahLst/>
              <a:cxnLst/>
              <a:rect l="l" t="t" r="r" b="b"/>
              <a:pathLst>
                <a:path w="5719" h="9765" extrusionOk="0">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2"/>
            <p:cNvSpPr/>
            <p:nvPr/>
          </p:nvSpPr>
          <p:spPr>
            <a:xfrm>
              <a:off x="5348265" y="1518698"/>
              <a:ext cx="150069" cy="256014"/>
            </a:xfrm>
            <a:custGeom>
              <a:avLst/>
              <a:gdLst/>
              <a:ahLst/>
              <a:cxnLst/>
              <a:rect l="l" t="t" r="r" b="b"/>
              <a:pathLst>
                <a:path w="5724" h="9765" extrusionOk="0">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5473480" y="1684734"/>
              <a:ext cx="49604" cy="16491"/>
            </a:xfrm>
            <a:custGeom>
              <a:avLst/>
              <a:gdLst/>
              <a:ahLst/>
              <a:cxnLst/>
              <a:rect l="l" t="t" r="r" b="b"/>
              <a:pathLst>
                <a:path w="1892" h="629" extrusionOk="0">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5458615" y="1644805"/>
              <a:ext cx="10749" cy="16386"/>
            </a:xfrm>
            <a:custGeom>
              <a:avLst/>
              <a:gdLst/>
              <a:ahLst/>
              <a:cxnLst/>
              <a:rect l="l" t="t" r="r" b="b"/>
              <a:pathLst>
                <a:path w="410" h="625" extrusionOk="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5527252" y="1644805"/>
              <a:ext cx="10671" cy="16386"/>
            </a:xfrm>
            <a:custGeom>
              <a:avLst/>
              <a:gdLst/>
              <a:ahLst/>
              <a:cxnLst/>
              <a:rect l="l" t="t" r="r" b="b"/>
              <a:pathLst>
                <a:path w="407" h="625" extrusionOk="0">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5451117" y="1627711"/>
              <a:ext cx="25667" cy="10671"/>
            </a:xfrm>
            <a:custGeom>
              <a:avLst/>
              <a:gdLst/>
              <a:ahLst/>
              <a:cxnLst/>
              <a:rect l="l" t="t" r="r" b="b"/>
              <a:pathLst>
                <a:path w="979" h="407" extrusionOk="0">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5519754" y="1627711"/>
              <a:ext cx="25667" cy="10671"/>
            </a:xfrm>
            <a:custGeom>
              <a:avLst/>
              <a:gdLst/>
              <a:ahLst/>
              <a:cxnLst/>
              <a:rect l="l" t="t" r="r" b="b"/>
              <a:pathLst>
                <a:path w="979" h="407" extrusionOk="0">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5327187" y="1513402"/>
              <a:ext cx="342243" cy="364974"/>
            </a:xfrm>
            <a:custGeom>
              <a:avLst/>
              <a:gdLst/>
              <a:ahLst/>
              <a:cxnLst/>
              <a:rect l="l" t="t" r="r" b="b"/>
              <a:pathLst>
                <a:path w="13054" h="13921" extrusionOk="0">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32"/>
          <p:cNvGrpSpPr/>
          <p:nvPr/>
        </p:nvGrpSpPr>
        <p:grpSpPr>
          <a:xfrm>
            <a:off x="867501" y="2897692"/>
            <a:ext cx="424145" cy="542889"/>
            <a:chOff x="7606352" y="1983508"/>
            <a:chExt cx="285063" cy="364869"/>
          </a:xfrm>
        </p:grpSpPr>
        <p:sp>
          <p:nvSpPr>
            <p:cNvPr id="1189" name="Google Shape;1189;p32"/>
            <p:cNvSpPr/>
            <p:nvPr/>
          </p:nvSpPr>
          <p:spPr>
            <a:xfrm>
              <a:off x="7611570" y="2205964"/>
              <a:ext cx="274340" cy="137144"/>
            </a:xfrm>
            <a:custGeom>
              <a:avLst/>
              <a:gdLst/>
              <a:ahLst/>
              <a:cxnLst/>
              <a:rect l="l" t="t" r="r" b="b"/>
              <a:pathLst>
                <a:path w="10464" h="5231" extrusionOk="0">
                  <a:moveTo>
                    <a:pt x="3053" y="1"/>
                  </a:moveTo>
                  <a:cubicBezTo>
                    <a:pt x="2930" y="1"/>
                    <a:pt x="2832" y="99"/>
                    <a:pt x="2832" y="218"/>
                  </a:cubicBezTo>
                  <a:lnTo>
                    <a:pt x="2832" y="1261"/>
                  </a:lnTo>
                  <a:cubicBezTo>
                    <a:pt x="2832" y="1547"/>
                    <a:pt x="2648" y="1801"/>
                    <a:pt x="2373" y="1884"/>
                  </a:cubicBezTo>
                  <a:lnTo>
                    <a:pt x="924" y="2333"/>
                  </a:lnTo>
                  <a:cubicBezTo>
                    <a:pt x="377" y="2500"/>
                    <a:pt x="0" y="3007"/>
                    <a:pt x="0" y="3583"/>
                  </a:cubicBezTo>
                  <a:lnTo>
                    <a:pt x="0" y="5231"/>
                  </a:lnTo>
                  <a:lnTo>
                    <a:pt x="10463" y="5231"/>
                  </a:lnTo>
                  <a:lnTo>
                    <a:pt x="10463" y="3583"/>
                  </a:lnTo>
                  <a:cubicBezTo>
                    <a:pt x="10463" y="3007"/>
                    <a:pt x="10087" y="2500"/>
                    <a:pt x="9540" y="2333"/>
                  </a:cubicBezTo>
                  <a:lnTo>
                    <a:pt x="8091" y="1884"/>
                  </a:lnTo>
                  <a:cubicBezTo>
                    <a:pt x="7816" y="1801"/>
                    <a:pt x="7628" y="1547"/>
                    <a:pt x="7628" y="1261"/>
                  </a:cubicBezTo>
                  <a:lnTo>
                    <a:pt x="7628" y="218"/>
                  </a:lnTo>
                  <a:cubicBezTo>
                    <a:pt x="7628" y="99"/>
                    <a:pt x="7530" y="1"/>
                    <a:pt x="7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7674334" y="2206069"/>
              <a:ext cx="148811" cy="91368"/>
            </a:xfrm>
            <a:custGeom>
              <a:avLst/>
              <a:gdLst/>
              <a:ahLst/>
              <a:cxnLst/>
              <a:rect l="l" t="t" r="r" b="b"/>
              <a:pathLst>
                <a:path w="5676" h="3485" extrusionOk="0">
                  <a:moveTo>
                    <a:pt x="659" y="0"/>
                  </a:moveTo>
                  <a:cubicBezTo>
                    <a:pt x="536" y="0"/>
                    <a:pt x="438" y="98"/>
                    <a:pt x="438" y="218"/>
                  </a:cubicBezTo>
                  <a:lnTo>
                    <a:pt x="438" y="1257"/>
                  </a:lnTo>
                  <a:cubicBezTo>
                    <a:pt x="438" y="1536"/>
                    <a:pt x="261" y="1786"/>
                    <a:pt x="0" y="1876"/>
                  </a:cubicBezTo>
                  <a:cubicBezTo>
                    <a:pt x="337" y="2804"/>
                    <a:pt x="1478" y="3484"/>
                    <a:pt x="2836" y="3484"/>
                  </a:cubicBezTo>
                  <a:cubicBezTo>
                    <a:pt x="4198" y="3484"/>
                    <a:pt x="5335" y="2804"/>
                    <a:pt x="5675" y="1876"/>
                  </a:cubicBezTo>
                  <a:cubicBezTo>
                    <a:pt x="5411" y="1782"/>
                    <a:pt x="5234" y="1536"/>
                    <a:pt x="5234" y="1257"/>
                  </a:cubicBezTo>
                  <a:lnTo>
                    <a:pt x="5234" y="218"/>
                  </a:lnTo>
                  <a:cubicBezTo>
                    <a:pt x="5234" y="98"/>
                    <a:pt x="5136" y="0"/>
                    <a:pt x="5016"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7685818" y="2205964"/>
              <a:ext cx="125739" cy="39982"/>
            </a:xfrm>
            <a:custGeom>
              <a:avLst/>
              <a:gdLst/>
              <a:ahLst/>
              <a:cxnLst/>
              <a:rect l="l" t="t" r="r" b="b"/>
              <a:pathLst>
                <a:path w="4796" h="1525" extrusionOk="0">
                  <a:moveTo>
                    <a:pt x="221" y="1"/>
                  </a:moveTo>
                  <a:cubicBezTo>
                    <a:pt x="98" y="1"/>
                    <a:pt x="0" y="99"/>
                    <a:pt x="0" y="218"/>
                  </a:cubicBezTo>
                  <a:lnTo>
                    <a:pt x="0" y="359"/>
                  </a:lnTo>
                  <a:cubicBezTo>
                    <a:pt x="611" y="1136"/>
                    <a:pt x="1505" y="1525"/>
                    <a:pt x="2399" y="1525"/>
                  </a:cubicBezTo>
                  <a:cubicBezTo>
                    <a:pt x="3294" y="1525"/>
                    <a:pt x="4187" y="1136"/>
                    <a:pt x="4796" y="359"/>
                  </a:cubicBezTo>
                  <a:lnTo>
                    <a:pt x="4796" y="218"/>
                  </a:lnTo>
                  <a:cubicBezTo>
                    <a:pt x="4796" y="99"/>
                    <a:pt x="4698" y="1"/>
                    <a:pt x="4578"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7651551" y="2051674"/>
              <a:ext cx="194298" cy="154421"/>
            </a:xfrm>
            <a:custGeom>
              <a:avLst/>
              <a:gdLst/>
              <a:ahLst/>
              <a:cxnLst/>
              <a:rect l="l" t="t" r="r" b="b"/>
              <a:pathLst>
                <a:path w="7411" h="5890" extrusionOk="0">
                  <a:moveTo>
                    <a:pt x="873" y="0"/>
                  </a:moveTo>
                  <a:lnTo>
                    <a:pt x="873" y="2181"/>
                  </a:lnTo>
                  <a:lnTo>
                    <a:pt x="547" y="2181"/>
                  </a:lnTo>
                  <a:cubicBezTo>
                    <a:pt x="246" y="2181"/>
                    <a:pt x="0" y="2423"/>
                    <a:pt x="0" y="2724"/>
                  </a:cubicBezTo>
                  <a:cubicBezTo>
                    <a:pt x="0" y="3025"/>
                    <a:pt x="246" y="3271"/>
                    <a:pt x="547" y="3271"/>
                  </a:cubicBezTo>
                  <a:lnTo>
                    <a:pt x="884" y="3271"/>
                  </a:lnTo>
                  <a:cubicBezTo>
                    <a:pt x="992" y="4745"/>
                    <a:pt x="2224" y="5889"/>
                    <a:pt x="3705" y="5889"/>
                  </a:cubicBezTo>
                  <a:cubicBezTo>
                    <a:pt x="5186" y="5889"/>
                    <a:pt x="6418" y="4745"/>
                    <a:pt x="6530" y="3271"/>
                  </a:cubicBezTo>
                  <a:lnTo>
                    <a:pt x="6867" y="3271"/>
                  </a:lnTo>
                  <a:cubicBezTo>
                    <a:pt x="7167" y="3271"/>
                    <a:pt x="7410" y="3025"/>
                    <a:pt x="7410" y="2724"/>
                  </a:cubicBezTo>
                  <a:cubicBezTo>
                    <a:pt x="7410" y="2423"/>
                    <a:pt x="7167" y="2181"/>
                    <a:pt x="6867" y="2181"/>
                  </a:cubicBezTo>
                  <a:lnTo>
                    <a:pt x="6541" y="2181"/>
                  </a:lnTo>
                  <a:lnTo>
                    <a:pt x="6541"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7649533" y="2051674"/>
              <a:ext cx="144930" cy="154369"/>
            </a:xfrm>
            <a:custGeom>
              <a:avLst/>
              <a:gdLst/>
              <a:ahLst/>
              <a:cxnLst/>
              <a:rect l="l" t="t" r="r" b="b"/>
              <a:pathLst>
                <a:path w="5528" h="5888" extrusionOk="0">
                  <a:moveTo>
                    <a:pt x="950" y="0"/>
                  </a:moveTo>
                  <a:lnTo>
                    <a:pt x="950" y="2181"/>
                  </a:lnTo>
                  <a:lnTo>
                    <a:pt x="642" y="2181"/>
                  </a:lnTo>
                  <a:cubicBezTo>
                    <a:pt x="639" y="2181"/>
                    <a:pt x="636" y="2181"/>
                    <a:pt x="634" y="2181"/>
                  </a:cubicBezTo>
                  <a:cubicBezTo>
                    <a:pt x="387" y="2181"/>
                    <a:pt x="170" y="2339"/>
                    <a:pt x="99" y="2576"/>
                  </a:cubicBezTo>
                  <a:cubicBezTo>
                    <a:pt x="1" y="2923"/>
                    <a:pt x="262" y="3267"/>
                    <a:pt x="624" y="3271"/>
                  </a:cubicBezTo>
                  <a:lnTo>
                    <a:pt x="961" y="3271"/>
                  </a:lnTo>
                  <a:cubicBezTo>
                    <a:pt x="1066" y="4766"/>
                    <a:pt x="2313" y="5887"/>
                    <a:pt x="3761" y="5887"/>
                  </a:cubicBezTo>
                  <a:cubicBezTo>
                    <a:pt x="3912" y="5887"/>
                    <a:pt x="4066" y="5875"/>
                    <a:pt x="4220" y="5850"/>
                  </a:cubicBezTo>
                  <a:cubicBezTo>
                    <a:pt x="2840" y="5636"/>
                    <a:pt x="1823" y="4448"/>
                    <a:pt x="1823" y="3054"/>
                  </a:cubicBezTo>
                  <a:lnTo>
                    <a:pt x="1823" y="1963"/>
                  </a:lnTo>
                  <a:cubicBezTo>
                    <a:pt x="1823" y="1359"/>
                    <a:pt x="2308" y="873"/>
                    <a:pt x="2909" y="873"/>
                  </a:cubicBezTo>
                  <a:lnTo>
                    <a:pt x="4872" y="873"/>
                  </a:lnTo>
                  <a:cubicBezTo>
                    <a:pt x="5234" y="873"/>
                    <a:pt x="5528" y="580"/>
                    <a:pt x="5528" y="218"/>
                  </a:cubicBezTo>
                  <a:lnTo>
                    <a:pt x="5528"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7660570" y="2001441"/>
              <a:ext cx="105421" cy="107701"/>
            </a:xfrm>
            <a:custGeom>
              <a:avLst/>
              <a:gdLst/>
              <a:ahLst/>
              <a:cxnLst/>
              <a:rect l="l" t="t" r="r" b="b"/>
              <a:pathLst>
                <a:path w="4021" h="4108" extrusionOk="0">
                  <a:moveTo>
                    <a:pt x="1836" y="1"/>
                  </a:moveTo>
                  <a:cubicBezTo>
                    <a:pt x="743" y="229"/>
                    <a:pt x="0" y="1250"/>
                    <a:pt x="116" y="2362"/>
                  </a:cubicBezTo>
                  <a:lnTo>
                    <a:pt x="301" y="4108"/>
                  </a:lnTo>
                  <a:lnTo>
                    <a:pt x="525" y="4104"/>
                  </a:lnTo>
                  <a:cubicBezTo>
                    <a:pt x="764" y="4100"/>
                    <a:pt x="953" y="3905"/>
                    <a:pt x="953" y="3669"/>
                  </a:cubicBezTo>
                  <a:lnTo>
                    <a:pt x="953" y="2789"/>
                  </a:lnTo>
                  <a:cubicBezTo>
                    <a:pt x="953" y="2427"/>
                    <a:pt x="1246" y="2134"/>
                    <a:pt x="1608" y="2134"/>
                  </a:cubicBezTo>
                  <a:lnTo>
                    <a:pt x="4020" y="2134"/>
                  </a:lnTo>
                  <a:lnTo>
                    <a:pt x="1836" y="1"/>
                  </a:ln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7685818" y="2143121"/>
              <a:ext cx="125844" cy="85757"/>
            </a:xfrm>
            <a:custGeom>
              <a:avLst/>
              <a:gdLst/>
              <a:ahLst/>
              <a:cxnLst/>
              <a:rect l="l" t="t" r="r" b="b"/>
              <a:pathLst>
                <a:path w="4800" h="3271" extrusionOk="0">
                  <a:moveTo>
                    <a:pt x="4150" y="0"/>
                  </a:moveTo>
                  <a:cubicBezTo>
                    <a:pt x="4148" y="0"/>
                    <a:pt x="4146" y="0"/>
                    <a:pt x="4144" y="0"/>
                  </a:cubicBezTo>
                  <a:lnTo>
                    <a:pt x="656" y="0"/>
                  </a:lnTo>
                  <a:cubicBezTo>
                    <a:pt x="294" y="0"/>
                    <a:pt x="0" y="294"/>
                    <a:pt x="0" y="656"/>
                  </a:cubicBezTo>
                  <a:lnTo>
                    <a:pt x="0" y="873"/>
                  </a:lnTo>
                  <a:cubicBezTo>
                    <a:pt x="0" y="2199"/>
                    <a:pt x="1076" y="3271"/>
                    <a:pt x="2402" y="3271"/>
                  </a:cubicBezTo>
                  <a:cubicBezTo>
                    <a:pt x="3727" y="3271"/>
                    <a:pt x="4799" y="2199"/>
                    <a:pt x="4799" y="873"/>
                  </a:cubicBezTo>
                  <a:lnTo>
                    <a:pt x="4799" y="656"/>
                  </a:lnTo>
                  <a:cubicBezTo>
                    <a:pt x="4799" y="292"/>
                    <a:pt x="4509" y="0"/>
                    <a:pt x="4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7685739" y="2143121"/>
              <a:ext cx="77289" cy="85757"/>
            </a:xfrm>
            <a:custGeom>
              <a:avLst/>
              <a:gdLst/>
              <a:ahLst/>
              <a:cxnLst/>
              <a:rect l="l" t="t" r="r" b="b"/>
              <a:pathLst>
                <a:path w="2948" h="3271" extrusionOk="0">
                  <a:moveTo>
                    <a:pt x="659" y="0"/>
                  </a:moveTo>
                  <a:cubicBezTo>
                    <a:pt x="297" y="0"/>
                    <a:pt x="3" y="294"/>
                    <a:pt x="3" y="656"/>
                  </a:cubicBezTo>
                  <a:lnTo>
                    <a:pt x="3" y="873"/>
                  </a:lnTo>
                  <a:cubicBezTo>
                    <a:pt x="0" y="2227"/>
                    <a:pt x="1105" y="3271"/>
                    <a:pt x="2392" y="3271"/>
                  </a:cubicBezTo>
                  <a:cubicBezTo>
                    <a:pt x="2574" y="3271"/>
                    <a:pt x="2761" y="3250"/>
                    <a:pt x="2948" y="3205"/>
                  </a:cubicBezTo>
                  <a:cubicBezTo>
                    <a:pt x="1861" y="2952"/>
                    <a:pt x="1094" y="1985"/>
                    <a:pt x="1094" y="869"/>
                  </a:cubicBezTo>
                  <a:lnTo>
                    <a:pt x="1094" y="656"/>
                  </a:lnTo>
                  <a:cubicBezTo>
                    <a:pt x="1094" y="294"/>
                    <a:pt x="1387" y="0"/>
                    <a:pt x="1749" y="0"/>
                  </a:cubicBez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7663035" y="1988804"/>
              <a:ext cx="174058" cy="120338"/>
            </a:xfrm>
            <a:custGeom>
              <a:avLst/>
              <a:gdLst/>
              <a:ahLst/>
              <a:cxnLst/>
              <a:rect l="l" t="t" r="r" b="b"/>
              <a:pathLst>
                <a:path w="6639" h="4590" extrusionOk="0">
                  <a:moveTo>
                    <a:pt x="435" y="1"/>
                  </a:moveTo>
                  <a:lnTo>
                    <a:pt x="435" y="1"/>
                  </a:lnTo>
                  <a:cubicBezTo>
                    <a:pt x="435" y="1"/>
                    <a:pt x="0" y="2616"/>
                    <a:pt x="3923" y="2616"/>
                  </a:cubicBezTo>
                  <a:lnTo>
                    <a:pt x="5009" y="2616"/>
                  </a:lnTo>
                  <a:cubicBezTo>
                    <a:pt x="5371" y="2616"/>
                    <a:pt x="5665" y="2909"/>
                    <a:pt x="5665" y="3271"/>
                  </a:cubicBezTo>
                  <a:lnTo>
                    <a:pt x="5665" y="4151"/>
                  </a:lnTo>
                  <a:cubicBezTo>
                    <a:pt x="5665" y="4387"/>
                    <a:pt x="5853" y="4582"/>
                    <a:pt x="6092" y="4586"/>
                  </a:cubicBezTo>
                  <a:lnTo>
                    <a:pt x="6317" y="4590"/>
                  </a:lnTo>
                  <a:lnTo>
                    <a:pt x="6501" y="2844"/>
                  </a:lnTo>
                  <a:cubicBezTo>
                    <a:pt x="6639" y="1558"/>
                    <a:pt x="5628" y="436"/>
                    <a:pt x="4335" y="436"/>
                  </a:cubicBezTo>
                  <a:lnTo>
                    <a:pt x="2177" y="436"/>
                  </a:lnTo>
                  <a:cubicBezTo>
                    <a:pt x="1525" y="436"/>
                    <a:pt x="761" y="327"/>
                    <a:pt x="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7709073" y="2109221"/>
              <a:ext cx="10671" cy="16386"/>
            </a:xfrm>
            <a:custGeom>
              <a:avLst/>
              <a:gdLst/>
              <a:ahLst/>
              <a:cxnLst/>
              <a:rect l="l" t="t" r="r" b="b"/>
              <a:pathLst>
                <a:path w="407" h="625" extrusionOk="0">
                  <a:moveTo>
                    <a:pt x="204" y="0"/>
                  </a:moveTo>
                  <a:cubicBezTo>
                    <a:pt x="91" y="0"/>
                    <a:pt x="1" y="91"/>
                    <a:pt x="1" y="203"/>
                  </a:cubicBezTo>
                  <a:lnTo>
                    <a:pt x="1" y="420"/>
                  </a:lnTo>
                  <a:cubicBezTo>
                    <a:pt x="1" y="556"/>
                    <a:pt x="102" y="624"/>
                    <a:pt x="204" y="624"/>
                  </a:cubicBezTo>
                  <a:cubicBezTo>
                    <a:pt x="305" y="624"/>
                    <a:pt x="406" y="556"/>
                    <a:pt x="406" y="420"/>
                  </a:cubicBezTo>
                  <a:lnTo>
                    <a:pt x="406" y="203"/>
                  </a:lnTo>
                  <a:cubicBezTo>
                    <a:pt x="406" y="91"/>
                    <a:pt x="31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7777631" y="2109221"/>
              <a:ext cx="10671" cy="16386"/>
            </a:xfrm>
            <a:custGeom>
              <a:avLst/>
              <a:gdLst/>
              <a:ahLst/>
              <a:cxnLst/>
              <a:rect l="l" t="t" r="r" b="b"/>
              <a:pathLst>
                <a:path w="407" h="625" extrusionOk="0">
                  <a:moveTo>
                    <a:pt x="203" y="0"/>
                  </a:moveTo>
                  <a:cubicBezTo>
                    <a:pt x="91" y="0"/>
                    <a:pt x="1" y="91"/>
                    <a:pt x="1" y="203"/>
                  </a:cubicBezTo>
                  <a:lnTo>
                    <a:pt x="1" y="420"/>
                  </a:lnTo>
                  <a:cubicBezTo>
                    <a:pt x="1" y="556"/>
                    <a:pt x="102" y="624"/>
                    <a:pt x="203" y="624"/>
                  </a:cubicBezTo>
                  <a:cubicBezTo>
                    <a:pt x="305" y="624"/>
                    <a:pt x="406" y="556"/>
                    <a:pt x="406" y="420"/>
                  </a:cubicBezTo>
                  <a:lnTo>
                    <a:pt x="406" y="203"/>
                  </a:lnTo>
                  <a:cubicBezTo>
                    <a:pt x="406" y="91"/>
                    <a:pt x="316"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a:off x="7723912" y="2160555"/>
              <a:ext cx="49630" cy="16491"/>
            </a:xfrm>
            <a:custGeom>
              <a:avLst/>
              <a:gdLst/>
              <a:ahLst/>
              <a:cxnLst/>
              <a:rect l="l" t="t" r="r" b="b"/>
              <a:pathLst>
                <a:path w="1893" h="629" extrusionOk="0">
                  <a:moveTo>
                    <a:pt x="293" y="0"/>
                  </a:moveTo>
                  <a:cubicBezTo>
                    <a:pt x="136" y="0"/>
                    <a:pt x="1" y="205"/>
                    <a:pt x="148" y="353"/>
                  </a:cubicBezTo>
                  <a:cubicBezTo>
                    <a:pt x="326" y="527"/>
                    <a:pt x="623" y="628"/>
                    <a:pt x="945" y="628"/>
                  </a:cubicBezTo>
                  <a:cubicBezTo>
                    <a:pt x="1271" y="628"/>
                    <a:pt x="1568" y="523"/>
                    <a:pt x="1742" y="353"/>
                  </a:cubicBezTo>
                  <a:cubicBezTo>
                    <a:pt x="1892" y="205"/>
                    <a:pt x="1758" y="0"/>
                    <a:pt x="1599" y="0"/>
                  </a:cubicBezTo>
                  <a:cubicBezTo>
                    <a:pt x="1551" y="0"/>
                    <a:pt x="1501" y="19"/>
                    <a:pt x="1456" y="63"/>
                  </a:cubicBezTo>
                  <a:cubicBezTo>
                    <a:pt x="1383" y="136"/>
                    <a:pt x="1202" y="223"/>
                    <a:pt x="945" y="223"/>
                  </a:cubicBezTo>
                  <a:cubicBezTo>
                    <a:pt x="688" y="223"/>
                    <a:pt x="510" y="136"/>
                    <a:pt x="434" y="63"/>
                  </a:cubicBezTo>
                  <a:cubicBezTo>
                    <a:pt x="390" y="19"/>
                    <a:pt x="340"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7701574" y="2092023"/>
              <a:ext cx="25667" cy="10749"/>
            </a:xfrm>
            <a:custGeom>
              <a:avLst/>
              <a:gdLst/>
              <a:ahLst/>
              <a:cxnLst/>
              <a:rect l="l" t="t" r="r" b="b"/>
              <a:pathLst>
                <a:path w="979" h="410" extrusionOk="0">
                  <a:moveTo>
                    <a:pt x="272" y="1"/>
                  </a:moveTo>
                  <a:cubicBezTo>
                    <a:pt x="1" y="1"/>
                    <a:pt x="1" y="410"/>
                    <a:pt x="272" y="410"/>
                  </a:cubicBezTo>
                  <a:lnTo>
                    <a:pt x="707" y="410"/>
                  </a:lnTo>
                  <a:cubicBezTo>
                    <a:pt x="979" y="410"/>
                    <a:pt x="979"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7770133" y="2092023"/>
              <a:ext cx="25667" cy="10749"/>
            </a:xfrm>
            <a:custGeom>
              <a:avLst/>
              <a:gdLst/>
              <a:ahLst/>
              <a:cxnLst/>
              <a:rect l="l" t="t" r="r" b="b"/>
              <a:pathLst>
                <a:path w="979" h="410" extrusionOk="0">
                  <a:moveTo>
                    <a:pt x="272" y="1"/>
                  </a:moveTo>
                  <a:cubicBezTo>
                    <a:pt x="1" y="1"/>
                    <a:pt x="1" y="410"/>
                    <a:pt x="272" y="410"/>
                  </a:cubicBezTo>
                  <a:lnTo>
                    <a:pt x="710" y="410"/>
                  </a:lnTo>
                  <a:cubicBezTo>
                    <a:pt x="978" y="410"/>
                    <a:pt x="978"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7606352" y="1983508"/>
              <a:ext cx="285063" cy="364869"/>
            </a:xfrm>
            <a:custGeom>
              <a:avLst/>
              <a:gdLst/>
              <a:ahLst/>
              <a:cxnLst/>
              <a:rect l="l" t="t" r="r" b="b"/>
              <a:pathLst>
                <a:path w="10873" h="13917" extrusionOk="0">
                  <a:moveTo>
                    <a:pt x="2792" y="576"/>
                  </a:moveTo>
                  <a:cubicBezTo>
                    <a:pt x="2955" y="652"/>
                    <a:pt x="3126" y="706"/>
                    <a:pt x="3303" y="743"/>
                  </a:cubicBezTo>
                  <a:cubicBezTo>
                    <a:pt x="3644" y="811"/>
                    <a:pt x="3991" y="844"/>
                    <a:pt x="4339" y="844"/>
                  </a:cubicBezTo>
                  <a:lnTo>
                    <a:pt x="6497" y="844"/>
                  </a:lnTo>
                  <a:cubicBezTo>
                    <a:pt x="7667" y="844"/>
                    <a:pt x="8584" y="1858"/>
                    <a:pt x="8460" y="3024"/>
                  </a:cubicBezTo>
                  <a:lnTo>
                    <a:pt x="8297" y="4578"/>
                  </a:lnTo>
                  <a:lnTo>
                    <a:pt x="8261" y="4578"/>
                  </a:lnTo>
                  <a:cubicBezTo>
                    <a:pt x="8134" y="4574"/>
                    <a:pt x="8029" y="4473"/>
                    <a:pt x="8029" y="4346"/>
                  </a:cubicBezTo>
                  <a:lnTo>
                    <a:pt x="8029" y="3473"/>
                  </a:lnTo>
                  <a:cubicBezTo>
                    <a:pt x="8029" y="2999"/>
                    <a:pt x="7646" y="2615"/>
                    <a:pt x="7175" y="2615"/>
                  </a:cubicBezTo>
                  <a:lnTo>
                    <a:pt x="6085" y="2615"/>
                  </a:lnTo>
                  <a:cubicBezTo>
                    <a:pt x="4726" y="2615"/>
                    <a:pt x="3767" y="2296"/>
                    <a:pt x="3234" y="1673"/>
                  </a:cubicBezTo>
                  <a:cubicBezTo>
                    <a:pt x="2974" y="1365"/>
                    <a:pt x="2818" y="982"/>
                    <a:pt x="2792" y="576"/>
                  </a:cubicBezTo>
                  <a:close/>
                  <a:moveTo>
                    <a:pt x="2742" y="1691"/>
                  </a:moveTo>
                  <a:cubicBezTo>
                    <a:pt x="2796" y="1775"/>
                    <a:pt x="2854" y="1854"/>
                    <a:pt x="2919" y="1930"/>
                  </a:cubicBezTo>
                  <a:cubicBezTo>
                    <a:pt x="3531" y="2655"/>
                    <a:pt x="4596" y="3017"/>
                    <a:pt x="6085" y="3017"/>
                  </a:cubicBezTo>
                  <a:lnTo>
                    <a:pt x="7175" y="3017"/>
                  </a:lnTo>
                  <a:cubicBezTo>
                    <a:pt x="7421" y="3021"/>
                    <a:pt x="7624" y="3220"/>
                    <a:pt x="7624" y="3470"/>
                  </a:cubicBezTo>
                  <a:lnTo>
                    <a:pt x="7624" y="4343"/>
                  </a:lnTo>
                  <a:cubicBezTo>
                    <a:pt x="7624" y="4694"/>
                    <a:pt x="7910" y="4980"/>
                    <a:pt x="8265" y="4984"/>
                  </a:cubicBezTo>
                  <a:lnTo>
                    <a:pt x="8591" y="4984"/>
                  </a:lnTo>
                  <a:cubicBezTo>
                    <a:pt x="8794" y="4984"/>
                    <a:pt x="8949" y="5157"/>
                    <a:pt x="8928" y="5360"/>
                  </a:cubicBezTo>
                  <a:cubicBezTo>
                    <a:pt x="8913" y="5530"/>
                    <a:pt x="8747" y="5664"/>
                    <a:pt x="8558" y="5664"/>
                  </a:cubicBezTo>
                  <a:lnTo>
                    <a:pt x="8468" y="5664"/>
                  </a:lnTo>
                  <a:lnTo>
                    <a:pt x="8468" y="5657"/>
                  </a:lnTo>
                  <a:cubicBezTo>
                    <a:pt x="8468" y="5541"/>
                    <a:pt x="8377" y="5451"/>
                    <a:pt x="8265" y="5451"/>
                  </a:cubicBezTo>
                  <a:cubicBezTo>
                    <a:pt x="8153" y="5451"/>
                    <a:pt x="8062" y="5541"/>
                    <a:pt x="8062" y="5657"/>
                  </a:cubicBezTo>
                  <a:cubicBezTo>
                    <a:pt x="8062" y="5903"/>
                    <a:pt x="8026" y="6150"/>
                    <a:pt x="7957" y="6389"/>
                  </a:cubicBezTo>
                  <a:cubicBezTo>
                    <a:pt x="7816" y="6081"/>
                    <a:pt x="7512" y="5882"/>
                    <a:pt x="7175" y="5882"/>
                  </a:cubicBezTo>
                  <a:lnTo>
                    <a:pt x="3687" y="5882"/>
                  </a:lnTo>
                  <a:cubicBezTo>
                    <a:pt x="3350" y="5882"/>
                    <a:pt x="3046" y="6081"/>
                    <a:pt x="2905" y="6389"/>
                  </a:cubicBezTo>
                  <a:cubicBezTo>
                    <a:pt x="2836" y="6150"/>
                    <a:pt x="2800" y="5900"/>
                    <a:pt x="2800" y="5654"/>
                  </a:cubicBezTo>
                  <a:cubicBezTo>
                    <a:pt x="2800" y="5518"/>
                    <a:pt x="2698" y="5450"/>
                    <a:pt x="2597" y="5450"/>
                  </a:cubicBezTo>
                  <a:cubicBezTo>
                    <a:pt x="2495" y="5450"/>
                    <a:pt x="2394" y="5518"/>
                    <a:pt x="2394" y="5654"/>
                  </a:cubicBezTo>
                  <a:lnTo>
                    <a:pt x="2394" y="5664"/>
                  </a:lnTo>
                  <a:lnTo>
                    <a:pt x="2271" y="5664"/>
                  </a:lnTo>
                  <a:cubicBezTo>
                    <a:pt x="2068" y="5664"/>
                    <a:pt x="1909" y="5491"/>
                    <a:pt x="1930" y="5288"/>
                  </a:cubicBezTo>
                  <a:cubicBezTo>
                    <a:pt x="1949" y="5118"/>
                    <a:pt x="2112" y="4984"/>
                    <a:pt x="2300" y="4984"/>
                  </a:cubicBezTo>
                  <a:lnTo>
                    <a:pt x="2597" y="4984"/>
                  </a:lnTo>
                  <a:cubicBezTo>
                    <a:pt x="2952" y="4984"/>
                    <a:pt x="3238" y="4697"/>
                    <a:pt x="3238" y="4343"/>
                  </a:cubicBezTo>
                  <a:lnTo>
                    <a:pt x="3238" y="3256"/>
                  </a:lnTo>
                  <a:cubicBezTo>
                    <a:pt x="3238" y="3173"/>
                    <a:pt x="3281" y="3097"/>
                    <a:pt x="3354" y="3057"/>
                  </a:cubicBezTo>
                  <a:cubicBezTo>
                    <a:pt x="3552" y="2941"/>
                    <a:pt x="3437" y="2671"/>
                    <a:pt x="3255" y="2671"/>
                  </a:cubicBezTo>
                  <a:cubicBezTo>
                    <a:pt x="3221" y="2671"/>
                    <a:pt x="3184" y="2680"/>
                    <a:pt x="3147" y="2702"/>
                  </a:cubicBezTo>
                  <a:cubicBezTo>
                    <a:pt x="2952" y="2818"/>
                    <a:pt x="2829" y="3028"/>
                    <a:pt x="2829" y="3256"/>
                  </a:cubicBezTo>
                  <a:lnTo>
                    <a:pt x="2829" y="4343"/>
                  </a:lnTo>
                  <a:cubicBezTo>
                    <a:pt x="2829" y="4469"/>
                    <a:pt x="2724" y="4574"/>
                    <a:pt x="2597" y="4574"/>
                  </a:cubicBezTo>
                  <a:lnTo>
                    <a:pt x="2561" y="4574"/>
                  </a:lnTo>
                  <a:lnTo>
                    <a:pt x="2398" y="3024"/>
                  </a:lnTo>
                  <a:cubicBezTo>
                    <a:pt x="2351" y="2553"/>
                    <a:pt x="2470" y="2079"/>
                    <a:pt x="2742" y="1691"/>
                  </a:cubicBezTo>
                  <a:close/>
                  <a:moveTo>
                    <a:pt x="7171" y="6291"/>
                  </a:moveTo>
                  <a:cubicBezTo>
                    <a:pt x="7421" y="6295"/>
                    <a:pt x="7620" y="6494"/>
                    <a:pt x="7624" y="6744"/>
                  </a:cubicBezTo>
                  <a:lnTo>
                    <a:pt x="7624" y="6961"/>
                  </a:lnTo>
                  <a:cubicBezTo>
                    <a:pt x="7624" y="8171"/>
                    <a:pt x="6642" y="9152"/>
                    <a:pt x="5429" y="9152"/>
                  </a:cubicBezTo>
                  <a:cubicBezTo>
                    <a:pt x="4219" y="9152"/>
                    <a:pt x="3238" y="8171"/>
                    <a:pt x="3238" y="6961"/>
                  </a:cubicBezTo>
                  <a:lnTo>
                    <a:pt x="3238" y="6744"/>
                  </a:lnTo>
                  <a:cubicBezTo>
                    <a:pt x="3238" y="6494"/>
                    <a:pt x="3437" y="6295"/>
                    <a:pt x="3687" y="6291"/>
                  </a:cubicBezTo>
                  <a:close/>
                  <a:moveTo>
                    <a:pt x="2600" y="0"/>
                  </a:moveTo>
                  <a:cubicBezTo>
                    <a:pt x="2506" y="0"/>
                    <a:pt x="2416" y="65"/>
                    <a:pt x="2398" y="170"/>
                  </a:cubicBezTo>
                  <a:cubicBezTo>
                    <a:pt x="2354" y="551"/>
                    <a:pt x="2401" y="934"/>
                    <a:pt x="2539" y="1289"/>
                  </a:cubicBezTo>
                  <a:cubicBezTo>
                    <a:pt x="2126" y="1786"/>
                    <a:pt x="1930" y="2427"/>
                    <a:pt x="1996" y="3068"/>
                  </a:cubicBezTo>
                  <a:lnTo>
                    <a:pt x="2159" y="4592"/>
                  </a:lnTo>
                  <a:cubicBezTo>
                    <a:pt x="1825" y="4654"/>
                    <a:pt x="1561" y="4918"/>
                    <a:pt x="1528" y="5248"/>
                  </a:cubicBezTo>
                  <a:cubicBezTo>
                    <a:pt x="1481" y="5690"/>
                    <a:pt x="1829" y="6074"/>
                    <a:pt x="2275" y="6074"/>
                  </a:cubicBezTo>
                  <a:lnTo>
                    <a:pt x="2427" y="6074"/>
                  </a:lnTo>
                  <a:cubicBezTo>
                    <a:pt x="2485" y="6490"/>
                    <a:pt x="2626" y="6889"/>
                    <a:pt x="2847" y="7247"/>
                  </a:cubicBezTo>
                  <a:cubicBezTo>
                    <a:pt x="2887" y="7613"/>
                    <a:pt x="3006" y="7971"/>
                    <a:pt x="3194" y="8287"/>
                  </a:cubicBezTo>
                  <a:cubicBezTo>
                    <a:pt x="2988" y="8319"/>
                    <a:pt x="2836" y="8497"/>
                    <a:pt x="2832" y="8707"/>
                  </a:cubicBezTo>
                  <a:lnTo>
                    <a:pt x="2832" y="9746"/>
                  </a:lnTo>
                  <a:cubicBezTo>
                    <a:pt x="2836" y="9945"/>
                    <a:pt x="2706" y="10119"/>
                    <a:pt x="2517" y="10177"/>
                  </a:cubicBezTo>
                  <a:lnTo>
                    <a:pt x="1069" y="10623"/>
                  </a:lnTo>
                  <a:cubicBezTo>
                    <a:pt x="431" y="10815"/>
                    <a:pt x="0" y="11401"/>
                    <a:pt x="0" y="12068"/>
                  </a:cubicBezTo>
                  <a:lnTo>
                    <a:pt x="0" y="13716"/>
                  </a:lnTo>
                  <a:cubicBezTo>
                    <a:pt x="0" y="13850"/>
                    <a:pt x="102" y="13917"/>
                    <a:pt x="205" y="13917"/>
                  </a:cubicBezTo>
                  <a:cubicBezTo>
                    <a:pt x="307" y="13917"/>
                    <a:pt x="409" y="13850"/>
                    <a:pt x="409" y="13716"/>
                  </a:cubicBezTo>
                  <a:lnTo>
                    <a:pt x="409" y="12068"/>
                  </a:lnTo>
                  <a:cubicBezTo>
                    <a:pt x="406" y="11582"/>
                    <a:pt x="724" y="11151"/>
                    <a:pt x="1188" y="11010"/>
                  </a:cubicBezTo>
                  <a:lnTo>
                    <a:pt x="2514" y="10604"/>
                  </a:lnTo>
                  <a:cubicBezTo>
                    <a:pt x="2876" y="11528"/>
                    <a:pt x="4064" y="12176"/>
                    <a:pt x="5436" y="12176"/>
                  </a:cubicBezTo>
                  <a:cubicBezTo>
                    <a:pt x="5446" y="12176"/>
                    <a:pt x="5457" y="12176"/>
                    <a:pt x="5467" y="12176"/>
                  </a:cubicBezTo>
                  <a:cubicBezTo>
                    <a:pt x="5924" y="12176"/>
                    <a:pt x="6380" y="12097"/>
                    <a:pt x="6813" y="11945"/>
                  </a:cubicBezTo>
                  <a:cubicBezTo>
                    <a:pt x="7039" y="11860"/>
                    <a:pt x="6954" y="11546"/>
                    <a:pt x="6753" y="11546"/>
                  </a:cubicBezTo>
                  <a:cubicBezTo>
                    <a:pt x="6728" y="11546"/>
                    <a:pt x="6702" y="11550"/>
                    <a:pt x="6675" y="11561"/>
                  </a:cubicBezTo>
                  <a:cubicBezTo>
                    <a:pt x="6277" y="11698"/>
                    <a:pt x="5856" y="11771"/>
                    <a:pt x="5436" y="11771"/>
                  </a:cubicBezTo>
                  <a:cubicBezTo>
                    <a:pt x="4802" y="11771"/>
                    <a:pt x="4187" y="11615"/>
                    <a:pt x="3709" y="11332"/>
                  </a:cubicBezTo>
                  <a:cubicBezTo>
                    <a:pt x="3303" y="11097"/>
                    <a:pt x="3017" y="10786"/>
                    <a:pt x="2887" y="10441"/>
                  </a:cubicBezTo>
                  <a:cubicBezTo>
                    <a:pt x="3111" y="10282"/>
                    <a:pt x="3242" y="10021"/>
                    <a:pt x="3242" y="9746"/>
                  </a:cubicBezTo>
                  <a:lnTo>
                    <a:pt x="3242" y="8707"/>
                  </a:lnTo>
                  <a:cubicBezTo>
                    <a:pt x="3242" y="8696"/>
                    <a:pt x="3249" y="8692"/>
                    <a:pt x="3256" y="8692"/>
                  </a:cubicBezTo>
                  <a:lnTo>
                    <a:pt x="3495" y="8692"/>
                  </a:lnTo>
                  <a:cubicBezTo>
                    <a:pt x="4011" y="9273"/>
                    <a:pt x="4723" y="9564"/>
                    <a:pt x="5435" y="9564"/>
                  </a:cubicBezTo>
                  <a:cubicBezTo>
                    <a:pt x="6147" y="9564"/>
                    <a:pt x="6860" y="9273"/>
                    <a:pt x="7378" y="8692"/>
                  </a:cubicBezTo>
                  <a:lnTo>
                    <a:pt x="7613" y="8692"/>
                  </a:lnTo>
                  <a:cubicBezTo>
                    <a:pt x="7620" y="8692"/>
                    <a:pt x="7627" y="8696"/>
                    <a:pt x="7627" y="8707"/>
                  </a:cubicBezTo>
                  <a:lnTo>
                    <a:pt x="7627" y="9746"/>
                  </a:lnTo>
                  <a:cubicBezTo>
                    <a:pt x="7627" y="10021"/>
                    <a:pt x="7758" y="10282"/>
                    <a:pt x="7982" y="10441"/>
                  </a:cubicBezTo>
                  <a:cubicBezTo>
                    <a:pt x="7881" y="10706"/>
                    <a:pt x="7689" y="10949"/>
                    <a:pt x="7421" y="11159"/>
                  </a:cubicBezTo>
                  <a:cubicBezTo>
                    <a:pt x="7249" y="11293"/>
                    <a:pt x="7377" y="11527"/>
                    <a:pt x="7545" y="11527"/>
                  </a:cubicBezTo>
                  <a:cubicBezTo>
                    <a:pt x="7586" y="11527"/>
                    <a:pt x="7629" y="11514"/>
                    <a:pt x="7671" y="11481"/>
                  </a:cubicBezTo>
                  <a:cubicBezTo>
                    <a:pt x="7993" y="11231"/>
                    <a:pt x="8229" y="10930"/>
                    <a:pt x="8359" y="10604"/>
                  </a:cubicBezTo>
                  <a:lnTo>
                    <a:pt x="9681" y="11014"/>
                  </a:lnTo>
                  <a:cubicBezTo>
                    <a:pt x="10148" y="11151"/>
                    <a:pt x="10463" y="11582"/>
                    <a:pt x="10463" y="12068"/>
                  </a:cubicBezTo>
                  <a:lnTo>
                    <a:pt x="10463" y="13716"/>
                  </a:lnTo>
                  <a:cubicBezTo>
                    <a:pt x="10463" y="13850"/>
                    <a:pt x="10565" y="13917"/>
                    <a:pt x="10666" y="13917"/>
                  </a:cubicBezTo>
                  <a:cubicBezTo>
                    <a:pt x="10767" y="13917"/>
                    <a:pt x="10869" y="13850"/>
                    <a:pt x="10869" y="13716"/>
                  </a:cubicBezTo>
                  <a:lnTo>
                    <a:pt x="10869" y="12068"/>
                  </a:lnTo>
                  <a:cubicBezTo>
                    <a:pt x="10872" y="11401"/>
                    <a:pt x="10434" y="10815"/>
                    <a:pt x="9797" y="10623"/>
                  </a:cubicBezTo>
                  <a:lnTo>
                    <a:pt x="8348" y="10177"/>
                  </a:lnTo>
                  <a:cubicBezTo>
                    <a:pt x="8160" y="10119"/>
                    <a:pt x="8033" y="9942"/>
                    <a:pt x="8033" y="9746"/>
                  </a:cubicBezTo>
                  <a:lnTo>
                    <a:pt x="8033" y="8703"/>
                  </a:lnTo>
                  <a:cubicBezTo>
                    <a:pt x="8033" y="8493"/>
                    <a:pt x="7877" y="8316"/>
                    <a:pt x="7671" y="8287"/>
                  </a:cubicBezTo>
                  <a:cubicBezTo>
                    <a:pt x="7859" y="7968"/>
                    <a:pt x="7979" y="7613"/>
                    <a:pt x="8019" y="7247"/>
                  </a:cubicBezTo>
                  <a:cubicBezTo>
                    <a:pt x="8240" y="6889"/>
                    <a:pt x="8384" y="6490"/>
                    <a:pt x="8442" y="6074"/>
                  </a:cubicBezTo>
                  <a:lnTo>
                    <a:pt x="8562" y="6074"/>
                  </a:lnTo>
                  <a:cubicBezTo>
                    <a:pt x="8960" y="6074"/>
                    <a:pt x="9301" y="5780"/>
                    <a:pt x="9337" y="5400"/>
                  </a:cubicBezTo>
                  <a:cubicBezTo>
                    <a:pt x="9377" y="5005"/>
                    <a:pt x="9101" y="4647"/>
                    <a:pt x="8710" y="4585"/>
                  </a:cubicBezTo>
                  <a:lnTo>
                    <a:pt x="8870" y="3068"/>
                  </a:lnTo>
                  <a:cubicBezTo>
                    <a:pt x="9018" y="1662"/>
                    <a:pt x="7914" y="435"/>
                    <a:pt x="6501" y="435"/>
                  </a:cubicBezTo>
                  <a:lnTo>
                    <a:pt x="4343" y="435"/>
                  </a:lnTo>
                  <a:cubicBezTo>
                    <a:pt x="3589" y="435"/>
                    <a:pt x="2977" y="293"/>
                    <a:pt x="2745" y="62"/>
                  </a:cubicBezTo>
                  <a:cubicBezTo>
                    <a:pt x="2703" y="19"/>
                    <a:pt x="2651" y="0"/>
                    <a:pt x="2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32"/>
          <p:cNvGrpSpPr/>
          <p:nvPr/>
        </p:nvGrpSpPr>
        <p:grpSpPr>
          <a:xfrm>
            <a:off x="875088" y="3841305"/>
            <a:ext cx="408971" cy="546828"/>
            <a:chOff x="8061252" y="2893623"/>
            <a:chExt cx="274864" cy="367517"/>
          </a:xfrm>
        </p:grpSpPr>
        <p:sp>
          <p:nvSpPr>
            <p:cNvPr id="1205" name="Google Shape;1205;p32"/>
            <p:cNvSpPr/>
            <p:nvPr/>
          </p:nvSpPr>
          <p:spPr>
            <a:xfrm>
              <a:off x="8066679" y="3092823"/>
              <a:ext cx="264089" cy="162863"/>
            </a:xfrm>
            <a:custGeom>
              <a:avLst/>
              <a:gdLst/>
              <a:ahLst/>
              <a:cxnLst/>
              <a:rect l="l" t="t" r="r" b="b"/>
              <a:pathLst>
                <a:path w="10073" h="6212" extrusionOk="0">
                  <a:moveTo>
                    <a:pt x="6262" y="1"/>
                  </a:moveTo>
                  <a:lnTo>
                    <a:pt x="3647" y="48"/>
                  </a:lnTo>
                  <a:lnTo>
                    <a:pt x="3665" y="1174"/>
                  </a:lnTo>
                  <a:cubicBezTo>
                    <a:pt x="3673" y="1543"/>
                    <a:pt x="3444" y="1877"/>
                    <a:pt x="3097" y="2003"/>
                  </a:cubicBezTo>
                  <a:lnTo>
                    <a:pt x="862" y="2836"/>
                  </a:lnTo>
                  <a:cubicBezTo>
                    <a:pt x="341" y="3032"/>
                    <a:pt x="0" y="3532"/>
                    <a:pt x="11" y="4086"/>
                  </a:cubicBezTo>
                  <a:lnTo>
                    <a:pt x="47" y="6212"/>
                  </a:lnTo>
                  <a:lnTo>
                    <a:pt x="10072" y="6042"/>
                  </a:lnTo>
                  <a:lnTo>
                    <a:pt x="10036" y="3912"/>
                  </a:lnTo>
                  <a:cubicBezTo>
                    <a:pt x="10025" y="3358"/>
                    <a:pt x="9667" y="2869"/>
                    <a:pt x="9141" y="2695"/>
                  </a:cubicBezTo>
                  <a:lnTo>
                    <a:pt x="6878" y="1938"/>
                  </a:lnTo>
                  <a:cubicBezTo>
                    <a:pt x="6527" y="1822"/>
                    <a:pt x="6287" y="1496"/>
                    <a:pt x="6280" y="1127"/>
                  </a:cubicBezTo>
                  <a:lnTo>
                    <a:pt x="6262" y="1"/>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8066574" y="3147618"/>
              <a:ext cx="264089" cy="108069"/>
            </a:xfrm>
            <a:custGeom>
              <a:avLst/>
              <a:gdLst/>
              <a:ahLst/>
              <a:cxnLst/>
              <a:rect l="l" t="t" r="r" b="b"/>
              <a:pathLst>
                <a:path w="10073" h="4122" extrusionOk="0">
                  <a:moveTo>
                    <a:pt x="7335" y="0"/>
                  </a:moveTo>
                  <a:lnTo>
                    <a:pt x="7146" y="489"/>
                  </a:lnTo>
                  <a:cubicBezTo>
                    <a:pt x="6784" y="1438"/>
                    <a:pt x="5958" y="2057"/>
                    <a:pt x="5028" y="2072"/>
                  </a:cubicBezTo>
                  <a:cubicBezTo>
                    <a:pt x="5014" y="2072"/>
                    <a:pt x="5000" y="2072"/>
                    <a:pt x="4986" y="2072"/>
                  </a:cubicBezTo>
                  <a:cubicBezTo>
                    <a:pt x="4075" y="2072"/>
                    <a:pt x="3243" y="1482"/>
                    <a:pt x="2854" y="562"/>
                  </a:cubicBezTo>
                  <a:lnTo>
                    <a:pt x="2655" y="80"/>
                  </a:lnTo>
                  <a:lnTo>
                    <a:pt x="863" y="746"/>
                  </a:lnTo>
                  <a:cubicBezTo>
                    <a:pt x="345" y="942"/>
                    <a:pt x="1" y="1442"/>
                    <a:pt x="11" y="1996"/>
                  </a:cubicBezTo>
                  <a:lnTo>
                    <a:pt x="48" y="4122"/>
                  </a:lnTo>
                  <a:lnTo>
                    <a:pt x="10073" y="3952"/>
                  </a:lnTo>
                  <a:lnTo>
                    <a:pt x="10036" y="1822"/>
                  </a:lnTo>
                  <a:cubicBezTo>
                    <a:pt x="10025" y="1268"/>
                    <a:pt x="9671" y="779"/>
                    <a:pt x="9145" y="605"/>
                  </a:cubicBezTo>
                  <a:lnTo>
                    <a:pt x="7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8162295" y="3092823"/>
              <a:ext cx="68847" cy="29180"/>
            </a:xfrm>
            <a:custGeom>
              <a:avLst/>
              <a:gdLst/>
              <a:ahLst/>
              <a:cxnLst/>
              <a:rect l="l" t="t" r="r" b="b"/>
              <a:pathLst>
                <a:path w="2626" h="1113" extrusionOk="0">
                  <a:moveTo>
                    <a:pt x="2615" y="1"/>
                  </a:moveTo>
                  <a:lnTo>
                    <a:pt x="0" y="48"/>
                  </a:lnTo>
                  <a:lnTo>
                    <a:pt x="11" y="859"/>
                  </a:lnTo>
                  <a:cubicBezTo>
                    <a:pt x="412" y="1026"/>
                    <a:pt x="839" y="1113"/>
                    <a:pt x="1274" y="1113"/>
                  </a:cubicBezTo>
                  <a:cubicBezTo>
                    <a:pt x="1291" y="1113"/>
                    <a:pt x="1308" y="1113"/>
                    <a:pt x="1326" y="1112"/>
                  </a:cubicBezTo>
                  <a:cubicBezTo>
                    <a:pt x="1775" y="1105"/>
                    <a:pt x="2220" y="1004"/>
                    <a:pt x="2626" y="812"/>
                  </a:cubicBezTo>
                  <a:lnTo>
                    <a:pt x="2615"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8119744" y="2949256"/>
              <a:ext cx="172852" cy="155706"/>
            </a:xfrm>
            <a:custGeom>
              <a:avLst/>
              <a:gdLst/>
              <a:ahLst/>
              <a:cxnLst/>
              <a:rect l="l" t="t" r="r" b="b"/>
              <a:pathLst>
                <a:path w="6593" h="5939" extrusionOk="0">
                  <a:moveTo>
                    <a:pt x="5669" y="1"/>
                  </a:moveTo>
                  <a:lnTo>
                    <a:pt x="1" y="102"/>
                  </a:lnTo>
                  <a:lnTo>
                    <a:pt x="55" y="3151"/>
                  </a:lnTo>
                  <a:cubicBezTo>
                    <a:pt x="77" y="4633"/>
                    <a:pt x="1239" y="5846"/>
                    <a:pt x="2717" y="5933"/>
                  </a:cubicBezTo>
                  <a:cubicBezTo>
                    <a:pt x="2776" y="5936"/>
                    <a:pt x="2834" y="5938"/>
                    <a:pt x="2892" y="5938"/>
                  </a:cubicBezTo>
                  <a:cubicBezTo>
                    <a:pt x="4296" y="5938"/>
                    <a:pt x="5499" y="4900"/>
                    <a:pt x="5690" y="3492"/>
                  </a:cubicBezTo>
                  <a:lnTo>
                    <a:pt x="6053" y="3485"/>
                  </a:lnTo>
                  <a:cubicBezTo>
                    <a:pt x="6353" y="3481"/>
                    <a:pt x="6592" y="3231"/>
                    <a:pt x="6589" y="2930"/>
                  </a:cubicBezTo>
                  <a:cubicBezTo>
                    <a:pt x="6585" y="2632"/>
                    <a:pt x="6339" y="2394"/>
                    <a:pt x="6041" y="2394"/>
                  </a:cubicBezTo>
                  <a:cubicBezTo>
                    <a:pt x="6039" y="2394"/>
                    <a:pt x="6037" y="2394"/>
                    <a:pt x="6035" y="2394"/>
                  </a:cubicBezTo>
                  <a:lnTo>
                    <a:pt x="5709" y="2402"/>
                  </a:lnTo>
                  <a:lnTo>
                    <a:pt x="5669" y="1"/>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8206445" y="3000538"/>
              <a:ext cx="51675" cy="18064"/>
            </a:xfrm>
            <a:custGeom>
              <a:avLst/>
              <a:gdLst/>
              <a:ahLst/>
              <a:cxnLst/>
              <a:rect l="l" t="t" r="r" b="b"/>
              <a:pathLst>
                <a:path w="1971" h="689" extrusionOk="0">
                  <a:moveTo>
                    <a:pt x="1960" y="0"/>
                  </a:moveTo>
                  <a:lnTo>
                    <a:pt x="0" y="36"/>
                  </a:lnTo>
                  <a:lnTo>
                    <a:pt x="11" y="688"/>
                  </a:lnTo>
                  <a:lnTo>
                    <a:pt x="1971" y="656"/>
                  </a:lnTo>
                  <a:lnTo>
                    <a:pt x="1960"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8119744" y="2949649"/>
              <a:ext cx="130406" cy="155260"/>
            </a:xfrm>
            <a:custGeom>
              <a:avLst/>
              <a:gdLst/>
              <a:ahLst/>
              <a:cxnLst/>
              <a:rect l="l" t="t" r="r" b="b"/>
              <a:pathLst>
                <a:path w="4974" h="5922" extrusionOk="0">
                  <a:moveTo>
                    <a:pt x="4973" y="0"/>
                  </a:moveTo>
                  <a:lnTo>
                    <a:pt x="1" y="87"/>
                  </a:lnTo>
                  <a:lnTo>
                    <a:pt x="55" y="3136"/>
                  </a:lnTo>
                  <a:cubicBezTo>
                    <a:pt x="80" y="4683"/>
                    <a:pt x="1341" y="5922"/>
                    <a:pt x="2885" y="5922"/>
                  </a:cubicBezTo>
                  <a:cubicBezTo>
                    <a:pt x="2902" y="5922"/>
                    <a:pt x="2920" y="5922"/>
                    <a:pt x="2938" y="5922"/>
                  </a:cubicBezTo>
                  <a:cubicBezTo>
                    <a:pt x="3083" y="5918"/>
                    <a:pt x="3228" y="5903"/>
                    <a:pt x="3369" y="5878"/>
                  </a:cubicBezTo>
                  <a:cubicBezTo>
                    <a:pt x="2384" y="5740"/>
                    <a:pt x="1544" y="5096"/>
                    <a:pt x="1152" y="4183"/>
                  </a:cubicBezTo>
                  <a:cubicBezTo>
                    <a:pt x="1029" y="3890"/>
                    <a:pt x="1142" y="3549"/>
                    <a:pt x="1413" y="3386"/>
                  </a:cubicBezTo>
                  <a:cubicBezTo>
                    <a:pt x="2279" y="2861"/>
                    <a:pt x="3311" y="2111"/>
                    <a:pt x="4256" y="1119"/>
                  </a:cubicBezTo>
                  <a:cubicBezTo>
                    <a:pt x="4564" y="797"/>
                    <a:pt x="4807" y="417"/>
                    <a:pt x="4973"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8216224" y="2909930"/>
              <a:ext cx="64679" cy="104975"/>
            </a:xfrm>
            <a:custGeom>
              <a:avLst/>
              <a:gdLst/>
              <a:ahLst/>
              <a:cxnLst/>
              <a:rect l="l" t="t" r="r" b="b"/>
              <a:pathLst>
                <a:path w="2467" h="4004" extrusionOk="0">
                  <a:moveTo>
                    <a:pt x="686" y="1"/>
                  </a:moveTo>
                  <a:cubicBezTo>
                    <a:pt x="675" y="1"/>
                    <a:pt x="663" y="1"/>
                    <a:pt x="652" y="1"/>
                  </a:cubicBezTo>
                  <a:lnTo>
                    <a:pt x="0" y="12"/>
                  </a:lnTo>
                  <a:lnTo>
                    <a:pt x="29" y="1754"/>
                  </a:lnTo>
                  <a:cubicBezTo>
                    <a:pt x="1082" y="3972"/>
                    <a:pt x="2392" y="4003"/>
                    <a:pt x="2464" y="4003"/>
                  </a:cubicBezTo>
                  <a:cubicBezTo>
                    <a:pt x="2466" y="4003"/>
                    <a:pt x="2467" y="4003"/>
                    <a:pt x="2467" y="4003"/>
                  </a:cubicBezTo>
                  <a:lnTo>
                    <a:pt x="2427" y="1714"/>
                  </a:lnTo>
                  <a:cubicBezTo>
                    <a:pt x="2409" y="762"/>
                    <a:pt x="1634"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8099740" y="2899024"/>
              <a:ext cx="138927" cy="146634"/>
            </a:xfrm>
            <a:custGeom>
              <a:avLst/>
              <a:gdLst/>
              <a:ahLst/>
              <a:cxnLst/>
              <a:rect l="l" t="t" r="r" b="b"/>
              <a:pathLst>
                <a:path w="5299" h="5593" extrusionOk="0">
                  <a:moveTo>
                    <a:pt x="4034" y="0"/>
                  </a:moveTo>
                  <a:cubicBezTo>
                    <a:pt x="4023" y="0"/>
                    <a:pt x="4012" y="0"/>
                    <a:pt x="4002" y="1"/>
                  </a:cubicBezTo>
                  <a:lnTo>
                    <a:pt x="3567" y="8"/>
                  </a:lnTo>
                  <a:cubicBezTo>
                    <a:pt x="1771" y="37"/>
                    <a:pt x="61" y="1591"/>
                    <a:pt x="94" y="3554"/>
                  </a:cubicBezTo>
                  <a:cubicBezTo>
                    <a:pt x="108" y="4437"/>
                    <a:pt x="61" y="5024"/>
                    <a:pt x="18" y="5361"/>
                  </a:cubicBezTo>
                  <a:cubicBezTo>
                    <a:pt x="0" y="5487"/>
                    <a:pt x="104" y="5592"/>
                    <a:pt x="222" y="5592"/>
                  </a:cubicBezTo>
                  <a:cubicBezTo>
                    <a:pt x="249" y="5592"/>
                    <a:pt x="277" y="5587"/>
                    <a:pt x="304" y="5574"/>
                  </a:cubicBezTo>
                  <a:cubicBezTo>
                    <a:pt x="1068" y="5234"/>
                    <a:pt x="2948" y="4285"/>
                    <a:pt x="4548" y="2601"/>
                  </a:cubicBezTo>
                  <a:cubicBezTo>
                    <a:pt x="4802" y="2333"/>
                    <a:pt x="5001" y="2018"/>
                    <a:pt x="5139" y="1674"/>
                  </a:cubicBezTo>
                  <a:cubicBezTo>
                    <a:pt x="5298" y="1268"/>
                    <a:pt x="5258" y="794"/>
                    <a:pt x="4987" y="450"/>
                  </a:cubicBezTo>
                  <a:cubicBezTo>
                    <a:pt x="4835" y="258"/>
                    <a:pt x="4624" y="120"/>
                    <a:pt x="4393" y="51"/>
                  </a:cubicBezTo>
                  <a:cubicBezTo>
                    <a:pt x="4277" y="18"/>
                    <a:pt x="4154" y="0"/>
                    <a:pt x="4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8061252" y="2893623"/>
              <a:ext cx="274864" cy="367517"/>
            </a:xfrm>
            <a:custGeom>
              <a:avLst/>
              <a:gdLst/>
              <a:ahLst/>
              <a:cxnLst/>
              <a:rect l="l" t="t" r="r" b="b"/>
              <a:pathLst>
                <a:path w="10484" h="14018" extrusionOk="0">
                  <a:moveTo>
                    <a:pt x="6096" y="3013"/>
                  </a:moveTo>
                  <a:cubicBezTo>
                    <a:pt x="6332" y="3347"/>
                    <a:pt x="6610" y="3644"/>
                    <a:pt x="6925" y="3901"/>
                  </a:cubicBezTo>
                  <a:lnTo>
                    <a:pt x="6621" y="3904"/>
                  </a:lnTo>
                  <a:lnTo>
                    <a:pt x="6183" y="3915"/>
                  </a:lnTo>
                  <a:lnTo>
                    <a:pt x="5531" y="3926"/>
                  </a:lnTo>
                  <a:cubicBezTo>
                    <a:pt x="5408" y="3926"/>
                    <a:pt x="5314" y="4038"/>
                    <a:pt x="5332" y="4162"/>
                  </a:cubicBezTo>
                  <a:lnTo>
                    <a:pt x="5336" y="4162"/>
                  </a:lnTo>
                  <a:lnTo>
                    <a:pt x="5372" y="4404"/>
                  </a:lnTo>
                  <a:cubicBezTo>
                    <a:pt x="5289" y="4375"/>
                    <a:pt x="5202" y="4360"/>
                    <a:pt x="5115" y="4360"/>
                  </a:cubicBezTo>
                  <a:cubicBezTo>
                    <a:pt x="5021" y="4360"/>
                    <a:pt x="4926" y="4377"/>
                    <a:pt x="4836" y="4411"/>
                  </a:cubicBezTo>
                  <a:lnTo>
                    <a:pt x="4865" y="4169"/>
                  </a:lnTo>
                  <a:cubicBezTo>
                    <a:pt x="4868" y="4154"/>
                    <a:pt x="4868" y="4140"/>
                    <a:pt x="4865" y="4125"/>
                  </a:cubicBezTo>
                  <a:cubicBezTo>
                    <a:pt x="5299" y="3781"/>
                    <a:pt x="5712" y="3412"/>
                    <a:pt x="6096" y="3013"/>
                  </a:cubicBezTo>
                  <a:close/>
                  <a:moveTo>
                    <a:pt x="7266" y="4303"/>
                  </a:moveTo>
                  <a:lnTo>
                    <a:pt x="7175" y="5034"/>
                  </a:lnTo>
                  <a:cubicBezTo>
                    <a:pt x="7146" y="5259"/>
                    <a:pt x="6962" y="5426"/>
                    <a:pt x="6737" y="5429"/>
                  </a:cubicBezTo>
                  <a:lnTo>
                    <a:pt x="6534" y="5433"/>
                  </a:lnTo>
                  <a:cubicBezTo>
                    <a:pt x="6532" y="5433"/>
                    <a:pt x="6529" y="5433"/>
                    <a:pt x="6526" y="5433"/>
                  </a:cubicBezTo>
                  <a:cubicBezTo>
                    <a:pt x="6232" y="5433"/>
                    <a:pt x="5972" y="5242"/>
                    <a:pt x="5886" y="4958"/>
                  </a:cubicBezTo>
                  <a:cubicBezTo>
                    <a:pt x="5875" y="4922"/>
                    <a:pt x="5868" y="4890"/>
                    <a:pt x="5861" y="4853"/>
                  </a:cubicBezTo>
                  <a:cubicBezTo>
                    <a:pt x="5835" y="4701"/>
                    <a:pt x="5777" y="4328"/>
                    <a:pt x="5777" y="4328"/>
                  </a:cubicBezTo>
                  <a:lnTo>
                    <a:pt x="6194" y="4321"/>
                  </a:lnTo>
                  <a:lnTo>
                    <a:pt x="6628" y="4314"/>
                  </a:lnTo>
                  <a:lnTo>
                    <a:pt x="7266" y="4303"/>
                  </a:lnTo>
                  <a:close/>
                  <a:moveTo>
                    <a:pt x="4419" y="4469"/>
                  </a:moveTo>
                  <a:lnTo>
                    <a:pt x="4365" y="4897"/>
                  </a:lnTo>
                  <a:cubicBezTo>
                    <a:pt x="4365" y="4908"/>
                    <a:pt x="4347" y="4995"/>
                    <a:pt x="4340" y="5013"/>
                  </a:cubicBezTo>
                  <a:cubicBezTo>
                    <a:pt x="4253" y="5288"/>
                    <a:pt x="3999" y="5476"/>
                    <a:pt x="3713" y="5480"/>
                  </a:cubicBezTo>
                  <a:lnTo>
                    <a:pt x="3510" y="5483"/>
                  </a:lnTo>
                  <a:cubicBezTo>
                    <a:pt x="3506" y="5484"/>
                    <a:pt x="3503" y="5484"/>
                    <a:pt x="3499" y="5484"/>
                  </a:cubicBezTo>
                  <a:cubicBezTo>
                    <a:pt x="3358" y="5484"/>
                    <a:pt x="3229" y="5419"/>
                    <a:pt x="3144" y="5302"/>
                  </a:cubicBezTo>
                  <a:lnTo>
                    <a:pt x="3228" y="5255"/>
                  </a:lnTo>
                  <a:cubicBezTo>
                    <a:pt x="3347" y="5183"/>
                    <a:pt x="3474" y="5107"/>
                    <a:pt x="3604" y="5024"/>
                  </a:cubicBezTo>
                  <a:lnTo>
                    <a:pt x="3604" y="5034"/>
                  </a:lnTo>
                  <a:cubicBezTo>
                    <a:pt x="3608" y="5144"/>
                    <a:pt x="3699" y="5234"/>
                    <a:pt x="3811" y="5234"/>
                  </a:cubicBezTo>
                  <a:cubicBezTo>
                    <a:pt x="3814" y="5234"/>
                    <a:pt x="3816" y="5234"/>
                    <a:pt x="3818" y="5234"/>
                  </a:cubicBezTo>
                  <a:cubicBezTo>
                    <a:pt x="3930" y="5226"/>
                    <a:pt x="4017" y="5132"/>
                    <a:pt x="4014" y="5020"/>
                  </a:cubicBezTo>
                  <a:lnTo>
                    <a:pt x="4006" y="4759"/>
                  </a:lnTo>
                  <a:cubicBezTo>
                    <a:pt x="4140" y="4669"/>
                    <a:pt x="4278" y="4571"/>
                    <a:pt x="4419" y="4469"/>
                  </a:cubicBezTo>
                  <a:close/>
                  <a:moveTo>
                    <a:pt x="5473" y="409"/>
                  </a:moveTo>
                  <a:cubicBezTo>
                    <a:pt x="5582" y="409"/>
                    <a:pt x="5694" y="424"/>
                    <a:pt x="5799" y="457"/>
                  </a:cubicBezTo>
                  <a:cubicBezTo>
                    <a:pt x="6259" y="591"/>
                    <a:pt x="6560" y="1036"/>
                    <a:pt x="6531" y="1543"/>
                  </a:cubicBezTo>
                  <a:cubicBezTo>
                    <a:pt x="6523" y="1685"/>
                    <a:pt x="6631" y="1760"/>
                    <a:pt x="6737" y="1760"/>
                  </a:cubicBezTo>
                  <a:cubicBezTo>
                    <a:pt x="6835" y="1760"/>
                    <a:pt x="6931" y="1698"/>
                    <a:pt x="6940" y="1568"/>
                  </a:cubicBezTo>
                  <a:cubicBezTo>
                    <a:pt x="6951" y="1319"/>
                    <a:pt x="6904" y="1069"/>
                    <a:pt x="6802" y="844"/>
                  </a:cubicBezTo>
                  <a:lnTo>
                    <a:pt x="6802" y="844"/>
                  </a:lnTo>
                  <a:cubicBezTo>
                    <a:pt x="7556" y="945"/>
                    <a:pt x="8121" y="1583"/>
                    <a:pt x="8135" y="2340"/>
                  </a:cubicBezTo>
                  <a:lnTo>
                    <a:pt x="8164" y="4176"/>
                  </a:lnTo>
                  <a:cubicBezTo>
                    <a:pt x="7758" y="4002"/>
                    <a:pt x="6958" y="3575"/>
                    <a:pt x="6382" y="2709"/>
                  </a:cubicBezTo>
                  <a:cubicBezTo>
                    <a:pt x="6444" y="2640"/>
                    <a:pt x="6505" y="2568"/>
                    <a:pt x="6567" y="2499"/>
                  </a:cubicBezTo>
                  <a:cubicBezTo>
                    <a:pt x="6699" y="2345"/>
                    <a:pt x="6560" y="2157"/>
                    <a:pt x="6406" y="2157"/>
                  </a:cubicBezTo>
                  <a:cubicBezTo>
                    <a:pt x="6354" y="2157"/>
                    <a:pt x="6301" y="2179"/>
                    <a:pt x="6255" y="2231"/>
                  </a:cubicBezTo>
                  <a:cubicBezTo>
                    <a:pt x="4618" y="4154"/>
                    <a:pt x="2496" y="5230"/>
                    <a:pt x="1688" y="5592"/>
                  </a:cubicBezTo>
                  <a:cubicBezTo>
                    <a:pt x="1732" y="5244"/>
                    <a:pt x="1779" y="4650"/>
                    <a:pt x="1765" y="3760"/>
                  </a:cubicBezTo>
                  <a:cubicBezTo>
                    <a:pt x="1750" y="2887"/>
                    <a:pt x="2101" y="2054"/>
                    <a:pt x="2753" y="1409"/>
                  </a:cubicBezTo>
                  <a:cubicBezTo>
                    <a:pt x="3380" y="793"/>
                    <a:pt x="4209" y="431"/>
                    <a:pt x="5035" y="417"/>
                  </a:cubicBezTo>
                  <a:lnTo>
                    <a:pt x="5473" y="409"/>
                  </a:lnTo>
                  <a:close/>
                  <a:moveTo>
                    <a:pt x="7668" y="4390"/>
                  </a:moveTo>
                  <a:lnTo>
                    <a:pt x="7758" y="4433"/>
                  </a:lnTo>
                  <a:cubicBezTo>
                    <a:pt x="7816" y="4604"/>
                    <a:pt x="7975" y="4723"/>
                    <a:pt x="8156" y="4723"/>
                  </a:cubicBezTo>
                  <a:cubicBezTo>
                    <a:pt x="8159" y="4723"/>
                    <a:pt x="8161" y="4723"/>
                    <a:pt x="8164" y="4723"/>
                  </a:cubicBezTo>
                  <a:lnTo>
                    <a:pt x="8273" y="4723"/>
                  </a:lnTo>
                  <a:cubicBezTo>
                    <a:pt x="8275" y="4723"/>
                    <a:pt x="8277" y="4723"/>
                    <a:pt x="8280" y="4723"/>
                  </a:cubicBezTo>
                  <a:cubicBezTo>
                    <a:pt x="8465" y="4723"/>
                    <a:pt x="8617" y="4870"/>
                    <a:pt x="8620" y="5056"/>
                  </a:cubicBezTo>
                  <a:cubicBezTo>
                    <a:pt x="8624" y="5244"/>
                    <a:pt x="8472" y="5400"/>
                    <a:pt x="8287" y="5404"/>
                  </a:cubicBezTo>
                  <a:lnTo>
                    <a:pt x="8153" y="5407"/>
                  </a:lnTo>
                  <a:cubicBezTo>
                    <a:pt x="8161" y="5265"/>
                    <a:pt x="8053" y="5191"/>
                    <a:pt x="7947" y="5191"/>
                  </a:cubicBezTo>
                  <a:cubicBezTo>
                    <a:pt x="7850" y="5191"/>
                    <a:pt x="7755" y="5253"/>
                    <a:pt x="7748" y="5382"/>
                  </a:cubicBezTo>
                  <a:cubicBezTo>
                    <a:pt x="7686" y="6385"/>
                    <a:pt x="7059" y="7269"/>
                    <a:pt x="6132" y="7653"/>
                  </a:cubicBezTo>
                  <a:cubicBezTo>
                    <a:pt x="5806" y="7789"/>
                    <a:pt x="5463" y="7856"/>
                    <a:pt x="5122" y="7856"/>
                  </a:cubicBezTo>
                  <a:cubicBezTo>
                    <a:pt x="4494" y="7856"/>
                    <a:pt x="3874" y="7630"/>
                    <a:pt x="3383" y="7200"/>
                  </a:cubicBezTo>
                  <a:cubicBezTo>
                    <a:pt x="2923" y="6798"/>
                    <a:pt x="2619" y="6248"/>
                    <a:pt x="2521" y="5643"/>
                  </a:cubicBezTo>
                  <a:cubicBezTo>
                    <a:pt x="2605" y="5599"/>
                    <a:pt x="2695" y="5552"/>
                    <a:pt x="2786" y="5505"/>
                  </a:cubicBezTo>
                  <a:cubicBezTo>
                    <a:pt x="2941" y="5746"/>
                    <a:pt x="3211" y="5893"/>
                    <a:pt x="3497" y="5893"/>
                  </a:cubicBezTo>
                  <a:cubicBezTo>
                    <a:pt x="3504" y="5893"/>
                    <a:pt x="3511" y="5893"/>
                    <a:pt x="3517" y="5893"/>
                  </a:cubicBezTo>
                  <a:lnTo>
                    <a:pt x="3720" y="5889"/>
                  </a:lnTo>
                  <a:cubicBezTo>
                    <a:pt x="4220" y="5878"/>
                    <a:pt x="4647" y="5527"/>
                    <a:pt x="4752" y="5038"/>
                  </a:cubicBezTo>
                  <a:cubicBezTo>
                    <a:pt x="4808" y="4858"/>
                    <a:pt x="4963" y="4767"/>
                    <a:pt x="5118" y="4767"/>
                  </a:cubicBezTo>
                  <a:cubicBezTo>
                    <a:pt x="5268" y="4767"/>
                    <a:pt x="5418" y="4852"/>
                    <a:pt x="5477" y="5024"/>
                  </a:cubicBezTo>
                  <a:cubicBezTo>
                    <a:pt x="5599" y="5506"/>
                    <a:pt x="6037" y="5842"/>
                    <a:pt x="6534" y="5842"/>
                  </a:cubicBezTo>
                  <a:cubicBezTo>
                    <a:pt x="6536" y="5842"/>
                    <a:pt x="6539" y="5842"/>
                    <a:pt x="6542" y="5842"/>
                  </a:cubicBezTo>
                  <a:lnTo>
                    <a:pt x="6744" y="5838"/>
                  </a:lnTo>
                  <a:cubicBezTo>
                    <a:pt x="7168" y="5828"/>
                    <a:pt x="7527" y="5509"/>
                    <a:pt x="7581" y="5085"/>
                  </a:cubicBezTo>
                  <a:lnTo>
                    <a:pt x="7668" y="4390"/>
                  </a:lnTo>
                  <a:close/>
                  <a:moveTo>
                    <a:pt x="6270" y="8037"/>
                  </a:moveTo>
                  <a:lnTo>
                    <a:pt x="6284" y="8729"/>
                  </a:lnTo>
                  <a:cubicBezTo>
                    <a:pt x="6292" y="9185"/>
                    <a:pt x="6585" y="9587"/>
                    <a:pt x="7020" y="9732"/>
                  </a:cubicBezTo>
                  <a:lnTo>
                    <a:pt x="7338" y="9840"/>
                  </a:lnTo>
                  <a:lnTo>
                    <a:pt x="7165" y="10253"/>
                  </a:lnTo>
                  <a:cubicBezTo>
                    <a:pt x="6835" y="11032"/>
                    <a:pt x="6074" y="11546"/>
                    <a:pt x="5227" y="11561"/>
                  </a:cubicBezTo>
                  <a:cubicBezTo>
                    <a:pt x="5215" y="11561"/>
                    <a:pt x="5202" y="11561"/>
                    <a:pt x="5190" y="11561"/>
                  </a:cubicBezTo>
                  <a:cubicBezTo>
                    <a:pt x="4357" y="11561"/>
                    <a:pt x="3599" y="11079"/>
                    <a:pt x="3249" y="10322"/>
                  </a:cubicBezTo>
                  <a:lnTo>
                    <a:pt x="3057" y="9913"/>
                  </a:lnTo>
                  <a:lnTo>
                    <a:pt x="3376" y="9793"/>
                  </a:lnTo>
                  <a:cubicBezTo>
                    <a:pt x="3804" y="9634"/>
                    <a:pt x="4082" y="9225"/>
                    <a:pt x="4075" y="8768"/>
                  </a:cubicBezTo>
                  <a:lnTo>
                    <a:pt x="4064" y="8073"/>
                  </a:lnTo>
                  <a:lnTo>
                    <a:pt x="4064" y="8073"/>
                  </a:lnTo>
                  <a:cubicBezTo>
                    <a:pt x="4405" y="8199"/>
                    <a:pt x="4762" y="8262"/>
                    <a:pt x="5119" y="8262"/>
                  </a:cubicBezTo>
                  <a:cubicBezTo>
                    <a:pt x="5511" y="8262"/>
                    <a:pt x="5902" y="8186"/>
                    <a:pt x="6270" y="8037"/>
                  </a:cubicBezTo>
                  <a:close/>
                  <a:moveTo>
                    <a:pt x="5462" y="0"/>
                  </a:moveTo>
                  <a:lnTo>
                    <a:pt x="5028" y="11"/>
                  </a:lnTo>
                  <a:cubicBezTo>
                    <a:pt x="4101" y="26"/>
                    <a:pt x="3166" y="428"/>
                    <a:pt x="2467" y="1119"/>
                  </a:cubicBezTo>
                  <a:cubicBezTo>
                    <a:pt x="1732" y="1844"/>
                    <a:pt x="1337" y="2782"/>
                    <a:pt x="1355" y="3763"/>
                  </a:cubicBezTo>
                  <a:cubicBezTo>
                    <a:pt x="1381" y="5234"/>
                    <a:pt x="1229" y="5871"/>
                    <a:pt x="1225" y="5875"/>
                  </a:cubicBezTo>
                  <a:cubicBezTo>
                    <a:pt x="1191" y="6009"/>
                    <a:pt x="1297" y="6131"/>
                    <a:pt x="1424" y="6131"/>
                  </a:cubicBezTo>
                  <a:cubicBezTo>
                    <a:pt x="1448" y="6131"/>
                    <a:pt x="1472" y="6126"/>
                    <a:pt x="1497" y="6117"/>
                  </a:cubicBezTo>
                  <a:cubicBezTo>
                    <a:pt x="1511" y="6110"/>
                    <a:pt x="1754" y="6019"/>
                    <a:pt x="2141" y="5831"/>
                  </a:cubicBezTo>
                  <a:cubicBezTo>
                    <a:pt x="2319" y="6704"/>
                    <a:pt x="2873" y="7457"/>
                    <a:pt x="3651" y="7885"/>
                  </a:cubicBezTo>
                  <a:lnTo>
                    <a:pt x="3666" y="8776"/>
                  </a:lnTo>
                  <a:cubicBezTo>
                    <a:pt x="3673" y="9058"/>
                    <a:pt x="3496" y="9315"/>
                    <a:pt x="3231" y="9413"/>
                  </a:cubicBezTo>
                  <a:lnTo>
                    <a:pt x="997" y="10246"/>
                  </a:lnTo>
                  <a:cubicBezTo>
                    <a:pt x="396" y="10471"/>
                    <a:pt x="1" y="11046"/>
                    <a:pt x="12" y="11687"/>
                  </a:cubicBezTo>
                  <a:lnTo>
                    <a:pt x="48" y="13817"/>
                  </a:lnTo>
                  <a:cubicBezTo>
                    <a:pt x="50" y="13951"/>
                    <a:pt x="150" y="14017"/>
                    <a:pt x="251" y="14017"/>
                  </a:cubicBezTo>
                  <a:cubicBezTo>
                    <a:pt x="355" y="14017"/>
                    <a:pt x="459" y="13947"/>
                    <a:pt x="457" y="13810"/>
                  </a:cubicBezTo>
                  <a:lnTo>
                    <a:pt x="421" y="11680"/>
                  </a:lnTo>
                  <a:cubicBezTo>
                    <a:pt x="417" y="11499"/>
                    <a:pt x="457" y="11322"/>
                    <a:pt x="540" y="11159"/>
                  </a:cubicBezTo>
                  <a:lnTo>
                    <a:pt x="761" y="11340"/>
                  </a:lnTo>
                  <a:cubicBezTo>
                    <a:pt x="804" y="11375"/>
                    <a:pt x="849" y="11390"/>
                    <a:pt x="892" y="11390"/>
                  </a:cubicBezTo>
                  <a:cubicBezTo>
                    <a:pt x="1058" y="11390"/>
                    <a:pt x="1189" y="11163"/>
                    <a:pt x="1022" y="11025"/>
                  </a:cubicBezTo>
                  <a:lnTo>
                    <a:pt x="790" y="10833"/>
                  </a:lnTo>
                  <a:cubicBezTo>
                    <a:pt x="892" y="10746"/>
                    <a:pt x="1011" y="10673"/>
                    <a:pt x="1138" y="10626"/>
                  </a:cubicBezTo>
                  <a:lnTo>
                    <a:pt x="2674" y="10054"/>
                  </a:lnTo>
                  <a:lnTo>
                    <a:pt x="2876" y="10492"/>
                  </a:lnTo>
                  <a:cubicBezTo>
                    <a:pt x="3294" y="11391"/>
                    <a:pt x="4199" y="11967"/>
                    <a:pt x="5188" y="11967"/>
                  </a:cubicBezTo>
                  <a:cubicBezTo>
                    <a:pt x="5204" y="11967"/>
                    <a:pt x="5219" y="11967"/>
                    <a:pt x="5234" y="11966"/>
                  </a:cubicBezTo>
                  <a:cubicBezTo>
                    <a:pt x="6241" y="11948"/>
                    <a:pt x="7146" y="11340"/>
                    <a:pt x="7541" y="10409"/>
                  </a:cubicBezTo>
                  <a:lnTo>
                    <a:pt x="7726" y="9967"/>
                  </a:lnTo>
                  <a:lnTo>
                    <a:pt x="9283" y="10485"/>
                  </a:lnTo>
                  <a:cubicBezTo>
                    <a:pt x="9410" y="10529"/>
                    <a:pt x="9529" y="10597"/>
                    <a:pt x="9635" y="10681"/>
                  </a:cubicBezTo>
                  <a:lnTo>
                    <a:pt x="8668" y="11539"/>
                  </a:lnTo>
                  <a:cubicBezTo>
                    <a:pt x="8432" y="11749"/>
                    <a:pt x="8302" y="12050"/>
                    <a:pt x="8305" y="12361"/>
                  </a:cubicBezTo>
                  <a:lnTo>
                    <a:pt x="8331" y="13672"/>
                  </a:lnTo>
                  <a:cubicBezTo>
                    <a:pt x="8332" y="13804"/>
                    <a:pt x="8431" y="13869"/>
                    <a:pt x="8531" y="13869"/>
                  </a:cubicBezTo>
                  <a:cubicBezTo>
                    <a:pt x="8634" y="13869"/>
                    <a:pt x="8738" y="13799"/>
                    <a:pt x="8736" y="13661"/>
                  </a:cubicBezTo>
                  <a:lnTo>
                    <a:pt x="8715" y="12354"/>
                  </a:lnTo>
                  <a:cubicBezTo>
                    <a:pt x="8711" y="12162"/>
                    <a:pt x="8794" y="11974"/>
                    <a:pt x="8939" y="11843"/>
                  </a:cubicBezTo>
                  <a:lnTo>
                    <a:pt x="9895" y="10996"/>
                  </a:lnTo>
                  <a:cubicBezTo>
                    <a:pt x="9986" y="11155"/>
                    <a:pt x="10033" y="11333"/>
                    <a:pt x="10037" y="11514"/>
                  </a:cubicBezTo>
                  <a:lnTo>
                    <a:pt x="10073" y="13643"/>
                  </a:lnTo>
                  <a:cubicBezTo>
                    <a:pt x="10076" y="13777"/>
                    <a:pt x="10177" y="13843"/>
                    <a:pt x="10277" y="13843"/>
                  </a:cubicBezTo>
                  <a:cubicBezTo>
                    <a:pt x="10381" y="13843"/>
                    <a:pt x="10484" y="13774"/>
                    <a:pt x="10482" y="13636"/>
                  </a:cubicBezTo>
                  <a:lnTo>
                    <a:pt x="10446" y="11506"/>
                  </a:lnTo>
                  <a:cubicBezTo>
                    <a:pt x="10431" y="10869"/>
                    <a:pt x="10018" y="10304"/>
                    <a:pt x="9410" y="10101"/>
                  </a:cubicBezTo>
                  <a:lnTo>
                    <a:pt x="7146" y="9344"/>
                  </a:lnTo>
                  <a:cubicBezTo>
                    <a:pt x="6878" y="9257"/>
                    <a:pt x="6697" y="9007"/>
                    <a:pt x="6690" y="8725"/>
                  </a:cubicBezTo>
                  <a:lnTo>
                    <a:pt x="6676" y="7834"/>
                  </a:lnTo>
                  <a:cubicBezTo>
                    <a:pt x="7414" y="7392"/>
                    <a:pt x="7932" y="6657"/>
                    <a:pt x="8099" y="5813"/>
                  </a:cubicBezTo>
                  <a:lnTo>
                    <a:pt x="8291" y="5813"/>
                  </a:lnTo>
                  <a:cubicBezTo>
                    <a:pt x="8642" y="5806"/>
                    <a:pt x="8943" y="5556"/>
                    <a:pt x="9012" y="5212"/>
                  </a:cubicBezTo>
                  <a:cubicBezTo>
                    <a:pt x="9080" y="4864"/>
                    <a:pt x="8899" y="4520"/>
                    <a:pt x="8577" y="4379"/>
                  </a:cubicBezTo>
                  <a:lnTo>
                    <a:pt x="8544" y="2333"/>
                  </a:lnTo>
                  <a:cubicBezTo>
                    <a:pt x="8523" y="1268"/>
                    <a:pt x="7657" y="420"/>
                    <a:pt x="6597" y="420"/>
                  </a:cubicBezTo>
                  <a:cubicBezTo>
                    <a:pt x="6586" y="420"/>
                    <a:pt x="6575" y="420"/>
                    <a:pt x="6563" y="420"/>
                  </a:cubicBezTo>
                  <a:lnTo>
                    <a:pt x="6516" y="420"/>
                  </a:lnTo>
                  <a:cubicBezTo>
                    <a:pt x="6350" y="250"/>
                    <a:pt x="6143" y="127"/>
                    <a:pt x="5915" y="62"/>
                  </a:cubicBezTo>
                  <a:cubicBezTo>
                    <a:pt x="5770" y="18"/>
                    <a:pt x="5618"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8171051" y="3053418"/>
              <a:ext cx="49630" cy="16832"/>
            </a:xfrm>
            <a:custGeom>
              <a:avLst/>
              <a:gdLst/>
              <a:ahLst/>
              <a:cxnLst/>
              <a:rect l="l" t="t" r="r" b="b"/>
              <a:pathLst>
                <a:path w="1893" h="642" extrusionOk="0">
                  <a:moveTo>
                    <a:pt x="1600" y="0"/>
                  </a:moveTo>
                  <a:cubicBezTo>
                    <a:pt x="1551" y="0"/>
                    <a:pt x="1501" y="20"/>
                    <a:pt x="1455" y="66"/>
                  </a:cubicBezTo>
                  <a:cubicBezTo>
                    <a:pt x="1383" y="142"/>
                    <a:pt x="1205" y="229"/>
                    <a:pt x="948" y="232"/>
                  </a:cubicBezTo>
                  <a:cubicBezTo>
                    <a:pt x="938" y="233"/>
                    <a:pt x="927" y="233"/>
                    <a:pt x="917" y="233"/>
                  </a:cubicBezTo>
                  <a:cubicBezTo>
                    <a:pt x="677" y="233"/>
                    <a:pt x="507" y="153"/>
                    <a:pt x="434" y="84"/>
                  </a:cubicBezTo>
                  <a:cubicBezTo>
                    <a:pt x="390" y="41"/>
                    <a:pt x="342" y="24"/>
                    <a:pt x="295" y="24"/>
                  </a:cubicBezTo>
                  <a:cubicBezTo>
                    <a:pt x="136" y="24"/>
                    <a:pt x="1" y="234"/>
                    <a:pt x="155" y="377"/>
                  </a:cubicBezTo>
                  <a:cubicBezTo>
                    <a:pt x="327" y="542"/>
                    <a:pt x="613" y="642"/>
                    <a:pt x="923" y="642"/>
                  </a:cubicBezTo>
                  <a:cubicBezTo>
                    <a:pt x="934" y="642"/>
                    <a:pt x="945" y="642"/>
                    <a:pt x="956" y="642"/>
                  </a:cubicBezTo>
                  <a:cubicBezTo>
                    <a:pt x="1278" y="638"/>
                    <a:pt x="1575" y="526"/>
                    <a:pt x="1749" y="352"/>
                  </a:cubicBezTo>
                  <a:cubicBezTo>
                    <a:pt x="1893" y="202"/>
                    <a:pt x="1758" y="0"/>
                    <a:pt x="1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8224142" y="3013227"/>
              <a:ext cx="10906" cy="16491"/>
            </a:xfrm>
            <a:custGeom>
              <a:avLst/>
              <a:gdLst/>
              <a:ahLst/>
              <a:cxnLst/>
              <a:rect l="l" t="t" r="r" b="b"/>
              <a:pathLst>
                <a:path w="416" h="629" extrusionOk="0">
                  <a:moveTo>
                    <a:pt x="207" y="1"/>
                  </a:moveTo>
                  <a:cubicBezTo>
                    <a:pt x="104" y="1"/>
                    <a:pt x="1" y="70"/>
                    <a:pt x="3" y="208"/>
                  </a:cubicBezTo>
                  <a:lnTo>
                    <a:pt x="6" y="425"/>
                  </a:lnTo>
                  <a:cubicBezTo>
                    <a:pt x="6" y="538"/>
                    <a:pt x="100" y="628"/>
                    <a:pt x="213" y="628"/>
                  </a:cubicBezTo>
                  <a:cubicBezTo>
                    <a:pt x="325" y="624"/>
                    <a:pt x="415" y="530"/>
                    <a:pt x="412" y="418"/>
                  </a:cubicBezTo>
                  <a:lnTo>
                    <a:pt x="408" y="201"/>
                  </a:lnTo>
                  <a:cubicBezTo>
                    <a:pt x="406" y="67"/>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8093343" y="3195098"/>
              <a:ext cx="25614" cy="65177"/>
            </a:xfrm>
            <a:custGeom>
              <a:avLst/>
              <a:gdLst/>
              <a:ahLst/>
              <a:cxnLst/>
              <a:rect l="l" t="t" r="r" b="b"/>
              <a:pathLst>
                <a:path w="977" h="2486" extrusionOk="0">
                  <a:moveTo>
                    <a:pt x="297" y="0"/>
                  </a:moveTo>
                  <a:cubicBezTo>
                    <a:pt x="131" y="0"/>
                    <a:pt x="1" y="227"/>
                    <a:pt x="167" y="362"/>
                  </a:cubicBezTo>
                  <a:lnTo>
                    <a:pt x="305" y="475"/>
                  </a:lnTo>
                  <a:cubicBezTo>
                    <a:pt x="454" y="598"/>
                    <a:pt x="541" y="782"/>
                    <a:pt x="544" y="978"/>
                  </a:cubicBezTo>
                  <a:lnTo>
                    <a:pt x="570" y="2285"/>
                  </a:lnTo>
                  <a:cubicBezTo>
                    <a:pt x="571" y="2419"/>
                    <a:pt x="671" y="2486"/>
                    <a:pt x="771" y="2486"/>
                  </a:cubicBezTo>
                  <a:cubicBezTo>
                    <a:pt x="874" y="2486"/>
                    <a:pt x="977" y="2416"/>
                    <a:pt x="975" y="2278"/>
                  </a:cubicBezTo>
                  <a:lnTo>
                    <a:pt x="953" y="971"/>
                  </a:lnTo>
                  <a:cubicBezTo>
                    <a:pt x="946" y="656"/>
                    <a:pt x="805" y="359"/>
                    <a:pt x="562" y="159"/>
                  </a:cubicBezTo>
                  <a:lnTo>
                    <a:pt x="428" y="51"/>
                  </a:lnTo>
                  <a:cubicBezTo>
                    <a:pt x="385" y="15"/>
                    <a:pt x="34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32"/>
          <p:cNvGrpSpPr/>
          <p:nvPr/>
        </p:nvGrpSpPr>
        <p:grpSpPr>
          <a:xfrm>
            <a:off x="3267330" y="1848168"/>
            <a:ext cx="1180591" cy="1180591"/>
            <a:chOff x="6599039" y="1837360"/>
            <a:chExt cx="1107600" cy="1107600"/>
          </a:xfrm>
        </p:grpSpPr>
        <p:sp>
          <p:nvSpPr>
            <p:cNvPr id="1218" name="Google Shape;1218;p32"/>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flipH="1">
              <a:off x="6599039" y="1837360"/>
              <a:ext cx="1107600" cy="1107600"/>
            </a:xfrm>
            <a:prstGeom prst="blockArc">
              <a:avLst>
                <a:gd name="adj1" fmla="val 9552530"/>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220" name="Google Shape;1220;p32"/>
          <p:cNvGrpSpPr/>
          <p:nvPr/>
        </p:nvGrpSpPr>
        <p:grpSpPr>
          <a:xfrm>
            <a:off x="4696080" y="1848168"/>
            <a:ext cx="1180591" cy="1180591"/>
            <a:chOff x="6599039" y="1837360"/>
            <a:chExt cx="1107600" cy="1107600"/>
          </a:xfrm>
        </p:grpSpPr>
        <p:sp>
          <p:nvSpPr>
            <p:cNvPr id="1221" name="Google Shape;1221;p32"/>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flipH="1">
              <a:off x="6599039" y="1837360"/>
              <a:ext cx="1107600" cy="1107600"/>
            </a:xfrm>
            <a:prstGeom prst="blockArc">
              <a:avLst>
                <a:gd name="adj1" fmla="val 1344797"/>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223" name="Google Shape;1223;p32"/>
          <p:cNvGrpSpPr/>
          <p:nvPr/>
        </p:nvGrpSpPr>
        <p:grpSpPr>
          <a:xfrm>
            <a:off x="6634463" y="1848168"/>
            <a:ext cx="1180591" cy="1180591"/>
            <a:chOff x="6599039" y="1837360"/>
            <a:chExt cx="1107600" cy="1107600"/>
          </a:xfrm>
        </p:grpSpPr>
        <p:sp>
          <p:nvSpPr>
            <p:cNvPr id="1224" name="Google Shape;1224;p32"/>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flipH="1">
              <a:off x="6599039" y="1837360"/>
              <a:ext cx="1107600" cy="1107600"/>
            </a:xfrm>
            <a:prstGeom prst="blockArc">
              <a:avLst>
                <a:gd name="adj1" fmla="val 4602301"/>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226" name="Google Shape;1226;p32"/>
          <p:cNvGrpSpPr/>
          <p:nvPr/>
        </p:nvGrpSpPr>
        <p:grpSpPr>
          <a:xfrm>
            <a:off x="5013834" y="2186838"/>
            <a:ext cx="545082" cy="503250"/>
            <a:chOff x="5372362" y="2097706"/>
            <a:chExt cx="545082" cy="503250"/>
          </a:xfrm>
        </p:grpSpPr>
        <p:sp>
          <p:nvSpPr>
            <p:cNvPr id="1227" name="Google Shape;1227;p32"/>
            <p:cNvSpPr/>
            <p:nvPr/>
          </p:nvSpPr>
          <p:spPr>
            <a:xfrm>
              <a:off x="5634211" y="2208212"/>
              <a:ext cx="53594" cy="304269"/>
            </a:xfrm>
            <a:custGeom>
              <a:avLst/>
              <a:gdLst/>
              <a:ahLst/>
              <a:cxnLst/>
              <a:rect l="l" t="t" r="r" b="b"/>
              <a:pathLst>
                <a:path w="3554" h="20177" extrusionOk="0">
                  <a:moveTo>
                    <a:pt x="1" y="0"/>
                  </a:moveTo>
                  <a:lnTo>
                    <a:pt x="1" y="20177"/>
                  </a:lnTo>
                  <a:cubicBezTo>
                    <a:pt x="656" y="20177"/>
                    <a:pt x="1312" y="20155"/>
                    <a:pt x="1968" y="20071"/>
                  </a:cubicBezTo>
                  <a:cubicBezTo>
                    <a:pt x="3554" y="9348"/>
                    <a:pt x="1968" y="7910"/>
                    <a:pt x="1968" y="148"/>
                  </a:cubicBezTo>
                  <a:cubicBezTo>
                    <a:pt x="1312" y="42"/>
                    <a:pt x="656" y="0"/>
                    <a:pt x="1" y="0"/>
                  </a:cubicBezTo>
                  <a:close/>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5634211" y="2488233"/>
              <a:ext cx="32874" cy="24249"/>
            </a:xfrm>
            <a:custGeom>
              <a:avLst/>
              <a:gdLst/>
              <a:ahLst/>
              <a:cxnLst/>
              <a:rect l="l" t="t" r="r" b="b"/>
              <a:pathLst>
                <a:path w="2180" h="1608" extrusionOk="0">
                  <a:moveTo>
                    <a:pt x="1" y="148"/>
                  </a:moveTo>
                  <a:lnTo>
                    <a:pt x="1" y="1608"/>
                  </a:lnTo>
                  <a:cubicBezTo>
                    <a:pt x="656" y="1608"/>
                    <a:pt x="1312" y="1586"/>
                    <a:pt x="1968" y="1502"/>
                  </a:cubicBezTo>
                  <a:cubicBezTo>
                    <a:pt x="2031" y="973"/>
                    <a:pt x="2116" y="465"/>
                    <a:pt x="2179" y="0"/>
                  </a:cubicBezTo>
                  <a:cubicBezTo>
                    <a:pt x="1460" y="106"/>
                    <a:pt x="720" y="148"/>
                    <a:pt x="1" y="148"/>
                  </a:cubicBezTo>
                  <a:close/>
                  <a:moveTo>
                    <a:pt x="1" y="148"/>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5580632" y="2208212"/>
              <a:ext cx="53594" cy="304269"/>
            </a:xfrm>
            <a:custGeom>
              <a:avLst/>
              <a:gdLst/>
              <a:ahLst/>
              <a:cxnLst/>
              <a:rect l="l" t="t" r="r" b="b"/>
              <a:pathLst>
                <a:path w="3554" h="20177" extrusionOk="0">
                  <a:moveTo>
                    <a:pt x="3554" y="20177"/>
                  </a:moveTo>
                  <a:lnTo>
                    <a:pt x="3554" y="0"/>
                  </a:lnTo>
                  <a:cubicBezTo>
                    <a:pt x="2898" y="0"/>
                    <a:pt x="2242" y="42"/>
                    <a:pt x="1608" y="148"/>
                  </a:cubicBezTo>
                  <a:cubicBezTo>
                    <a:pt x="1608" y="7931"/>
                    <a:pt x="1" y="9348"/>
                    <a:pt x="1608" y="20071"/>
                  </a:cubicBezTo>
                  <a:cubicBezTo>
                    <a:pt x="2242" y="20134"/>
                    <a:pt x="2898" y="20177"/>
                    <a:pt x="3554" y="20177"/>
                  </a:cubicBezTo>
                  <a:close/>
                  <a:moveTo>
                    <a:pt x="3554" y="20177"/>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5601683" y="2488233"/>
              <a:ext cx="32543" cy="24249"/>
            </a:xfrm>
            <a:custGeom>
              <a:avLst/>
              <a:gdLst/>
              <a:ahLst/>
              <a:cxnLst/>
              <a:rect l="l" t="t" r="r" b="b"/>
              <a:pathLst>
                <a:path w="2158" h="1608" extrusionOk="0">
                  <a:moveTo>
                    <a:pt x="2158" y="1608"/>
                  </a:moveTo>
                  <a:lnTo>
                    <a:pt x="2158" y="148"/>
                  </a:lnTo>
                  <a:cubicBezTo>
                    <a:pt x="1439" y="148"/>
                    <a:pt x="719" y="106"/>
                    <a:pt x="0" y="0"/>
                  </a:cubicBezTo>
                  <a:cubicBezTo>
                    <a:pt x="64" y="487"/>
                    <a:pt x="127" y="973"/>
                    <a:pt x="212" y="1502"/>
                  </a:cubicBezTo>
                  <a:cubicBezTo>
                    <a:pt x="846" y="1586"/>
                    <a:pt x="1502" y="1608"/>
                    <a:pt x="2158" y="1608"/>
                  </a:cubicBezTo>
                  <a:close/>
                  <a:moveTo>
                    <a:pt x="2158" y="1608"/>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5450506" y="2210444"/>
              <a:ext cx="154374" cy="300439"/>
            </a:xfrm>
            <a:custGeom>
              <a:avLst/>
              <a:gdLst/>
              <a:ahLst/>
              <a:cxnLst/>
              <a:rect l="l" t="t" r="r" b="b"/>
              <a:pathLst>
                <a:path w="10237" h="19923" extrusionOk="0">
                  <a:moveTo>
                    <a:pt x="10237" y="19923"/>
                  </a:moveTo>
                  <a:cubicBezTo>
                    <a:pt x="8630" y="9200"/>
                    <a:pt x="10237" y="7762"/>
                    <a:pt x="10237" y="0"/>
                  </a:cubicBezTo>
                  <a:cubicBezTo>
                    <a:pt x="2750" y="1142"/>
                    <a:pt x="1354" y="8777"/>
                    <a:pt x="1" y="10723"/>
                  </a:cubicBezTo>
                  <a:cubicBezTo>
                    <a:pt x="1312" y="11463"/>
                    <a:pt x="2094" y="13134"/>
                    <a:pt x="2560" y="14487"/>
                  </a:cubicBezTo>
                  <a:cubicBezTo>
                    <a:pt x="3934" y="14974"/>
                    <a:pt x="4675" y="16201"/>
                    <a:pt x="5098" y="17152"/>
                  </a:cubicBezTo>
                  <a:cubicBezTo>
                    <a:pt x="6493" y="17681"/>
                    <a:pt x="6113" y="18527"/>
                    <a:pt x="7361" y="19119"/>
                  </a:cubicBezTo>
                  <a:cubicBezTo>
                    <a:pt x="8270" y="19542"/>
                    <a:pt x="9243" y="19817"/>
                    <a:pt x="10237" y="19923"/>
                  </a:cubicBezTo>
                  <a:close/>
                  <a:moveTo>
                    <a:pt x="10237" y="19923"/>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2"/>
            <p:cNvSpPr/>
            <p:nvPr/>
          </p:nvSpPr>
          <p:spPr>
            <a:xfrm>
              <a:off x="5663873" y="2210444"/>
              <a:ext cx="154374" cy="300439"/>
            </a:xfrm>
            <a:custGeom>
              <a:avLst/>
              <a:gdLst/>
              <a:ahLst/>
              <a:cxnLst/>
              <a:rect l="l" t="t" r="r" b="b"/>
              <a:pathLst>
                <a:path w="10237" h="19923" extrusionOk="0">
                  <a:moveTo>
                    <a:pt x="1" y="0"/>
                  </a:moveTo>
                  <a:cubicBezTo>
                    <a:pt x="1" y="7783"/>
                    <a:pt x="1587" y="9200"/>
                    <a:pt x="1" y="19923"/>
                  </a:cubicBezTo>
                  <a:cubicBezTo>
                    <a:pt x="995" y="19817"/>
                    <a:pt x="1946" y="19563"/>
                    <a:pt x="2856" y="19140"/>
                  </a:cubicBezTo>
                  <a:cubicBezTo>
                    <a:pt x="4104" y="18527"/>
                    <a:pt x="3723" y="17702"/>
                    <a:pt x="5140" y="17173"/>
                  </a:cubicBezTo>
                  <a:cubicBezTo>
                    <a:pt x="5542" y="16222"/>
                    <a:pt x="6282" y="14974"/>
                    <a:pt x="7678" y="14487"/>
                  </a:cubicBezTo>
                  <a:cubicBezTo>
                    <a:pt x="8143" y="13155"/>
                    <a:pt x="8904" y="11463"/>
                    <a:pt x="10237" y="10744"/>
                  </a:cubicBezTo>
                  <a:cubicBezTo>
                    <a:pt x="8862" y="8798"/>
                    <a:pt x="7466" y="1142"/>
                    <a:pt x="1" y="0"/>
                  </a:cubicBezTo>
                  <a:close/>
                  <a:moveTo>
                    <a:pt x="1" y="0"/>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5392463" y="2149204"/>
              <a:ext cx="483842" cy="408879"/>
            </a:xfrm>
            <a:custGeom>
              <a:avLst/>
              <a:gdLst/>
              <a:ahLst/>
              <a:cxnLst/>
              <a:rect l="l" t="t" r="r" b="b"/>
              <a:pathLst>
                <a:path w="32085" h="27114" extrusionOk="0">
                  <a:moveTo>
                    <a:pt x="17999" y="4061"/>
                  </a:moveTo>
                  <a:cubicBezTo>
                    <a:pt x="25464" y="5203"/>
                    <a:pt x="26860" y="12838"/>
                    <a:pt x="28235" y="14784"/>
                  </a:cubicBezTo>
                  <a:cubicBezTo>
                    <a:pt x="26902" y="15524"/>
                    <a:pt x="26141" y="17195"/>
                    <a:pt x="25676" y="18548"/>
                  </a:cubicBezTo>
                  <a:cubicBezTo>
                    <a:pt x="24280" y="19035"/>
                    <a:pt x="23561" y="20262"/>
                    <a:pt x="23138" y="21213"/>
                  </a:cubicBezTo>
                  <a:cubicBezTo>
                    <a:pt x="21721" y="21742"/>
                    <a:pt x="22102" y="22588"/>
                    <a:pt x="20854" y="23180"/>
                  </a:cubicBezTo>
                  <a:cubicBezTo>
                    <a:pt x="19944" y="23603"/>
                    <a:pt x="18993" y="23878"/>
                    <a:pt x="17999" y="23984"/>
                  </a:cubicBezTo>
                  <a:cubicBezTo>
                    <a:pt x="16687" y="24111"/>
                    <a:pt x="15376" y="24111"/>
                    <a:pt x="14086" y="23984"/>
                  </a:cubicBezTo>
                  <a:cubicBezTo>
                    <a:pt x="13092" y="23878"/>
                    <a:pt x="12119" y="23603"/>
                    <a:pt x="11210" y="23180"/>
                  </a:cubicBezTo>
                  <a:cubicBezTo>
                    <a:pt x="9962" y="22588"/>
                    <a:pt x="10342" y="21763"/>
                    <a:pt x="8925" y="21213"/>
                  </a:cubicBezTo>
                  <a:cubicBezTo>
                    <a:pt x="8524" y="20262"/>
                    <a:pt x="7783" y="19035"/>
                    <a:pt x="6409" y="18548"/>
                  </a:cubicBezTo>
                  <a:cubicBezTo>
                    <a:pt x="5943" y="17195"/>
                    <a:pt x="5161" y="15524"/>
                    <a:pt x="3850" y="14784"/>
                  </a:cubicBezTo>
                  <a:cubicBezTo>
                    <a:pt x="5203" y="12838"/>
                    <a:pt x="6599" y="5203"/>
                    <a:pt x="14086" y="4061"/>
                  </a:cubicBezTo>
                  <a:cubicBezTo>
                    <a:pt x="15376" y="3871"/>
                    <a:pt x="16687" y="3871"/>
                    <a:pt x="17999" y="4061"/>
                  </a:cubicBezTo>
                  <a:close/>
                  <a:moveTo>
                    <a:pt x="2898" y="11379"/>
                  </a:moveTo>
                  <a:cubicBezTo>
                    <a:pt x="2602" y="13473"/>
                    <a:pt x="1587" y="14826"/>
                    <a:pt x="0" y="15524"/>
                  </a:cubicBezTo>
                  <a:cubicBezTo>
                    <a:pt x="85" y="16137"/>
                    <a:pt x="212" y="16751"/>
                    <a:pt x="360" y="17364"/>
                  </a:cubicBezTo>
                  <a:cubicBezTo>
                    <a:pt x="1862" y="16730"/>
                    <a:pt x="3025" y="15926"/>
                    <a:pt x="3617" y="17554"/>
                  </a:cubicBezTo>
                  <a:cubicBezTo>
                    <a:pt x="3850" y="18189"/>
                    <a:pt x="4082" y="19056"/>
                    <a:pt x="4421" y="19627"/>
                  </a:cubicBezTo>
                  <a:cubicBezTo>
                    <a:pt x="4484" y="21425"/>
                    <a:pt x="6007" y="22926"/>
                    <a:pt x="7297" y="23222"/>
                  </a:cubicBezTo>
                  <a:cubicBezTo>
                    <a:pt x="7699" y="24068"/>
                    <a:pt x="8502" y="24639"/>
                    <a:pt x="9412" y="24745"/>
                  </a:cubicBezTo>
                  <a:cubicBezTo>
                    <a:pt x="13515" y="27114"/>
                    <a:pt x="18570" y="27114"/>
                    <a:pt x="22673" y="24745"/>
                  </a:cubicBezTo>
                  <a:cubicBezTo>
                    <a:pt x="23582" y="24639"/>
                    <a:pt x="24386" y="24068"/>
                    <a:pt x="24788" y="23222"/>
                  </a:cubicBezTo>
                  <a:cubicBezTo>
                    <a:pt x="26078" y="22926"/>
                    <a:pt x="27600" y="21425"/>
                    <a:pt x="27664" y="19627"/>
                  </a:cubicBezTo>
                  <a:cubicBezTo>
                    <a:pt x="27981" y="19056"/>
                    <a:pt x="28214" y="18189"/>
                    <a:pt x="28446" y="17554"/>
                  </a:cubicBezTo>
                  <a:cubicBezTo>
                    <a:pt x="29039" y="15926"/>
                    <a:pt x="30202" y="16730"/>
                    <a:pt x="31703" y="17364"/>
                  </a:cubicBezTo>
                  <a:cubicBezTo>
                    <a:pt x="31873" y="16751"/>
                    <a:pt x="31999" y="16137"/>
                    <a:pt x="32084" y="15524"/>
                  </a:cubicBezTo>
                  <a:cubicBezTo>
                    <a:pt x="30498" y="14826"/>
                    <a:pt x="29462" y="13473"/>
                    <a:pt x="29165" y="11379"/>
                  </a:cubicBezTo>
                  <a:cubicBezTo>
                    <a:pt x="28235" y="4844"/>
                    <a:pt x="22630" y="0"/>
                    <a:pt x="16032" y="0"/>
                  </a:cubicBezTo>
                  <a:cubicBezTo>
                    <a:pt x="9433" y="0"/>
                    <a:pt x="3850" y="4844"/>
                    <a:pt x="2898" y="11379"/>
                  </a:cubicBezTo>
                  <a:close/>
                  <a:moveTo>
                    <a:pt x="2898" y="1137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5589242" y="2104869"/>
              <a:ext cx="90269" cy="49447"/>
            </a:xfrm>
            <a:custGeom>
              <a:avLst/>
              <a:gdLst/>
              <a:ahLst/>
              <a:cxnLst/>
              <a:rect l="l" t="t" r="r" b="b"/>
              <a:pathLst>
                <a:path w="5986" h="3279" extrusionOk="0">
                  <a:moveTo>
                    <a:pt x="2983" y="2940"/>
                  </a:moveTo>
                  <a:cubicBezTo>
                    <a:pt x="3998" y="2940"/>
                    <a:pt x="4992" y="3046"/>
                    <a:pt x="5986" y="3279"/>
                  </a:cubicBezTo>
                  <a:cubicBezTo>
                    <a:pt x="5986" y="1460"/>
                    <a:pt x="3977" y="1841"/>
                    <a:pt x="3956" y="43"/>
                  </a:cubicBezTo>
                  <a:cubicBezTo>
                    <a:pt x="3638" y="22"/>
                    <a:pt x="3321" y="1"/>
                    <a:pt x="2983" y="1"/>
                  </a:cubicBezTo>
                  <a:cubicBezTo>
                    <a:pt x="2644" y="1"/>
                    <a:pt x="2327" y="1"/>
                    <a:pt x="2010" y="43"/>
                  </a:cubicBezTo>
                  <a:cubicBezTo>
                    <a:pt x="1989" y="1841"/>
                    <a:pt x="1" y="1460"/>
                    <a:pt x="1" y="3279"/>
                  </a:cubicBezTo>
                  <a:cubicBezTo>
                    <a:pt x="973" y="3046"/>
                    <a:pt x="1989" y="2940"/>
                    <a:pt x="2983" y="2940"/>
                  </a:cubicBezTo>
                  <a:close/>
                  <a:moveTo>
                    <a:pt x="2983" y="294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5372362" y="2105503"/>
              <a:ext cx="523397" cy="487989"/>
            </a:xfrm>
            <a:custGeom>
              <a:avLst/>
              <a:gdLst/>
              <a:ahLst/>
              <a:cxnLst/>
              <a:rect l="l" t="t" r="r" b="b"/>
              <a:pathLst>
                <a:path w="34708" h="32360" extrusionOk="0">
                  <a:moveTo>
                    <a:pt x="8630" y="26142"/>
                  </a:moveTo>
                  <a:cubicBezTo>
                    <a:pt x="7319" y="25845"/>
                    <a:pt x="5796" y="24323"/>
                    <a:pt x="5732" y="22546"/>
                  </a:cubicBezTo>
                  <a:cubicBezTo>
                    <a:pt x="5415" y="21975"/>
                    <a:pt x="5183" y="21087"/>
                    <a:pt x="4950" y="20474"/>
                  </a:cubicBezTo>
                  <a:cubicBezTo>
                    <a:pt x="4337" y="18845"/>
                    <a:pt x="3195" y="19628"/>
                    <a:pt x="1693" y="20283"/>
                  </a:cubicBezTo>
                  <a:cubicBezTo>
                    <a:pt x="3554" y="27411"/>
                    <a:pt x="9983" y="32360"/>
                    <a:pt x="17365" y="32360"/>
                  </a:cubicBezTo>
                  <a:cubicBezTo>
                    <a:pt x="24725" y="32360"/>
                    <a:pt x="31154" y="27411"/>
                    <a:pt x="33015" y="20283"/>
                  </a:cubicBezTo>
                  <a:cubicBezTo>
                    <a:pt x="31535" y="19628"/>
                    <a:pt x="30372" y="18845"/>
                    <a:pt x="29758" y="20474"/>
                  </a:cubicBezTo>
                  <a:cubicBezTo>
                    <a:pt x="29526" y="21087"/>
                    <a:pt x="29293" y="21975"/>
                    <a:pt x="28976" y="22546"/>
                  </a:cubicBezTo>
                  <a:cubicBezTo>
                    <a:pt x="28912" y="24323"/>
                    <a:pt x="27389" y="25845"/>
                    <a:pt x="26099" y="26142"/>
                  </a:cubicBezTo>
                  <a:cubicBezTo>
                    <a:pt x="25698" y="26966"/>
                    <a:pt x="24915" y="27537"/>
                    <a:pt x="23984" y="27664"/>
                  </a:cubicBezTo>
                  <a:cubicBezTo>
                    <a:pt x="19881" y="30012"/>
                    <a:pt x="14827" y="30012"/>
                    <a:pt x="10724" y="27664"/>
                  </a:cubicBezTo>
                  <a:cubicBezTo>
                    <a:pt x="9814" y="27537"/>
                    <a:pt x="9011" y="26966"/>
                    <a:pt x="8630" y="26142"/>
                  </a:cubicBezTo>
                  <a:close/>
                  <a:moveTo>
                    <a:pt x="20368" y="3237"/>
                  </a:moveTo>
                  <a:cubicBezTo>
                    <a:pt x="25698" y="4463"/>
                    <a:pt x="29716" y="8862"/>
                    <a:pt x="30498" y="14277"/>
                  </a:cubicBezTo>
                  <a:cubicBezTo>
                    <a:pt x="30795" y="16371"/>
                    <a:pt x="31831" y="17724"/>
                    <a:pt x="33417" y="18422"/>
                  </a:cubicBezTo>
                  <a:cubicBezTo>
                    <a:pt x="34707" y="9053"/>
                    <a:pt x="27770" y="572"/>
                    <a:pt x="18338" y="1"/>
                  </a:cubicBezTo>
                  <a:cubicBezTo>
                    <a:pt x="18359" y="1799"/>
                    <a:pt x="20347" y="1418"/>
                    <a:pt x="20347" y="3237"/>
                  </a:cubicBezTo>
                  <a:close/>
                  <a:moveTo>
                    <a:pt x="4231" y="14277"/>
                  </a:moveTo>
                  <a:cubicBezTo>
                    <a:pt x="5013" y="8862"/>
                    <a:pt x="9032" y="4485"/>
                    <a:pt x="14383" y="3237"/>
                  </a:cubicBezTo>
                  <a:cubicBezTo>
                    <a:pt x="14383" y="1418"/>
                    <a:pt x="16371" y="1799"/>
                    <a:pt x="16392" y="1"/>
                  </a:cubicBezTo>
                  <a:cubicBezTo>
                    <a:pt x="6959" y="572"/>
                    <a:pt x="1" y="9053"/>
                    <a:pt x="1312" y="18422"/>
                  </a:cubicBezTo>
                  <a:cubicBezTo>
                    <a:pt x="2898" y="17724"/>
                    <a:pt x="3935" y="16371"/>
                    <a:pt x="4231" y="14277"/>
                  </a:cubicBezTo>
                  <a:close/>
                  <a:moveTo>
                    <a:pt x="4231" y="14277"/>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5392463" y="2369583"/>
              <a:ext cx="25530" cy="41485"/>
            </a:xfrm>
            <a:custGeom>
              <a:avLst/>
              <a:gdLst/>
              <a:ahLst/>
              <a:cxnLst/>
              <a:rect l="l" t="t" r="r" b="b"/>
              <a:pathLst>
                <a:path w="1693" h="2751" extrusionOk="0">
                  <a:moveTo>
                    <a:pt x="1354" y="22"/>
                  </a:moveTo>
                  <a:cubicBezTo>
                    <a:pt x="952" y="381"/>
                    <a:pt x="508" y="699"/>
                    <a:pt x="0" y="910"/>
                  </a:cubicBezTo>
                  <a:cubicBezTo>
                    <a:pt x="85" y="1523"/>
                    <a:pt x="212" y="2137"/>
                    <a:pt x="360" y="2750"/>
                  </a:cubicBezTo>
                  <a:cubicBezTo>
                    <a:pt x="846" y="2560"/>
                    <a:pt x="1290" y="2327"/>
                    <a:pt x="1692" y="2179"/>
                  </a:cubicBezTo>
                  <a:cubicBezTo>
                    <a:pt x="1523" y="1460"/>
                    <a:pt x="1417" y="741"/>
                    <a:pt x="1354" y="1"/>
                  </a:cubicBezTo>
                  <a:close/>
                  <a:moveTo>
                    <a:pt x="1354" y="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5372362" y="2105503"/>
              <a:ext cx="273355" cy="487989"/>
            </a:xfrm>
            <a:custGeom>
              <a:avLst/>
              <a:gdLst/>
              <a:ahLst/>
              <a:cxnLst/>
              <a:rect l="l" t="t" r="r" b="b"/>
              <a:pathLst>
                <a:path w="18127" h="32360" extrusionOk="0">
                  <a:moveTo>
                    <a:pt x="3025" y="19712"/>
                  </a:moveTo>
                  <a:cubicBezTo>
                    <a:pt x="2623" y="19860"/>
                    <a:pt x="2179" y="20072"/>
                    <a:pt x="1714" y="20283"/>
                  </a:cubicBezTo>
                  <a:cubicBezTo>
                    <a:pt x="3575" y="27389"/>
                    <a:pt x="10005" y="32360"/>
                    <a:pt x="17386" y="32360"/>
                  </a:cubicBezTo>
                  <a:cubicBezTo>
                    <a:pt x="17618" y="32360"/>
                    <a:pt x="17872" y="32360"/>
                    <a:pt x="18126" y="32338"/>
                  </a:cubicBezTo>
                  <a:cubicBezTo>
                    <a:pt x="10808" y="32021"/>
                    <a:pt x="4633" y="26840"/>
                    <a:pt x="3046" y="19712"/>
                  </a:cubicBezTo>
                  <a:close/>
                  <a:moveTo>
                    <a:pt x="16392" y="149"/>
                  </a:moveTo>
                  <a:lnTo>
                    <a:pt x="16392" y="1"/>
                  </a:lnTo>
                  <a:cubicBezTo>
                    <a:pt x="6959" y="572"/>
                    <a:pt x="1" y="9053"/>
                    <a:pt x="1312" y="18422"/>
                  </a:cubicBezTo>
                  <a:cubicBezTo>
                    <a:pt x="1820" y="18211"/>
                    <a:pt x="2285" y="17893"/>
                    <a:pt x="2687" y="17534"/>
                  </a:cubicBezTo>
                  <a:cubicBezTo>
                    <a:pt x="2645" y="17068"/>
                    <a:pt x="2623" y="16624"/>
                    <a:pt x="2623" y="16159"/>
                  </a:cubicBezTo>
                  <a:cubicBezTo>
                    <a:pt x="2623" y="8165"/>
                    <a:pt x="8461" y="1354"/>
                    <a:pt x="16371" y="149"/>
                  </a:cubicBezTo>
                  <a:close/>
                  <a:moveTo>
                    <a:pt x="16392" y="149"/>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5690022" y="2249984"/>
              <a:ext cx="44350" cy="29677"/>
            </a:xfrm>
            <a:custGeom>
              <a:avLst/>
              <a:gdLst/>
              <a:ahLst/>
              <a:cxnLst/>
              <a:rect l="l" t="t" r="r" b="b"/>
              <a:pathLst>
                <a:path w="2941" h="1968" extrusionOk="0">
                  <a:moveTo>
                    <a:pt x="1" y="1"/>
                  </a:moveTo>
                  <a:lnTo>
                    <a:pt x="1" y="973"/>
                  </a:lnTo>
                  <a:lnTo>
                    <a:pt x="974" y="973"/>
                  </a:lnTo>
                  <a:lnTo>
                    <a:pt x="974" y="1"/>
                  </a:lnTo>
                  <a:close/>
                  <a:moveTo>
                    <a:pt x="1947" y="973"/>
                  </a:moveTo>
                  <a:lnTo>
                    <a:pt x="1947" y="1967"/>
                  </a:lnTo>
                  <a:lnTo>
                    <a:pt x="2941" y="1967"/>
                  </a:lnTo>
                  <a:lnTo>
                    <a:pt x="2941" y="97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5375559" y="2097706"/>
              <a:ext cx="541885" cy="503250"/>
            </a:xfrm>
            <a:custGeom>
              <a:avLst/>
              <a:gdLst/>
              <a:ahLst/>
              <a:cxnLst/>
              <a:rect l="l" t="t" r="r" b="b"/>
              <a:pathLst>
                <a:path w="35934" h="33372" extrusionOk="0">
                  <a:moveTo>
                    <a:pt x="17703" y="983"/>
                  </a:moveTo>
                  <a:cubicBezTo>
                    <a:pt x="17851" y="1808"/>
                    <a:pt x="18400" y="2189"/>
                    <a:pt x="18866" y="2527"/>
                  </a:cubicBezTo>
                  <a:cubicBezTo>
                    <a:pt x="19120" y="2675"/>
                    <a:pt x="19352" y="2887"/>
                    <a:pt x="19521" y="3140"/>
                  </a:cubicBezTo>
                  <a:cubicBezTo>
                    <a:pt x="18739" y="3003"/>
                    <a:pt x="17946" y="2934"/>
                    <a:pt x="17155" y="2934"/>
                  </a:cubicBezTo>
                  <a:cubicBezTo>
                    <a:pt x="16365" y="2934"/>
                    <a:pt x="15577" y="3003"/>
                    <a:pt x="14805" y="3140"/>
                  </a:cubicBezTo>
                  <a:cubicBezTo>
                    <a:pt x="14974" y="2887"/>
                    <a:pt x="15186" y="2675"/>
                    <a:pt x="15461" y="2527"/>
                  </a:cubicBezTo>
                  <a:cubicBezTo>
                    <a:pt x="15905" y="2189"/>
                    <a:pt x="16455" y="1808"/>
                    <a:pt x="16624" y="983"/>
                  </a:cubicBezTo>
                  <a:close/>
                  <a:moveTo>
                    <a:pt x="18739" y="1047"/>
                  </a:moveTo>
                  <a:cubicBezTo>
                    <a:pt x="26754" y="1850"/>
                    <a:pt x="32867" y="8618"/>
                    <a:pt x="32867" y="16676"/>
                  </a:cubicBezTo>
                  <a:cubicBezTo>
                    <a:pt x="32867" y="17184"/>
                    <a:pt x="32846" y="17670"/>
                    <a:pt x="32803" y="18178"/>
                  </a:cubicBezTo>
                  <a:cubicBezTo>
                    <a:pt x="31661" y="17459"/>
                    <a:pt x="31006" y="16338"/>
                    <a:pt x="30773" y="14730"/>
                  </a:cubicBezTo>
                  <a:cubicBezTo>
                    <a:pt x="29990" y="9231"/>
                    <a:pt x="25972" y="4748"/>
                    <a:pt x="20600" y="3373"/>
                  </a:cubicBezTo>
                  <a:cubicBezTo>
                    <a:pt x="20473" y="2464"/>
                    <a:pt x="19902" y="2062"/>
                    <a:pt x="19416" y="1723"/>
                  </a:cubicBezTo>
                  <a:cubicBezTo>
                    <a:pt x="19141" y="1554"/>
                    <a:pt x="18908" y="1322"/>
                    <a:pt x="18739" y="1047"/>
                  </a:cubicBezTo>
                  <a:close/>
                  <a:moveTo>
                    <a:pt x="15588" y="1047"/>
                  </a:moveTo>
                  <a:lnTo>
                    <a:pt x="15588" y="1047"/>
                  </a:lnTo>
                  <a:cubicBezTo>
                    <a:pt x="15418" y="1322"/>
                    <a:pt x="15186" y="1554"/>
                    <a:pt x="14911" y="1723"/>
                  </a:cubicBezTo>
                  <a:cubicBezTo>
                    <a:pt x="14424" y="2062"/>
                    <a:pt x="13853" y="2464"/>
                    <a:pt x="13726" y="3373"/>
                  </a:cubicBezTo>
                  <a:cubicBezTo>
                    <a:pt x="11844" y="3860"/>
                    <a:pt x="10089" y="4727"/>
                    <a:pt x="8566" y="5953"/>
                  </a:cubicBezTo>
                  <a:lnTo>
                    <a:pt x="9179" y="6715"/>
                  </a:lnTo>
                  <a:cubicBezTo>
                    <a:pt x="11442" y="4875"/>
                    <a:pt x="14255" y="3902"/>
                    <a:pt x="17174" y="3902"/>
                  </a:cubicBezTo>
                  <a:cubicBezTo>
                    <a:pt x="23519" y="3902"/>
                    <a:pt x="28912" y="8576"/>
                    <a:pt x="29821" y="14857"/>
                  </a:cubicBezTo>
                  <a:cubicBezTo>
                    <a:pt x="30117" y="16930"/>
                    <a:pt x="31069" y="18389"/>
                    <a:pt x="32676" y="19214"/>
                  </a:cubicBezTo>
                  <a:cubicBezTo>
                    <a:pt x="32613" y="19510"/>
                    <a:pt x="32571" y="19806"/>
                    <a:pt x="32507" y="20102"/>
                  </a:cubicBezTo>
                  <a:cubicBezTo>
                    <a:pt x="31857" y="19817"/>
                    <a:pt x="31230" y="19531"/>
                    <a:pt x="30654" y="19531"/>
                  </a:cubicBezTo>
                  <a:cubicBezTo>
                    <a:pt x="30462" y="19531"/>
                    <a:pt x="30276" y="19563"/>
                    <a:pt x="30096" y="19637"/>
                  </a:cubicBezTo>
                  <a:lnTo>
                    <a:pt x="30096" y="19658"/>
                  </a:lnTo>
                  <a:cubicBezTo>
                    <a:pt x="29652" y="19827"/>
                    <a:pt x="29335" y="20208"/>
                    <a:pt x="29123" y="20821"/>
                  </a:cubicBezTo>
                  <a:cubicBezTo>
                    <a:pt x="29039" y="21012"/>
                    <a:pt x="28975" y="21223"/>
                    <a:pt x="28891" y="21456"/>
                  </a:cubicBezTo>
                  <a:cubicBezTo>
                    <a:pt x="28764" y="21921"/>
                    <a:pt x="28573" y="22386"/>
                    <a:pt x="28362" y="22831"/>
                  </a:cubicBezTo>
                  <a:lnTo>
                    <a:pt x="28320" y="22936"/>
                  </a:lnTo>
                  <a:lnTo>
                    <a:pt x="28320" y="23042"/>
                  </a:lnTo>
                  <a:cubicBezTo>
                    <a:pt x="28256" y="24565"/>
                    <a:pt x="26945" y="25918"/>
                    <a:pt x="25803" y="26172"/>
                  </a:cubicBezTo>
                  <a:lnTo>
                    <a:pt x="25570" y="26236"/>
                  </a:lnTo>
                  <a:lnTo>
                    <a:pt x="25464" y="26447"/>
                  </a:lnTo>
                  <a:cubicBezTo>
                    <a:pt x="25147" y="27124"/>
                    <a:pt x="24513" y="27589"/>
                    <a:pt x="23772" y="27695"/>
                  </a:cubicBezTo>
                  <a:lnTo>
                    <a:pt x="23646" y="27695"/>
                  </a:lnTo>
                  <a:lnTo>
                    <a:pt x="23540" y="27737"/>
                  </a:lnTo>
                  <a:cubicBezTo>
                    <a:pt x="21573" y="28879"/>
                    <a:pt x="19373" y="29450"/>
                    <a:pt x="17171" y="29450"/>
                  </a:cubicBezTo>
                  <a:cubicBezTo>
                    <a:pt x="14969" y="29450"/>
                    <a:pt x="12764" y="28879"/>
                    <a:pt x="10787" y="27737"/>
                  </a:cubicBezTo>
                  <a:lnTo>
                    <a:pt x="10681" y="27695"/>
                  </a:lnTo>
                  <a:lnTo>
                    <a:pt x="10575" y="27695"/>
                  </a:lnTo>
                  <a:cubicBezTo>
                    <a:pt x="9835" y="27589"/>
                    <a:pt x="9200" y="27124"/>
                    <a:pt x="8862" y="26447"/>
                  </a:cubicBezTo>
                  <a:lnTo>
                    <a:pt x="8756" y="26236"/>
                  </a:lnTo>
                  <a:lnTo>
                    <a:pt x="8524" y="26172"/>
                  </a:lnTo>
                  <a:cubicBezTo>
                    <a:pt x="7382" y="25918"/>
                    <a:pt x="6091" y="24565"/>
                    <a:pt x="6028" y="23042"/>
                  </a:cubicBezTo>
                  <a:lnTo>
                    <a:pt x="6028" y="22936"/>
                  </a:lnTo>
                  <a:lnTo>
                    <a:pt x="5965" y="22831"/>
                  </a:lnTo>
                  <a:cubicBezTo>
                    <a:pt x="5753" y="22386"/>
                    <a:pt x="5584" y="21921"/>
                    <a:pt x="5436" y="21456"/>
                  </a:cubicBezTo>
                  <a:cubicBezTo>
                    <a:pt x="5372" y="21223"/>
                    <a:pt x="5288" y="21012"/>
                    <a:pt x="5224" y="20821"/>
                  </a:cubicBezTo>
                  <a:cubicBezTo>
                    <a:pt x="5013" y="20208"/>
                    <a:pt x="4696" y="19827"/>
                    <a:pt x="4251" y="19658"/>
                  </a:cubicBezTo>
                  <a:cubicBezTo>
                    <a:pt x="4064" y="19576"/>
                    <a:pt x="3870" y="19540"/>
                    <a:pt x="3670" y="19540"/>
                  </a:cubicBezTo>
                  <a:cubicBezTo>
                    <a:pt x="3101" y="19540"/>
                    <a:pt x="2482" y="19826"/>
                    <a:pt x="1840" y="20123"/>
                  </a:cubicBezTo>
                  <a:cubicBezTo>
                    <a:pt x="1777" y="19827"/>
                    <a:pt x="1714" y="19531"/>
                    <a:pt x="1671" y="19214"/>
                  </a:cubicBezTo>
                  <a:cubicBezTo>
                    <a:pt x="3279" y="18389"/>
                    <a:pt x="4230" y="16930"/>
                    <a:pt x="4526" y="14878"/>
                  </a:cubicBezTo>
                  <a:cubicBezTo>
                    <a:pt x="4949" y="11981"/>
                    <a:pt x="6324" y="9337"/>
                    <a:pt x="8439" y="7349"/>
                  </a:cubicBezTo>
                  <a:lnTo>
                    <a:pt x="7783" y="6651"/>
                  </a:lnTo>
                  <a:cubicBezTo>
                    <a:pt x="5499" y="8787"/>
                    <a:pt x="3998" y="11621"/>
                    <a:pt x="3554" y="14730"/>
                  </a:cubicBezTo>
                  <a:cubicBezTo>
                    <a:pt x="3321" y="16338"/>
                    <a:pt x="2665" y="17459"/>
                    <a:pt x="1523" y="18157"/>
                  </a:cubicBezTo>
                  <a:cubicBezTo>
                    <a:pt x="1481" y="17670"/>
                    <a:pt x="1460" y="17184"/>
                    <a:pt x="1460" y="16676"/>
                  </a:cubicBezTo>
                  <a:cubicBezTo>
                    <a:pt x="1460" y="8618"/>
                    <a:pt x="7572" y="1850"/>
                    <a:pt x="15588" y="1047"/>
                  </a:cubicBezTo>
                  <a:close/>
                  <a:moveTo>
                    <a:pt x="17152" y="0"/>
                  </a:moveTo>
                  <a:cubicBezTo>
                    <a:pt x="15221" y="0"/>
                    <a:pt x="13274" y="336"/>
                    <a:pt x="11400" y="1025"/>
                  </a:cubicBezTo>
                  <a:cubicBezTo>
                    <a:pt x="5288" y="3267"/>
                    <a:pt x="1037" y="8872"/>
                    <a:pt x="529" y="15344"/>
                  </a:cubicBezTo>
                  <a:cubicBezTo>
                    <a:pt x="0" y="21837"/>
                    <a:pt x="3300" y="28033"/>
                    <a:pt x="8968" y="31227"/>
                  </a:cubicBezTo>
                  <a:cubicBezTo>
                    <a:pt x="11525" y="32662"/>
                    <a:pt x="14347" y="33371"/>
                    <a:pt x="17157" y="33371"/>
                  </a:cubicBezTo>
                  <a:cubicBezTo>
                    <a:pt x="20600" y="33371"/>
                    <a:pt x="24024" y="32308"/>
                    <a:pt x="26924" y="30212"/>
                  </a:cubicBezTo>
                  <a:lnTo>
                    <a:pt x="26353" y="29408"/>
                  </a:lnTo>
                  <a:cubicBezTo>
                    <a:pt x="23529" y="31451"/>
                    <a:pt x="20329" y="32398"/>
                    <a:pt x="17185" y="32398"/>
                  </a:cubicBezTo>
                  <a:cubicBezTo>
                    <a:pt x="10531" y="32398"/>
                    <a:pt x="4127" y="28156"/>
                    <a:pt x="2073" y="21075"/>
                  </a:cubicBezTo>
                  <a:lnTo>
                    <a:pt x="2221" y="21012"/>
                  </a:lnTo>
                  <a:cubicBezTo>
                    <a:pt x="2782" y="20749"/>
                    <a:pt x="3300" y="20515"/>
                    <a:pt x="3653" y="20515"/>
                  </a:cubicBezTo>
                  <a:cubicBezTo>
                    <a:pt x="3726" y="20515"/>
                    <a:pt x="3792" y="20525"/>
                    <a:pt x="3850" y="20546"/>
                  </a:cubicBezTo>
                  <a:cubicBezTo>
                    <a:pt x="4061" y="20694"/>
                    <a:pt x="4230" y="20906"/>
                    <a:pt x="4273" y="21160"/>
                  </a:cubicBezTo>
                  <a:cubicBezTo>
                    <a:pt x="4357" y="21329"/>
                    <a:pt x="4421" y="21540"/>
                    <a:pt x="4484" y="21752"/>
                  </a:cubicBezTo>
                  <a:cubicBezTo>
                    <a:pt x="4632" y="22238"/>
                    <a:pt x="4823" y="22725"/>
                    <a:pt x="5034" y="23190"/>
                  </a:cubicBezTo>
                  <a:cubicBezTo>
                    <a:pt x="5161" y="25051"/>
                    <a:pt x="6641" y="26637"/>
                    <a:pt x="8058" y="27060"/>
                  </a:cubicBezTo>
                  <a:cubicBezTo>
                    <a:pt x="8545" y="27928"/>
                    <a:pt x="9412" y="28499"/>
                    <a:pt x="10385" y="28647"/>
                  </a:cubicBezTo>
                  <a:cubicBezTo>
                    <a:pt x="12479" y="29842"/>
                    <a:pt x="14816" y="30439"/>
                    <a:pt x="17153" y="30439"/>
                  </a:cubicBezTo>
                  <a:cubicBezTo>
                    <a:pt x="19490" y="30439"/>
                    <a:pt x="21827" y="29842"/>
                    <a:pt x="23920" y="28647"/>
                  </a:cubicBezTo>
                  <a:cubicBezTo>
                    <a:pt x="24893" y="28499"/>
                    <a:pt x="25739" y="27928"/>
                    <a:pt x="26247" y="27060"/>
                  </a:cubicBezTo>
                  <a:cubicBezTo>
                    <a:pt x="27664" y="26616"/>
                    <a:pt x="29144" y="25030"/>
                    <a:pt x="29271" y="23190"/>
                  </a:cubicBezTo>
                  <a:cubicBezTo>
                    <a:pt x="29483" y="22725"/>
                    <a:pt x="29673" y="22238"/>
                    <a:pt x="29821" y="21752"/>
                  </a:cubicBezTo>
                  <a:cubicBezTo>
                    <a:pt x="29885" y="21540"/>
                    <a:pt x="29948" y="21329"/>
                    <a:pt x="30033" y="21160"/>
                  </a:cubicBezTo>
                  <a:cubicBezTo>
                    <a:pt x="30075" y="20906"/>
                    <a:pt x="30244" y="20694"/>
                    <a:pt x="30456" y="20546"/>
                  </a:cubicBezTo>
                  <a:cubicBezTo>
                    <a:pt x="30513" y="20525"/>
                    <a:pt x="30579" y="20515"/>
                    <a:pt x="30652" y="20515"/>
                  </a:cubicBezTo>
                  <a:cubicBezTo>
                    <a:pt x="31006" y="20515"/>
                    <a:pt x="31523" y="20749"/>
                    <a:pt x="32084" y="21012"/>
                  </a:cubicBezTo>
                  <a:lnTo>
                    <a:pt x="32232" y="21075"/>
                  </a:lnTo>
                  <a:cubicBezTo>
                    <a:pt x="31365" y="24121"/>
                    <a:pt x="29567" y="26807"/>
                    <a:pt x="27135" y="28837"/>
                  </a:cubicBezTo>
                  <a:lnTo>
                    <a:pt x="27749" y="29577"/>
                  </a:lnTo>
                  <a:cubicBezTo>
                    <a:pt x="35362" y="23317"/>
                    <a:pt x="35933" y="11854"/>
                    <a:pt x="28954" y="4896"/>
                  </a:cubicBezTo>
                  <a:lnTo>
                    <a:pt x="28954" y="4875"/>
                  </a:lnTo>
                  <a:cubicBezTo>
                    <a:pt x="25762" y="1698"/>
                    <a:pt x="21496" y="0"/>
                    <a:pt x="17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2"/>
            <p:cNvSpPr/>
            <p:nvPr/>
          </p:nvSpPr>
          <p:spPr>
            <a:xfrm>
              <a:off x="5439980" y="2200868"/>
              <a:ext cx="388793" cy="318942"/>
            </a:xfrm>
            <a:custGeom>
              <a:avLst/>
              <a:gdLst/>
              <a:ahLst/>
              <a:cxnLst/>
              <a:rect l="l" t="t" r="r" b="b"/>
              <a:pathLst>
                <a:path w="25782" h="21150" extrusionOk="0">
                  <a:moveTo>
                    <a:pt x="10448" y="1227"/>
                  </a:moveTo>
                  <a:lnTo>
                    <a:pt x="10448" y="1227"/>
                  </a:lnTo>
                  <a:cubicBezTo>
                    <a:pt x="10406" y="3617"/>
                    <a:pt x="10237" y="5394"/>
                    <a:pt x="10068" y="7107"/>
                  </a:cubicBezTo>
                  <a:cubicBezTo>
                    <a:pt x="9729" y="10364"/>
                    <a:pt x="9412" y="13430"/>
                    <a:pt x="10343" y="19987"/>
                  </a:cubicBezTo>
                  <a:cubicBezTo>
                    <a:pt x="9624" y="19860"/>
                    <a:pt x="8926" y="19627"/>
                    <a:pt x="8270" y="19331"/>
                  </a:cubicBezTo>
                  <a:cubicBezTo>
                    <a:pt x="7911" y="19162"/>
                    <a:pt x="7614" y="18887"/>
                    <a:pt x="7424" y="18549"/>
                  </a:cubicBezTo>
                  <a:cubicBezTo>
                    <a:pt x="7128" y="18041"/>
                    <a:pt x="6684" y="17660"/>
                    <a:pt x="6155" y="17428"/>
                  </a:cubicBezTo>
                  <a:cubicBezTo>
                    <a:pt x="5542" y="16116"/>
                    <a:pt x="4696" y="15207"/>
                    <a:pt x="3638" y="14763"/>
                  </a:cubicBezTo>
                  <a:cubicBezTo>
                    <a:pt x="3025" y="13071"/>
                    <a:pt x="2285" y="11908"/>
                    <a:pt x="1354" y="11231"/>
                  </a:cubicBezTo>
                  <a:cubicBezTo>
                    <a:pt x="1587" y="10808"/>
                    <a:pt x="1819" y="10279"/>
                    <a:pt x="2094" y="9645"/>
                  </a:cubicBezTo>
                  <a:cubicBezTo>
                    <a:pt x="2792" y="8016"/>
                    <a:pt x="3744" y="5817"/>
                    <a:pt x="5394" y="4061"/>
                  </a:cubicBezTo>
                  <a:cubicBezTo>
                    <a:pt x="6726" y="2602"/>
                    <a:pt x="8503" y="1608"/>
                    <a:pt x="10448" y="1227"/>
                  </a:cubicBezTo>
                  <a:close/>
                  <a:moveTo>
                    <a:pt x="15334" y="1227"/>
                  </a:moveTo>
                  <a:cubicBezTo>
                    <a:pt x="17280" y="1608"/>
                    <a:pt x="19035" y="2602"/>
                    <a:pt x="20389" y="4061"/>
                  </a:cubicBezTo>
                  <a:cubicBezTo>
                    <a:pt x="22038" y="5817"/>
                    <a:pt x="22990" y="8037"/>
                    <a:pt x="23688" y="9645"/>
                  </a:cubicBezTo>
                  <a:cubicBezTo>
                    <a:pt x="23942" y="10279"/>
                    <a:pt x="24174" y="10808"/>
                    <a:pt x="24407" y="11231"/>
                  </a:cubicBezTo>
                  <a:cubicBezTo>
                    <a:pt x="23498" y="11908"/>
                    <a:pt x="22757" y="13092"/>
                    <a:pt x="22144" y="14763"/>
                  </a:cubicBezTo>
                  <a:cubicBezTo>
                    <a:pt x="21087" y="15207"/>
                    <a:pt x="20241" y="16095"/>
                    <a:pt x="19627" y="17428"/>
                  </a:cubicBezTo>
                  <a:cubicBezTo>
                    <a:pt x="19077" y="17660"/>
                    <a:pt x="18633" y="18041"/>
                    <a:pt x="18337" y="18549"/>
                  </a:cubicBezTo>
                  <a:cubicBezTo>
                    <a:pt x="18147" y="18887"/>
                    <a:pt x="17851" y="19162"/>
                    <a:pt x="17491" y="19331"/>
                  </a:cubicBezTo>
                  <a:cubicBezTo>
                    <a:pt x="16836" y="19648"/>
                    <a:pt x="16138" y="19860"/>
                    <a:pt x="15419" y="19987"/>
                  </a:cubicBezTo>
                  <a:cubicBezTo>
                    <a:pt x="16349" y="13430"/>
                    <a:pt x="16032" y="10364"/>
                    <a:pt x="15715" y="7128"/>
                  </a:cubicBezTo>
                  <a:cubicBezTo>
                    <a:pt x="15545" y="5394"/>
                    <a:pt x="15355" y="3638"/>
                    <a:pt x="15334" y="1227"/>
                  </a:cubicBezTo>
                  <a:close/>
                  <a:moveTo>
                    <a:pt x="12394" y="995"/>
                  </a:moveTo>
                  <a:lnTo>
                    <a:pt x="12394" y="20177"/>
                  </a:lnTo>
                  <a:cubicBezTo>
                    <a:pt x="12035" y="20177"/>
                    <a:pt x="11696" y="20135"/>
                    <a:pt x="11358" y="20114"/>
                  </a:cubicBezTo>
                  <a:cubicBezTo>
                    <a:pt x="10406" y="13494"/>
                    <a:pt x="10702" y="10575"/>
                    <a:pt x="11041" y="7213"/>
                  </a:cubicBezTo>
                  <a:cubicBezTo>
                    <a:pt x="11273" y="5161"/>
                    <a:pt x="11400" y="3110"/>
                    <a:pt x="11421" y="1058"/>
                  </a:cubicBezTo>
                  <a:cubicBezTo>
                    <a:pt x="11739" y="1016"/>
                    <a:pt x="12077" y="995"/>
                    <a:pt x="12394" y="995"/>
                  </a:cubicBezTo>
                  <a:close/>
                  <a:moveTo>
                    <a:pt x="13367" y="995"/>
                  </a:moveTo>
                  <a:cubicBezTo>
                    <a:pt x="13705" y="995"/>
                    <a:pt x="14044" y="1016"/>
                    <a:pt x="14361" y="1058"/>
                  </a:cubicBezTo>
                  <a:cubicBezTo>
                    <a:pt x="14382" y="3110"/>
                    <a:pt x="14509" y="5161"/>
                    <a:pt x="14742" y="7213"/>
                  </a:cubicBezTo>
                  <a:cubicBezTo>
                    <a:pt x="15080" y="10575"/>
                    <a:pt x="15376" y="13494"/>
                    <a:pt x="14403" y="20114"/>
                  </a:cubicBezTo>
                  <a:cubicBezTo>
                    <a:pt x="14086" y="20135"/>
                    <a:pt x="13748" y="20156"/>
                    <a:pt x="13367" y="20177"/>
                  </a:cubicBezTo>
                  <a:lnTo>
                    <a:pt x="13367" y="995"/>
                  </a:lnTo>
                  <a:close/>
                  <a:moveTo>
                    <a:pt x="12902" y="1"/>
                  </a:moveTo>
                  <a:cubicBezTo>
                    <a:pt x="9581" y="1"/>
                    <a:pt x="6790" y="1143"/>
                    <a:pt x="4696" y="3384"/>
                  </a:cubicBezTo>
                  <a:cubicBezTo>
                    <a:pt x="2940" y="5267"/>
                    <a:pt x="1946" y="7572"/>
                    <a:pt x="1206" y="9243"/>
                  </a:cubicBezTo>
                  <a:cubicBezTo>
                    <a:pt x="974" y="9877"/>
                    <a:pt x="656" y="10491"/>
                    <a:pt x="318" y="11083"/>
                  </a:cubicBezTo>
                  <a:lnTo>
                    <a:pt x="1" y="11527"/>
                  </a:lnTo>
                  <a:lnTo>
                    <a:pt x="487" y="11781"/>
                  </a:lnTo>
                  <a:cubicBezTo>
                    <a:pt x="1418" y="12310"/>
                    <a:pt x="2179" y="13452"/>
                    <a:pt x="2814" y="15270"/>
                  </a:cubicBezTo>
                  <a:lnTo>
                    <a:pt x="2877" y="15503"/>
                  </a:lnTo>
                  <a:lnTo>
                    <a:pt x="3110" y="15567"/>
                  </a:lnTo>
                  <a:cubicBezTo>
                    <a:pt x="4061" y="15926"/>
                    <a:pt x="4802" y="16709"/>
                    <a:pt x="5351" y="17999"/>
                  </a:cubicBezTo>
                  <a:lnTo>
                    <a:pt x="5436" y="18189"/>
                  </a:lnTo>
                  <a:lnTo>
                    <a:pt x="5626" y="18253"/>
                  </a:lnTo>
                  <a:cubicBezTo>
                    <a:pt x="6071" y="18401"/>
                    <a:pt x="6430" y="18697"/>
                    <a:pt x="6642" y="19077"/>
                  </a:cubicBezTo>
                  <a:cubicBezTo>
                    <a:pt x="6938" y="19564"/>
                    <a:pt x="7361" y="19944"/>
                    <a:pt x="7868" y="20198"/>
                  </a:cubicBezTo>
                  <a:cubicBezTo>
                    <a:pt x="9264" y="20854"/>
                    <a:pt x="10766" y="21150"/>
                    <a:pt x="12902" y="21150"/>
                  </a:cubicBezTo>
                  <a:cubicBezTo>
                    <a:pt x="15017" y="21150"/>
                    <a:pt x="16539" y="20875"/>
                    <a:pt x="17914" y="20198"/>
                  </a:cubicBezTo>
                  <a:cubicBezTo>
                    <a:pt x="18422" y="19944"/>
                    <a:pt x="18866" y="19564"/>
                    <a:pt x="19162" y="19077"/>
                  </a:cubicBezTo>
                  <a:cubicBezTo>
                    <a:pt x="19374" y="18676"/>
                    <a:pt x="19733" y="18379"/>
                    <a:pt x="20156" y="18253"/>
                  </a:cubicBezTo>
                  <a:lnTo>
                    <a:pt x="20346" y="18168"/>
                  </a:lnTo>
                  <a:lnTo>
                    <a:pt x="20431" y="17978"/>
                  </a:lnTo>
                  <a:cubicBezTo>
                    <a:pt x="20981" y="16709"/>
                    <a:pt x="21721" y="15905"/>
                    <a:pt x="22694" y="15567"/>
                  </a:cubicBezTo>
                  <a:lnTo>
                    <a:pt x="22905" y="15503"/>
                  </a:lnTo>
                  <a:lnTo>
                    <a:pt x="22990" y="15270"/>
                  </a:lnTo>
                  <a:cubicBezTo>
                    <a:pt x="23625" y="13452"/>
                    <a:pt x="24386" y="12310"/>
                    <a:pt x="25317" y="11781"/>
                  </a:cubicBezTo>
                  <a:lnTo>
                    <a:pt x="25782" y="11527"/>
                  </a:lnTo>
                  <a:lnTo>
                    <a:pt x="25486" y="11083"/>
                  </a:lnTo>
                  <a:cubicBezTo>
                    <a:pt x="25126" y="10491"/>
                    <a:pt x="24830" y="9877"/>
                    <a:pt x="24576" y="9243"/>
                  </a:cubicBezTo>
                  <a:cubicBezTo>
                    <a:pt x="23857" y="7572"/>
                    <a:pt x="22863" y="5288"/>
                    <a:pt x="21087" y="3384"/>
                  </a:cubicBezTo>
                  <a:cubicBezTo>
                    <a:pt x="18972" y="1143"/>
                    <a:pt x="16222" y="1"/>
                    <a:pt x="12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1241;p32"/>
          <p:cNvGrpSpPr/>
          <p:nvPr/>
        </p:nvGrpSpPr>
        <p:grpSpPr>
          <a:xfrm>
            <a:off x="3585243" y="2186838"/>
            <a:ext cx="544765" cy="503250"/>
            <a:chOff x="3916433" y="2097706"/>
            <a:chExt cx="544765" cy="503250"/>
          </a:xfrm>
        </p:grpSpPr>
        <p:sp>
          <p:nvSpPr>
            <p:cNvPr id="1242" name="Google Shape;1242;p32"/>
            <p:cNvSpPr/>
            <p:nvPr/>
          </p:nvSpPr>
          <p:spPr>
            <a:xfrm>
              <a:off x="4178282" y="2208212"/>
              <a:ext cx="106857" cy="290561"/>
            </a:xfrm>
            <a:custGeom>
              <a:avLst/>
              <a:gdLst/>
              <a:ahLst/>
              <a:cxnLst/>
              <a:rect l="l" t="t" r="r" b="b"/>
              <a:pathLst>
                <a:path w="7086" h="19268" extrusionOk="0">
                  <a:moveTo>
                    <a:pt x="339" y="10554"/>
                  </a:moveTo>
                  <a:cubicBezTo>
                    <a:pt x="508" y="12542"/>
                    <a:pt x="3384" y="11315"/>
                    <a:pt x="4146" y="14678"/>
                  </a:cubicBezTo>
                  <a:cubicBezTo>
                    <a:pt x="4421" y="15777"/>
                    <a:pt x="4632" y="16877"/>
                    <a:pt x="4759" y="18019"/>
                  </a:cubicBezTo>
                  <a:cubicBezTo>
                    <a:pt x="4801" y="18421"/>
                    <a:pt x="4823" y="18844"/>
                    <a:pt x="4823" y="19267"/>
                  </a:cubicBezTo>
                  <a:cubicBezTo>
                    <a:pt x="6070" y="18675"/>
                    <a:pt x="5690" y="17850"/>
                    <a:pt x="7086" y="17300"/>
                  </a:cubicBezTo>
                  <a:cubicBezTo>
                    <a:pt x="6768" y="14339"/>
                    <a:pt x="5309" y="11738"/>
                    <a:pt x="4230" y="8925"/>
                  </a:cubicBezTo>
                  <a:cubicBezTo>
                    <a:pt x="3152" y="6133"/>
                    <a:pt x="1989" y="3172"/>
                    <a:pt x="1946" y="148"/>
                  </a:cubicBezTo>
                  <a:cubicBezTo>
                    <a:pt x="1312" y="42"/>
                    <a:pt x="656" y="0"/>
                    <a:pt x="0" y="0"/>
                  </a:cubicBezTo>
                  <a:cubicBezTo>
                    <a:pt x="0" y="2749"/>
                    <a:pt x="868" y="5203"/>
                    <a:pt x="1714" y="7804"/>
                  </a:cubicBezTo>
                  <a:cubicBezTo>
                    <a:pt x="2137" y="9137"/>
                    <a:pt x="212" y="9031"/>
                    <a:pt x="339" y="10554"/>
                  </a:cubicBezTo>
                  <a:close/>
                  <a:moveTo>
                    <a:pt x="339" y="10554"/>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4071124" y="2208212"/>
              <a:ext cx="107174" cy="290561"/>
            </a:xfrm>
            <a:custGeom>
              <a:avLst/>
              <a:gdLst/>
              <a:ahLst/>
              <a:cxnLst/>
              <a:rect l="l" t="t" r="r" b="b"/>
              <a:pathLst>
                <a:path w="7107" h="19268" extrusionOk="0">
                  <a:moveTo>
                    <a:pt x="2940" y="14678"/>
                  </a:moveTo>
                  <a:cubicBezTo>
                    <a:pt x="3257" y="13472"/>
                    <a:pt x="3680" y="12309"/>
                    <a:pt x="4103" y="11146"/>
                  </a:cubicBezTo>
                  <a:cubicBezTo>
                    <a:pt x="4526" y="10025"/>
                    <a:pt x="4970" y="8925"/>
                    <a:pt x="5372" y="7804"/>
                  </a:cubicBezTo>
                  <a:cubicBezTo>
                    <a:pt x="6324" y="5266"/>
                    <a:pt x="7106" y="2707"/>
                    <a:pt x="7106" y="0"/>
                  </a:cubicBezTo>
                  <a:cubicBezTo>
                    <a:pt x="6451" y="0"/>
                    <a:pt x="5795" y="42"/>
                    <a:pt x="5140" y="148"/>
                  </a:cubicBezTo>
                  <a:cubicBezTo>
                    <a:pt x="5097" y="3172"/>
                    <a:pt x="3934" y="6154"/>
                    <a:pt x="2855" y="8925"/>
                  </a:cubicBezTo>
                  <a:cubicBezTo>
                    <a:pt x="1798" y="11717"/>
                    <a:pt x="318" y="14339"/>
                    <a:pt x="0" y="17300"/>
                  </a:cubicBezTo>
                  <a:cubicBezTo>
                    <a:pt x="1417" y="17829"/>
                    <a:pt x="1037" y="18675"/>
                    <a:pt x="2284" y="19267"/>
                  </a:cubicBezTo>
                  <a:cubicBezTo>
                    <a:pt x="2284" y="18844"/>
                    <a:pt x="2284" y="18421"/>
                    <a:pt x="2327" y="18019"/>
                  </a:cubicBezTo>
                  <a:cubicBezTo>
                    <a:pt x="2432" y="16877"/>
                    <a:pt x="2644" y="15756"/>
                    <a:pt x="2940" y="14678"/>
                  </a:cubicBezTo>
                  <a:close/>
                  <a:moveTo>
                    <a:pt x="2940" y="14678"/>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4152133" y="2208212"/>
              <a:ext cx="51996" cy="117699"/>
            </a:xfrm>
            <a:custGeom>
              <a:avLst/>
              <a:gdLst/>
              <a:ahLst/>
              <a:cxnLst/>
              <a:rect l="l" t="t" r="r" b="b"/>
              <a:pathLst>
                <a:path w="3448" h="7805" extrusionOk="0">
                  <a:moveTo>
                    <a:pt x="0" y="7804"/>
                  </a:moveTo>
                  <a:cubicBezTo>
                    <a:pt x="1142" y="7550"/>
                    <a:pt x="2306" y="7550"/>
                    <a:pt x="3448" y="7804"/>
                  </a:cubicBezTo>
                  <a:cubicBezTo>
                    <a:pt x="2602" y="5203"/>
                    <a:pt x="1734" y="2749"/>
                    <a:pt x="1734" y="0"/>
                  </a:cubicBezTo>
                  <a:cubicBezTo>
                    <a:pt x="1734" y="2707"/>
                    <a:pt x="931" y="5266"/>
                    <a:pt x="21" y="7804"/>
                  </a:cubicBezTo>
                  <a:close/>
                  <a:moveTo>
                    <a:pt x="0" y="780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2"/>
            <p:cNvSpPr/>
            <p:nvPr/>
          </p:nvSpPr>
          <p:spPr>
            <a:xfrm>
              <a:off x="4132997" y="2323016"/>
              <a:ext cx="77511" cy="53278"/>
            </a:xfrm>
            <a:custGeom>
              <a:avLst/>
              <a:gdLst/>
              <a:ahLst/>
              <a:cxnLst/>
              <a:rect l="l" t="t" r="r" b="b"/>
              <a:pathLst>
                <a:path w="5140" h="3533" extrusionOk="0">
                  <a:moveTo>
                    <a:pt x="3003" y="1"/>
                  </a:moveTo>
                  <a:cubicBezTo>
                    <a:pt x="2411" y="1"/>
                    <a:pt x="1840" y="64"/>
                    <a:pt x="1269" y="191"/>
                  </a:cubicBezTo>
                  <a:cubicBezTo>
                    <a:pt x="867" y="1312"/>
                    <a:pt x="423" y="2412"/>
                    <a:pt x="0" y="3533"/>
                  </a:cubicBezTo>
                  <a:cubicBezTo>
                    <a:pt x="1058" y="3089"/>
                    <a:pt x="2200" y="2898"/>
                    <a:pt x="3342" y="2941"/>
                  </a:cubicBezTo>
                  <a:cubicBezTo>
                    <a:pt x="3215" y="1418"/>
                    <a:pt x="5140" y="1524"/>
                    <a:pt x="4717" y="191"/>
                  </a:cubicBezTo>
                  <a:cubicBezTo>
                    <a:pt x="4146" y="64"/>
                    <a:pt x="3575" y="1"/>
                    <a:pt x="3003" y="1"/>
                  </a:cubicBezTo>
                  <a:close/>
                  <a:moveTo>
                    <a:pt x="3003"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4115459" y="2366718"/>
              <a:ext cx="125345" cy="62838"/>
            </a:xfrm>
            <a:custGeom>
              <a:avLst/>
              <a:gdLst/>
              <a:ahLst/>
              <a:cxnLst/>
              <a:rect l="l" t="t" r="r" b="b"/>
              <a:pathLst>
                <a:path w="8312" h="4167" extrusionOk="0">
                  <a:moveTo>
                    <a:pt x="4505" y="43"/>
                  </a:moveTo>
                  <a:cubicBezTo>
                    <a:pt x="3363" y="0"/>
                    <a:pt x="2221" y="191"/>
                    <a:pt x="1163" y="635"/>
                  </a:cubicBezTo>
                  <a:cubicBezTo>
                    <a:pt x="740" y="1798"/>
                    <a:pt x="317" y="2961"/>
                    <a:pt x="0" y="4167"/>
                  </a:cubicBezTo>
                  <a:cubicBezTo>
                    <a:pt x="2538" y="2559"/>
                    <a:pt x="5774" y="2559"/>
                    <a:pt x="8312" y="4167"/>
                  </a:cubicBezTo>
                  <a:cubicBezTo>
                    <a:pt x="7550" y="804"/>
                    <a:pt x="4674" y="2052"/>
                    <a:pt x="4505" y="43"/>
                  </a:cubicBezTo>
                  <a:close/>
                  <a:moveTo>
                    <a:pt x="4505" y="43"/>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4106200" y="2411370"/>
              <a:ext cx="143863" cy="68584"/>
            </a:xfrm>
            <a:custGeom>
              <a:avLst/>
              <a:gdLst/>
              <a:ahLst/>
              <a:cxnLst/>
              <a:rect l="l" t="t" r="r" b="b"/>
              <a:pathLst>
                <a:path w="9540" h="4548" extrusionOk="0">
                  <a:moveTo>
                    <a:pt x="4780" y="0"/>
                  </a:moveTo>
                  <a:cubicBezTo>
                    <a:pt x="3300" y="0"/>
                    <a:pt x="1862" y="423"/>
                    <a:pt x="614" y="1206"/>
                  </a:cubicBezTo>
                  <a:cubicBezTo>
                    <a:pt x="318" y="2284"/>
                    <a:pt x="106" y="3405"/>
                    <a:pt x="1" y="4547"/>
                  </a:cubicBezTo>
                  <a:cubicBezTo>
                    <a:pt x="2814" y="2411"/>
                    <a:pt x="6726" y="2411"/>
                    <a:pt x="9539" y="4547"/>
                  </a:cubicBezTo>
                  <a:cubicBezTo>
                    <a:pt x="9412" y="3426"/>
                    <a:pt x="9201" y="2305"/>
                    <a:pt x="8926" y="1206"/>
                  </a:cubicBezTo>
                  <a:cubicBezTo>
                    <a:pt x="7678" y="423"/>
                    <a:pt x="6240" y="21"/>
                    <a:pt x="4780" y="0"/>
                  </a:cubicBezTo>
                  <a:close/>
                  <a:moveTo>
                    <a:pt x="478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4105566" y="2455690"/>
              <a:ext cx="145447" cy="56791"/>
            </a:xfrm>
            <a:custGeom>
              <a:avLst/>
              <a:gdLst/>
              <a:ahLst/>
              <a:cxnLst/>
              <a:rect l="l" t="t" r="r" b="b"/>
              <a:pathLst>
                <a:path w="9645" h="3766" extrusionOk="0">
                  <a:moveTo>
                    <a:pt x="4822" y="1"/>
                  </a:moveTo>
                  <a:cubicBezTo>
                    <a:pt x="3088" y="1"/>
                    <a:pt x="1417" y="572"/>
                    <a:pt x="64" y="1608"/>
                  </a:cubicBezTo>
                  <a:cubicBezTo>
                    <a:pt x="22" y="2010"/>
                    <a:pt x="0" y="2433"/>
                    <a:pt x="0" y="2856"/>
                  </a:cubicBezTo>
                  <a:cubicBezTo>
                    <a:pt x="1481" y="3575"/>
                    <a:pt x="3004" y="3766"/>
                    <a:pt x="4822" y="3766"/>
                  </a:cubicBezTo>
                  <a:cubicBezTo>
                    <a:pt x="6662" y="3766"/>
                    <a:pt x="8164" y="3575"/>
                    <a:pt x="9645" y="2856"/>
                  </a:cubicBezTo>
                  <a:cubicBezTo>
                    <a:pt x="9645" y="2433"/>
                    <a:pt x="9623" y="2010"/>
                    <a:pt x="9581" y="1608"/>
                  </a:cubicBezTo>
                  <a:cubicBezTo>
                    <a:pt x="8206" y="572"/>
                    <a:pt x="6536" y="1"/>
                    <a:pt x="4822" y="1"/>
                  </a:cubicBezTo>
                  <a:close/>
                  <a:moveTo>
                    <a:pt x="4822" y="1"/>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3936218" y="2149204"/>
              <a:ext cx="484143" cy="408879"/>
            </a:xfrm>
            <a:custGeom>
              <a:avLst/>
              <a:gdLst/>
              <a:ahLst/>
              <a:cxnLst/>
              <a:rect l="l" t="t" r="r" b="b"/>
              <a:pathLst>
                <a:path w="32105" h="27114" extrusionOk="0">
                  <a:moveTo>
                    <a:pt x="17998" y="4061"/>
                  </a:moveTo>
                  <a:cubicBezTo>
                    <a:pt x="25485" y="5203"/>
                    <a:pt x="26881" y="12838"/>
                    <a:pt x="28235" y="14784"/>
                  </a:cubicBezTo>
                  <a:cubicBezTo>
                    <a:pt x="26923" y="15524"/>
                    <a:pt x="26141" y="17195"/>
                    <a:pt x="25675" y="18548"/>
                  </a:cubicBezTo>
                  <a:cubicBezTo>
                    <a:pt x="24301" y="19035"/>
                    <a:pt x="23561" y="20262"/>
                    <a:pt x="23138" y="21213"/>
                  </a:cubicBezTo>
                  <a:cubicBezTo>
                    <a:pt x="21742" y="21742"/>
                    <a:pt x="22122" y="22588"/>
                    <a:pt x="20875" y="23180"/>
                  </a:cubicBezTo>
                  <a:cubicBezTo>
                    <a:pt x="19965" y="23603"/>
                    <a:pt x="18992" y="23878"/>
                    <a:pt x="17998" y="23984"/>
                  </a:cubicBezTo>
                  <a:cubicBezTo>
                    <a:pt x="16708" y="24111"/>
                    <a:pt x="15397" y="24111"/>
                    <a:pt x="14086" y="23984"/>
                  </a:cubicBezTo>
                  <a:cubicBezTo>
                    <a:pt x="13092" y="23878"/>
                    <a:pt x="12119" y="23603"/>
                    <a:pt x="11230" y="23180"/>
                  </a:cubicBezTo>
                  <a:cubicBezTo>
                    <a:pt x="9983" y="22588"/>
                    <a:pt x="10363" y="21763"/>
                    <a:pt x="8946" y="21213"/>
                  </a:cubicBezTo>
                  <a:cubicBezTo>
                    <a:pt x="8523" y="20262"/>
                    <a:pt x="7783" y="19035"/>
                    <a:pt x="6408" y="18548"/>
                  </a:cubicBezTo>
                  <a:cubicBezTo>
                    <a:pt x="5943" y="17195"/>
                    <a:pt x="5161" y="15524"/>
                    <a:pt x="3849" y="14784"/>
                  </a:cubicBezTo>
                  <a:cubicBezTo>
                    <a:pt x="5224" y="12838"/>
                    <a:pt x="6620" y="5203"/>
                    <a:pt x="14086" y="4061"/>
                  </a:cubicBezTo>
                  <a:cubicBezTo>
                    <a:pt x="15376" y="3871"/>
                    <a:pt x="16708" y="3871"/>
                    <a:pt x="17998" y="4061"/>
                  </a:cubicBezTo>
                  <a:close/>
                  <a:moveTo>
                    <a:pt x="2919" y="11379"/>
                  </a:moveTo>
                  <a:cubicBezTo>
                    <a:pt x="2623" y="13473"/>
                    <a:pt x="1586" y="14826"/>
                    <a:pt x="0" y="15524"/>
                  </a:cubicBezTo>
                  <a:cubicBezTo>
                    <a:pt x="85" y="16137"/>
                    <a:pt x="212" y="16751"/>
                    <a:pt x="381" y="17364"/>
                  </a:cubicBezTo>
                  <a:cubicBezTo>
                    <a:pt x="1882" y="16730"/>
                    <a:pt x="3046" y="15926"/>
                    <a:pt x="3638" y="17554"/>
                  </a:cubicBezTo>
                  <a:cubicBezTo>
                    <a:pt x="3870" y="18189"/>
                    <a:pt x="4103" y="19056"/>
                    <a:pt x="4420" y="19627"/>
                  </a:cubicBezTo>
                  <a:cubicBezTo>
                    <a:pt x="4484" y="21425"/>
                    <a:pt x="6006" y="22926"/>
                    <a:pt x="7318" y="23222"/>
                  </a:cubicBezTo>
                  <a:cubicBezTo>
                    <a:pt x="7720" y="24068"/>
                    <a:pt x="8502" y="24639"/>
                    <a:pt x="9433" y="24745"/>
                  </a:cubicBezTo>
                  <a:cubicBezTo>
                    <a:pt x="13536" y="27114"/>
                    <a:pt x="18569" y="27114"/>
                    <a:pt x="22672" y="24745"/>
                  </a:cubicBezTo>
                  <a:cubicBezTo>
                    <a:pt x="23603" y="24639"/>
                    <a:pt x="24407" y="24068"/>
                    <a:pt x="24787" y="23222"/>
                  </a:cubicBezTo>
                  <a:cubicBezTo>
                    <a:pt x="26098" y="22926"/>
                    <a:pt x="27621" y="21425"/>
                    <a:pt x="27685" y="19627"/>
                  </a:cubicBezTo>
                  <a:cubicBezTo>
                    <a:pt x="28002" y="19056"/>
                    <a:pt x="28235" y="18189"/>
                    <a:pt x="28467" y="17554"/>
                  </a:cubicBezTo>
                  <a:cubicBezTo>
                    <a:pt x="29081" y="15926"/>
                    <a:pt x="30223" y="16730"/>
                    <a:pt x="31724" y="17364"/>
                  </a:cubicBezTo>
                  <a:cubicBezTo>
                    <a:pt x="31893" y="16751"/>
                    <a:pt x="32020" y="16137"/>
                    <a:pt x="32105" y="15524"/>
                  </a:cubicBezTo>
                  <a:cubicBezTo>
                    <a:pt x="30519" y="14826"/>
                    <a:pt x="29482" y="13473"/>
                    <a:pt x="29186" y="11379"/>
                  </a:cubicBezTo>
                  <a:cubicBezTo>
                    <a:pt x="28256" y="4844"/>
                    <a:pt x="22651" y="0"/>
                    <a:pt x="16074" y="0"/>
                  </a:cubicBezTo>
                  <a:cubicBezTo>
                    <a:pt x="9475" y="0"/>
                    <a:pt x="3870" y="4844"/>
                    <a:pt x="2940" y="11379"/>
                  </a:cubicBezTo>
                  <a:close/>
                  <a:moveTo>
                    <a:pt x="2919" y="1137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3916433" y="2105503"/>
              <a:ext cx="505844" cy="487989"/>
            </a:xfrm>
            <a:custGeom>
              <a:avLst/>
              <a:gdLst/>
              <a:ahLst/>
              <a:cxnLst/>
              <a:rect l="l" t="t" r="r" b="b"/>
              <a:pathLst>
                <a:path w="33544" h="32360" extrusionOk="0">
                  <a:moveTo>
                    <a:pt x="8609" y="26142"/>
                  </a:moveTo>
                  <a:cubicBezTo>
                    <a:pt x="7318" y="25845"/>
                    <a:pt x="5796" y="24323"/>
                    <a:pt x="5732" y="22546"/>
                  </a:cubicBezTo>
                  <a:cubicBezTo>
                    <a:pt x="5415" y="21975"/>
                    <a:pt x="5182" y="21087"/>
                    <a:pt x="4929" y="20474"/>
                  </a:cubicBezTo>
                  <a:cubicBezTo>
                    <a:pt x="4336" y="18845"/>
                    <a:pt x="3173" y="19628"/>
                    <a:pt x="1672" y="20283"/>
                  </a:cubicBezTo>
                  <a:cubicBezTo>
                    <a:pt x="3554" y="27411"/>
                    <a:pt x="9983" y="32360"/>
                    <a:pt x="17343" y="32360"/>
                  </a:cubicBezTo>
                  <a:cubicBezTo>
                    <a:pt x="24703" y="32360"/>
                    <a:pt x="31133" y="27411"/>
                    <a:pt x="33015" y="20283"/>
                  </a:cubicBezTo>
                  <a:cubicBezTo>
                    <a:pt x="31513" y="19628"/>
                    <a:pt x="30350" y="18845"/>
                    <a:pt x="29758" y="20474"/>
                  </a:cubicBezTo>
                  <a:cubicBezTo>
                    <a:pt x="29525" y="21087"/>
                    <a:pt x="29293" y="21975"/>
                    <a:pt x="28954" y="22546"/>
                  </a:cubicBezTo>
                  <a:cubicBezTo>
                    <a:pt x="28891" y="24323"/>
                    <a:pt x="27368" y="25845"/>
                    <a:pt x="26078" y="26142"/>
                  </a:cubicBezTo>
                  <a:cubicBezTo>
                    <a:pt x="25676" y="26966"/>
                    <a:pt x="24873" y="27537"/>
                    <a:pt x="23963" y="27664"/>
                  </a:cubicBezTo>
                  <a:cubicBezTo>
                    <a:pt x="19860" y="30012"/>
                    <a:pt x="14805" y="30012"/>
                    <a:pt x="10702" y="27664"/>
                  </a:cubicBezTo>
                  <a:cubicBezTo>
                    <a:pt x="9793" y="27537"/>
                    <a:pt x="8989" y="26966"/>
                    <a:pt x="8587" y="26142"/>
                  </a:cubicBezTo>
                  <a:close/>
                  <a:moveTo>
                    <a:pt x="20347" y="3237"/>
                  </a:moveTo>
                  <a:cubicBezTo>
                    <a:pt x="25676" y="4485"/>
                    <a:pt x="29716" y="8862"/>
                    <a:pt x="30498" y="14277"/>
                  </a:cubicBezTo>
                  <a:cubicBezTo>
                    <a:pt x="30794" y="16371"/>
                    <a:pt x="31810" y="17724"/>
                    <a:pt x="33396" y="18422"/>
                  </a:cubicBezTo>
                  <a:cubicBezTo>
                    <a:pt x="33501" y="17661"/>
                    <a:pt x="33544" y="16920"/>
                    <a:pt x="33544" y="16159"/>
                  </a:cubicBezTo>
                  <a:cubicBezTo>
                    <a:pt x="33544" y="7594"/>
                    <a:pt x="26882" y="508"/>
                    <a:pt x="18337" y="1"/>
                  </a:cubicBezTo>
                  <a:cubicBezTo>
                    <a:pt x="18359" y="1799"/>
                    <a:pt x="20347" y="1418"/>
                    <a:pt x="20347" y="3237"/>
                  </a:cubicBezTo>
                  <a:close/>
                  <a:moveTo>
                    <a:pt x="4210" y="14277"/>
                  </a:moveTo>
                  <a:cubicBezTo>
                    <a:pt x="4992" y="8862"/>
                    <a:pt x="9032" y="4463"/>
                    <a:pt x="14361" y="3237"/>
                  </a:cubicBezTo>
                  <a:cubicBezTo>
                    <a:pt x="14361" y="1418"/>
                    <a:pt x="16349" y="1799"/>
                    <a:pt x="16370" y="1"/>
                  </a:cubicBezTo>
                  <a:cubicBezTo>
                    <a:pt x="6938" y="572"/>
                    <a:pt x="1" y="9053"/>
                    <a:pt x="1312" y="18422"/>
                  </a:cubicBezTo>
                  <a:cubicBezTo>
                    <a:pt x="2898" y="17724"/>
                    <a:pt x="3913" y="16371"/>
                    <a:pt x="4210" y="14277"/>
                  </a:cubicBezTo>
                  <a:close/>
                  <a:moveTo>
                    <a:pt x="4210" y="14277"/>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3916433" y="2105503"/>
              <a:ext cx="273023" cy="487989"/>
            </a:xfrm>
            <a:custGeom>
              <a:avLst/>
              <a:gdLst/>
              <a:ahLst/>
              <a:cxnLst/>
              <a:rect l="l" t="t" r="r" b="b"/>
              <a:pathLst>
                <a:path w="18105" h="32360" extrusionOk="0">
                  <a:moveTo>
                    <a:pt x="3025" y="19712"/>
                  </a:moveTo>
                  <a:cubicBezTo>
                    <a:pt x="2623" y="19860"/>
                    <a:pt x="2158" y="20072"/>
                    <a:pt x="1693" y="20283"/>
                  </a:cubicBezTo>
                  <a:cubicBezTo>
                    <a:pt x="3575" y="27389"/>
                    <a:pt x="10004" y="32360"/>
                    <a:pt x="17364" y="32360"/>
                  </a:cubicBezTo>
                  <a:cubicBezTo>
                    <a:pt x="17618" y="32360"/>
                    <a:pt x="17851" y="32360"/>
                    <a:pt x="18105" y="32338"/>
                  </a:cubicBezTo>
                  <a:cubicBezTo>
                    <a:pt x="10808" y="32000"/>
                    <a:pt x="4633" y="26840"/>
                    <a:pt x="3025" y="19712"/>
                  </a:cubicBezTo>
                  <a:close/>
                  <a:moveTo>
                    <a:pt x="16370" y="149"/>
                  </a:moveTo>
                  <a:cubicBezTo>
                    <a:pt x="16370" y="107"/>
                    <a:pt x="16370" y="43"/>
                    <a:pt x="16370" y="1"/>
                  </a:cubicBezTo>
                  <a:cubicBezTo>
                    <a:pt x="6938" y="572"/>
                    <a:pt x="1" y="9053"/>
                    <a:pt x="1312" y="18422"/>
                  </a:cubicBezTo>
                  <a:cubicBezTo>
                    <a:pt x="1798" y="18189"/>
                    <a:pt x="2264" y="17893"/>
                    <a:pt x="2666" y="17534"/>
                  </a:cubicBezTo>
                  <a:cubicBezTo>
                    <a:pt x="2623" y="17068"/>
                    <a:pt x="2623" y="16624"/>
                    <a:pt x="2623" y="16159"/>
                  </a:cubicBezTo>
                  <a:cubicBezTo>
                    <a:pt x="2623" y="8165"/>
                    <a:pt x="8461" y="1354"/>
                    <a:pt x="16370" y="149"/>
                  </a:cubicBezTo>
                  <a:close/>
                  <a:moveTo>
                    <a:pt x="16370" y="149"/>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4132997" y="2104869"/>
              <a:ext cx="90269" cy="49447"/>
            </a:xfrm>
            <a:custGeom>
              <a:avLst/>
              <a:gdLst/>
              <a:ahLst/>
              <a:cxnLst/>
              <a:rect l="l" t="t" r="r" b="b"/>
              <a:pathLst>
                <a:path w="5986" h="3279" extrusionOk="0">
                  <a:moveTo>
                    <a:pt x="3003" y="2940"/>
                  </a:moveTo>
                  <a:cubicBezTo>
                    <a:pt x="3998" y="2940"/>
                    <a:pt x="5013" y="3046"/>
                    <a:pt x="5986" y="3279"/>
                  </a:cubicBezTo>
                  <a:cubicBezTo>
                    <a:pt x="5986" y="1460"/>
                    <a:pt x="3998" y="1841"/>
                    <a:pt x="3976" y="43"/>
                  </a:cubicBezTo>
                  <a:cubicBezTo>
                    <a:pt x="3659" y="22"/>
                    <a:pt x="3321" y="1"/>
                    <a:pt x="3003" y="1"/>
                  </a:cubicBezTo>
                  <a:cubicBezTo>
                    <a:pt x="2665" y="1"/>
                    <a:pt x="2348" y="1"/>
                    <a:pt x="2009" y="43"/>
                  </a:cubicBezTo>
                  <a:cubicBezTo>
                    <a:pt x="1988" y="1841"/>
                    <a:pt x="0" y="1460"/>
                    <a:pt x="0" y="3279"/>
                  </a:cubicBezTo>
                  <a:cubicBezTo>
                    <a:pt x="994" y="3046"/>
                    <a:pt x="1988" y="2940"/>
                    <a:pt x="3003" y="2940"/>
                  </a:cubicBezTo>
                  <a:close/>
                  <a:moveTo>
                    <a:pt x="3003" y="294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a:off x="3994261" y="2210444"/>
              <a:ext cx="367741" cy="258667"/>
            </a:xfrm>
            <a:custGeom>
              <a:avLst/>
              <a:gdLst/>
              <a:ahLst/>
              <a:cxnLst/>
              <a:rect l="l" t="t" r="r" b="b"/>
              <a:pathLst>
                <a:path w="24386" h="17153" extrusionOk="0">
                  <a:moveTo>
                    <a:pt x="10237" y="0"/>
                  </a:moveTo>
                  <a:cubicBezTo>
                    <a:pt x="2771" y="1142"/>
                    <a:pt x="1375" y="8777"/>
                    <a:pt x="0" y="10723"/>
                  </a:cubicBezTo>
                  <a:cubicBezTo>
                    <a:pt x="1333" y="11463"/>
                    <a:pt x="2094" y="13134"/>
                    <a:pt x="2559" y="14487"/>
                  </a:cubicBezTo>
                  <a:cubicBezTo>
                    <a:pt x="3934" y="14974"/>
                    <a:pt x="4674" y="16201"/>
                    <a:pt x="5097" y="17152"/>
                  </a:cubicBezTo>
                  <a:cubicBezTo>
                    <a:pt x="5415" y="14191"/>
                    <a:pt x="6874" y="11590"/>
                    <a:pt x="7952" y="8777"/>
                  </a:cubicBezTo>
                  <a:cubicBezTo>
                    <a:pt x="9031" y="5985"/>
                    <a:pt x="10194" y="3024"/>
                    <a:pt x="10237" y="0"/>
                  </a:cubicBezTo>
                  <a:close/>
                  <a:moveTo>
                    <a:pt x="14149" y="0"/>
                  </a:moveTo>
                  <a:cubicBezTo>
                    <a:pt x="14192" y="3024"/>
                    <a:pt x="15355" y="6006"/>
                    <a:pt x="16433" y="8777"/>
                  </a:cubicBezTo>
                  <a:cubicBezTo>
                    <a:pt x="17512" y="11569"/>
                    <a:pt x="18971" y="14191"/>
                    <a:pt x="19289" y="17152"/>
                  </a:cubicBezTo>
                  <a:cubicBezTo>
                    <a:pt x="19712" y="16201"/>
                    <a:pt x="20452" y="14974"/>
                    <a:pt x="21826" y="14487"/>
                  </a:cubicBezTo>
                  <a:cubicBezTo>
                    <a:pt x="22292" y="13134"/>
                    <a:pt x="23074" y="11463"/>
                    <a:pt x="24386" y="10723"/>
                  </a:cubicBezTo>
                  <a:cubicBezTo>
                    <a:pt x="23011" y="8777"/>
                    <a:pt x="21636" y="1142"/>
                    <a:pt x="14149" y="0"/>
                  </a:cubicBezTo>
                  <a:close/>
                  <a:moveTo>
                    <a:pt x="14149" y="0"/>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3936218" y="2369583"/>
              <a:ext cx="25530" cy="41485"/>
            </a:xfrm>
            <a:custGeom>
              <a:avLst/>
              <a:gdLst/>
              <a:ahLst/>
              <a:cxnLst/>
              <a:rect l="l" t="t" r="r" b="b"/>
              <a:pathLst>
                <a:path w="1693" h="2751" extrusionOk="0">
                  <a:moveTo>
                    <a:pt x="1375" y="22"/>
                  </a:moveTo>
                  <a:cubicBezTo>
                    <a:pt x="973" y="381"/>
                    <a:pt x="508" y="677"/>
                    <a:pt x="0" y="910"/>
                  </a:cubicBezTo>
                  <a:cubicBezTo>
                    <a:pt x="85" y="1523"/>
                    <a:pt x="212" y="2137"/>
                    <a:pt x="381" y="2750"/>
                  </a:cubicBezTo>
                  <a:cubicBezTo>
                    <a:pt x="846" y="2560"/>
                    <a:pt x="1311" y="2327"/>
                    <a:pt x="1692" y="2179"/>
                  </a:cubicBezTo>
                  <a:cubicBezTo>
                    <a:pt x="1544" y="1460"/>
                    <a:pt x="1417" y="741"/>
                    <a:pt x="1375" y="1"/>
                  </a:cubicBezTo>
                  <a:close/>
                  <a:moveTo>
                    <a:pt x="1375" y="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4071124" y="2436237"/>
              <a:ext cx="214015" cy="62537"/>
            </a:xfrm>
            <a:custGeom>
              <a:avLst/>
              <a:gdLst/>
              <a:ahLst/>
              <a:cxnLst/>
              <a:rect l="l" t="t" r="r" b="b"/>
              <a:pathLst>
                <a:path w="14192" h="4147" extrusionOk="0">
                  <a:moveTo>
                    <a:pt x="423" y="1"/>
                  </a:moveTo>
                  <a:cubicBezTo>
                    <a:pt x="233" y="720"/>
                    <a:pt x="85" y="1439"/>
                    <a:pt x="0" y="2179"/>
                  </a:cubicBezTo>
                  <a:cubicBezTo>
                    <a:pt x="1417" y="2708"/>
                    <a:pt x="1037" y="3554"/>
                    <a:pt x="2284" y="4146"/>
                  </a:cubicBezTo>
                  <a:cubicBezTo>
                    <a:pt x="2284" y="3533"/>
                    <a:pt x="2306" y="2919"/>
                    <a:pt x="2390" y="2306"/>
                  </a:cubicBezTo>
                  <a:cubicBezTo>
                    <a:pt x="2073" y="1799"/>
                    <a:pt x="1629" y="1376"/>
                    <a:pt x="1100" y="1079"/>
                  </a:cubicBezTo>
                  <a:cubicBezTo>
                    <a:pt x="910" y="699"/>
                    <a:pt x="677" y="339"/>
                    <a:pt x="423" y="1"/>
                  </a:cubicBezTo>
                  <a:close/>
                  <a:moveTo>
                    <a:pt x="11802" y="2285"/>
                  </a:moveTo>
                  <a:cubicBezTo>
                    <a:pt x="11886" y="2898"/>
                    <a:pt x="11907" y="3533"/>
                    <a:pt x="11907" y="4146"/>
                  </a:cubicBezTo>
                  <a:cubicBezTo>
                    <a:pt x="13155" y="3554"/>
                    <a:pt x="12775" y="2729"/>
                    <a:pt x="14192" y="2179"/>
                  </a:cubicBezTo>
                  <a:cubicBezTo>
                    <a:pt x="14107" y="1439"/>
                    <a:pt x="13959" y="720"/>
                    <a:pt x="13769" y="1"/>
                  </a:cubicBezTo>
                  <a:cubicBezTo>
                    <a:pt x="13515" y="339"/>
                    <a:pt x="13282" y="699"/>
                    <a:pt x="13092" y="1079"/>
                  </a:cubicBezTo>
                  <a:cubicBezTo>
                    <a:pt x="12563" y="1376"/>
                    <a:pt x="12119" y="1777"/>
                    <a:pt x="11802" y="2285"/>
                  </a:cubicBezTo>
                  <a:close/>
                  <a:moveTo>
                    <a:pt x="11802" y="2285"/>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4241437" y="2257328"/>
              <a:ext cx="44019" cy="29662"/>
            </a:xfrm>
            <a:custGeom>
              <a:avLst/>
              <a:gdLst/>
              <a:ahLst/>
              <a:cxnLst/>
              <a:rect l="l" t="t" r="r" b="b"/>
              <a:pathLst>
                <a:path w="2919" h="1967" extrusionOk="0">
                  <a:moveTo>
                    <a:pt x="0" y="0"/>
                  </a:moveTo>
                  <a:lnTo>
                    <a:pt x="0" y="973"/>
                  </a:lnTo>
                  <a:lnTo>
                    <a:pt x="973" y="973"/>
                  </a:lnTo>
                  <a:lnTo>
                    <a:pt x="973" y="0"/>
                  </a:lnTo>
                  <a:close/>
                  <a:moveTo>
                    <a:pt x="1946" y="973"/>
                  </a:moveTo>
                  <a:lnTo>
                    <a:pt x="1946" y="1967"/>
                  </a:lnTo>
                  <a:lnTo>
                    <a:pt x="2919" y="1967"/>
                  </a:lnTo>
                  <a:lnTo>
                    <a:pt x="2919" y="97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2"/>
            <p:cNvSpPr/>
            <p:nvPr/>
          </p:nvSpPr>
          <p:spPr>
            <a:xfrm>
              <a:off x="3919630" y="2097706"/>
              <a:ext cx="541568" cy="503250"/>
            </a:xfrm>
            <a:custGeom>
              <a:avLst/>
              <a:gdLst/>
              <a:ahLst/>
              <a:cxnLst/>
              <a:rect l="l" t="t" r="r" b="b"/>
              <a:pathLst>
                <a:path w="35913" h="33372" extrusionOk="0">
                  <a:moveTo>
                    <a:pt x="17681" y="983"/>
                  </a:moveTo>
                  <a:cubicBezTo>
                    <a:pt x="17829" y="1808"/>
                    <a:pt x="18379" y="2189"/>
                    <a:pt x="18844" y="2527"/>
                  </a:cubicBezTo>
                  <a:cubicBezTo>
                    <a:pt x="19098" y="2675"/>
                    <a:pt x="19331" y="2887"/>
                    <a:pt x="19500" y="3140"/>
                  </a:cubicBezTo>
                  <a:cubicBezTo>
                    <a:pt x="18718" y="3003"/>
                    <a:pt x="17930" y="2934"/>
                    <a:pt x="17142" y="2934"/>
                  </a:cubicBezTo>
                  <a:cubicBezTo>
                    <a:pt x="16354" y="2934"/>
                    <a:pt x="15566" y="3003"/>
                    <a:pt x="14784" y="3140"/>
                  </a:cubicBezTo>
                  <a:cubicBezTo>
                    <a:pt x="14953" y="2887"/>
                    <a:pt x="15186" y="2675"/>
                    <a:pt x="15439" y="2527"/>
                  </a:cubicBezTo>
                  <a:cubicBezTo>
                    <a:pt x="15905" y="2189"/>
                    <a:pt x="16455" y="1808"/>
                    <a:pt x="16603" y="983"/>
                  </a:cubicBezTo>
                  <a:close/>
                  <a:moveTo>
                    <a:pt x="18718" y="1047"/>
                  </a:moveTo>
                  <a:cubicBezTo>
                    <a:pt x="26754" y="1850"/>
                    <a:pt x="32845" y="8618"/>
                    <a:pt x="32845" y="16676"/>
                  </a:cubicBezTo>
                  <a:cubicBezTo>
                    <a:pt x="32845" y="17184"/>
                    <a:pt x="32824" y="17670"/>
                    <a:pt x="32782" y="18178"/>
                  </a:cubicBezTo>
                  <a:cubicBezTo>
                    <a:pt x="31661" y="17459"/>
                    <a:pt x="30984" y="16338"/>
                    <a:pt x="30752" y="14730"/>
                  </a:cubicBezTo>
                  <a:cubicBezTo>
                    <a:pt x="29969" y="9231"/>
                    <a:pt x="25972" y="4769"/>
                    <a:pt x="20600" y="3373"/>
                  </a:cubicBezTo>
                  <a:cubicBezTo>
                    <a:pt x="20473" y="2464"/>
                    <a:pt x="19881" y="2062"/>
                    <a:pt x="19415" y="1723"/>
                  </a:cubicBezTo>
                  <a:cubicBezTo>
                    <a:pt x="19119" y="1554"/>
                    <a:pt x="18887" y="1322"/>
                    <a:pt x="18718" y="1047"/>
                  </a:cubicBezTo>
                  <a:close/>
                  <a:moveTo>
                    <a:pt x="15587" y="1047"/>
                  </a:moveTo>
                  <a:cubicBezTo>
                    <a:pt x="15418" y="1322"/>
                    <a:pt x="15186" y="1554"/>
                    <a:pt x="14889" y="1723"/>
                  </a:cubicBezTo>
                  <a:cubicBezTo>
                    <a:pt x="14424" y="2062"/>
                    <a:pt x="13832" y="2464"/>
                    <a:pt x="13726" y="3373"/>
                  </a:cubicBezTo>
                  <a:cubicBezTo>
                    <a:pt x="11844" y="3860"/>
                    <a:pt x="10067" y="4727"/>
                    <a:pt x="8566" y="5953"/>
                  </a:cubicBezTo>
                  <a:lnTo>
                    <a:pt x="9179" y="6715"/>
                  </a:lnTo>
                  <a:cubicBezTo>
                    <a:pt x="11442" y="4875"/>
                    <a:pt x="14255" y="3902"/>
                    <a:pt x="17174" y="3902"/>
                  </a:cubicBezTo>
                  <a:cubicBezTo>
                    <a:pt x="23518" y="3902"/>
                    <a:pt x="28912" y="8576"/>
                    <a:pt x="29821" y="14857"/>
                  </a:cubicBezTo>
                  <a:cubicBezTo>
                    <a:pt x="30096" y="16930"/>
                    <a:pt x="31069" y="18389"/>
                    <a:pt x="32676" y="19214"/>
                  </a:cubicBezTo>
                  <a:cubicBezTo>
                    <a:pt x="32613" y="19510"/>
                    <a:pt x="32570" y="19806"/>
                    <a:pt x="32507" y="20102"/>
                  </a:cubicBezTo>
                  <a:cubicBezTo>
                    <a:pt x="31857" y="19817"/>
                    <a:pt x="31230" y="19531"/>
                    <a:pt x="30654" y="19531"/>
                  </a:cubicBezTo>
                  <a:cubicBezTo>
                    <a:pt x="30462" y="19531"/>
                    <a:pt x="30276" y="19563"/>
                    <a:pt x="30096" y="19637"/>
                  </a:cubicBezTo>
                  <a:lnTo>
                    <a:pt x="30075" y="19658"/>
                  </a:lnTo>
                  <a:cubicBezTo>
                    <a:pt x="29631" y="19827"/>
                    <a:pt x="29313" y="20208"/>
                    <a:pt x="29102" y="20821"/>
                  </a:cubicBezTo>
                  <a:cubicBezTo>
                    <a:pt x="29017" y="21012"/>
                    <a:pt x="28954" y="21223"/>
                    <a:pt x="28890" y="21456"/>
                  </a:cubicBezTo>
                  <a:cubicBezTo>
                    <a:pt x="28742" y="21921"/>
                    <a:pt x="28573" y="22386"/>
                    <a:pt x="28362" y="22831"/>
                  </a:cubicBezTo>
                  <a:lnTo>
                    <a:pt x="28298" y="22936"/>
                  </a:lnTo>
                  <a:lnTo>
                    <a:pt x="28298" y="23042"/>
                  </a:lnTo>
                  <a:cubicBezTo>
                    <a:pt x="28235" y="24565"/>
                    <a:pt x="26945" y="25918"/>
                    <a:pt x="25803" y="26172"/>
                  </a:cubicBezTo>
                  <a:lnTo>
                    <a:pt x="25549" y="26236"/>
                  </a:lnTo>
                  <a:lnTo>
                    <a:pt x="25464" y="26447"/>
                  </a:lnTo>
                  <a:cubicBezTo>
                    <a:pt x="25126" y="27124"/>
                    <a:pt x="24491" y="27589"/>
                    <a:pt x="23751" y="27695"/>
                  </a:cubicBezTo>
                  <a:lnTo>
                    <a:pt x="23645" y="27695"/>
                  </a:lnTo>
                  <a:lnTo>
                    <a:pt x="23540" y="27737"/>
                  </a:lnTo>
                  <a:cubicBezTo>
                    <a:pt x="21562" y="28879"/>
                    <a:pt x="19357" y="29450"/>
                    <a:pt x="17152" y="29450"/>
                  </a:cubicBezTo>
                  <a:cubicBezTo>
                    <a:pt x="14948" y="29450"/>
                    <a:pt x="12743" y="28879"/>
                    <a:pt x="10765" y="27737"/>
                  </a:cubicBezTo>
                  <a:lnTo>
                    <a:pt x="10681" y="27695"/>
                  </a:lnTo>
                  <a:lnTo>
                    <a:pt x="10554" y="27695"/>
                  </a:lnTo>
                  <a:cubicBezTo>
                    <a:pt x="9814" y="27589"/>
                    <a:pt x="9179" y="27124"/>
                    <a:pt x="8862" y="26447"/>
                  </a:cubicBezTo>
                  <a:lnTo>
                    <a:pt x="8756" y="26236"/>
                  </a:lnTo>
                  <a:lnTo>
                    <a:pt x="8524" y="26172"/>
                  </a:lnTo>
                  <a:cubicBezTo>
                    <a:pt x="7381" y="25918"/>
                    <a:pt x="6070" y="24565"/>
                    <a:pt x="6007" y="23042"/>
                  </a:cubicBezTo>
                  <a:lnTo>
                    <a:pt x="6007" y="22936"/>
                  </a:lnTo>
                  <a:lnTo>
                    <a:pt x="5964" y="22831"/>
                  </a:lnTo>
                  <a:cubicBezTo>
                    <a:pt x="5753" y="22386"/>
                    <a:pt x="5563" y="21921"/>
                    <a:pt x="5436" y="21456"/>
                  </a:cubicBezTo>
                  <a:cubicBezTo>
                    <a:pt x="5351" y="21223"/>
                    <a:pt x="5288" y="21012"/>
                    <a:pt x="5203" y="20821"/>
                  </a:cubicBezTo>
                  <a:cubicBezTo>
                    <a:pt x="4992" y="20208"/>
                    <a:pt x="4674" y="19827"/>
                    <a:pt x="4251" y="19658"/>
                  </a:cubicBezTo>
                  <a:cubicBezTo>
                    <a:pt x="4059" y="19576"/>
                    <a:pt x="3862" y="19540"/>
                    <a:pt x="3661" y="19540"/>
                  </a:cubicBezTo>
                  <a:cubicBezTo>
                    <a:pt x="3089" y="19540"/>
                    <a:pt x="2482" y="19826"/>
                    <a:pt x="1840" y="20123"/>
                  </a:cubicBezTo>
                  <a:cubicBezTo>
                    <a:pt x="1777" y="19827"/>
                    <a:pt x="1713" y="19531"/>
                    <a:pt x="1671" y="19214"/>
                  </a:cubicBezTo>
                  <a:cubicBezTo>
                    <a:pt x="3257" y="18389"/>
                    <a:pt x="4230" y="16930"/>
                    <a:pt x="4526" y="14878"/>
                  </a:cubicBezTo>
                  <a:cubicBezTo>
                    <a:pt x="4928" y="11981"/>
                    <a:pt x="6324" y="9337"/>
                    <a:pt x="8439" y="7349"/>
                  </a:cubicBezTo>
                  <a:lnTo>
                    <a:pt x="7762" y="6651"/>
                  </a:lnTo>
                  <a:cubicBezTo>
                    <a:pt x="5478" y="8787"/>
                    <a:pt x="3998" y="11642"/>
                    <a:pt x="3553" y="14730"/>
                  </a:cubicBezTo>
                  <a:cubicBezTo>
                    <a:pt x="3321" y="16338"/>
                    <a:pt x="2665" y="17459"/>
                    <a:pt x="1523" y="18157"/>
                  </a:cubicBezTo>
                  <a:cubicBezTo>
                    <a:pt x="1481" y="17670"/>
                    <a:pt x="1460" y="17184"/>
                    <a:pt x="1460" y="16676"/>
                  </a:cubicBezTo>
                  <a:cubicBezTo>
                    <a:pt x="1460" y="8618"/>
                    <a:pt x="7572" y="1850"/>
                    <a:pt x="15587" y="1047"/>
                  </a:cubicBezTo>
                  <a:close/>
                  <a:moveTo>
                    <a:pt x="17145" y="0"/>
                  </a:moveTo>
                  <a:cubicBezTo>
                    <a:pt x="15211" y="0"/>
                    <a:pt x="13260" y="336"/>
                    <a:pt x="11379" y="1025"/>
                  </a:cubicBezTo>
                  <a:cubicBezTo>
                    <a:pt x="5266" y="3267"/>
                    <a:pt x="1037" y="8872"/>
                    <a:pt x="508" y="15344"/>
                  </a:cubicBezTo>
                  <a:cubicBezTo>
                    <a:pt x="0" y="21837"/>
                    <a:pt x="3300" y="28033"/>
                    <a:pt x="8968" y="31227"/>
                  </a:cubicBezTo>
                  <a:cubicBezTo>
                    <a:pt x="11515" y="32662"/>
                    <a:pt x="14332" y="33371"/>
                    <a:pt x="17141" y="33371"/>
                  </a:cubicBezTo>
                  <a:cubicBezTo>
                    <a:pt x="20583" y="33371"/>
                    <a:pt x="24013" y="32308"/>
                    <a:pt x="26924" y="30212"/>
                  </a:cubicBezTo>
                  <a:lnTo>
                    <a:pt x="26352" y="29408"/>
                  </a:lnTo>
                  <a:cubicBezTo>
                    <a:pt x="23522" y="31451"/>
                    <a:pt x="20320" y="32398"/>
                    <a:pt x="17174" y="32398"/>
                  </a:cubicBezTo>
                  <a:cubicBezTo>
                    <a:pt x="10519" y="32398"/>
                    <a:pt x="4120" y="28156"/>
                    <a:pt x="2052" y="21075"/>
                  </a:cubicBezTo>
                  <a:lnTo>
                    <a:pt x="2221" y="21012"/>
                  </a:lnTo>
                  <a:cubicBezTo>
                    <a:pt x="2765" y="20749"/>
                    <a:pt x="3294" y="20515"/>
                    <a:pt x="3651" y="20515"/>
                  </a:cubicBezTo>
                  <a:cubicBezTo>
                    <a:pt x="3725" y="20515"/>
                    <a:pt x="3792" y="20525"/>
                    <a:pt x="3849" y="20546"/>
                  </a:cubicBezTo>
                  <a:cubicBezTo>
                    <a:pt x="4061" y="20694"/>
                    <a:pt x="4209" y="20906"/>
                    <a:pt x="4272" y="21160"/>
                  </a:cubicBezTo>
                  <a:cubicBezTo>
                    <a:pt x="4336" y="21329"/>
                    <a:pt x="4399" y="21540"/>
                    <a:pt x="4484" y="21752"/>
                  </a:cubicBezTo>
                  <a:cubicBezTo>
                    <a:pt x="4632" y="22238"/>
                    <a:pt x="4801" y="22725"/>
                    <a:pt x="5034" y="23190"/>
                  </a:cubicBezTo>
                  <a:cubicBezTo>
                    <a:pt x="5161" y="25051"/>
                    <a:pt x="6641" y="26637"/>
                    <a:pt x="8058" y="27060"/>
                  </a:cubicBezTo>
                  <a:cubicBezTo>
                    <a:pt x="8545" y="27928"/>
                    <a:pt x="9391" y="28499"/>
                    <a:pt x="10364" y="28647"/>
                  </a:cubicBezTo>
                  <a:cubicBezTo>
                    <a:pt x="12468" y="29842"/>
                    <a:pt x="14805" y="30439"/>
                    <a:pt x="17142" y="30439"/>
                  </a:cubicBezTo>
                  <a:cubicBezTo>
                    <a:pt x="19479" y="30439"/>
                    <a:pt x="21816" y="29842"/>
                    <a:pt x="23920" y="28647"/>
                  </a:cubicBezTo>
                  <a:cubicBezTo>
                    <a:pt x="24893" y="28499"/>
                    <a:pt x="25739" y="27928"/>
                    <a:pt x="26226" y="27060"/>
                  </a:cubicBezTo>
                  <a:cubicBezTo>
                    <a:pt x="27643" y="26616"/>
                    <a:pt x="29144" y="25030"/>
                    <a:pt x="29250" y="23190"/>
                  </a:cubicBezTo>
                  <a:cubicBezTo>
                    <a:pt x="29483" y="22725"/>
                    <a:pt x="29652" y="22238"/>
                    <a:pt x="29800" y="21752"/>
                  </a:cubicBezTo>
                  <a:cubicBezTo>
                    <a:pt x="29884" y="21540"/>
                    <a:pt x="29948" y="21329"/>
                    <a:pt x="30011" y="21160"/>
                  </a:cubicBezTo>
                  <a:cubicBezTo>
                    <a:pt x="30075" y="20906"/>
                    <a:pt x="30223" y="20694"/>
                    <a:pt x="30455" y="20546"/>
                  </a:cubicBezTo>
                  <a:cubicBezTo>
                    <a:pt x="30510" y="20525"/>
                    <a:pt x="30573" y="20515"/>
                    <a:pt x="30645" y="20515"/>
                  </a:cubicBezTo>
                  <a:cubicBezTo>
                    <a:pt x="30991" y="20515"/>
                    <a:pt x="31523" y="20749"/>
                    <a:pt x="32084" y="21012"/>
                  </a:cubicBezTo>
                  <a:lnTo>
                    <a:pt x="32232" y="21075"/>
                  </a:lnTo>
                  <a:cubicBezTo>
                    <a:pt x="31344" y="24121"/>
                    <a:pt x="29567" y="26807"/>
                    <a:pt x="27114" y="28837"/>
                  </a:cubicBezTo>
                  <a:lnTo>
                    <a:pt x="27748" y="29577"/>
                  </a:lnTo>
                  <a:cubicBezTo>
                    <a:pt x="35362" y="23317"/>
                    <a:pt x="35912" y="11854"/>
                    <a:pt x="28954" y="4896"/>
                  </a:cubicBezTo>
                  <a:lnTo>
                    <a:pt x="28954" y="4875"/>
                  </a:lnTo>
                  <a:cubicBezTo>
                    <a:pt x="25762" y="1698"/>
                    <a:pt x="21496" y="0"/>
                    <a:pt x="17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3983418" y="2200868"/>
              <a:ext cx="389109" cy="318942"/>
            </a:xfrm>
            <a:custGeom>
              <a:avLst/>
              <a:gdLst/>
              <a:ahLst/>
              <a:cxnLst/>
              <a:rect l="l" t="t" r="r" b="b"/>
              <a:pathLst>
                <a:path w="25803" h="21150" extrusionOk="0">
                  <a:moveTo>
                    <a:pt x="12922" y="4357"/>
                  </a:moveTo>
                  <a:cubicBezTo>
                    <a:pt x="13197" y="5478"/>
                    <a:pt x="13536" y="6557"/>
                    <a:pt x="13917" y="7678"/>
                  </a:cubicBezTo>
                  <a:cubicBezTo>
                    <a:pt x="13589" y="7636"/>
                    <a:pt x="13261" y="7614"/>
                    <a:pt x="12933" y="7614"/>
                  </a:cubicBezTo>
                  <a:cubicBezTo>
                    <a:pt x="12605" y="7614"/>
                    <a:pt x="12277" y="7636"/>
                    <a:pt x="11950" y="7678"/>
                  </a:cubicBezTo>
                  <a:cubicBezTo>
                    <a:pt x="12330" y="6578"/>
                    <a:pt x="12669" y="5478"/>
                    <a:pt x="12922" y="4357"/>
                  </a:cubicBezTo>
                  <a:close/>
                  <a:moveTo>
                    <a:pt x="12883" y="8587"/>
                  </a:moveTo>
                  <a:cubicBezTo>
                    <a:pt x="13324" y="8587"/>
                    <a:pt x="13768" y="8630"/>
                    <a:pt x="14213" y="8714"/>
                  </a:cubicBezTo>
                  <a:cubicBezTo>
                    <a:pt x="14170" y="8862"/>
                    <a:pt x="14043" y="8968"/>
                    <a:pt x="13747" y="9222"/>
                  </a:cubicBezTo>
                  <a:cubicBezTo>
                    <a:pt x="13388" y="9497"/>
                    <a:pt x="12922" y="9877"/>
                    <a:pt x="12796" y="10533"/>
                  </a:cubicBezTo>
                  <a:cubicBezTo>
                    <a:pt x="12098" y="10554"/>
                    <a:pt x="11421" y="10660"/>
                    <a:pt x="10744" y="10829"/>
                  </a:cubicBezTo>
                  <a:lnTo>
                    <a:pt x="10956" y="10300"/>
                  </a:lnTo>
                  <a:cubicBezTo>
                    <a:pt x="11167" y="9772"/>
                    <a:pt x="11357" y="9243"/>
                    <a:pt x="11569" y="8714"/>
                  </a:cubicBezTo>
                  <a:cubicBezTo>
                    <a:pt x="12002" y="8630"/>
                    <a:pt x="12441" y="8587"/>
                    <a:pt x="12883" y="8587"/>
                  </a:cubicBezTo>
                  <a:close/>
                  <a:moveTo>
                    <a:pt x="12859" y="11527"/>
                  </a:moveTo>
                  <a:cubicBezTo>
                    <a:pt x="13092" y="12352"/>
                    <a:pt x="13811" y="12648"/>
                    <a:pt x="14466" y="12923"/>
                  </a:cubicBezTo>
                  <a:cubicBezTo>
                    <a:pt x="15080" y="13177"/>
                    <a:pt x="15714" y="13430"/>
                    <a:pt x="16158" y="14128"/>
                  </a:cubicBezTo>
                  <a:cubicBezTo>
                    <a:pt x="15122" y="13705"/>
                    <a:pt x="14022" y="13473"/>
                    <a:pt x="12922" y="13473"/>
                  </a:cubicBezTo>
                  <a:cubicBezTo>
                    <a:pt x="11759" y="13473"/>
                    <a:pt x="10617" y="13727"/>
                    <a:pt x="9560" y="14192"/>
                  </a:cubicBezTo>
                  <a:cubicBezTo>
                    <a:pt x="9792" y="13452"/>
                    <a:pt x="10046" y="12733"/>
                    <a:pt x="10321" y="11992"/>
                  </a:cubicBezTo>
                  <a:cubicBezTo>
                    <a:pt x="11125" y="11696"/>
                    <a:pt x="11971" y="11527"/>
                    <a:pt x="12859" y="11527"/>
                  </a:cubicBezTo>
                  <a:close/>
                  <a:moveTo>
                    <a:pt x="10448" y="1206"/>
                  </a:moveTo>
                  <a:lnTo>
                    <a:pt x="10448" y="1206"/>
                  </a:lnTo>
                  <a:cubicBezTo>
                    <a:pt x="10279" y="3871"/>
                    <a:pt x="9264" y="6493"/>
                    <a:pt x="8291" y="9031"/>
                  </a:cubicBezTo>
                  <a:lnTo>
                    <a:pt x="8206" y="9243"/>
                  </a:lnTo>
                  <a:cubicBezTo>
                    <a:pt x="7931" y="9983"/>
                    <a:pt x="7614" y="10723"/>
                    <a:pt x="7297" y="11442"/>
                  </a:cubicBezTo>
                  <a:cubicBezTo>
                    <a:pt x="6620" y="13007"/>
                    <a:pt x="5943" y="14615"/>
                    <a:pt x="5562" y="16328"/>
                  </a:cubicBezTo>
                  <a:cubicBezTo>
                    <a:pt x="5097" y="15630"/>
                    <a:pt x="4420" y="15080"/>
                    <a:pt x="3659" y="14742"/>
                  </a:cubicBezTo>
                  <a:cubicBezTo>
                    <a:pt x="3046" y="13050"/>
                    <a:pt x="2305" y="11887"/>
                    <a:pt x="1375" y="11210"/>
                  </a:cubicBezTo>
                  <a:cubicBezTo>
                    <a:pt x="1608" y="10787"/>
                    <a:pt x="1840" y="10258"/>
                    <a:pt x="2115" y="9624"/>
                  </a:cubicBezTo>
                  <a:cubicBezTo>
                    <a:pt x="2813" y="8016"/>
                    <a:pt x="3765" y="5796"/>
                    <a:pt x="5414" y="4040"/>
                  </a:cubicBezTo>
                  <a:cubicBezTo>
                    <a:pt x="6747" y="2581"/>
                    <a:pt x="8502" y="1608"/>
                    <a:pt x="10448" y="1206"/>
                  </a:cubicBezTo>
                  <a:close/>
                  <a:moveTo>
                    <a:pt x="15376" y="1206"/>
                  </a:moveTo>
                  <a:lnTo>
                    <a:pt x="15376" y="1206"/>
                  </a:lnTo>
                  <a:cubicBezTo>
                    <a:pt x="17300" y="1587"/>
                    <a:pt x="19056" y="2581"/>
                    <a:pt x="20409" y="4040"/>
                  </a:cubicBezTo>
                  <a:cubicBezTo>
                    <a:pt x="22059" y="5796"/>
                    <a:pt x="23011" y="7995"/>
                    <a:pt x="23709" y="9624"/>
                  </a:cubicBezTo>
                  <a:cubicBezTo>
                    <a:pt x="23962" y="10237"/>
                    <a:pt x="24195" y="10766"/>
                    <a:pt x="24428" y="11210"/>
                  </a:cubicBezTo>
                  <a:cubicBezTo>
                    <a:pt x="23518" y="11887"/>
                    <a:pt x="22757" y="13050"/>
                    <a:pt x="22165" y="14742"/>
                  </a:cubicBezTo>
                  <a:cubicBezTo>
                    <a:pt x="21382" y="15080"/>
                    <a:pt x="20727" y="15630"/>
                    <a:pt x="20261" y="16328"/>
                  </a:cubicBezTo>
                  <a:cubicBezTo>
                    <a:pt x="19881" y="14615"/>
                    <a:pt x="19183" y="13007"/>
                    <a:pt x="18506" y="11421"/>
                  </a:cubicBezTo>
                  <a:cubicBezTo>
                    <a:pt x="18210" y="10723"/>
                    <a:pt x="17893" y="9983"/>
                    <a:pt x="17597" y="9222"/>
                  </a:cubicBezTo>
                  <a:lnTo>
                    <a:pt x="17533" y="9031"/>
                  </a:lnTo>
                  <a:cubicBezTo>
                    <a:pt x="16539" y="6493"/>
                    <a:pt x="15545" y="3871"/>
                    <a:pt x="15376" y="1206"/>
                  </a:cubicBezTo>
                  <a:close/>
                  <a:moveTo>
                    <a:pt x="12912" y="14451"/>
                  </a:moveTo>
                  <a:cubicBezTo>
                    <a:pt x="14202" y="14451"/>
                    <a:pt x="15492" y="14795"/>
                    <a:pt x="16645" y="15482"/>
                  </a:cubicBezTo>
                  <a:cubicBezTo>
                    <a:pt x="16772" y="16116"/>
                    <a:pt x="16941" y="16793"/>
                    <a:pt x="17047" y="17512"/>
                  </a:cubicBezTo>
                  <a:cubicBezTo>
                    <a:pt x="15767" y="16772"/>
                    <a:pt x="14334" y="16402"/>
                    <a:pt x="12901" y="16402"/>
                  </a:cubicBezTo>
                  <a:cubicBezTo>
                    <a:pt x="11468" y="16402"/>
                    <a:pt x="10036" y="16772"/>
                    <a:pt x="8756" y="17512"/>
                  </a:cubicBezTo>
                  <a:cubicBezTo>
                    <a:pt x="8862" y="16836"/>
                    <a:pt x="9010" y="16138"/>
                    <a:pt x="9179" y="15461"/>
                  </a:cubicBezTo>
                  <a:lnTo>
                    <a:pt x="9179" y="15482"/>
                  </a:lnTo>
                  <a:cubicBezTo>
                    <a:pt x="10332" y="14795"/>
                    <a:pt x="11622" y="14451"/>
                    <a:pt x="12912" y="14451"/>
                  </a:cubicBezTo>
                  <a:close/>
                  <a:moveTo>
                    <a:pt x="12415" y="973"/>
                  </a:moveTo>
                  <a:lnTo>
                    <a:pt x="12415" y="973"/>
                  </a:lnTo>
                  <a:cubicBezTo>
                    <a:pt x="12309" y="4061"/>
                    <a:pt x="11167" y="7064"/>
                    <a:pt x="10046" y="9941"/>
                  </a:cubicBezTo>
                  <a:cubicBezTo>
                    <a:pt x="8946" y="12775"/>
                    <a:pt x="7825" y="15693"/>
                    <a:pt x="7635" y="18781"/>
                  </a:cubicBezTo>
                  <a:cubicBezTo>
                    <a:pt x="7572" y="18697"/>
                    <a:pt x="7508" y="18612"/>
                    <a:pt x="7445" y="18527"/>
                  </a:cubicBezTo>
                  <a:cubicBezTo>
                    <a:pt x="7191" y="18083"/>
                    <a:pt x="6810" y="17724"/>
                    <a:pt x="6345" y="17491"/>
                  </a:cubicBezTo>
                  <a:cubicBezTo>
                    <a:pt x="6620" y="15524"/>
                    <a:pt x="7402" y="13727"/>
                    <a:pt x="8206" y="11823"/>
                  </a:cubicBezTo>
                  <a:cubicBezTo>
                    <a:pt x="8523" y="11104"/>
                    <a:pt x="8841" y="10343"/>
                    <a:pt x="9137" y="9581"/>
                  </a:cubicBezTo>
                  <a:lnTo>
                    <a:pt x="9221" y="9391"/>
                  </a:lnTo>
                  <a:cubicBezTo>
                    <a:pt x="10236" y="6705"/>
                    <a:pt x="11315" y="3934"/>
                    <a:pt x="11442" y="1058"/>
                  </a:cubicBezTo>
                  <a:cubicBezTo>
                    <a:pt x="11759" y="1016"/>
                    <a:pt x="12076" y="995"/>
                    <a:pt x="12415" y="973"/>
                  </a:cubicBezTo>
                  <a:close/>
                  <a:moveTo>
                    <a:pt x="13409" y="973"/>
                  </a:moveTo>
                  <a:cubicBezTo>
                    <a:pt x="13747" y="973"/>
                    <a:pt x="14065" y="1016"/>
                    <a:pt x="14382" y="1037"/>
                  </a:cubicBezTo>
                  <a:cubicBezTo>
                    <a:pt x="14509" y="3934"/>
                    <a:pt x="15587" y="6705"/>
                    <a:pt x="16624" y="9391"/>
                  </a:cubicBezTo>
                  <a:lnTo>
                    <a:pt x="16687" y="9581"/>
                  </a:lnTo>
                  <a:cubicBezTo>
                    <a:pt x="16983" y="10343"/>
                    <a:pt x="17300" y="11083"/>
                    <a:pt x="17618" y="11823"/>
                  </a:cubicBezTo>
                  <a:cubicBezTo>
                    <a:pt x="18442" y="13705"/>
                    <a:pt x="19204" y="15524"/>
                    <a:pt x="19479" y="17491"/>
                  </a:cubicBezTo>
                  <a:cubicBezTo>
                    <a:pt x="19014" y="17724"/>
                    <a:pt x="18633" y="18083"/>
                    <a:pt x="18358" y="18527"/>
                  </a:cubicBezTo>
                  <a:cubicBezTo>
                    <a:pt x="18316" y="18612"/>
                    <a:pt x="18252" y="18697"/>
                    <a:pt x="18189" y="18781"/>
                  </a:cubicBezTo>
                  <a:cubicBezTo>
                    <a:pt x="18083" y="17597"/>
                    <a:pt x="17871" y="16413"/>
                    <a:pt x="17597" y="15249"/>
                  </a:cubicBezTo>
                  <a:lnTo>
                    <a:pt x="17533" y="15038"/>
                  </a:lnTo>
                  <a:cubicBezTo>
                    <a:pt x="17068" y="12923"/>
                    <a:pt x="15778" y="12394"/>
                    <a:pt x="14847" y="12013"/>
                  </a:cubicBezTo>
                  <a:cubicBezTo>
                    <a:pt x="14107" y="11717"/>
                    <a:pt x="13790" y="11548"/>
                    <a:pt x="13747" y="10998"/>
                  </a:cubicBezTo>
                  <a:cubicBezTo>
                    <a:pt x="13705" y="10512"/>
                    <a:pt x="13938" y="10300"/>
                    <a:pt x="14361" y="9983"/>
                  </a:cubicBezTo>
                  <a:cubicBezTo>
                    <a:pt x="14762" y="9645"/>
                    <a:pt x="15418" y="9116"/>
                    <a:pt x="15101" y="8122"/>
                  </a:cubicBezTo>
                  <a:lnTo>
                    <a:pt x="14953" y="7678"/>
                  </a:lnTo>
                  <a:cubicBezTo>
                    <a:pt x="14191" y="5415"/>
                    <a:pt x="13494" y="3279"/>
                    <a:pt x="13409" y="973"/>
                  </a:cubicBezTo>
                  <a:close/>
                  <a:moveTo>
                    <a:pt x="12915" y="17380"/>
                  </a:moveTo>
                  <a:cubicBezTo>
                    <a:pt x="14419" y="17380"/>
                    <a:pt x="15926" y="17840"/>
                    <a:pt x="17216" y="18760"/>
                  </a:cubicBezTo>
                  <a:cubicBezTo>
                    <a:pt x="17237" y="18993"/>
                    <a:pt x="17237" y="19204"/>
                    <a:pt x="17258" y="19437"/>
                  </a:cubicBezTo>
                  <a:cubicBezTo>
                    <a:pt x="16074" y="19966"/>
                    <a:pt x="14784" y="20177"/>
                    <a:pt x="12922" y="20177"/>
                  </a:cubicBezTo>
                  <a:cubicBezTo>
                    <a:pt x="11061" y="20177"/>
                    <a:pt x="9771" y="19966"/>
                    <a:pt x="8587" y="19437"/>
                  </a:cubicBezTo>
                  <a:cubicBezTo>
                    <a:pt x="8587" y="19204"/>
                    <a:pt x="8608" y="18993"/>
                    <a:pt x="8629" y="18760"/>
                  </a:cubicBezTo>
                  <a:cubicBezTo>
                    <a:pt x="9909" y="17840"/>
                    <a:pt x="11410" y="17380"/>
                    <a:pt x="12915" y="17380"/>
                  </a:cubicBezTo>
                  <a:close/>
                  <a:moveTo>
                    <a:pt x="12922" y="1"/>
                  </a:moveTo>
                  <a:cubicBezTo>
                    <a:pt x="9602" y="1"/>
                    <a:pt x="6831" y="1143"/>
                    <a:pt x="4716" y="3384"/>
                  </a:cubicBezTo>
                  <a:cubicBezTo>
                    <a:pt x="2940" y="5267"/>
                    <a:pt x="1946" y="7572"/>
                    <a:pt x="1227" y="9243"/>
                  </a:cubicBezTo>
                  <a:cubicBezTo>
                    <a:pt x="973" y="9877"/>
                    <a:pt x="677" y="10491"/>
                    <a:pt x="339" y="11083"/>
                  </a:cubicBezTo>
                  <a:lnTo>
                    <a:pt x="0" y="11527"/>
                  </a:lnTo>
                  <a:lnTo>
                    <a:pt x="487" y="11781"/>
                  </a:lnTo>
                  <a:cubicBezTo>
                    <a:pt x="1417" y="12310"/>
                    <a:pt x="2179" y="13452"/>
                    <a:pt x="2813" y="15270"/>
                  </a:cubicBezTo>
                  <a:lnTo>
                    <a:pt x="2876" y="15503"/>
                  </a:lnTo>
                  <a:lnTo>
                    <a:pt x="3109" y="15567"/>
                  </a:lnTo>
                  <a:cubicBezTo>
                    <a:pt x="4061" y="15926"/>
                    <a:pt x="4801" y="16709"/>
                    <a:pt x="5351" y="17999"/>
                  </a:cubicBezTo>
                  <a:lnTo>
                    <a:pt x="5436" y="18189"/>
                  </a:lnTo>
                  <a:lnTo>
                    <a:pt x="5626" y="18253"/>
                  </a:lnTo>
                  <a:cubicBezTo>
                    <a:pt x="6049" y="18401"/>
                    <a:pt x="6408" y="18697"/>
                    <a:pt x="6641" y="19077"/>
                  </a:cubicBezTo>
                  <a:cubicBezTo>
                    <a:pt x="6937" y="19564"/>
                    <a:pt x="7360" y="19944"/>
                    <a:pt x="7868" y="20198"/>
                  </a:cubicBezTo>
                  <a:cubicBezTo>
                    <a:pt x="9264" y="20854"/>
                    <a:pt x="10765" y="21150"/>
                    <a:pt x="12901" y="21150"/>
                  </a:cubicBezTo>
                  <a:cubicBezTo>
                    <a:pt x="15059" y="21150"/>
                    <a:pt x="16560" y="20875"/>
                    <a:pt x="17935" y="20198"/>
                  </a:cubicBezTo>
                  <a:cubicBezTo>
                    <a:pt x="18442" y="19944"/>
                    <a:pt x="18865" y="19564"/>
                    <a:pt x="19162" y="19077"/>
                  </a:cubicBezTo>
                  <a:cubicBezTo>
                    <a:pt x="19373" y="18697"/>
                    <a:pt x="19733" y="18401"/>
                    <a:pt x="20177" y="18253"/>
                  </a:cubicBezTo>
                  <a:lnTo>
                    <a:pt x="20367" y="18189"/>
                  </a:lnTo>
                  <a:lnTo>
                    <a:pt x="20452" y="17999"/>
                  </a:lnTo>
                  <a:cubicBezTo>
                    <a:pt x="21002" y="16709"/>
                    <a:pt x="21742" y="15926"/>
                    <a:pt x="22694" y="15567"/>
                  </a:cubicBezTo>
                  <a:lnTo>
                    <a:pt x="22905" y="15503"/>
                  </a:lnTo>
                  <a:lnTo>
                    <a:pt x="22990" y="15270"/>
                  </a:lnTo>
                  <a:cubicBezTo>
                    <a:pt x="23624" y="13452"/>
                    <a:pt x="24385" y="12310"/>
                    <a:pt x="25316" y="11781"/>
                  </a:cubicBezTo>
                  <a:lnTo>
                    <a:pt x="25802" y="11527"/>
                  </a:lnTo>
                  <a:lnTo>
                    <a:pt x="25485" y="11083"/>
                  </a:lnTo>
                  <a:cubicBezTo>
                    <a:pt x="25126" y="10491"/>
                    <a:pt x="24830" y="9877"/>
                    <a:pt x="24597" y="9243"/>
                  </a:cubicBezTo>
                  <a:lnTo>
                    <a:pt x="24618" y="9243"/>
                  </a:lnTo>
                  <a:cubicBezTo>
                    <a:pt x="23878" y="7572"/>
                    <a:pt x="22884" y="5288"/>
                    <a:pt x="21128" y="3384"/>
                  </a:cubicBezTo>
                  <a:cubicBezTo>
                    <a:pt x="19014" y="1143"/>
                    <a:pt x="16243" y="1"/>
                    <a:pt x="12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32"/>
          <p:cNvGrpSpPr/>
          <p:nvPr/>
        </p:nvGrpSpPr>
        <p:grpSpPr>
          <a:xfrm>
            <a:off x="6982521" y="2170878"/>
            <a:ext cx="484475" cy="535189"/>
            <a:chOff x="3934303" y="3404841"/>
            <a:chExt cx="484475" cy="535189"/>
          </a:xfrm>
        </p:grpSpPr>
        <p:sp>
          <p:nvSpPr>
            <p:cNvPr id="1260" name="Google Shape;1260;p32"/>
            <p:cNvSpPr/>
            <p:nvPr/>
          </p:nvSpPr>
          <p:spPr>
            <a:xfrm>
              <a:off x="3940682" y="3516146"/>
              <a:ext cx="201258" cy="423884"/>
            </a:xfrm>
            <a:custGeom>
              <a:avLst/>
              <a:gdLst/>
              <a:ahLst/>
              <a:cxnLst/>
              <a:rect l="l" t="t" r="r" b="b"/>
              <a:pathLst>
                <a:path w="13346" h="28109" extrusionOk="0">
                  <a:moveTo>
                    <a:pt x="7001" y="17343"/>
                  </a:moveTo>
                  <a:cubicBezTo>
                    <a:pt x="7656" y="17301"/>
                    <a:pt x="8206" y="17428"/>
                    <a:pt x="8481" y="17809"/>
                  </a:cubicBezTo>
                  <a:cubicBezTo>
                    <a:pt x="9158" y="18803"/>
                    <a:pt x="8058" y="20368"/>
                    <a:pt x="7825" y="21658"/>
                  </a:cubicBezTo>
                  <a:cubicBezTo>
                    <a:pt x="7572" y="22927"/>
                    <a:pt x="4463" y="22165"/>
                    <a:pt x="3617" y="21277"/>
                  </a:cubicBezTo>
                  <a:cubicBezTo>
                    <a:pt x="2686" y="20283"/>
                    <a:pt x="2771" y="18739"/>
                    <a:pt x="3765" y="17809"/>
                  </a:cubicBezTo>
                  <a:cubicBezTo>
                    <a:pt x="4230" y="17386"/>
                    <a:pt x="5224" y="17703"/>
                    <a:pt x="6007" y="17512"/>
                  </a:cubicBezTo>
                  <a:cubicBezTo>
                    <a:pt x="6345" y="17407"/>
                    <a:pt x="6662" y="17364"/>
                    <a:pt x="7001" y="17343"/>
                  </a:cubicBezTo>
                  <a:close/>
                  <a:moveTo>
                    <a:pt x="9158" y="9032"/>
                  </a:moveTo>
                  <a:cubicBezTo>
                    <a:pt x="9052" y="9476"/>
                    <a:pt x="8883" y="9899"/>
                    <a:pt x="8650" y="10301"/>
                  </a:cubicBezTo>
                  <a:cubicBezTo>
                    <a:pt x="8122" y="11252"/>
                    <a:pt x="6853" y="10575"/>
                    <a:pt x="6176" y="9899"/>
                  </a:cubicBezTo>
                  <a:cubicBezTo>
                    <a:pt x="5520" y="9222"/>
                    <a:pt x="5795" y="8376"/>
                    <a:pt x="6493" y="7699"/>
                  </a:cubicBezTo>
                  <a:cubicBezTo>
                    <a:pt x="7170" y="7044"/>
                    <a:pt x="8248" y="6578"/>
                    <a:pt x="8904" y="7255"/>
                  </a:cubicBezTo>
                  <a:cubicBezTo>
                    <a:pt x="9306" y="7678"/>
                    <a:pt x="9327" y="8355"/>
                    <a:pt x="9158" y="9032"/>
                  </a:cubicBezTo>
                  <a:close/>
                  <a:moveTo>
                    <a:pt x="9708" y="1122"/>
                  </a:moveTo>
                  <a:cubicBezTo>
                    <a:pt x="5647" y="3469"/>
                    <a:pt x="0" y="9878"/>
                    <a:pt x="571" y="21489"/>
                  </a:cubicBezTo>
                  <a:cubicBezTo>
                    <a:pt x="910" y="28108"/>
                    <a:pt x="4949" y="24449"/>
                    <a:pt x="8418" y="24767"/>
                  </a:cubicBezTo>
                  <a:cubicBezTo>
                    <a:pt x="13345" y="25211"/>
                    <a:pt x="12859" y="18210"/>
                    <a:pt x="12817" y="11950"/>
                  </a:cubicBezTo>
                  <a:cubicBezTo>
                    <a:pt x="11527" y="11950"/>
                    <a:pt x="11527" y="10004"/>
                    <a:pt x="12817" y="10004"/>
                  </a:cubicBezTo>
                  <a:cubicBezTo>
                    <a:pt x="12817" y="8989"/>
                    <a:pt x="12838" y="5542"/>
                    <a:pt x="12626" y="3575"/>
                  </a:cubicBezTo>
                  <a:cubicBezTo>
                    <a:pt x="12415" y="1693"/>
                    <a:pt x="11675" y="1"/>
                    <a:pt x="9708" y="1122"/>
                  </a:cubicBezTo>
                  <a:close/>
                  <a:moveTo>
                    <a:pt x="9708" y="112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4214640" y="3516146"/>
              <a:ext cx="201258" cy="423884"/>
            </a:xfrm>
            <a:custGeom>
              <a:avLst/>
              <a:gdLst/>
              <a:ahLst/>
              <a:cxnLst/>
              <a:rect l="l" t="t" r="r" b="b"/>
              <a:pathLst>
                <a:path w="13346" h="28109" extrusionOk="0">
                  <a:moveTo>
                    <a:pt x="6620" y="14298"/>
                  </a:moveTo>
                  <a:cubicBezTo>
                    <a:pt x="6409" y="13917"/>
                    <a:pt x="6240" y="13536"/>
                    <a:pt x="6113" y="13135"/>
                  </a:cubicBezTo>
                  <a:cubicBezTo>
                    <a:pt x="5774" y="11992"/>
                    <a:pt x="7318" y="11464"/>
                    <a:pt x="8397" y="11464"/>
                  </a:cubicBezTo>
                  <a:cubicBezTo>
                    <a:pt x="9454" y="11464"/>
                    <a:pt x="9920" y="12331"/>
                    <a:pt x="9920" y="13410"/>
                  </a:cubicBezTo>
                  <a:cubicBezTo>
                    <a:pt x="9920" y="14488"/>
                    <a:pt x="9475" y="15736"/>
                    <a:pt x="8397" y="15736"/>
                  </a:cubicBezTo>
                  <a:cubicBezTo>
                    <a:pt x="7657" y="15736"/>
                    <a:pt x="7043" y="15080"/>
                    <a:pt x="6620" y="14298"/>
                  </a:cubicBezTo>
                  <a:close/>
                  <a:moveTo>
                    <a:pt x="6578" y="17809"/>
                  </a:moveTo>
                  <a:cubicBezTo>
                    <a:pt x="7805" y="17893"/>
                    <a:pt x="8904" y="18739"/>
                    <a:pt x="9920" y="19606"/>
                  </a:cubicBezTo>
                  <a:cubicBezTo>
                    <a:pt x="10448" y="20072"/>
                    <a:pt x="10406" y="21404"/>
                    <a:pt x="9560" y="21869"/>
                  </a:cubicBezTo>
                  <a:cubicBezTo>
                    <a:pt x="8735" y="22356"/>
                    <a:pt x="7297" y="22398"/>
                    <a:pt x="6641" y="22398"/>
                  </a:cubicBezTo>
                  <a:cubicBezTo>
                    <a:pt x="5351" y="22398"/>
                    <a:pt x="3702" y="21298"/>
                    <a:pt x="3702" y="20029"/>
                  </a:cubicBezTo>
                  <a:cubicBezTo>
                    <a:pt x="3702" y="18739"/>
                    <a:pt x="5119" y="17830"/>
                    <a:pt x="6409" y="17830"/>
                  </a:cubicBezTo>
                  <a:lnTo>
                    <a:pt x="6578" y="17830"/>
                  </a:lnTo>
                  <a:close/>
                  <a:moveTo>
                    <a:pt x="3638" y="1122"/>
                  </a:moveTo>
                  <a:cubicBezTo>
                    <a:pt x="1671" y="1"/>
                    <a:pt x="931" y="1693"/>
                    <a:pt x="720" y="3554"/>
                  </a:cubicBezTo>
                  <a:cubicBezTo>
                    <a:pt x="508" y="5521"/>
                    <a:pt x="529" y="8989"/>
                    <a:pt x="529" y="9983"/>
                  </a:cubicBezTo>
                  <a:cubicBezTo>
                    <a:pt x="1819" y="9983"/>
                    <a:pt x="1819" y="11950"/>
                    <a:pt x="529" y="11950"/>
                  </a:cubicBezTo>
                  <a:cubicBezTo>
                    <a:pt x="487" y="18210"/>
                    <a:pt x="1" y="25211"/>
                    <a:pt x="4928" y="24767"/>
                  </a:cubicBezTo>
                  <a:cubicBezTo>
                    <a:pt x="8397" y="24449"/>
                    <a:pt x="12436" y="28108"/>
                    <a:pt x="12775" y="21467"/>
                  </a:cubicBezTo>
                  <a:cubicBezTo>
                    <a:pt x="13346" y="9878"/>
                    <a:pt x="7699" y="3469"/>
                    <a:pt x="3638" y="1122"/>
                  </a:cubicBezTo>
                  <a:close/>
                  <a:moveTo>
                    <a:pt x="3638" y="112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3981186" y="3615342"/>
              <a:ext cx="391024" cy="246860"/>
            </a:xfrm>
            <a:custGeom>
              <a:avLst/>
              <a:gdLst/>
              <a:ahLst/>
              <a:cxnLst/>
              <a:rect l="l" t="t" r="r" b="b"/>
              <a:pathLst>
                <a:path w="25930" h="16370" extrusionOk="0">
                  <a:moveTo>
                    <a:pt x="25422" y="13049"/>
                  </a:moveTo>
                  <a:cubicBezTo>
                    <a:pt x="24449" y="12225"/>
                    <a:pt x="23243" y="11231"/>
                    <a:pt x="21911" y="11231"/>
                  </a:cubicBezTo>
                  <a:cubicBezTo>
                    <a:pt x="20600" y="11231"/>
                    <a:pt x="19183" y="12140"/>
                    <a:pt x="19183" y="13451"/>
                  </a:cubicBezTo>
                  <a:cubicBezTo>
                    <a:pt x="19183" y="14741"/>
                    <a:pt x="20832" y="15820"/>
                    <a:pt x="22122" y="15820"/>
                  </a:cubicBezTo>
                  <a:cubicBezTo>
                    <a:pt x="22778" y="15820"/>
                    <a:pt x="24216" y="15799"/>
                    <a:pt x="25062" y="15291"/>
                  </a:cubicBezTo>
                  <a:cubicBezTo>
                    <a:pt x="25908" y="14784"/>
                    <a:pt x="25929" y="13494"/>
                    <a:pt x="25422" y="13028"/>
                  </a:cubicBezTo>
                  <a:close/>
                  <a:moveTo>
                    <a:pt x="5795" y="11252"/>
                  </a:moveTo>
                  <a:cubicBezTo>
                    <a:pt x="5520" y="10871"/>
                    <a:pt x="4970" y="10744"/>
                    <a:pt x="4315" y="10765"/>
                  </a:cubicBezTo>
                  <a:cubicBezTo>
                    <a:pt x="3976" y="10786"/>
                    <a:pt x="3638" y="10850"/>
                    <a:pt x="3321" y="10934"/>
                  </a:cubicBezTo>
                  <a:cubicBezTo>
                    <a:pt x="2538" y="11146"/>
                    <a:pt x="1544" y="10808"/>
                    <a:pt x="1079" y="11252"/>
                  </a:cubicBezTo>
                  <a:cubicBezTo>
                    <a:pt x="64" y="12161"/>
                    <a:pt x="0" y="13705"/>
                    <a:pt x="910" y="14720"/>
                  </a:cubicBezTo>
                  <a:cubicBezTo>
                    <a:pt x="1756" y="15587"/>
                    <a:pt x="4886" y="16370"/>
                    <a:pt x="5139" y="15080"/>
                  </a:cubicBezTo>
                  <a:cubicBezTo>
                    <a:pt x="5372" y="13790"/>
                    <a:pt x="6451" y="12246"/>
                    <a:pt x="5774" y="11252"/>
                  </a:cubicBezTo>
                  <a:close/>
                  <a:moveTo>
                    <a:pt x="3490" y="3321"/>
                  </a:moveTo>
                  <a:cubicBezTo>
                    <a:pt x="4167" y="4019"/>
                    <a:pt x="5436" y="4674"/>
                    <a:pt x="5964" y="3744"/>
                  </a:cubicBezTo>
                  <a:cubicBezTo>
                    <a:pt x="6197" y="3321"/>
                    <a:pt x="6366" y="2898"/>
                    <a:pt x="6472" y="2454"/>
                  </a:cubicBezTo>
                  <a:cubicBezTo>
                    <a:pt x="6641" y="1777"/>
                    <a:pt x="6620" y="1100"/>
                    <a:pt x="6218" y="677"/>
                  </a:cubicBezTo>
                  <a:cubicBezTo>
                    <a:pt x="5562" y="0"/>
                    <a:pt x="4484" y="466"/>
                    <a:pt x="3807" y="1142"/>
                  </a:cubicBezTo>
                  <a:cubicBezTo>
                    <a:pt x="3109" y="1798"/>
                    <a:pt x="2834" y="2623"/>
                    <a:pt x="3490" y="3321"/>
                  </a:cubicBezTo>
                  <a:close/>
                  <a:moveTo>
                    <a:pt x="21615" y="6557"/>
                  </a:moveTo>
                  <a:cubicBezTo>
                    <a:pt x="21742" y="6958"/>
                    <a:pt x="21890" y="7360"/>
                    <a:pt x="22101" y="7720"/>
                  </a:cubicBezTo>
                  <a:cubicBezTo>
                    <a:pt x="22524" y="8502"/>
                    <a:pt x="23159" y="9158"/>
                    <a:pt x="23878" y="9158"/>
                  </a:cubicBezTo>
                  <a:cubicBezTo>
                    <a:pt x="24956" y="9158"/>
                    <a:pt x="25422" y="7910"/>
                    <a:pt x="25422" y="6832"/>
                  </a:cubicBezTo>
                  <a:cubicBezTo>
                    <a:pt x="25422" y="5753"/>
                    <a:pt x="24956" y="4886"/>
                    <a:pt x="23878" y="4886"/>
                  </a:cubicBezTo>
                  <a:cubicBezTo>
                    <a:pt x="22799" y="4886"/>
                    <a:pt x="21255" y="5414"/>
                    <a:pt x="21615" y="6557"/>
                  </a:cubicBezTo>
                  <a:close/>
                  <a:moveTo>
                    <a:pt x="21615" y="6557"/>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3940682" y="3519343"/>
              <a:ext cx="354983" cy="384646"/>
            </a:xfrm>
            <a:custGeom>
              <a:avLst/>
              <a:gdLst/>
              <a:ahLst/>
              <a:cxnLst/>
              <a:rect l="l" t="t" r="r" b="b"/>
              <a:pathLst>
                <a:path w="23540" h="25507" extrusionOk="0">
                  <a:moveTo>
                    <a:pt x="18675" y="11759"/>
                  </a:moveTo>
                  <a:cubicBezTo>
                    <a:pt x="18654" y="18020"/>
                    <a:pt x="18146" y="25020"/>
                    <a:pt x="23074" y="24576"/>
                  </a:cubicBezTo>
                  <a:cubicBezTo>
                    <a:pt x="23222" y="24555"/>
                    <a:pt x="23391" y="24555"/>
                    <a:pt x="23539" y="24555"/>
                  </a:cubicBezTo>
                  <a:cubicBezTo>
                    <a:pt x="21403" y="24237"/>
                    <a:pt x="20579" y="22101"/>
                    <a:pt x="20282" y="19289"/>
                  </a:cubicBezTo>
                  <a:cubicBezTo>
                    <a:pt x="20261" y="19077"/>
                    <a:pt x="20261" y="4040"/>
                    <a:pt x="20346" y="3363"/>
                  </a:cubicBezTo>
                  <a:cubicBezTo>
                    <a:pt x="20473" y="2242"/>
                    <a:pt x="20790" y="1185"/>
                    <a:pt x="21446" y="762"/>
                  </a:cubicBezTo>
                  <a:cubicBezTo>
                    <a:pt x="19754" y="0"/>
                    <a:pt x="19077" y="1608"/>
                    <a:pt x="18887" y="3363"/>
                  </a:cubicBezTo>
                  <a:cubicBezTo>
                    <a:pt x="18654" y="5330"/>
                    <a:pt x="18675" y="8798"/>
                    <a:pt x="18675" y="9792"/>
                  </a:cubicBezTo>
                  <a:cubicBezTo>
                    <a:pt x="19986" y="9792"/>
                    <a:pt x="19986" y="11738"/>
                    <a:pt x="18675" y="11759"/>
                  </a:cubicBezTo>
                  <a:close/>
                  <a:moveTo>
                    <a:pt x="9708" y="910"/>
                  </a:moveTo>
                  <a:cubicBezTo>
                    <a:pt x="5647" y="3257"/>
                    <a:pt x="0" y="9666"/>
                    <a:pt x="571" y="21277"/>
                  </a:cubicBezTo>
                  <a:cubicBezTo>
                    <a:pt x="762" y="25083"/>
                    <a:pt x="2179" y="25506"/>
                    <a:pt x="4019" y="25210"/>
                  </a:cubicBezTo>
                  <a:cubicBezTo>
                    <a:pt x="2940" y="24957"/>
                    <a:pt x="2179" y="23963"/>
                    <a:pt x="2052" y="21277"/>
                  </a:cubicBezTo>
                  <a:cubicBezTo>
                    <a:pt x="1713" y="14297"/>
                    <a:pt x="4463" y="3849"/>
                    <a:pt x="11527" y="740"/>
                  </a:cubicBezTo>
                  <a:cubicBezTo>
                    <a:pt x="11082" y="466"/>
                    <a:pt x="10490" y="487"/>
                    <a:pt x="9708" y="910"/>
                  </a:cubicBezTo>
                  <a:close/>
                  <a:moveTo>
                    <a:pt x="9708" y="91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3981186" y="3620515"/>
              <a:ext cx="370923" cy="233393"/>
            </a:xfrm>
            <a:custGeom>
              <a:avLst/>
              <a:gdLst/>
              <a:ahLst/>
              <a:cxnLst/>
              <a:rect l="l" t="t" r="r" b="b"/>
              <a:pathLst>
                <a:path w="24597" h="15477" extrusionOk="0">
                  <a:moveTo>
                    <a:pt x="5420" y="1"/>
                  </a:moveTo>
                  <a:cubicBezTo>
                    <a:pt x="4866" y="1"/>
                    <a:pt x="4247" y="353"/>
                    <a:pt x="3786" y="799"/>
                  </a:cubicBezTo>
                  <a:cubicBezTo>
                    <a:pt x="3109" y="1455"/>
                    <a:pt x="2834" y="2280"/>
                    <a:pt x="3490" y="2978"/>
                  </a:cubicBezTo>
                  <a:cubicBezTo>
                    <a:pt x="3786" y="3274"/>
                    <a:pt x="4124" y="3528"/>
                    <a:pt x="4526" y="3697"/>
                  </a:cubicBezTo>
                  <a:cubicBezTo>
                    <a:pt x="4188" y="2322"/>
                    <a:pt x="4822" y="884"/>
                    <a:pt x="6070" y="207"/>
                  </a:cubicBezTo>
                  <a:cubicBezTo>
                    <a:pt x="5876" y="63"/>
                    <a:pt x="5654" y="1"/>
                    <a:pt x="5420" y="1"/>
                  </a:cubicBezTo>
                  <a:close/>
                  <a:moveTo>
                    <a:pt x="23878" y="4522"/>
                  </a:moveTo>
                  <a:cubicBezTo>
                    <a:pt x="22799" y="4522"/>
                    <a:pt x="21255" y="5050"/>
                    <a:pt x="21615" y="6192"/>
                  </a:cubicBezTo>
                  <a:lnTo>
                    <a:pt x="21615" y="6214"/>
                  </a:lnTo>
                  <a:cubicBezTo>
                    <a:pt x="21721" y="6615"/>
                    <a:pt x="21890" y="6996"/>
                    <a:pt x="22101" y="7377"/>
                  </a:cubicBezTo>
                  <a:cubicBezTo>
                    <a:pt x="22524" y="8159"/>
                    <a:pt x="23159" y="8794"/>
                    <a:pt x="23878" y="8794"/>
                  </a:cubicBezTo>
                  <a:cubicBezTo>
                    <a:pt x="23903" y="8796"/>
                    <a:pt x="23929" y="8797"/>
                    <a:pt x="23955" y="8797"/>
                  </a:cubicBezTo>
                  <a:cubicBezTo>
                    <a:pt x="24182" y="8797"/>
                    <a:pt x="24407" y="8713"/>
                    <a:pt x="24597" y="8561"/>
                  </a:cubicBezTo>
                  <a:cubicBezTo>
                    <a:pt x="24153" y="8265"/>
                    <a:pt x="23814" y="7842"/>
                    <a:pt x="23561" y="7377"/>
                  </a:cubicBezTo>
                  <a:cubicBezTo>
                    <a:pt x="23370" y="6996"/>
                    <a:pt x="23201" y="6615"/>
                    <a:pt x="23074" y="6214"/>
                  </a:cubicBezTo>
                  <a:cubicBezTo>
                    <a:pt x="22820" y="5346"/>
                    <a:pt x="23603" y="4839"/>
                    <a:pt x="24470" y="4627"/>
                  </a:cubicBezTo>
                  <a:cubicBezTo>
                    <a:pt x="24280" y="4564"/>
                    <a:pt x="24068" y="4522"/>
                    <a:pt x="23878" y="4522"/>
                  </a:cubicBezTo>
                  <a:close/>
                  <a:moveTo>
                    <a:pt x="2055" y="10649"/>
                  </a:moveTo>
                  <a:cubicBezTo>
                    <a:pt x="1658" y="10649"/>
                    <a:pt x="1301" y="10680"/>
                    <a:pt x="1079" y="10888"/>
                  </a:cubicBezTo>
                  <a:cubicBezTo>
                    <a:pt x="85" y="11818"/>
                    <a:pt x="0" y="13362"/>
                    <a:pt x="931" y="14356"/>
                  </a:cubicBezTo>
                  <a:cubicBezTo>
                    <a:pt x="1290" y="14694"/>
                    <a:pt x="1734" y="14948"/>
                    <a:pt x="2221" y="15096"/>
                  </a:cubicBezTo>
                  <a:cubicBezTo>
                    <a:pt x="1671" y="13975"/>
                    <a:pt x="1713" y="11607"/>
                    <a:pt x="2580" y="10655"/>
                  </a:cubicBezTo>
                  <a:cubicBezTo>
                    <a:pt x="2403" y="10655"/>
                    <a:pt x="2225" y="10649"/>
                    <a:pt x="2055" y="10649"/>
                  </a:cubicBezTo>
                  <a:close/>
                  <a:moveTo>
                    <a:pt x="21911" y="10888"/>
                  </a:moveTo>
                  <a:cubicBezTo>
                    <a:pt x="20600" y="10888"/>
                    <a:pt x="19183" y="11797"/>
                    <a:pt x="19183" y="13087"/>
                  </a:cubicBezTo>
                  <a:cubicBezTo>
                    <a:pt x="19183" y="14398"/>
                    <a:pt x="20727" y="15414"/>
                    <a:pt x="22017" y="15477"/>
                  </a:cubicBezTo>
                  <a:cubicBezTo>
                    <a:pt x="21255" y="14843"/>
                    <a:pt x="20663" y="13891"/>
                    <a:pt x="20663" y="13087"/>
                  </a:cubicBezTo>
                  <a:cubicBezTo>
                    <a:pt x="20663" y="12220"/>
                    <a:pt x="21319" y="11353"/>
                    <a:pt x="22144" y="10909"/>
                  </a:cubicBezTo>
                  <a:lnTo>
                    <a:pt x="22144" y="10888"/>
                  </a:ln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4114177" y="3412185"/>
              <a:ext cx="127909" cy="284183"/>
            </a:xfrm>
            <a:custGeom>
              <a:avLst/>
              <a:gdLst/>
              <a:ahLst/>
              <a:cxnLst/>
              <a:rect l="l" t="t" r="r" b="b"/>
              <a:pathLst>
                <a:path w="8482" h="18845" extrusionOk="0">
                  <a:moveTo>
                    <a:pt x="3257" y="0"/>
                  </a:moveTo>
                  <a:lnTo>
                    <a:pt x="3257" y="2728"/>
                  </a:lnTo>
                  <a:lnTo>
                    <a:pt x="5224" y="2728"/>
                  </a:lnTo>
                  <a:lnTo>
                    <a:pt x="5224" y="0"/>
                  </a:lnTo>
                  <a:close/>
                  <a:moveTo>
                    <a:pt x="3257" y="5161"/>
                  </a:moveTo>
                  <a:lnTo>
                    <a:pt x="3257" y="7614"/>
                  </a:lnTo>
                  <a:lnTo>
                    <a:pt x="5224" y="7614"/>
                  </a:lnTo>
                  <a:lnTo>
                    <a:pt x="5224" y="5161"/>
                  </a:lnTo>
                  <a:close/>
                  <a:moveTo>
                    <a:pt x="3257" y="10046"/>
                  </a:moveTo>
                  <a:lnTo>
                    <a:pt x="3257" y="12499"/>
                  </a:lnTo>
                  <a:lnTo>
                    <a:pt x="5224" y="12499"/>
                  </a:lnTo>
                  <a:lnTo>
                    <a:pt x="5224" y="10046"/>
                  </a:lnTo>
                  <a:close/>
                  <a:moveTo>
                    <a:pt x="3257" y="14932"/>
                  </a:moveTo>
                  <a:cubicBezTo>
                    <a:pt x="3257" y="16010"/>
                    <a:pt x="2390" y="16877"/>
                    <a:pt x="1312" y="16877"/>
                  </a:cubicBezTo>
                  <a:cubicBezTo>
                    <a:pt x="0" y="16877"/>
                    <a:pt x="0" y="18844"/>
                    <a:pt x="1312" y="18844"/>
                  </a:cubicBezTo>
                  <a:cubicBezTo>
                    <a:pt x="2433" y="18844"/>
                    <a:pt x="3490" y="18358"/>
                    <a:pt x="4251" y="17512"/>
                  </a:cubicBezTo>
                  <a:cubicBezTo>
                    <a:pt x="4992" y="18358"/>
                    <a:pt x="6049" y="18844"/>
                    <a:pt x="7170" y="18844"/>
                  </a:cubicBezTo>
                  <a:cubicBezTo>
                    <a:pt x="8481" y="18844"/>
                    <a:pt x="8481" y="16877"/>
                    <a:pt x="7170" y="16877"/>
                  </a:cubicBezTo>
                  <a:cubicBezTo>
                    <a:pt x="6091" y="16877"/>
                    <a:pt x="5224" y="16010"/>
                    <a:pt x="5224" y="149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4163292" y="3453323"/>
              <a:ext cx="29677" cy="184036"/>
            </a:xfrm>
            <a:custGeom>
              <a:avLst/>
              <a:gdLst/>
              <a:ahLst/>
              <a:cxnLst/>
              <a:rect l="l" t="t" r="r" b="b"/>
              <a:pathLst>
                <a:path w="1968" h="12204" extrusionOk="0">
                  <a:moveTo>
                    <a:pt x="0" y="0"/>
                  </a:moveTo>
                  <a:lnTo>
                    <a:pt x="0" y="2433"/>
                  </a:lnTo>
                  <a:lnTo>
                    <a:pt x="1967" y="2433"/>
                  </a:lnTo>
                  <a:lnTo>
                    <a:pt x="1967" y="0"/>
                  </a:lnTo>
                  <a:close/>
                  <a:moveTo>
                    <a:pt x="0" y="4865"/>
                  </a:moveTo>
                  <a:lnTo>
                    <a:pt x="0" y="7318"/>
                  </a:lnTo>
                  <a:lnTo>
                    <a:pt x="1967" y="7318"/>
                  </a:lnTo>
                  <a:lnTo>
                    <a:pt x="1967" y="4865"/>
                  </a:lnTo>
                  <a:close/>
                  <a:moveTo>
                    <a:pt x="0" y="9771"/>
                  </a:moveTo>
                  <a:lnTo>
                    <a:pt x="0" y="12204"/>
                  </a:lnTo>
                  <a:lnTo>
                    <a:pt x="1967" y="12204"/>
                  </a:lnTo>
                  <a:lnTo>
                    <a:pt x="1967" y="9771"/>
                  </a:ln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4114177" y="3666041"/>
              <a:ext cx="127909" cy="30326"/>
            </a:xfrm>
            <a:custGeom>
              <a:avLst/>
              <a:gdLst/>
              <a:ahLst/>
              <a:cxnLst/>
              <a:rect l="l" t="t" r="r" b="b"/>
              <a:pathLst>
                <a:path w="8482" h="2011" extrusionOk="0">
                  <a:moveTo>
                    <a:pt x="1777" y="1"/>
                  </a:moveTo>
                  <a:cubicBezTo>
                    <a:pt x="1629" y="43"/>
                    <a:pt x="1460" y="64"/>
                    <a:pt x="1312" y="64"/>
                  </a:cubicBezTo>
                  <a:cubicBezTo>
                    <a:pt x="0" y="64"/>
                    <a:pt x="0" y="2010"/>
                    <a:pt x="1312" y="2010"/>
                  </a:cubicBezTo>
                  <a:cubicBezTo>
                    <a:pt x="1650" y="2010"/>
                    <a:pt x="1988" y="1968"/>
                    <a:pt x="2306" y="1883"/>
                  </a:cubicBezTo>
                  <a:cubicBezTo>
                    <a:pt x="1777" y="1566"/>
                    <a:pt x="1629" y="699"/>
                    <a:pt x="1777" y="1"/>
                  </a:cubicBezTo>
                  <a:close/>
                  <a:moveTo>
                    <a:pt x="6705" y="1"/>
                  </a:moveTo>
                  <a:cubicBezTo>
                    <a:pt x="6853" y="699"/>
                    <a:pt x="6705" y="1566"/>
                    <a:pt x="6176" y="1883"/>
                  </a:cubicBezTo>
                  <a:cubicBezTo>
                    <a:pt x="6493" y="1968"/>
                    <a:pt x="6832" y="2010"/>
                    <a:pt x="7170" y="2010"/>
                  </a:cubicBezTo>
                  <a:cubicBezTo>
                    <a:pt x="8481" y="2010"/>
                    <a:pt x="8481" y="64"/>
                    <a:pt x="7170" y="64"/>
                  </a:cubicBezTo>
                  <a:cubicBezTo>
                    <a:pt x="7022" y="64"/>
                    <a:pt x="6874" y="43"/>
                    <a:pt x="6705"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4280343" y="3575471"/>
              <a:ext cx="37006" cy="44350"/>
            </a:xfrm>
            <a:custGeom>
              <a:avLst/>
              <a:gdLst/>
              <a:ahLst/>
              <a:cxnLst/>
              <a:rect l="l" t="t" r="r" b="b"/>
              <a:pathLst>
                <a:path w="2454" h="2941" extrusionOk="0">
                  <a:moveTo>
                    <a:pt x="0" y="1"/>
                  </a:moveTo>
                  <a:lnTo>
                    <a:pt x="0" y="973"/>
                  </a:lnTo>
                  <a:lnTo>
                    <a:pt x="994" y="973"/>
                  </a:lnTo>
                  <a:lnTo>
                    <a:pt x="994" y="1"/>
                  </a:lnTo>
                  <a:close/>
                  <a:moveTo>
                    <a:pt x="1481" y="1946"/>
                  </a:moveTo>
                  <a:lnTo>
                    <a:pt x="1481" y="2940"/>
                  </a:lnTo>
                  <a:lnTo>
                    <a:pt x="2454" y="2940"/>
                  </a:lnTo>
                  <a:lnTo>
                    <a:pt x="2454" y="194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a:off x="3934303" y="3404841"/>
              <a:ext cx="484475" cy="503385"/>
            </a:xfrm>
            <a:custGeom>
              <a:avLst/>
              <a:gdLst/>
              <a:ahLst/>
              <a:cxnLst/>
              <a:rect l="l" t="t" r="r" b="b"/>
              <a:pathLst>
                <a:path w="32127" h="33381" extrusionOk="0">
                  <a:moveTo>
                    <a:pt x="16666" y="973"/>
                  </a:moveTo>
                  <a:lnTo>
                    <a:pt x="16666" y="2708"/>
                  </a:lnTo>
                  <a:lnTo>
                    <a:pt x="15693" y="2708"/>
                  </a:lnTo>
                  <a:lnTo>
                    <a:pt x="15693" y="973"/>
                  </a:lnTo>
                  <a:close/>
                  <a:moveTo>
                    <a:pt x="16666" y="3702"/>
                  </a:moveTo>
                  <a:lnTo>
                    <a:pt x="16666" y="5161"/>
                  </a:lnTo>
                  <a:lnTo>
                    <a:pt x="15693" y="5161"/>
                  </a:lnTo>
                  <a:lnTo>
                    <a:pt x="15693" y="3702"/>
                  </a:lnTo>
                  <a:close/>
                  <a:moveTo>
                    <a:pt x="16666" y="6134"/>
                  </a:moveTo>
                  <a:lnTo>
                    <a:pt x="16666" y="7614"/>
                  </a:lnTo>
                  <a:lnTo>
                    <a:pt x="15693" y="7614"/>
                  </a:lnTo>
                  <a:lnTo>
                    <a:pt x="15693" y="6134"/>
                  </a:lnTo>
                  <a:close/>
                  <a:moveTo>
                    <a:pt x="16666" y="8587"/>
                  </a:moveTo>
                  <a:lnTo>
                    <a:pt x="16666" y="10047"/>
                  </a:lnTo>
                  <a:lnTo>
                    <a:pt x="15693" y="10047"/>
                  </a:lnTo>
                  <a:lnTo>
                    <a:pt x="15693" y="8587"/>
                  </a:lnTo>
                  <a:close/>
                  <a:moveTo>
                    <a:pt x="16666" y="11019"/>
                  </a:moveTo>
                  <a:lnTo>
                    <a:pt x="16666" y="12500"/>
                  </a:lnTo>
                  <a:lnTo>
                    <a:pt x="15693" y="12500"/>
                  </a:lnTo>
                  <a:lnTo>
                    <a:pt x="15693" y="11019"/>
                  </a:lnTo>
                  <a:close/>
                  <a:moveTo>
                    <a:pt x="16666" y="13473"/>
                  </a:moveTo>
                  <a:lnTo>
                    <a:pt x="16666" y="14932"/>
                  </a:lnTo>
                  <a:lnTo>
                    <a:pt x="15693" y="14932"/>
                  </a:lnTo>
                  <a:lnTo>
                    <a:pt x="15693" y="13473"/>
                  </a:lnTo>
                  <a:close/>
                  <a:moveTo>
                    <a:pt x="8523" y="14784"/>
                  </a:moveTo>
                  <a:cubicBezTo>
                    <a:pt x="8693" y="14784"/>
                    <a:pt x="8862" y="14848"/>
                    <a:pt x="8989" y="14974"/>
                  </a:cubicBezTo>
                  <a:cubicBezTo>
                    <a:pt x="9412" y="15440"/>
                    <a:pt x="9137" y="16582"/>
                    <a:pt x="8650" y="17449"/>
                  </a:cubicBezTo>
                  <a:cubicBezTo>
                    <a:pt x="8587" y="17576"/>
                    <a:pt x="8481" y="17639"/>
                    <a:pt x="8354" y="17660"/>
                  </a:cubicBezTo>
                  <a:cubicBezTo>
                    <a:pt x="8334" y="17663"/>
                    <a:pt x="8313" y="17664"/>
                    <a:pt x="8290" y="17664"/>
                  </a:cubicBezTo>
                  <a:cubicBezTo>
                    <a:pt x="7940" y="17664"/>
                    <a:pt x="7356" y="17359"/>
                    <a:pt x="6958" y="16941"/>
                  </a:cubicBezTo>
                  <a:cubicBezTo>
                    <a:pt x="6451" y="16413"/>
                    <a:pt x="6831" y="15842"/>
                    <a:pt x="7254" y="15440"/>
                  </a:cubicBezTo>
                  <a:cubicBezTo>
                    <a:pt x="7572" y="15122"/>
                    <a:pt x="8079" y="14784"/>
                    <a:pt x="8523" y="14784"/>
                  </a:cubicBezTo>
                  <a:close/>
                  <a:moveTo>
                    <a:pt x="16708" y="15905"/>
                  </a:moveTo>
                  <a:cubicBezTo>
                    <a:pt x="16941" y="17047"/>
                    <a:pt x="17935" y="17872"/>
                    <a:pt x="19098" y="17872"/>
                  </a:cubicBezTo>
                  <a:cubicBezTo>
                    <a:pt x="19754" y="17872"/>
                    <a:pt x="19754" y="18845"/>
                    <a:pt x="19098" y="18845"/>
                  </a:cubicBezTo>
                  <a:cubicBezTo>
                    <a:pt x="18125" y="18845"/>
                    <a:pt x="17195" y="18422"/>
                    <a:pt x="16539" y="17682"/>
                  </a:cubicBezTo>
                  <a:lnTo>
                    <a:pt x="16179" y="17259"/>
                  </a:lnTo>
                  <a:lnTo>
                    <a:pt x="15799" y="17682"/>
                  </a:lnTo>
                  <a:cubicBezTo>
                    <a:pt x="15164" y="18422"/>
                    <a:pt x="14213" y="18845"/>
                    <a:pt x="13240" y="18845"/>
                  </a:cubicBezTo>
                  <a:cubicBezTo>
                    <a:pt x="12584" y="18845"/>
                    <a:pt x="12584" y="17872"/>
                    <a:pt x="13240" y="17872"/>
                  </a:cubicBezTo>
                  <a:cubicBezTo>
                    <a:pt x="14403" y="17872"/>
                    <a:pt x="15397" y="17047"/>
                    <a:pt x="15630" y="15905"/>
                  </a:cubicBezTo>
                  <a:close/>
                  <a:moveTo>
                    <a:pt x="26987" y="19331"/>
                  </a:moveTo>
                  <a:cubicBezTo>
                    <a:pt x="27854" y="19331"/>
                    <a:pt x="28044" y="20114"/>
                    <a:pt x="28044" y="20791"/>
                  </a:cubicBezTo>
                  <a:cubicBezTo>
                    <a:pt x="28044" y="22123"/>
                    <a:pt x="27431" y="22609"/>
                    <a:pt x="26987" y="22609"/>
                  </a:cubicBezTo>
                  <a:cubicBezTo>
                    <a:pt x="26564" y="22609"/>
                    <a:pt x="26204" y="22250"/>
                    <a:pt x="25972" y="21933"/>
                  </a:cubicBezTo>
                  <a:cubicBezTo>
                    <a:pt x="25633" y="21467"/>
                    <a:pt x="25358" y="20939"/>
                    <a:pt x="25210" y="20368"/>
                  </a:cubicBezTo>
                  <a:cubicBezTo>
                    <a:pt x="25147" y="20219"/>
                    <a:pt x="25168" y="20050"/>
                    <a:pt x="25274" y="19923"/>
                  </a:cubicBezTo>
                  <a:lnTo>
                    <a:pt x="25253" y="19923"/>
                  </a:lnTo>
                  <a:cubicBezTo>
                    <a:pt x="25528" y="19585"/>
                    <a:pt x="26268" y="19331"/>
                    <a:pt x="26987" y="19331"/>
                  </a:cubicBezTo>
                  <a:close/>
                  <a:moveTo>
                    <a:pt x="7665" y="25194"/>
                  </a:moveTo>
                  <a:cubicBezTo>
                    <a:pt x="8075" y="25194"/>
                    <a:pt x="8383" y="25285"/>
                    <a:pt x="8502" y="25465"/>
                  </a:cubicBezTo>
                  <a:cubicBezTo>
                    <a:pt x="8819" y="25930"/>
                    <a:pt x="8523" y="26733"/>
                    <a:pt x="8206" y="27558"/>
                  </a:cubicBezTo>
                  <a:cubicBezTo>
                    <a:pt x="8016" y="28002"/>
                    <a:pt x="7868" y="28468"/>
                    <a:pt x="7762" y="28933"/>
                  </a:cubicBezTo>
                  <a:cubicBezTo>
                    <a:pt x="7762" y="28996"/>
                    <a:pt x="7741" y="29081"/>
                    <a:pt x="7508" y="29166"/>
                  </a:cubicBezTo>
                  <a:cubicBezTo>
                    <a:pt x="7368" y="29204"/>
                    <a:pt x="7202" y="29222"/>
                    <a:pt x="7021" y="29222"/>
                  </a:cubicBezTo>
                  <a:cubicBezTo>
                    <a:pt x="6113" y="29222"/>
                    <a:pt x="4822" y="28778"/>
                    <a:pt x="4399" y="28320"/>
                  </a:cubicBezTo>
                  <a:cubicBezTo>
                    <a:pt x="4040" y="27960"/>
                    <a:pt x="3871" y="27453"/>
                    <a:pt x="3892" y="26945"/>
                  </a:cubicBezTo>
                  <a:cubicBezTo>
                    <a:pt x="3892" y="26416"/>
                    <a:pt x="4124" y="25909"/>
                    <a:pt x="4526" y="25549"/>
                  </a:cubicBezTo>
                  <a:cubicBezTo>
                    <a:pt x="4701" y="25479"/>
                    <a:pt x="4877" y="25438"/>
                    <a:pt x="5064" y="25438"/>
                  </a:cubicBezTo>
                  <a:cubicBezTo>
                    <a:pt x="5103" y="25438"/>
                    <a:pt x="5142" y="25440"/>
                    <a:pt x="5182" y="25443"/>
                  </a:cubicBezTo>
                  <a:lnTo>
                    <a:pt x="5393" y="25443"/>
                  </a:lnTo>
                  <a:cubicBezTo>
                    <a:pt x="5488" y="25448"/>
                    <a:pt x="5582" y="25451"/>
                    <a:pt x="5675" y="25451"/>
                  </a:cubicBezTo>
                  <a:cubicBezTo>
                    <a:pt x="5976" y="25451"/>
                    <a:pt x="6271" y="25423"/>
                    <a:pt x="6578" y="25359"/>
                  </a:cubicBezTo>
                  <a:cubicBezTo>
                    <a:pt x="6974" y="25248"/>
                    <a:pt x="7349" y="25194"/>
                    <a:pt x="7665" y="25194"/>
                  </a:cubicBezTo>
                  <a:close/>
                  <a:moveTo>
                    <a:pt x="25020" y="25676"/>
                  </a:moveTo>
                  <a:cubicBezTo>
                    <a:pt x="26162" y="25676"/>
                    <a:pt x="27219" y="26501"/>
                    <a:pt x="28214" y="27368"/>
                  </a:cubicBezTo>
                  <a:cubicBezTo>
                    <a:pt x="28362" y="27558"/>
                    <a:pt x="28404" y="27791"/>
                    <a:pt x="28383" y="28045"/>
                  </a:cubicBezTo>
                  <a:cubicBezTo>
                    <a:pt x="28362" y="28362"/>
                    <a:pt x="28192" y="28658"/>
                    <a:pt x="27939" y="28827"/>
                  </a:cubicBezTo>
                  <a:cubicBezTo>
                    <a:pt x="27410" y="29145"/>
                    <a:pt x="26500" y="29293"/>
                    <a:pt x="25231" y="29293"/>
                  </a:cubicBezTo>
                  <a:cubicBezTo>
                    <a:pt x="24174" y="29293"/>
                    <a:pt x="22799" y="28362"/>
                    <a:pt x="22799" y="27389"/>
                  </a:cubicBezTo>
                  <a:cubicBezTo>
                    <a:pt x="22799" y="26395"/>
                    <a:pt x="23962" y="25676"/>
                    <a:pt x="25020" y="25676"/>
                  </a:cubicBezTo>
                  <a:close/>
                  <a:moveTo>
                    <a:pt x="14699" y="1"/>
                  </a:moveTo>
                  <a:lnTo>
                    <a:pt x="14699" y="15419"/>
                  </a:lnTo>
                  <a:cubicBezTo>
                    <a:pt x="14699" y="16032"/>
                    <a:pt x="14297" y="16582"/>
                    <a:pt x="13726" y="16814"/>
                  </a:cubicBezTo>
                  <a:cubicBezTo>
                    <a:pt x="13726" y="15397"/>
                    <a:pt x="13726" y="12606"/>
                    <a:pt x="13536" y="10893"/>
                  </a:cubicBezTo>
                  <a:cubicBezTo>
                    <a:pt x="13345" y="9285"/>
                    <a:pt x="12859" y="8249"/>
                    <a:pt x="12055" y="7847"/>
                  </a:cubicBezTo>
                  <a:cubicBezTo>
                    <a:pt x="11811" y="7721"/>
                    <a:pt x="11546" y="7658"/>
                    <a:pt x="11263" y="7658"/>
                  </a:cubicBezTo>
                  <a:cubicBezTo>
                    <a:pt x="10838" y="7658"/>
                    <a:pt x="10373" y="7800"/>
                    <a:pt x="9877" y="8080"/>
                  </a:cubicBezTo>
                  <a:cubicBezTo>
                    <a:pt x="9031" y="8587"/>
                    <a:pt x="8227" y="9158"/>
                    <a:pt x="7487" y="9835"/>
                  </a:cubicBezTo>
                  <a:lnTo>
                    <a:pt x="8143" y="10554"/>
                  </a:lnTo>
                  <a:cubicBezTo>
                    <a:pt x="8819" y="9941"/>
                    <a:pt x="9581" y="9412"/>
                    <a:pt x="10363" y="8947"/>
                  </a:cubicBezTo>
                  <a:cubicBezTo>
                    <a:pt x="10721" y="8746"/>
                    <a:pt x="11021" y="8643"/>
                    <a:pt x="11276" y="8643"/>
                  </a:cubicBezTo>
                  <a:cubicBezTo>
                    <a:pt x="11397" y="8643"/>
                    <a:pt x="11509" y="8666"/>
                    <a:pt x="11611" y="8714"/>
                  </a:cubicBezTo>
                  <a:cubicBezTo>
                    <a:pt x="12076" y="8947"/>
                    <a:pt x="12415" y="9793"/>
                    <a:pt x="12563" y="10998"/>
                  </a:cubicBezTo>
                  <a:cubicBezTo>
                    <a:pt x="12732" y="12585"/>
                    <a:pt x="12753" y="15207"/>
                    <a:pt x="12753" y="16645"/>
                  </a:cubicBezTo>
                  <a:cubicBezTo>
                    <a:pt x="11907" y="16328"/>
                    <a:pt x="11040" y="16095"/>
                    <a:pt x="10152" y="15968"/>
                  </a:cubicBezTo>
                  <a:cubicBezTo>
                    <a:pt x="10258" y="15376"/>
                    <a:pt x="10088" y="14763"/>
                    <a:pt x="9687" y="14298"/>
                  </a:cubicBezTo>
                  <a:cubicBezTo>
                    <a:pt x="9354" y="13957"/>
                    <a:pt x="8957" y="13815"/>
                    <a:pt x="8543" y="13815"/>
                  </a:cubicBezTo>
                  <a:cubicBezTo>
                    <a:pt x="7851" y="13815"/>
                    <a:pt x="7112" y="14212"/>
                    <a:pt x="6556" y="14742"/>
                  </a:cubicBezTo>
                  <a:cubicBezTo>
                    <a:pt x="6176" y="15101"/>
                    <a:pt x="5901" y="15567"/>
                    <a:pt x="5774" y="16074"/>
                  </a:cubicBezTo>
                  <a:cubicBezTo>
                    <a:pt x="5668" y="16645"/>
                    <a:pt x="5837" y="17216"/>
                    <a:pt x="6260" y="17618"/>
                  </a:cubicBezTo>
                  <a:cubicBezTo>
                    <a:pt x="6768" y="18147"/>
                    <a:pt x="7572" y="18633"/>
                    <a:pt x="8312" y="18633"/>
                  </a:cubicBezTo>
                  <a:lnTo>
                    <a:pt x="8502" y="18633"/>
                  </a:lnTo>
                  <a:cubicBezTo>
                    <a:pt x="8925" y="18570"/>
                    <a:pt x="9306" y="18316"/>
                    <a:pt x="9496" y="17935"/>
                  </a:cubicBezTo>
                  <a:cubicBezTo>
                    <a:pt x="9687" y="17618"/>
                    <a:pt x="9835" y="17280"/>
                    <a:pt x="9940" y="16941"/>
                  </a:cubicBezTo>
                  <a:cubicBezTo>
                    <a:pt x="10681" y="17026"/>
                    <a:pt x="11400" y="17195"/>
                    <a:pt x="12098" y="17449"/>
                  </a:cubicBezTo>
                  <a:cubicBezTo>
                    <a:pt x="11886" y="17703"/>
                    <a:pt x="11780" y="18020"/>
                    <a:pt x="11780" y="18358"/>
                  </a:cubicBezTo>
                  <a:cubicBezTo>
                    <a:pt x="11780" y="18654"/>
                    <a:pt x="11865" y="18951"/>
                    <a:pt x="12034" y="19204"/>
                  </a:cubicBezTo>
                  <a:cubicBezTo>
                    <a:pt x="11125" y="19648"/>
                    <a:pt x="10279" y="20262"/>
                    <a:pt x="9581" y="21002"/>
                  </a:cubicBezTo>
                  <a:lnTo>
                    <a:pt x="7529" y="21150"/>
                  </a:lnTo>
                  <a:lnTo>
                    <a:pt x="7593" y="19923"/>
                  </a:lnTo>
                  <a:lnTo>
                    <a:pt x="6620" y="19860"/>
                  </a:lnTo>
                  <a:lnTo>
                    <a:pt x="6535" y="21235"/>
                  </a:lnTo>
                  <a:lnTo>
                    <a:pt x="5182" y="21340"/>
                  </a:lnTo>
                  <a:lnTo>
                    <a:pt x="5245" y="22313"/>
                  </a:lnTo>
                  <a:lnTo>
                    <a:pt x="8650" y="22038"/>
                  </a:lnTo>
                  <a:lnTo>
                    <a:pt x="8650" y="22038"/>
                  </a:lnTo>
                  <a:cubicBezTo>
                    <a:pt x="8100" y="22736"/>
                    <a:pt x="7593" y="23476"/>
                    <a:pt x="7128" y="24238"/>
                  </a:cubicBezTo>
                  <a:cubicBezTo>
                    <a:pt x="6853" y="24280"/>
                    <a:pt x="6578" y="24322"/>
                    <a:pt x="6303" y="24407"/>
                  </a:cubicBezTo>
                  <a:cubicBezTo>
                    <a:pt x="6086" y="24438"/>
                    <a:pt x="5869" y="24458"/>
                    <a:pt x="5652" y="24458"/>
                  </a:cubicBezTo>
                  <a:cubicBezTo>
                    <a:pt x="5573" y="24458"/>
                    <a:pt x="5494" y="24455"/>
                    <a:pt x="5414" y="24449"/>
                  </a:cubicBezTo>
                  <a:cubicBezTo>
                    <a:pt x="4843" y="24449"/>
                    <a:pt x="4272" y="24449"/>
                    <a:pt x="3849" y="24830"/>
                  </a:cubicBezTo>
                  <a:cubicBezTo>
                    <a:pt x="3278" y="25359"/>
                    <a:pt x="2919" y="26120"/>
                    <a:pt x="2898" y="26903"/>
                  </a:cubicBezTo>
                  <a:cubicBezTo>
                    <a:pt x="2876" y="27685"/>
                    <a:pt x="3151" y="28425"/>
                    <a:pt x="3680" y="28996"/>
                  </a:cubicBezTo>
                  <a:cubicBezTo>
                    <a:pt x="4293" y="29631"/>
                    <a:pt x="5795" y="30181"/>
                    <a:pt x="6979" y="30181"/>
                  </a:cubicBezTo>
                  <a:cubicBezTo>
                    <a:pt x="7254" y="30181"/>
                    <a:pt x="7529" y="30160"/>
                    <a:pt x="7783" y="30075"/>
                  </a:cubicBezTo>
                  <a:cubicBezTo>
                    <a:pt x="8270" y="29969"/>
                    <a:pt x="8629" y="29589"/>
                    <a:pt x="8735" y="29102"/>
                  </a:cubicBezTo>
                  <a:cubicBezTo>
                    <a:pt x="8819" y="28700"/>
                    <a:pt x="8968" y="28277"/>
                    <a:pt x="9116" y="27897"/>
                  </a:cubicBezTo>
                  <a:cubicBezTo>
                    <a:pt x="9496" y="26903"/>
                    <a:pt x="9919" y="25803"/>
                    <a:pt x="9306" y="24915"/>
                  </a:cubicBezTo>
                  <a:cubicBezTo>
                    <a:pt x="9052" y="24576"/>
                    <a:pt x="8693" y="24344"/>
                    <a:pt x="8270" y="24259"/>
                  </a:cubicBezTo>
                  <a:cubicBezTo>
                    <a:pt x="9687" y="22017"/>
                    <a:pt x="11294" y="20473"/>
                    <a:pt x="12753" y="19966"/>
                  </a:cubicBezTo>
                  <a:lnTo>
                    <a:pt x="12753" y="20812"/>
                  </a:lnTo>
                  <a:cubicBezTo>
                    <a:pt x="12817" y="25042"/>
                    <a:pt x="12859" y="29398"/>
                    <a:pt x="11104" y="31027"/>
                  </a:cubicBezTo>
                  <a:cubicBezTo>
                    <a:pt x="10632" y="31462"/>
                    <a:pt x="10021" y="31679"/>
                    <a:pt x="9270" y="31679"/>
                  </a:cubicBezTo>
                  <a:cubicBezTo>
                    <a:pt x="9145" y="31679"/>
                    <a:pt x="9016" y="31673"/>
                    <a:pt x="8883" y="31661"/>
                  </a:cubicBezTo>
                  <a:cubicBezTo>
                    <a:pt x="8710" y="31644"/>
                    <a:pt x="8536" y="31637"/>
                    <a:pt x="8362" y="31637"/>
                  </a:cubicBezTo>
                  <a:cubicBezTo>
                    <a:pt x="7452" y="31637"/>
                    <a:pt x="6538" y="31847"/>
                    <a:pt x="5668" y="32042"/>
                  </a:cubicBezTo>
                  <a:cubicBezTo>
                    <a:pt x="4906" y="32214"/>
                    <a:pt x="4201" y="32379"/>
                    <a:pt x="3607" y="32379"/>
                  </a:cubicBezTo>
                  <a:cubicBezTo>
                    <a:pt x="3179" y="32379"/>
                    <a:pt x="2809" y="32293"/>
                    <a:pt x="2517" y="32063"/>
                  </a:cubicBezTo>
                  <a:cubicBezTo>
                    <a:pt x="1904" y="31619"/>
                    <a:pt x="1565" y="30519"/>
                    <a:pt x="1481" y="28827"/>
                  </a:cubicBezTo>
                  <a:cubicBezTo>
                    <a:pt x="994" y="19099"/>
                    <a:pt x="4991" y="13621"/>
                    <a:pt x="7424" y="11210"/>
                  </a:cubicBezTo>
                  <a:lnTo>
                    <a:pt x="6726" y="10512"/>
                  </a:lnTo>
                  <a:cubicBezTo>
                    <a:pt x="4188" y="13029"/>
                    <a:pt x="0" y="18760"/>
                    <a:pt x="508" y="28870"/>
                  </a:cubicBezTo>
                  <a:cubicBezTo>
                    <a:pt x="613" y="30942"/>
                    <a:pt x="1058" y="32190"/>
                    <a:pt x="1925" y="32846"/>
                  </a:cubicBezTo>
                  <a:cubicBezTo>
                    <a:pt x="2384" y="33185"/>
                    <a:pt x="2938" y="33355"/>
                    <a:pt x="3497" y="33355"/>
                  </a:cubicBezTo>
                  <a:cubicBezTo>
                    <a:pt x="3530" y="33355"/>
                    <a:pt x="3563" y="33354"/>
                    <a:pt x="3596" y="33353"/>
                  </a:cubicBezTo>
                  <a:cubicBezTo>
                    <a:pt x="4378" y="33311"/>
                    <a:pt x="5139" y="33205"/>
                    <a:pt x="5901" y="33015"/>
                  </a:cubicBezTo>
                  <a:cubicBezTo>
                    <a:pt x="6734" y="32816"/>
                    <a:pt x="7598" y="32616"/>
                    <a:pt x="8414" y="32616"/>
                  </a:cubicBezTo>
                  <a:cubicBezTo>
                    <a:pt x="8550" y="32616"/>
                    <a:pt x="8686" y="32622"/>
                    <a:pt x="8819" y="32634"/>
                  </a:cubicBezTo>
                  <a:cubicBezTo>
                    <a:pt x="8993" y="32652"/>
                    <a:pt x="9163" y="32662"/>
                    <a:pt x="9328" y="32662"/>
                  </a:cubicBezTo>
                  <a:cubicBezTo>
                    <a:pt x="10308" y="32662"/>
                    <a:pt x="11132" y="32343"/>
                    <a:pt x="11802" y="31746"/>
                  </a:cubicBezTo>
                  <a:cubicBezTo>
                    <a:pt x="13853" y="29842"/>
                    <a:pt x="13811" y="25443"/>
                    <a:pt x="13747" y="20812"/>
                  </a:cubicBezTo>
                  <a:lnTo>
                    <a:pt x="13747" y="19796"/>
                  </a:lnTo>
                  <a:cubicBezTo>
                    <a:pt x="14657" y="19691"/>
                    <a:pt x="15524" y="19310"/>
                    <a:pt x="16201" y="18697"/>
                  </a:cubicBezTo>
                  <a:cubicBezTo>
                    <a:pt x="16877" y="19310"/>
                    <a:pt x="17723" y="19691"/>
                    <a:pt x="18633" y="19796"/>
                  </a:cubicBezTo>
                  <a:lnTo>
                    <a:pt x="18633" y="20812"/>
                  </a:lnTo>
                  <a:cubicBezTo>
                    <a:pt x="18591" y="25443"/>
                    <a:pt x="18548" y="29842"/>
                    <a:pt x="20600" y="31746"/>
                  </a:cubicBezTo>
                  <a:cubicBezTo>
                    <a:pt x="21251" y="32343"/>
                    <a:pt x="22088" y="32662"/>
                    <a:pt x="23072" y="32662"/>
                  </a:cubicBezTo>
                  <a:cubicBezTo>
                    <a:pt x="23238" y="32662"/>
                    <a:pt x="23408" y="32652"/>
                    <a:pt x="23582" y="32634"/>
                  </a:cubicBezTo>
                  <a:cubicBezTo>
                    <a:pt x="23716" y="32622"/>
                    <a:pt x="23852" y="32616"/>
                    <a:pt x="23990" y="32616"/>
                  </a:cubicBezTo>
                  <a:cubicBezTo>
                    <a:pt x="24803" y="32616"/>
                    <a:pt x="25659" y="32813"/>
                    <a:pt x="26437" y="32994"/>
                  </a:cubicBezTo>
                  <a:lnTo>
                    <a:pt x="26648" y="32042"/>
                  </a:lnTo>
                  <a:cubicBezTo>
                    <a:pt x="25807" y="31859"/>
                    <a:pt x="24871" y="31645"/>
                    <a:pt x="23936" y="31645"/>
                  </a:cubicBezTo>
                  <a:cubicBezTo>
                    <a:pt x="23789" y="31645"/>
                    <a:pt x="23643" y="31650"/>
                    <a:pt x="23497" y="31661"/>
                  </a:cubicBezTo>
                  <a:cubicBezTo>
                    <a:pt x="23353" y="31674"/>
                    <a:pt x="23215" y="31681"/>
                    <a:pt x="23081" y="31681"/>
                  </a:cubicBezTo>
                  <a:cubicBezTo>
                    <a:pt x="22331" y="31681"/>
                    <a:pt x="21740" y="31476"/>
                    <a:pt x="21255" y="31027"/>
                  </a:cubicBezTo>
                  <a:cubicBezTo>
                    <a:pt x="19521" y="29419"/>
                    <a:pt x="19563" y="25042"/>
                    <a:pt x="19606" y="20812"/>
                  </a:cubicBezTo>
                  <a:lnTo>
                    <a:pt x="19606" y="19966"/>
                  </a:lnTo>
                  <a:cubicBezTo>
                    <a:pt x="21171" y="20537"/>
                    <a:pt x="22926" y="22292"/>
                    <a:pt x="24407" y="24767"/>
                  </a:cubicBezTo>
                  <a:cubicBezTo>
                    <a:pt x="23857" y="24851"/>
                    <a:pt x="23349" y="25084"/>
                    <a:pt x="22905" y="25401"/>
                  </a:cubicBezTo>
                  <a:cubicBezTo>
                    <a:pt x="22249" y="25866"/>
                    <a:pt x="21869" y="26607"/>
                    <a:pt x="21848" y="27389"/>
                  </a:cubicBezTo>
                  <a:cubicBezTo>
                    <a:pt x="21848" y="28975"/>
                    <a:pt x="23709" y="30265"/>
                    <a:pt x="25274" y="30265"/>
                  </a:cubicBezTo>
                  <a:cubicBezTo>
                    <a:pt x="26733" y="30265"/>
                    <a:pt x="27769" y="30075"/>
                    <a:pt x="28446" y="29673"/>
                  </a:cubicBezTo>
                  <a:cubicBezTo>
                    <a:pt x="28975" y="29335"/>
                    <a:pt x="29334" y="28764"/>
                    <a:pt x="29377" y="28129"/>
                  </a:cubicBezTo>
                  <a:cubicBezTo>
                    <a:pt x="29440" y="27579"/>
                    <a:pt x="29271" y="27030"/>
                    <a:pt x="28869" y="26628"/>
                  </a:cubicBezTo>
                  <a:cubicBezTo>
                    <a:pt x="27896" y="25803"/>
                    <a:pt x="26796" y="24915"/>
                    <a:pt x="25506" y="24724"/>
                  </a:cubicBezTo>
                  <a:cubicBezTo>
                    <a:pt x="24978" y="23794"/>
                    <a:pt x="24385" y="22905"/>
                    <a:pt x="23709" y="22059"/>
                  </a:cubicBezTo>
                  <a:lnTo>
                    <a:pt x="23709" y="22059"/>
                  </a:lnTo>
                  <a:lnTo>
                    <a:pt x="24935" y="22144"/>
                  </a:lnTo>
                  <a:cubicBezTo>
                    <a:pt x="25020" y="22292"/>
                    <a:pt x="25126" y="22419"/>
                    <a:pt x="25210" y="22546"/>
                  </a:cubicBezTo>
                  <a:cubicBezTo>
                    <a:pt x="25739" y="23223"/>
                    <a:pt x="26352" y="23603"/>
                    <a:pt x="27008" y="23603"/>
                  </a:cubicBezTo>
                  <a:cubicBezTo>
                    <a:pt x="27685" y="23582"/>
                    <a:pt x="28298" y="23202"/>
                    <a:pt x="28594" y="22588"/>
                  </a:cubicBezTo>
                  <a:cubicBezTo>
                    <a:pt x="28890" y="22038"/>
                    <a:pt x="29038" y="21425"/>
                    <a:pt x="29038" y="20791"/>
                  </a:cubicBezTo>
                  <a:cubicBezTo>
                    <a:pt x="29038" y="19289"/>
                    <a:pt x="28256" y="18358"/>
                    <a:pt x="27008" y="18358"/>
                  </a:cubicBezTo>
                  <a:cubicBezTo>
                    <a:pt x="26120" y="18358"/>
                    <a:pt x="24999" y="18654"/>
                    <a:pt x="24491" y="19352"/>
                  </a:cubicBezTo>
                  <a:cubicBezTo>
                    <a:pt x="24195" y="19733"/>
                    <a:pt x="24111" y="20219"/>
                    <a:pt x="24280" y="20664"/>
                  </a:cubicBezTo>
                  <a:cubicBezTo>
                    <a:pt x="24322" y="20833"/>
                    <a:pt x="24364" y="20981"/>
                    <a:pt x="24428" y="21150"/>
                  </a:cubicBezTo>
                  <a:lnTo>
                    <a:pt x="22778" y="21023"/>
                  </a:lnTo>
                  <a:cubicBezTo>
                    <a:pt x="22059" y="20283"/>
                    <a:pt x="21234" y="19670"/>
                    <a:pt x="20325" y="19225"/>
                  </a:cubicBezTo>
                  <a:cubicBezTo>
                    <a:pt x="20705" y="18697"/>
                    <a:pt x="20684" y="17956"/>
                    <a:pt x="20261" y="17449"/>
                  </a:cubicBezTo>
                  <a:cubicBezTo>
                    <a:pt x="20875" y="17237"/>
                    <a:pt x="21509" y="17089"/>
                    <a:pt x="22165" y="16984"/>
                  </a:cubicBezTo>
                  <a:lnTo>
                    <a:pt x="23053" y="18697"/>
                  </a:lnTo>
                  <a:lnTo>
                    <a:pt x="23920" y="18231"/>
                  </a:lnTo>
                  <a:lnTo>
                    <a:pt x="23222" y="16878"/>
                  </a:lnTo>
                  <a:cubicBezTo>
                    <a:pt x="23339" y="16871"/>
                    <a:pt x="23456" y="16867"/>
                    <a:pt x="23572" y="16867"/>
                  </a:cubicBezTo>
                  <a:cubicBezTo>
                    <a:pt x="24174" y="16867"/>
                    <a:pt x="24770" y="16961"/>
                    <a:pt x="25337" y="17174"/>
                  </a:cubicBezTo>
                  <a:lnTo>
                    <a:pt x="25697" y="16265"/>
                  </a:lnTo>
                  <a:cubicBezTo>
                    <a:pt x="25019" y="15986"/>
                    <a:pt x="24259" y="15899"/>
                    <a:pt x="23561" y="15899"/>
                  </a:cubicBezTo>
                  <a:cubicBezTo>
                    <a:pt x="23148" y="15899"/>
                    <a:pt x="22757" y="15929"/>
                    <a:pt x="22419" y="15968"/>
                  </a:cubicBezTo>
                  <a:cubicBezTo>
                    <a:pt x="21446" y="16074"/>
                    <a:pt x="20515" y="16307"/>
                    <a:pt x="19606" y="16645"/>
                  </a:cubicBezTo>
                  <a:cubicBezTo>
                    <a:pt x="19606" y="15207"/>
                    <a:pt x="19627" y="12606"/>
                    <a:pt x="19817" y="11019"/>
                  </a:cubicBezTo>
                  <a:cubicBezTo>
                    <a:pt x="19944" y="9793"/>
                    <a:pt x="20282" y="8968"/>
                    <a:pt x="20769" y="8735"/>
                  </a:cubicBezTo>
                  <a:cubicBezTo>
                    <a:pt x="20871" y="8684"/>
                    <a:pt x="20985" y="8658"/>
                    <a:pt x="21113" y="8658"/>
                  </a:cubicBezTo>
                  <a:cubicBezTo>
                    <a:pt x="21357" y="8658"/>
                    <a:pt x="21649" y="8753"/>
                    <a:pt x="21996" y="8947"/>
                  </a:cubicBezTo>
                  <a:cubicBezTo>
                    <a:pt x="23370" y="9751"/>
                    <a:pt x="26014" y="11654"/>
                    <a:pt x="28129" y="15461"/>
                  </a:cubicBezTo>
                  <a:cubicBezTo>
                    <a:pt x="30223" y="19289"/>
                    <a:pt x="31132" y="23751"/>
                    <a:pt x="30878" y="28848"/>
                  </a:cubicBezTo>
                  <a:cubicBezTo>
                    <a:pt x="30794" y="30540"/>
                    <a:pt x="30455" y="31619"/>
                    <a:pt x="29863" y="32084"/>
                  </a:cubicBezTo>
                  <a:cubicBezTo>
                    <a:pt x="29595" y="32301"/>
                    <a:pt x="29251" y="32403"/>
                    <a:pt x="28769" y="32403"/>
                  </a:cubicBezTo>
                  <a:cubicBezTo>
                    <a:pt x="28451" y="32403"/>
                    <a:pt x="28075" y="32359"/>
                    <a:pt x="27621" y="32275"/>
                  </a:cubicBezTo>
                  <a:lnTo>
                    <a:pt x="27431" y="33226"/>
                  </a:lnTo>
                  <a:cubicBezTo>
                    <a:pt x="27854" y="33332"/>
                    <a:pt x="28319" y="33374"/>
                    <a:pt x="28763" y="33374"/>
                  </a:cubicBezTo>
                  <a:cubicBezTo>
                    <a:pt x="28820" y="33378"/>
                    <a:pt x="28876" y="33380"/>
                    <a:pt x="28931" y="33380"/>
                  </a:cubicBezTo>
                  <a:cubicBezTo>
                    <a:pt x="29485" y="33380"/>
                    <a:pt x="30015" y="33191"/>
                    <a:pt x="30476" y="32846"/>
                  </a:cubicBezTo>
                  <a:cubicBezTo>
                    <a:pt x="31322" y="32190"/>
                    <a:pt x="31767" y="30942"/>
                    <a:pt x="31851" y="28912"/>
                  </a:cubicBezTo>
                  <a:cubicBezTo>
                    <a:pt x="32126" y="23625"/>
                    <a:pt x="31153" y="18951"/>
                    <a:pt x="28975" y="14996"/>
                  </a:cubicBezTo>
                  <a:lnTo>
                    <a:pt x="28954" y="14974"/>
                  </a:lnTo>
                  <a:cubicBezTo>
                    <a:pt x="26733" y="10956"/>
                    <a:pt x="23941" y="8947"/>
                    <a:pt x="22461" y="8080"/>
                  </a:cubicBezTo>
                  <a:cubicBezTo>
                    <a:pt x="21965" y="7800"/>
                    <a:pt x="21508" y="7658"/>
                    <a:pt x="21088" y="7658"/>
                  </a:cubicBezTo>
                  <a:cubicBezTo>
                    <a:pt x="20810" y="7658"/>
                    <a:pt x="20548" y="7721"/>
                    <a:pt x="20304" y="7847"/>
                  </a:cubicBezTo>
                  <a:cubicBezTo>
                    <a:pt x="19500" y="8249"/>
                    <a:pt x="18992" y="9285"/>
                    <a:pt x="18823" y="10893"/>
                  </a:cubicBezTo>
                  <a:cubicBezTo>
                    <a:pt x="18633" y="12606"/>
                    <a:pt x="18612" y="15397"/>
                    <a:pt x="18612" y="16814"/>
                  </a:cubicBezTo>
                  <a:cubicBezTo>
                    <a:pt x="18041" y="16582"/>
                    <a:pt x="17639" y="16032"/>
                    <a:pt x="17639" y="15419"/>
                  </a:cubicBezTo>
                  <a:lnTo>
                    <a:pt x="176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565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720000" y="539500"/>
            <a:ext cx="77040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About respiratory system issues breakthrough</a:t>
            </a:r>
            <a:r>
              <a:rPr lang="en" b="1">
                <a:solidFill>
                  <a:schemeClr val="dk1"/>
                </a:solidFill>
              </a:rPr>
              <a:t> infographics</a:t>
            </a:r>
            <a:endParaRPr b="1">
              <a:solidFill>
                <a:schemeClr val="dk1"/>
              </a:solidFill>
            </a:endParaRPr>
          </a:p>
        </p:txBody>
      </p:sp>
      <p:sp>
        <p:nvSpPr>
          <p:cNvPr id="93" name="Google Shape;93;p17"/>
          <p:cNvSpPr txBox="1">
            <a:spLocks noGrp="1"/>
          </p:cNvSpPr>
          <p:nvPr>
            <p:ph type="body" idx="1"/>
          </p:nvPr>
        </p:nvSpPr>
        <p:spPr>
          <a:xfrm>
            <a:off x="720000" y="1971425"/>
            <a:ext cx="7704000" cy="2585400"/>
          </a:xfrm>
          <a:prstGeom prst="rect">
            <a:avLst/>
          </a:prstGeom>
        </p:spPr>
        <p:txBody>
          <a:bodyPr spcFirstLastPara="1" wrap="square" lIns="91425" tIns="91425" rIns="91425" bIns="91425" anchor="t" anchorCtr="0">
            <a:noAutofit/>
          </a:bodyPr>
          <a:lstStyle/>
          <a:p>
            <a:pPr marL="182880" lvl="0" indent="-193040" algn="l" rtl="0">
              <a:spcBef>
                <a:spcPts val="0"/>
              </a:spcBef>
              <a:spcAft>
                <a:spcPts val="0"/>
              </a:spcAft>
              <a:buClr>
                <a:schemeClr val="dk1"/>
              </a:buClr>
              <a:buSzPts val="1600"/>
              <a:buFont typeface="Anaheim"/>
              <a:buChar char="●"/>
            </a:pPr>
            <a:r>
              <a:rPr lang="en">
                <a:solidFill>
                  <a:schemeClr val="dk1"/>
                </a:solidFill>
              </a:rPr>
              <a:t>This template contains an assortment of complementary infographic resources for the </a:t>
            </a:r>
            <a:r>
              <a:rPr lang="en" b="1">
                <a:solidFill>
                  <a:schemeClr val="hlink"/>
                </a:solidFill>
                <a:uFill>
                  <a:noFill/>
                </a:uFill>
                <a:hlinkClick r:id="rId3"/>
              </a:rPr>
              <a:t>Respiratory System Issues Breakthrough</a:t>
            </a:r>
            <a:r>
              <a:rPr lang="en">
                <a:solidFill>
                  <a:schemeClr val="dk1"/>
                </a:solidFill>
              </a:rPr>
              <a:t> presentation.</a:t>
            </a:r>
            <a:endParaRPr>
              <a:solidFill>
                <a:schemeClr val="dk1"/>
              </a:solidFill>
            </a:endParaRPr>
          </a:p>
          <a:p>
            <a:pPr marL="182880" lvl="0" indent="-193040" algn="l" rtl="0">
              <a:spcBef>
                <a:spcPts val="1600"/>
              </a:spcBef>
              <a:spcAft>
                <a:spcPts val="0"/>
              </a:spcAft>
              <a:buClr>
                <a:schemeClr val="dk1"/>
              </a:buClr>
              <a:buSzPts val="1600"/>
              <a:buFont typeface="Anaheim"/>
              <a:buChar char="●"/>
            </a:pPr>
            <a:r>
              <a:rPr lang="en">
                <a:solidFill>
                  <a:schemeClr val="dk1"/>
                </a:solidFill>
              </a:rPr>
              <a:t>These infographics are adapted to the style of the aforementioned presentation, so you can insert them easily and have them completely integrated at once. You just need to do the following:</a:t>
            </a:r>
            <a:endParaRPr>
              <a:solidFill>
                <a:schemeClr val="dk1"/>
              </a:solidFill>
            </a:endParaRPr>
          </a:p>
          <a:p>
            <a:pPr marL="685800" lvl="1" indent="-317500" algn="l" rtl="0">
              <a:spcBef>
                <a:spcPts val="1600"/>
              </a:spcBef>
              <a:spcAft>
                <a:spcPts val="0"/>
              </a:spcAft>
              <a:buClr>
                <a:schemeClr val="dk1"/>
              </a:buClr>
              <a:buSzPts val="1400"/>
              <a:buChar char="○"/>
            </a:pPr>
            <a:r>
              <a:rPr lang="en">
                <a:solidFill>
                  <a:schemeClr val="dk1"/>
                </a:solidFill>
              </a:rPr>
              <a:t>Select the element that you want to copy</a:t>
            </a:r>
            <a:endParaRPr>
              <a:solidFill>
                <a:schemeClr val="dk1"/>
              </a:solidFill>
            </a:endParaRPr>
          </a:p>
          <a:p>
            <a:pPr marL="685800" lvl="1" indent="-317500" algn="l" rtl="0">
              <a:spcBef>
                <a:spcPts val="0"/>
              </a:spcBef>
              <a:spcAft>
                <a:spcPts val="0"/>
              </a:spcAft>
              <a:buClr>
                <a:schemeClr val="dk1"/>
              </a:buClr>
              <a:buSzPts val="1400"/>
              <a:buChar char="○"/>
            </a:pPr>
            <a:r>
              <a:rPr lang="en">
                <a:solidFill>
                  <a:schemeClr val="dk1"/>
                </a:solidFill>
              </a:rPr>
              <a:t>Right-click and choose “Copy”</a:t>
            </a:r>
            <a:endParaRPr>
              <a:solidFill>
                <a:schemeClr val="dk1"/>
              </a:solidFill>
            </a:endParaRPr>
          </a:p>
          <a:p>
            <a:pPr marL="685800" lvl="1" indent="-317500" algn="l" rtl="0">
              <a:spcBef>
                <a:spcPts val="0"/>
              </a:spcBef>
              <a:spcAft>
                <a:spcPts val="0"/>
              </a:spcAft>
              <a:buClr>
                <a:schemeClr val="dk1"/>
              </a:buClr>
              <a:buSzPts val="1400"/>
              <a:buChar char="○"/>
            </a:pPr>
            <a:r>
              <a:rPr lang="en">
                <a:solidFill>
                  <a:schemeClr val="dk1"/>
                </a:solidFill>
              </a:rPr>
              <a:t>Go to the slide where you want the element to appear</a:t>
            </a:r>
            <a:endParaRPr>
              <a:solidFill>
                <a:schemeClr val="dk1"/>
              </a:solidFill>
            </a:endParaRPr>
          </a:p>
          <a:p>
            <a:pPr marL="685800" lvl="1" indent="-317500" algn="l" rtl="0">
              <a:spcBef>
                <a:spcPts val="0"/>
              </a:spcBef>
              <a:spcAft>
                <a:spcPts val="1600"/>
              </a:spcAft>
              <a:buClr>
                <a:schemeClr val="dk1"/>
              </a:buClr>
              <a:buSzPts val="1400"/>
              <a:buChar char="○"/>
            </a:pPr>
            <a:r>
              <a:rPr lang="en">
                <a:solidFill>
                  <a:schemeClr val="dk1"/>
                </a:solidFill>
              </a:rPr>
              <a:t>Right-click and choose “Paste”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3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sp>
        <p:nvSpPr>
          <p:cNvPr id="1275" name="Google Shape;1275;p33"/>
          <p:cNvSpPr txBox="1"/>
          <p:nvPr/>
        </p:nvSpPr>
        <p:spPr>
          <a:xfrm rot="-5400000">
            <a:off x="-883650" y="2215050"/>
            <a:ext cx="24807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dirty="0">
                <a:solidFill>
                  <a:schemeClr val="dk1"/>
                </a:solidFill>
                <a:latin typeface="Catamaran"/>
                <a:ea typeface="Catamaran"/>
                <a:cs typeface="Catamaran"/>
                <a:sym typeface="Catamaran"/>
              </a:rPr>
              <a:t> Illustration by Smart-Servier Medical Art</a:t>
            </a:r>
            <a:endParaRPr sz="1000" i="1" dirty="0">
              <a:solidFill>
                <a:schemeClr val="dk1"/>
              </a:solidFill>
              <a:latin typeface="Catamaran"/>
              <a:ea typeface="Catamaran"/>
              <a:cs typeface="Catamaran"/>
              <a:sym typeface="Catamaran"/>
            </a:endParaRPr>
          </a:p>
        </p:txBody>
      </p:sp>
      <p:grpSp>
        <p:nvGrpSpPr>
          <p:cNvPr id="1276" name="Google Shape;1276;p33"/>
          <p:cNvGrpSpPr/>
          <p:nvPr/>
        </p:nvGrpSpPr>
        <p:grpSpPr>
          <a:xfrm>
            <a:off x="870570" y="1491638"/>
            <a:ext cx="2513377" cy="2939911"/>
            <a:chOff x="3370924" y="1426513"/>
            <a:chExt cx="2513377" cy="2939911"/>
          </a:xfrm>
        </p:grpSpPr>
        <p:pic>
          <p:nvPicPr>
            <p:cNvPr id="1277" name="Google Shape;1277;p33"/>
            <p:cNvPicPr preferRelativeResize="0"/>
            <p:nvPr/>
          </p:nvPicPr>
          <p:blipFill>
            <a:blip r:embed="rId3">
              <a:alphaModFix/>
            </a:blip>
            <a:stretch>
              <a:fillRect/>
            </a:stretch>
          </p:blipFill>
          <p:spPr>
            <a:xfrm>
              <a:off x="3370924" y="1497324"/>
              <a:ext cx="2513377" cy="2869099"/>
            </a:xfrm>
            <a:prstGeom prst="rect">
              <a:avLst/>
            </a:prstGeom>
            <a:noFill/>
            <a:ln>
              <a:noFill/>
            </a:ln>
          </p:spPr>
        </p:pic>
        <p:sp>
          <p:nvSpPr>
            <p:cNvPr id="1278" name="Google Shape;1278;p33"/>
            <p:cNvSpPr/>
            <p:nvPr/>
          </p:nvSpPr>
          <p:spPr>
            <a:xfrm>
              <a:off x="4392372" y="1426513"/>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1</a:t>
              </a:r>
              <a:endParaRPr sz="1600">
                <a:solidFill>
                  <a:schemeClr val="lt1"/>
                </a:solidFill>
                <a:latin typeface="Red Hat Text"/>
                <a:ea typeface="Red Hat Text"/>
                <a:cs typeface="Red Hat Text"/>
                <a:sym typeface="Red Hat Text"/>
              </a:endParaRPr>
            </a:p>
          </p:txBody>
        </p:sp>
        <p:sp>
          <p:nvSpPr>
            <p:cNvPr id="1279" name="Google Shape;1279;p33"/>
            <p:cNvSpPr/>
            <p:nvPr/>
          </p:nvSpPr>
          <p:spPr>
            <a:xfrm>
              <a:off x="4381496" y="1866950"/>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7315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2</a:t>
              </a:r>
              <a:endParaRPr sz="1600">
                <a:solidFill>
                  <a:schemeClr val="lt1"/>
                </a:solidFill>
                <a:latin typeface="Red Hat Text"/>
                <a:ea typeface="Red Hat Text"/>
                <a:cs typeface="Red Hat Text"/>
                <a:sym typeface="Red Hat Text"/>
              </a:endParaRPr>
            </a:p>
          </p:txBody>
        </p:sp>
        <p:sp>
          <p:nvSpPr>
            <p:cNvPr id="1280" name="Google Shape;1280;p33"/>
            <p:cNvSpPr/>
            <p:nvPr/>
          </p:nvSpPr>
          <p:spPr>
            <a:xfrm>
              <a:off x="3923630" y="2484244"/>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3</a:t>
              </a:r>
              <a:endParaRPr sz="1600">
                <a:solidFill>
                  <a:schemeClr val="lt1"/>
                </a:solidFill>
                <a:latin typeface="Red Hat Text"/>
                <a:ea typeface="Red Hat Text"/>
                <a:cs typeface="Red Hat Text"/>
                <a:sym typeface="Red Hat Text"/>
              </a:endParaRPr>
            </a:p>
          </p:txBody>
        </p:sp>
        <p:sp>
          <p:nvSpPr>
            <p:cNvPr id="1281" name="Google Shape;1281;p33"/>
            <p:cNvSpPr/>
            <p:nvPr/>
          </p:nvSpPr>
          <p:spPr>
            <a:xfrm>
              <a:off x="4810029" y="2484244"/>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4</a:t>
              </a:r>
              <a:endParaRPr sz="1600">
                <a:solidFill>
                  <a:schemeClr val="lt1"/>
                </a:solidFill>
                <a:latin typeface="Red Hat Text"/>
                <a:ea typeface="Red Hat Text"/>
                <a:cs typeface="Red Hat Text"/>
                <a:sym typeface="Red Hat Text"/>
              </a:endParaRPr>
            </a:p>
          </p:txBody>
        </p:sp>
        <p:sp>
          <p:nvSpPr>
            <p:cNvPr id="1282" name="Google Shape;1282;p33"/>
            <p:cNvSpPr/>
            <p:nvPr/>
          </p:nvSpPr>
          <p:spPr>
            <a:xfrm>
              <a:off x="3692849" y="3110538"/>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5</a:t>
              </a:r>
              <a:endParaRPr sz="1600">
                <a:solidFill>
                  <a:schemeClr val="lt1"/>
                </a:solidFill>
                <a:latin typeface="Red Hat Text"/>
                <a:ea typeface="Red Hat Text"/>
                <a:cs typeface="Red Hat Text"/>
                <a:sym typeface="Red Hat Text"/>
              </a:endParaRPr>
            </a:p>
          </p:txBody>
        </p:sp>
        <p:sp>
          <p:nvSpPr>
            <p:cNvPr id="1283" name="Google Shape;1283;p33"/>
            <p:cNvSpPr/>
            <p:nvPr/>
          </p:nvSpPr>
          <p:spPr>
            <a:xfrm>
              <a:off x="5088776" y="3110538"/>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6</a:t>
              </a:r>
              <a:endParaRPr sz="1600">
                <a:solidFill>
                  <a:schemeClr val="lt1"/>
                </a:solidFill>
                <a:latin typeface="Red Hat Text"/>
                <a:ea typeface="Red Hat Text"/>
                <a:cs typeface="Red Hat Text"/>
                <a:sym typeface="Red Hat Text"/>
              </a:endParaRPr>
            </a:p>
          </p:txBody>
        </p:sp>
        <p:sp>
          <p:nvSpPr>
            <p:cNvPr id="1284" name="Google Shape;1284;p33"/>
            <p:cNvSpPr/>
            <p:nvPr/>
          </p:nvSpPr>
          <p:spPr>
            <a:xfrm>
              <a:off x="3486700" y="3737520"/>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7</a:t>
              </a:r>
              <a:endParaRPr sz="1600">
                <a:solidFill>
                  <a:schemeClr val="lt1"/>
                </a:solidFill>
                <a:latin typeface="Red Hat Text"/>
                <a:ea typeface="Red Hat Text"/>
                <a:cs typeface="Red Hat Text"/>
                <a:sym typeface="Red Hat Text"/>
              </a:endParaRPr>
            </a:p>
          </p:txBody>
        </p:sp>
        <p:sp>
          <p:nvSpPr>
            <p:cNvPr id="1285" name="Google Shape;1285;p33"/>
            <p:cNvSpPr/>
            <p:nvPr/>
          </p:nvSpPr>
          <p:spPr>
            <a:xfrm>
              <a:off x="5449373" y="3737520"/>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7315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8</a:t>
              </a:r>
              <a:endParaRPr sz="1600">
                <a:solidFill>
                  <a:schemeClr val="lt1"/>
                </a:solidFill>
                <a:latin typeface="Red Hat Text"/>
                <a:ea typeface="Red Hat Text"/>
                <a:cs typeface="Red Hat Text"/>
                <a:sym typeface="Red Hat Text"/>
              </a:endParaRPr>
            </a:p>
          </p:txBody>
        </p:sp>
      </p:grpSp>
      <p:grpSp>
        <p:nvGrpSpPr>
          <p:cNvPr id="1286" name="Google Shape;1286;p33"/>
          <p:cNvGrpSpPr/>
          <p:nvPr/>
        </p:nvGrpSpPr>
        <p:grpSpPr>
          <a:xfrm>
            <a:off x="3823180" y="1316277"/>
            <a:ext cx="2210290" cy="723698"/>
            <a:chOff x="3913885" y="1316277"/>
            <a:chExt cx="2210290" cy="723698"/>
          </a:xfrm>
        </p:grpSpPr>
        <p:grpSp>
          <p:nvGrpSpPr>
            <p:cNvPr id="1287" name="Google Shape;1287;p33"/>
            <p:cNvGrpSpPr/>
            <p:nvPr/>
          </p:nvGrpSpPr>
          <p:grpSpPr>
            <a:xfrm>
              <a:off x="4313674" y="1316277"/>
              <a:ext cx="1810501" cy="723698"/>
              <a:chOff x="4313674" y="1316277"/>
              <a:chExt cx="1810501" cy="723698"/>
            </a:xfrm>
          </p:grpSpPr>
          <p:sp>
            <p:nvSpPr>
              <p:cNvPr id="1288" name="Google Shape;1288;p33"/>
              <p:cNvSpPr txBox="1"/>
              <p:nvPr/>
            </p:nvSpPr>
            <p:spPr>
              <a:xfrm>
                <a:off x="4313675" y="1316277"/>
                <a:ext cx="18105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1289" name="Google Shape;1289;p33"/>
              <p:cNvSpPr txBox="1"/>
              <p:nvPr/>
            </p:nvSpPr>
            <p:spPr>
              <a:xfrm>
                <a:off x="4313674" y="1539275"/>
                <a:ext cx="1810500" cy="50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Saturn is a gas giant with several rings</a:t>
                </a:r>
                <a:endParaRPr>
                  <a:solidFill>
                    <a:schemeClr val="dk1"/>
                  </a:solidFill>
                  <a:latin typeface="Catamaran"/>
                  <a:ea typeface="Catamaran"/>
                  <a:cs typeface="Catamaran"/>
                  <a:sym typeface="Catamaran"/>
                </a:endParaRPr>
              </a:p>
            </p:txBody>
          </p:sp>
        </p:grpSp>
        <p:sp>
          <p:nvSpPr>
            <p:cNvPr id="1290" name="Google Shape;1290;p33"/>
            <p:cNvSpPr/>
            <p:nvPr/>
          </p:nvSpPr>
          <p:spPr>
            <a:xfrm>
              <a:off x="3913885" y="1316277"/>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1</a:t>
              </a:r>
              <a:endParaRPr sz="1600">
                <a:solidFill>
                  <a:schemeClr val="lt1"/>
                </a:solidFill>
                <a:latin typeface="Red Hat Text"/>
                <a:ea typeface="Red Hat Text"/>
                <a:cs typeface="Red Hat Text"/>
                <a:sym typeface="Red Hat Text"/>
              </a:endParaRPr>
            </a:p>
          </p:txBody>
        </p:sp>
      </p:grpSp>
      <p:grpSp>
        <p:nvGrpSpPr>
          <p:cNvPr id="1291" name="Google Shape;1291;p33"/>
          <p:cNvGrpSpPr/>
          <p:nvPr/>
        </p:nvGrpSpPr>
        <p:grpSpPr>
          <a:xfrm>
            <a:off x="3823180" y="2158280"/>
            <a:ext cx="2209990" cy="723667"/>
            <a:chOff x="3913885" y="2158280"/>
            <a:chExt cx="2209990" cy="723667"/>
          </a:xfrm>
        </p:grpSpPr>
        <p:grpSp>
          <p:nvGrpSpPr>
            <p:cNvPr id="1292" name="Google Shape;1292;p33"/>
            <p:cNvGrpSpPr/>
            <p:nvPr/>
          </p:nvGrpSpPr>
          <p:grpSpPr>
            <a:xfrm>
              <a:off x="4313674" y="2158280"/>
              <a:ext cx="1810201" cy="723667"/>
              <a:chOff x="4313674" y="2156455"/>
              <a:chExt cx="1810201" cy="723667"/>
            </a:xfrm>
          </p:grpSpPr>
          <p:sp>
            <p:nvSpPr>
              <p:cNvPr id="1293" name="Google Shape;1293;p33"/>
              <p:cNvSpPr txBox="1"/>
              <p:nvPr/>
            </p:nvSpPr>
            <p:spPr>
              <a:xfrm>
                <a:off x="4313675" y="2156455"/>
                <a:ext cx="18102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1294" name="Google Shape;1294;p33"/>
              <p:cNvSpPr txBox="1"/>
              <p:nvPr/>
            </p:nvSpPr>
            <p:spPr>
              <a:xfrm>
                <a:off x="4313674" y="2378222"/>
                <a:ext cx="1810200" cy="5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Jupiter is the fifth planet from the Sun </a:t>
                </a:r>
                <a:endParaRPr>
                  <a:solidFill>
                    <a:schemeClr val="dk1"/>
                  </a:solidFill>
                  <a:latin typeface="Catamaran"/>
                  <a:ea typeface="Catamaran"/>
                  <a:cs typeface="Catamaran"/>
                  <a:sym typeface="Catamaran"/>
                </a:endParaRPr>
              </a:p>
            </p:txBody>
          </p:sp>
        </p:grpSp>
        <p:sp>
          <p:nvSpPr>
            <p:cNvPr id="1295" name="Google Shape;1295;p33"/>
            <p:cNvSpPr/>
            <p:nvPr/>
          </p:nvSpPr>
          <p:spPr>
            <a:xfrm>
              <a:off x="3913885" y="2158280"/>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7315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2</a:t>
              </a:r>
              <a:endParaRPr sz="1600">
                <a:solidFill>
                  <a:schemeClr val="lt1"/>
                </a:solidFill>
                <a:latin typeface="Red Hat Text"/>
                <a:ea typeface="Red Hat Text"/>
                <a:cs typeface="Red Hat Text"/>
                <a:sym typeface="Red Hat Text"/>
              </a:endParaRPr>
            </a:p>
          </p:txBody>
        </p:sp>
      </p:grpSp>
      <p:grpSp>
        <p:nvGrpSpPr>
          <p:cNvPr id="1296" name="Google Shape;1296;p33"/>
          <p:cNvGrpSpPr/>
          <p:nvPr/>
        </p:nvGrpSpPr>
        <p:grpSpPr>
          <a:xfrm>
            <a:off x="3823180" y="3000252"/>
            <a:ext cx="2210265" cy="720017"/>
            <a:chOff x="3913885" y="3000252"/>
            <a:chExt cx="2210265" cy="720017"/>
          </a:xfrm>
        </p:grpSpPr>
        <p:grpSp>
          <p:nvGrpSpPr>
            <p:cNvPr id="1297" name="Google Shape;1297;p33"/>
            <p:cNvGrpSpPr/>
            <p:nvPr/>
          </p:nvGrpSpPr>
          <p:grpSpPr>
            <a:xfrm>
              <a:off x="4313650" y="3000252"/>
              <a:ext cx="1810500" cy="720017"/>
              <a:chOff x="4313650" y="2994877"/>
              <a:chExt cx="1810500" cy="720017"/>
            </a:xfrm>
          </p:grpSpPr>
          <p:sp>
            <p:nvSpPr>
              <p:cNvPr id="1298" name="Google Shape;1298;p33"/>
              <p:cNvSpPr txBox="1"/>
              <p:nvPr/>
            </p:nvSpPr>
            <p:spPr>
              <a:xfrm>
                <a:off x="4313650" y="2994877"/>
                <a:ext cx="18105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sp>
            <p:nvSpPr>
              <p:cNvPr id="1299" name="Google Shape;1299;p33"/>
              <p:cNvSpPr txBox="1"/>
              <p:nvPr/>
            </p:nvSpPr>
            <p:spPr>
              <a:xfrm>
                <a:off x="4313674" y="3212094"/>
                <a:ext cx="1810200" cy="50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Neptune is very far away from Earth</a:t>
                </a:r>
                <a:endParaRPr>
                  <a:solidFill>
                    <a:schemeClr val="dk1"/>
                  </a:solidFill>
                  <a:latin typeface="Catamaran"/>
                  <a:ea typeface="Catamaran"/>
                  <a:cs typeface="Catamaran"/>
                  <a:sym typeface="Catamaran"/>
                </a:endParaRPr>
              </a:p>
            </p:txBody>
          </p:sp>
        </p:grpSp>
        <p:sp>
          <p:nvSpPr>
            <p:cNvPr id="1300" name="Google Shape;1300;p33"/>
            <p:cNvSpPr/>
            <p:nvPr/>
          </p:nvSpPr>
          <p:spPr>
            <a:xfrm>
              <a:off x="3913885" y="3000252"/>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7315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3</a:t>
              </a:r>
              <a:endParaRPr sz="1600">
                <a:solidFill>
                  <a:schemeClr val="lt1"/>
                </a:solidFill>
                <a:latin typeface="Red Hat Text"/>
                <a:ea typeface="Red Hat Text"/>
                <a:cs typeface="Red Hat Text"/>
                <a:sym typeface="Red Hat Text"/>
              </a:endParaRPr>
            </a:p>
          </p:txBody>
        </p:sp>
      </p:grpSp>
      <p:grpSp>
        <p:nvGrpSpPr>
          <p:cNvPr id="1301" name="Google Shape;1301;p33"/>
          <p:cNvGrpSpPr/>
          <p:nvPr/>
        </p:nvGrpSpPr>
        <p:grpSpPr>
          <a:xfrm>
            <a:off x="3823180" y="3838574"/>
            <a:ext cx="2210290" cy="723479"/>
            <a:chOff x="3913885" y="3838574"/>
            <a:chExt cx="2210290" cy="723479"/>
          </a:xfrm>
        </p:grpSpPr>
        <p:grpSp>
          <p:nvGrpSpPr>
            <p:cNvPr id="1302" name="Google Shape;1302;p33"/>
            <p:cNvGrpSpPr/>
            <p:nvPr/>
          </p:nvGrpSpPr>
          <p:grpSpPr>
            <a:xfrm>
              <a:off x="4313674" y="3838574"/>
              <a:ext cx="1810501" cy="723479"/>
              <a:chOff x="4313674" y="3838574"/>
              <a:chExt cx="1810501" cy="723479"/>
            </a:xfrm>
          </p:grpSpPr>
          <p:sp>
            <p:nvSpPr>
              <p:cNvPr id="1303" name="Google Shape;1303;p33"/>
              <p:cNvSpPr txBox="1"/>
              <p:nvPr/>
            </p:nvSpPr>
            <p:spPr>
              <a:xfrm>
                <a:off x="4313675" y="3838574"/>
                <a:ext cx="18105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Earth</a:t>
                </a:r>
                <a:endParaRPr sz="2500">
                  <a:solidFill>
                    <a:schemeClr val="lt1"/>
                  </a:solidFill>
                  <a:latin typeface="Red Hat Text"/>
                  <a:ea typeface="Red Hat Text"/>
                  <a:cs typeface="Red Hat Text"/>
                  <a:sym typeface="Red Hat Text"/>
                </a:endParaRPr>
              </a:p>
            </p:txBody>
          </p:sp>
          <p:sp>
            <p:nvSpPr>
              <p:cNvPr id="1304" name="Google Shape;1304;p33"/>
              <p:cNvSpPr txBox="1"/>
              <p:nvPr/>
            </p:nvSpPr>
            <p:spPr>
              <a:xfrm>
                <a:off x="4313674" y="4061653"/>
                <a:ext cx="1810500" cy="500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Earth is the third planet from the Sun</a:t>
                </a:r>
                <a:endParaRPr>
                  <a:solidFill>
                    <a:schemeClr val="dk1"/>
                  </a:solidFill>
                  <a:highlight>
                    <a:srgbClr val="FFFFFF"/>
                  </a:highlight>
                  <a:latin typeface="Catamaran"/>
                  <a:ea typeface="Catamaran"/>
                  <a:cs typeface="Catamaran"/>
                  <a:sym typeface="Catamaran"/>
                </a:endParaRPr>
              </a:p>
            </p:txBody>
          </p:sp>
        </p:grpSp>
        <p:sp>
          <p:nvSpPr>
            <p:cNvPr id="1305" name="Google Shape;1305;p33"/>
            <p:cNvSpPr/>
            <p:nvPr/>
          </p:nvSpPr>
          <p:spPr>
            <a:xfrm>
              <a:off x="3913885" y="3838574"/>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4</a:t>
              </a:r>
              <a:endParaRPr sz="1600">
                <a:solidFill>
                  <a:schemeClr val="lt1"/>
                </a:solidFill>
                <a:latin typeface="Red Hat Text"/>
                <a:ea typeface="Red Hat Text"/>
                <a:cs typeface="Red Hat Text"/>
                <a:sym typeface="Red Hat Text"/>
              </a:endParaRPr>
            </a:p>
          </p:txBody>
        </p:sp>
      </p:grpSp>
      <p:grpSp>
        <p:nvGrpSpPr>
          <p:cNvPr id="1306" name="Google Shape;1306;p33"/>
          <p:cNvGrpSpPr/>
          <p:nvPr/>
        </p:nvGrpSpPr>
        <p:grpSpPr>
          <a:xfrm>
            <a:off x="6137755" y="1316277"/>
            <a:ext cx="2211875" cy="723698"/>
            <a:chOff x="6228460" y="1316277"/>
            <a:chExt cx="2211875" cy="723698"/>
          </a:xfrm>
        </p:grpSpPr>
        <p:grpSp>
          <p:nvGrpSpPr>
            <p:cNvPr id="1307" name="Google Shape;1307;p33"/>
            <p:cNvGrpSpPr/>
            <p:nvPr/>
          </p:nvGrpSpPr>
          <p:grpSpPr>
            <a:xfrm>
              <a:off x="6629825" y="1316277"/>
              <a:ext cx="1810510" cy="723698"/>
              <a:chOff x="6629825" y="1316277"/>
              <a:chExt cx="1810510" cy="723698"/>
            </a:xfrm>
          </p:grpSpPr>
          <p:sp>
            <p:nvSpPr>
              <p:cNvPr id="1308" name="Google Shape;1308;p33"/>
              <p:cNvSpPr txBox="1"/>
              <p:nvPr/>
            </p:nvSpPr>
            <p:spPr>
              <a:xfrm flipH="1">
                <a:off x="6629825" y="1316277"/>
                <a:ext cx="18105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1309" name="Google Shape;1309;p33"/>
              <p:cNvSpPr txBox="1"/>
              <p:nvPr/>
            </p:nvSpPr>
            <p:spPr>
              <a:xfrm flipH="1">
                <a:off x="6629835" y="1539275"/>
                <a:ext cx="1810500" cy="50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Mars is a cold place full of iron oxide dust</a:t>
                </a:r>
                <a:endParaRPr>
                  <a:solidFill>
                    <a:schemeClr val="dk1"/>
                  </a:solidFill>
                  <a:latin typeface="Catamaran"/>
                  <a:ea typeface="Catamaran"/>
                  <a:cs typeface="Catamaran"/>
                  <a:sym typeface="Catamaran"/>
                </a:endParaRPr>
              </a:p>
            </p:txBody>
          </p:sp>
        </p:grpSp>
        <p:sp>
          <p:nvSpPr>
            <p:cNvPr id="1310" name="Google Shape;1310;p33"/>
            <p:cNvSpPr/>
            <p:nvPr/>
          </p:nvSpPr>
          <p:spPr>
            <a:xfrm>
              <a:off x="6228460" y="1316277"/>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7315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5</a:t>
              </a:r>
              <a:endParaRPr sz="1600">
                <a:solidFill>
                  <a:schemeClr val="lt1"/>
                </a:solidFill>
                <a:latin typeface="Red Hat Text"/>
                <a:ea typeface="Red Hat Text"/>
                <a:cs typeface="Red Hat Text"/>
                <a:sym typeface="Red Hat Text"/>
              </a:endParaRPr>
            </a:p>
          </p:txBody>
        </p:sp>
      </p:grpSp>
      <p:grpSp>
        <p:nvGrpSpPr>
          <p:cNvPr id="1311" name="Google Shape;1311;p33"/>
          <p:cNvGrpSpPr/>
          <p:nvPr/>
        </p:nvGrpSpPr>
        <p:grpSpPr>
          <a:xfrm>
            <a:off x="6137755" y="2158280"/>
            <a:ext cx="2211875" cy="723667"/>
            <a:chOff x="6228460" y="2149772"/>
            <a:chExt cx="2211875" cy="723667"/>
          </a:xfrm>
        </p:grpSpPr>
        <p:grpSp>
          <p:nvGrpSpPr>
            <p:cNvPr id="1312" name="Google Shape;1312;p33"/>
            <p:cNvGrpSpPr/>
            <p:nvPr/>
          </p:nvGrpSpPr>
          <p:grpSpPr>
            <a:xfrm>
              <a:off x="6630125" y="2149772"/>
              <a:ext cx="1810210" cy="723667"/>
              <a:chOff x="6630125" y="2156455"/>
              <a:chExt cx="1810210" cy="723667"/>
            </a:xfrm>
          </p:grpSpPr>
          <p:sp>
            <p:nvSpPr>
              <p:cNvPr id="1313" name="Google Shape;1313;p33"/>
              <p:cNvSpPr txBox="1"/>
              <p:nvPr/>
            </p:nvSpPr>
            <p:spPr>
              <a:xfrm flipH="1">
                <a:off x="6630125" y="2156455"/>
                <a:ext cx="18102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1314" name="Google Shape;1314;p33"/>
              <p:cNvSpPr txBox="1"/>
              <p:nvPr/>
            </p:nvSpPr>
            <p:spPr>
              <a:xfrm flipH="1">
                <a:off x="6630135" y="2378222"/>
                <a:ext cx="1810200" cy="5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sp>
          <p:nvSpPr>
            <p:cNvPr id="1315" name="Google Shape;1315;p33"/>
            <p:cNvSpPr/>
            <p:nvPr/>
          </p:nvSpPr>
          <p:spPr>
            <a:xfrm>
              <a:off x="6228460" y="2149772"/>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6</a:t>
              </a:r>
              <a:endParaRPr sz="1600">
                <a:solidFill>
                  <a:schemeClr val="lt1"/>
                </a:solidFill>
                <a:latin typeface="Red Hat Text"/>
                <a:ea typeface="Red Hat Text"/>
                <a:cs typeface="Red Hat Text"/>
                <a:sym typeface="Red Hat Text"/>
              </a:endParaRPr>
            </a:p>
          </p:txBody>
        </p:sp>
      </p:grpSp>
      <p:grpSp>
        <p:nvGrpSpPr>
          <p:cNvPr id="1316" name="Google Shape;1316;p33"/>
          <p:cNvGrpSpPr/>
          <p:nvPr/>
        </p:nvGrpSpPr>
        <p:grpSpPr>
          <a:xfrm>
            <a:off x="6137755" y="3000252"/>
            <a:ext cx="2211875" cy="720017"/>
            <a:chOff x="6228460" y="2992983"/>
            <a:chExt cx="2211875" cy="720017"/>
          </a:xfrm>
        </p:grpSpPr>
        <p:grpSp>
          <p:nvGrpSpPr>
            <p:cNvPr id="1317" name="Google Shape;1317;p33"/>
            <p:cNvGrpSpPr/>
            <p:nvPr/>
          </p:nvGrpSpPr>
          <p:grpSpPr>
            <a:xfrm>
              <a:off x="6630125" y="2992983"/>
              <a:ext cx="1810210" cy="720017"/>
              <a:chOff x="6630125" y="2994877"/>
              <a:chExt cx="1810210" cy="720017"/>
            </a:xfrm>
          </p:grpSpPr>
          <p:sp>
            <p:nvSpPr>
              <p:cNvPr id="1318" name="Google Shape;1318;p33"/>
              <p:cNvSpPr txBox="1"/>
              <p:nvPr/>
            </p:nvSpPr>
            <p:spPr>
              <a:xfrm flipH="1">
                <a:off x="6630125" y="2994877"/>
                <a:ext cx="18102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1319" name="Google Shape;1319;p33"/>
              <p:cNvSpPr txBox="1"/>
              <p:nvPr/>
            </p:nvSpPr>
            <p:spPr>
              <a:xfrm flipH="1">
                <a:off x="6630135" y="3212094"/>
                <a:ext cx="1810200" cy="50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Mercury is the closest planet to the Sun</a:t>
                </a:r>
                <a:endParaRPr>
                  <a:solidFill>
                    <a:schemeClr val="dk1"/>
                  </a:solidFill>
                  <a:latin typeface="Catamaran"/>
                  <a:ea typeface="Catamaran"/>
                  <a:cs typeface="Catamaran"/>
                  <a:sym typeface="Catamaran"/>
                </a:endParaRPr>
              </a:p>
            </p:txBody>
          </p:sp>
        </p:grpSp>
        <p:sp>
          <p:nvSpPr>
            <p:cNvPr id="1320" name="Google Shape;1320;p33"/>
            <p:cNvSpPr/>
            <p:nvPr/>
          </p:nvSpPr>
          <p:spPr>
            <a:xfrm>
              <a:off x="6228460" y="2992983"/>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7315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7</a:t>
              </a:r>
              <a:endParaRPr sz="1600">
                <a:solidFill>
                  <a:schemeClr val="lt1"/>
                </a:solidFill>
                <a:latin typeface="Red Hat Text"/>
                <a:ea typeface="Red Hat Text"/>
                <a:cs typeface="Red Hat Text"/>
                <a:sym typeface="Red Hat Text"/>
              </a:endParaRPr>
            </a:p>
          </p:txBody>
        </p:sp>
      </p:grpSp>
      <p:grpSp>
        <p:nvGrpSpPr>
          <p:cNvPr id="1321" name="Google Shape;1321;p33"/>
          <p:cNvGrpSpPr/>
          <p:nvPr/>
        </p:nvGrpSpPr>
        <p:grpSpPr>
          <a:xfrm>
            <a:off x="6137755" y="3838574"/>
            <a:ext cx="2211875" cy="723479"/>
            <a:chOff x="6228460" y="3838574"/>
            <a:chExt cx="2211875" cy="723479"/>
          </a:xfrm>
        </p:grpSpPr>
        <p:grpSp>
          <p:nvGrpSpPr>
            <p:cNvPr id="1322" name="Google Shape;1322;p33"/>
            <p:cNvGrpSpPr/>
            <p:nvPr/>
          </p:nvGrpSpPr>
          <p:grpSpPr>
            <a:xfrm>
              <a:off x="6629835" y="3838574"/>
              <a:ext cx="1810500" cy="723479"/>
              <a:chOff x="6629835" y="3838574"/>
              <a:chExt cx="1810500" cy="723479"/>
            </a:xfrm>
          </p:grpSpPr>
          <p:sp>
            <p:nvSpPr>
              <p:cNvPr id="1323" name="Google Shape;1323;p33"/>
              <p:cNvSpPr txBox="1"/>
              <p:nvPr/>
            </p:nvSpPr>
            <p:spPr>
              <a:xfrm flipH="1">
                <a:off x="6630125" y="3838574"/>
                <a:ext cx="18102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Sun</a:t>
                </a:r>
                <a:endParaRPr sz="2500">
                  <a:solidFill>
                    <a:schemeClr val="lt1"/>
                  </a:solidFill>
                  <a:latin typeface="Red Hat Text"/>
                  <a:ea typeface="Red Hat Text"/>
                  <a:cs typeface="Red Hat Text"/>
                  <a:sym typeface="Red Hat Text"/>
                </a:endParaRPr>
              </a:p>
            </p:txBody>
          </p:sp>
          <p:sp>
            <p:nvSpPr>
              <p:cNvPr id="1324" name="Google Shape;1324;p33"/>
              <p:cNvSpPr txBox="1"/>
              <p:nvPr/>
            </p:nvSpPr>
            <p:spPr>
              <a:xfrm flipH="1">
                <a:off x="6629835" y="4061653"/>
                <a:ext cx="1810500" cy="500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The Sun is the star that we all orbit</a:t>
                </a:r>
                <a:endParaRPr>
                  <a:solidFill>
                    <a:schemeClr val="dk1"/>
                  </a:solidFill>
                  <a:highlight>
                    <a:srgbClr val="FFFFFF"/>
                  </a:highlight>
                  <a:latin typeface="Catamaran"/>
                  <a:ea typeface="Catamaran"/>
                  <a:cs typeface="Catamaran"/>
                  <a:sym typeface="Catamaran"/>
                </a:endParaRPr>
              </a:p>
            </p:txBody>
          </p:sp>
        </p:grpSp>
        <p:sp>
          <p:nvSpPr>
            <p:cNvPr id="1325" name="Google Shape;1325;p33"/>
            <p:cNvSpPr/>
            <p:nvPr/>
          </p:nvSpPr>
          <p:spPr>
            <a:xfrm>
              <a:off x="6228460" y="3838574"/>
              <a:ext cx="360600" cy="3606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l" rtl="0">
                <a:spcBef>
                  <a:spcPts val="0"/>
                </a:spcBef>
                <a:spcAft>
                  <a:spcPts val="0"/>
                </a:spcAft>
                <a:buNone/>
              </a:pPr>
              <a:r>
                <a:rPr lang="en" sz="1600">
                  <a:solidFill>
                    <a:schemeClr val="lt1"/>
                  </a:solidFill>
                  <a:latin typeface="Red Hat Text"/>
                  <a:ea typeface="Red Hat Text"/>
                  <a:cs typeface="Red Hat Text"/>
                  <a:sym typeface="Red Hat Text"/>
                </a:rPr>
                <a:t>8</a:t>
              </a:r>
              <a:endParaRPr sz="1600">
                <a:solidFill>
                  <a:schemeClr val="lt1"/>
                </a:solidFill>
                <a:latin typeface="Red Hat Text"/>
                <a:ea typeface="Red Hat Text"/>
                <a:cs typeface="Red Hat Text"/>
                <a:sym typeface="Red Hat Tex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grpSp>
        <p:nvGrpSpPr>
          <p:cNvPr id="1330" name="Google Shape;1330;p34"/>
          <p:cNvGrpSpPr/>
          <p:nvPr/>
        </p:nvGrpSpPr>
        <p:grpSpPr>
          <a:xfrm>
            <a:off x="7419057" y="1247386"/>
            <a:ext cx="930938" cy="930938"/>
            <a:chOff x="6599039" y="1837360"/>
            <a:chExt cx="1107600" cy="1107600"/>
          </a:xfrm>
        </p:grpSpPr>
        <p:sp>
          <p:nvSpPr>
            <p:cNvPr id="1331" name="Google Shape;1331;p34"/>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flipH="1">
              <a:off x="6599039" y="1837360"/>
              <a:ext cx="1107600" cy="1107600"/>
            </a:xfrm>
            <a:prstGeom prst="blockArc">
              <a:avLst>
                <a:gd name="adj1" fmla="val 1344797"/>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333" name="Google Shape;1333;p34"/>
          <p:cNvGrpSpPr/>
          <p:nvPr/>
        </p:nvGrpSpPr>
        <p:grpSpPr>
          <a:xfrm>
            <a:off x="7419057" y="2304661"/>
            <a:ext cx="930938" cy="930938"/>
            <a:chOff x="6599039" y="1837360"/>
            <a:chExt cx="1107600" cy="1107600"/>
          </a:xfrm>
        </p:grpSpPr>
        <p:sp>
          <p:nvSpPr>
            <p:cNvPr id="1334" name="Google Shape;1334;p34"/>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flipH="1">
              <a:off x="6599039" y="1837360"/>
              <a:ext cx="1107600" cy="1107600"/>
            </a:xfrm>
            <a:prstGeom prst="blockArc">
              <a:avLst>
                <a:gd name="adj1" fmla="val 1344797"/>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336" name="Google Shape;1336;p34"/>
          <p:cNvGrpSpPr/>
          <p:nvPr/>
        </p:nvGrpSpPr>
        <p:grpSpPr>
          <a:xfrm>
            <a:off x="7419057" y="3333361"/>
            <a:ext cx="930938" cy="930938"/>
            <a:chOff x="6599039" y="1837360"/>
            <a:chExt cx="1107600" cy="1107600"/>
          </a:xfrm>
        </p:grpSpPr>
        <p:sp>
          <p:nvSpPr>
            <p:cNvPr id="1337" name="Google Shape;1337;p34"/>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4"/>
            <p:cNvSpPr/>
            <p:nvPr/>
          </p:nvSpPr>
          <p:spPr>
            <a:xfrm flipH="1">
              <a:off x="6599039" y="1837360"/>
              <a:ext cx="1107600" cy="1107600"/>
            </a:xfrm>
            <a:prstGeom prst="blockArc">
              <a:avLst>
                <a:gd name="adj1" fmla="val 1344797"/>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39" name="Google Shape;1339;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pic>
        <p:nvPicPr>
          <p:cNvPr id="1340" name="Google Shape;1340;p34" title="Chart">
            <a:hlinkClick r:id="rId3"/>
          </p:cNvPr>
          <p:cNvPicPr preferRelativeResize="0"/>
          <p:nvPr/>
        </p:nvPicPr>
        <p:blipFill>
          <a:blip r:embed="rId4">
            <a:alphaModFix/>
          </a:blip>
          <a:stretch>
            <a:fillRect/>
          </a:stretch>
        </p:blipFill>
        <p:spPr>
          <a:xfrm>
            <a:off x="794005" y="1352749"/>
            <a:ext cx="4004799" cy="2476301"/>
          </a:xfrm>
          <a:prstGeom prst="rect">
            <a:avLst/>
          </a:prstGeom>
          <a:noFill/>
          <a:ln>
            <a:noFill/>
          </a:ln>
        </p:spPr>
      </p:pic>
      <p:grpSp>
        <p:nvGrpSpPr>
          <p:cNvPr id="1341" name="Google Shape;1341;p34"/>
          <p:cNvGrpSpPr/>
          <p:nvPr/>
        </p:nvGrpSpPr>
        <p:grpSpPr>
          <a:xfrm>
            <a:off x="4874905" y="2353514"/>
            <a:ext cx="2476200" cy="809301"/>
            <a:chOff x="4724700" y="2353560"/>
            <a:chExt cx="2476200" cy="809301"/>
          </a:xfrm>
        </p:grpSpPr>
        <p:sp>
          <p:nvSpPr>
            <p:cNvPr id="1342" name="Google Shape;1342;p34"/>
            <p:cNvSpPr txBox="1"/>
            <p:nvPr/>
          </p:nvSpPr>
          <p:spPr>
            <a:xfrm flipH="1">
              <a:off x="4724700" y="2353560"/>
              <a:ext cx="2476200" cy="4635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1343" name="Google Shape;1343;p34"/>
            <p:cNvSpPr txBox="1"/>
            <p:nvPr/>
          </p:nvSpPr>
          <p:spPr>
            <a:xfrm flipH="1">
              <a:off x="4724803" y="2654961"/>
              <a:ext cx="2475900" cy="50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a:solidFill>
                    <a:schemeClr val="dk1"/>
                  </a:solidFill>
                  <a:latin typeface="Catamaran"/>
                  <a:ea typeface="Catamaran"/>
                  <a:cs typeface="Catamaran"/>
                  <a:sym typeface="Catamaran"/>
                </a:rPr>
                <a:t>Mercury is the smallest planet in the Solar System</a:t>
              </a:r>
              <a:endParaRPr>
                <a:solidFill>
                  <a:schemeClr val="dk1"/>
                </a:solidFill>
                <a:latin typeface="Catamaran"/>
                <a:ea typeface="Catamaran"/>
                <a:cs typeface="Catamaran"/>
                <a:sym typeface="Catamaran"/>
              </a:endParaRPr>
            </a:p>
          </p:txBody>
        </p:sp>
      </p:grpSp>
      <p:grpSp>
        <p:nvGrpSpPr>
          <p:cNvPr id="1344" name="Google Shape;1344;p34"/>
          <p:cNvGrpSpPr/>
          <p:nvPr/>
        </p:nvGrpSpPr>
        <p:grpSpPr>
          <a:xfrm>
            <a:off x="4874905" y="1300884"/>
            <a:ext cx="2476200" cy="809463"/>
            <a:chOff x="4724700" y="1300884"/>
            <a:chExt cx="2476200" cy="809463"/>
          </a:xfrm>
        </p:grpSpPr>
        <p:sp>
          <p:nvSpPr>
            <p:cNvPr id="1345" name="Google Shape;1345;p34"/>
            <p:cNvSpPr txBox="1"/>
            <p:nvPr/>
          </p:nvSpPr>
          <p:spPr>
            <a:xfrm flipH="1">
              <a:off x="4724700" y="1300884"/>
              <a:ext cx="2476200" cy="4635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1346" name="Google Shape;1346;p34"/>
            <p:cNvSpPr txBox="1"/>
            <p:nvPr/>
          </p:nvSpPr>
          <p:spPr>
            <a:xfrm flipH="1">
              <a:off x="4724803" y="1602447"/>
              <a:ext cx="2475900" cy="50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a:solidFill>
                    <a:schemeClr val="dk1"/>
                  </a:solidFill>
                  <a:latin typeface="Catamaran"/>
                  <a:ea typeface="Catamaran"/>
                  <a:cs typeface="Catamaran"/>
                  <a:sym typeface="Catamaran"/>
                </a:rPr>
                <a:t>Despite being red, Mars is a very cold place</a:t>
              </a:r>
              <a:endParaRPr>
                <a:solidFill>
                  <a:schemeClr val="dk1"/>
                </a:solidFill>
                <a:latin typeface="Catamaran"/>
                <a:ea typeface="Catamaran"/>
                <a:cs typeface="Catamaran"/>
                <a:sym typeface="Catamaran"/>
              </a:endParaRPr>
            </a:p>
          </p:txBody>
        </p:sp>
      </p:grpSp>
      <p:grpSp>
        <p:nvGrpSpPr>
          <p:cNvPr id="1347" name="Google Shape;1347;p34"/>
          <p:cNvGrpSpPr/>
          <p:nvPr/>
        </p:nvGrpSpPr>
        <p:grpSpPr>
          <a:xfrm>
            <a:off x="4865680" y="3405983"/>
            <a:ext cx="2476200" cy="809392"/>
            <a:chOff x="4715475" y="3405983"/>
            <a:chExt cx="2476200" cy="809392"/>
          </a:xfrm>
        </p:grpSpPr>
        <p:sp>
          <p:nvSpPr>
            <p:cNvPr id="1348" name="Google Shape;1348;p34"/>
            <p:cNvSpPr txBox="1"/>
            <p:nvPr/>
          </p:nvSpPr>
          <p:spPr>
            <a:xfrm flipH="1">
              <a:off x="4715475" y="3405983"/>
              <a:ext cx="2476200" cy="4635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1349" name="Google Shape;1349;p34"/>
            <p:cNvSpPr txBox="1"/>
            <p:nvPr/>
          </p:nvSpPr>
          <p:spPr>
            <a:xfrm flipH="1">
              <a:off x="4715569" y="3707475"/>
              <a:ext cx="2475900" cy="50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a:solidFill>
                    <a:schemeClr val="dk1"/>
                  </a:solidFill>
                  <a:latin typeface="Catamaran"/>
                  <a:ea typeface="Catamaran"/>
                  <a:cs typeface="Catamaran"/>
                  <a:sym typeface="Catamaran"/>
                </a:rPr>
                <a:t>Venus has a nice name, but also high temperatures</a:t>
              </a:r>
              <a:endParaRPr>
                <a:solidFill>
                  <a:schemeClr val="dk1"/>
                </a:solidFill>
                <a:latin typeface="Catamaran"/>
                <a:ea typeface="Catamaran"/>
                <a:cs typeface="Catamaran"/>
                <a:sym typeface="Catamaran"/>
              </a:endParaRPr>
            </a:p>
          </p:txBody>
        </p:sp>
      </p:grpSp>
      <p:sp>
        <p:nvSpPr>
          <p:cNvPr id="1350" name="Google Shape;1350;p34"/>
          <p:cNvSpPr/>
          <p:nvPr/>
        </p:nvSpPr>
        <p:spPr>
          <a:xfrm>
            <a:off x="7492330" y="1339864"/>
            <a:ext cx="745800" cy="745800"/>
          </a:xfrm>
          <a:prstGeom prst="ellipse">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25%</a:t>
            </a:r>
            <a:endParaRPr sz="2000">
              <a:solidFill>
                <a:schemeClr val="lt2"/>
              </a:solidFill>
              <a:latin typeface="Red Hat Text"/>
              <a:ea typeface="Red Hat Text"/>
              <a:cs typeface="Red Hat Text"/>
              <a:sym typeface="Red Hat Text"/>
            </a:endParaRPr>
          </a:p>
        </p:txBody>
      </p:sp>
      <p:sp>
        <p:nvSpPr>
          <p:cNvPr id="1351" name="Google Shape;1351;p34"/>
          <p:cNvSpPr/>
          <p:nvPr/>
        </p:nvSpPr>
        <p:spPr>
          <a:xfrm>
            <a:off x="7492330" y="2377974"/>
            <a:ext cx="745800" cy="745800"/>
          </a:xfrm>
          <a:prstGeom prst="ellipse">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40%</a:t>
            </a:r>
            <a:endParaRPr sz="2000">
              <a:solidFill>
                <a:schemeClr val="lt2"/>
              </a:solidFill>
              <a:latin typeface="Red Hat Text"/>
              <a:ea typeface="Red Hat Text"/>
              <a:cs typeface="Red Hat Text"/>
              <a:sym typeface="Red Hat Text"/>
            </a:endParaRPr>
          </a:p>
        </p:txBody>
      </p:sp>
      <p:sp>
        <p:nvSpPr>
          <p:cNvPr id="1352" name="Google Shape;1352;p34"/>
          <p:cNvSpPr/>
          <p:nvPr/>
        </p:nvSpPr>
        <p:spPr>
          <a:xfrm>
            <a:off x="7492330" y="3416083"/>
            <a:ext cx="745800" cy="745800"/>
          </a:xfrm>
          <a:prstGeom prst="ellipse">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35%</a:t>
            </a:r>
            <a:endParaRPr sz="2000">
              <a:solidFill>
                <a:schemeClr val="lt2"/>
              </a:solidFill>
              <a:latin typeface="Red Hat Text"/>
              <a:ea typeface="Red Hat Text"/>
              <a:cs typeface="Red Hat Text"/>
              <a:sym typeface="Red Hat Text"/>
            </a:endParaRPr>
          </a:p>
        </p:txBody>
      </p:sp>
      <p:sp>
        <p:nvSpPr>
          <p:cNvPr id="1353" name="Google Shape;1353;p34"/>
          <p:cNvSpPr txBox="1"/>
          <p:nvPr/>
        </p:nvSpPr>
        <p:spPr>
          <a:xfrm>
            <a:off x="713225" y="4450700"/>
            <a:ext cx="7717500" cy="133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dk1"/>
                </a:solidFill>
                <a:latin typeface="Catamaran"/>
                <a:ea typeface="Catamaran"/>
                <a:cs typeface="Catamaran"/>
                <a:sym typeface="Catamaran"/>
              </a:rPr>
              <a:t>Follow the link in the graph to modify its data and then paste the new one here. </a:t>
            </a:r>
            <a:r>
              <a:rPr lang="en" sz="1000" b="1">
                <a:solidFill>
                  <a:schemeClr val="dk1"/>
                </a:solidFill>
                <a:uFill>
                  <a:noFill/>
                </a:uFill>
                <a:latin typeface="Catamaran"/>
                <a:ea typeface="Catamaran"/>
                <a:cs typeface="Catamaran"/>
                <a:sym typeface="Catamaran"/>
                <a:hlinkClick r:id="rId5">
                  <a:extLst>
                    <a:ext uri="{A12FA001-AC4F-418D-AE19-62706E023703}">
                      <ahyp:hlinkClr xmlns:ahyp="http://schemas.microsoft.com/office/drawing/2018/hyperlinkcolor" val="tx"/>
                    </a:ext>
                  </a:extLst>
                </a:hlinkClick>
              </a:rPr>
              <a:t>For more info, click here</a:t>
            </a:r>
            <a:endParaRPr sz="1000">
              <a:solidFill>
                <a:schemeClr val="dk1"/>
              </a:solidFill>
              <a:latin typeface="Catamaran"/>
              <a:ea typeface="Catamaran"/>
              <a:cs typeface="Catamaran"/>
              <a:sym typeface="Catamaran"/>
            </a:endParaRPr>
          </a:p>
        </p:txBody>
      </p:sp>
      <p:sp>
        <p:nvSpPr>
          <p:cNvPr id="1354" name="Google Shape;1354;p34"/>
          <p:cNvSpPr/>
          <p:nvPr/>
        </p:nvSpPr>
        <p:spPr>
          <a:xfrm>
            <a:off x="801993" y="3998842"/>
            <a:ext cx="172800" cy="172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txBox="1"/>
          <p:nvPr/>
        </p:nvSpPr>
        <p:spPr>
          <a:xfrm flipH="1">
            <a:off x="1010873" y="3920425"/>
            <a:ext cx="1035300" cy="31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Female</a:t>
            </a:r>
            <a:endParaRPr>
              <a:solidFill>
                <a:schemeClr val="dk1"/>
              </a:solidFill>
              <a:latin typeface="Catamaran"/>
              <a:ea typeface="Catamaran"/>
              <a:cs typeface="Catamaran"/>
              <a:sym typeface="Catamaran"/>
            </a:endParaRPr>
          </a:p>
        </p:txBody>
      </p:sp>
      <p:sp>
        <p:nvSpPr>
          <p:cNvPr id="1356" name="Google Shape;1356;p34"/>
          <p:cNvSpPr/>
          <p:nvPr/>
        </p:nvSpPr>
        <p:spPr>
          <a:xfrm>
            <a:off x="2102155" y="3998842"/>
            <a:ext cx="172800" cy="172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txBox="1"/>
          <p:nvPr/>
        </p:nvSpPr>
        <p:spPr>
          <a:xfrm flipH="1">
            <a:off x="2311036" y="3920425"/>
            <a:ext cx="1035300" cy="31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Male</a:t>
            </a:r>
            <a:endParaRPr>
              <a:solidFill>
                <a:schemeClr val="dk1"/>
              </a:solidFill>
              <a:latin typeface="Catamaran"/>
              <a:ea typeface="Catamaran"/>
              <a:cs typeface="Catamaran"/>
              <a:sym typeface="Catamaran"/>
            </a:endParaRPr>
          </a:p>
        </p:txBody>
      </p:sp>
      <p:sp>
        <p:nvSpPr>
          <p:cNvPr id="1358" name="Google Shape;1358;p34"/>
          <p:cNvSpPr/>
          <p:nvPr/>
        </p:nvSpPr>
        <p:spPr>
          <a:xfrm>
            <a:off x="3402318" y="3998842"/>
            <a:ext cx="172800" cy="172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txBox="1"/>
          <p:nvPr/>
        </p:nvSpPr>
        <p:spPr>
          <a:xfrm flipH="1">
            <a:off x="3611198" y="3920425"/>
            <a:ext cx="1035300" cy="31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Other</a:t>
            </a:r>
            <a:endParaRPr>
              <a:solidFill>
                <a:schemeClr val="dk1"/>
              </a:solidFill>
              <a:latin typeface="Catamaran"/>
              <a:ea typeface="Catamaran"/>
              <a:cs typeface="Catamaran"/>
              <a:sym typeface="Catamar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sp>
        <p:nvSpPr>
          <p:cNvPr id="1365" name="Google Shape;1365;p35"/>
          <p:cNvSpPr/>
          <p:nvPr/>
        </p:nvSpPr>
        <p:spPr>
          <a:xfrm>
            <a:off x="720000" y="1352475"/>
            <a:ext cx="7704000" cy="5211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Respiratory system issues</a:t>
            </a:r>
            <a:endParaRPr sz="2500">
              <a:solidFill>
                <a:schemeClr val="lt1"/>
              </a:solidFill>
              <a:latin typeface="Red Hat Text"/>
              <a:ea typeface="Red Hat Text"/>
              <a:cs typeface="Red Hat Text"/>
              <a:sym typeface="Red Hat Text"/>
            </a:endParaRPr>
          </a:p>
        </p:txBody>
      </p:sp>
      <p:grpSp>
        <p:nvGrpSpPr>
          <p:cNvPr id="1366" name="Google Shape;1366;p35"/>
          <p:cNvGrpSpPr/>
          <p:nvPr/>
        </p:nvGrpSpPr>
        <p:grpSpPr>
          <a:xfrm>
            <a:off x="720000" y="2123629"/>
            <a:ext cx="1829400" cy="1702475"/>
            <a:chOff x="720000" y="2095425"/>
            <a:chExt cx="1829400" cy="1702475"/>
          </a:xfrm>
        </p:grpSpPr>
        <p:sp>
          <p:nvSpPr>
            <p:cNvPr id="1367" name="Google Shape;1367;p35"/>
            <p:cNvSpPr/>
            <p:nvPr/>
          </p:nvSpPr>
          <p:spPr>
            <a:xfrm>
              <a:off x="720000" y="2095425"/>
              <a:ext cx="1829400" cy="517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1368" name="Google Shape;1368;p35"/>
            <p:cNvSpPr/>
            <p:nvPr/>
          </p:nvSpPr>
          <p:spPr>
            <a:xfrm>
              <a:off x="720000" y="2739200"/>
              <a:ext cx="1829400" cy="1058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of them all</a:t>
              </a:r>
              <a:endParaRPr>
                <a:solidFill>
                  <a:schemeClr val="dk1"/>
                </a:solidFill>
                <a:latin typeface="Catamaran"/>
                <a:ea typeface="Catamaran"/>
                <a:cs typeface="Catamaran"/>
                <a:sym typeface="Catamaran"/>
              </a:endParaRPr>
            </a:p>
          </p:txBody>
        </p:sp>
      </p:grpSp>
      <p:cxnSp>
        <p:nvCxnSpPr>
          <p:cNvPr id="1369" name="Google Shape;1369;p35"/>
          <p:cNvCxnSpPr>
            <a:stCxn id="1367" idx="2"/>
            <a:endCxn id="1368" idx="0"/>
          </p:cNvCxnSpPr>
          <p:nvPr/>
        </p:nvCxnSpPr>
        <p:spPr>
          <a:xfrm rot="-5400000" flipH="1">
            <a:off x="1572000" y="2704129"/>
            <a:ext cx="126000" cy="600"/>
          </a:xfrm>
          <a:prstGeom prst="bentConnector3">
            <a:avLst>
              <a:gd name="adj1" fmla="val 49990"/>
            </a:avLst>
          </a:prstGeom>
          <a:noFill/>
          <a:ln w="19050" cap="flat" cmpd="sng">
            <a:solidFill>
              <a:schemeClr val="lt2"/>
            </a:solidFill>
            <a:prstDash val="solid"/>
            <a:round/>
            <a:headEnd type="none" w="med" len="med"/>
            <a:tailEnd type="oval" w="med" len="med"/>
          </a:ln>
        </p:spPr>
      </p:cxnSp>
      <p:cxnSp>
        <p:nvCxnSpPr>
          <p:cNvPr id="1370" name="Google Shape;1370;p35"/>
          <p:cNvCxnSpPr>
            <a:stCxn id="1371" idx="2"/>
            <a:endCxn id="1372" idx="0"/>
          </p:cNvCxnSpPr>
          <p:nvPr/>
        </p:nvCxnSpPr>
        <p:spPr>
          <a:xfrm rot="-5400000" flipH="1">
            <a:off x="3530177" y="2704129"/>
            <a:ext cx="126000" cy="600"/>
          </a:xfrm>
          <a:prstGeom prst="bentConnector3">
            <a:avLst>
              <a:gd name="adj1" fmla="val 49990"/>
            </a:avLst>
          </a:prstGeom>
          <a:noFill/>
          <a:ln w="19050" cap="flat" cmpd="sng">
            <a:solidFill>
              <a:schemeClr val="lt2"/>
            </a:solidFill>
            <a:prstDash val="solid"/>
            <a:round/>
            <a:headEnd type="none" w="med" len="med"/>
            <a:tailEnd type="oval" w="med" len="med"/>
          </a:ln>
        </p:spPr>
      </p:cxnSp>
      <p:grpSp>
        <p:nvGrpSpPr>
          <p:cNvPr id="1373" name="Google Shape;1373;p35"/>
          <p:cNvGrpSpPr/>
          <p:nvPr/>
        </p:nvGrpSpPr>
        <p:grpSpPr>
          <a:xfrm>
            <a:off x="2678176" y="2123629"/>
            <a:ext cx="1829402" cy="1702475"/>
            <a:chOff x="2678176" y="2095425"/>
            <a:chExt cx="1829402" cy="1702475"/>
          </a:xfrm>
        </p:grpSpPr>
        <p:sp>
          <p:nvSpPr>
            <p:cNvPr id="1371" name="Google Shape;1371;p35"/>
            <p:cNvSpPr/>
            <p:nvPr/>
          </p:nvSpPr>
          <p:spPr>
            <a:xfrm>
              <a:off x="2678177" y="2095425"/>
              <a:ext cx="1829400" cy="517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1372" name="Google Shape;1372;p35"/>
            <p:cNvSpPr/>
            <p:nvPr/>
          </p:nvSpPr>
          <p:spPr>
            <a:xfrm>
              <a:off x="2678176" y="2739200"/>
              <a:ext cx="1829400" cy="1058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Despite being red, Mars is actually a very cold place full of iron oxide dust</a:t>
              </a:r>
              <a:endParaRPr>
                <a:solidFill>
                  <a:schemeClr val="dk1"/>
                </a:solidFill>
                <a:latin typeface="Catamaran"/>
                <a:ea typeface="Catamaran"/>
                <a:cs typeface="Catamaran"/>
                <a:sym typeface="Catamaran"/>
              </a:endParaRPr>
            </a:p>
          </p:txBody>
        </p:sp>
      </p:grpSp>
      <p:cxnSp>
        <p:nvCxnSpPr>
          <p:cNvPr id="1374" name="Google Shape;1374;p35"/>
          <p:cNvCxnSpPr>
            <a:stCxn id="1375" idx="2"/>
            <a:endCxn id="1376" idx="0"/>
          </p:cNvCxnSpPr>
          <p:nvPr/>
        </p:nvCxnSpPr>
        <p:spPr>
          <a:xfrm rot="-5400000" flipH="1">
            <a:off x="7446532" y="2704129"/>
            <a:ext cx="126000" cy="600"/>
          </a:xfrm>
          <a:prstGeom prst="bentConnector3">
            <a:avLst>
              <a:gd name="adj1" fmla="val 49990"/>
            </a:avLst>
          </a:prstGeom>
          <a:noFill/>
          <a:ln w="19050" cap="flat" cmpd="sng">
            <a:solidFill>
              <a:schemeClr val="lt2"/>
            </a:solidFill>
            <a:prstDash val="solid"/>
            <a:round/>
            <a:headEnd type="none" w="med" len="med"/>
            <a:tailEnd type="oval" w="med" len="med"/>
          </a:ln>
        </p:spPr>
      </p:cxnSp>
      <p:grpSp>
        <p:nvGrpSpPr>
          <p:cNvPr id="1377" name="Google Shape;1377;p35"/>
          <p:cNvGrpSpPr/>
          <p:nvPr/>
        </p:nvGrpSpPr>
        <p:grpSpPr>
          <a:xfrm>
            <a:off x="6594527" y="2123629"/>
            <a:ext cx="1829406" cy="1702475"/>
            <a:chOff x="6594527" y="2095425"/>
            <a:chExt cx="1829406" cy="1702475"/>
          </a:xfrm>
        </p:grpSpPr>
        <p:sp>
          <p:nvSpPr>
            <p:cNvPr id="1375" name="Google Shape;1375;p35"/>
            <p:cNvSpPr/>
            <p:nvPr/>
          </p:nvSpPr>
          <p:spPr>
            <a:xfrm>
              <a:off x="6594532" y="2095425"/>
              <a:ext cx="1829400" cy="517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1376" name="Google Shape;1376;p35"/>
            <p:cNvSpPr/>
            <p:nvPr/>
          </p:nvSpPr>
          <p:spPr>
            <a:xfrm>
              <a:off x="6594527" y="2739200"/>
              <a:ext cx="1829400" cy="1058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Saturn is composed mostly of hydrogen and helium and it’s a gas giant </a:t>
              </a:r>
              <a:endParaRPr>
                <a:solidFill>
                  <a:schemeClr val="dk1"/>
                </a:solidFill>
                <a:latin typeface="Catamaran"/>
                <a:ea typeface="Catamaran"/>
                <a:cs typeface="Catamaran"/>
                <a:sym typeface="Catamaran"/>
              </a:endParaRPr>
            </a:p>
          </p:txBody>
        </p:sp>
      </p:grpSp>
      <p:sp>
        <p:nvSpPr>
          <p:cNvPr id="1378" name="Google Shape;1378;p35"/>
          <p:cNvSpPr/>
          <p:nvPr/>
        </p:nvSpPr>
        <p:spPr>
          <a:xfrm>
            <a:off x="720000" y="4076158"/>
            <a:ext cx="7704000" cy="5211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Earth</a:t>
            </a:r>
            <a:endParaRPr sz="2500">
              <a:solidFill>
                <a:schemeClr val="lt1"/>
              </a:solidFill>
              <a:latin typeface="Red Hat Text"/>
              <a:ea typeface="Red Hat Text"/>
              <a:cs typeface="Red Hat Text"/>
              <a:sym typeface="Red Hat Text"/>
            </a:endParaRPr>
          </a:p>
        </p:txBody>
      </p:sp>
      <p:cxnSp>
        <p:nvCxnSpPr>
          <p:cNvPr id="1379" name="Google Shape;1379;p35"/>
          <p:cNvCxnSpPr>
            <a:stCxn id="1380" idx="2"/>
            <a:endCxn id="1381" idx="0"/>
          </p:cNvCxnSpPr>
          <p:nvPr/>
        </p:nvCxnSpPr>
        <p:spPr>
          <a:xfrm rot="-5400000" flipH="1">
            <a:off x="5488355" y="2704129"/>
            <a:ext cx="126000" cy="600"/>
          </a:xfrm>
          <a:prstGeom prst="bentConnector3">
            <a:avLst>
              <a:gd name="adj1" fmla="val 49990"/>
            </a:avLst>
          </a:prstGeom>
          <a:noFill/>
          <a:ln w="19050" cap="flat" cmpd="sng">
            <a:solidFill>
              <a:schemeClr val="lt2"/>
            </a:solidFill>
            <a:prstDash val="solid"/>
            <a:round/>
            <a:headEnd type="none" w="med" len="med"/>
            <a:tailEnd type="oval" w="med" len="med"/>
          </a:ln>
        </p:spPr>
      </p:cxnSp>
      <p:grpSp>
        <p:nvGrpSpPr>
          <p:cNvPr id="1382" name="Google Shape;1382;p35"/>
          <p:cNvGrpSpPr/>
          <p:nvPr/>
        </p:nvGrpSpPr>
        <p:grpSpPr>
          <a:xfrm>
            <a:off x="4636351" y="2123629"/>
            <a:ext cx="1829404" cy="1702475"/>
            <a:chOff x="4636351" y="2095425"/>
            <a:chExt cx="1829404" cy="1702475"/>
          </a:xfrm>
        </p:grpSpPr>
        <p:sp>
          <p:nvSpPr>
            <p:cNvPr id="1380" name="Google Shape;1380;p35"/>
            <p:cNvSpPr/>
            <p:nvPr/>
          </p:nvSpPr>
          <p:spPr>
            <a:xfrm>
              <a:off x="4636355" y="2095425"/>
              <a:ext cx="1829400" cy="517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1381" name="Google Shape;1381;p35"/>
            <p:cNvSpPr/>
            <p:nvPr/>
          </p:nvSpPr>
          <p:spPr>
            <a:xfrm>
              <a:off x="4636351" y="2739200"/>
              <a:ext cx="1829400" cy="1058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Jupiter is a gas giant and has eighty moons.  It is the biggest planet of them all</a:t>
              </a:r>
              <a:endParaRPr>
                <a:solidFill>
                  <a:schemeClr val="dk1"/>
                </a:solidFill>
                <a:latin typeface="Catamaran"/>
                <a:ea typeface="Catamaran"/>
                <a:cs typeface="Catamaran"/>
                <a:sym typeface="Catamaran"/>
              </a:endParaRPr>
            </a:p>
          </p:txBody>
        </p:sp>
      </p:grpSp>
      <p:cxnSp>
        <p:nvCxnSpPr>
          <p:cNvPr id="1383" name="Google Shape;1383;p35"/>
          <p:cNvCxnSpPr>
            <a:stCxn id="1365" idx="2"/>
            <a:endCxn id="1367" idx="0"/>
          </p:cNvCxnSpPr>
          <p:nvPr/>
        </p:nvCxnSpPr>
        <p:spPr>
          <a:xfrm rot="5400000">
            <a:off x="2978250" y="530025"/>
            <a:ext cx="250200" cy="2937300"/>
          </a:xfrm>
          <a:prstGeom prst="curvedConnector3">
            <a:avLst>
              <a:gd name="adj1" fmla="val 49971"/>
            </a:avLst>
          </a:prstGeom>
          <a:noFill/>
          <a:ln w="19050" cap="flat" cmpd="sng">
            <a:solidFill>
              <a:schemeClr val="lt2"/>
            </a:solidFill>
            <a:prstDash val="solid"/>
            <a:round/>
            <a:headEnd type="none" w="med" len="med"/>
            <a:tailEnd type="oval" w="med" len="med"/>
          </a:ln>
        </p:spPr>
      </p:cxnSp>
      <p:cxnSp>
        <p:nvCxnSpPr>
          <p:cNvPr id="1384" name="Google Shape;1384;p35"/>
          <p:cNvCxnSpPr>
            <a:stCxn id="1376" idx="2"/>
            <a:endCxn id="1378" idx="0"/>
          </p:cNvCxnSpPr>
          <p:nvPr/>
        </p:nvCxnSpPr>
        <p:spPr>
          <a:xfrm rot="5400000">
            <a:off x="5915477" y="2482554"/>
            <a:ext cx="250200" cy="2937300"/>
          </a:xfrm>
          <a:prstGeom prst="curvedConnector3">
            <a:avLst>
              <a:gd name="adj1" fmla="val 49971"/>
            </a:avLst>
          </a:prstGeom>
          <a:noFill/>
          <a:ln w="19050" cap="flat" cmpd="sng">
            <a:solidFill>
              <a:schemeClr val="lt2"/>
            </a:solidFill>
            <a:prstDash val="solid"/>
            <a:round/>
            <a:headEnd type="none" w="med" len="med"/>
            <a:tailEnd type="oval" w="med" len="med"/>
          </a:ln>
        </p:spPr>
      </p:cxnSp>
      <p:cxnSp>
        <p:nvCxnSpPr>
          <p:cNvPr id="1385" name="Google Shape;1385;p35"/>
          <p:cNvCxnSpPr>
            <a:stCxn id="1365" idx="2"/>
            <a:endCxn id="1371" idx="0"/>
          </p:cNvCxnSpPr>
          <p:nvPr/>
        </p:nvCxnSpPr>
        <p:spPr>
          <a:xfrm rot="5400000">
            <a:off x="3957300" y="1509075"/>
            <a:ext cx="250200" cy="979200"/>
          </a:xfrm>
          <a:prstGeom prst="curvedConnector3">
            <a:avLst>
              <a:gd name="adj1" fmla="val 49971"/>
            </a:avLst>
          </a:prstGeom>
          <a:noFill/>
          <a:ln w="19050" cap="flat" cmpd="sng">
            <a:solidFill>
              <a:schemeClr val="lt2"/>
            </a:solidFill>
            <a:prstDash val="solid"/>
            <a:round/>
            <a:headEnd type="none" w="med" len="med"/>
            <a:tailEnd type="oval" w="med" len="med"/>
          </a:ln>
        </p:spPr>
      </p:cxnSp>
      <p:cxnSp>
        <p:nvCxnSpPr>
          <p:cNvPr id="1386" name="Google Shape;1386;p35"/>
          <p:cNvCxnSpPr>
            <a:stCxn id="1365" idx="2"/>
            <a:endCxn id="1380" idx="0"/>
          </p:cNvCxnSpPr>
          <p:nvPr/>
        </p:nvCxnSpPr>
        <p:spPr>
          <a:xfrm rot="-5400000" flipH="1">
            <a:off x="4936500" y="1509075"/>
            <a:ext cx="250200" cy="979200"/>
          </a:xfrm>
          <a:prstGeom prst="curvedConnector3">
            <a:avLst>
              <a:gd name="adj1" fmla="val 49971"/>
            </a:avLst>
          </a:prstGeom>
          <a:noFill/>
          <a:ln w="19050" cap="flat" cmpd="sng">
            <a:solidFill>
              <a:schemeClr val="lt2"/>
            </a:solidFill>
            <a:prstDash val="solid"/>
            <a:round/>
            <a:headEnd type="none" w="med" len="med"/>
            <a:tailEnd type="oval" w="med" len="med"/>
          </a:ln>
        </p:spPr>
      </p:cxnSp>
      <p:cxnSp>
        <p:nvCxnSpPr>
          <p:cNvPr id="1387" name="Google Shape;1387;p35"/>
          <p:cNvCxnSpPr>
            <a:stCxn id="1365" idx="2"/>
            <a:endCxn id="1375" idx="0"/>
          </p:cNvCxnSpPr>
          <p:nvPr/>
        </p:nvCxnSpPr>
        <p:spPr>
          <a:xfrm rot="-5400000" flipH="1">
            <a:off x="5915550" y="530025"/>
            <a:ext cx="250200" cy="2937300"/>
          </a:xfrm>
          <a:prstGeom prst="curvedConnector3">
            <a:avLst>
              <a:gd name="adj1" fmla="val 49971"/>
            </a:avLst>
          </a:prstGeom>
          <a:noFill/>
          <a:ln w="19050" cap="flat" cmpd="sng">
            <a:solidFill>
              <a:schemeClr val="lt2"/>
            </a:solidFill>
            <a:prstDash val="solid"/>
            <a:round/>
            <a:headEnd type="none" w="med" len="med"/>
            <a:tailEnd type="oval" w="med" len="med"/>
          </a:ln>
        </p:spPr>
      </p:cxnSp>
      <p:cxnSp>
        <p:nvCxnSpPr>
          <p:cNvPr id="1388" name="Google Shape;1388;p35"/>
          <p:cNvCxnSpPr>
            <a:stCxn id="1381" idx="2"/>
            <a:endCxn id="1378" idx="0"/>
          </p:cNvCxnSpPr>
          <p:nvPr/>
        </p:nvCxnSpPr>
        <p:spPr>
          <a:xfrm rot="5400000">
            <a:off x="4936351" y="3461604"/>
            <a:ext cx="250200" cy="979200"/>
          </a:xfrm>
          <a:prstGeom prst="curvedConnector3">
            <a:avLst>
              <a:gd name="adj1" fmla="val 49971"/>
            </a:avLst>
          </a:prstGeom>
          <a:noFill/>
          <a:ln w="19050" cap="flat" cmpd="sng">
            <a:solidFill>
              <a:schemeClr val="lt2"/>
            </a:solidFill>
            <a:prstDash val="solid"/>
            <a:round/>
            <a:headEnd type="none" w="med" len="med"/>
            <a:tailEnd type="oval" w="med" len="med"/>
          </a:ln>
        </p:spPr>
      </p:cxnSp>
      <p:cxnSp>
        <p:nvCxnSpPr>
          <p:cNvPr id="1389" name="Google Shape;1389;p35"/>
          <p:cNvCxnSpPr>
            <a:stCxn id="1372" idx="2"/>
            <a:endCxn id="1378" idx="0"/>
          </p:cNvCxnSpPr>
          <p:nvPr/>
        </p:nvCxnSpPr>
        <p:spPr>
          <a:xfrm rot="-5400000" flipH="1">
            <a:off x="3957376" y="3461604"/>
            <a:ext cx="250200" cy="979200"/>
          </a:xfrm>
          <a:prstGeom prst="curvedConnector3">
            <a:avLst>
              <a:gd name="adj1" fmla="val 49971"/>
            </a:avLst>
          </a:prstGeom>
          <a:noFill/>
          <a:ln w="19050" cap="flat" cmpd="sng">
            <a:solidFill>
              <a:schemeClr val="lt2"/>
            </a:solidFill>
            <a:prstDash val="solid"/>
            <a:round/>
            <a:headEnd type="none" w="med" len="med"/>
            <a:tailEnd type="oval" w="med" len="med"/>
          </a:ln>
        </p:spPr>
      </p:cxnSp>
      <p:cxnSp>
        <p:nvCxnSpPr>
          <p:cNvPr id="1390" name="Google Shape;1390;p35"/>
          <p:cNvCxnSpPr>
            <a:stCxn id="1368" idx="2"/>
            <a:endCxn id="1378" idx="0"/>
          </p:cNvCxnSpPr>
          <p:nvPr/>
        </p:nvCxnSpPr>
        <p:spPr>
          <a:xfrm rot="-5400000" flipH="1">
            <a:off x="2978250" y="2482554"/>
            <a:ext cx="250200" cy="2937300"/>
          </a:xfrm>
          <a:prstGeom prst="curvedConnector3">
            <a:avLst>
              <a:gd name="adj1" fmla="val 49971"/>
            </a:avLst>
          </a:prstGeom>
          <a:noFill/>
          <a:ln w="19050" cap="flat" cmpd="sng">
            <a:solidFill>
              <a:schemeClr val="lt2"/>
            </a:solidFill>
            <a:prstDash val="solid"/>
            <a:round/>
            <a:headEnd type="none" w="med" len="med"/>
            <a:tailEnd type="oval"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3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aphicFrame>
        <p:nvGraphicFramePr>
          <p:cNvPr id="1396" name="Google Shape;1396;p36"/>
          <p:cNvGraphicFramePr/>
          <p:nvPr/>
        </p:nvGraphicFramePr>
        <p:xfrm>
          <a:off x="952500" y="1451555"/>
          <a:ext cx="7239000" cy="3173335"/>
        </p:xfrm>
        <a:graphic>
          <a:graphicData uri="http://schemas.openxmlformats.org/drawingml/2006/table">
            <a:tbl>
              <a:tblPr>
                <a:noFill/>
                <a:tableStyleId>{DD50EF03-8E6E-40DF-9153-97E8343ABC4E}</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545650">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Phase 0</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Phase 1</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Phase 2</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Phase 3</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383425">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Lab studies</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Human safety</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Expanded safety</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Efficacy &amp; safety</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660050">
                <a:tc>
                  <a:txBody>
                    <a:bodyPr/>
                    <a:lstStyle/>
                    <a:p>
                      <a:pPr marL="0" lvl="0" indent="0" algn="ctr" rtl="0">
                        <a:spcBef>
                          <a:spcPts val="0"/>
                        </a:spcBef>
                        <a:spcAft>
                          <a:spcPts val="0"/>
                        </a:spcAft>
                        <a:buNone/>
                      </a:pP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17800">
                <a:tc>
                  <a:txBody>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10%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30%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70%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90%</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1035425">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Mercury is the smallest planet in the Solar System</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Saturn is composed mostly of hydrogen and helium</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Despite being red, Mars is actually a very cold place</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Neptune is the fourth-largest planet in the Solar System</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1397" name="Google Shape;1397;p36"/>
          <p:cNvGrpSpPr/>
          <p:nvPr/>
        </p:nvGrpSpPr>
        <p:grpSpPr>
          <a:xfrm>
            <a:off x="1032348" y="3288797"/>
            <a:ext cx="1274933" cy="102503"/>
            <a:chOff x="5661525" y="3061476"/>
            <a:chExt cx="2056013" cy="165300"/>
          </a:xfrm>
        </p:grpSpPr>
        <p:sp>
          <p:nvSpPr>
            <p:cNvPr id="1398" name="Google Shape;1398;p36"/>
            <p:cNvSpPr/>
            <p:nvPr/>
          </p:nvSpPr>
          <p:spPr>
            <a:xfrm>
              <a:off x="5661525"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6"/>
            <p:cNvSpPr/>
            <p:nvPr/>
          </p:nvSpPr>
          <p:spPr>
            <a:xfrm>
              <a:off x="5871604"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6"/>
            <p:cNvSpPr/>
            <p:nvPr/>
          </p:nvSpPr>
          <p:spPr>
            <a:xfrm>
              <a:off x="6081683"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6"/>
            <p:cNvSpPr/>
            <p:nvPr/>
          </p:nvSpPr>
          <p:spPr>
            <a:xfrm>
              <a:off x="6291763"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6"/>
            <p:cNvSpPr/>
            <p:nvPr/>
          </p:nvSpPr>
          <p:spPr>
            <a:xfrm>
              <a:off x="6501842"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6"/>
            <p:cNvSpPr/>
            <p:nvPr/>
          </p:nvSpPr>
          <p:spPr>
            <a:xfrm>
              <a:off x="6711921"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6"/>
            <p:cNvSpPr/>
            <p:nvPr/>
          </p:nvSpPr>
          <p:spPr>
            <a:xfrm>
              <a:off x="6922000"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6"/>
            <p:cNvSpPr/>
            <p:nvPr/>
          </p:nvSpPr>
          <p:spPr>
            <a:xfrm>
              <a:off x="7132079"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6"/>
            <p:cNvSpPr/>
            <p:nvPr/>
          </p:nvSpPr>
          <p:spPr>
            <a:xfrm>
              <a:off x="7342158"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6"/>
            <p:cNvSpPr/>
            <p:nvPr/>
          </p:nvSpPr>
          <p:spPr>
            <a:xfrm>
              <a:off x="7552238"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36"/>
          <p:cNvGrpSpPr/>
          <p:nvPr/>
        </p:nvGrpSpPr>
        <p:grpSpPr>
          <a:xfrm>
            <a:off x="2823048" y="3288797"/>
            <a:ext cx="1274933" cy="102503"/>
            <a:chOff x="5661525" y="3061476"/>
            <a:chExt cx="2056013" cy="165300"/>
          </a:xfrm>
        </p:grpSpPr>
        <p:sp>
          <p:nvSpPr>
            <p:cNvPr id="1409" name="Google Shape;1409;p36"/>
            <p:cNvSpPr/>
            <p:nvPr/>
          </p:nvSpPr>
          <p:spPr>
            <a:xfrm>
              <a:off x="5661525"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6"/>
            <p:cNvSpPr/>
            <p:nvPr/>
          </p:nvSpPr>
          <p:spPr>
            <a:xfrm>
              <a:off x="5871604"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6"/>
            <p:cNvSpPr/>
            <p:nvPr/>
          </p:nvSpPr>
          <p:spPr>
            <a:xfrm>
              <a:off x="6081683"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6"/>
            <p:cNvSpPr/>
            <p:nvPr/>
          </p:nvSpPr>
          <p:spPr>
            <a:xfrm>
              <a:off x="6291763"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6"/>
            <p:cNvSpPr/>
            <p:nvPr/>
          </p:nvSpPr>
          <p:spPr>
            <a:xfrm>
              <a:off x="6501842"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6"/>
            <p:cNvSpPr/>
            <p:nvPr/>
          </p:nvSpPr>
          <p:spPr>
            <a:xfrm>
              <a:off x="6711921"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6"/>
            <p:cNvSpPr/>
            <p:nvPr/>
          </p:nvSpPr>
          <p:spPr>
            <a:xfrm>
              <a:off x="6922000"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6"/>
            <p:cNvSpPr/>
            <p:nvPr/>
          </p:nvSpPr>
          <p:spPr>
            <a:xfrm>
              <a:off x="7132079"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6"/>
            <p:cNvSpPr/>
            <p:nvPr/>
          </p:nvSpPr>
          <p:spPr>
            <a:xfrm>
              <a:off x="7342158"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6"/>
            <p:cNvSpPr/>
            <p:nvPr/>
          </p:nvSpPr>
          <p:spPr>
            <a:xfrm>
              <a:off x="7552238"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36"/>
          <p:cNvGrpSpPr/>
          <p:nvPr/>
        </p:nvGrpSpPr>
        <p:grpSpPr>
          <a:xfrm>
            <a:off x="4632798" y="3288797"/>
            <a:ext cx="1274933" cy="102503"/>
            <a:chOff x="5661525" y="3061476"/>
            <a:chExt cx="2056013" cy="165300"/>
          </a:xfrm>
        </p:grpSpPr>
        <p:sp>
          <p:nvSpPr>
            <p:cNvPr id="1420" name="Google Shape;1420;p36"/>
            <p:cNvSpPr/>
            <p:nvPr/>
          </p:nvSpPr>
          <p:spPr>
            <a:xfrm>
              <a:off x="5661525"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6"/>
            <p:cNvSpPr/>
            <p:nvPr/>
          </p:nvSpPr>
          <p:spPr>
            <a:xfrm>
              <a:off x="5871604"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6"/>
            <p:cNvSpPr/>
            <p:nvPr/>
          </p:nvSpPr>
          <p:spPr>
            <a:xfrm>
              <a:off x="6081683"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6"/>
            <p:cNvSpPr/>
            <p:nvPr/>
          </p:nvSpPr>
          <p:spPr>
            <a:xfrm>
              <a:off x="6291763"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6"/>
            <p:cNvSpPr/>
            <p:nvPr/>
          </p:nvSpPr>
          <p:spPr>
            <a:xfrm>
              <a:off x="6501842"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6"/>
            <p:cNvSpPr/>
            <p:nvPr/>
          </p:nvSpPr>
          <p:spPr>
            <a:xfrm>
              <a:off x="6711921"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6"/>
            <p:cNvSpPr/>
            <p:nvPr/>
          </p:nvSpPr>
          <p:spPr>
            <a:xfrm>
              <a:off x="6922000"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6"/>
            <p:cNvSpPr/>
            <p:nvPr/>
          </p:nvSpPr>
          <p:spPr>
            <a:xfrm>
              <a:off x="7132079"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6"/>
            <p:cNvSpPr/>
            <p:nvPr/>
          </p:nvSpPr>
          <p:spPr>
            <a:xfrm>
              <a:off x="7342158"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6"/>
            <p:cNvSpPr/>
            <p:nvPr/>
          </p:nvSpPr>
          <p:spPr>
            <a:xfrm>
              <a:off x="7552238"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0" name="Google Shape;1430;p36"/>
          <p:cNvGrpSpPr/>
          <p:nvPr/>
        </p:nvGrpSpPr>
        <p:grpSpPr>
          <a:xfrm>
            <a:off x="6433023" y="3288797"/>
            <a:ext cx="1274933" cy="102503"/>
            <a:chOff x="5661525" y="3061476"/>
            <a:chExt cx="2056013" cy="165300"/>
          </a:xfrm>
        </p:grpSpPr>
        <p:sp>
          <p:nvSpPr>
            <p:cNvPr id="1431" name="Google Shape;1431;p36"/>
            <p:cNvSpPr/>
            <p:nvPr/>
          </p:nvSpPr>
          <p:spPr>
            <a:xfrm>
              <a:off x="5661525"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6"/>
            <p:cNvSpPr/>
            <p:nvPr/>
          </p:nvSpPr>
          <p:spPr>
            <a:xfrm>
              <a:off x="5871604"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6"/>
            <p:cNvSpPr/>
            <p:nvPr/>
          </p:nvSpPr>
          <p:spPr>
            <a:xfrm>
              <a:off x="6081683"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6"/>
            <p:cNvSpPr/>
            <p:nvPr/>
          </p:nvSpPr>
          <p:spPr>
            <a:xfrm>
              <a:off x="6291763"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6"/>
            <p:cNvSpPr/>
            <p:nvPr/>
          </p:nvSpPr>
          <p:spPr>
            <a:xfrm>
              <a:off x="6501842"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6"/>
            <p:cNvSpPr/>
            <p:nvPr/>
          </p:nvSpPr>
          <p:spPr>
            <a:xfrm>
              <a:off x="6711921"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6"/>
            <p:cNvSpPr/>
            <p:nvPr/>
          </p:nvSpPr>
          <p:spPr>
            <a:xfrm>
              <a:off x="6922000"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6"/>
            <p:cNvSpPr/>
            <p:nvPr/>
          </p:nvSpPr>
          <p:spPr>
            <a:xfrm>
              <a:off x="7132079"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6"/>
            <p:cNvSpPr/>
            <p:nvPr/>
          </p:nvSpPr>
          <p:spPr>
            <a:xfrm>
              <a:off x="7342158"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6"/>
            <p:cNvSpPr/>
            <p:nvPr/>
          </p:nvSpPr>
          <p:spPr>
            <a:xfrm>
              <a:off x="7552238"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36"/>
          <p:cNvGrpSpPr/>
          <p:nvPr/>
        </p:nvGrpSpPr>
        <p:grpSpPr>
          <a:xfrm>
            <a:off x="1534646" y="2557419"/>
            <a:ext cx="295729" cy="368379"/>
            <a:chOff x="7994230" y="2908911"/>
            <a:chExt cx="295729" cy="368379"/>
          </a:xfrm>
        </p:grpSpPr>
        <p:sp>
          <p:nvSpPr>
            <p:cNvPr id="1442" name="Google Shape;1442;p36"/>
            <p:cNvSpPr/>
            <p:nvPr/>
          </p:nvSpPr>
          <p:spPr>
            <a:xfrm>
              <a:off x="8065309" y="3160684"/>
              <a:ext cx="162892" cy="81525"/>
            </a:xfrm>
            <a:custGeom>
              <a:avLst/>
              <a:gdLst/>
              <a:ahLst/>
              <a:cxnLst/>
              <a:rect l="l" t="t" r="r" b="b"/>
              <a:pathLst>
                <a:path w="6222" h="3114" extrusionOk="0">
                  <a:moveTo>
                    <a:pt x="3113" y="0"/>
                  </a:moveTo>
                  <a:cubicBezTo>
                    <a:pt x="1393" y="0"/>
                    <a:pt x="0" y="1393"/>
                    <a:pt x="0" y="3113"/>
                  </a:cubicBezTo>
                  <a:lnTo>
                    <a:pt x="6221" y="3113"/>
                  </a:lnTo>
                  <a:cubicBezTo>
                    <a:pt x="6221" y="1393"/>
                    <a:pt x="4828" y="0"/>
                    <a:pt x="3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6"/>
            <p:cNvSpPr/>
            <p:nvPr/>
          </p:nvSpPr>
          <p:spPr>
            <a:xfrm>
              <a:off x="8135105" y="3160684"/>
              <a:ext cx="93096" cy="81525"/>
            </a:xfrm>
            <a:custGeom>
              <a:avLst/>
              <a:gdLst/>
              <a:ahLst/>
              <a:cxnLst/>
              <a:rect l="l" t="t" r="r" b="b"/>
              <a:pathLst>
                <a:path w="3556" h="3114" extrusionOk="0">
                  <a:moveTo>
                    <a:pt x="442" y="0"/>
                  </a:moveTo>
                  <a:cubicBezTo>
                    <a:pt x="294" y="0"/>
                    <a:pt x="149" y="10"/>
                    <a:pt x="0" y="29"/>
                  </a:cubicBezTo>
                  <a:cubicBezTo>
                    <a:pt x="1538" y="250"/>
                    <a:pt x="2676" y="1562"/>
                    <a:pt x="2676" y="3113"/>
                  </a:cubicBezTo>
                  <a:lnTo>
                    <a:pt x="3555" y="3113"/>
                  </a:lnTo>
                  <a:cubicBezTo>
                    <a:pt x="3555" y="1393"/>
                    <a:pt x="2162" y="0"/>
                    <a:pt x="442"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6"/>
            <p:cNvSpPr/>
            <p:nvPr/>
          </p:nvSpPr>
          <p:spPr>
            <a:xfrm>
              <a:off x="7999283" y="3132384"/>
              <a:ext cx="102023" cy="23929"/>
            </a:xfrm>
            <a:custGeom>
              <a:avLst/>
              <a:gdLst/>
              <a:ahLst/>
              <a:cxnLst/>
              <a:rect l="l" t="t" r="r" b="b"/>
              <a:pathLst>
                <a:path w="3897" h="914" extrusionOk="0">
                  <a:moveTo>
                    <a:pt x="303" y="0"/>
                  </a:moveTo>
                  <a:cubicBezTo>
                    <a:pt x="135" y="0"/>
                    <a:pt x="0" y="135"/>
                    <a:pt x="0" y="303"/>
                  </a:cubicBezTo>
                  <a:lnTo>
                    <a:pt x="0" y="615"/>
                  </a:lnTo>
                  <a:cubicBezTo>
                    <a:pt x="0" y="779"/>
                    <a:pt x="135" y="913"/>
                    <a:pt x="303" y="913"/>
                  </a:cubicBezTo>
                  <a:lnTo>
                    <a:pt x="3598" y="913"/>
                  </a:lnTo>
                  <a:cubicBezTo>
                    <a:pt x="3762" y="913"/>
                    <a:pt x="3896" y="779"/>
                    <a:pt x="3896" y="615"/>
                  </a:cubicBezTo>
                  <a:lnTo>
                    <a:pt x="3896" y="303"/>
                  </a:lnTo>
                  <a:cubicBezTo>
                    <a:pt x="3896" y="135"/>
                    <a:pt x="3762" y="0"/>
                    <a:pt x="3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6"/>
            <p:cNvSpPr/>
            <p:nvPr/>
          </p:nvSpPr>
          <p:spPr>
            <a:xfrm>
              <a:off x="8070467" y="3132384"/>
              <a:ext cx="30840" cy="23798"/>
            </a:xfrm>
            <a:custGeom>
              <a:avLst/>
              <a:gdLst/>
              <a:ahLst/>
              <a:cxnLst/>
              <a:rect l="l" t="t" r="r" b="b"/>
              <a:pathLst>
                <a:path w="1178" h="909" extrusionOk="0">
                  <a:moveTo>
                    <a:pt x="0" y="0"/>
                  </a:moveTo>
                  <a:cubicBezTo>
                    <a:pt x="164" y="0"/>
                    <a:pt x="298" y="130"/>
                    <a:pt x="298" y="298"/>
                  </a:cubicBezTo>
                  <a:lnTo>
                    <a:pt x="298" y="611"/>
                  </a:lnTo>
                  <a:cubicBezTo>
                    <a:pt x="298" y="774"/>
                    <a:pt x="164" y="908"/>
                    <a:pt x="0" y="908"/>
                  </a:cubicBezTo>
                  <a:lnTo>
                    <a:pt x="879" y="908"/>
                  </a:lnTo>
                  <a:cubicBezTo>
                    <a:pt x="1043" y="908"/>
                    <a:pt x="1177" y="774"/>
                    <a:pt x="1177" y="611"/>
                  </a:cubicBezTo>
                  <a:lnTo>
                    <a:pt x="1177" y="298"/>
                  </a:lnTo>
                  <a:cubicBezTo>
                    <a:pt x="1177" y="130"/>
                    <a:pt x="1043" y="0"/>
                    <a:pt x="879"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6"/>
            <p:cNvSpPr/>
            <p:nvPr/>
          </p:nvSpPr>
          <p:spPr>
            <a:xfrm>
              <a:off x="8023159" y="3156286"/>
              <a:ext cx="65947" cy="52098"/>
            </a:xfrm>
            <a:custGeom>
              <a:avLst/>
              <a:gdLst/>
              <a:ahLst/>
              <a:cxnLst/>
              <a:rect l="l" t="t" r="r" b="b"/>
              <a:pathLst>
                <a:path w="2519" h="1990" extrusionOk="0">
                  <a:moveTo>
                    <a:pt x="1" y="0"/>
                  </a:moveTo>
                  <a:cubicBezTo>
                    <a:pt x="10" y="43"/>
                    <a:pt x="30" y="87"/>
                    <a:pt x="49" y="125"/>
                  </a:cubicBezTo>
                  <a:cubicBezTo>
                    <a:pt x="486" y="899"/>
                    <a:pt x="1120" y="1542"/>
                    <a:pt x="1889" y="1989"/>
                  </a:cubicBezTo>
                  <a:cubicBezTo>
                    <a:pt x="2043" y="1653"/>
                    <a:pt x="2254" y="1345"/>
                    <a:pt x="2518" y="1086"/>
                  </a:cubicBezTo>
                  <a:cubicBezTo>
                    <a:pt x="2033" y="817"/>
                    <a:pt x="1615" y="447"/>
                    <a:pt x="1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6"/>
            <p:cNvSpPr/>
            <p:nvPr/>
          </p:nvSpPr>
          <p:spPr>
            <a:xfrm>
              <a:off x="8126544" y="3186341"/>
              <a:ext cx="35369" cy="30264"/>
            </a:xfrm>
            <a:custGeom>
              <a:avLst/>
              <a:gdLst/>
              <a:ahLst/>
              <a:cxnLst/>
              <a:rect l="l" t="t" r="r" b="b"/>
              <a:pathLst>
                <a:path w="1351" h="1156" extrusionOk="0">
                  <a:moveTo>
                    <a:pt x="774" y="0"/>
                  </a:moveTo>
                  <a:cubicBezTo>
                    <a:pt x="260" y="0"/>
                    <a:pt x="1" y="625"/>
                    <a:pt x="366" y="985"/>
                  </a:cubicBezTo>
                  <a:cubicBezTo>
                    <a:pt x="482" y="1103"/>
                    <a:pt x="626" y="1156"/>
                    <a:pt x="768" y="1156"/>
                  </a:cubicBezTo>
                  <a:cubicBezTo>
                    <a:pt x="1065" y="1156"/>
                    <a:pt x="1351" y="925"/>
                    <a:pt x="1351" y="577"/>
                  </a:cubicBezTo>
                  <a:cubicBezTo>
                    <a:pt x="1351" y="260"/>
                    <a:pt x="10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6"/>
            <p:cNvSpPr/>
            <p:nvPr/>
          </p:nvSpPr>
          <p:spPr>
            <a:xfrm>
              <a:off x="8198120" y="2986483"/>
              <a:ext cx="72597" cy="214467"/>
            </a:xfrm>
            <a:custGeom>
              <a:avLst/>
              <a:gdLst/>
              <a:ahLst/>
              <a:cxnLst/>
              <a:rect l="l" t="t" r="r" b="b"/>
              <a:pathLst>
                <a:path w="2773" h="8192" extrusionOk="0">
                  <a:moveTo>
                    <a:pt x="553" y="1"/>
                  </a:moveTo>
                  <a:lnTo>
                    <a:pt x="87" y="976"/>
                  </a:lnTo>
                  <a:cubicBezTo>
                    <a:pt x="2244" y="2571"/>
                    <a:pt x="2201" y="5818"/>
                    <a:pt x="0" y="7356"/>
                  </a:cubicBezTo>
                  <a:cubicBezTo>
                    <a:pt x="289" y="7591"/>
                    <a:pt x="534" y="7875"/>
                    <a:pt x="721" y="8192"/>
                  </a:cubicBezTo>
                  <a:cubicBezTo>
                    <a:pt x="1932" y="7303"/>
                    <a:pt x="2686" y="5919"/>
                    <a:pt x="2772" y="4416"/>
                  </a:cubicBezTo>
                  <a:lnTo>
                    <a:pt x="2763" y="3777"/>
                  </a:lnTo>
                  <a:cubicBezTo>
                    <a:pt x="2662" y="2311"/>
                    <a:pt x="1922" y="966"/>
                    <a:pt x="740" y="92"/>
                  </a:cubicBezTo>
                  <a:cubicBezTo>
                    <a:pt x="683" y="49"/>
                    <a:pt x="620" y="20"/>
                    <a:pt x="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6"/>
            <p:cNvSpPr/>
            <p:nvPr/>
          </p:nvSpPr>
          <p:spPr>
            <a:xfrm>
              <a:off x="8208933" y="2986352"/>
              <a:ext cx="61785" cy="214467"/>
            </a:xfrm>
            <a:custGeom>
              <a:avLst/>
              <a:gdLst/>
              <a:ahLst/>
              <a:cxnLst/>
              <a:rect l="l" t="t" r="r" b="b"/>
              <a:pathLst>
                <a:path w="2360" h="8192" extrusionOk="0">
                  <a:moveTo>
                    <a:pt x="135" y="1"/>
                  </a:moveTo>
                  <a:lnTo>
                    <a:pt x="0" y="284"/>
                  </a:lnTo>
                  <a:cubicBezTo>
                    <a:pt x="515" y="717"/>
                    <a:pt x="932" y="1240"/>
                    <a:pt x="1240" y="1836"/>
                  </a:cubicBezTo>
                  <a:cubicBezTo>
                    <a:pt x="1552" y="2441"/>
                    <a:pt x="1735" y="3100"/>
                    <a:pt x="1783" y="3777"/>
                  </a:cubicBezTo>
                  <a:lnTo>
                    <a:pt x="1788" y="4416"/>
                  </a:lnTo>
                  <a:cubicBezTo>
                    <a:pt x="1716" y="5751"/>
                    <a:pt x="1110" y="7005"/>
                    <a:pt x="106" y="7894"/>
                  </a:cubicBezTo>
                  <a:cubicBezTo>
                    <a:pt x="178" y="7990"/>
                    <a:pt x="245" y="8091"/>
                    <a:pt x="308" y="8192"/>
                  </a:cubicBezTo>
                  <a:cubicBezTo>
                    <a:pt x="1523" y="7298"/>
                    <a:pt x="2273" y="5915"/>
                    <a:pt x="2359" y="4416"/>
                  </a:cubicBezTo>
                  <a:lnTo>
                    <a:pt x="2350" y="3782"/>
                  </a:lnTo>
                  <a:cubicBezTo>
                    <a:pt x="2249" y="2316"/>
                    <a:pt x="1509" y="967"/>
                    <a:pt x="327" y="92"/>
                  </a:cubicBezTo>
                  <a:cubicBezTo>
                    <a:pt x="270" y="54"/>
                    <a:pt x="202" y="20"/>
                    <a:pt x="135"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6"/>
            <p:cNvSpPr/>
            <p:nvPr/>
          </p:nvSpPr>
          <p:spPr>
            <a:xfrm>
              <a:off x="8010226" y="3242183"/>
              <a:ext cx="272926" cy="29819"/>
            </a:xfrm>
            <a:custGeom>
              <a:avLst/>
              <a:gdLst/>
              <a:ahLst/>
              <a:cxnLst/>
              <a:rect l="l" t="t" r="r" b="b"/>
              <a:pathLst>
                <a:path w="10425" h="1139" extrusionOk="0">
                  <a:moveTo>
                    <a:pt x="452" y="0"/>
                  </a:moveTo>
                  <a:lnTo>
                    <a:pt x="0" y="1139"/>
                  </a:lnTo>
                  <a:lnTo>
                    <a:pt x="10425" y="1139"/>
                  </a:lnTo>
                  <a:lnTo>
                    <a:pt x="9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6"/>
            <p:cNvSpPr/>
            <p:nvPr/>
          </p:nvSpPr>
          <p:spPr>
            <a:xfrm>
              <a:off x="8250821" y="3242183"/>
              <a:ext cx="32463" cy="29950"/>
            </a:xfrm>
            <a:custGeom>
              <a:avLst/>
              <a:gdLst/>
              <a:ahLst/>
              <a:cxnLst/>
              <a:rect l="l" t="t" r="r" b="b"/>
              <a:pathLst>
                <a:path w="1240" h="1144" extrusionOk="0">
                  <a:moveTo>
                    <a:pt x="0" y="0"/>
                  </a:moveTo>
                  <a:lnTo>
                    <a:pt x="452" y="1144"/>
                  </a:lnTo>
                  <a:lnTo>
                    <a:pt x="1240" y="1144"/>
                  </a:lnTo>
                  <a:lnTo>
                    <a:pt x="788" y="0"/>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6"/>
            <p:cNvSpPr/>
            <p:nvPr/>
          </p:nvSpPr>
          <p:spPr>
            <a:xfrm>
              <a:off x="8195738" y="2914331"/>
              <a:ext cx="56863" cy="55292"/>
            </a:xfrm>
            <a:custGeom>
              <a:avLst/>
              <a:gdLst/>
              <a:ahLst/>
              <a:cxnLst/>
              <a:rect l="l" t="t" r="r" b="b"/>
              <a:pathLst>
                <a:path w="2172" h="2112" extrusionOk="0">
                  <a:moveTo>
                    <a:pt x="517" y="0"/>
                  </a:moveTo>
                  <a:cubicBezTo>
                    <a:pt x="438" y="0"/>
                    <a:pt x="360" y="30"/>
                    <a:pt x="303" y="91"/>
                  </a:cubicBezTo>
                  <a:lnTo>
                    <a:pt x="120" y="268"/>
                  </a:lnTo>
                  <a:cubicBezTo>
                    <a:pt x="0" y="388"/>
                    <a:pt x="0" y="581"/>
                    <a:pt x="120" y="701"/>
                  </a:cubicBezTo>
                  <a:lnTo>
                    <a:pt x="1441" y="2022"/>
                  </a:lnTo>
                  <a:cubicBezTo>
                    <a:pt x="1501" y="2082"/>
                    <a:pt x="1579" y="2112"/>
                    <a:pt x="1657" y="2112"/>
                  </a:cubicBezTo>
                  <a:cubicBezTo>
                    <a:pt x="1736" y="2112"/>
                    <a:pt x="1814" y="2082"/>
                    <a:pt x="1874" y="2022"/>
                  </a:cubicBezTo>
                  <a:lnTo>
                    <a:pt x="2056" y="1839"/>
                  </a:lnTo>
                  <a:cubicBezTo>
                    <a:pt x="2171" y="1724"/>
                    <a:pt x="2171" y="1527"/>
                    <a:pt x="2056" y="1412"/>
                  </a:cubicBezTo>
                  <a:lnTo>
                    <a:pt x="735" y="91"/>
                  </a:lnTo>
                  <a:cubicBezTo>
                    <a:pt x="675" y="30"/>
                    <a:pt x="596" y="0"/>
                    <a:pt x="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6"/>
            <p:cNvSpPr/>
            <p:nvPr/>
          </p:nvSpPr>
          <p:spPr>
            <a:xfrm>
              <a:off x="8220504" y="2938207"/>
              <a:ext cx="32228" cy="31416"/>
            </a:xfrm>
            <a:custGeom>
              <a:avLst/>
              <a:gdLst/>
              <a:ahLst/>
              <a:cxnLst/>
              <a:rect l="l" t="t" r="r" b="b"/>
              <a:pathLst>
                <a:path w="1231" h="1200" extrusionOk="0">
                  <a:moveTo>
                    <a:pt x="611" y="0"/>
                  </a:moveTo>
                  <a:cubicBezTo>
                    <a:pt x="731" y="120"/>
                    <a:pt x="731" y="312"/>
                    <a:pt x="611" y="432"/>
                  </a:cubicBezTo>
                  <a:lnTo>
                    <a:pt x="433" y="610"/>
                  </a:lnTo>
                  <a:cubicBezTo>
                    <a:pt x="373" y="670"/>
                    <a:pt x="295" y="700"/>
                    <a:pt x="217" y="700"/>
                  </a:cubicBezTo>
                  <a:cubicBezTo>
                    <a:pt x="139" y="700"/>
                    <a:pt x="61" y="670"/>
                    <a:pt x="1" y="610"/>
                  </a:cubicBezTo>
                  <a:lnTo>
                    <a:pt x="1" y="610"/>
                  </a:lnTo>
                  <a:lnTo>
                    <a:pt x="500" y="1110"/>
                  </a:lnTo>
                  <a:cubicBezTo>
                    <a:pt x="558" y="1170"/>
                    <a:pt x="636" y="1200"/>
                    <a:pt x="714" y="1200"/>
                  </a:cubicBezTo>
                  <a:cubicBezTo>
                    <a:pt x="793" y="1200"/>
                    <a:pt x="872" y="1170"/>
                    <a:pt x="932" y="1110"/>
                  </a:cubicBezTo>
                  <a:lnTo>
                    <a:pt x="1110" y="932"/>
                  </a:lnTo>
                  <a:cubicBezTo>
                    <a:pt x="1230" y="812"/>
                    <a:pt x="1230" y="615"/>
                    <a:pt x="1110" y="500"/>
                  </a:cubicBezTo>
                  <a:lnTo>
                    <a:pt x="611"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6"/>
            <p:cNvSpPr/>
            <p:nvPr/>
          </p:nvSpPr>
          <p:spPr>
            <a:xfrm>
              <a:off x="8057377" y="3030989"/>
              <a:ext cx="78383" cy="77179"/>
            </a:xfrm>
            <a:custGeom>
              <a:avLst/>
              <a:gdLst/>
              <a:ahLst/>
              <a:cxnLst/>
              <a:rect l="l" t="t" r="r" b="b"/>
              <a:pathLst>
                <a:path w="2994" h="2948" extrusionOk="0">
                  <a:moveTo>
                    <a:pt x="601" y="0"/>
                  </a:moveTo>
                  <a:cubicBezTo>
                    <a:pt x="541" y="0"/>
                    <a:pt x="481" y="23"/>
                    <a:pt x="433" y="69"/>
                  </a:cubicBezTo>
                  <a:lnTo>
                    <a:pt x="92" y="410"/>
                  </a:lnTo>
                  <a:cubicBezTo>
                    <a:pt x="1" y="506"/>
                    <a:pt x="1" y="650"/>
                    <a:pt x="92" y="746"/>
                  </a:cubicBezTo>
                  <a:lnTo>
                    <a:pt x="2225" y="2879"/>
                  </a:lnTo>
                  <a:cubicBezTo>
                    <a:pt x="2271" y="2925"/>
                    <a:pt x="2331" y="2947"/>
                    <a:pt x="2391" y="2947"/>
                  </a:cubicBezTo>
                  <a:cubicBezTo>
                    <a:pt x="2452" y="2947"/>
                    <a:pt x="2513" y="2925"/>
                    <a:pt x="2561" y="2879"/>
                  </a:cubicBezTo>
                  <a:lnTo>
                    <a:pt x="2902" y="2538"/>
                  </a:lnTo>
                  <a:cubicBezTo>
                    <a:pt x="2994" y="2442"/>
                    <a:pt x="2994" y="2293"/>
                    <a:pt x="2902" y="2202"/>
                  </a:cubicBezTo>
                  <a:lnTo>
                    <a:pt x="769" y="69"/>
                  </a:lnTo>
                  <a:cubicBezTo>
                    <a:pt x="721" y="23"/>
                    <a:pt x="661"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6"/>
            <p:cNvSpPr/>
            <p:nvPr/>
          </p:nvSpPr>
          <p:spPr>
            <a:xfrm>
              <a:off x="8102668" y="3075652"/>
              <a:ext cx="33092" cy="32516"/>
            </a:xfrm>
            <a:custGeom>
              <a:avLst/>
              <a:gdLst/>
              <a:ahLst/>
              <a:cxnLst/>
              <a:rect l="l" t="t" r="r" b="b"/>
              <a:pathLst>
                <a:path w="1264" h="1242" extrusionOk="0">
                  <a:moveTo>
                    <a:pt x="677" y="1"/>
                  </a:moveTo>
                  <a:cubicBezTo>
                    <a:pt x="764" y="92"/>
                    <a:pt x="764" y="241"/>
                    <a:pt x="677" y="332"/>
                  </a:cubicBezTo>
                  <a:lnTo>
                    <a:pt x="332" y="678"/>
                  </a:lnTo>
                  <a:cubicBezTo>
                    <a:pt x="286" y="721"/>
                    <a:pt x="226" y="743"/>
                    <a:pt x="166" y="743"/>
                  </a:cubicBezTo>
                  <a:cubicBezTo>
                    <a:pt x="106" y="743"/>
                    <a:pt x="46" y="721"/>
                    <a:pt x="0" y="678"/>
                  </a:cubicBezTo>
                  <a:lnTo>
                    <a:pt x="0" y="678"/>
                  </a:lnTo>
                  <a:lnTo>
                    <a:pt x="495" y="1173"/>
                  </a:lnTo>
                  <a:cubicBezTo>
                    <a:pt x="541" y="1219"/>
                    <a:pt x="601" y="1241"/>
                    <a:pt x="661" y="1241"/>
                  </a:cubicBezTo>
                  <a:cubicBezTo>
                    <a:pt x="722" y="1241"/>
                    <a:pt x="783" y="1219"/>
                    <a:pt x="831" y="1173"/>
                  </a:cubicBezTo>
                  <a:lnTo>
                    <a:pt x="1172" y="832"/>
                  </a:lnTo>
                  <a:cubicBezTo>
                    <a:pt x="1264" y="736"/>
                    <a:pt x="1264" y="592"/>
                    <a:pt x="1172" y="496"/>
                  </a:cubicBezTo>
                  <a:lnTo>
                    <a:pt x="677"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6"/>
            <p:cNvSpPr/>
            <p:nvPr/>
          </p:nvSpPr>
          <p:spPr>
            <a:xfrm>
              <a:off x="8050203" y="3055546"/>
              <a:ext cx="31861" cy="31049"/>
            </a:xfrm>
            <a:custGeom>
              <a:avLst/>
              <a:gdLst/>
              <a:ahLst/>
              <a:cxnLst/>
              <a:rect l="l" t="t" r="r" b="b"/>
              <a:pathLst>
                <a:path w="1217" h="1186" extrusionOk="0">
                  <a:moveTo>
                    <a:pt x="558" y="0"/>
                  </a:moveTo>
                  <a:lnTo>
                    <a:pt x="126" y="437"/>
                  </a:lnTo>
                  <a:cubicBezTo>
                    <a:pt x="1" y="562"/>
                    <a:pt x="1" y="759"/>
                    <a:pt x="126" y="884"/>
                  </a:cubicBezTo>
                  <a:lnTo>
                    <a:pt x="332" y="1095"/>
                  </a:lnTo>
                  <a:cubicBezTo>
                    <a:pt x="395" y="1156"/>
                    <a:pt x="476" y="1186"/>
                    <a:pt x="558" y="1186"/>
                  </a:cubicBezTo>
                  <a:cubicBezTo>
                    <a:pt x="640" y="1186"/>
                    <a:pt x="721" y="1156"/>
                    <a:pt x="784" y="1095"/>
                  </a:cubicBezTo>
                  <a:lnTo>
                    <a:pt x="1216" y="658"/>
                  </a:lnTo>
                  <a:lnTo>
                    <a:pt x="5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6"/>
            <p:cNvSpPr/>
            <p:nvPr/>
          </p:nvSpPr>
          <p:spPr>
            <a:xfrm>
              <a:off x="8078766" y="3084213"/>
              <a:ext cx="31835" cy="31023"/>
            </a:xfrm>
            <a:custGeom>
              <a:avLst/>
              <a:gdLst/>
              <a:ahLst/>
              <a:cxnLst/>
              <a:rect l="l" t="t" r="r" b="b"/>
              <a:pathLst>
                <a:path w="1216" h="1185" extrusionOk="0">
                  <a:moveTo>
                    <a:pt x="558" y="0"/>
                  </a:moveTo>
                  <a:lnTo>
                    <a:pt x="125" y="433"/>
                  </a:lnTo>
                  <a:cubicBezTo>
                    <a:pt x="0" y="558"/>
                    <a:pt x="0" y="755"/>
                    <a:pt x="125" y="880"/>
                  </a:cubicBezTo>
                  <a:lnTo>
                    <a:pt x="337" y="1091"/>
                  </a:lnTo>
                  <a:cubicBezTo>
                    <a:pt x="397" y="1153"/>
                    <a:pt x="477" y="1185"/>
                    <a:pt x="558" y="1185"/>
                  </a:cubicBezTo>
                  <a:cubicBezTo>
                    <a:pt x="639" y="1185"/>
                    <a:pt x="721" y="1153"/>
                    <a:pt x="783" y="1091"/>
                  </a:cubicBezTo>
                  <a:lnTo>
                    <a:pt x="1216" y="659"/>
                  </a:lnTo>
                  <a:lnTo>
                    <a:pt x="5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6"/>
            <p:cNvSpPr/>
            <p:nvPr/>
          </p:nvSpPr>
          <p:spPr>
            <a:xfrm>
              <a:off x="8172333" y="2935798"/>
              <a:ext cx="60266" cy="60162"/>
            </a:xfrm>
            <a:custGeom>
              <a:avLst/>
              <a:gdLst/>
              <a:ahLst/>
              <a:cxnLst/>
              <a:rect l="l" t="t" r="r" b="b"/>
              <a:pathLst>
                <a:path w="2302" h="2298" extrusionOk="0">
                  <a:moveTo>
                    <a:pt x="1125" y="1"/>
                  </a:moveTo>
                  <a:lnTo>
                    <a:pt x="0" y="1125"/>
                  </a:lnTo>
                  <a:lnTo>
                    <a:pt x="1177" y="2297"/>
                  </a:lnTo>
                  <a:lnTo>
                    <a:pt x="2302" y="1173"/>
                  </a:lnTo>
                  <a:lnTo>
                    <a:pt x="1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6"/>
            <p:cNvSpPr/>
            <p:nvPr/>
          </p:nvSpPr>
          <p:spPr>
            <a:xfrm>
              <a:off x="8172333" y="2953417"/>
              <a:ext cx="60266" cy="42412"/>
            </a:xfrm>
            <a:custGeom>
              <a:avLst/>
              <a:gdLst/>
              <a:ahLst/>
              <a:cxnLst/>
              <a:rect l="l" t="t" r="r" b="b"/>
              <a:pathLst>
                <a:path w="2302" h="1620" extrusionOk="0">
                  <a:moveTo>
                    <a:pt x="0" y="447"/>
                  </a:moveTo>
                  <a:lnTo>
                    <a:pt x="678" y="1124"/>
                  </a:lnTo>
                  <a:lnTo>
                    <a:pt x="679" y="1123"/>
                  </a:lnTo>
                  <a:lnTo>
                    <a:pt x="0" y="447"/>
                  </a:lnTo>
                  <a:close/>
                  <a:moveTo>
                    <a:pt x="1802" y="0"/>
                  </a:moveTo>
                  <a:lnTo>
                    <a:pt x="679" y="1123"/>
                  </a:lnTo>
                  <a:lnTo>
                    <a:pt x="1177" y="1619"/>
                  </a:lnTo>
                  <a:lnTo>
                    <a:pt x="2302" y="495"/>
                  </a:lnTo>
                  <a:lnTo>
                    <a:pt x="1802"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6"/>
            <p:cNvSpPr/>
            <p:nvPr/>
          </p:nvSpPr>
          <p:spPr>
            <a:xfrm>
              <a:off x="8082536" y="2956559"/>
              <a:ext cx="127052" cy="127052"/>
            </a:xfrm>
            <a:custGeom>
              <a:avLst/>
              <a:gdLst/>
              <a:ahLst/>
              <a:cxnLst/>
              <a:rect l="l" t="t" r="r" b="b"/>
              <a:pathLst>
                <a:path w="4853" h="4853" extrusionOk="0">
                  <a:moveTo>
                    <a:pt x="3099" y="0"/>
                  </a:moveTo>
                  <a:lnTo>
                    <a:pt x="0" y="3104"/>
                  </a:lnTo>
                  <a:lnTo>
                    <a:pt x="1749" y="4852"/>
                  </a:lnTo>
                  <a:lnTo>
                    <a:pt x="4852" y="1749"/>
                  </a:lnTo>
                  <a:lnTo>
                    <a:pt x="30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6"/>
            <p:cNvSpPr/>
            <p:nvPr/>
          </p:nvSpPr>
          <p:spPr>
            <a:xfrm>
              <a:off x="8115365" y="2989389"/>
              <a:ext cx="94222" cy="94222"/>
            </a:xfrm>
            <a:custGeom>
              <a:avLst/>
              <a:gdLst/>
              <a:ahLst/>
              <a:cxnLst/>
              <a:rect l="l" t="t" r="r" b="b"/>
              <a:pathLst>
                <a:path w="3599" h="3599" extrusionOk="0">
                  <a:moveTo>
                    <a:pt x="3104" y="0"/>
                  </a:moveTo>
                  <a:lnTo>
                    <a:pt x="0" y="3099"/>
                  </a:lnTo>
                  <a:lnTo>
                    <a:pt x="495" y="3598"/>
                  </a:lnTo>
                  <a:lnTo>
                    <a:pt x="3598" y="495"/>
                  </a:lnTo>
                  <a:lnTo>
                    <a:pt x="3104"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6"/>
            <p:cNvSpPr/>
            <p:nvPr/>
          </p:nvSpPr>
          <p:spPr>
            <a:xfrm>
              <a:off x="8119266" y="3180922"/>
              <a:ext cx="47936" cy="41181"/>
            </a:xfrm>
            <a:custGeom>
              <a:avLst/>
              <a:gdLst/>
              <a:ahLst/>
              <a:cxnLst/>
              <a:rect l="l" t="t" r="r" b="b"/>
              <a:pathLst>
                <a:path w="1831" h="1573" extrusionOk="0">
                  <a:moveTo>
                    <a:pt x="1047" y="413"/>
                  </a:moveTo>
                  <a:cubicBezTo>
                    <a:pt x="1239" y="413"/>
                    <a:pt x="1422" y="560"/>
                    <a:pt x="1422" y="784"/>
                  </a:cubicBezTo>
                  <a:cubicBezTo>
                    <a:pt x="1417" y="990"/>
                    <a:pt x="1254" y="1159"/>
                    <a:pt x="1047" y="1159"/>
                  </a:cubicBezTo>
                  <a:cubicBezTo>
                    <a:pt x="716" y="1159"/>
                    <a:pt x="553" y="755"/>
                    <a:pt x="783" y="524"/>
                  </a:cubicBezTo>
                  <a:cubicBezTo>
                    <a:pt x="860" y="448"/>
                    <a:pt x="955" y="413"/>
                    <a:pt x="1047" y="413"/>
                  </a:cubicBezTo>
                  <a:close/>
                  <a:moveTo>
                    <a:pt x="1047" y="1"/>
                  </a:moveTo>
                  <a:cubicBezTo>
                    <a:pt x="351" y="1"/>
                    <a:pt x="0" y="846"/>
                    <a:pt x="495" y="1341"/>
                  </a:cubicBezTo>
                  <a:cubicBezTo>
                    <a:pt x="655" y="1501"/>
                    <a:pt x="851" y="1573"/>
                    <a:pt x="1043" y="1573"/>
                  </a:cubicBezTo>
                  <a:cubicBezTo>
                    <a:pt x="1445" y="1573"/>
                    <a:pt x="1831" y="1259"/>
                    <a:pt x="1831" y="784"/>
                  </a:cubicBezTo>
                  <a:cubicBezTo>
                    <a:pt x="1831" y="351"/>
                    <a:pt x="1480"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6"/>
            <p:cNvSpPr/>
            <p:nvPr/>
          </p:nvSpPr>
          <p:spPr>
            <a:xfrm>
              <a:off x="7994230" y="2908911"/>
              <a:ext cx="295729" cy="368379"/>
            </a:xfrm>
            <a:custGeom>
              <a:avLst/>
              <a:gdLst/>
              <a:ahLst/>
              <a:cxnLst/>
              <a:rect l="l" t="t" r="r" b="b"/>
              <a:pathLst>
                <a:path w="11296" h="14071" extrusionOk="0">
                  <a:moveTo>
                    <a:pt x="8213" y="416"/>
                  </a:moveTo>
                  <a:cubicBezTo>
                    <a:pt x="8239" y="416"/>
                    <a:pt x="8264" y="425"/>
                    <a:pt x="8283" y="442"/>
                  </a:cubicBezTo>
                  <a:lnTo>
                    <a:pt x="9604" y="1763"/>
                  </a:lnTo>
                  <a:cubicBezTo>
                    <a:pt x="9643" y="1806"/>
                    <a:pt x="9643" y="1868"/>
                    <a:pt x="9604" y="1907"/>
                  </a:cubicBezTo>
                  <a:lnTo>
                    <a:pt x="9427" y="2085"/>
                  </a:lnTo>
                  <a:cubicBezTo>
                    <a:pt x="9405" y="2104"/>
                    <a:pt x="9380" y="2113"/>
                    <a:pt x="9354" y="2113"/>
                  </a:cubicBezTo>
                  <a:cubicBezTo>
                    <a:pt x="9329" y="2113"/>
                    <a:pt x="9304" y="2104"/>
                    <a:pt x="9282" y="2085"/>
                  </a:cubicBezTo>
                  <a:lnTo>
                    <a:pt x="7961" y="764"/>
                  </a:lnTo>
                  <a:cubicBezTo>
                    <a:pt x="7923" y="725"/>
                    <a:pt x="7923" y="663"/>
                    <a:pt x="7961" y="624"/>
                  </a:cubicBezTo>
                  <a:lnTo>
                    <a:pt x="8144" y="442"/>
                  </a:lnTo>
                  <a:cubicBezTo>
                    <a:pt x="8163" y="425"/>
                    <a:pt x="8188" y="416"/>
                    <a:pt x="8213" y="416"/>
                  </a:cubicBezTo>
                  <a:close/>
                  <a:moveTo>
                    <a:pt x="7928" y="1311"/>
                  </a:moveTo>
                  <a:lnTo>
                    <a:pt x="8812" y="2200"/>
                  </a:lnTo>
                  <a:lnTo>
                    <a:pt x="7980" y="3031"/>
                  </a:lnTo>
                  <a:lnTo>
                    <a:pt x="7092" y="2152"/>
                  </a:lnTo>
                  <a:lnTo>
                    <a:pt x="7928" y="1311"/>
                  </a:lnTo>
                  <a:close/>
                  <a:moveTo>
                    <a:pt x="2696" y="5894"/>
                  </a:moveTo>
                  <a:lnTo>
                    <a:pt x="3061" y="6259"/>
                  </a:lnTo>
                  <a:lnTo>
                    <a:pt x="2768" y="6552"/>
                  </a:lnTo>
                  <a:cubicBezTo>
                    <a:pt x="2749" y="6574"/>
                    <a:pt x="2721" y="6585"/>
                    <a:pt x="2693" y="6585"/>
                  </a:cubicBezTo>
                  <a:cubicBezTo>
                    <a:pt x="2665" y="6585"/>
                    <a:pt x="2636" y="6574"/>
                    <a:pt x="2614" y="6552"/>
                  </a:cubicBezTo>
                  <a:lnTo>
                    <a:pt x="2403" y="6341"/>
                  </a:lnTo>
                  <a:cubicBezTo>
                    <a:pt x="2360" y="6298"/>
                    <a:pt x="2360" y="6226"/>
                    <a:pt x="2403" y="6182"/>
                  </a:cubicBezTo>
                  <a:lnTo>
                    <a:pt x="2696" y="5894"/>
                  </a:lnTo>
                  <a:close/>
                  <a:moveTo>
                    <a:pt x="3022" y="4867"/>
                  </a:moveTo>
                  <a:cubicBezTo>
                    <a:pt x="3027" y="4867"/>
                    <a:pt x="3032" y="4871"/>
                    <a:pt x="3037" y="4876"/>
                  </a:cubicBezTo>
                  <a:lnTo>
                    <a:pt x="3229" y="5068"/>
                  </a:lnTo>
                  <a:cubicBezTo>
                    <a:pt x="5281" y="7119"/>
                    <a:pt x="5199" y="7018"/>
                    <a:pt x="5170" y="7052"/>
                  </a:cubicBezTo>
                  <a:lnTo>
                    <a:pt x="4824" y="7398"/>
                  </a:lnTo>
                  <a:cubicBezTo>
                    <a:pt x="4820" y="7403"/>
                    <a:pt x="4818" y="7408"/>
                    <a:pt x="4812" y="7408"/>
                  </a:cubicBezTo>
                  <a:cubicBezTo>
                    <a:pt x="4776" y="7408"/>
                    <a:pt x="4591" y="7186"/>
                    <a:pt x="2653" y="5260"/>
                  </a:cubicBezTo>
                  <a:cubicBezTo>
                    <a:pt x="2638" y="5250"/>
                    <a:pt x="2638" y="5231"/>
                    <a:pt x="2653" y="5222"/>
                  </a:cubicBezTo>
                  <a:cubicBezTo>
                    <a:pt x="2937" y="4937"/>
                    <a:pt x="2994" y="4867"/>
                    <a:pt x="3022" y="4867"/>
                  </a:cubicBezTo>
                  <a:close/>
                  <a:moveTo>
                    <a:pt x="3787" y="6985"/>
                  </a:moveTo>
                  <a:lnTo>
                    <a:pt x="4156" y="7355"/>
                  </a:lnTo>
                  <a:lnTo>
                    <a:pt x="3868" y="7643"/>
                  </a:lnTo>
                  <a:cubicBezTo>
                    <a:pt x="3844" y="7664"/>
                    <a:pt x="3815" y="7675"/>
                    <a:pt x="3787" y="7675"/>
                  </a:cubicBezTo>
                  <a:cubicBezTo>
                    <a:pt x="3759" y="7675"/>
                    <a:pt x="3731" y="7664"/>
                    <a:pt x="3710" y="7643"/>
                  </a:cubicBezTo>
                  <a:lnTo>
                    <a:pt x="3498" y="7431"/>
                  </a:lnTo>
                  <a:cubicBezTo>
                    <a:pt x="3455" y="7388"/>
                    <a:pt x="3455" y="7316"/>
                    <a:pt x="3498" y="7273"/>
                  </a:cubicBezTo>
                  <a:lnTo>
                    <a:pt x="3787" y="6985"/>
                  </a:lnTo>
                  <a:close/>
                  <a:moveTo>
                    <a:pt x="3787" y="8743"/>
                  </a:moveTo>
                  <a:cubicBezTo>
                    <a:pt x="3839" y="8743"/>
                    <a:pt x="3883" y="8781"/>
                    <a:pt x="3883" y="8834"/>
                  </a:cubicBezTo>
                  <a:lnTo>
                    <a:pt x="3883" y="9147"/>
                  </a:lnTo>
                  <a:cubicBezTo>
                    <a:pt x="3883" y="9199"/>
                    <a:pt x="3839" y="9243"/>
                    <a:pt x="3787" y="9243"/>
                  </a:cubicBezTo>
                  <a:lnTo>
                    <a:pt x="491" y="9243"/>
                  </a:lnTo>
                  <a:cubicBezTo>
                    <a:pt x="438" y="9243"/>
                    <a:pt x="395" y="9199"/>
                    <a:pt x="395" y="9147"/>
                  </a:cubicBezTo>
                  <a:lnTo>
                    <a:pt x="395" y="8834"/>
                  </a:lnTo>
                  <a:cubicBezTo>
                    <a:pt x="395" y="8781"/>
                    <a:pt x="438" y="8743"/>
                    <a:pt x="491" y="8743"/>
                  </a:cubicBezTo>
                  <a:close/>
                  <a:moveTo>
                    <a:pt x="2288" y="9656"/>
                  </a:moveTo>
                  <a:cubicBezTo>
                    <a:pt x="2571" y="10016"/>
                    <a:pt x="2917" y="10328"/>
                    <a:pt x="3301" y="10578"/>
                  </a:cubicBezTo>
                  <a:cubicBezTo>
                    <a:pt x="3263" y="10626"/>
                    <a:pt x="3234" y="10684"/>
                    <a:pt x="3196" y="10732"/>
                  </a:cubicBezTo>
                  <a:cubicBezTo>
                    <a:pt x="3128" y="10818"/>
                    <a:pt x="3061" y="10914"/>
                    <a:pt x="3003" y="11010"/>
                  </a:cubicBezTo>
                  <a:cubicBezTo>
                    <a:pt x="2970" y="11054"/>
                    <a:pt x="2941" y="11097"/>
                    <a:pt x="2912" y="11145"/>
                  </a:cubicBezTo>
                  <a:cubicBezTo>
                    <a:pt x="2321" y="10761"/>
                    <a:pt x="1822" y="10251"/>
                    <a:pt x="1447" y="9656"/>
                  </a:cubicBezTo>
                  <a:close/>
                  <a:moveTo>
                    <a:pt x="5823" y="9824"/>
                  </a:moveTo>
                  <a:cubicBezTo>
                    <a:pt x="7394" y="9824"/>
                    <a:pt x="8624" y="11087"/>
                    <a:pt x="8725" y="12524"/>
                  </a:cubicBezTo>
                  <a:lnTo>
                    <a:pt x="2927" y="12524"/>
                  </a:lnTo>
                  <a:cubicBezTo>
                    <a:pt x="3028" y="11049"/>
                    <a:pt x="4286" y="9824"/>
                    <a:pt x="5823" y="9824"/>
                  </a:cubicBezTo>
                  <a:close/>
                  <a:moveTo>
                    <a:pt x="8216" y="1"/>
                  </a:moveTo>
                  <a:cubicBezTo>
                    <a:pt x="8085" y="1"/>
                    <a:pt x="7954" y="50"/>
                    <a:pt x="7856" y="149"/>
                  </a:cubicBezTo>
                  <a:lnTo>
                    <a:pt x="7673" y="331"/>
                  </a:lnTo>
                  <a:cubicBezTo>
                    <a:pt x="7490" y="514"/>
                    <a:pt x="7476" y="812"/>
                    <a:pt x="7649" y="1013"/>
                  </a:cubicBezTo>
                  <a:lnTo>
                    <a:pt x="6808" y="1854"/>
                  </a:lnTo>
                  <a:lnTo>
                    <a:pt x="6626" y="1671"/>
                  </a:lnTo>
                  <a:cubicBezTo>
                    <a:pt x="6585" y="1633"/>
                    <a:pt x="6532" y="1614"/>
                    <a:pt x="6479" y="1614"/>
                  </a:cubicBezTo>
                  <a:cubicBezTo>
                    <a:pt x="6426" y="1614"/>
                    <a:pt x="6374" y="1633"/>
                    <a:pt x="6333" y="1671"/>
                  </a:cubicBezTo>
                  <a:lnTo>
                    <a:pt x="5021" y="2988"/>
                  </a:lnTo>
                  <a:cubicBezTo>
                    <a:pt x="4870" y="3136"/>
                    <a:pt x="5008" y="3344"/>
                    <a:pt x="5170" y="3344"/>
                  </a:cubicBezTo>
                  <a:cubicBezTo>
                    <a:pt x="5219" y="3344"/>
                    <a:pt x="5269" y="3325"/>
                    <a:pt x="5314" y="3281"/>
                  </a:cubicBezTo>
                  <a:lnTo>
                    <a:pt x="6482" y="2109"/>
                  </a:lnTo>
                  <a:lnTo>
                    <a:pt x="7942" y="3574"/>
                  </a:lnTo>
                  <a:lnTo>
                    <a:pt x="5132" y="6379"/>
                  </a:lnTo>
                  <a:lnTo>
                    <a:pt x="3671" y="4914"/>
                  </a:lnTo>
                  <a:lnTo>
                    <a:pt x="4719" y="3867"/>
                  </a:lnTo>
                  <a:cubicBezTo>
                    <a:pt x="4869" y="3716"/>
                    <a:pt x="4733" y="3509"/>
                    <a:pt x="4572" y="3509"/>
                  </a:cubicBezTo>
                  <a:cubicBezTo>
                    <a:pt x="4523" y="3509"/>
                    <a:pt x="4472" y="3528"/>
                    <a:pt x="4425" y="3574"/>
                  </a:cubicBezTo>
                  <a:lnTo>
                    <a:pt x="3378" y="4621"/>
                  </a:lnTo>
                  <a:lnTo>
                    <a:pt x="3335" y="4578"/>
                  </a:lnTo>
                  <a:cubicBezTo>
                    <a:pt x="3248" y="4491"/>
                    <a:pt x="3136" y="4448"/>
                    <a:pt x="3023" y="4448"/>
                  </a:cubicBezTo>
                  <a:cubicBezTo>
                    <a:pt x="2910" y="4448"/>
                    <a:pt x="2797" y="4491"/>
                    <a:pt x="2710" y="4578"/>
                  </a:cubicBezTo>
                  <a:lnTo>
                    <a:pt x="2369" y="4924"/>
                  </a:lnTo>
                  <a:cubicBezTo>
                    <a:pt x="2192" y="5092"/>
                    <a:pt x="2192" y="5375"/>
                    <a:pt x="2369" y="5548"/>
                  </a:cubicBezTo>
                  <a:lnTo>
                    <a:pt x="2413" y="5592"/>
                  </a:lnTo>
                  <a:cubicBezTo>
                    <a:pt x="2220" y="5808"/>
                    <a:pt x="1971" y="5928"/>
                    <a:pt x="1971" y="6250"/>
                  </a:cubicBezTo>
                  <a:cubicBezTo>
                    <a:pt x="1971" y="6389"/>
                    <a:pt x="2023" y="6519"/>
                    <a:pt x="2120" y="6620"/>
                  </a:cubicBezTo>
                  <a:cubicBezTo>
                    <a:pt x="2278" y="6745"/>
                    <a:pt x="2393" y="6985"/>
                    <a:pt x="2701" y="6985"/>
                  </a:cubicBezTo>
                  <a:cubicBezTo>
                    <a:pt x="3023" y="6985"/>
                    <a:pt x="3133" y="6730"/>
                    <a:pt x="3364" y="6543"/>
                  </a:cubicBezTo>
                  <a:lnTo>
                    <a:pt x="3503" y="6687"/>
                  </a:lnTo>
                  <a:cubicBezTo>
                    <a:pt x="3316" y="6903"/>
                    <a:pt x="3061" y="7023"/>
                    <a:pt x="3061" y="7345"/>
                  </a:cubicBezTo>
                  <a:cubicBezTo>
                    <a:pt x="3061" y="7652"/>
                    <a:pt x="3297" y="7773"/>
                    <a:pt x="3426" y="7926"/>
                  </a:cubicBezTo>
                  <a:cubicBezTo>
                    <a:pt x="3527" y="8022"/>
                    <a:pt x="3657" y="8075"/>
                    <a:pt x="3796" y="8075"/>
                  </a:cubicBezTo>
                  <a:cubicBezTo>
                    <a:pt x="4118" y="8075"/>
                    <a:pt x="4229" y="7825"/>
                    <a:pt x="4454" y="7633"/>
                  </a:cubicBezTo>
                  <a:cubicBezTo>
                    <a:pt x="4546" y="7744"/>
                    <a:pt x="4675" y="7806"/>
                    <a:pt x="4815" y="7806"/>
                  </a:cubicBezTo>
                  <a:cubicBezTo>
                    <a:pt x="4935" y="7806"/>
                    <a:pt x="5045" y="7763"/>
                    <a:pt x="5127" y="7681"/>
                  </a:cubicBezTo>
                  <a:lnTo>
                    <a:pt x="5473" y="7335"/>
                  </a:lnTo>
                  <a:cubicBezTo>
                    <a:pt x="5646" y="7162"/>
                    <a:pt x="5646" y="6884"/>
                    <a:pt x="5473" y="6711"/>
                  </a:cubicBezTo>
                  <a:lnTo>
                    <a:pt x="5430" y="6668"/>
                  </a:lnTo>
                  <a:lnTo>
                    <a:pt x="7884" y="4213"/>
                  </a:lnTo>
                  <a:lnTo>
                    <a:pt x="7884" y="4213"/>
                  </a:lnTo>
                  <a:cubicBezTo>
                    <a:pt x="9772" y="5721"/>
                    <a:pt x="9729" y="8608"/>
                    <a:pt x="7788" y="10054"/>
                  </a:cubicBezTo>
                  <a:cubicBezTo>
                    <a:pt x="7206" y="9621"/>
                    <a:pt x="6519" y="9407"/>
                    <a:pt x="5835" y="9407"/>
                  </a:cubicBezTo>
                  <a:cubicBezTo>
                    <a:pt x="5041" y="9407"/>
                    <a:pt x="4250" y="9695"/>
                    <a:pt x="3628" y="10266"/>
                  </a:cubicBezTo>
                  <a:cubicBezTo>
                    <a:pt x="3349" y="10098"/>
                    <a:pt x="3095" y="9886"/>
                    <a:pt x="2874" y="9651"/>
                  </a:cubicBezTo>
                  <a:lnTo>
                    <a:pt x="3806" y="9651"/>
                  </a:lnTo>
                  <a:cubicBezTo>
                    <a:pt x="4084" y="9651"/>
                    <a:pt x="4310" y="9420"/>
                    <a:pt x="4310" y="9142"/>
                  </a:cubicBezTo>
                  <a:lnTo>
                    <a:pt x="4310" y="8829"/>
                  </a:lnTo>
                  <a:cubicBezTo>
                    <a:pt x="4310" y="8551"/>
                    <a:pt x="4084" y="8325"/>
                    <a:pt x="3806" y="8325"/>
                  </a:cubicBezTo>
                  <a:lnTo>
                    <a:pt x="505" y="8325"/>
                  </a:lnTo>
                  <a:cubicBezTo>
                    <a:pt x="227" y="8325"/>
                    <a:pt x="1" y="8551"/>
                    <a:pt x="1" y="8829"/>
                  </a:cubicBezTo>
                  <a:lnTo>
                    <a:pt x="1" y="9142"/>
                  </a:lnTo>
                  <a:cubicBezTo>
                    <a:pt x="1" y="9420"/>
                    <a:pt x="227" y="9651"/>
                    <a:pt x="505" y="9651"/>
                  </a:cubicBezTo>
                  <a:lnTo>
                    <a:pt x="986" y="9651"/>
                  </a:lnTo>
                  <a:cubicBezTo>
                    <a:pt x="1332" y="10299"/>
                    <a:pt x="1961" y="11006"/>
                    <a:pt x="2763" y="11505"/>
                  </a:cubicBezTo>
                  <a:cubicBezTo>
                    <a:pt x="2638" y="11832"/>
                    <a:pt x="2562" y="12168"/>
                    <a:pt x="2547" y="12514"/>
                  </a:cubicBezTo>
                  <a:lnTo>
                    <a:pt x="1072" y="12514"/>
                  </a:lnTo>
                  <a:cubicBezTo>
                    <a:pt x="986" y="12514"/>
                    <a:pt x="909" y="12567"/>
                    <a:pt x="880" y="12649"/>
                  </a:cubicBezTo>
                  <a:lnTo>
                    <a:pt x="429" y="13787"/>
                  </a:lnTo>
                  <a:cubicBezTo>
                    <a:pt x="376" y="13922"/>
                    <a:pt x="477" y="14071"/>
                    <a:pt x="621" y="14071"/>
                  </a:cubicBezTo>
                  <a:lnTo>
                    <a:pt x="1759" y="14071"/>
                  </a:lnTo>
                  <a:cubicBezTo>
                    <a:pt x="2033" y="14071"/>
                    <a:pt x="2033" y="13657"/>
                    <a:pt x="1759" y="13657"/>
                  </a:cubicBezTo>
                  <a:lnTo>
                    <a:pt x="923" y="13657"/>
                  </a:lnTo>
                  <a:lnTo>
                    <a:pt x="1212" y="12932"/>
                  </a:lnTo>
                  <a:lnTo>
                    <a:pt x="10455" y="12932"/>
                  </a:lnTo>
                  <a:lnTo>
                    <a:pt x="10743" y="13657"/>
                  </a:lnTo>
                  <a:lnTo>
                    <a:pt x="2720" y="13657"/>
                  </a:lnTo>
                  <a:cubicBezTo>
                    <a:pt x="2451" y="13657"/>
                    <a:pt x="2451" y="14071"/>
                    <a:pt x="2720" y="14071"/>
                  </a:cubicBezTo>
                  <a:lnTo>
                    <a:pt x="11050" y="14071"/>
                  </a:lnTo>
                  <a:cubicBezTo>
                    <a:pt x="11194" y="14071"/>
                    <a:pt x="11295" y="13922"/>
                    <a:pt x="11242" y="13787"/>
                  </a:cubicBezTo>
                  <a:lnTo>
                    <a:pt x="10781" y="12658"/>
                  </a:lnTo>
                  <a:cubicBezTo>
                    <a:pt x="10748" y="12581"/>
                    <a:pt x="10676" y="12529"/>
                    <a:pt x="10589" y="12529"/>
                  </a:cubicBezTo>
                  <a:lnTo>
                    <a:pt x="9124" y="12529"/>
                  </a:lnTo>
                  <a:cubicBezTo>
                    <a:pt x="9095" y="12067"/>
                    <a:pt x="8975" y="11621"/>
                    <a:pt x="8764" y="11212"/>
                  </a:cubicBezTo>
                  <a:cubicBezTo>
                    <a:pt x="9878" y="10343"/>
                    <a:pt x="10589" y="9055"/>
                    <a:pt x="10748" y="7652"/>
                  </a:cubicBezTo>
                  <a:cubicBezTo>
                    <a:pt x="10766" y="7502"/>
                    <a:pt x="10653" y="7421"/>
                    <a:pt x="10540" y="7421"/>
                  </a:cubicBezTo>
                  <a:cubicBezTo>
                    <a:pt x="10444" y="7421"/>
                    <a:pt x="10348" y="7481"/>
                    <a:pt x="10334" y="7609"/>
                  </a:cubicBezTo>
                  <a:cubicBezTo>
                    <a:pt x="10200" y="8882"/>
                    <a:pt x="9561" y="10050"/>
                    <a:pt x="8562" y="10852"/>
                  </a:cubicBezTo>
                  <a:cubicBezTo>
                    <a:pt x="8519" y="10785"/>
                    <a:pt x="8456" y="10732"/>
                    <a:pt x="8403" y="10665"/>
                  </a:cubicBezTo>
                  <a:cubicBezTo>
                    <a:pt x="8322" y="10559"/>
                    <a:pt x="8240" y="10458"/>
                    <a:pt x="8149" y="10362"/>
                  </a:cubicBezTo>
                  <a:cubicBezTo>
                    <a:pt x="8134" y="10348"/>
                    <a:pt x="8129" y="10338"/>
                    <a:pt x="8120" y="10328"/>
                  </a:cubicBezTo>
                  <a:cubicBezTo>
                    <a:pt x="10171" y="8695"/>
                    <a:pt x="10200" y="5587"/>
                    <a:pt x="8177" y="3920"/>
                  </a:cubicBezTo>
                  <a:lnTo>
                    <a:pt x="8379" y="3718"/>
                  </a:lnTo>
                  <a:cubicBezTo>
                    <a:pt x="8456" y="3636"/>
                    <a:pt x="8456" y="3507"/>
                    <a:pt x="8379" y="3425"/>
                  </a:cubicBezTo>
                  <a:lnTo>
                    <a:pt x="8274" y="3319"/>
                  </a:lnTo>
                  <a:lnTo>
                    <a:pt x="8389" y="3209"/>
                  </a:lnTo>
                  <a:cubicBezTo>
                    <a:pt x="8831" y="3492"/>
                    <a:pt x="9451" y="4150"/>
                    <a:pt x="9830" y="4890"/>
                  </a:cubicBezTo>
                  <a:cubicBezTo>
                    <a:pt x="10123" y="5467"/>
                    <a:pt x="10301" y="6101"/>
                    <a:pt x="10349" y="6749"/>
                  </a:cubicBezTo>
                  <a:cubicBezTo>
                    <a:pt x="10353" y="6859"/>
                    <a:pt x="10445" y="6942"/>
                    <a:pt x="10552" y="6942"/>
                  </a:cubicBezTo>
                  <a:cubicBezTo>
                    <a:pt x="10558" y="6942"/>
                    <a:pt x="10564" y="6942"/>
                    <a:pt x="10570" y="6941"/>
                  </a:cubicBezTo>
                  <a:cubicBezTo>
                    <a:pt x="10680" y="6937"/>
                    <a:pt x="10767" y="6836"/>
                    <a:pt x="10762" y="6720"/>
                  </a:cubicBezTo>
                  <a:cubicBezTo>
                    <a:pt x="10652" y="5212"/>
                    <a:pt x="9897" y="3819"/>
                    <a:pt x="8682" y="2911"/>
                  </a:cubicBezTo>
                  <a:lnTo>
                    <a:pt x="9129" y="2464"/>
                  </a:lnTo>
                  <a:cubicBezTo>
                    <a:pt x="9203" y="2504"/>
                    <a:pt x="9284" y="2523"/>
                    <a:pt x="9364" y="2523"/>
                  </a:cubicBezTo>
                  <a:cubicBezTo>
                    <a:pt x="9495" y="2523"/>
                    <a:pt x="9624" y="2471"/>
                    <a:pt x="9720" y="2373"/>
                  </a:cubicBezTo>
                  <a:lnTo>
                    <a:pt x="9897" y="2195"/>
                  </a:lnTo>
                  <a:cubicBezTo>
                    <a:pt x="10099" y="1993"/>
                    <a:pt x="10099" y="1671"/>
                    <a:pt x="9897" y="1470"/>
                  </a:cubicBezTo>
                  <a:lnTo>
                    <a:pt x="8576" y="149"/>
                  </a:lnTo>
                  <a:cubicBezTo>
                    <a:pt x="8478" y="50"/>
                    <a:pt x="8347" y="1"/>
                    <a:pt x="8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36"/>
          <p:cNvGrpSpPr/>
          <p:nvPr/>
        </p:nvGrpSpPr>
        <p:grpSpPr>
          <a:xfrm>
            <a:off x="1988499" y="2556843"/>
            <a:ext cx="191454" cy="369531"/>
            <a:chOff x="4959157" y="2908885"/>
            <a:chExt cx="191454" cy="369531"/>
          </a:xfrm>
        </p:grpSpPr>
        <p:sp>
          <p:nvSpPr>
            <p:cNvPr id="1465" name="Google Shape;1465;p36"/>
            <p:cNvSpPr/>
            <p:nvPr/>
          </p:nvSpPr>
          <p:spPr>
            <a:xfrm>
              <a:off x="4989473" y="2947867"/>
              <a:ext cx="130952" cy="325287"/>
            </a:xfrm>
            <a:custGeom>
              <a:avLst/>
              <a:gdLst/>
              <a:ahLst/>
              <a:cxnLst/>
              <a:rect l="l" t="t" r="r" b="b"/>
              <a:pathLst>
                <a:path w="5002" h="12425" extrusionOk="0">
                  <a:moveTo>
                    <a:pt x="24" y="1"/>
                  </a:moveTo>
                  <a:lnTo>
                    <a:pt x="24" y="9907"/>
                  </a:lnTo>
                  <a:cubicBezTo>
                    <a:pt x="0" y="11290"/>
                    <a:pt x="1120" y="12424"/>
                    <a:pt x="2503" y="12424"/>
                  </a:cubicBezTo>
                  <a:cubicBezTo>
                    <a:pt x="3887" y="12424"/>
                    <a:pt x="5001" y="11290"/>
                    <a:pt x="4982" y="9907"/>
                  </a:cubicBezTo>
                  <a:lnTo>
                    <a:pt x="4982" y="9907"/>
                  </a:lnTo>
                  <a:lnTo>
                    <a:pt x="49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6"/>
            <p:cNvSpPr/>
            <p:nvPr/>
          </p:nvSpPr>
          <p:spPr>
            <a:xfrm>
              <a:off x="5040289" y="2947632"/>
              <a:ext cx="79509" cy="324370"/>
            </a:xfrm>
            <a:custGeom>
              <a:avLst/>
              <a:gdLst/>
              <a:ahLst/>
              <a:cxnLst/>
              <a:rect l="l" t="t" r="r" b="b"/>
              <a:pathLst>
                <a:path w="3037" h="12390" extrusionOk="0">
                  <a:moveTo>
                    <a:pt x="3036" y="0"/>
                  </a:moveTo>
                  <a:lnTo>
                    <a:pt x="1922" y="5"/>
                  </a:lnTo>
                  <a:lnTo>
                    <a:pt x="1922" y="9916"/>
                  </a:lnTo>
                  <a:cubicBezTo>
                    <a:pt x="1922" y="11069"/>
                    <a:pt x="1124" y="12068"/>
                    <a:pt x="0" y="12327"/>
                  </a:cubicBezTo>
                  <a:cubicBezTo>
                    <a:pt x="183" y="12371"/>
                    <a:pt x="370" y="12390"/>
                    <a:pt x="557" y="12390"/>
                  </a:cubicBezTo>
                  <a:cubicBezTo>
                    <a:pt x="1927" y="12390"/>
                    <a:pt x="3036" y="11280"/>
                    <a:pt x="3036" y="9911"/>
                  </a:cubicBezTo>
                  <a:lnTo>
                    <a:pt x="3036"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6"/>
            <p:cNvSpPr/>
            <p:nvPr/>
          </p:nvSpPr>
          <p:spPr>
            <a:xfrm>
              <a:off x="4989971" y="3065703"/>
              <a:ext cx="129827" cy="206298"/>
            </a:xfrm>
            <a:custGeom>
              <a:avLst/>
              <a:gdLst/>
              <a:ahLst/>
              <a:cxnLst/>
              <a:rect l="l" t="t" r="r" b="b"/>
              <a:pathLst>
                <a:path w="4959" h="7880" extrusionOk="0">
                  <a:moveTo>
                    <a:pt x="1264" y="1"/>
                  </a:moveTo>
                  <a:cubicBezTo>
                    <a:pt x="530" y="1"/>
                    <a:pt x="0" y="342"/>
                    <a:pt x="0" y="342"/>
                  </a:cubicBezTo>
                  <a:lnTo>
                    <a:pt x="0" y="5411"/>
                  </a:lnTo>
                  <a:cubicBezTo>
                    <a:pt x="5" y="6775"/>
                    <a:pt x="1110" y="7880"/>
                    <a:pt x="2479" y="7880"/>
                  </a:cubicBezTo>
                  <a:cubicBezTo>
                    <a:pt x="3849" y="7880"/>
                    <a:pt x="4958" y="6770"/>
                    <a:pt x="4958" y="5406"/>
                  </a:cubicBezTo>
                  <a:lnTo>
                    <a:pt x="4958" y="169"/>
                  </a:lnTo>
                  <a:cubicBezTo>
                    <a:pt x="4958" y="169"/>
                    <a:pt x="4357" y="644"/>
                    <a:pt x="3548" y="644"/>
                  </a:cubicBezTo>
                  <a:cubicBezTo>
                    <a:pt x="3218" y="644"/>
                    <a:pt x="2853" y="565"/>
                    <a:pt x="2479" y="342"/>
                  </a:cubicBezTo>
                  <a:cubicBezTo>
                    <a:pt x="2050" y="86"/>
                    <a:pt x="1632" y="1"/>
                    <a:pt x="1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6"/>
            <p:cNvSpPr/>
            <p:nvPr/>
          </p:nvSpPr>
          <p:spPr>
            <a:xfrm>
              <a:off x="5040289" y="3069997"/>
              <a:ext cx="79378" cy="202005"/>
            </a:xfrm>
            <a:custGeom>
              <a:avLst/>
              <a:gdLst/>
              <a:ahLst/>
              <a:cxnLst/>
              <a:rect l="l" t="t" r="r" b="b"/>
              <a:pathLst>
                <a:path w="3032" h="7716" extrusionOk="0">
                  <a:moveTo>
                    <a:pt x="3031" y="1"/>
                  </a:moveTo>
                  <a:cubicBezTo>
                    <a:pt x="2705" y="241"/>
                    <a:pt x="2320" y="395"/>
                    <a:pt x="1917" y="452"/>
                  </a:cubicBezTo>
                  <a:lnTo>
                    <a:pt x="1917" y="5242"/>
                  </a:lnTo>
                  <a:lnTo>
                    <a:pt x="1922" y="5242"/>
                  </a:lnTo>
                  <a:cubicBezTo>
                    <a:pt x="1922" y="6395"/>
                    <a:pt x="1124" y="7394"/>
                    <a:pt x="0" y="7653"/>
                  </a:cubicBezTo>
                  <a:cubicBezTo>
                    <a:pt x="19" y="7658"/>
                    <a:pt x="39" y="7663"/>
                    <a:pt x="58" y="7668"/>
                  </a:cubicBezTo>
                  <a:cubicBezTo>
                    <a:pt x="63" y="7673"/>
                    <a:pt x="72" y="7673"/>
                    <a:pt x="77" y="7673"/>
                  </a:cubicBezTo>
                  <a:lnTo>
                    <a:pt x="125" y="7682"/>
                  </a:lnTo>
                  <a:lnTo>
                    <a:pt x="149" y="7682"/>
                  </a:lnTo>
                  <a:cubicBezTo>
                    <a:pt x="159" y="7687"/>
                    <a:pt x="173" y="7687"/>
                    <a:pt x="192" y="7692"/>
                  </a:cubicBezTo>
                  <a:lnTo>
                    <a:pt x="216" y="7692"/>
                  </a:lnTo>
                  <a:cubicBezTo>
                    <a:pt x="231" y="7697"/>
                    <a:pt x="245" y="7697"/>
                    <a:pt x="255" y="7697"/>
                  </a:cubicBezTo>
                  <a:cubicBezTo>
                    <a:pt x="269" y="7701"/>
                    <a:pt x="274" y="7701"/>
                    <a:pt x="284" y="7701"/>
                  </a:cubicBezTo>
                  <a:cubicBezTo>
                    <a:pt x="298" y="7706"/>
                    <a:pt x="308" y="7706"/>
                    <a:pt x="322" y="7706"/>
                  </a:cubicBezTo>
                  <a:lnTo>
                    <a:pt x="351" y="7706"/>
                  </a:lnTo>
                  <a:cubicBezTo>
                    <a:pt x="365" y="7711"/>
                    <a:pt x="380" y="7711"/>
                    <a:pt x="394" y="7711"/>
                  </a:cubicBezTo>
                  <a:lnTo>
                    <a:pt x="418" y="7711"/>
                  </a:lnTo>
                  <a:cubicBezTo>
                    <a:pt x="437" y="7711"/>
                    <a:pt x="452" y="7716"/>
                    <a:pt x="466" y="7716"/>
                  </a:cubicBezTo>
                  <a:lnTo>
                    <a:pt x="557" y="7716"/>
                  </a:lnTo>
                  <a:cubicBezTo>
                    <a:pt x="1927" y="7716"/>
                    <a:pt x="3031" y="6606"/>
                    <a:pt x="3031" y="5237"/>
                  </a:cubicBezTo>
                  <a:lnTo>
                    <a:pt x="3031"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6"/>
            <p:cNvSpPr/>
            <p:nvPr/>
          </p:nvSpPr>
          <p:spPr>
            <a:xfrm>
              <a:off x="5012852" y="3097172"/>
              <a:ext cx="19164" cy="16389"/>
            </a:xfrm>
            <a:custGeom>
              <a:avLst/>
              <a:gdLst/>
              <a:ahLst/>
              <a:cxnLst/>
              <a:rect l="l" t="t" r="r" b="b"/>
              <a:pathLst>
                <a:path w="732" h="626" extrusionOk="0">
                  <a:moveTo>
                    <a:pt x="419" y="0"/>
                  </a:moveTo>
                  <a:cubicBezTo>
                    <a:pt x="140" y="0"/>
                    <a:pt x="1" y="337"/>
                    <a:pt x="198" y="534"/>
                  </a:cubicBezTo>
                  <a:cubicBezTo>
                    <a:pt x="262" y="597"/>
                    <a:pt x="340" y="626"/>
                    <a:pt x="417" y="626"/>
                  </a:cubicBezTo>
                  <a:cubicBezTo>
                    <a:pt x="577" y="626"/>
                    <a:pt x="731" y="501"/>
                    <a:pt x="731" y="313"/>
                  </a:cubicBezTo>
                  <a:cubicBezTo>
                    <a:pt x="731" y="140"/>
                    <a:pt x="592"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6"/>
            <p:cNvSpPr/>
            <p:nvPr/>
          </p:nvSpPr>
          <p:spPr>
            <a:xfrm>
              <a:off x="5078381" y="3120551"/>
              <a:ext cx="16624" cy="14163"/>
            </a:xfrm>
            <a:custGeom>
              <a:avLst/>
              <a:gdLst/>
              <a:ahLst/>
              <a:cxnLst/>
              <a:rect l="l" t="t" r="r" b="b"/>
              <a:pathLst>
                <a:path w="635" h="541" extrusionOk="0">
                  <a:moveTo>
                    <a:pt x="366" y="1"/>
                  </a:moveTo>
                  <a:cubicBezTo>
                    <a:pt x="121" y="1"/>
                    <a:pt x="1" y="289"/>
                    <a:pt x="174" y="462"/>
                  </a:cubicBezTo>
                  <a:cubicBezTo>
                    <a:pt x="228" y="516"/>
                    <a:pt x="295" y="540"/>
                    <a:pt x="361" y="540"/>
                  </a:cubicBezTo>
                  <a:cubicBezTo>
                    <a:pt x="500" y="540"/>
                    <a:pt x="635" y="433"/>
                    <a:pt x="635" y="270"/>
                  </a:cubicBezTo>
                  <a:cubicBezTo>
                    <a:pt x="635" y="121"/>
                    <a:pt x="515"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6"/>
            <p:cNvSpPr/>
            <p:nvPr/>
          </p:nvSpPr>
          <p:spPr>
            <a:xfrm>
              <a:off x="5029712" y="3222050"/>
              <a:ext cx="16624" cy="14242"/>
            </a:xfrm>
            <a:custGeom>
              <a:avLst/>
              <a:gdLst/>
              <a:ahLst/>
              <a:cxnLst/>
              <a:rect l="l" t="t" r="r" b="b"/>
              <a:pathLst>
                <a:path w="635" h="544" extrusionOk="0">
                  <a:moveTo>
                    <a:pt x="361" y="1"/>
                  </a:moveTo>
                  <a:cubicBezTo>
                    <a:pt x="121" y="1"/>
                    <a:pt x="1" y="294"/>
                    <a:pt x="169" y="462"/>
                  </a:cubicBezTo>
                  <a:cubicBezTo>
                    <a:pt x="225" y="518"/>
                    <a:pt x="294" y="544"/>
                    <a:pt x="362" y="544"/>
                  </a:cubicBezTo>
                  <a:cubicBezTo>
                    <a:pt x="502" y="544"/>
                    <a:pt x="635" y="436"/>
                    <a:pt x="635" y="274"/>
                  </a:cubicBezTo>
                  <a:cubicBezTo>
                    <a:pt x="635" y="121"/>
                    <a:pt x="510"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6"/>
            <p:cNvSpPr/>
            <p:nvPr/>
          </p:nvSpPr>
          <p:spPr>
            <a:xfrm>
              <a:off x="5078381" y="3191498"/>
              <a:ext cx="16624" cy="14242"/>
            </a:xfrm>
            <a:custGeom>
              <a:avLst/>
              <a:gdLst/>
              <a:ahLst/>
              <a:cxnLst/>
              <a:rect l="l" t="t" r="r" b="b"/>
              <a:pathLst>
                <a:path w="635" h="544" extrusionOk="0">
                  <a:moveTo>
                    <a:pt x="366" y="0"/>
                  </a:moveTo>
                  <a:cubicBezTo>
                    <a:pt x="121" y="0"/>
                    <a:pt x="1" y="293"/>
                    <a:pt x="174" y="461"/>
                  </a:cubicBezTo>
                  <a:cubicBezTo>
                    <a:pt x="228" y="518"/>
                    <a:pt x="296" y="543"/>
                    <a:pt x="363" y="543"/>
                  </a:cubicBezTo>
                  <a:cubicBezTo>
                    <a:pt x="502" y="543"/>
                    <a:pt x="635" y="435"/>
                    <a:pt x="635" y="269"/>
                  </a:cubicBezTo>
                  <a:cubicBezTo>
                    <a:pt x="635" y="120"/>
                    <a:pt x="515"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6"/>
            <p:cNvSpPr/>
            <p:nvPr/>
          </p:nvSpPr>
          <p:spPr>
            <a:xfrm>
              <a:off x="5022931" y="3152385"/>
              <a:ext cx="20002" cy="17253"/>
            </a:xfrm>
            <a:custGeom>
              <a:avLst/>
              <a:gdLst/>
              <a:ahLst/>
              <a:cxnLst/>
              <a:rect l="l" t="t" r="r" b="b"/>
              <a:pathLst>
                <a:path w="764" h="659" extrusionOk="0">
                  <a:moveTo>
                    <a:pt x="437" y="0"/>
                  </a:moveTo>
                  <a:cubicBezTo>
                    <a:pt x="144" y="0"/>
                    <a:pt x="0" y="356"/>
                    <a:pt x="207" y="562"/>
                  </a:cubicBezTo>
                  <a:cubicBezTo>
                    <a:pt x="273" y="629"/>
                    <a:pt x="355" y="659"/>
                    <a:pt x="435" y="659"/>
                  </a:cubicBezTo>
                  <a:cubicBezTo>
                    <a:pt x="603" y="659"/>
                    <a:pt x="764" y="527"/>
                    <a:pt x="764" y="332"/>
                  </a:cubicBezTo>
                  <a:cubicBezTo>
                    <a:pt x="764" y="149"/>
                    <a:pt x="615" y="0"/>
                    <a:pt x="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6"/>
            <p:cNvSpPr/>
            <p:nvPr/>
          </p:nvSpPr>
          <p:spPr>
            <a:xfrm>
              <a:off x="4964576" y="2914304"/>
              <a:ext cx="180747" cy="33353"/>
            </a:xfrm>
            <a:custGeom>
              <a:avLst/>
              <a:gdLst/>
              <a:ahLst/>
              <a:cxnLst/>
              <a:rect l="l" t="t" r="r" b="b"/>
              <a:pathLst>
                <a:path w="6904" h="1274" extrusionOk="0">
                  <a:moveTo>
                    <a:pt x="432" y="0"/>
                  </a:moveTo>
                  <a:cubicBezTo>
                    <a:pt x="197" y="0"/>
                    <a:pt x="0" y="192"/>
                    <a:pt x="0" y="433"/>
                  </a:cubicBezTo>
                  <a:lnTo>
                    <a:pt x="0" y="846"/>
                  </a:lnTo>
                  <a:cubicBezTo>
                    <a:pt x="0" y="1081"/>
                    <a:pt x="197" y="1273"/>
                    <a:pt x="432" y="1273"/>
                  </a:cubicBezTo>
                  <a:lnTo>
                    <a:pt x="6471" y="1273"/>
                  </a:lnTo>
                  <a:cubicBezTo>
                    <a:pt x="6707" y="1273"/>
                    <a:pt x="6903" y="1081"/>
                    <a:pt x="6899" y="846"/>
                  </a:cubicBezTo>
                  <a:lnTo>
                    <a:pt x="6899" y="433"/>
                  </a:lnTo>
                  <a:cubicBezTo>
                    <a:pt x="6903" y="192"/>
                    <a:pt x="6707" y="0"/>
                    <a:pt x="6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6"/>
            <p:cNvSpPr/>
            <p:nvPr/>
          </p:nvSpPr>
          <p:spPr>
            <a:xfrm>
              <a:off x="5102649" y="2914304"/>
              <a:ext cx="42543" cy="33353"/>
            </a:xfrm>
            <a:custGeom>
              <a:avLst/>
              <a:gdLst/>
              <a:ahLst/>
              <a:cxnLst/>
              <a:rect l="l" t="t" r="r" b="b"/>
              <a:pathLst>
                <a:path w="1625" h="1274" extrusionOk="0">
                  <a:moveTo>
                    <a:pt x="1" y="0"/>
                  </a:moveTo>
                  <a:cubicBezTo>
                    <a:pt x="241" y="0"/>
                    <a:pt x="433" y="192"/>
                    <a:pt x="433" y="433"/>
                  </a:cubicBezTo>
                  <a:lnTo>
                    <a:pt x="433" y="846"/>
                  </a:lnTo>
                  <a:cubicBezTo>
                    <a:pt x="433" y="1081"/>
                    <a:pt x="241" y="1273"/>
                    <a:pt x="1" y="1273"/>
                  </a:cubicBezTo>
                  <a:lnTo>
                    <a:pt x="1192" y="1273"/>
                  </a:lnTo>
                  <a:cubicBezTo>
                    <a:pt x="1428" y="1273"/>
                    <a:pt x="1625" y="1081"/>
                    <a:pt x="1625" y="846"/>
                  </a:cubicBezTo>
                  <a:lnTo>
                    <a:pt x="1625" y="433"/>
                  </a:lnTo>
                  <a:cubicBezTo>
                    <a:pt x="1625" y="192"/>
                    <a:pt x="1433" y="0"/>
                    <a:pt x="1192"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6"/>
            <p:cNvSpPr/>
            <p:nvPr/>
          </p:nvSpPr>
          <p:spPr>
            <a:xfrm>
              <a:off x="4959157" y="2908885"/>
              <a:ext cx="191454" cy="369531"/>
            </a:xfrm>
            <a:custGeom>
              <a:avLst/>
              <a:gdLst/>
              <a:ahLst/>
              <a:cxnLst/>
              <a:rect l="l" t="t" r="r" b="b"/>
              <a:pathLst>
                <a:path w="7313" h="14115" extrusionOk="0">
                  <a:moveTo>
                    <a:pt x="2440" y="6191"/>
                  </a:moveTo>
                  <a:cubicBezTo>
                    <a:pt x="2775" y="6191"/>
                    <a:pt x="3158" y="6269"/>
                    <a:pt x="3551" y="6505"/>
                  </a:cubicBezTo>
                  <a:cubicBezTo>
                    <a:pt x="3926" y="6729"/>
                    <a:pt x="4329" y="6837"/>
                    <a:pt x="4734" y="6837"/>
                  </a:cubicBezTo>
                  <a:cubicBezTo>
                    <a:pt x="5137" y="6837"/>
                    <a:pt x="5543" y="6731"/>
                    <a:pt x="5929" y="6525"/>
                  </a:cubicBezTo>
                  <a:lnTo>
                    <a:pt x="5929" y="11391"/>
                  </a:lnTo>
                  <a:cubicBezTo>
                    <a:pt x="5953" y="12664"/>
                    <a:pt x="4929" y="13702"/>
                    <a:pt x="3656" y="13702"/>
                  </a:cubicBezTo>
                  <a:cubicBezTo>
                    <a:pt x="2388" y="13702"/>
                    <a:pt x="1365" y="12664"/>
                    <a:pt x="1384" y="11391"/>
                  </a:cubicBezTo>
                  <a:lnTo>
                    <a:pt x="1384" y="6452"/>
                  </a:lnTo>
                  <a:cubicBezTo>
                    <a:pt x="1550" y="6364"/>
                    <a:pt x="1943" y="6191"/>
                    <a:pt x="2440" y="6191"/>
                  </a:cubicBezTo>
                  <a:close/>
                  <a:moveTo>
                    <a:pt x="639" y="1"/>
                  </a:moveTo>
                  <a:cubicBezTo>
                    <a:pt x="284" y="1"/>
                    <a:pt x="0" y="289"/>
                    <a:pt x="0" y="640"/>
                  </a:cubicBezTo>
                  <a:lnTo>
                    <a:pt x="0" y="1053"/>
                  </a:lnTo>
                  <a:cubicBezTo>
                    <a:pt x="0" y="1408"/>
                    <a:pt x="284" y="1692"/>
                    <a:pt x="639" y="1692"/>
                  </a:cubicBezTo>
                  <a:lnTo>
                    <a:pt x="966" y="1692"/>
                  </a:lnTo>
                  <a:lnTo>
                    <a:pt x="966" y="11391"/>
                  </a:lnTo>
                  <a:cubicBezTo>
                    <a:pt x="947" y="12890"/>
                    <a:pt x="2153" y="14115"/>
                    <a:pt x="3652" y="14115"/>
                  </a:cubicBezTo>
                  <a:cubicBezTo>
                    <a:pt x="5155" y="14115"/>
                    <a:pt x="6361" y="12890"/>
                    <a:pt x="6342" y="11391"/>
                  </a:cubicBezTo>
                  <a:lnTo>
                    <a:pt x="6342" y="4353"/>
                  </a:lnTo>
                  <a:cubicBezTo>
                    <a:pt x="6339" y="4216"/>
                    <a:pt x="6236" y="4148"/>
                    <a:pt x="6133" y="4148"/>
                  </a:cubicBezTo>
                  <a:cubicBezTo>
                    <a:pt x="6031" y="4148"/>
                    <a:pt x="5929" y="4216"/>
                    <a:pt x="5929" y="4353"/>
                  </a:cubicBezTo>
                  <a:lnTo>
                    <a:pt x="5929" y="6044"/>
                  </a:lnTo>
                  <a:cubicBezTo>
                    <a:pt x="5758" y="6158"/>
                    <a:pt x="5303" y="6420"/>
                    <a:pt x="4731" y="6420"/>
                  </a:cubicBezTo>
                  <a:cubicBezTo>
                    <a:pt x="4432" y="6420"/>
                    <a:pt x="4101" y="6348"/>
                    <a:pt x="3762" y="6145"/>
                  </a:cubicBezTo>
                  <a:cubicBezTo>
                    <a:pt x="3353" y="5897"/>
                    <a:pt x="2890" y="5771"/>
                    <a:pt x="2424" y="5771"/>
                  </a:cubicBezTo>
                  <a:cubicBezTo>
                    <a:pt x="2069" y="5771"/>
                    <a:pt x="1714" y="5844"/>
                    <a:pt x="1379" y="5991"/>
                  </a:cubicBezTo>
                  <a:lnTo>
                    <a:pt x="1379" y="1692"/>
                  </a:lnTo>
                  <a:lnTo>
                    <a:pt x="5929" y="1692"/>
                  </a:lnTo>
                  <a:lnTo>
                    <a:pt x="5929" y="3243"/>
                  </a:lnTo>
                  <a:cubicBezTo>
                    <a:pt x="5929" y="3380"/>
                    <a:pt x="6031" y="3449"/>
                    <a:pt x="6133" y="3449"/>
                  </a:cubicBezTo>
                  <a:cubicBezTo>
                    <a:pt x="6235" y="3449"/>
                    <a:pt x="6337" y="3380"/>
                    <a:pt x="6337" y="3243"/>
                  </a:cubicBezTo>
                  <a:lnTo>
                    <a:pt x="6337" y="1692"/>
                  </a:lnTo>
                  <a:lnTo>
                    <a:pt x="6669" y="1692"/>
                  </a:lnTo>
                  <a:cubicBezTo>
                    <a:pt x="7019" y="1692"/>
                    <a:pt x="7307" y="1403"/>
                    <a:pt x="7307" y="1053"/>
                  </a:cubicBezTo>
                  <a:lnTo>
                    <a:pt x="7307" y="640"/>
                  </a:lnTo>
                  <a:cubicBezTo>
                    <a:pt x="7312" y="284"/>
                    <a:pt x="7024" y="1"/>
                    <a:pt x="6673" y="1"/>
                  </a:cubicBezTo>
                  <a:lnTo>
                    <a:pt x="2287" y="1"/>
                  </a:lnTo>
                  <a:cubicBezTo>
                    <a:pt x="2018" y="1"/>
                    <a:pt x="2018" y="414"/>
                    <a:pt x="2287" y="414"/>
                  </a:cubicBezTo>
                  <a:lnTo>
                    <a:pt x="6673" y="414"/>
                  </a:lnTo>
                  <a:cubicBezTo>
                    <a:pt x="6676" y="414"/>
                    <a:pt x="6679" y="414"/>
                    <a:pt x="6682" y="414"/>
                  </a:cubicBezTo>
                  <a:cubicBezTo>
                    <a:pt x="6803" y="414"/>
                    <a:pt x="6899" y="517"/>
                    <a:pt x="6899" y="640"/>
                  </a:cubicBezTo>
                  <a:lnTo>
                    <a:pt x="6899" y="1053"/>
                  </a:lnTo>
                  <a:cubicBezTo>
                    <a:pt x="6899" y="1178"/>
                    <a:pt x="6798" y="1279"/>
                    <a:pt x="6673" y="1279"/>
                  </a:cubicBezTo>
                  <a:lnTo>
                    <a:pt x="639" y="1279"/>
                  </a:lnTo>
                  <a:cubicBezTo>
                    <a:pt x="510" y="1279"/>
                    <a:pt x="409" y="1178"/>
                    <a:pt x="409" y="1053"/>
                  </a:cubicBezTo>
                  <a:lnTo>
                    <a:pt x="409" y="640"/>
                  </a:lnTo>
                  <a:cubicBezTo>
                    <a:pt x="409" y="517"/>
                    <a:pt x="505" y="414"/>
                    <a:pt x="631" y="414"/>
                  </a:cubicBezTo>
                  <a:cubicBezTo>
                    <a:pt x="634" y="414"/>
                    <a:pt x="637" y="414"/>
                    <a:pt x="639" y="414"/>
                  </a:cubicBezTo>
                  <a:lnTo>
                    <a:pt x="1177" y="414"/>
                  </a:lnTo>
                  <a:cubicBezTo>
                    <a:pt x="1451" y="409"/>
                    <a:pt x="1451" y="1"/>
                    <a:pt x="1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36"/>
          <p:cNvGrpSpPr/>
          <p:nvPr/>
        </p:nvGrpSpPr>
        <p:grpSpPr>
          <a:xfrm>
            <a:off x="7323442" y="2558459"/>
            <a:ext cx="286659" cy="366876"/>
            <a:chOff x="7606352" y="1983508"/>
            <a:chExt cx="285063" cy="364869"/>
          </a:xfrm>
        </p:grpSpPr>
        <p:sp>
          <p:nvSpPr>
            <p:cNvPr id="1478" name="Google Shape;1478;p36"/>
            <p:cNvSpPr/>
            <p:nvPr/>
          </p:nvSpPr>
          <p:spPr>
            <a:xfrm>
              <a:off x="7611570" y="2205964"/>
              <a:ext cx="274340" cy="137144"/>
            </a:xfrm>
            <a:custGeom>
              <a:avLst/>
              <a:gdLst/>
              <a:ahLst/>
              <a:cxnLst/>
              <a:rect l="l" t="t" r="r" b="b"/>
              <a:pathLst>
                <a:path w="10464" h="5231" extrusionOk="0">
                  <a:moveTo>
                    <a:pt x="3053" y="1"/>
                  </a:moveTo>
                  <a:cubicBezTo>
                    <a:pt x="2930" y="1"/>
                    <a:pt x="2832" y="99"/>
                    <a:pt x="2832" y="218"/>
                  </a:cubicBezTo>
                  <a:lnTo>
                    <a:pt x="2832" y="1261"/>
                  </a:lnTo>
                  <a:cubicBezTo>
                    <a:pt x="2832" y="1547"/>
                    <a:pt x="2648" y="1801"/>
                    <a:pt x="2373" y="1884"/>
                  </a:cubicBezTo>
                  <a:lnTo>
                    <a:pt x="924" y="2333"/>
                  </a:lnTo>
                  <a:cubicBezTo>
                    <a:pt x="377" y="2500"/>
                    <a:pt x="0" y="3007"/>
                    <a:pt x="0" y="3583"/>
                  </a:cubicBezTo>
                  <a:lnTo>
                    <a:pt x="0" y="5231"/>
                  </a:lnTo>
                  <a:lnTo>
                    <a:pt x="10463" y="5231"/>
                  </a:lnTo>
                  <a:lnTo>
                    <a:pt x="10463" y="3583"/>
                  </a:lnTo>
                  <a:cubicBezTo>
                    <a:pt x="10463" y="3007"/>
                    <a:pt x="10087" y="2500"/>
                    <a:pt x="9540" y="2333"/>
                  </a:cubicBezTo>
                  <a:lnTo>
                    <a:pt x="8091" y="1884"/>
                  </a:lnTo>
                  <a:cubicBezTo>
                    <a:pt x="7816" y="1801"/>
                    <a:pt x="7628" y="1547"/>
                    <a:pt x="7628" y="1261"/>
                  </a:cubicBezTo>
                  <a:lnTo>
                    <a:pt x="7628" y="218"/>
                  </a:lnTo>
                  <a:cubicBezTo>
                    <a:pt x="7628" y="99"/>
                    <a:pt x="7530" y="1"/>
                    <a:pt x="7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6"/>
            <p:cNvSpPr/>
            <p:nvPr/>
          </p:nvSpPr>
          <p:spPr>
            <a:xfrm>
              <a:off x="7674334" y="2206069"/>
              <a:ext cx="148811" cy="91368"/>
            </a:xfrm>
            <a:custGeom>
              <a:avLst/>
              <a:gdLst/>
              <a:ahLst/>
              <a:cxnLst/>
              <a:rect l="l" t="t" r="r" b="b"/>
              <a:pathLst>
                <a:path w="5676" h="3485" extrusionOk="0">
                  <a:moveTo>
                    <a:pt x="659" y="0"/>
                  </a:moveTo>
                  <a:cubicBezTo>
                    <a:pt x="536" y="0"/>
                    <a:pt x="438" y="98"/>
                    <a:pt x="438" y="218"/>
                  </a:cubicBezTo>
                  <a:lnTo>
                    <a:pt x="438" y="1257"/>
                  </a:lnTo>
                  <a:cubicBezTo>
                    <a:pt x="438" y="1536"/>
                    <a:pt x="261" y="1786"/>
                    <a:pt x="0" y="1876"/>
                  </a:cubicBezTo>
                  <a:cubicBezTo>
                    <a:pt x="337" y="2804"/>
                    <a:pt x="1478" y="3484"/>
                    <a:pt x="2836" y="3484"/>
                  </a:cubicBezTo>
                  <a:cubicBezTo>
                    <a:pt x="4198" y="3484"/>
                    <a:pt x="5335" y="2804"/>
                    <a:pt x="5675" y="1876"/>
                  </a:cubicBezTo>
                  <a:cubicBezTo>
                    <a:pt x="5411" y="1782"/>
                    <a:pt x="5234" y="1536"/>
                    <a:pt x="5234" y="1257"/>
                  </a:cubicBezTo>
                  <a:lnTo>
                    <a:pt x="5234" y="218"/>
                  </a:lnTo>
                  <a:cubicBezTo>
                    <a:pt x="5234" y="98"/>
                    <a:pt x="5136" y="0"/>
                    <a:pt x="5016"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6"/>
            <p:cNvSpPr/>
            <p:nvPr/>
          </p:nvSpPr>
          <p:spPr>
            <a:xfrm>
              <a:off x="7685818" y="2205964"/>
              <a:ext cx="125739" cy="39982"/>
            </a:xfrm>
            <a:custGeom>
              <a:avLst/>
              <a:gdLst/>
              <a:ahLst/>
              <a:cxnLst/>
              <a:rect l="l" t="t" r="r" b="b"/>
              <a:pathLst>
                <a:path w="4796" h="1525" extrusionOk="0">
                  <a:moveTo>
                    <a:pt x="221" y="1"/>
                  </a:moveTo>
                  <a:cubicBezTo>
                    <a:pt x="98" y="1"/>
                    <a:pt x="0" y="99"/>
                    <a:pt x="0" y="218"/>
                  </a:cubicBezTo>
                  <a:lnTo>
                    <a:pt x="0" y="359"/>
                  </a:lnTo>
                  <a:cubicBezTo>
                    <a:pt x="611" y="1136"/>
                    <a:pt x="1505" y="1525"/>
                    <a:pt x="2399" y="1525"/>
                  </a:cubicBezTo>
                  <a:cubicBezTo>
                    <a:pt x="3294" y="1525"/>
                    <a:pt x="4187" y="1136"/>
                    <a:pt x="4796" y="359"/>
                  </a:cubicBezTo>
                  <a:lnTo>
                    <a:pt x="4796" y="218"/>
                  </a:lnTo>
                  <a:cubicBezTo>
                    <a:pt x="4796" y="99"/>
                    <a:pt x="4698" y="1"/>
                    <a:pt x="4578"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6"/>
            <p:cNvSpPr/>
            <p:nvPr/>
          </p:nvSpPr>
          <p:spPr>
            <a:xfrm>
              <a:off x="7651551" y="2051674"/>
              <a:ext cx="194298" cy="154421"/>
            </a:xfrm>
            <a:custGeom>
              <a:avLst/>
              <a:gdLst/>
              <a:ahLst/>
              <a:cxnLst/>
              <a:rect l="l" t="t" r="r" b="b"/>
              <a:pathLst>
                <a:path w="7411" h="5890" extrusionOk="0">
                  <a:moveTo>
                    <a:pt x="873" y="0"/>
                  </a:moveTo>
                  <a:lnTo>
                    <a:pt x="873" y="2181"/>
                  </a:lnTo>
                  <a:lnTo>
                    <a:pt x="547" y="2181"/>
                  </a:lnTo>
                  <a:cubicBezTo>
                    <a:pt x="246" y="2181"/>
                    <a:pt x="0" y="2423"/>
                    <a:pt x="0" y="2724"/>
                  </a:cubicBezTo>
                  <a:cubicBezTo>
                    <a:pt x="0" y="3025"/>
                    <a:pt x="246" y="3271"/>
                    <a:pt x="547" y="3271"/>
                  </a:cubicBezTo>
                  <a:lnTo>
                    <a:pt x="884" y="3271"/>
                  </a:lnTo>
                  <a:cubicBezTo>
                    <a:pt x="992" y="4745"/>
                    <a:pt x="2224" y="5889"/>
                    <a:pt x="3705" y="5889"/>
                  </a:cubicBezTo>
                  <a:cubicBezTo>
                    <a:pt x="5186" y="5889"/>
                    <a:pt x="6418" y="4745"/>
                    <a:pt x="6530" y="3271"/>
                  </a:cubicBezTo>
                  <a:lnTo>
                    <a:pt x="6867" y="3271"/>
                  </a:lnTo>
                  <a:cubicBezTo>
                    <a:pt x="7167" y="3271"/>
                    <a:pt x="7410" y="3025"/>
                    <a:pt x="7410" y="2724"/>
                  </a:cubicBezTo>
                  <a:cubicBezTo>
                    <a:pt x="7410" y="2423"/>
                    <a:pt x="7167" y="2181"/>
                    <a:pt x="6867" y="2181"/>
                  </a:cubicBezTo>
                  <a:lnTo>
                    <a:pt x="6541" y="2181"/>
                  </a:lnTo>
                  <a:lnTo>
                    <a:pt x="6541"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6"/>
            <p:cNvSpPr/>
            <p:nvPr/>
          </p:nvSpPr>
          <p:spPr>
            <a:xfrm>
              <a:off x="7649533" y="2051674"/>
              <a:ext cx="144930" cy="154369"/>
            </a:xfrm>
            <a:custGeom>
              <a:avLst/>
              <a:gdLst/>
              <a:ahLst/>
              <a:cxnLst/>
              <a:rect l="l" t="t" r="r" b="b"/>
              <a:pathLst>
                <a:path w="5528" h="5888" extrusionOk="0">
                  <a:moveTo>
                    <a:pt x="950" y="0"/>
                  </a:moveTo>
                  <a:lnTo>
                    <a:pt x="950" y="2181"/>
                  </a:lnTo>
                  <a:lnTo>
                    <a:pt x="642" y="2181"/>
                  </a:lnTo>
                  <a:cubicBezTo>
                    <a:pt x="639" y="2181"/>
                    <a:pt x="636" y="2181"/>
                    <a:pt x="634" y="2181"/>
                  </a:cubicBezTo>
                  <a:cubicBezTo>
                    <a:pt x="387" y="2181"/>
                    <a:pt x="170" y="2339"/>
                    <a:pt x="99" y="2576"/>
                  </a:cubicBezTo>
                  <a:cubicBezTo>
                    <a:pt x="1" y="2923"/>
                    <a:pt x="262" y="3267"/>
                    <a:pt x="624" y="3271"/>
                  </a:cubicBezTo>
                  <a:lnTo>
                    <a:pt x="961" y="3271"/>
                  </a:lnTo>
                  <a:cubicBezTo>
                    <a:pt x="1066" y="4766"/>
                    <a:pt x="2313" y="5887"/>
                    <a:pt x="3761" y="5887"/>
                  </a:cubicBezTo>
                  <a:cubicBezTo>
                    <a:pt x="3912" y="5887"/>
                    <a:pt x="4066" y="5875"/>
                    <a:pt x="4220" y="5850"/>
                  </a:cubicBezTo>
                  <a:cubicBezTo>
                    <a:pt x="2840" y="5636"/>
                    <a:pt x="1823" y="4448"/>
                    <a:pt x="1823" y="3054"/>
                  </a:cubicBezTo>
                  <a:lnTo>
                    <a:pt x="1823" y="1963"/>
                  </a:lnTo>
                  <a:cubicBezTo>
                    <a:pt x="1823" y="1359"/>
                    <a:pt x="2308" y="873"/>
                    <a:pt x="2909" y="873"/>
                  </a:cubicBezTo>
                  <a:lnTo>
                    <a:pt x="4872" y="873"/>
                  </a:lnTo>
                  <a:cubicBezTo>
                    <a:pt x="5234" y="873"/>
                    <a:pt x="5528" y="580"/>
                    <a:pt x="5528" y="218"/>
                  </a:cubicBezTo>
                  <a:lnTo>
                    <a:pt x="5528"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6"/>
            <p:cNvSpPr/>
            <p:nvPr/>
          </p:nvSpPr>
          <p:spPr>
            <a:xfrm>
              <a:off x="7660570" y="2001441"/>
              <a:ext cx="105421" cy="107701"/>
            </a:xfrm>
            <a:custGeom>
              <a:avLst/>
              <a:gdLst/>
              <a:ahLst/>
              <a:cxnLst/>
              <a:rect l="l" t="t" r="r" b="b"/>
              <a:pathLst>
                <a:path w="4021" h="4108" extrusionOk="0">
                  <a:moveTo>
                    <a:pt x="1836" y="1"/>
                  </a:moveTo>
                  <a:cubicBezTo>
                    <a:pt x="743" y="229"/>
                    <a:pt x="0" y="1250"/>
                    <a:pt x="116" y="2362"/>
                  </a:cubicBezTo>
                  <a:lnTo>
                    <a:pt x="301" y="4108"/>
                  </a:lnTo>
                  <a:lnTo>
                    <a:pt x="525" y="4104"/>
                  </a:lnTo>
                  <a:cubicBezTo>
                    <a:pt x="764" y="4100"/>
                    <a:pt x="953" y="3905"/>
                    <a:pt x="953" y="3669"/>
                  </a:cubicBezTo>
                  <a:lnTo>
                    <a:pt x="953" y="2789"/>
                  </a:lnTo>
                  <a:cubicBezTo>
                    <a:pt x="953" y="2427"/>
                    <a:pt x="1246" y="2134"/>
                    <a:pt x="1608" y="2134"/>
                  </a:cubicBezTo>
                  <a:lnTo>
                    <a:pt x="4020" y="2134"/>
                  </a:lnTo>
                  <a:lnTo>
                    <a:pt x="1836" y="1"/>
                  </a:ln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6"/>
            <p:cNvSpPr/>
            <p:nvPr/>
          </p:nvSpPr>
          <p:spPr>
            <a:xfrm>
              <a:off x="7685818" y="2143121"/>
              <a:ext cx="125844" cy="85757"/>
            </a:xfrm>
            <a:custGeom>
              <a:avLst/>
              <a:gdLst/>
              <a:ahLst/>
              <a:cxnLst/>
              <a:rect l="l" t="t" r="r" b="b"/>
              <a:pathLst>
                <a:path w="4800" h="3271" extrusionOk="0">
                  <a:moveTo>
                    <a:pt x="4150" y="0"/>
                  </a:moveTo>
                  <a:cubicBezTo>
                    <a:pt x="4148" y="0"/>
                    <a:pt x="4146" y="0"/>
                    <a:pt x="4144" y="0"/>
                  </a:cubicBezTo>
                  <a:lnTo>
                    <a:pt x="656" y="0"/>
                  </a:lnTo>
                  <a:cubicBezTo>
                    <a:pt x="294" y="0"/>
                    <a:pt x="0" y="294"/>
                    <a:pt x="0" y="656"/>
                  </a:cubicBezTo>
                  <a:lnTo>
                    <a:pt x="0" y="873"/>
                  </a:lnTo>
                  <a:cubicBezTo>
                    <a:pt x="0" y="2199"/>
                    <a:pt x="1076" y="3271"/>
                    <a:pt x="2402" y="3271"/>
                  </a:cubicBezTo>
                  <a:cubicBezTo>
                    <a:pt x="3727" y="3271"/>
                    <a:pt x="4799" y="2199"/>
                    <a:pt x="4799" y="873"/>
                  </a:cubicBezTo>
                  <a:lnTo>
                    <a:pt x="4799" y="656"/>
                  </a:lnTo>
                  <a:cubicBezTo>
                    <a:pt x="4799" y="292"/>
                    <a:pt x="4509" y="0"/>
                    <a:pt x="4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6"/>
            <p:cNvSpPr/>
            <p:nvPr/>
          </p:nvSpPr>
          <p:spPr>
            <a:xfrm>
              <a:off x="7685739" y="2143121"/>
              <a:ext cx="77289" cy="85757"/>
            </a:xfrm>
            <a:custGeom>
              <a:avLst/>
              <a:gdLst/>
              <a:ahLst/>
              <a:cxnLst/>
              <a:rect l="l" t="t" r="r" b="b"/>
              <a:pathLst>
                <a:path w="2948" h="3271" extrusionOk="0">
                  <a:moveTo>
                    <a:pt x="659" y="0"/>
                  </a:moveTo>
                  <a:cubicBezTo>
                    <a:pt x="297" y="0"/>
                    <a:pt x="3" y="294"/>
                    <a:pt x="3" y="656"/>
                  </a:cubicBezTo>
                  <a:lnTo>
                    <a:pt x="3" y="873"/>
                  </a:lnTo>
                  <a:cubicBezTo>
                    <a:pt x="0" y="2227"/>
                    <a:pt x="1105" y="3271"/>
                    <a:pt x="2392" y="3271"/>
                  </a:cubicBezTo>
                  <a:cubicBezTo>
                    <a:pt x="2574" y="3271"/>
                    <a:pt x="2761" y="3250"/>
                    <a:pt x="2948" y="3205"/>
                  </a:cubicBezTo>
                  <a:cubicBezTo>
                    <a:pt x="1861" y="2952"/>
                    <a:pt x="1094" y="1985"/>
                    <a:pt x="1094" y="869"/>
                  </a:cubicBezTo>
                  <a:lnTo>
                    <a:pt x="1094" y="656"/>
                  </a:lnTo>
                  <a:cubicBezTo>
                    <a:pt x="1094" y="294"/>
                    <a:pt x="1387" y="0"/>
                    <a:pt x="1749" y="0"/>
                  </a:cubicBez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6"/>
            <p:cNvSpPr/>
            <p:nvPr/>
          </p:nvSpPr>
          <p:spPr>
            <a:xfrm>
              <a:off x="7663035" y="1988804"/>
              <a:ext cx="174058" cy="120338"/>
            </a:xfrm>
            <a:custGeom>
              <a:avLst/>
              <a:gdLst/>
              <a:ahLst/>
              <a:cxnLst/>
              <a:rect l="l" t="t" r="r" b="b"/>
              <a:pathLst>
                <a:path w="6639" h="4590" extrusionOk="0">
                  <a:moveTo>
                    <a:pt x="435" y="1"/>
                  </a:moveTo>
                  <a:lnTo>
                    <a:pt x="435" y="1"/>
                  </a:lnTo>
                  <a:cubicBezTo>
                    <a:pt x="435" y="1"/>
                    <a:pt x="0" y="2616"/>
                    <a:pt x="3923" y="2616"/>
                  </a:cubicBezTo>
                  <a:lnTo>
                    <a:pt x="5009" y="2616"/>
                  </a:lnTo>
                  <a:cubicBezTo>
                    <a:pt x="5371" y="2616"/>
                    <a:pt x="5665" y="2909"/>
                    <a:pt x="5665" y="3271"/>
                  </a:cubicBezTo>
                  <a:lnTo>
                    <a:pt x="5665" y="4151"/>
                  </a:lnTo>
                  <a:cubicBezTo>
                    <a:pt x="5665" y="4387"/>
                    <a:pt x="5853" y="4582"/>
                    <a:pt x="6092" y="4586"/>
                  </a:cubicBezTo>
                  <a:lnTo>
                    <a:pt x="6317" y="4590"/>
                  </a:lnTo>
                  <a:lnTo>
                    <a:pt x="6501" y="2844"/>
                  </a:lnTo>
                  <a:cubicBezTo>
                    <a:pt x="6639" y="1558"/>
                    <a:pt x="5628" y="436"/>
                    <a:pt x="4335" y="436"/>
                  </a:cubicBezTo>
                  <a:lnTo>
                    <a:pt x="2177" y="436"/>
                  </a:lnTo>
                  <a:cubicBezTo>
                    <a:pt x="1525" y="436"/>
                    <a:pt x="761" y="327"/>
                    <a:pt x="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6"/>
            <p:cNvSpPr/>
            <p:nvPr/>
          </p:nvSpPr>
          <p:spPr>
            <a:xfrm>
              <a:off x="7709073" y="2109221"/>
              <a:ext cx="10671" cy="16386"/>
            </a:xfrm>
            <a:custGeom>
              <a:avLst/>
              <a:gdLst/>
              <a:ahLst/>
              <a:cxnLst/>
              <a:rect l="l" t="t" r="r" b="b"/>
              <a:pathLst>
                <a:path w="407" h="625" extrusionOk="0">
                  <a:moveTo>
                    <a:pt x="204" y="0"/>
                  </a:moveTo>
                  <a:cubicBezTo>
                    <a:pt x="91" y="0"/>
                    <a:pt x="1" y="91"/>
                    <a:pt x="1" y="203"/>
                  </a:cubicBezTo>
                  <a:lnTo>
                    <a:pt x="1" y="420"/>
                  </a:lnTo>
                  <a:cubicBezTo>
                    <a:pt x="1" y="556"/>
                    <a:pt x="102" y="624"/>
                    <a:pt x="204" y="624"/>
                  </a:cubicBezTo>
                  <a:cubicBezTo>
                    <a:pt x="305" y="624"/>
                    <a:pt x="406" y="556"/>
                    <a:pt x="406" y="420"/>
                  </a:cubicBezTo>
                  <a:lnTo>
                    <a:pt x="406" y="203"/>
                  </a:lnTo>
                  <a:cubicBezTo>
                    <a:pt x="406" y="91"/>
                    <a:pt x="31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6"/>
            <p:cNvSpPr/>
            <p:nvPr/>
          </p:nvSpPr>
          <p:spPr>
            <a:xfrm>
              <a:off x="7777631" y="2109221"/>
              <a:ext cx="10671" cy="16386"/>
            </a:xfrm>
            <a:custGeom>
              <a:avLst/>
              <a:gdLst/>
              <a:ahLst/>
              <a:cxnLst/>
              <a:rect l="l" t="t" r="r" b="b"/>
              <a:pathLst>
                <a:path w="407" h="625" extrusionOk="0">
                  <a:moveTo>
                    <a:pt x="203" y="0"/>
                  </a:moveTo>
                  <a:cubicBezTo>
                    <a:pt x="91" y="0"/>
                    <a:pt x="1" y="91"/>
                    <a:pt x="1" y="203"/>
                  </a:cubicBezTo>
                  <a:lnTo>
                    <a:pt x="1" y="420"/>
                  </a:lnTo>
                  <a:cubicBezTo>
                    <a:pt x="1" y="556"/>
                    <a:pt x="102" y="624"/>
                    <a:pt x="203" y="624"/>
                  </a:cubicBezTo>
                  <a:cubicBezTo>
                    <a:pt x="305" y="624"/>
                    <a:pt x="406" y="556"/>
                    <a:pt x="406" y="420"/>
                  </a:cubicBezTo>
                  <a:lnTo>
                    <a:pt x="406" y="203"/>
                  </a:lnTo>
                  <a:cubicBezTo>
                    <a:pt x="406" y="91"/>
                    <a:pt x="316"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6"/>
            <p:cNvSpPr/>
            <p:nvPr/>
          </p:nvSpPr>
          <p:spPr>
            <a:xfrm>
              <a:off x="7723912" y="2160555"/>
              <a:ext cx="49630" cy="16491"/>
            </a:xfrm>
            <a:custGeom>
              <a:avLst/>
              <a:gdLst/>
              <a:ahLst/>
              <a:cxnLst/>
              <a:rect l="l" t="t" r="r" b="b"/>
              <a:pathLst>
                <a:path w="1893" h="629" extrusionOk="0">
                  <a:moveTo>
                    <a:pt x="293" y="0"/>
                  </a:moveTo>
                  <a:cubicBezTo>
                    <a:pt x="136" y="0"/>
                    <a:pt x="1" y="205"/>
                    <a:pt x="148" y="353"/>
                  </a:cubicBezTo>
                  <a:cubicBezTo>
                    <a:pt x="326" y="527"/>
                    <a:pt x="623" y="628"/>
                    <a:pt x="945" y="628"/>
                  </a:cubicBezTo>
                  <a:cubicBezTo>
                    <a:pt x="1271" y="628"/>
                    <a:pt x="1568" y="523"/>
                    <a:pt x="1742" y="353"/>
                  </a:cubicBezTo>
                  <a:cubicBezTo>
                    <a:pt x="1892" y="205"/>
                    <a:pt x="1758" y="0"/>
                    <a:pt x="1599" y="0"/>
                  </a:cubicBezTo>
                  <a:cubicBezTo>
                    <a:pt x="1551" y="0"/>
                    <a:pt x="1501" y="19"/>
                    <a:pt x="1456" y="63"/>
                  </a:cubicBezTo>
                  <a:cubicBezTo>
                    <a:pt x="1383" y="136"/>
                    <a:pt x="1202" y="223"/>
                    <a:pt x="945" y="223"/>
                  </a:cubicBezTo>
                  <a:cubicBezTo>
                    <a:pt x="688" y="223"/>
                    <a:pt x="510" y="136"/>
                    <a:pt x="434" y="63"/>
                  </a:cubicBezTo>
                  <a:cubicBezTo>
                    <a:pt x="390" y="19"/>
                    <a:pt x="340"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6"/>
            <p:cNvSpPr/>
            <p:nvPr/>
          </p:nvSpPr>
          <p:spPr>
            <a:xfrm>
              <a:off x="7701574" y="2092023"/>
              <a:ext cx="25667" cy="10749"/>
            </a:xfrm>
            <a:custGeom>
              <a:avLst/>
              <a:gdLst/>
              <a:ahLst/>
              <a:cxnLst/>
              <a:rect l="l" t="t" r="r" b="b"/>
              <a:pathLst>
                <a:path w="979" h="410" extrusionOk="0">
                  <a:moveTo>
                    <a:pt x="272" y="1"/>
                  </a:moveTo>
                  <a:cubicBezTo>
                    <a:pt x="1" y="1"/>
                    <a:pt x="1" y="410"/>
                    <a:pt x="272" y="410"/>
                  </a:cubicBezTo>
                  <a:lnTo>
                    <a:pt x="707" y="410"/>
                  </a:lnTo>
                  <a:cubicBezTo>
                    <a:pt x="979" y="410"/>
                    <a:pt x="979"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6"/>
            <p:cNvSpPr/>
            <p:nvPr/>
          </p:nvSpPr>
          <p:spPr>
            <a:xfrm>
              <a:off x="7770133" y="2092023"/>
              <a:ext cx="25667" cy="10749"/>
            </a:xfrm>
            <a:custGeom>
              <a:avLst/>
              <a:gdLst/>
              <a:ahLst/>
              <a:cxnLst/>
              <a:rect l="l" t="t" r="r" b="b"/>
              <a:pathLst>
                <a:path w="979" h="410" extrusionOk="0">
                  <a:moveTo>
                    <a:pt x="272" y="1"/>
                  </a:moveTo>
                  <a:cubicBezTo>
                    <a:pt x="1" y="1"/>
                    <a:pt x="1" y="410"/>
                    <a:pt x="272" y="410"/>
                  </a:cubicBezTo>
                  <a:lnTo>
                    <a:pt x="710" y="410"/>
                  </a:lnTo>
                  <a:cubicBezTo>
                    <a:pt x="978" y="410"/>
                    <a:pt x="978"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6"/>
            <p:cNvSpPr/>
            <p:nvPr/>
          </p:nvSpPr>
          <p:spPr>
            <a:xfrm>
              <a:off x="7606352" y="1983508"/>
              <a:ext cx="285063" cy="364869"/>
            </a:xfrm>
            <a:custGeom>
              <a:avLst/>
              <a:gdLst/>
              <a:ahLst/>
              <a:cxnLst/>
              <a:rect l="l" t="t" r="r" b="b"/>
              <a:pathLst>
                <a:path w="10873" h="13917" extrusionOk="0">
                  <a:moveTo>
                    <a:pt x="2792" y="576"/>
                  </a:moveTo>
                  <a:cubicBezTo>
                    <a:pt x="2955" y="652"/>
                    <a:pt x="3126" y="706"/>
                    <a:pt x="3303" y="743"/>
                  </a:cubicBezTo>
                  <a:cubicBezTo>
                    <a:pt x="3644" y="811"/>
                    <a:pt x="3991" y="844"/>
                    <a:pt x="4339" y="844"/>
                  </a:cubicBezTo>
                  <a:lnTo>
                    <a:pt x="6497" y="844"/>
                  </a:lnTo>
                  <a:cubicBezTo>
                    <a:pt x="7667" y="844"/>
                    <a:pt x="8584" y="1858"/>
                    <a:pt x="8460" y="3024"/>
                  </a:cubicBezTo>
                  <a:lnTo>
                    <a:pt x="8297" y="4578"/>
                  </a:lnTo>
                  <a:lnTo>
                    <a:pt x="8261" y="4578"/>
                  </a:lnTo>
                  <a:cubicBezTo>
                    <a:pt x="8134" y="4574"/>
                    <a:pt x="8029" y="4473"/>
                    <a:pt x="8029" y="4346"/>
                  </a:cubicBezTo>
                  <a:lnTo>
                    <a:pt x="8029" y="3473"/>
                  </a:lnTo>
                  <a:cubicBezTo>
                    <a:pt x="8029" y="2999"/>
                    <a:pt x="7646" y="2615"/>
                    <a:pt x="7175" y="2615"/>
                  </a:cubicBezTo>
                  <a:lnTo>
                    <a:pt x="6085" y="2615"/>
                  </a:lnTo>
                  <a:cubicBezTo>
                    <a:pt x="4726" y="2615"/>
                    <a:pt x="3767" y="2296"/>
                    <a:pt x="3234" y="1673"/>
                  </a:cubicBezTo>
                  <a:cubicBezTo>
                    <a:pt x="2974" y="1365"/>
                    <a:pt x="2818" y="982"/>
                    <a:pt x="2792" y="576"/>
                  </a:cubicBezTo>
                  <a:close/>
                  <a:moveTo>
                    <a:pt x="2742" y="1691"/>
                  </a:moveTo>
                  <a:cubicBezTo>
                    <a:pt x="2796" y="1775"/>
                    <a:pt x="2854" y="1854"/>
                    <a:pt x="2919" y="1930"/>
                  </a:cubicBezTo>
                  <a:cubicBezTo>
                    <a:pt x="3531" y="2655"/>
                    <a:pt x="4596" y="3017"/>
                    <a:pt x="6085" y="3017"/>
                  </a:cubicBezTo>
                  <a:lnTo>
                    <a:pt x="7175" y="3017"/>
                  </a:lnTo>
                  <a:cubicBezTo>
                    <a:pt x="7421" y="3021"/>
                    <a:pt x="7624" y="3220"/>
                    <a:pt x="7624" y="3470"/>
                  </a:cubicBezTo>
                  <a:lnTo>
                    <a:pt x="7624" y="4343"/>
                  </a:lnTo>
                  <a:cubicBezTo>
                    <a:pt x="7624" y="4694"/>
                    <a:pt x="7910" y="4980"/>
                    <a:pt x="8265" y="4984"/>
                  </a:cubicBezTo>
                  <a:lnTo>
                    <a:pt x="8591" y="4984"/>
                  </a:lnTo>
                  <a:cubicBezTo>
                    <a:pt x="8794" y="4984"/>
                    <a:pt x="8949" y="5157"/>
                    <a:pt x="8928" y="5360"/>
                  </a:cubicBezTo>
                  <a:cubicBezTo>
                    <a:pt x="8913" y="5530"/>
                    <a:pt x="8747" y="5664"/>
                    <a:pt x="8558" y="5664"/>
                  </a:cubicBezTo>
                  <a:lnTo>
                    <a:pt x="8468" y="5664"/>
                  </a:lnTo>
                  <a:lnTo>
                    <a:pt x="8468" y="5657"/>
                  </a:lnTo>
                  <a:cubicBezTo>
                    <a:pt x="8468" y="5541"/>
                    <a:pt x="8377" y="5451"/>
                    <a:pt x="8265" y="5451"/>
                  </a:cubicBezTo>
                  <a:cubicBezTo>
                    <a:pt x="8153" y="5451"/>
                    <a:pt x="8062" y="5541"/>
                    <a:pt x="8062" y="5657"/>
                  </a:cubicBezTo>
                  <a:cubicBezTo>
                    <a:pt x="8062" y="5903"/>
                    <a:pt x="8026" y="6150"/>
                    <a:pt x="7957" y="6389"/>
                  </a:cubicBezTo>
                  <a:cubicBezTo>
                    <a:pt x="7816" y="6081"/>
                    <a:pt x="7512" y="5882"/>
                    <a:pt x="7175" y="5882"/>
                  </a:cubicBezTo>
                  <a:lnTo>
                    <a:pt x="3687" y="5882"/>
                  </a:lnTo>
                  <a:cubicBezTo>
                    <a:pt x="3350" y="5882"/>
                    <a:pt x="3046" y="6081"/>
                    <a:pt x="2905" y="6389"/>
                  </a:cubicBezTo>
                  <a:cubicBezTo>
                    <a:pt x="2836" y="6150"/>
                    <a:pt x="2800" y="5900"/>
                    <a:pt x="2800" y="5654"/>
                  </a:cubicBezTo>
                  <a:cubicBezTo>
                    <a:pt x="2800" y="5518"/>
                    <a:pt x="2698" y="5450"/>
                    <a:pt x="2597" y="5450"/>
                  </a:cubicBezTo>
                  <a:cubicBezTo>
                    <a:pt x="2495" y="5450"/>
                    <a:pt x="2394" y="5518"/>
                    <a:pt x="2394" y="5654"/>
                  </a:cubicBezTo>
                  <a:lnTo>
                    <a:pt x="2394" y="5664"/>
                  </a:lnTo>
                  <a:lnTo>
                    <a:pt x="2271" y="5664"/>
                  </a:lnTo>
                  <a:cubicBezTo>
                    <a:pt x="2068" y="5664"/>
                    <a:pt x="1909" y="5491"/>
                    <a:pt x="1930" y="5288"/>
                  </a:cubicBezTo>
                  <a:cubicBezTo>
                    <a:pt x="1949" y="5118"/>
                    <a:pt x="2112" y="4984"/>
                    <a:pt x="2300" y="4984"/>
                  </a:cubicBezTo>
                  <a:lnTo>
                    <a:pt x="2597" y="4984"/>
                  </a:lnTo>
                  <a:cubicBezTo>
                    <a:pt x="2952" y="4984"/>
                    <a:pt x="3238" y="4697"/>
                    <a:pt x="3238" y="4343"/>
                  </a:cubicBezTo>
                  <a:lnTo>
                    <a:pt x="3238" y="3256"/>
                  </a:lnTo>
                  <a:cubicBezTo>
                    <a:pt x="3238" y="3173"/>
                    <a:pt x="3281" y="3097"/>
                    <a:pt x="3354" y="3057"/>
                  </a:cubicBezTo>
                  <a:cubicBezTo>
                    <a:pt x="3552" y="2941"/>
                    <a:pt x="3437" y="2671"/>
                    <a:pt x="3255" y="2671"/>
                  </a:cubicBezTo>
                  <a:cubicBezTo>
                    <a:pt x="3221" y="2671"/>
                    <a:pt x="3184" y="2680"/>
                    <a:pt x="3147" y="2702"/>
                  </a:cubicBezTo>
                  <a:cubicBezTo>
                    <a:pt x="2952" y="2818"/>
                    <a:pt x="2829" y="3028"/>
                    <a:pt x="2829" y="3256"/>
                  </a:cubicBezTo>
                  <a:lnTo>
                    <a:pt x="2829" y="4343"/>
                  </a:lnTo>
                  <a:cubicBezTo>
                    <a:pt x="2829" y="4469"/>
                    <a:pt x="2724" y="4574"/>
                    <a:pt x="2597" y="4574"/>
                  </a:cubicBezTo>
                  <a:lnTo>
                    <a:pt x="2561" y="4574"/>
                  </a:lnTo>
                  <a:lnTo>
                    <a:pt x="2398" y="3024"/>
                  </a:lnTo>
                  <a:cubicBezTo>
                    <a:pt x="2351" y="2553"/>
                    <a:pt x="2470" y="2079"/>
                    <a:pt x="2742" y="1691"/>
                  </a:cubicBezTo>
                  <a:close/>
                  <a:moveTo>
                    <a:pt x="7171" y="6291"/>
                  </a:moveTo>
                  <a:cubicBezTo>
                    <a:pt x="7421" y="6295"/>
                    <a:pt x="7620" y="6494"/>
                    <a:pt x="7624" y="6744"/>
                  </a:cubicBezTo>
                  <a:lnTo>
                    <a:pt x="7624" y="6961"/>
                  </a:lnTo>
                  <a:cubicBezTo>
                    <a:pt x="7624" y="8171"/>
                    <a:pt x="6642" y="9152"/>
                    <a:pt x="5429" y="9152"/>
                  </a:cubicBezTo>
                  <a:cubicBezTo>
                    <a:pt x="4219" y="9152"/>
                    <a:pt x="3238" y="8171"/>
                    <a:pt x="3238" y="6961"/>
                  </a:cubicBezTo>
                  <a:lnTo>
                    <a:pt x="3238" y="6744"/>
                  </a:lnTo>
                  <a:cubicBezTo>
                    <a:pt x="3238" y="6494"/>
                    <a:pt x="3437" y="6295"/>
                    <a:pt x="3687" y="6291"/>
                  </a:cubicBezTo>
                  <a:close/>
                  <a:moveTo>
                    <a:pt x="2600" y="0"/>
                  </a:moveTo>
                  <a:cubicBezTo>
                    <a:pt x="2506" y="0"/>
                    <a:pt x="2416" y="65"/>
                    <a:pt x="2398" y="170"/>
                  </a:cubicBezTo>
                  <a:cubicBezTo>
                    <a:pt x="2354" y="551"/>
                    <a:pt x="2401" y="934"/>
                    <a:pt x="2539" y="1289"/>
                  </a:cubicBezTo>
                  <a:cubicBezTo>
                    <a:pt x="2126" y="1786"/>
                    <a:pt x="1930" y="2427"/>
                    <a:pt x="1996" y="3068"/>
                  </a:cubicBezTo>
                  <a:lnTo>
                    <a:pt x="2159" y="4592"/>
                  </a:lnTo>
                  <a:cubicBezTo>
                    <a:pt x="1825" y="4654"/>
                    <a:pt x="1561" y="4918"/>
                    <a:pt x="1528" y="5248"/>
                  </a:cubicBezTo>
                  <a:cubicBezTo>
                    <a:pt x="1481" y="5690"/>
                    <a:pt x="1829" y="6074"/>
                    <a:pt x="2275" y="6074"/>
                  </a:cubicBezTo>
                  <a:lnTo>
                    <a:pt x="2427" y="6074"/>
                  </a:lnTo>
                  <a:cubicBezTo>
                    <a:pt x="2485" y="6490"/>
                    <a:pt x="2626" y="6889"/>
                    <a:pt x="2847" y="7247"/>
                  </a:cubicBezTo>
                  <a:cubicBezTo>
                    <a:pt x="2887" y="7613"/>
                    <a:pt x="3006" y="7971"/>
                    <a:pt x="3194" y="8287"/>
                  </a:cubicBezTo>
                  <a:cubicBezTo>
                    <a:pt x="2988" y="8319"/>
                    <a:pt x="2836" y="8497"/>
                    <a:pt x="2832" y="8707"/>
                  </a:cubicBezTo>
                  <a:lnTo>
                    <a:pt x="2832" y="9746"/>
                  </a:lnTo>
                  <a:cubicBezTo>
                    <a:pt x="2836" y="9945"/>
                    <a:pt x="2706" y="10119"/>
                    <a:pt x="2517" y="10177"/>
                  </a:cubicBezTo>
                  <a:lnTo>
                    <a:pt x="1069" y="10623"/>
                  </a:lnTo>
                  <a:cubicBezTo>
                    <a:pt x="431" y="10815"/>
                    <a:pt x="0" y="11401"/>
                    <a:pt x="0" y="12068"/>
                  </a:cubicBezTo>
                  <a:lnTo>
                    <a:pt x="0" y="13716"/>
                  </a:lnTo>
                  <a:cubicBezTo>
                    <a:pt x="0" y="13850"/>
                    <a:pt x="102" y="13917"/>
                    <a:pt x="205" y="13917"/>
                  </a:cubicBezTo>
                  <a:cubicBezTo>
                    <a:pt x="307" y="13917"/>
                    <a:pt x="409" y="13850"/>
                    <a:pt x="409" y="13716"/>
                  </a:cubicBezTo>
                  <a:lnTo>
                    <a:pt x="409" y="12068"/>
                  </a:lnTo>
                  <a:cubicBezTo>
                    <a:pt x="406" y="11582"/>
                    <a:pt x="724" y="11151"/>
                    <a:pt x="1188" y="11010"/>
                  </a:cubicBezTo>
                  <a:lnTo>
                    <a:pt x="2514" y="10604"/>
                  </a:lnTo>
                  <a:cubicBezTo>
                    <a:pt x="2876" y="11528"/>
                    <a:pt x="4064" y="12176"/>
                    <a:pt x="5436" y="12176"/>
                  </a:cubicBezTo>
                  <a:cubicBezTo>
                    <a:pt x="5446" y="12176"/>
                    <a:pt x="5457" y="12176"/>
                    <a:pt x="5467" y="12176"/>
                  </a:cubicBezTo>
                  <a:cubicBezTo>
                    <a:pt x="5924" y="12176"/>
                    <a:pt x="6380" y="12097"/>
                    <a:pt x="6813" y="11945"/>
                  </a:cubicBezTo>
                  <a:cubicBezTo>
                    <a:pt x="7039" y="11860"/>
                    <a:pt x="6954" y="11546"/>
                    <a:pt x="6753" y="11546"/>
                  </a:cubicBezTo>
                  <a:cubicBezTo>
                    <a:pt x="6728" y="11546"/>
                    <a:pt x="6702" y="11550"/>
                    <a:pt x="6675" y="11561"/>
                  </a:cubicBezTo>
                  <a:cubicBezTo>
                    <a:pt x="6277" y="11698"/>
                    <a:pt x="5856" y="11771"/>
                    <a:pt x="5436" y="11771"/>
                  </a:cubicBezTo>
                  <a:cubicBezTo>
                    <a:pt x="4802" y="11771"/>
                    <a:pt x="4187" y="11615"/>
                    <a:pt x="3709" y="11332"/>
                  </a:cubicBezTo>
                  <a:cubicBezTo>
                    <a:pt x="3303" y="11097"/>
                    <a:pt x="3017" y="10786"/>
                    <a:pt x="2887" y="10441"/>
                  </a:cubicBezTo>
                  <a:cubicBezTo>
                    <a:pt x="3111" y="10282"/>
                    <a:pt x="3242" y="10021"/>
                    <a:pt x="3242" y="9746"/>
                  </a:cubicBezTo>
                  <a:lnTo>
                    <a:pt x="3242" y="8707"/>
                  </a:lnTo>
                  <a:cubicBezTo>
                    <a:pt x="3242" y="8696"/>
                    <a:pt x="3249" y="8692"/>
                    <a:pt x="3256" y="8692"/>
                  </a:cubicBezTo>
                  <a:lnTo>
                    <a:pt x="3495" y="8692"/>
                  </a:lnTo>
                  <a:cubicBezTo>
                    <a:pt x="4011" y="9273"/>
                    <a:pt x="4723" y="9564"/>
                    <a:pt x="5435" y="9564"/>
                  </a:cubicBezTo>
                  <a:cubicBezTo>
                    <a:pt x="6147" y="9564"/>
                    <a:pt x="6860" y="9273"/>
                    <a:pt x="7378" y="8692"/>
                  </a:cubicBezTo>
                  <a:lnTo>
                    <a:pt x="7613" y="8692"/>
                  </a:lnTo>
                  <a:cubicBezTo>
                    <a:pt x="7620" y="8692"/>
                    <a:pt x="7627" y="8696"/>
                    <a:pt x="7627" y="8707"/>
                  </a:cubicBezTo>
                  <a:lnTo>
                    <a:pt x="7627" y="9746"/>
                  </a:lnTo>
                  <a:cubicBezTo>
                    <a:pt x="7627" y="10021"/>
                    <a:pt x="7758" y="10282"/>
                    <a:pt x="7982" y="10441"/>
                  </a:cubicBezTo>
                  <a:cubicBezTo>
                    <a:pt x="7881" y="10706"/>
                    <a:pt x="7689" y="10949"/>
                    <a:pt x="7421" y="11159"/>
                  </a:cubicBezTo>
                  <a:cubicBezTo>
                    <a:pt x="7249" y="11293"/>
                    <a:pt x="7377" y="11527"/>
                    <a:pt x="7545" y="11527"/>
                  </a:cubicBezTo>
                  <a:cubicBezTo>
                    <a:pt x="7586" y="11527"/>
                    <a:pt x="7629" y="11514"/>
                    <a:pt x="7671" y="11481"/>
                  </a:cubicBezTo>
                  <a:cubicBezTo>
                    <a:pt x="7993" y="11231"/>
                    <a:pt x="8229" y="10930"/>
                    <a:pt x="8359" y="10604"/>
                  </a:cubicBezTo>
                  <a:lnTo>
                    <a:pt x="9681" y="11014"/>
                  </a:lnTo>
                  <a:cubicBezTo>
                    <a:pt x="10148" y="11151"/>
                    <a:pt x="10463" y="11582"/>
                    <a:pt x="10463" y="12068"/>
                  </a:cubicBezTo>
                  <a:lnTo>
                    <a:pt x="10463" y="13716"/>
                  </a:lnTo>
                  <a:cubicBezTo>
                    <a:pt x="10463" y="13850"/>
                    <a:pt x="10565" y="13917"/>
                    <a:pt x="10666" y="13917"/>
                  </a:cubicBezTo>
                  <a:cubicBezTo>
                    <a:pt x="10767" y="13917"/>
                    <a:pt x="10869" y="13850"/>
                    <a:pt x="10869" y="13716"/>
                  </a:cubicBezTo>
                  <a:lnTo>
                    <a:pt x="10869" y="12068"/>
                  </a:lnTo>
                  <a:cubicBezTo>
                    <a:pt x="10872" y="11401"/>
                    <a:pt x="10434" y="10815"/>
                    <a:pt x="9797" y="10623"/>
                  </a:cubicBezTo>
                  <a:lnTo>
                    <a:pt x="8348" y="10177"/>
                  </a:lnTo>
                  <a:cubicBezTo>
                    <a:pt x="8160" y="10119"/>
                    <a:pt x="8033" y="9942"/>
                    <a:pt x="8033" y="9746"/>
                  </a:cubicBezTo>
                  <a:lnTo>
                    <a:pt x="8033" y="8703"/>
                  </a:lnTo>
                  <a:cubicBezTo>
                    <a:pt x="8033" y="8493"/>
                    <a:pt x="7877" y="8316"/>
                    <a:pt x="7671" y="8287"/>
                  </a:cubicBezTo>
                  <a:cubicBezTo>
                    <a:pt x="7859" y="7968"/>
                    <a:pt x="7979" y="7613"/>
                    <a:pt x="8019" y="7247"/>
                  </a:cubicBezTo>
                  <a:cubicBezTo>
                    <a:pt x="8240" y="6889"/>
                    <a:pt x="8384" y="6490"/>
                    <a:pt x="8442" y="6074"/>
                  </a:cubicBezTo>
                  <a:lnTo>
                    <a:pt x="8562" y="6074"/>
                  </a:lnTo>
                  <a:cubicBezTo>
                    <a:pt x="8960" y="6074"/>
                    <a:pt x="9301" y="5780"/>
                    <a:pt x="9337" y="5400"/>
                  </a:cubicBezTo>
                  <a:cubicBezTo>
                    <a:pt x="9377" y="5005"/>
                    <a:pt x="9101" y="4647"/>
                    <a:pt x="8710" y="4585"/>
                  </a:cubicBezTo>
                  <a:lnTo>
                    <a:pt x="8870" y="3068"/>
                  </a:lnTo>
                  <a:cubicBezTo>
                    <a:pt x="9018" y="1662"/>
                    <a:pt x="7914" y="435"/>
                    <a:pt x="6501" y="435"/>
                  </a:cubicBezTo>
                  <a:lnTo>
                    <a:pt x="4343" y="435"/>
                  </a:lnTo>
                  <a:cubicBezTo>
                    <a:pt x="3589" y="435"/>
                    <a:pt x="2977" y="293"/>
                    <a:pt x="2745" y="62"/>
                  </a:cubicBezTo>
                  <a:cubicBezTo>
                    <a:pt x="2703" y="19"/>
                    <a:pt x="2651" y="0"/>
                    <a:pt x="2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3" name="Google Shape;1493;p36"/>
          <p:cNvGrpSpPr/>
          <p:nvPr/>
        </p:nvGrpSpPr>
        <p:grpSpPr>
          <a:xfrm>
            <a:off x="6500474" y="2558069"/>
            <a:ext cx="344160" cy="366981"/>
            <a:chOff x="5327187" y="1513402"/>
            <a:chExt cx="342243" cy="364974"/>
          </a:xfrm>
        </p:grpSpPr>
        <p:sp>
          <p:nvSpPr>
            <p:cNvPr id="1494" name="Google Shape;1494;p36"/>
            <p:cNvSpPr/>
            <p:nvPr/>
          </p:nvSpPr>
          <p:spPr>
            <a:xfrm>
              <a:off x="5328707" y="1518698"/>
              <a:ext cx="339123" cy="342899"/>
            </a:xfrm>
            <a:custGeom>
              <a:avLst/>
              <a:gdLst/>
              <a:ahLst/>
              <a:cxnLst/>
              <a:rect l="l" t="t" r="r" b="b"/>
              <a:pathLst>
                <a:path w="12935" h="13079" extrusionOk="0">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6"/>
            <p:cNvSpPr/>
            <p:nvPr/>
          </p:nvSpPr>
          <p:spPr>
            <a:xfrm>
              <a:off x="5328812" y="1518698"/>
              <a:ext cx="169522" cy="342899"/>
            </a:xfrm>
            <a:custGeom>
              <a:avLst/>
              <a:gdLst/>
              <a:ahLst/>
              <a:cxnLst/>
              <a:rect l="l" t="t" r="r" b="b"/>
              <a:pathLst>
                <a:path w="6466" h="13079" extrusionOk="0">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6"/>
            <p:cNvSpPr/>
            <p:nvPr/>
          </p:nvSpPr>
          <p:spPr>
            <a:xfrm>
              <a:off x="5366880" y="1724480"/>
              <a:ext cx="262857" cy="148627"/>
            </a:xfrm>
            <a:custGeom>
              <a:avLst/>
              <a:gdLst/>
              <a:ahLst/>
              <a:cxnLst/>
              <a:rect l="l" t="t" r="r" b="b"/>
              <a:pathLst>
                <a:path w="10026" h="5669" extrusionOk="0">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6"/>
            <p:cNvSpPr/>
            <p:nvPr/>
          </p:nvSpPr>
          <p:spPr>
            <a:xfrm>
              <a:off x="5366880" y="1782473"/>
              <a:ext cx="262857" cy="90634"/>
            </a:xfrm>
            <a:custGeom>
              <a:avLst/>
              <a:gdLst/>
              <a:ahLst/>
              <a:cxnLst/>
              <a:rect l="l" t="t" r="r" b="b"/>
              <a:pathLst>
                <a:path w="10026" h="3457" extrusionOk="0">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6"/>
            <p:cNvSpPr/>
            <p:nvPr/>
          </p:nvSpPr>
          <p:spPr>
            <a:xfrm>
              <a:off x="5464016" y="1724480"/>
              <a:ext cx="68585" cy="28551"/>
            </a:xfrm>
            <a:custGeom>
              <a:avLst/>
              <a:gdLst/>
              <a:ahLst/>
              <a:cxnLst/>
              <a:rect l="l" t="t" r="r" b="b"/>
              <a:pathLst>
                <a:path w="2616" h="1089" extrusionOk="0">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6"/>
            <p:cNvSpPr/>
            <p:nvPr/>
          </p:nvSpPr>
          <p:spPr>
            <a:xfrm>
              <a:off x="5423955" y="1564474"/>
              <a:ext cx="148627" cy="171410"/>
            </a:xfrm>
            <a:custGeom>
              <a:avLst/>
              <a:gdLst/>
              <a:ahLst/>
              <a:cxnLst/>
              <a:rect l="l" t="t" r="r" b="b"/>
              <a:pathLst>
                <a:path w="5669" h="6538" extrusionOk="0">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6"/>
            <p:cNvSpPr/>
            <p:nvPr/>
          </p:nvSpPr>
          <p:spPr>
            <a:xfrm>
              <a:off x="5423693" y="1564474"/>
              <a:ext cx="148889" cy="171436"/>
            </a:xfrm>
            <a:custGeom>
              <a:avLst/>
              <a:gdLst/>
              <a:ahLst/>
              <a:cxnLst/>
              <a:rect l="l" t="t" r="r" b="b"/>
              <a:pathLst>
                <a:path w="5679" h="6539" extrusionOk="0">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6"/>
            <p:cNvSpPr/>
            <p:nvPr/>
          </p:nvSpPr>
          <p:spPr>
            <a:xfrm>
              <a:off x="5498308" y="1518698"/>
              <a:ext cx="149938" cy="256014"/>
            </a:xfrm>
            <a:custGeom>
              <a:avLst/>
              <a:gdLst/>
              <a:ahLst/>
              <a:cxnLst/>
              <a:rect l="l" t="t" r="r" b="b"/>
              <a:pathLst>
                <a:path w="5719" h="9765" extrusionOk="0">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6"/>
            <p:cNvSpPr/>
            <p:nvPr/>
          </p:nvSpPr>
          <p:spPr>
            <a:xfrm>
              <a:off x="5348265" y="1518698"/>
              <a:ext cx="150069" cy="256014"/>
            </a:xfrm>
            <a:custGeom>
              <a:avLst/>
              <a:gdLst/>
              <a:ahLst/>
              <a:cxnLst/>
              <a:rect l="l" t="t" r="r" b="b"/>
              <a:pathLst>
                <a:path w="5724" h="9765" extrusionOk="0">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6"/>
            <p:cNvSpPr/>
            <p:nvPr/>
          </p:nvSpPr>
          <p:spPr>
            <a:xfrm>
              <a:off x="5473480" y="1684734"/>
              <a:ext cx="49604" cy="16491"/>
            </a:xfrm>
            <a:custGeom>
              <a:avLst/>
              <a:gdLst/>
              <a:ahLst/>
              <a:cxnLst/>
              <a:rect l="l" t="t" r="r" b="b"/>
              <a:pathLst>
                <a:path w="1892" h="629" extrusionOk="0">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6"/>
            <p:cNvSpPr/>
            <p:nvPr/>
          </p:nvSpPr>
          <p:spPr>
            <a:xfrm>
              <a:off x="5458615" y="1644805"/>
              <a:ext cx="10749" cy="16386"/>
            </a:xfrm>
            <a:custGeom>
              <a:avLst/>
              <a:gdLst/>
              <a:ahLst/>
              <a:cxnLst/>
              <a:rect l="l" t="t" r="r" b="b"/>
              <a:pathLst>
                <a:path w="410" h="625" extrusionOk="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6"/>
            <p:cNvSpPr/>
            <p:nvPr/>
          </p:nvSpPr>
          <p:spPr>
            <a:xfrm>
              <a:off x="5527252" y="1644805"/>
              <a:ext cx="10671" cy="16386"/>
            </a:xfrm>
            <a:custGeom>
              <a:avLst/>
              <a:gdLst/>
              <a:ahLst/>
              <a:cxnLst/>
              <a:rect l="l" t="t" r="r" b="b"/>
              <a:pathLst>
                <a:path w="407" h="625" extrusionOk="0">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6"/>
            <p:cNvSpPr/>
            <p:nvPr/>
          </p:nvSpPr>
          <p:spPr>
            <a:xfrm>
              <a:off x="5451117" y="1627711"/>
              <a:ext cx="25667" cy="10671"/>
            </a:xfrm>
            <a:custGeom>
              <a:avLst/>
              <a:gdLst/>
              <a:ahLst/>
              <a:cxnLst/>
              <a:rect l="l" t="t" r="r" b="b"/>
              <a:pathLst>
                <a:path w="979" h="407" extrusionOk="0">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6"/>
            <p:cNvSpPr/>
            <p:nvPr/>
          </p:nvSpPr>
          <p:spPr>
            <a:xfrm>
              <a:off x="5519754" y="1627711"/>
              <a:ext cx="25667" cy="10671"/>
            </a:xfrm>
            <a:custGeom>
              <a:avLst/>
              <a:gdLst/>
              <a:ahLst/>
              <a:cxnLst/>
              <a:rect l="l" t="t" r="r" b="b"/>
              <a:pathLst>
                <a:path w="979" h="407" extrusionOk="0">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6"/>
            <p:cNvSpPr/>
            <p:nvPr/>
          </p:nvSpPr>
          <p:spPr>
            <a:xfrm>
              <a:off x="5327187" y="1513402"/>
              <a:ext cx="342243" cy="364974"/>
            </a:xfrm>
            <a:custGeom>
              <a:avLst/>
              <a:gdLst/>
              <a:ahLst/>
              <a:cxnLst/>
              <a:rect l="l" t="t" r="r" b="b"/>
              <a:pathLst>
                <a:path w="13054" h="13921" extrusionOk="0">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36"/>
          <p:cNvGrpSpPr/>
          <p:nvPr/>
        </p:nvGrpSpPr>
        <p:grpSpPr>
          <a:xfrm>
            <a:off x="6945816" y="2556750"/>
            <a:ext cx="276404" cy="369538"/>
            <a:chOff x="8061252" y="2893623"/>
            <a:chExt cx="274864" cy="367517"/>
          </a:xfrm>
        </p:grpSpPr>
        <p:sp>
          <p:nvSpPr>
            <p:cNvPr id="1510" name="Google Shape;1510;p36"/>
            <p:cNvSpPr/>
            <p:nvPr/>
          </p:nvSpPr>
          <p:spPr>
            <a:xfrm>
              <a:off x="8066679" y="3092823"/>
              <a:ext cx="264089" cy="162863"/>
            </a:xfrm>
            <a:custGeom>
              <a:avLst/>
              <a:gdLst/>
              <a:ahLst/>
              <a:cxnLst/>
              <a:rect l="l" t="t" r="r" b="b"/>
              <a:pathLst>
                <a:path w="10073" h="6212" extrusionOk="0">
                  <a:moveTo>
                    <a:pt x="6262" y="1"/>
                  </a:moveTo>
                  <a:lnTo>
                    <a:pt x="3647" y="48"/>
                  </a:lnTo>
                  <a:lnTo>
                    <a:pt x="3665" y="1174"/>
                  </a:lnTo>
                  <a:cubicBezTo>
                    <a:pt x="3673" y="1543"/>
                    <a:pt x="3444" y="1877"/>
                    <a:pt x="3097" y="2003"/>
                  </a:cubicBezTo>
                  <a:lnTo>
                    <a:pt x="862" y="2836"/>
                  </a:lnTo>
                  <a:cubicBezTo>
                    <a:pt x="341" y="3032"/>
                    <a:pt x="0" y="3532"/>
                    <a:pt x="11" y="4086"/>
                  </a:cubicBezTo>
                  <a:lnTo>
                    <a:pt x="47" y="6212"/>
                  </a:lnTo>
                  <a:lnTo>
                    <a:pt x="10072" y="6042"/>
                  </a:lnTo>
                  <a:lnTo>
                    <a:pt x="10036" y="3912"/>
                  </a:lnTo>
                  <a:cubicBezTo>
                    <a:pt x="10025" y="3358"/>
                    <a:pt x="9667" y="2869"/>
                    <a:pt x="9141" y="2695"/>
                  </a:cubicBezTo>
                  <a:lnTo>
                    <a:pt x="6878" y="1938"/>
                  </a:lnTo>
                  <a:cubicBezTo>
                    <a:pt x="6527" y="1822"/>
                    <a:pt x="6287" y="1496"/>
                    <a:pt x="6280" y="1127"/>
                  </a:cubicBezTo>
                  <a:lnTo>
                    <a:pt x="6262" y="1"/>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6"/>
            <p:cNvSpPr/>
            <p:nvPr/>
          </p:nvSpPr>
          <p:spPr>
            <a:xfrm>
              <a:off x="8066574" y="3147618"/>
              <a:ext cx="264089" cy="108069"/>
            </a:xfrm>
            <a:custGeom>
              <a:avLst/>
              <a:gdLst/>
              <a:ahLst/>
              <a:cxnLst/>
              <a:rect l="l" t="t" r="r" b="b"/>
              <a:pathLst>
                <a:path w="10073" h="4122" extrusionOk="0">
                  <a:moveTo>
                    <a:pt x="7335" y="0"/>
                  </a:moveTo>
                  <a:lnTo>
                    <a:pt x="7146" y="489"/>
                  </a:lnTo>
                  <a:cubicBezTo>
                    <a:pt x="6784" y="1438"/>
                    <a:pt x="5958" y="2057"/>
                    <a:pt x="5028" y="2072"/>
                  </a:cubicBezTo>
                  <a:cubicBezTo>
                    <a:pt x="5014" y="2072"/>
                    <a:pt x="5000" y="2072"/>
                    <a:pt x="4986" y="2072"/>
                  </a:cubicBezTo>
                  <a:cubicBezTo>
                    <a:pt x="4075" y="2072"/>
                    <a:pt x="3243" y="1482"/>
                    <a:pt x="2854" y="562"/>
                  </a:cubicBezTo>
                  <a:lnTo>
                    <a:pt x="2655" y="80"/>
                  </a:lnTo>
                  <a:lnTo>
                    <a:pt x="863" y="746"/>
                  </a:lnTo>
                  <a:cubicBezTo>
                    <a:pt x="345" y="942"/>
                    <a:pt x="1" y="1442"/>
                    <a:pt x="11" y="1996"/>
                  </a:cubicBezTo>
                  <a:lnTo>
                    <a:pt x="48" y="4122"/>
                  </a:lnTo>
                  <a:lnTo>
                    <a:pt x="10073" y="3952"/>
                  </a:lnTo>
                  <a:lnTo>
                    <a:pt x="10036" y="1822"/>
                  </a:lnTo>
                  <a:cubicBezTo>
                    <a:pt x="10025" y="1268"/>
                    <a:pt x="9671" y="779"/>
                    <a:pt x="9145" y="605"/>
                  </a:cubicBezTo>
                  <a:lnTo>
                    <a:pt x="7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6"/>
            <p:cNvSpPr/>
            <p:nvPr/>
          </p:nvSpPr>
          <p:spPr>
            <a:xfrm>
              <a:off x="8162295" y="3092823"/>
              <a:ext cx="68847" cy="29180"/>
            </a:xfrm>
            <a:custGeom>
              <a:avLst/>
              <a:gdLst/>
              <a:ahLst/>
              <a:cxnLst/>
              <a:rect l="l" t="t" r="r" b="b"/>
              <a:pathLst>
                <a:path w="2626" h="1113" extrusionOk="0">
                  <a:moveTo>
                    <a:pt x="2615" y="1"/>
                  </a:moveTo>
                  <a:lnTo>
                    <a:pt x="0" y="48"/>
                  </a:lnTo>
                  <a:lnTo>
                    <a:pt x="11" y="859"/>
                  </a:lnTo>
                  <a:cubicBezTo>
                    <a:pt x="412" y="1026"/>
                    <a:pt x="839" y="1113"/>
                    <a:pt x="1274" y="1113"/>
                  </a:cubicBezTo>
                  <a:cubicBezTo>
                    <a:pt x="1291" y="1113"/>
                    <a:pt x="1308" y="1113"/>
                    <a:pt x="1326" y="1112"/>
                  </a:cubicBezTo>
                  <a:cubicBezTo>
                    <a:pt x="1775" y="1105"/>
                    <a:pt x="2220" y="1004"/>
                    <a:pt x="2626" y="812"/>
                  </a:cubicBezTo>
                  <a:lnTo>
                    <a:pt x="2615"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6"/>
            <p:cNvSpPr/>
            <p:nvPr/>
          </p:nvSpPr>
          <p:spPr>
            <a:xfrm>
              <a:off x="8119744" y="2949256"/>
              <a:ext cx="172852" cy="155706"/>
            </a:xfrm>
            <a:custGeom>
              <a:avLst/>
              <a:gdLst/>
              <a:ahLst/>
              <a:cxnLst/>
              <a:rect l="l" t="t" r="r" b="b"/>
              <a:pathLst>
                <a:path w="6593" h="5939" extrusionOk="0">
                  <a:moveTo>
                    <a:pt x="5669" y="1"/>
                  </a:moveTo>
                  <a:lnTo>
                    <a:pt x="1" y="102"/>
                  </a:lnTo>
                  <a:lnTo>
                    <a:pt x="55" y="3151"/>
                  </a:lnTo>
                  <a:cubicBezTo>
                    <a:pt x="77" y="4633"/>
                    <a:pt x="1239" y="5846"/>
                    <a:pt x="2717" y="5933"/>
                  </a:cubicBezTo>
                  <a:cubicBezTo>
                    <a:pt x="2776" y="5936"/>
                    <a:pt x="2834" y="5938"/>
                    <a:pt x="2892" y="5938"/>
                  </a:cubicBezTo>
                  <a:cubicBezTo>
                    <a:pt x="4296" y="5938"/>
                    <a:pt x="5499" y="4900"/>
                    <a:pt x="5690" y="3492"/>
                  </a:cubicBezTo>
                  <a:lnTo>
                    <a:pt x="6053" y="3485"/>
                  </a:lnTo>
                  <a:cubicBezTo>
                    <a:pt x="6353" y="3481"/>
                    <a:pt x="6592" y="3231"/>
                    <a:pt x="6589" y="2930"/>
                  </a:cubicBezTo>
                  <a:cubicBezTo>
                    <a:pt x="6585" y="2632"/>
                    <a:pt x="6339" y="2394"/>
                    <a:pt x="6041" y="2394"/>
                  </a:cubicBezTo>
                  <a:cubicBezTo>
                    <a:pt x="6039" y="2394"/>
                    <a:pt x="6037" y="2394"/>
                    <a:pt x="6035" y="2394"/>
                  </a:cubicBezTo>
                  <a:lnTo>
                    <a:pt x="5709" y="2402"/>
                  </a:lnTo>
                  <a:lnTo>
                    <a:pt x="5669" y="1"/>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6"/>
            <p:cNvSpPr/>
            <p:nvPr/>
          </p:nvSpPr>
          <p:spPr>
            <a:xfrm>
              <a:off x="8206445" y="3000538"/>
              <a:ext cx="51675" cy="18064"/>
            </a:xfrm>
            <a:custGeom>
              <a:avLst/>
              <a:gdLst/>
              <a:ahLst/>
              <a:cxnLst/>
              <a:rect l="l" t="t" r="r" b="b"/>
              <a:pathLst>
                <a:path w="1971" h="689" extrusionOk="0">
                  <a:moveTo>
                    <a:pt x="1960" y="0"/>
                  </a:moveTo>
                  <a:lnTo>
                    <a:pt x="0" y="36"/>
                  </a:lnTo>
                  <a:lnTo>
                    <a:pt x="11" y="688"/>
                  </a:lnTo>
                  <a:lnTo>
                    <a:pt x="1971" y="656"/>
                  </a:lnTo>
                  <a:lnTo>
                    <a:pt x="1960"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6"/>
            <p:cNvSpPr/>
            <p:nvPr/>
          </p:nvSpPr>
          <p:spPr>
            <a:xfrm>
              <a:off x="8119744" y="2949649"/>
              <a:ext cx="130406" cy="155260"/>
            </a:xfrm>
            <a:custGeom>
              <a:avLst/>
              <a:gdLst/>
              <a:ahLst/>
              <a:cxnLst/>
              <a:rect l="l" t="t" r="r" b="b"/>
              <a:pathLst>
                <a:path w="4974" h="5922" extrusionOk="0">
                  <a:moveTo>
                    <a:pt x="4973" y="0"/>
                  </a:moveTo>
                  <a:lnTo>
                    <a:pt x="1" y="87"/>
                  </a:lnTo>
                  <a:lnTo>
                    <a:pt x="55" y="3136"/>
                  </a:lnTo>
                  <a:cubicBezTo>
                    <a:pt x="80" y="4683"/>
                    <a:pt x="1341" y="5922"/>
                    <a:pt x="2885" y="5922"/>
                  </a:cubicBezTo>
                  <a:cubicBezTo>
                    <a:pt x="2902" y="5922"/>
                    <a:pt x="2920" y="5922"/>
                    <a:pt x="2938" y="5922"/>
                  </a:cubicBezTo>
                  <a:cubicBezTo>
                    <a:pt x="3083" y="5918"/>
                    <a:pt x="3228" y="5903"/>
                    <a:pt x="3369" y="5878"/>
                  </a:cubicBezTo>
                  <a:cubicBezTo>
                    <a:pt x="2384" y="5740"/>
                    <a:pt x="1544" y="5096"/>
                    <a:pt x="1152" y="4183"/>
                  </a:cubicBezTo>
                  <a:cubicBezTo>
                    <a:pt x="1029" y="3890"/>
                    <a:pt x="1142" y="3549"/>
                    <a:pt x="1413" y="3386"/>
                  </a:cubicBezTo>
                  <a:cubicBezTo>
                    <a:pt x="2279" y="2861"/>
                    <a:pt x="3311" y="2111"/>
                    <a:pt x="4256" y="1119"/>
                  </a:cubicBezTo>
                  <a:cubicBezTo>
                    <a:pt x="4564" y="797"/>
                    <a:pt x="4807" y="417"/>
                    <a:pt x="4973"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6"/>
            <p:cNvSpPr/>
            <p:nvPr/>
          </p:nvSpPr>
          <p:spPr>
            <a:xfrm>
              <a:off x="8216224" y="2909930"/>
              <a:ext cx="64679" cy="104975"/>
            </a:xfrm>
            <a:custGeom>
              <a:avLst/>
              <a:gdLst/>
              <a:ahLst/>
              <a:cxnLst/>
              <a:rect l="l" t="t" r="r" b="b"/>
              <a:pathLst>
                <a:path w="2467" h="4004" extrusionOk="0">
                  <a:moveTo>
                    <a:pt x="686" y="1"/>
                  </a:moveTo>
                  <a:cubicBezTo>
                    <a:pt x="675" y="1"/>
                    <a:pt x="663" y="1"/>
                    <a:pt x="652" y="1"/>
                  </a:cubicBezTo>
                  <a:lnTo>
                    <a:pt x="0" y="12"/>
                  </a:lnTo>
                  <a:lnTo>
                    <a:pt x="29" y="1754"/>
                  </a:lnTo>
                  <a:cubicBezTo>
                    <a:pt x="1082" y="3972"/>
                    <a:pt x="2392" y="4003"/>
                    <a:pt x="2464" y="4003"/>
                  </a:cubicBezTo>
                  <a:cubicBezTo>
                    <a:pt x="2466" y="4003"/>
                    <a:pt x="2467" y="4003"/>
                    <a:pt x="2467" y="4003"/>
                  </a:cubicBezTo>
                  <a:lnTo>
                    <a:pt x="2427" y="1714"/>
                  </a:lnTo>
                  <a:cubicBezTo>
                    <a:pt x="2409" y="762"/>
                    <a:pt x="1634"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6"/>
            <p:cNvSpPr/>
            <p:nvPr/>
          </p:nvSpPr>
          <p:spPr>
            <a:xfrm>
              <a:off x="8099740" y="2899024"/>
              <a:ext cx="138927" cy="146634"/>
            </a:xfrm>
            <a:custGeom>
              <a:avLst/>
              <a:gdLst/>
              <a:ahLst/>
              <a:cxnLst/>
              <a:rect l="l" t="t" r="r" b="b"/>
              <a:pathLst>
                <a:path w="5299" h="5593" extrusionOk="0">
                  <a:moveTo>
                    <a:pt x="4034" y="0"/>
                  </a:moveTo>
                  <a:cubicBezTo>
                    <a:pt x="4023" y="0"/>
                    <a:pt x="4012" y="0"/>
                    <a:pt x="4002" y="1"/>
                  </a:cubicBezTo>
                  <a:lnTo>
                    <a:pt x="3567" y="8"/>
                  </a:lnTo>
                  <a:cubicBezTo>
                    <a:pt x="1771" y="37"/>
                    <a:pt x="61" y="1591"/>
                    <a:pt x="94" y="3554"/>
                  </a:cubicBezTo>
                  <a:cubicBezTo>
                    <a:pt x="108" y="4437"/>
                    <a:pt x="61" y="5024"/>
                    <a:pt x="18" y="5361"/>
                  </a:cubicBezTo>
                  <a:cubicBezTo>
                    <a:pt x="0" y="5487"/>
                    <a:pt x="104" y="5592"/>
                    <a:pt x="222" y="5592"/>
                  </a:cubicBezTo>
                  <a:cubicBezTo>
                    <a:pt x="249" y="5592"/>
                    <a:pt x="277" y="5587"/>
                    <a:pt x="304" y="5574"/>
                  </a:cubicBezTo>
                  <a:cubicBezTo>
                    <a:pt x="1068" y="5234"/>
                    <a:pt x="2948" y="4285"/>
                    <a:pt x="4548" y="2601"/>
                  </a:cubicBezTo>
                  <a:cubicBezTo>
                    <a:pt x="4802" y="2333"/>
                    <a:pt x="5001" y="2018"/>
                    <a:pt x="5139" y="1674"/>
                  </a:cubicBezTo>
                  <a:cubicBezTo>
                    <a:pt x="5298" y="1268"/>
                    <a:pt x="5258" y="794"/>
                    <a:pt x="4987" y="450"/>
                  </a:cubicBezTo>
                  <a:cubicBezTo>
                    <a:pt x="4835" y="258"/>
                    <a:pt x="4624" y="120"/>
                    <a:pt x="4393" y="51"/>
                  </a:cubicBezTo>
                  <a:cubicBezTo>
                    <a:pt x="4277" y="18"/>
                    <a:pt x="4154" y="0"/>
                    <a:pt x="4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6"/>
            <p:cNvSpPr/>
            <p:nvPr/>
          </p:nvSpPr>
          <p:spPr>
            <a:xfrm>
              <a:off x="8061252" y="2893623"/>
              <a:ext cx="274864" cy="367517"/>
            </a:xfrm>
            <a:custGeom>
              <a:avLst/>
              <a:gdLst/>
              <a:ahLst/>
              <a:cxnLst/>
              <a:rect l="l" t="t" r="r" b="b"/>
              <a:pathLst>
                <a:path w="10484" h="14018" extrusionOk="0">
                  <a:moveTo>
                    <a:pt x="6096" y="3013"/>
                  </a:moveTo>
                  <a:cubicBezTo>
                    <a:pt x="6332" y="3347"/>
                    <a:pt x="6610" y="3644"/>
                    <a:pt x="6925" y="3901"/>
                  </a:cubicBezTo>
                  <a:lnTo>
                    <a:pt x="6621" y="3904"/>
                  </a:lnTo>
                  <a:lnTo>
                    <a:pt x="6183" y="3915"/>
                  </a:lnTo>
                  <a:lnTo>
                    <a:pt x="5531" y="3926"/>
                  </a:lnTo>
                  <a:cubicBezTo>
                    <a:pt x="5408" y="3926"/>
                    <a:pt x="5314" y="4038"/>
                    <a:pt x="5332" y="4162"/>
                  </a:cubicBezTo>
                  <a:lnTo>
                    <a:pt x="5336" y="4162"/>
                  </a:lnTo>
                  <a:lnTo>
                    <a:pt x="5372" y="4404"/>
                  </a:lnTo>
                  <a:cubicBezTo>
                    <a:pt x="5289" y="4375"/>
                    <a:pt x="5202" y="4360"/>
                    <a:pt x="5115" y="4360"/>
                  </a:cubicBezTo>
                  <a:cubicBezTo>
                    <a:pt x="5021" y="4360"/>
                    <a:pt x="4926" y="4377"/>
                    <a:pt x="4836" y="4411"/>
                  </a:cubicBezTo>
                  <a:lnTo>
                    <a:pt x="4865" y="4169"/>
                  </a:lnTo>
                  <a:cubicBezTo>
                    <a:pt x="4868" y="4154"/>
                    <a:pt x="4868" y="4140"/>
                    <a:pt x="4865" y="4125"/>
                  </a:cubicBezTo>
                  <a:cubicBezTo>
                    <a:pt x="5299" y="3781"/>
                    <a:pt x="5712" y="3412"/>
                    <a:pt x="6096" y="3013"/>
                  </a:cubicBezTo>
                  <a:close/>
                  <a:moveTo>
                    <a:pt x="7266" y="4303"/>
                  </a:moveTo>
                  <a:lnTo>
                    <a:pt x="7175" y="5034"/>
                  </a:lnTo>
                  <a:cubicBezTo>
                    <a:pt x="7146" y="5259"/>
                    <a:pt x="6962" y="5426"/>
                    <a:pt x="6737" y="5429"/>
                  </a:cubicBezTo>
                  <a:lnTo>
                    <a:pt x="6534" y="5433"/>
                  </a:lnTo>
                  <a:cubicBezTo>
                    <a:pt x="6532" y="5433"/>
                    <a:pt x="6529" y="5433"/>
                    <a:pt x="6526" y="5433"/>
                  </a:cubicBezTo>
                  <a:cubicBezTo>
                    <a:pt x="6232" y="5433"/>
                    <a:pt x="5972" y="5242"/>
                    <a:pt x="5886" y="4958"/>
                  </a:cubicBezTo>
                  <a:cubicBezTo>
                    <a:pt x="5875" y="4922"/>
                    <a:pt x="5868" y="4890"/>
                    <a:pt x="5861" y="4853"/>
                  </a:cubicBezTo>
                  <a:cubicBezTo>
                    <a:pt x="5835" y="4701"/>
                    <a:pt x="5777" y="4328"/>
                    <a:pt x="5777" y="4328"/>
                  </a:cubicBezTo>
                  <a:lnTo>
                    <a:pt x="6194" y="4321"/>
                  </a:lnTo>
                  <a:lnTo>
                    <a:pt x="6628" y="4314"/>
                  </a:lnTo>
                  <a:lnTo>
                    <a:pt x="7266" y="4303"/>
                  </a:lnTo>
                  <a:close/>
                  <a:moveTo>
                    <a:pt x="4419" y="4469"/>
                  </a:moveTo>
                  <a:lnTo>
                    <a:pt x="4365" y="4897"/>
                  </a:lnTo>
                  <a:cubicBezTo>
                    <a:pt x="4365" y="4908"/>
                    <a:pt x="4347" y="4995"/>
                    <a:pt x="4340" y="5013"/>
                  </a:cubicBezTo>
                  <a:cubicBezTo>
                    <a:pt x="4253" y="5288"/>
                    <a:pt x="3999" y="5476"/>
                    <a:pt x="3713" y="5480"/>
                  </a:cubicBezTo>
                  <a:lnTo>
                    <a:pt x="3510" y="5483"/>
                  </a:lnTo>
                  <a:cubicBezTo>
                    <a:pt x="3506" y="5484"/>
                    <a:pt x="3503" y="5484"/>
                    <a:pt x="3499" y="5484"/>
                  </a:cubicBezTo>
                  <a:cubicBezTo>
                    <a:pt x="3358" y="5484"/>
                    <a:pt x="3229" y="5419"/>
                    <a:pt x="3144" y="5302"/>
                  </a:cubicBezTo>
                  <a:lnTo>
                    <a:pt x="3228" y="5255"/>
                  </a:lnTo>
                  <a:cubicBezTo>
                    <a:pt x="3347" y="5183"/>
                    <a:pt x="3474" y="5107"/>
                    <a:pt x="3604" y="5024"/>
                  </a:cubicBezTo>
                  <a:lnTo>
                    <a:pt x="3604" y="5034"/>
                  </a:lnTo>
                  <a:cubicBezTo>
                    <a:pt x="3608" y="5144"/>
                    <a:pt x="3699" y="5234"/>
                    <a:pt x="3811" y="5234"/>
                  </a:cubicBezTo>
                  <a:cubicBezTo>
                    <a:pt x="3814" y="5234"/>
                    <a:pt x="3816" y="5234"/>
                    <a:pt x="3818" y="5234"/>
                  </a:cubicBezTo>
                  <a:cubicBezTo>
                    <a:pt x="3930" y="5226"/>
                    <a:pt x="4017" y="5132"/>
                    <a:pt x="4014" y="5020"/>
                  </a:cubicBezTo>
                  <a:lnTo>
                    <a:pt x="4006" y="4759"/>
                  </a:lnTo>
                  <a:cubicBezTo>
                    <a:pt x="4140" y="4669"/>
                    <a:pt x="4278" y="4571"/>
                    <a:pt x="4419" y="4469"/>
                  </a:cubicBezTo>
                  <a:close/>
                  <a:moveTo>
                    <a:pt x="5473" y="409"/>
                  </a:moveTo>
                  <a:cubicBezTo>
                    <a:pt x="5582" y="409"/>
                    <a:pt x="5694" y="424"/>
                    <a:pt x="5799" y="457"/>
                  </a:cubicBezTo>
                  <a:cubicBezTo>
                    <a:pt x="6259" y="591"/>
                    <a:pt x="6560" y="1036"/>
                    <a:pt x="6531" y="1543"/>
                  </a:cubicBezTo>
                  <a:cubicBezTo>
                    <a:pt x="6523" y="1685"/>
                    <a:pt x="6631" y="1760"/>
                    <a:pt x="6737" y="1760"/>
                  </a:cubicBezTo>
                  <a:cubicBezTo>
                    <a:pt x="6835" y="1760"/>
                    <a:pt x="6931" y="1698"/>
                    <a:pt x="6940" y="1568"/>
                  </a:cubicBezTo>
                  <a:cubicBezTo>
                    <a:pt x="6951" y="1319"/>
                    <a:pt x="6904" y="1069"/>
                    <a:pt x="6802" y="844"/>
                  </a:cubicBezTo>
                  <a:lnTo>
                    <a:pt x="6802" y="844"/>
                  </a:lnTo>
                  <a:cubicBezTo>
                    <a:pt x="7556" y="945"/>
                    <a:pt x="8121" y="1583"/>
                    <a:pt x="8135" y="2340"/>
                  </a:cubicBezTo>
                  <a:lnTo>
                    <a:pt x="8164" y="4176"/>
                  </a:lnTo>
                  <a:cubicBezTo>
                    <a:pt x="7758" y="4002"/>
                    <a:pt x="6958" y="3575"/>
                    <a:pt x="6382" y="2709"/>
                  </a:cubicBezTo>
                  <a:cubicBezTo>
                    <a:pt x="6444" y="2640"/>
                    <a:pt x="6505" y="2568"/>
                    <a:pt x="6567" y="2499"/>
                  </a:cubicBezTo>
                  <a:cubicBezTo>
                    <a:pt x="6699" y="2345"/>
                    <a:pt x="6560" y="2157"/>
                    <a:pt x="6406" y="2157"/>
                  </a:cubicBezTo>
                  <a:cubicBezTo>
                    <a:pt x="6354" y="2157"/>
                    <a:pt x="6301" y="2179"/>
                    <a:pt x="6255" y="2231"/>
                  </a:cubicBezTo>
                  <a:cubicBezTo>
                    <a:pt x="4618" y="4154"/>
                    <a:pt x="2496" y="5230"/>
                    <a:pt x="1688" y="5592"/>
                  </a:cubicBezTo>
                  <a:cubicBezTo>
                    <a:pt x="1732" y="5244"/>
                    <a:pt x="1779" y="4650"/>
                    <a:pt x="1765" y="3760"/>
                  </a:cubicBezTo>
                  <a:cubicBezTo>
                    <a:pt x="1750" y="2887"/>
                    <a:pt x="2101" y="2054"/>
                    <a:pt x="2753" y="1409"/>
                  </a:cubicBezTo>
                  <a:cubicBezTo>
                    <a:pt x="3380" y="793"/>
                    <a:pt x="4209" y="431"/>
                    <a:pt x="5035" y="417"/>
                  </a:cubicBezTo>
                  <a:lnTo>
                    <a:pt x="5473" y="409"/>
                  </a:lnTo>
                  <a:close/>
                  <a:moveTo>
                    <a:pt x="7668" y="4390"/>
                  </a:moveTo>
                  <a:lnTo>
                    <a:pt x="7758" y="4433"/>
                  </a:lnTo>
                  <a:cubicBezTo>
                    <a:pt x="7816" y="4604"/>
                    <a:pt x="7975" y="4723"/>
                    <a:pt x="8156" y="4723"/>
                  </a:cubicBezTo>
                  <a:cubicBezTo>
                    <a:pt x="8159" y="4723"/>
                    <a:pt x="8161" y="4723"/>
                    <a:pt x="8164" y="4723"/>
                  </a:cubicBezTo>
                  <a:lnTo>
                    <a:pt x="8273" y="4723"/>
                  </a:lnTo>
                  <a:cubicBezTo>
                    <a:pt x="8275" y="4723"/>
                    <a:pt x="8277" y="4723"/>
                    <a:pt x="8280" y="4723"/>
                  </a:cubicBezTo>
                  <a:cubicBezTo>
                    <a:pt x="8465" y="4723"/>
                    <a:pt x="8617" y="4870"/>
                    <a:pt x="8620" y="5056"/>
                  </a:cubicBezTo>
                  <a:cubicBezTo>
                    <a:pt x="8624" y="5244"/>
                    <a:pt x="8472" y="5400"/>
                    <a:pt x="8287" y="5404"/>
                  </a:cubicBezTo>
                  <a:lnTo>
                    <a:pt x="8153" y="5407"/>
                  </a:lnTo>
                  <a:cubicBezTo>
                    <a:pt x="8161" y="5265"/>
                    <a:pt x="8053" y="5191"/>
                    <a:pt x="7947" y="5191"/>
                  </a:cubicBezTo>
                  <a:cubicBezTo>
                    <a:pt x="7850" y="5191"/>
                    <a:pt x="7755" y="5253"/>
                    <a:pt x="7748" y="5382"/>
                  </a:cubicBezTo>
                  <a:cubicBezTo>
                    <a:pt x="7686" y="6385"/>
                    <a:pt x="7059" y="7269"/>
                    <a:pt x="6132" y="7653"/>
                  </a:cubicBezTo>
                  <a:cubicBezTo>
                    <a:pt x="5806" y="7789"/>
                    <a:pt x="5463" y="7856"/>
                    <a:pt x="5122" y="7856"/>
                  </a:cubicBezTo>
                  <a:cubicBezTo>
                    <a:pt x="4494" y="7856"/>
                    <a:pt x="3874" y="7630"/>
                    <a:pt x="3383" y="7200"/>
                  </a:cubicBezTo>
                  <a:cubicBezTo>
                    <a:pt x="2923" y="6798"/>
                    <a:pt x="2619" y="6248"/>
                    <a:pt x="2521" y="5643"/>
                  </a:cubicBezTo>
                  <a:cubicBezTo>
                    <a:pt x="2605" y="5599"/>
                    <a:pt x="2695" y="5552"/>
                    <a:pt x="2786" y="5505"/>
                  </a:cubicBezTo>
                  <a:cubicBezTo>
                    <a:pt x="2941" y="5746"/>
                    <a:pt x="3211" y="5893"/>
                    <a:pt x="3497" y="5893"/>
                  </a:cubicBezTo>
                  <a:cubicBezTo>
                    <a:pt x="3504" y="5893"/>
                    <a:pt x="3511" y="5893"/>
                    <a:pt x="3517" y="5893"/>
                  </a:cubicBezTo>
                  <a:lnTo>
                    <a:pt x="3720" y="5889"/>
                  </a:lnTo>
                  <a:cubicBezTo>
                    <a:pt x="4220" y="5878"/>
                    <a:pt x="4647" y="5527"/>
                    <a:pt x="4752" y="5038"/>
                  </a:cubicBezTo>
                  <a:cubicBezTo>
                    <a:pt x="4808" y="4858"/>
                    <a:pt x="4963" y="4767"/>
                    <a:pt x="5118" y="4767"/>
                  </a:cubicBezTo>
                  <a:cubicBezTo>
                    <a:pt x="5268" y="4767"/>
                    <a:pt x="5418" y="4852"/>
                    <a:pt x="5477" y="5024"/>
                  </a:cubicBezTo>
                  <a:cubicBezTo>
                    <a:pt x="5599" y="5506"/>
                    <a:pt x="6037" y="5842"/>
                    <a:pt x="6534" y="5842"/>
                  </a:cubicBezTo>
                  <a:cubicBezTo>
                    <a:pt x="6536" y="5842"/>
                    <a:pt x="6539" y="5842"/>
                    <a:pt x="6542" y="5842"/>
                  </a:cubicBezTo>
                  <a:lnTo>
                    <a:pt x="6744" y="5838"/>
                  </a:lnTo>
                  <a:cubicBezTo>
                    <a:pt x="7168" y="5828"/>
                    <a:pt x="7527" y="5509"/>
                    <a:pt x="7581" y="5085"/>
                  </a:cubicBezTo>
                  <a:lnTo>
                    <a:pt x="7668" y="4390"/>
                  </a:lnTo>
                  <a:close/>
                  <a:moveTo>
                    <a:pt x="6270" y="8037"/>
                  </a:moveTo>
                  <a:lnTo>
                    <a:pt x="6284" y="8729"/>
                  </a:lnTo>
                  <a:cubicBezTo>
                    <a:pt x="6292" y="9185"/>
                    <a:pt x="6585" y="9587"/>
                    <a:pt x="7020" y="9732"/>
                  </a:cubicBezTo>
                  <a:lnTo>
                    <a:pt x="7338" y="9840"/>
                  </a:lnTo>
                  <a:lnTo>
                    <a:pt x="7165" y="10253"/>
                  </a:lnTo>
                  <a:cubicBezTo>
                    <a:pt x="6835" y="11032"/>
                    <a:pt x="6074" y="11546"/>
                    <a:pt x="5227" y="11561"/>
                  </a:cubicBezTo>
                  <a:cubicBezTo>
                    <a:pt x="5215" y="11561"/>
                    <a:pt x="5202" y="11561"/>
                    <a:pt x="5190" y="11561"/>
                  </a:cubicBezTo>
                  <a:cubicBezTo>
                    <a:pt x="4357" y="11561"/>
                    <a:pt x="3599" y="11079"/>
                    <a:pt x="3249" y="10322"/>
                  </a:cubicBezTo>
                  <a:lnTo>
                    <a:pt x="3057" y="9913"/>
                  </a:lnTo>
                  <a:lnTo>
                    <a:pt x="3376" y="9793"/>
                  </a:lnTo>
                  <a:cubicBezTo>
                    <a:pt x="3804" y="9634"/>
                    <a:pt x="4082" y="9225"/>
                    <a:pt x="4075" y="8768"/>
                  </a:cubicBezTo>
                  <a:lnTo>
                    <a:pt x="4064" y="8073"/>
                  </a:lnTo>
                  <a:lnTo>
                    <a:pt x="4064" y="8073"/>
                  </a:lnTo>
                  <a:cubicBezTo>
                    <a:pt x="4405" y="8199"/>
                    <a:pt x="4762" y="8262"/>
                    <a:pt x="5119" y="8262"/>
                  </a:cubicBezTo>
                  <a:cubicBezTo>
                    <a:pt x="5511" y="8262"/>
                    <a:pt x="5902" y="8186"/>
                    <a:pt x="6270" y="8037"/>
                  </a:cubicBezTo>
                  <a:close/>
                  <a:moveTo>
                    <a:pt x="5462" y="0"/>
                  </a:moveTo>
                  <a:lnTo>
                    <a:pt x="5028" y="11"/>
                  </a:lnTo>
                  <a:cubicBezTo>
                    <a:pt x="4101" y="26"/>
                    <a:pt x="3166" y="428"/>
                    <a:pt x="2467" y="1119"/>
                  </a:cubicBezTo>
                  <a:cubicBezTo>
                    <a:pt x="1732" y="1844"/>
                    <a:pt x="1337" y="2782"/>
                    <a:pt x="1355" y="3763"/>
                  </a:cubicBezTo>
                  <a:cubicBezTo>
                    <a:pt x="1381" y="5234"/>
                    <a:pt x="1229" y="5871"/>
                    <a:pt x="1225" y="5875"/>
                  </a:cubicBezTo>
                  <a:cubicBezTo>
                    <a:pt x="1191" y="6009"/>
                    <a:pt x="1297" y="6131"/>
                    <a:pt x="1424" y="6131"/>
                  </a:cubicBezTo>
                  <a:cubicBezTo>
                    <a:pt x="1448" y="6131"/>
                    <a:pt x="1472" y="6126"/>
                    <a:pt x="1497" y="6117"/>
                  </a:cubicBezTo>
                  <a:cubicBezTo>
                    <a:pt x="1511" y="6110"/>
                    <a:pt x="1754" y="6019"/>
                    <a:pt x="2141" y="5831"/>
                  </a:cubicBezTo>
                  <a:cubicBezTo>
                    <a:pt x="2319" y="6704"/>
                    <a:pt x="2873" y="7457"/>
                    <a:pt x="3651" y="7885"/>
                  </a:cubicBezTo>
                  <a:lnTo>
                    <a:pt x="3666" y="8776"/>
                  </a:lnTo>
                  <a:cubicBezTo>
                    <a:pt x="3673" y="9058"/>
                    <a:pt x="3496" y="9315"/>
                    <a:pt x="3231" y="9413"/>
                  </a:cubicBezTo>
                  <a:lnTo>
                    <a:pt x="997" y="10246"/>
                  </a:lnTo>
                  <a:cubicBezTo>
                    <a:pt x="396" y="10471"/>
                    <a:pt x="1" y="11046"/>
                    <a:pt x="12" y="11687"/>
                  </a:cubicBezTo>
                  <a:lnTo>
                    <a:pt x="48" y="13817"/>
                  </a:lnTo>
                  <a:cubicBezTo>
                    <a:pt x="50" y="13951"/>
                    <a:pt x="150" y="14017"/>
                    <a:pt x="251" y="14017"/>
                  </a:cubicBezTo>
                  <a:cubicBezTo>
                    <a:pt x="355" y="14017"/>
                    <a:pt x="459" y="13947"/>
                    <a:pt x="457" y="13810"/>
                  </a:cubicBezTo>
                  <a:lnTo>
                    <a:pt x="421" y="11680"/>
                  </a:lnTo>
                  <a:cubicBezTo>
                    <a:pt x="417" y="11499"/>
                    <a:pt x="457" y="11322"/>
                    <a:pt x="540" y="11159"/>
                  </a:cubicBezTo>
                  <a:lnTo>
                    <a:pt x="761" y="11340"/>
                  </a:lnTo>
                  <a:cubicBezTo>
                    <a:pt x="804" y="11375"/>
                    <a:pt x="849" y="11390"/>
                    <a:pt x="892" y="11390"/>
                  </a:cubicBezTo>
                  <a:cubicBezTo>
                    <a:pt x="1058" y="11390"/>
                    <a:pt x="1189" y="11163"/>
                    <a:pt x="1022" y="11025"/>
                  </a:cubicBezTo>
                  <a:lnTo>
                    <a:pt x="790" y="10833"/>
                  </a:lnTo>
                  <a:cubicBezTo>
                    <a:pt x="892" y="10746"/>
                    <a:pt x="1011" y="10673"/>
                    <a:pt x="1138" y="10626"/>
                  </a:cubicBezTo>
                  <a:lnTo>
                    <a:pt x="2674" y="10054"/>
                  </a:lnTo>
                  <a:lnTo>
                    <a:pt x="2876" y="10492"/>
                  </a:lnTo>
                  <a:cubicBezTo>
                    <a:pt x="3294" y="11391"/>
                    <a:pt x="4199" y="11967"/>
                    <a:pt x="5188" y="11967"/>
                  </a:cubicBezTo>
                  <a:cubicBezTo>
                    <a:pt x="5204" y="11967"/>
                    <a:pt x="5219" y="11967"/>
                    <a:pt x="5234" y="11966"/>
                  </a:cubicBezTo>
                  <a:cubicBezTo>
                    <a:pt x="6241" y="11948"/>
                    <a:pt x="7146" y="11340"/>
                    <a:pt x="7541" y="10409"/>
                  </a:cubicBezTo>
                  <a:lnTo>
                    <a:pt x="7726" y="9967"/>
                  </a:lnTo>
                  <a:lnTo>
                    <a:pt x="9283" y="10485"/>
                  </a:lnTo>
                  <a:cubicBezTo>
                    <a:pt x="9410" y="10529"/>
                    <a:pt x="9529" y="10597"/>
                    <a:pt x="9635" y="10681"/>
                  </a:cubicBezTo>
                  <a:lnTo>
                    <a:pt x="8668" y="11539"/>
                  </a:lnTo>
                  <a:cubicBezTo>
                    <a:pt x="8432" y="11749"/>
                    <a:pt x="8302" y="12050"/>
                    <a:pt x="8305" y="12361"/>
                  </a:cubicBezTo>
                  <a:lnTo>
                    <a:pt x="8331" y="13672"/>
                  </a:lnTo>
                  <a:cubicBezTo>
                    <a:pt x="8332" y="13804"/>
                    <a:pt x="8431" y="13869"/>
                    <a:pt x="8531" y="13869"/>
                  </a:cubicBezTo>
                  <a:cubicBezTo>
                    <a:pt x="8634" y="13869"/>
                    <a:pt x="8738" y="13799"/>
                    <a:pt x="8736" y="13661"/>
                  </a:cubicBezTo>
                  <a:lnTo>
                    <a:pt x="8715" y="12354"/>
                  </a:lnTo>
                  <a:cubicBezTo>
                    <a:pt x="8711" y="12162"/>
                    <a:pt x="8794" y="11974"/>
                    <a:pt x="8939" y="11843"/>
                  </a:cubicBezTo>
                  <a:lnTo>
                    <a:pt x="9895" y="10996"/>
                  </a:lnTo>
                  <a:cubicBezTo>
                    <a:pt x="9986" y="11155"/>
                    <a:pt x="10033" y="11333"/>
                    <a:pt x="10037" y="11514"/>
                  </a:cubicBezTo>
                  <a:lnTo>
                    <a:pt x="10073" y="13643"/>
                  </a:lnTo>
                  <a:cubicBezTo>
                    <a:pt x="10076" y="13777"/>
                    <a:pt x="10177" y="13843"/>
                    <a:pt x="10277" y="13843"/>
                  </a:cubicBezTo>
                  <a:cubicBezTo>
                    <a:pt x="10381" y="13843"/>
                    <a:pt x="10484" y="13774"/>
                    <a:pt x="10482" y="13636"/>
                  </a:cubicBezTo>
                  <a:lnTo>
                    <a:pt x="10446" y="11506"/>
                  </a:lnTo>
                  <a:cubicBezTo>
                    <a:pt x="10431" y="10869"/>
                    <a:pt x="10018" y="10304"/>
                    <a:pt x="9410" y="10101"/>
                  </a:cubicBezTo>
                  <a:lnTo>
                    <a:pt x="7146" y="9344"/>
                  </a:lnTo>
                  <a:cubicBezTo>
                    <a:pt x="6878" y="9257"/>
                    <a:pt x="6697" y="9007"/>
                    <a:pt x="6690" y="8725"/>
                  </a:cubicBezTo>
                  <a:lnTo>
                    <a:pt x="6676" y="7834"/>
                  </a:lnTo>
                  <a:cubicBezTo>
                    <a:pt x="7414" y="7392"/>
                    <a:pt x="7932" y="6657"/>
                    <a:pt x="8099" y="5813"/>
                  </a:cubicBezTo>
                  <a:lnTo>
                    <a:pt x="8291" y="5813"/>
                  </a:lnTo>
                  <a:cubicBezTo>
                    <a:pt x="8642" y="5806"/>
                    <a:pt x="8943" y="5556"/>
                    <a:pt x="9012" y="5212"/>
                  </a:cubicBezTo>
                  <a:cubicBezTo>
                    <a:pt x="9080" y="4864"/>
                    <a:pt x="8899" y="4520"/>
                    <a:pt x="8577" y="4379"/>
                  </a:cubicBezTo>
                  <a:lnTo>
                    <a:pt x="8544" y="2333"/>
                  </a:lnTo>
                  <a:cubicBezTo>
                    <a:pt x="8523" y="1268"/>
                    <a:pt x="7657" y="420"/>
                    <a:pt x="6597" y="420"/>
                  </a:cubicBezTo>
                  <a:cubicBezTo>
                    <a:pt x="6586" y="420"/>
                    <a:pt x="6575" y="420"/>
                    <a:pt x="6563" y="420"/>
                  </a:cubicBezTo>
                  <a:lnTo>
                    <a:pt x="6516" y="420"/>
                  </a:lnTo>
                  <a:cubicBezTo>
                    <a:pt x="6350" y="250"/>
                    <a:pt x="6143" y="127"/>
                    <a:pt x="5915" y="62"/>
                  </a:cubicBezTo>
                  <a:cubicBezTo>
                    <a:pt x="5770" y="18"/>
                    <a:pt x="5618"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6"/>
            <p:cNvSpPr/>
            <p:nvPr/>
          </p:nvSpPr>
          <p:spPr>
            <a:xfrm>
              <a:off x="8171051" y="3053418"/>
              <a:ext cx="49630" cy="16832"/>
            </a:xfrm>
            <a:custGeom>
              <a:avLst/>
              <a:gdLst/>
              <a:ahLst/>
              <a:cxnLst/>
              <a:rect l="l" t="t" r="r" b="b"/>
              <a:pathLst>
                <a:path w="1893" h="642" extrusionOk="0">
                  <a:moveTo>
                    <a:pt x="1600" y="0"/>
                  </a:moveTo>
                  <a:cubicBezTo>
                    <a:pt x="1551" y="0"/>
                    <a:pt x="1501" y="20"/>
                    <a:pt x="1455" y="66"/>
                  </a:cubicBezTo>
                  <a:cubicBezTo>
                    <a:pt x="1383" y="142"/>
                    <a:pt x="1205" y="229"/>
                    <a:pt x="948" y="232"/>
                  </a:cubicBezTo>
                  <a:cubicBezTo>
                    <a:pt x="938" y="233"/>
                    <a:pt x="927" y="233"/>
                    <a:pt x="917" y="233"/>
                  </a:cubicBezTo>
                  <a:cubicBezTo>
                    <a:pt x="677" y="233"/>
                    <a:pt x="507" y="153"/>
                    <a:pt x="434" y="84"/>
                  </a:cubicBezTo>
                  <a:cubicBezTo>
                    <a:pt x="390" y="41"/>
                    <a:pt x="342" y="24"/>
                    <a:pt x="295" y="24"/>
                  </a:cubicBezTo>
                  <a:cubicBezTo>
                    <a:pt x="136" y="24"/>
                    <a:pt x="1" y="234"/>
                    <a:pt x="155" y="377"/>
                  </a:cubicBezTo>
                  <a:cubicBezTo>
                    <a:pt x="327" y="542"/>
                    <a:pt x="613" y="642"/>
                    <a:pt x="923" y="642"/>
                  </a:cubicBezTo>
                  <a:cubicBezTo>
                    <a:pt x="934" y="642"/>
                    <a:pt x="945" y="642"/>
                    <a:pt x="956" y="642"/>
                  </a:cubicBezTo>
                  <a:cubicBezTo>
                    <a:pt x="1278" y="638"/>
                    <a:pt x="1575" y="526"/>
                    <a:pt x="1749" y="352"/>
                  </a:cubicBezTo>
                  <a:cubicBezTo>
                    <a:pt x="1893" y="202"/>
                    <a:pt x="1758" y="0"/>
                    <a:pt x="1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6"/>
            <p:cNvSpPr/>
            <p:nvPr/>
          </p:nvSpPr>
          <p:spPr>
            <a:xfrm>
              <a:off x="8224142" y="3013227"/>
              <a:ext cx="10906" cy="16491"/>
            </a:xfrm>
            <a:custGeom>
              <a:avLst/>
              <a:gdLst/>
              <a:ahLst/>
              <a:cxnLst/>
              <a:rect l="l" t="t" r="r" b="b"/>
              <a:pathLst>
                <a:path w="416" h="629" extrusionOk="0">
                  <a:moveTo>
                    <a:pt x="207" y="1"/>
                  </a:moveTo>
                  <a:cubicBezTo>
                    <a:pt x="104" y="1"/>
                    <a:pt x="1" y="70"/>
                    <a:pt x="3" y="208"/>
                  </a:cubicBezTo>
                  <a:lnTo>
                    <a:pt x="6" y="425"/>
                  </a:lnTo>
                  <a:cubicBezTo>
                    <a:pt x="6" y="538"/>
                    <a:pt x="100" y="628"/>
                    <a:pt x="213" y="628"/>
                  </a:cubicBezTo>
                  <a:cubicBezTo>
                    <a:pt x="325" y="624"/>
                    <a:pt x="415" y="530"/>
                    <a:pt x="412" y="418"/>
                  </a:cubicBezTo>
                  <a:lnTo>
                    <a:pt x="408" y="201"/>
                  </a:lnTo>
                  <a:cubicBezTo>
                    <a:pt x="406" y="67"/>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6"/>
            <p:cNvSpPr/>
            <p:nvPr/>
          </p:nvSpPr>
          <p:spPr>
            <a:xfrm>
              <a:off x="8093343" y="3195098"/>
              <a:ext cx="25614" cy="65177"/>
            </a:xfrm>
            <a:custGeom>
              <a:avLst/>
              <a:gdLst/>
              <a:ahLst/>
              <a:cxnLst/>
              <a:rect l="l" t="t" r="r" b="b"/>
              <a:pathLst>
                <a:path w="977" h="2486" extrusionOk="0">
                  <a:moveTo>
                    <a:pt x="297" y="0"/>
                  </a:moveTo>
                  <a:cubicBezTo>
                    <a:pt x="131" y="0"/>
                    <a:pt x="1" y="227"/>
                    <a:pt x="167" y="362"/>
                  </a:cubicBezTo>
                  <a:lnTo>
                    <a:pt x="305" y="475"/>
                  </a:lnTo>
                  <a:cubicBezTo>
                    <a:pt x="454" y="598"/>
                    <a:pt x="541" y="782"/>
                    <a:pt x="544" y="978"/>
                  </a:cubicBezTo>
                  <a:lnTo>
                    <a:pt x="570" y="2285"/>
                  </a:lnTo>
                  <a:cubicBezTo>
                    <a:pt x="571" y="2419"/>
                    <a:pt x="671" y="2486"/>
                    <a:pt x="771" y="2486"/>
                  </a:cubicBezTo>
                  <a:cubicBezTo>
                    <a:pt x="874" y="2486"/>
                    <a:pt x="977" y="2416"/>
                    <a:pt x="975" y="2278"/>
                  </a:cubicBezTo>
                  <a:lnTo>
                    <a:pt x="953" y="971"/>
                  </a:lnTo>
                  <a:cubicBezTo>
                    <a:pt x="946" y="656"/>
                    <a:pt x="805" y="359"/>
                    <a:pt x="562" y="159"/>
                  </a:cubicBezTo>
                  <a:lnTo>
                    <a:pt x="428" y="51"/>
                  </a:lnTo>
                  <a:cubicBezTo>
                    <a:pt x="385" y="15"/>
                    <a:pt x="34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6"/>
          <p:cNvGrpSpPr/>
          <p:nvPr/>
        </p:nvGrpSpPr>
        <p:grpSpPr>
          <a:xfrm>
            <a:off x="7711347" y="2558069"/>
            <a:ext cx="344160" cy="366981"/>
            <a:chOff x="5327187" y="1513402"/>
            <a:chExt cx="342243" cy="364974"/>
          </a:xfrm>
        </p:grpSpPr>
        <p:sp>
          <p:nvSpPr>
            <p:cNvPr id="1523" name="Google Shape;1523;p36"/>
            <p:cNvSpPr/>
            <p:nvPr/>
          </p:nvSpPr>
          <p:spPr>
            <a:xfrm>
              <a:off x="5328707" y="1518698"/>
              <a:ext cx="339123" cy="342899"/>
            </a:xfrm>
            <a:custGeom>
              <a:avLst/>
              <a:gdLst/>
              <a:ahLst/>
              <a:cxnLst/>
              <a:rect l="l" t="t" r="r" b="b"/>
              <a:pathLst>
                <a:path w="12935" h="13079" extrusionOk="0">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6"/>
            <p:cNvSpPr/>
            <p:nvPr/>
          </p:nvSpPr>
          <p:spPr>
            <a:xfrm>
              <a:off x="5328812" y="1518698"/>
              <a:ext cx="169522" cy="342899"/>
            </a:xfrm>
            <a:custGeom>
              <a:avLst/>
              <a:gdLst/>
              <a:ahLst/>
              <a:cxnLst/>
              <a:rect l="l" t="t" r="r" b="b"/>
              <a:pathLst>
                <a:path w="6466" h="13079" extrusionOk="0">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6"/>
            <p:cNvSpPr/>
            <p:nvPr/>
          </p:nvSpPr>
          <p:spPr>
            <a:xfrm>
              <a:off x="5366880" y="1724480"/>
              <a:ext cx="262857" cy="148627"/>
            </a:xfrm>
            <a:custGeom>
              <a:avLst/>
              <a:gdLst/>
              <a:ahLst/>
              <a:cxnLst/>
              <a:rect l="l" t="t" r="r" b="b"/>
              <a:pathLst>
                <a:path w="10026" h="5669" extrusionOk="0">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6"/>
            <p:cNvSpPr/>
            <p:nvPr/>
          </p:nvSpPr>
          <p:spPr>
            <a:xfrm>
              <a:off x="5366880" y="1782473"/>
              <a:ext cx="262857" cy="90634"/>
            </a:xfrm>
            <a:custGeom>
              <a:avLst/>
              <a:gdLst/>
              <a:ahLst/>
              <a:cxnLst/>
              <a:rect l="l" t="t" r="r" b="b"/>
              <a:pathLst>
                <a:path w="10026" h="3457" extrusionOk="0">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6"/>
            <p:cNvSpPr/>
            <p:nvPr/>
          </p:nvSpPr>
          <p:spPr>
            <a:xfrm>
              <a:off x="5464016" y="1724480"/>
              <a:ext cx="68585" cy="28551"/>
            </a:xfrm>
            <a:custGeom>
              <a:avLst/>
              <a:gdLst/>
              <a:ahLst/>
              <a:cxnLst/>
              <a:rect l="l" t="t" r="r" b="b"/>
              <a:pathLst>
                <a:path w="2616" h="1089" extrusionOk="0">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6"/>
            <p:cNvSpPr/>
            <p:nvPr/>
          </p:nvSpPr>
          <p:spPr>
            <a:xfrm>
              <a:off x="5423955" y="1564474"/>
              <a:ext cx="148627" cy="171410"/>
            </a:xfrm>
            <a:custGeom>
              <a:avLst/>
              <a:gdLst/>
              <a:ahLst/>
              <a:cxnLst/>
              <a:rect l="l" t="t" r="r" b="b"/>
              <a:pathLst>
                <a:path w="5669" h="6538" extrusionOk="0">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6"/>
            <p:cNvSpPr/>
            <p:nvPr/>
          </p:nvSpPr>
          <p:spPr>
            <a:xfrm>
              <a:off x="5423693" y="1564474"/>
              <a:ext cx="148889" cy="171436"/>
            </a:xfrm>
            <a:custGeom>
              <a:avLst/>
              <a:gdLst/>
              <a:ahLst/>
              <a:cxnLst/>
              <a:rect l="l" t="t" r="r" b="b"/>
              <a:pathLst>
                <a:path w="5679" h="6539" extrusionOk="0">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6"/>
            <p:cNvSpPr/>
            <p:nvPr/>
          </p:nvSpPr>
          <p:spPr>
            <a:xfrm>
              <a:off x="5498308" y="1518698"/>
              <a:ext cx="149938" cy="256014"/>
            </a:xfrm>
            <a:custGeom>
              <a:avLst/>
              <a:gdLst/>
              <a:ahLst/>
              <a:cxnLst/>
              <a:rect l="l" t="t" r="r" b="b"/>
              <a:pathLst>
                <a:path w="5719" h="9765" extrusionOk="0">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6"/>
            <p:cNvSpPr/>
            <p:nvPr/>
          </p:nvSpPr>
          <p:spPr>
            <a:xfrm>
              <a:off x="5348265" y="1518698"/>
              <a:ext cx="150069" cy="256014"/>
            </a:xfrm>
            <a:custGeom>
              <a:avLst/>
              <a:gdLst/>
              <a:ahLst/>
              <a:cxnLst/>
              <a:rect l="l" t="t" r="r" b="b"/>
              <a:pathLst>
                <a:path w="5724" h="9765" extrusionOk="0">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6"/>
            <p:cNvSpPr/>
            <p:nvPr/>
          </p:nvSpPr>
          <p:spPr>
            <a:xfrm>
              <a:off x="5473480" y="1684734"/>
              <a:ext cx="49604" cy="16491"/>
            </a:xfrm>
            <a:custGeom>
              <a:avLst/>
              <a:gdLst/>
              <a:ahLst/>
              <a:cxnLst/>
              <a:rect l="l" t="t" r="r" b="b"/>
              <a:pathLst>
                <a:path w="1892" h="629" extrusionOk="0">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6"/>
            <p:cNvSpPr/>
            <p:nvPr/>
          </p:nvSpPr>
          <p:spPr>
            <a:xfrm>
              <a:off x="5458615" y="1644805"/>
              <a:ext cx="10749" cy="16386"/>
            </a:xfrm>
            <a:custGeom>
              <a:avLst/>
              <a:gdLst/>
              <a:ahLst/>
              <a:cxnLst/>
              <a:rect l="l" t="t" r="r" b="b"/>
              <a:pathLst>
                <a:path w="410" h="625" extrusionOk="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6"/>
            <p:cNvSpPr/>
            <p:nvPr/>
          </p:nvSpPr>
          <p:spPr>
            <a:xfrm>
              <a:off x="5527252" y="1644805"/>
              <a:ext cx="10671" cy="16386"/>
            </a:xfrm>
            <a:custGeom>
              <a:avLst/>
              <a:gdLst/>
              <a:ahLst/>
              <a:cxnLst/>
              <a:rect l="l" t="t" r="r" b="b"/>
              <a:pathLst>
                <a:path w="407" h="625" extrusionOk="0">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6"/>
            <p:cNvSpPr/>
            <p:nvPr/>
          </p:nvSpPr>
          <p:spPr>
            <a:xfrm>
              <a:off x="5451117" y="1627711"/>
              <a:ext cx="25667" cy="10671"/>
            </a:xfrm>
            <a:custGeom>
              <a:avLst/>
              <a:gdLst/>
              <a:ahLst/>
              <a:cxnLst/>
              <a:rect l="l" t="t" r="r" b="b"/>
              <a:pathLst>
                <a:path w="979" h="407" extrusionOk="0">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6"/>
            <p:cNvSpPr/>
            <p:nvPr/>
          </p:nvSpPr>
          <p:spPr>
            <a:xfrm>
              <a:off x="5519754" y="1627711"/>
              <a:ext cx="25667" cy="10671"/>
            </a:xfrm>
            <a:custGeom>
              <a:avLst/>
              <a:gdLst/>
              <a:ahLst/>
              <a:cxnLst/>
              <a:rect l="l" t="t" r="r" b="b"/>
              <a:pathLst>
                <a:path w="979" h="407" extrusionOk="0">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6"/>
            <p:cNvSpPr/>
            <p:nvPr/>
          </p:nvSpPr>
          <p:spPr>
            <a:xfrm>
              <a:off x="5327187" y="1513402"/>
              <a:ext cx="342243" cy="364974"/>
            </a:xfrm>
            <a:custGeom>
              <a:avLst/>
              <a:gdLst/>
              <a:ahLst/>
              <a:cxnLst/>
              <a:rect l="l" t="t" r="r" b="b"/>
              <a:pathLst>
                <a:path w="13054" h="13921" extrusionOk="0">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6"/>
          <p:cNvGrpSpPr/>
          <p:nvPr/>
        </p:nvGrpSpPr>
        <p:grpSpPr>
          <a:xfrm>
            <a:off x="5742293" y="2558459"/>
            <a:ext cx="286659" cy="366876"/>
            <a:chOff x="7606352" y="1983508"/>
            <a:chExt cx="285063" cy="364869"/>
          </a:xfrm>
        </p:grpSpPr>
        <p:sp>
          <p:nvSpPr>
            <p:cNvPr id="1539" name="Google Shape;1539;p36"/>
            <p:cNvSpPr/>
            <p:nvPr/>
          </p:nvSpPr>
          <p:spPr>
            <a:xfrm>
              <a:off x="7611570" y="2205964"/>
              <a:ext cx="274340" cy="137144"/>
            </a:xfrm>
            <a:custGeom>
              <a:avLst/>
              <a:gdLst/>
              <a:ahLst/>
              <a:cxnLst/>
              <a:rect l="l" t="t" r="r" b="b"/>
              <a:pathLst>
                <a:path w="10464" h="5231" extrusionOk="0">
                  <a:moveTo>
                    <a:pt x="3053" y="1"/>
                  </a:moveTo>
                  <a:cubicBezTo>
                    <a:pt x="2930" y="1"/>
                    <a:pt x="2832" y="99"/>
                    <a:pt x="2832" y="218"/>
                  </a:cubicBezTo>
                  <a:lnTo>
                    <a:pt x="2832" y="1261"/>
                  </a:lnTo>
                  <a:cubicBezTo>
                    <a:pt x="2832" y="1547"/>
                    <a:pt x="2648" y="1801"/>
                    <a:pt x="2373" y="1884"/>
                  </a:cubicBezTo>
                  <a:lnTo>
                    <a:pt x="924" y="2333"/>
                  </a:lnTo>
                  <a:cubicBezTo>
                    <a:pt x="377" y="2500"/>
                    <a:pt x="0" y="3007"/>
                    <a:pt x="0" y="3583"/>
                  </a:cubicBezTo>
                  <a:lnTo>
                    <a:pt x="0" y="5231"/>
                  </a:lnTo>
                  <a:lnTo>
                    <a:pt x="10463" y="5231"/>
                  </a:lnTo>
                  <a:lnTo>
                    <a:pt x="10463" y="3583"/>
                  </a:lnTo>
                  <a:cubicBezTo>
                    <a:pt x="10463" y="3007"/>
                    <a:pt x="10087" y="2500"/>
                    <a:pt x="9540" y="2333"/>
                  </a:cubicBezTo>
                  <a:lnTo>
                    <a:pt x="8091" y="1884"/>
                  </a:lnTo>
                  <a:cubicBezTo>
                    <a:pt x="7816" y="1801"/>
                    <a:pt x="7628" y="1547"/>
                    <a:pt x="7628" y="1261"/>
                  </a:cubicBezTo>
                  <a:lnTo>
                    <a:pt x="7628" y="218"/>
                  </a:lnTo>
                  <a:cubicBezTo>
                    <a:pt x="7628" y="99"/>
                    <a:pt x="7530" y="1"/>
                    <a:pt x="7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6"/>
            <p:cNvSpPr/>
            <p:nvPr/>
          </p:nvSpPr>
          <p:spPr>
            <a:xfrm>
              <a:off x="7674334" y="2206069"/>
              <a:ext cx="148811" cy="91368"/>
            </a:xfrm>
            <a:custGeom>
              <a:avLst/>
              <a:gdLst/>
              <a:ahLst/>
              <a:cxnLst/>
              <a:rect l="l" t="t" r="r" b="b"/>
              <a:pathLst>
                <a:path w="5676" h="3485" extrusionOk="0">
                  <a:moveTo>
                    <a:pt x="659" y="0"/>
                  </a:moveTo>
                  <a:cubicBezTo>
                    <a:pt x="536" y="0"/>
                    <a:pt x="438" y="98"/>
                    <a:pt x="438" y="218"/>
                  </a:cubicBezTo>
                  <a:lnTo>
                    <a:pt x="438" y="1257"/>
                  </a:lnTo>
                  <a:cubicBezTo>
                    <a:pt x="438" y="1536"/>
                    <a:pt x="261" y="1786"/>
                    <a:pt x="0" y="1876"/>
                  </a:cubicBezTo>
                  <a:cubicBezTo>
                    <a:pt x="337" y="2804"/>
                    <a:pt x="1478" y="3484"/>
                    <a:pt x="2836" y="3484"/>
                  </a:cubicBezTo>
                  <a:cubicBezTo>
                    <a:pt x="4198" y="3484"/>
                    <a:pt x="5335" y="2804"/>
                    <a:pt x="5675" y="1876"/>
                  </a:cubicBezTo>
                  <a:cubicBezTo>
                    <a:pt x="5411" y="1782"/>
                    <a:pt x="5234" y="1536"/>
                    <a:pt x="5234" y="1257"/>
                  </a:cubicBezTo>
                  <a:lnTo>
                    <a:pt x="5234" y="218"/>
                  </a:lnTo>
                  <a:cubicBezTo>
                    <a:pt x="5234" y="98"/>
                    <a:pt x="5136" y="0"/>
                    <a:pt x="5016"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6"/>
            <p:cNvSpPr/>
            <p:nvPr/>
          </p:nvSpPr>
          <p:spPr>
            <a:xfrm>
              <a:off x="7685818" y="2205964"/>
              <a:ext cx="125739" cy="39982"/>
            </a:xfrm>
            <a:custGeom>
              <a:avLst/>
              <a:gdLst/>
              <a:ahLst/>
              <a:cxnLst/>
              <a:rect l="l" t="t" r="r" b="b"/>
              <a:pathLst>
                <a:path w="4796" h="1525" extrusionOk="0">
                  <a:moveTo>
                    <a:pt x="221" y="1"/>
                  </a:moveTo>
                  <a:cubicBezTo>
                    <a:pt x="98" y="1"/>
                    <a:pt x="0" y="99"/>
                    <a:pt x="0" y="218"/>
                  </a:cubicBezTo>
                  <a:lnTo>
                    <a:pt x="0" y="359"/>
                  </a:lnTo>
                  <a:cubicBezTo>
                    <a:pt x="611" y="1136"/>
                    <a:pt x="1505" y="1525"/>
                    <a:pt x="2399" y="1525"/>
                  </a:cubicBezTo>
                  <a:cubicBezTo>
                    <a:pt x="3294" y="1525"/>
                    <a:pt x="4187" y="1136"/>
                    <a:pt x="4796" y="359"/>
                  </a:cubicBezTo>
                  <a:lnTo>
                    <a:pt x="4796" y="218"/>
                  </a:lnTo>
                  <a:cubicBezTo>
                    <a:pt x="4796" y="99"/>
                    <a:pt x="4698" y="1"/>
                    <a:pt x="4578"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6"/>
            <p:cNvSpPr/>
            <p:nvPr/>
          </p:nvSpPr>
          <p:spPr>
            <a:xfrm>
              <a:off x="7651551" y="2051674"/>
              <a:ext cx="194298" cy="154421"/>
            </a:xfrm>
            <a:custGeom>
              <a:avLst/>
              <a:gdLst/>
              <a:ahLst/>
              <a:cxnLst/>
              <a:rect l="l" t="t" r="r" b="b"/>
              <a:pathLst>
                <a:path w="7411" h="5890" extrusionOk="0">
                  <a:moveTo>
                    <a:pt x="873" y="0"/>
                  </a:moveTo>
                  <a:lnTo>
                    <a:pt x="873" y="2181"/>
                  </a:lnTo>
                  <a:lnTo>
                    <a:pt x="547" y="2181"/>
                  </a:lnTo>
                  <a:cubicBezTo>
                    <a:pt x="246" y="2181"/>
                    <a:pt x="0" y="2423"/>
                    <a:pt x="0" y="2724"/>
                  </a:cubicBezTo>
                  <a:cubicBezTo>
                    <a:pt x="0" y="3025"/>
                    <a:pt x="246" y="3271"/>
                    <a:pt x="547" y="3271"/>
                  </a:cubicBezTo>
                  <a:lnTo>
                    <a:pt x="884" y="3271"/>
                  </a:lnTo>
                  <a:cubicBezTo>
                    <a:pt x="992" y="4745"/>
                    <a:pt x="2224" y="5889"/>
                    <a:pt x="3705" y="5889"/>
                  </a:cubicBezTo>
                  <a:cubicBezTo>
                    <a:pt x="5186" y="5889"/>
                    <a:pt x="6418" y="4745"/>
                    <a:pt x="6530" y="3271"/>
                  </a:cubicBezTo>
                  <a:lnTo>
                    <a:pt x="6867" y="3271"/>
                  </a:lnTo>
                  <a:cubicBezTo>
                    <a:pt x="7167" y="3271"/>
                    <a:pt x="7410" y="3025"/>
                    <a:pt x="7410" y="2724"/>
                  </a:cubicBezTo>
                  <a:cubicBezTo>
                    <a:pt x="7410" y="2423"/>
                    <a:pt x="7167" y="2181"/>
                    <a:pt x="6867" y="2181"/>
                  </a:cubicBezTo>
                  <a:lnTo>
                    <a:pt x="6541" y="2181"/>
                  </a:lnTo>
                  <a:lnTo>
                    <a:pt x="6541"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6"/>
            <p:cNvSpPr/>
            <p:nvPr/>
          </p:nvSpPr>
          <p:spPr>
            <a:xfrm>
              <a:off x="7649533" y="2051674"/>
              <a:ext cx="144930" cy="154369"/>
            </a:xfrm>
            <a:custGeom>
              <a:avLst/>
              <a:gdLst/>
              <a:ahLst/>
              <a:cxnLst/>
              <a:rect l="l" t="t" r="r" b="b"/>
              <a:pathLst>
                <a:path w="5528" h="5888" extrusionOk="0">
                  <a:moveTo>
                    <a:pt x="950" y="0"/>
                  </a:moveTo>
                  <a:lnTo>
                    <a:pt x="950" y="2181"/>
                  </a:lnTo>
                  <a:lnTo>
                    <a:pt x="642" y="2181"/>
                  </a:lnTo>
                  <a:cubicBezTo>
                    <a:pt x="639" y="2181"/>
                    <a:pt x="636" y="2181"/>
                    <a:pt x="634" y="2181"/>
                  </a:cubicBezTo>
                  <a:cubicBezTo>
                    <a:pt x="387" y="2181"/>
                    <a:pt x="170" y="2339"/>
                    <a:pt x="99" y="2576"/>
                  </a:cubicBezTo>
                  <a:cubicBezTo>
                    <a:pt x="1" y="2923"/>
                    <a:pt x="262" y="3267"/>
                    <a:pt x="624" y="3271"/>
                  </a:cubicBezTo>
                  <a:lnTo>
                    <a:pt x="961" y="3271"/>
                  </a:lnTo>
                  <a:cubicBezTo>
                    <a:pt x="1066" y="4766"/>
                    <a:pt x="2313" y="5887"/>
                    <a:pt x="3761" y="5887"/>
                  </a:cubicBezTo>
                  <a:cubicBezTo>
                    <a:pt x="3912" y="5887"/>
                    <a:pt x="4066" y="5875"/>
                    <a:pt x="4220" y="5850"/>
                  </a:cubicBezTo>
                  <a:cubicBezTo>
                    <a:pt x="2840" y="5636"/>
                    <a:pt x="1823" y="4448"/>
                    <a:pt x="1823" y="3054"/>
                  </a:cubicBezTo>
                  <a:lnTo>
                    <a:pt x="1823" y="1963"/>
                  </a:lnTo>
                  <a:cubicBezTo>
                    <a:pt x="1823" y="1359"/>
                    <a:pt x="2308" y="873"/>
                    <a:pt x="2909" y="873"/>
                  </a:cubicBezTo>
                  <a:lnTo>
                    <a:pt x="4872" y="873"/>
                  </a:lnTo>
                  <a:cubicBezTo>
                    <a:pt x="5234" y="873"/>
                    <a:pt x="5528" y="580"/>
                    <a:pt x="5528" y="218"/>
                  </a:cubicBezTo>
                  <a:lnTo>
                    <a:pt x="5528"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6"/>
            <p:cNvSpPr/>
            <p:nvPr/>
          </p:nvSpPr>
          <p:spPr>
            <a:xfrm>
              <a:off x="7660570" y="2001441"/>
              <a:ext cx="105421" cy="107701"/>
            </a:xfrm>
            <a:custGeom>
              <a:avLst/>
              <a:gdLst/>
              <a:ahLst/>
              <a:cxnLst/>
              <a:rect l="l" t="t" r="r" b="b"/>
              <a:pathLst>
                <a:path w="4021" h="4108" extrusionOk="0">
                  <a:moveTo>
                    <a:pt x="1836" y="1"/>
                  </a:moveTo>
                  <a:cubicBezTo>
                    <a:pt x="743" y="229"/>
                    <a:pt x="0" y="1250"/>
                    <a:pt x="116" y="2362"/>
                  </a:cubicBezTo>
                  <a:lnTo>
                    <a:pt x="301" y="4108"/>
                  </a:lnTo>
                  <a:lnTo>
                    <a:pt x="525" y="4104"/>
                  </a:lnTo>
                  <a:cubicBezTo>
                    <a:pt x="764" y="4100"/>
                    <a:pt x="953" y="3905"/>
                    <a:pt x="953" y="3669"/>
                  </a:cubicBezTo>
                  <a:lnTo>
                    <a:pt x="953" y="2789"/>
                  </a:lnTo>
                  <a:cubicBezTo>
                    <a:pt x="953" y="2427"/>
                    <a:pt x="1246" y="2134"/>
                    <a:pt x="1608" y="2134"/>
                  </a:cubicBezTo>
                  <a:lnTo>
                    <a:pt x="4020" y="2134"/>
                  </a:lnTo>
                  <a:lnTo>
                    <a:pt x="1836" y="1"/>
                  </a:ln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6"/>
            <p:cNvSpPr/>
            <p:nvPr/>
          </p:nvSpPr>
          <p:spPr>
            <a:xfrm>
              <a:off x="7685818" y="2143121"/>
              <a:ext cx="125844" cy="85757"/>
            </a:xfrm>
            <a:custGeom>
              <a:avLst/>
              <a:gdLst/>
              <a:ahLst/>
              <a:cxnLst/>
              <a:rect l="l" t="t" r="r" b="b"/>
              <a:pathLst>
                <a:path w="4800" h="3271" extrusionOk="0">
                  <a:moveTo>
                    <a:pt x="4150" y="0"/>
                  </a:moveTo>
                  <a:cubicBezTo>
                    <a:pt x="4148" y="0"/>
                    <a:pt x="4146" y="0"/>
                    <a:pt x="4144" y="0"/>
                  </a:cubicBezTo>
                  <a:lnTo>
                    <a:pt x="656" y="0"/>
                  </a:lnTo>
                  <a:cubicBezTo>
                    <a:pt x="294" y="0"/>
                    <a:pt x="0" y="294"/>
                    <a:pt x="0" y="656"/>
                  </a:cubicBezTo>
                  <a:lnTo>
                    <a:pt x="0" y="873"/>
                  </a:lnTo>
                  <a:cubicBezTo>
                    <a:pt x="0" y="2199"/>
                    <a:pt x="1076" y="3271"/>
                    <a:pt x="2402" y="3271"/>
                  </a:cubicBezTo>
                  <a:cubicBezTo>
                    <a:pt x="3727" y="3271"/>
                    <a:pt x="4799" y="2199"/>
                    <a:pt x="4799" y="873"/>
                  </a:cubicBezTo>
                  <a:lnTo>
                    <a:pt x="4799" y="656"/>
                  </a:lnTo>
                  <a:cubicBezTo>
                    <a:pt x="4799" y="292"/>
                    <a:pt x="4509" y="0"/>
                    <a:pt x="4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6"/>
            <p:cNvSpPr/>
            <p:nvPr/>
          </p:nvSpPr>
          <p:spPr>
            <a:xfrm>
              <a:off x="7685739" y="2143121"/>
              <a:ext cx="77289" cy="85757"/>
            </a:xfrm>
            <a:custGeom>
              <a:avLst/>
              <a:gdLst/>
              <a:ahLst/>
              <a:cxnLst/>
              <a:rect l="l" t="t" r="r" b="b"/>
              <a:pathLst>
                <a:path w="2948" h="3271" extrusionOk="0">
                  <a:moveTo>
                    <a:pt x="659" y="0"/>
                  </a:moveTo>
                  <a:cubicBezTo>
                    <a:pt x="297" y="0"/>
                    <a:pt x="3" y="294"/>
                    <a:pt x="3" y="656"/>
                  </a:cubicBezTo>
                  <a:lnTo>
                    <a:pt x="3" y="873"/>
                  </a:lnTo>
                  <a:cubicBezTo>
                    <a:pt x="0" y="2227"/>
                    <a:pt x="1105" y="3271"/>
                    <a:pt x="2392" y="3271"/>
                  </a:cubicBezTo>
                  <a:cubicBezTo>
                    <a:pt x="2574" y="3271"/>
                    <a:pt x="2761" y="3250"/>
                    <a:pt x="2948" y="3205"/>
                  </a:cubicBezTo>
                  <a:cubicBezTo>
                    <a:pt x="1861" y="2952"/>
                    <a:pt x="1094" y="1985"/>
                    <a:pt x="1094" y="869"/>
                  </a:cubicBezTo>
                  <a:lnTo>
                    <a:pt x="1094" y="656"/>
                  </a:lnTo>
                  <a:cubicBezTo>
                    <a:pt x="1094" y="294"/>
                    <a:pt x="1387" y="0"/>
                    <a:pt x="1749" y="0"/>
                  </a:cubicBez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6"/>
            <p:cNvSpPr/>
            <p:nvPr/>
          </p:nvSpPr>
          <p:spPr>
            <a:xfrm>
              <a:off x="7663035" y="1988804"/>
              <a:ext cx="174058" cy="120338"/>
            </a:xfrm>
            <a:custGeom>
              <a:avLst/>
              <a:gdLst/>
              <a:ahLst/>
              <a:cxnLst/>
              <a:rect l="l" t="t" r="r" b="b"/>
              <a:pathLst>
                <a:path w="6639" h="4590" extrusionOk="0">
                  <a:moveTo>
                    <a:pt x="435" y="1"/>
                  </a:moveTo>
                  <a:lnTo>
                    <a:pt x="435" y="1"/>
                  </a:lnTo>
                  <a:cubicBezTo>
                    <a:pt x="435" y="1"/>
                    <a:pt x="0" y="2616"/>
                    <a:pt x="3923" y="2616"/>
                  </a:cubicBezTo>
                  <a:lnTo>
                    <a:pt x="5009" y="2616"/>
                  </a:lnTo>
                  <a:cubicBezTo>
                    <a:pt x="5371" y="2616"/>
                    <a:pt x="5665" y="2909"/>
                    <a:pt x="5665" y="3271"/>
                  </a:cubicBezTo>
                  <a:lnTo>
                    <a:pt x="5665" y="4151"/>
                  </a:lnTo>
                  <a:cubicBezTo>
                    <a:pt x="5665" y="4387"/>
                    <a:pt x="5853" y="4582"/>
                    <a:pt x="6092" y="4586"/>
                  </a:cubicBezTo>
                  <a:lnTo>
                    <a:pt x="6317" y="4590"/>
                  </a:lnTo>
                  <a:lnTo>
                    <a:pt x="6501" y="2844"/>
                  </a:lnTo>
                  <a:cubicBezTo>
                    <a:pt x="6639" y="1558"/>
                    <a:pt x="5628" y="436"/>
                    <a:pt x="4335" y="436"/>
                  </a:cubicBezTo>
                  <a:lnTo>
                    <a:pt x="2177" y="436"/>
                  </a:lnTo>
                  <a:cubicBezTo>
                    <a:pt x="1525" y="436"/>
                    <a:pt x="761" y="327"/>
                    <a:pt x="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6"/>
            <p:cNvSpPr/>
            <p:nvPr/>
          </p:nvSpPr>
          <p:spPr>
            <a:xfrm>
              <a:off x="7709073" y="2109221"/>
              <a:ext cx="10671" cy="16386"/>
            </a:xfrm>
            <a:custGeom>
              <a:avLst/>
              <a:gdLst/>
              <a:ahLst/>
              <a:cxnLst/>
              <a:rect l="l" t="t" r="r" b="b"/>
              <a:pathLst>
                <a:path w="407" h="625" extrusionOk="0">
                  <a:moveTo>
                    <a:pt x="204" y="0"/>
                  </a:moveTo>
                  <a:cubicBezTo>
                    <a:pt x="91" y="0"/>
                    <a:pt x="1" y="91"/>
                    <a:pt x="1" y="203"/>
                  </a:cubicBezTo>
                  <a:lnTo>
                    <a:pt x="1" y="420"/>
                  </a:lnTo>
                  <a:cubicBezTo>
                    <a:pt x="1" y="556"/>
                    <a:pt x="102" y="624"/>
                    <a:pt x="204" y="624"/>
                  </a:cubicBezTo>
                  <a:cubicBezTo>
                    <a:pt x="305" y="624"/>
                    <a:pt x="406" y="556"/>
                    <a:pt x="406" y="420"/>
                  </a:cubicBezTo>
                  <a:lnTo>
                    <a:pt x="406" y="203"/>
                  </a:lnTo>
                  <a:cubicBezTo>
                    <a:pt x="406" y="91"/>
                    <a:pt x="31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6"/>
            <p:cNvSpPr/>
            <p:nvPr/>
          </p:nvSpPr>
          <p:spPr>
            <a:xfrm>
              <a:off x="7777631" y="2109221"/>
              <a:ext cx="10671" cy="16386"/>
            </a:xfrm>
            <a:custGeom>
              <a:avLst/>
              <a:gdLst/>
              <a:ahLst/>
              <a:cxnLst/>
              <a:rect l="l" t="t" r="r" b="b"/>
              <a:pathLst>
                <a:path w="407" h="625" extrusionOk="0">
                  <a:moveTo>
                    <a:pt x="203" y="0"/>
                  </a:moveTo>
                  <a:cubicBezTo>
                    <a:pt x="91" y="0"/>
                    <a:pt x="1" y="91"/>
                    <a:pt x="1" y="203"/>
                  </a:cubicBezTo>
                  <a:lnTo>
                    <a:pt x="1" y="420"/>
                  </a:lnTo>
                  <a:cubicBezTo>
                    <a:pt x="1" y="556"/>
                    <a:pt x="102" y="624"/>
                    <a:pt x="203" y="624"/>
                  </a:cubicBezTo>
                  <a:cubicBezTo>
                    <a:pt x="305" y="624"/>
                    <a:pt x="406" y="556"/>
                    <a:pt x="406" y="420"/>
                  </a:cubicBezTo>
                  <a:lnTo>
                    <a:pt x="406" y="203"/>
                  </a:lnTo>
                  <a:cubicBezTo>
                    <a:pt x="406" y="91"/>
                    <a:pt x="316"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6"/>
            <p:cNvSpPr/>
            <p:nvPr/>
          </p:nvSpPr>
          <p:spPr>
            <a:xfrm>
              <a:off x="7723912" y="2160555"/>
              <a:ext cx="49630" cy="16491"/>
            </a:xfrm>
            <a:custGeom>
              <a:avLst/>
              <a:gdLst/>
              <a:ahLst/>
              <a:cxnLst/>
              <a:rect l="l" t="t" r="r" b="b"/>
              <a:pathLst>
                <a:path w="1893" h="629" extrusionOk="0">
                  <a:moveTo>
                    <a:pt x="293" y="0"/>
                  </a:moveTo>
                  <a:cubicBezTo>
                    <a:pt x="136" y="0"/>
                    <a:pt x="1" y="205"/>
                    <a:pt x="148" y="353"/>
                  </a:cubicBezTo>
                  <a:cubicBezTo>
                    <a:pt x="326" y="527"/>
                    <a:pt x="623" y="628"/>
                    <a:pt x="945" y="628"/>
                  </a:cubicBezTo>
                  <a:cubicBezTo>
                    <a:pt x="1271" y="628"/>
                    <a:pt x="1568" y="523"/>
                    <a:pt x="1742" y="353"/>
                  </a:cubicBezTo>
                  <a:cubicBezTo>
                    <a:pt x="1892" y="205"/>
                    <a:pt x="1758" y="0"/>
                    <a:pt x="1599" y="0"/>
                  </a:cubicBezTo>
                  <a:cubicBezTo>
                    <a:pt x="1551" y="0"/>
                    <a:pt x="1501" y="19"/>
                    <a:pt x="1456" y="63"/>
                  </a:cubicBezTo>
                  <a:cubicBezTo>
                    <a:pt x="1383" y="136"/>
                    <a:pt x="1202" y="223"/>
                    <a:pt x="945" y="223"/>
                  </a:cubicBezTo>
                  <a:cubicBezTo>
                    <a:pt x="688" y="223"/>
                    <a:pt x="510" y="136"/>
                    <a:pt x="434" y="63"/>
                  </a:cubicBezTo>
                  <a:cubicBezTo>
                    <a:pt x="390" y="19"/>
                    <a:pt x="340"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6"/>
            <p:cNvSpPr/>
            <p:nvPr/>
          </p:nvSpPr>
          <p:spPr>
            <a:xfrm>
              <a:off x="7701574" y="2092023"/>
              <a:ext cx="25667" cy="10749"/>
            </a:xfrm>
            <a:custGeom>
              <a:avLst/>
              <a:gdLst/>
              <a:ahLst/>
              <a:cxnLst/>
              <a:rect l="l" t="t" r="r" b="b"/>
              <a:pathLst>
                <a:path w="979" h="410" extrusionOk="0">
                  <a:moveTo>
                    <a:pt x="272" y="1"/>
                  </a:moveTo>
                  <a:cubicBezTo>
                    <a:pt x="1" y="1"/>
                    <a:pt x="1" y="410"/>
                    <a:pt x="272" y="410"/>
                  </a:cubicBezTo>
                  <a:lnTo>
                    <a:pt x="707" y="410"/>
                  </a:lnTo>
                  <a:cubicBezTo>
                    <a:pt x="979" y="410"/>
                    <a:pt x="979"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6"/>
            <p:cNvSpPr/>
            <p:nvPr/>
          </p:nvSpPr>
          <p:spPr>
            <a:xfrm>
              <a:off x="7770133" y="2092023"/>
              <a:ext cx="25667" cy="10749"/>
            </a:xfrm>
            <a:custGeom>
              <a:avLst/>
              <a:gdLst/>
              <a:ahLst/>
              <a:cxnLst/>
              <a:rect l="l" t="t" r="r" b="b"/>
              <a:pathLst>
                <a:path w="979" h="410" extrusionOk="0">
                  <a:moveTo>
                    <a:pt x="272" y="1"/>
                  </a:moveTo>
                  <a:cubicBezTo>
                    <a:pt x="1" y="1"/>
                    <a:pt x="1" y="410"/>
                    <a:pt x="272" y="410"/>
                  </a:cubicBezTo>
                  <a:lnTo>
                    <a:pt x="710" y="410"/>
                  </a:lnTo>
                  <a:cubicBezTo>
                    <a:pt x="978" y="410"/>
                    <a:pt x="978"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6"/>
            <p:cNvSpPr/>
            <p:nvPr/>
          </p:nvSpPr>
          <p:spPr>
            <a:xfrm>
              <a:off x="7606352" y="1983508"/>
              <a:ext cx="285063" cy="364869"/>
            </a:xfrm>
            <a:custGeom>
              <a:avLst/>
              <a:gdLst/>
              <a:ahLst/>
              <a:cxnLst/>
              <a:rect l="l" t="t" r="r" b="b"/>
              <a:pathLst>
                <a:path w="10873" h="13917" extrusionOk="0">
                  <a:moveTo>
                    <a:pt x="2792" y="576"/>
                  </a:moveTo>
                  <a:cubicBezTo>
                    <a:pt x="2955" y="652"/>
                    <a:pt x="3126" y="706"/>
                    <a:pt x="3303" y="743"/>
                  </a:cubicBezTo>
                  <a:cubicBezTo>
                    <a:pt x="3644" y="811"/>
                    <a:pt x="3991" y="844"/>
                    <a:pt x="4339" y="844"/>
                  </a:cubicBezTo>
                  <a:lnTo>
                    <a:pt x="6497" y="844"/>
                  </a:lnTo>
                  <a:cubicBezTo>
                    <a:pt x="7667" y="844"/>
                    <a:pt x="8584" y="1858"/>
                    <a:pt x="8460" y="3024"/>
                  </a:cubicBezTo>
                  <a:lnTo>
                    <a:pt x="8297" y="4578"/>
                  </a:lnTo>
                  <a:lnTo>
                    <a:pt x="8261" y="4578"/>
                  </a:lnTo>
                  <a:cubicBezTo>
                    <a:pt x="8134" y="4574"/>
                    <a:pt x="8029" y="4473"/>
                    <a:pt x="8029" y="4346"/>
                  </a:cubicBezTo>
                  <a:lnTo>
                    <a:pt x="8029" y="3473"/>
                  </a:lnTo>
                  <a:cubicBezTo>
                    <a:pt x="8029" y="2999"/>
                    <a:pt x="7646" y="2615"/>
                    <a:pt x="7175" y="2615"/>
                  </a:cubicBezTo>
                  <a:lnTo>
                    <a:pt x="6085" y="2615"/>
                  </a:lnTo>
                  <a:cubicBezTo>
                    <a:pt x="4726" y="2615"/>
                    <a:pt x="3767" y="2296"/>
                    <a:pt x="3234" y="1673"/>
                  </a:cubicBezTo>
                  <a:cubicBezTo>
                    <a:pt x="2974" y="1365"/>
                    <a:pt x="2818" y="982"/>
                    <a:pt x="2792" y="576"/>
                  </a:cubicBezTo>
                  <a:close/>
                  <a:moveTo>
                    <a:pt x="2742" y="1691"/>
                  </a:moveTo>
                  <a:cubicBezTo>
                    <a:pt x="2796" y="1775"/>
                    <a:pt x="2854" y="1854"/>
                    <a:pt x="2919" y="1930"/>
                  </a:cubicBezTo>
                  <a:cubicBezTo>
                    <a:pt x="3531" y="2655"/>
                    <a:pt x="4596" y="3017"/>
                    <a:pt x="6085" y="3017"/>
                  </a:cubicBezTo>
                  <a:lnTo>
                    <a:pt x="7175" y="3017"/>
                  </a:lnTo>
                  <a:cubicBezTo>
                    <a:pt x="7421" y="3021"/>
                    <a:pt x="7624" y="3220"/>
                    <a:pt x="7624" y="3470"/>
                  </a:cubicBezTo>
                  <a:lnTo>
                    <a:pt x="7624" y="4343"/>
                  </a:lnTo>
                  <a:cubicBezTo>
                    <a:pt x="7624" y="4694"/>
                    <a:pt x="7910" y="4980"/>
                    <a:pt x="8265" y="4984"/>
                  </a:cubicBezTo>
                  <a:lnTo>
                    <a:pt x="8591" y="4984"/>
                  </a:lnTo>
                  <a:cubicBezTo>
                    <a:pt x="8794" y="4984"/>
                    <a:pt x="8949" y="5157"/>
                    <a:pt x="8928" y="5360"/>
                  </a:cubicBezTo>
                  <a:cubicBezTo>
                    <a:pt x="8913" y="5530"/>
                    <a:pt x="8747" y="5664"/>
                    <a:pt x="8558" y="5664"/>
                  </a:cubicBezTo>
                  <a:lnTo>
                    <a:pt x="8468" y="5664"/>
                  </a:lnTo>
                  <a:lnTo>
                    <a:pt x="8468" y="5657"/>
                  </a:lnTo>
                  <a:cubicBezTo>
                    <a:pt x="8468" y="5541"/>
                    <a:pt x="8377" y="5451"/>
                    <a:pt x="8265" y="5451"/>
                  </a:cubicBezTo>
                  <a:cubicBezTo>
                    <a:pt x="8153" y="5451"/>
                    <a:pt x="8062" y="5541"/>
                    <a:pt x="8062" y="5657"/>
                  </a:cubicBezTo>
                  <a:cubicBezTo>
                    <a:pt x="8062" y="5903"/>
                    <a:pt x="8026" y="6150"/>
                    <a:pt x="7957" y="6389"/>
                  </a:cubicBezTo>
                  <a:cubicBezTo>
                    <a:pt x="7816" y="6081"/>
                    <a:pt x="7512" y="5882"/>
                    <a:pt x="7175" y="5882"/>
                  </a:cubicBezTo>
                  <a:lnTo>
                    <a:pt x="3687" y="5882"/>
                  </a:lnTo>
                  <a:cubicBezTo>
                    <a:pt x="3350" y="5882"/>
                    <a:pt x="3046" y="6081"/>
                    <a:pt x="2905" y="6389"/>
                  </a:cubicBezTo>
                  <a:cubicBezTo>
                    <a:pt x="2836" y="6150"/>
                    <a:pt x="2800" y="5900"/>
                    <a:pt x="2800" y="5654"/>
                  </a:cubicBezTo>
                  <a:cubicBezTo>
                    <a:pt x="2800" y="5518"/>
                    <a:pt x="2698" y="5450"/>
                    <a:pt x="2597" y="5450"/>
                  </a:cubicBezTo>
                  <a:cubicBezTo>
                    <a:pt x="2495" y="5450"/>
                    <a:pt x="2394" y="5518"/>
                    <a:pt x="2394" y="5654"/>
                  </a:cubicBezTo>
                  <a:lnTo>
                    <a:pt x="2394" y="5664"/>
                  </a:lnTo>
                  <a:lnTo>
                    <a:pt x="2271" y="5664"/>
                  </a:lnTo>
                  <a:cubicBezTo>
                    <a:pt x="2068" y="5664"/>
                    <a:pt x="1909" y="5491"/>
                    <a:pt x="1930" y="5288"/>
                  </a:cubicBezTo>
                  <a:cubicBezTo>
                    <a:pt x="1949" y="5118"/>
                    <a:pt x="2112" y="4984"/>
                    <a:pt x="2300" y="4984"/>
                  </a:cubicBezTo>
                  <a:lnTo>
                    <a:pt x="2597" y="4984"/>
                  </a:lnTo>
                  <a:cubicBezTo>
                    <a:pt x="2952" y="4984"/>
                    <a:pt x="3238" y="4697"/>
                    <a:pt x="3238" y="4343"/>
                  </a:cubicBezTo>
                  <a:lnTo>
                    <a:pt x="3238" y="3256"/>
                  </a:lnTo>
                  <a:cubicBezTo>
                    <a:pt x="3238" y="3173"/>
                    <a:pt x="3281" y="3097"/>
                    <a:pt x="3354" y="3057"/>
                  </a:cubicBezTo>
                  <a:cubicBezTo>
                    <a:pt x="3552" y="2941"/>
                    <a:pt x="3437" y="2671"/>
                    <a:pt x="3255" y="2671"/>
                  </a:cubicBezTo>
                  <a:cubicBezTo>
                    <a:pt x="3221" y="2671"/>
                    <a:pt x="3184" y="2680"/>
                    <a:pt x="3147" y="2702"/>
                  </a:cubicBezTo>
                  <a:cubicBezTo>
                    <a:pt x="2952" y="2818"/>
                    <a:pt x="2829" y="3028"/>
                    <a:pt x="2829" y="3256"/>
                  </a:cubicBezTo>
                  <a:lnTo>
                    <a:pt x="2829" y="4343"/>
                  </a:lnTo>
                  <a:cubicBezTo>
                    <a:pt x="2829" y="4469"/>
                    <a:pt x="2724" y="4574"/>
                    <a:pt x="2597" y="4574"/>
                  </a:cubicBezTo>
                  <a:lnTo>
                    <a:pt x="2561" y="4574"/>
                  </a:lnTo>
                  <a:lnTo>
                    <a:pt x="2398" y="3024"/>
                  </a:lnTo>
                  <a:cubicBezTo>
                    <a:pt x="2351" y="2553"/>
                    <a:pt x="2470" y="2079"/>
                    <a:pt x="2742" y="1691"/>
                  </a:cubicBezTo>
                  <a:close/>
                  <a:moveTo>
                    <a:pt x="7171" y="6291"/>
                  </a:moveTo>
                  <a:cubicBezTo>
                    <a:pt x="7421" y="6295"/>
                    <a:pt x="7620" y="6494"/>
                    <a:pt x="7624" y="6744"/>
                  </a:cubicBezTo>
                  <a:lnTo>
                    <a:pt x="7624" y="6961"/>
                  </a:lnTo>
                  <a:cubicBezTo>
                    <a:pt x="7624" y="8171"/>
                    <a:pt x="6642" y="9152"/>
                    <a:pt x="5429" y="9152"/>
                  </a:cubicBezTo>
                  <a:cubicBezTo>
                    <a:pt x="4219" y="9152"/>
                    <a:pt x="3238" y="8171"/>
                    <a:pt x="3238" y="6961"/>
                  </a:cubicBezTo>
                  <a:lnTo>
                    <a:pt x="3238" y="6744"/>
                  </a:lnTo>
                  <a:cubicBezTo>
                    <a:pt x="3238" y="6494"/>
                    <a:pt x="3437" y="6295"/>
                    <a:pt x="3687" y="6291"/>
                  </a:cubicBezTo>
                  <a:close/>
                  <a:moveTo>
                    <a:pt x="2600" y="0"/>
                  </a:moveTo>
                  <a:cubicBezTo>
                    <a:pt x="2506" y="0"/>
                    <a:pt x="2416" y="65"/>
                    <a:pt x="2398" y="170"/>
                  </a:cubicBezTo>
                  <a:cubicBezTo>
                    <a:pt x="2354" y="551"/>
                    <a:pt x="2401" y="934"/>
                    <a:pt x="2539" y="1289"/>
                  </a:cubicBezTo>
                  <a:cubicBezTo>
                    <a:pt x="2126" y="1786"/>
                    <a:pt x="1930" y="2427"/>
                    <a:pt x="1996" y="3068"/>
                  </a:cubicBezTo>
                  <a:lnTo>
                    <a:pt x="2159" y="4592"/>
                  </a:lnTo>
                  <a:cubicBezTo>
                    <a:pt x="1825" y="4654"/>
                    <a:pt x="1561" y="4918"/>
                    <a:pt x="1528" y="5248"/>
                  </a:cubicBezTo>
                  <a:cubicBezTo>
                    <a:pt x="1481" y="5690"/>
                    <a:pt x="1829" y="6074"/>
                    <a:pt x="2275" y="6074"/>
                  </a:cubicBezTo>
                  <a:lnTo>
                    <a:pt x="2427" y="6074"/>
                  </a:lnTo>
                  <a:cubicBezTo>
                    <a:pt x="2485" y="6490"/>
                    <a:pt x="2626" y="6889"/>
                    <a:pt x="2847" y="7247"/>
                  </a:cubicBezTo>
                  <a:cubicBezTo>
                    <a:pt x="2887" y="7613"/>
                    <a:pt x="3006" y="7971"/>
                    <a:pt x="3194" y="8287"/>
                  </a:cubicBezTo>
                  <a:cubicBezTo>
                    <a:pt x="2988" y="8319"/>
                    <a:pt x="2836" y="8497"/>
                    <a:pt x="2832" y="8707"/>
                  </a:cubicBezTo>
                  <a:lnTo>
                    <a:pt x="2832" y="9746"/>
                  </a:lnTo>
                  <a:cubicBezTo>
                    <a:pt x="2836" y="9945"/>
                    <a:pt x="2706" y="10119"/>
                    <a:pt x="2517" y="10177"/>
                  </a:cubicBezTo>
                  <a:lnTo>
                    <a:pt x="1069" y="10623"/>
                  </a:lnTo>
                  <a:cubicBezTo>
                    <a:pt x="431" y="10815"/>
                    <a:pt x="0" y="11401"/>
                    <a:pt x="0" y="12068"/>
                  </a:cubicBezTo>
                  <a:lnTo>
                    <a:pt x="0" y="13716"/>
                  </a:lnTo>
                  <a:cubicBezTo>
                    <a:pt x="0" y="13850"/>
                    <a:pt x="102" y="13917"/>
                    <a:pt x="205" y="13917"/>
                  </a:cubicBezTo>
                  <a:cubicBezTo>
                    <a:pt x="307" y="13917"/>
                    <a:pt x="409" y="13850"/>
                    <a:pt x="409" y="13716"/>
                  </a:cubicBezTo>
                  <a:lnTo>
                    <a:pt x="409" y="12068"/>
                  </a:lnTo>
                  <a:cubicBezTo>
                    <a:pt x="406" y="11582"/>
                    <a:pt x="724" y="11151"/>
                    <a:pt x="1188" y="11010"/>
                  </a:cubicBezTo>
                  <a:lnTo>
                    <a:pt x="2514" y="10604"/>
                  </a:lnTo>
                  <a:cubicBezTo>
                    <a:pt x="2876" y="11528"/>
                    <a:pt x="4064" y="12176"/>
                    <a:pt x="5436" y="12176"/>
                  </a:cubicBezTo>
                  <a:cubicBezTo>
                    <a:pt x="5446" y="12176"/>
                    <a:pt x="5457" y="12176"/>
                    <a:pt x="5467" y="12176"/>
                  </a:cubicBezTo>
                  <a:cubicBezTo>
                    <a:pt x="5924" y="12176"/>
                    <a:pt x="6380" y="12097"/>
                    <a:pt x="6813" y="11945"/>
                  </a:cubicBezTo>
                  <a:cubicBezTo>
                    <a:pt x="7039" y="11860"/>
                    <a:pt x="6954" y="11546"/>
                    <a:pt x="6753" y="11546"/>
                  </a:cubicBezTo>
                  <a:cubicBezTo>
                    <a:pt x="6728" y="11546"/>
                    <a:pt x="6702" y="11550"/>
                    <a:pt x="6675" y="11561"/>
                  </a:cubicBezTo>
                  <a:cubicBezTo>
                    <a:pt x="6277" y="11698"/>
                    <a:pt x="5856" y="11771"/>
                    <a:pt x="5436" y="11771"/>
                  </a:cubicBezTo>
                  <a:cubicBezTo>
                    <a:pt x="4802" y="11771"/>
                    <a:pt x="4187" y="11615"/>
                    <a:pt x="3709" y="11332"/>
                  </a:cubicBezTo>
                  <a:cubicBezTo>
                    <a:pt x="3303" y="11097"/>
                    <a:pt x="3017" y="10786"/>
                    <a:pt x="2887" y="10441"/>
                  </a:cubicBezTo>
                  <a:cubicBezTo>
                    <a:pt x="3111" y="10282"/>
                    <a:pt x="3242" y="10021"/>
                    <a:pt x="3242" y="9746"/>
                  </a:cubicBezTo>
                  <a:lnTo>
                    <a:pt x="3242" y="8707"/>
                  </a:lnTo>
                  <a:cubicBezTo>
                    <a:pt x="3242" y="8696"/>
                    <a:pt x="3249" y="8692"/>
                    <a:pt x="3256" y="8692"/>
                  </a:cubicBezTo>
                  <a:lnTo>
                    <a:pt x="3495" y="8692"/>
                  </a:lnTo>
                  <a:cubicBezTo>
                    <a:pt x="4011" y="9273"/>
                    <a:pt x="4723" y="9564"/>
                    <a:pt x="5435" y="9564"/>
                  </a:cubicBezTo>
                  <a:cubicBezTo>
                    <a:pt x="6147" y="9564"/>
                    <a:pt x="6860" y="9273"/>
                    <a:pt x="7378" y="8692"/>
                  </a:cubicBezTo>
                  <a:lnTo>
                    <a:pt x="7613" y="8692"/>
                  </a:lnTo>
                  <a:cubicBezTo>
                    <a:pt x="7620" y="8692"/>
                    <a:pt x="7627" y="8696"/>
                    <a:pt x="7627" y="8707"/>
                  </a:cubicBezTo>
                  <a:lnTo>
                    <a:pt x="7627" y="9746"/>
                  </a:lnTo>
                  <a:cubicBezTo>
                    <a:pt x="7627" y="10021"/>
                    <a:pt x="7758" y="10282"/>
                    <a:pt x="7982" y="10441"/>
                  </a:cubicBezTo>
                  <a:cubicBezTo>
                    <a:pt x="7881" y="10706"/>
                    <a:pt x="7689" y="10949"/>
                    <a:pt x="7421" y="11159"/>
                  </a:cubicBezTo>
                  <a:cubicBezTo>
                    <a:pt x="7249" y="11293"/>
                    <a:pt x="7377" y="11527"/>
                    <a:pt x="7545" y="11527"/>
                  </a:cubicBezTo>
                  <a:cubicBezTo>
                    <a:pt x="7586" y="11527"/>
                    <a:pt x="7629" y="11514"/>
                    <a:pt x="7671" y="11481"/>
                  </a:cubicBezTo>
                  <a:cubicBezTo>
                    <a:pt x="7993" y="11231"/>
                    <a:pt x="8229" y="10930"/>
                    <a:pt x="8359" y="10604"/>
                  </a:cubicBezTo>
                  <a:lnTo>
                    <a:pt x="9681" y="11014"/>
                  </a:lnTo>
                  <a:cubicBezTo>
                    <a:pt x="10148" y="11151"/>
                    <a:pt x="10463" y="11582"/>
                    <a:pt x="10463" y="12068"/>
                  </a:cubicBezTo>
                  <a:lnTo>
                    <a:pt x="10463" y="13716"/>
                  </a:lnTo>
                  <a:cubicBezTo>
                    <a:pt x="10463" y="13850"/>
                    <a:pt x="10565" y="13917"/>
                    <a:pt x="10666" y="13917"/>
                  </a:cubicBezTo>
                  <a:cubicBezTo>
                    <a:pt x="10767" y="13917"/>
                    <a:pt x="10869" y="13850"/>
                    <a:pt x="10869" y="13716"/>
                  </a:cubicBezTo>
                  <a:lnTo>
                    <a:pt x="10869" y="12068"/>
                  </a:lnTo>
                  <a:cubicBezTo>
                    <a:pt x="10872" y="11401"/>
                    <a:pt x="10434" y="10815"/>
                    <a:pt x="9797" y="10623"/>
                  </a:cubicBezTo>
                  <a:lnTo>
                    <a:pt x="8348" y="10177"/>
                  </a:lnTo>
                  <a:cubicBezTo>
                    <a:pt x="8160" y="10119"/>
                    <a:pt x="8033" y="9942"/>
                    <a:pt x="8033" y="9746"/>
                  </a:cubicBezTo>
                  <a:lnTo>
                    <a:pt x="8033" y="8703"/>
                  </a:lnTo>
                  <a:cubicBezTo>
                    <a:pt x="8033" y="8493"/>
                    <a:pt x="7877" y="8316"/>
                    <a:pt x="7671" y="8287"/>
                  </a:cubicBezTo>
                  <a:cubicBezTo>
                    <a:pt x="7859" y="7968"/>
                    <a:pt x="7979" y="7613"/>
                    <a:pt x="8019" y="7247"/>
                  </a:cubicBezTo>
                  <a:cubicBezTo>
                    <a:pt x="8240" y="6889"/>
                    <a:pt x="8384" y="6490"/>
                    <a:pt x="8442" y="6074"/>
                  </a:cubicBezTo>
                  <a:lnTo>
                    <a:pt x="8562" y="6074"/>
                  </a:lnTo>
                  <a:cubicBezTo>
                    <a:pt x="8960" y="6074"/>
                    <a:pt x="9301" y="5780"/>
                    <a:pt x="9337" y="5400"/>
                  </a:cubicBezTo>
                  <a:cubicBezTo>
                    <a:pt x="9377" y="5005"/>
                    <a:pt x="9101" y="4647"/>
                    <a:pt x="8710" y="4585"/>
                  </a:cubicBezTo>
                  <a:lnTo>
                    <a:pt x="8870" y="3068"/>
                  </a:lnTo>
                  <a:cubicBezTo>
                    <a:pt x="9018" y="1662"/>
                    <a:pt x="7914" y="435"/>
                    <a:pt x="6501" y="435"/>
                  </a:cubicBezTo>
                  <a:lnTo>
                    <a:pt x="4343" y="435"/>
                  </a:lnTo>
                  <a:cubicBezTo>
                    <a:pt x="3589" y="435"/>
                    <a:pt x="2977" y="293"/>
                    <a:pt x="2745" y="62"/>
                  </a:cubicBezTo>
                  <a:cubicBezTo>
                    <a:pt x="2703" y="19"/>
                    <a:pt x="2651" y="0"/>
                    <a:pt x="2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6"/>
          <p:cNvGrpSpPr/>
          <p:nvPr/>
        </p:nvGrpSpPr>
        <p:grpSpPr>
          <a:xfrm>
            <a:off x="4919325" y="2558069"/>
            <a:ext cx="344160" cy="366981"/>
            <a:chOff x="5327187" y="1513402"/>
            <a:chExt cx="342243" cy="364974"/>
          </a:xfrm>
        </p:grpSpPr>
        <p:sp>
          <p:nvSpPr>
            <p:cNvPr id="1555" name="Google Shape;1555;p36"/>
            <p:cNvSpPr/>
            <p:nvPr/>
          </p:nvSpPr>
          <p:spPr>
            <a:xfrm>
              <a:off x="5328707" y="1518698"/>
              <a:ext cx="339123" cy="342899"/>
            </a:xfrm>
            <a:custGeom>
              <a:avLst/>
              <a:gdLst/>
              <a:ahLst/>
              <a:cxnLst/>
              <a:rect l="l" t="t" r="r" b="b"/>
              <a:pathLst>
                <a:path w="12935" h="13079" extrusionOk="0">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6"/>
            <p:cNvSpPr/>
            <p:nvPr/>
          </p:nvSpPr>
          <p:spPr>
            <a:xfrm>
              <a:off x="5328812" y="1518698"/>
              <a:ext cx="169522" cy="342899"/>
            </a:xfrm>
            <a:custGeom>
              <a:avLst/>
              <a:gdLst/>
              <a:ahLst/>
              <a:cxnLst/>
              <a:rect l="l" t="t" r="r" b="b"/>
              <a:pathLst>
                <a:path w="6466" h="13079" extrusionOk="0">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6"/>
            <p:cNvSpPr/>
            <p:nvPr/>
          </p:nvSpPr>
          <p:spPr>
            <a:xfrm>
              <a:off x="5366880" y="1724480"/>
              <a:ext cx="262857" cy="148627"/>
            </a:xfrm>
            <a:custGeom>
              <a:avLst/>
              <a:gdLst/>
              <a:ahLst/>
              <a:cxnLst/>
              <a:rect l="l" t="t" r="r" b="b"/>
              <a:pathLst>
                <a:path w="10026" h="5669" extrusionOk="0">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6"/>
            <p:cNvSpPr/>
            <p:nvPr/>
          </p:nvSpPr>
          <p:spPr>
            <a:xfrm>
              <a:off x="5366880" y="1782473"/>
              <a:ext cx="262857" cy="90634"/>
            </a:xfrm>
            <a:custGeom>
              <a:avLst/>
              <a:gdLst/>
              <a:ahLst/>
              <a:cxnLst/>
              <a:rect l="l" t="t" r="r" b="b"/>
              <a:pathLst>
                <a:path w="10026" h="3457" extrusionOk="0">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6"/>
            <p:cNvSpPr/>
            <p:nvPr/>
          </p:nvSpPr>
          <p:spPr>
            <a:xfrm>
              <a:off x="5464016" y="1724480"/>
              <a:ext cx="68585" cy="28551"/>
            </a:xfrm>
            <a:custGeom>
              <a:avLst/>
              <a:gdLst/>
              <a:ahLst/>
              <a:cxnLst/>
              <a:rect l="l" t="t" r="r" b="b"/>
              <a:pathLst>
                <a:path w="2616" h="1089" extrusionOk="0">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5423955" y="1564474"/>
              <a:ext cx="148627" cy="171410"/>
            </a:xfrm>
            <a:custGeom>
              <a:avLst/>
              <a:gdLst/>
              <a:ahLst/>
              <a:cxnLst/>
              <a:rect l="l" t="t" r="r" b="b"/>
              <a:pathLst>
                <a:path w="5669" h="6538" extrusionOk="0">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5423693" y="1564474"/>
              <a:ext cx="148889" cy="171436"/>
            </a:xfrm>
            <a:custGeom>
              <a:avLst/>
              <a:gdLst/>
              <a:ahLst/>
              <a:cxnLst/>
              <a:rect l="l" t="t" r="r" b="b"/>
              <a:pathLst>
                <a:path w="5679" h="6539" extrusionOk="0">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5498308" y="1518698"/>
              <a:ext cx="149938" cy="256014"/>
            </a:xfrm>
            <a:custGeom>
              <a:avLst/>
              <a:gdLst/>
              <a:ahLst/>
              <a:cxnLst/>
              <a:rect l="l" t="t" r="r" b="b"/>
              <a:pathLst>
                <a:path w="5719" h="9765" extrusionOk="0">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5348265" y="1518698"/>
              <a:ext cx="150069" cy="256014"/>
            </a:xfrm>
            <a:custGeom>
              <a:avLst/>
              <a:gdLst/>
              <a:ahLst/>
              <a:cxnLst/>
              <a:rect l="l" t="t" r="r" b="b"/>
              <a:pathLst>
                <a:path w="5724" h="9765" extrusionOk="0">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5473480" y="1684734"/>
              <a:ext cx="49604" cy="16491"/>
            </a:xfrm>
            <a:custGeom>
              <a:avLst/>
              <a:gdLst/>
              <a:ahLst/>
              <a:cxnLst/>
              <a:rect l="l" t="t" r="r" b="b"/>
              <a:pathLst>
                <a:path w="1892" h="629" extrusionOk="0">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5458615" y="1644805"/>
              <a:ext cx="10749" cy="16386"/>
            </a:xfrm>
            <a:custGeom>
              <a:avLst/>
              <a:gdLst/>
              <a:ahLst/>
              <a:cxnLst/>
              <a:rect l="l" t="t" r="r" b="b"/>
              <a:pathLst>
                <a:path w="410" h="625" extrusionOk="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5527252" y="1644805"/>
              <a:ext cx="10671" cy="16386"/>
            </a:xfrm>
            <a:custGeom>
              <a:avLst/>
              <a:gdLst/>
              <a:ahLst/>
              <a:cxnLst/>
              <a:rect l="l" t="t" r="r" b="b"/>
              <a:pathLst>
                <a:path w="407" h="625" extrusionOk="0">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5451117" y="1627711"/>
              <a:ext cx="25667" cy="10671"/>
            </a:xfrm>
            <a:custGeom>
              <a:avLst/>
              <a:gdLst/>
              <a:ahLst/>
              <a:cxnLst/>
              <a:rect l="l" t="t" r="r" b="b"/>
              <a:pathLst>
                <a:path w="979" h="407" extrusionOk="0">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5519754" y="1627711"/>
              <a:ext cx="25667" cy="10671"/>
            </a:xfrm>
            <a:custGeom>
              <a:avLst/>
              <a:gdLst/>
              <a:ahLst/>
              <a:cxnLst/>
              <a:rect l="l" t="t" r="r" b="b"/>
              <a:pathLst>
                <a:path w="979" h="407" extrusionOk="0">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5327187" y="1513402"/>
              <a:ext cx="342243" cy="364974"/>
            </a:xfrm>
            <a:custGeom>
              <a:avLst/>
              <a:gdLst/>
              <a:ahLst/>
              <a:cxnLst/>
              <a:rect l="l" t="t" r="r" b="b"/>
              <a:pathLst>
                <a:path w="13054" h="13921" extrusionOk="0">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36"/>
          <p:cNvGrpSpPr/>
          <p:nvPr/>
        </p:nvGrpSpPr>
        <p:grpSpPr>
          <a:xfrm>
            <a:off x="5364667" y="2556750"/>
            <a:ext cx="276404" cy="369538"/>
            <a:chOff x="8061252" y="2893623"/>
            <a:chExt cx="274864" cy="367517"/>
          </a:xfrm>
        </p:grpSpPr>
        <p:sp>
          <p:nvSpPr>
            <p:cNvPr id="1571" name="Google Shape;1571;p36"/>
            <p:cNvSpPr/>
            <p:nvPr/>
          </p:nvSpPr>
          <p:spPr>
            <a:xfrm>
              <a:off x="8066679" y="3092823"/>
              <a:ext cx="264089" cy="162863"/>
            </a:xfrm>
            <a:custGeom>
              <a:avLst/>
              <a:gdLst/>
              <a:ahLst/>
              <a:cxnLst/>
              <a:rect l="l" t="t" r="r" b="b"/>
              <a:pathLst>
                <a:path w="10073" h="6212" extrusionOk="0">
                  <a:moveTo>
                    <a:pt x="6262" y="1"/>
                  </a:moveTo>
                  <a:lnTo>
                    <a:pt x="3647" y="48"/>
                  </a:lnTo>
                  <a:lnTo>
                    <a:pt x="3665" y="1174"/>
                  </a:lnTo>
                  <a:cubicBezTo>
                    <a:pt x="3673" y="1543"/>
                    <a:pt x="3444" y="1877"/>
                    <a:pt x="3097" y="2003"/>
                  </a:cubicBezTo>
                  <a:lnTo>
                    <a:pt x="862" y="2836"/>
                  </a:lnTo>
                  <a:cubicBezTo>
                    <a:pt x="341" y="3032"/>
                    <a:pt x="0" y="3532"/>
                    <a:pt x="11" y="4086"/>
                  </a:cubicBezTo>
                  <a:lnTo>
                    <a:pt x="47" y="6212"/>
                  </a:lnTo>
                  <a:lnTo>
                    <a:pt x="10072" y="6042"/>
                  </a:lnTo>
                  <a:lnTo>
                    <a:pt x="10036" y="3912"/>
                  </a:lnTo>
                  <a:cubicBezTo>
                    <a:pt x="10025" y="3358"/>
                    <a:pt x="9667" y="2869"/>
                    <a:pt x="9141" y="2695"/>
                  </a:cubicBezTo>
                  <a:lnTo>
                    <a:pt x="6878" y="1938"/>
                  </a:lnTo>
                  <a:cubicBezTo>
                    <a:pt x="6527" y="1822"/>
                    <a:pt x="6287" y="1496"/>
                    <a:pt x="6280" y="1127"/>
                  </a:cubicBezTo>
                  <a:lnTo>
                    <a:pt x="6262" y="1"/>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8066574" y="3147618"/>
              <a:ext cx="264089" cy="108069"/>
            </a:xfrm>
            <a:custGeom>
              <a:avLst/>
              <a:gdLst/>
              <a:ahLst/>
              <a:cxnLst/>
              <a:rect l="l" t="t" r="r" b="b"/>
              <a:pathLst>
                <a:path w="10073" h="4122" extrusionOk="0">
                  <a:moveTo>
                    <a:pt x="7335" y="0"/>
                  </a:moveTo>
                  <a:lnTo>
                    <a:pt x="7146" y="489"/>
                  </a:lnTo>
                  <a:cubicBezTo>
                    <a:pt x="6784" y="1438"/>
                    <a:pt x="5958" y="2057"/>
                    <a:pt x="5028" y="2072"/>
                  </a:cubicBezTo>
                  <a:cubicBezTo>
                    <a:pt x="5014" y="2072"/>
                    <a:pt x="5000" y="2072"/>
                    <a:pt x="4986" y="2072"/>
                  </a:cubicBezTo>
                  <a:cubicBezTo>
                    <a:pt x="4075" y="2072"/>
                    <a:pt x="3243" y="1482"/>
                    <a:pt x="2854" y="562"/>
                  </a:cubicBezTo>
                  <a:lnTo>
                    <a:pt x="2655" y="80"/>
                  </a:lnTo>
                  <a:lnTo>
                    <a:pt x="863" y="746"/>
                  </a:lnTo>
                  <a:cubicBezTo>
                    <a:pt x="345" y="942"/>
                    <a:pt x="1" y="1442"/>
                    <a:pt x="11" y="1996"/>
                  </a:cubicBezTo>
                  <a:lnTo>
                    <a:pt x="48" y="4122"/>
                  </a:lnTo>
                  <a:lnTo>
                    <a:pt x="10073" y="3952"/>
                  </a:lnTo>
                  <a:lnTo>
                    <a:pt x="10036" y="1822"/>
                  </a:lnTo>
                  <a:cubicBezTo>
                    <a:pt x="10025" y="1268"/>
                    <a:pt x="9671" y="779"/>
                    <a:pt x="9145" y="605"/>
                  </a:cubicBezTo>
                  <a:lnTo>
                    <a:pt x="7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8162295" y="3092823"/>
              <a:ext cx="68847" cy="29180"/>
            </a:xfrm>
            <a:custGeom>
              <a:avLst/>
              <a:gdLst/>
              <a:ahLst/>
              <a:cxnLst/>
              <a:rect l="l" t="t" r="r" b="b"/>
              <a:pathLst>
                <a:path w="2626" h="1113" extrusionOk="0">
                  <a:moveTo>
                    <a:pt x="2615" y="1"/>
                  </a:moveTo>
                  <a:lnTo>
                    <a:pt x="0" y="48"/>
                  </a:lnTo>
                  <a:lnTo>
                    <a:pt x="11" y="859"/>
                  </a:lnTo>
                  <a:cubicBezTo>
                    <a:pt x="412" y="1026"/>
                    <a:pt x="839" y="1113"/>
                    <a:pt x="1274" y="1113"/>
                  </a:cubicBezTo>
                  <a:cubicBezTo>
                    <a:pt x="1291" y="1113"/>
                    <a:pt x="1308" y="1113"/>
                    <a:pt x="1326" y="1112"/>
                  </a:cubicBezTo>
                  <a:cubicBezTo>
                    <a:pt x="1775" y="1105"/>
                    <a:pt x="2220" y="1004"/>
                    <a:pt x="2626" y="812"/>
                  </a:cubicBezTo>
                  <a:lnTo>
                    <a:pt x="2615"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8119744" y="2949256"/>
              <a:ext cx="172852" cy="155706"/>
            </a:xfrm>
            <a:custGeom>
              <a:avLst/>
              <a:gdLst/>
              <a:ahLst/>
              <a:cxnLst/>
              <a:rect l="l" t="t" r="r" b="b"/>
              <a:pathLst>
                <a:path w="6593" h="5939" extrusionOk="0">
                  <a:moveTo>
                    <a:pt x="5669" y="1"/>
                  </a:moveTo>
                  <a:lnTo>
                    <a:pt x="1" y="102"/>
                  </a:lnTo>
                  <a:lnTo>
                    <a:pt x="55" y="3151"/>
                  </a:lnTo>
                  <a:cubicBezTo>
                    <a:pt x="77" y="4633"/>
                    <a:pt x="1239" y="5846"/>
                    <a:pt x="2717" y="5933"/>
                  </a:cubicBezTo>
                  <a:cubicBezTo>
                    <a:pt x="2776" y="5936"/>
                    <a:pt x="2834" y="5938"/>
                    <a:pt x="2892" y="5938"/>
                  </a:cubicBezTo>
                  <a:cubicBezTo>
                    <a:pt x="4296" y="5938"/>
                    <a:pt x="5499" y="4900"/>
                    <a:pt x="5690" y="3492"/>
                  </a:cubicBezTo>
                  <a:lnTo>
                    <a:pt x="6053" y="3485"/>
                  </a:lnTo>
                  <a:cubicBezTo>
                    <a:pt x="6353" y="3481"/>
                    <a:pt x="6592" y="3231"/>
                    <a:pt x="6589" y="2930"/>
                  </a:cubicBezTo>
                  <a:cubicBezTo>
                    <a:pt x="6585" y="2632"/>
                    <a:pt x="6339" y="2394"/>
                    <a:pt x="6041" y="2394"/>
                  </a:cubicBezTo>
                  <a:cubicBezTo>
                    <a:pt x="6039" y="2394"/>
                    <a:pt x="6037" y="2394"/>
                    <a:pt x="6035" y="2394"/>
                  </a:cubicBezTo>
                  <a:lnTo>
                    <a:pt x="5709" y="2402"/>
                  </a:lnTo>
                  <a:lnTo>
                    <a:pt x="5669" y="1"/>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8206445" y="3000538"/>
              <a:ext cx="51675" cy="18064"/>
            </a:xfrm>
            <a:custGeom>
              <a:avLst/>
              <a:gdLst/>
              <a:ahLst/>
              <a:cxnLst/>
              <a:rect l="l" t="t" r="r" b="b"/>
              <a:pathLst>
                <a:path w="1971" h="689" extrusionOk="0">
                  <a:moveTo>
                    <a:pt x="1960" y="0"/>
                  </a:moveTo>
                  <a:lnTo>
                    <a:pt x="0" y="36"/>
                  </a:lnTo>
                  <a:lnTo>
                    <a:pt x="11" y="688"/>
                  </a:lnTo>
                  <a:lnTo>
                    <a:pt x="1971" y="656"/>
                  </a:lnTo>
                  <a:lnTo>
                    <a:pt x="1960"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8119744" y="2949649"/>
              <a:ext cx="130406" cy="155260"/>
            </a:xfrm>
            <a:custGeom>
              <a:avLst/>
              <a:gdLst/>
              <a:ahLst/>
              <a:cxnLst/>
              <a:rect l="l" t="t" r="r" b="b"/>
              <a:pathLst>
                <a:path w="4974" h="5922" extrusionOk="0">
                  <a:moveTo>
                    <a:pt x="4973" y="0"/>
                  </a:moveTo>
                  <a:lnTo>
                    <a:pt x="1" y="87"/>
                  </a:lnTo>
                  <a:lnTo>
                    <a:pt x="55" y="3136"/>
                  </a:lnTo>
                  <a:cubicBezTo>
                    <a:pt x="80" y="4683"/>
                    <a:pt x="1341" y="5922"/>
                    <a:pt x="2885" y="5922"/>
                  </a:cubicBezTo>
                  <a:cubicBezTo>
                    <a:pt x="2902" y="5922"/>
                    <a:pt x="2920" y="5922"/>
                    <a:pt x="2938" y="5922"/>
                  </a:cubicBezTo>
                  <a:cubicBezTo>
                    <a:pt x="3083" y="5918"/>
                    <a:pt x="3228" y="5903"/>
                    <a:pt x="3369" y="5878"/>
                  </a:cubicBezTo>
                  <a:cubicBezTo>
                    <a:pt x="2384" y="5740"/>
                    <a:pt x="1544" y="5096"/>
                    <a:pt x="1152" y="4183"/>
                  </a:cubicBezTo>
                  <a:cubicBezTo>
                    <a:pt x="1029" y="3890"/>
                    <a:pt x="1142" y="3549"/>
                    <a:pt x="1413" y="3386"/>
                  </a:cubicBezTo>
                  <a:cubicBezTo>
                    <a:pt x="2279" y="2861"/>
                    <a:pt x="3311" y="2111"/>
                    <a:pt x="4256" y="1119"/>
                  </a:cubicBezTo>
                  <a:cubicBezTo>
                    <a:pt x="4564" y="797"/>
                    <a:pt x="4807" y="417"/>
                    <a:pt x="4973"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8216224" y="2909930"/>
              <a:ext cx="64679" cy="104975"/>
            </a:xfrm>
            <a:custGeom>
              <a:avLst/>
              <a:gdLst/>
              <a:ahLst/>
              <a:cxnLst/>
              <a:rect l="l" t="t" r="r" b="b"/>
              <a:pathLst>
                <a:path w="2467" h="4004" extrusionOk="0">
                  <a:moveTo>
                    <a:pt x="686" y="1"/>
                  </a:moveTo>
                  <a:cubicBezTo>
                    <a:pt x="675" y="1"/>
                    <a:pt x="663" y="1"/>
                    <a:pt x="652" y="1"/>
                  </a:cubicBezTo>
                  <a:lnTo>
                    <a:pt x="0" y="12"/>
                  </a:lnTo>
                  <a:lnTo>
                    <a:pt x="29" y="1754"/>
                  </a:lnTo>
                  <a:cubicBezTo>
                    <a:pt x="1082" y="3972"/>
                    <a:pt x="2392" y="4003"/>
                    <a:pt x="2464" y="4003"/>
                  </a:cubicBezTo>
                  <a:cubicBezTo>
                    <a:pt x="2466" y="4003"/>
                    <a:pt x="2467" y="4003"/>
                    <a:pt x="2467" y="4003"/>
                  </a:cubicBezTo>
                  <a:lnTo>
                    <a:pt x="2427" y="1714"/>
                  </a:lnTo>
                  <a:cubicBezTo>
                    <a:pt x="2409" y="762"/>
                    <a:pt x="1634"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8099740" y="2899024"/>
              <a:ext cx="138927" cy="146634"/>
            </a:xfrm>
            <a:custGeom>
              <a:avLst/>
              <a:gdLst/>
              <a:ahLst/>
              <a:cxnLst/>
              <a:rect l="l" t="t" r="r" b="b"/>
              <a:pathLst>
                <a:path w="5299" h="5593" extrusionOk="0">
                  <a:moveTo>
                    <a:pt x="4034" y="0"/>
                  </a:moveTo>
                  <a:cubicBezTo>
                    <a:pt x="4023" y="0"/>
                    <a:pt x="4012" y="0"/>
                    <a:pt x="4002" y="1"/>
                  </a:cubicBezTo>
                  <a:lnTo>
                    <a:pt x="3567" y="8"/>
                  </a:lnTo>
                  <a:cubicBezTo>
                    <a:pt x="1771" y="37"/>
                    <a:pt x="61" y="1591"/>
                    <a:pt x="94" y="3554"/>
                  </a:cubicBezTo>
                  <a:cubicBezTo>
                    <a:pt x="108" y="4437"/>
                    <a:pt x="61" y="5024"/>
                    <a:pt x="18" y="5361"/>
                  </a:cubicBezTo>
                  <a:cubicBezTo>
                    <a:pt x="0" y="5487"/>
                    <a:pt x="104" y="5592"/>
                    <a:pt x="222" y="5592"/>
                  </a:cubicBezTo>
                  <a:cubicBezTo>
                    <a:pt x="249" y="5592"/>
                    <a:pt x="277" y="5587"/>
                    <a:pt x="304" y="5574"/>
                  </a:cubicBezTo>
                  <a:cubicBezTo>
                    <a:pt x="1068" y="5234"/>
                    <a:pt x="2948" y="4285"/>
                    <a:pt x="4548" y="2601"/>
                  </a:cubicBezTo>
                  <a:cubicBezTo>
                    <a:pt x="4802" y="2333"/>
                    <a:pt x="5001" y="2018"/>
                    <a:pt x="5139" y="1674"/>
                  </a:cubicBezTo>
                  <a:cubicBezTo>
                    <a:pt x="5298" y="1268"/>
                    <a:pt x="5258" y="794"/>
                    <a:pt x="4987" y="450"/>
                  </a:cubicBezTo>
                  <a:cubicBezTo>
                    <a:pt x="4835" y="258"/>
                    <a:pt x="4624" y="120"/>
                    <a:pt x="4393" y="51"/>
                  </a:cubicBezTo>
                  <a:cubicBezTo>
                    <a:pt x="4277" y="18"/>
                    <a:pt x="4154" y="0"/>
                    <a:pt x="4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8061252" y="2893623"/>
              <a:ext cx="274864" cy="367517"/>
            </a:xfrm>
            <a:custGeom>
              <a:avLst/>
              <a:gdLst/>
              <a:ahLst/>
              <a:cxnLst/>
              <a:rect l="l" t="t" r="r" b="b"/>
              <a:pathLst>
                <a:path w="10484" h="14018" extrusionOk="0">
                  <a:moveTo>
                    <a:pt x="6096" y="3013"/>
                  </a:moveTo>
                  <a:cubicBezTo>
                    <a:pt x="6332" y="3347"/>
                    <a:pt x="6610" y="3644"/>
                    <a:pt x="6925" y="3901"/>
                  </a:cubicBezTo>
                  <a:lnTo>
                    <a:pt x="6621" y="3904"/>
                  </a:lnTo>
                  <a:lnTo>
                    <a:pt x="6183" y="3915"/>
                  </a:lnTo>
                  <a:lnTo>
                    <a:pt x="5531" y="3926"/>
                  </a:lnTo>
                  <a:cubicBezTo>
                    <a:pt x="5408" y="3926"/>
                    <a:pt x="5314" y="4038"/>
                    <a:pt x="5332" y="4162"/>
                  </a:cubicBezTo>
                  <a:lnTo>
                    <a:pt x="5336" y="4162"/>
                  </a:lnTo>
                  <a:lnTo>
                    <a:pt x="5372" y="4404"/>
                  </a:lnTo>
                  <a:cubicBezTo>
                    <a:pt x="5289" y="4375"/>
                    <a:pt x="5202" y="4360"/>
                    <a:pt x="5115" y="4360"/>
                  </a:cubicBezTo>
                  <a:cubicBezTo>
                    <a:pt x="5021" y="4360"/>
                    <a:pt x="4926" y="4377"/>
                    <a:pt x="4836" y="4411"/>
                  </a:cubicBezTo>
                  <a:lnTo>
                    <a:pt x="4865" y="4169"/>
                  </a:lnTo>
                  <a:cubicBezTo>
                    <a:pt x="4868" y="4154"/>
                    <a:pt x="4868" y="4140"/>
                    <a:pt x="4865" y="4125"/>
                  </a:cubicBezTo>
                  <a:cubicBezTo>
                    <a:pt x="5299" y="3781"/>
                    <a:pt x="5712" y="3412"/>
                    <a:pt x="6096" y="3013"/>
                  </a:cubicBezTo>
                  <a:close/>
                  <a:moveTo>
                    <a:pt x="7266" y="4303"/>
                  </a:moveTo>
                  <a:lnTo>
                    <a:pt x="7175" y="5034"/>
                  </a:lnTo>
                  <a:cubicBezTo>
                    <a:pt x="7146" y="5259"/>
                    <a:pt x="6962" y="5426"/>
                    <a:pt x="6737" y="5429"/>
                  </a:cubicBezTo>
                  <a:lnTo>
                    <a:pt x="6534" y="5433"/>
                  </a:lnTo>
                  <a:cubicBezTo>
                    <a:pt x="6532" y="5433"/>
                    <a:pt x="6529" y="5433"/>
                    <a:pt x="6526" y="5433"/>
                  </a:cubicBezTo>
                  <a:cubicBezTo>
                    <a:pt x="6232" y="5433"/>
                    <a:pt x="5972" y="5242"/>
                    <a:pt x="5886" y="4958"/>
                  </a:cubicBezTo>
                  <a:cubicBezTo>
                    <a:pt x="5875" y="4922"/>
                    <a:pt x="5868" y="4890"/>
                    <a:pt x="5861" y="4853"/>
                  </a:cubicBezTo>
                  <a:cubicBezTo>
                    <a:pt x="5835" y="4701"/>
                    <a:pt x="5777" y="4328"/>
                    <a:pt x="5777" y="4328"/>
                  </a:cubicBezTo>
                  <a:lnTo>
                    <a:pt x="6194" y="4321"/>
                  </a:lnTo>
                  <a:lnTo>
                    <a:pt x="6628" y="4314"/>
                  </a:lnTo>
                  <a:lnTo>
                    <a:pt x="7266" y="4303"/>
                  </a:lnTo>
                  <a:close/>
                  <a:moveTo>
                    <a:pt x="4419" y="4469"/>
                  </a:moveTo>
                  <a:lnTo>
                    <a:pt x="4365" y="4897"/>
                  </a:lnTo>
                  <a:cubicBezTo>
                    <a:pt x="4365" y="4908"/>
                    <a:pt x="4347" y="4995"/>
                    <a:pt x="4340" y="5013"/>
                  </a:cubicBezTo>
                  <a:cubicBezTo>
                    <a:pt x="4253" y="5288"/>
                    <a:pt x="3999" y="5476"/>
                    <a:pt x="3713" y="5480"/>
                  </a:cubicBezTo>
                  <a:lnTo>
                    <a:pt x="3510" y="5483"/>
                  </a:lnTo>
                  <a:cubicBezTo>
                    <a:pt x="3506" y="5484"/>
                    <a:pt x="3503" y="5484"/>
                    <a:pt x="3499" y="5484"/>
                  </a:cubicBezTo>
                  <a:cubicBezTo>
                    <a:pt x="3358" y="5484"/>
                    <a:pt x="3229" y="5419"/>
                    <a:pt x="3144" y="5302"/>
                  </a:cubicBezTo>
                  <a:lnTo>
                    <a:pt x="3228" y="5255"/>
                  </a:lnTo>
                  <a:cubicBezTo>
                    <a:pt x="3347" y="5183"/>
                    <a:pt x="3474" y="5107"/>
                    <a:pt x="3604" y="5024"/>
                  </a:cubicBezTo>
                  <a:lnTo>
                    <a:pt x="3604" y="5034"/>
                  </a:lnTo>
                  <a:cubicBezTo>
                    <a:pt x="3608" y="5144"/>
                    <a:pt x="3699" y="5234"/>
                    <a:pt x="3811" y="5234"/>
                  </a:cubicBezTo>
                  <a:cubicBezTo>
                    <a:pt x="3814" y="5234"/>
                    <a:pt x="3816" y="5234"/>
                    <a:pt x="3818" y="5234"/>
                  </a:cubicBezTo>
                  <a:cubicBezTo>
                    <a:pt x="3930" y="5226"/>
                    <a:pt x="4017" y="5132"/>
                    <a:pt x="4014" y="5020"/>
                  </a:cubicBezTo>
                  <a:lnTo>
                    <a:pt x="4006" y="4759"/>
                  </a:lnTo>
                  <a:cubicBezTo>
                    <a:pt x="4140" y="4669"/>
                    <a:pt x="4278" y="4571"/>
                    <a:pt x="4419" y="4469"/>
                  </a:cubicBezTo>
                  <a:close/>
                  <a:moveTo>
                    <a:pt x="5473" y="409"/>
                  </a:moveTo>
                  <a:cubicBezTo>
                    <a:pt x="5582" y="409"/>
                    <a:pt x="5694" y="424"/>
                    <a:pt x="5799" y="457"/>
                  </a:cubicBezTo>
                  <a:cubicBezTo>
                    <a:pt x="6259" y="591"/>
                    <a:pt x="6560" y="1036"/>
                    <a:pt x="6531" y="1543"/>
                  </a:cubicBezTo>
                  <a:cubicBezTo>
                    <a:pt x="6523" y="1685"/>
                    <a:pt x="6631" y="1760"/>
                    <a:pt x="6737" y="1760"/>
                  </a:cubicBezTo>
                  <a:cubicBezTo>
                    <a:pt x="6835" y="1760"/>
                    <a:pt x="6931" y="1698"/>
                    <a:pt x="6940" y="1568"/>
                  </a:cubicBezTo>
                  <a:cubicBezTo>
                    <a:pt x="6951" y="1319"/>
                    <a:pt x="6904" y="1069"/>
                    <a:pt x="6802" y="844"/>
                  </a:cubicBezTo>
                  <a:lnTo>
                    <a:pt x="6802" y="844"/>
                  </a:lnTo>
                  <a:cubicBezTo>
                    <a:pt x="7556" y="945"/>
                    <a:pt x="8121" y="1583"/>
                    <a:pt x="8135" y="2340"/>
                  </a:cubicBezTo>
                  <a:lnTo>
                    <a:pt x="8164" y="4176"/>
                  </a:lnTo>
                  <a:cubicBezTo>
                    <a:pt x="7758" y="4002"/>
                    <a:pt x="6958" y="3575"/>
                    <a:pt x="6382" y="2709"/>
                  </a:cubicBezTo>
                  <a:cubicBezTo>
                    <a:pt x="6444" y="2640"/>
                    <a:pt x="6505" y="2568"/>
                    <a:pt x="6567" y="2499"/>
                  </a:cubicBezTo>
                  <a:cubicBezTo>
                    <a:pt x="6699" y="2345"/>
                    <a:pt x="6560" y="2157"/>
                    <a:pt x="6406" y="2157"/>
                  </a:cubicBezTo>
                  <a:cubicBezTo>
                    <a:pt x="6354" y="2157"/>
                    <a:pt x="6301" y="2179"/>
                    <a:pt x="6255" y="2231"/>
                  </a:cubicBezTo>
                  <a:cubicBezTo>
                    <a:pt x="4618" y="4154"/>
                    <a:pt x="2496" y="5230"/>
                    <a:pt x="1688" y="5592"/>
                  </a:cubicBezTo>
                  <a:cubicBezTo>
                    <a:pt x="1732" y="5244"/>
                    <a:pt x="1779" y="4650"/>
                    <a:pt x="1765" y="3760"/>
                  </a:cubicBezTo>
                  <a:cubicBezTo>
                    <a:pt x="1750" y="2887"/>
                    <a:pt x="2101" y="2054"/>
                    <a:pt x="2753" y="1409"/>
                  </a:cubicBezTo>
                  <a:cubicBezTo>
                    <a:pt x="3380" y="793"/>
                    <a:pt x="4209" y="431"/>
                    <a:pt x="5035" y="417"/>
                  </a:cubicBezTo>
                  <a:lnTo>
                    <a:pt x="5473" y="409"/>
                  </a:lnTo>
                  <a:close/>
                  <a:moveTo>
                    <a:pt x="7668" y="4390"/>
                  </a:moveTo>
                  <a:lnTo>
                    <a:pt x="7758" y="4433"/>
                  </a:lnTo>
                  <a:cubicBezTo>
                    <a:pt x="7816" y="4604"/>
                    <a:pt x="7975" y="4723"/>
                    <a:pt x="8156" y="4723"/>
                  </a:cubicBezTo>
                  <a:cubicBezTo>
                    <a:pt x="8159" y="4723"/>
                    <a:pt x="8161" y="4723"/>
                    <a:pt x="8164" y="4723"/>
                  </a:cubicBezTo>
                  <a:lnTo>
                    <a:pt x="8273" y="4723"/>
                  </a:lnTo>
                  <a:cubicBezTo>
                    <a:pt x="8275" y="4723"/>
                    <a:pt x="8277" y="4723"/>
                    <a:pt x="8280" y="4723"/>
                  </a:cubicBezTo>
                  <a:cubicBezTo>
                    <a:pt x="8465" y="4723"/>
                    <a:pt x="8617" y="4870"/>
                    <a:pt x="8620" y="5056"/>
                  </a:cubicBezTo>
                  <a:cubicBezTo>
                    <a:pt x="8624" y="5244"/>
                    <a:pt x="8472" y="5400"/>
                    <a:pt x="8287" y="5404"/>
                  </a:cubicBezTo>
                  <a:lnTo>
                    <a:pt x="8153" y="5407"/>
                  </a:lnTo>
                  <a:cubicBezTo>
                    <a:pt x="8161" y="5265"/>
                    <a:pt x="8053" y="5191"/>
                    <a:pt x="7947" y="5191"/>
                  </a:cubicBezTo>
                  <a:cubicBezTo>
                    <a:pt x="7850" y="5191"/>
                    <a:pt x="7755" y="5253"/>
                    <a:pt x="7748" y="5382"/>
                  </a:cubicBezTo>
                  <a:cubicBezTo>
                    <a:pt x="7686" y="6385"/>
                    <a:pt x="7059" y="7269"/>
                    <a:pt x="6132" y="7653"/>
                  </a:cubicBezTo>
                  <a:cubicBezTo>
                    <a:pt x="5806" y="7789"/>
                    <a:pt x="5463" y="7856"/>
                    <a:pt x="5122" y="7856"/>
                  </a:cubicBezTo>
                  <a:cubicBezTo>
                    <a:pt x="4494" y="7856"/>
                    <a:pt x="3874" y="7630"/>
                    <a:pt x="3383" y="7200"/>
                  </a:cubicBezTo>
                  <a:cubicBezTo>
                    <a:pt x="2923" y="6798"/>
                    <a:pt x="2619" y="6248"/>
                    <a:pt x="2521" y="5643"/>
                  </a:cubicBezTo>
                  <a:cubicBezTo>
                    <a:pt x="2605" y="5599"/>
                    <a:pt x="2695" y="5552"/>
                    <a:pt x="2786" y="5505"/>
                  </a:cubicBezTo>
                  <a:cubicBezTo>
                    <a:pt x="2941" y="5746"/>
                    <a:pt x="3211" y="5893"/>
                    <a:pt x="3497" y="5893"/>
                  </a:cubicBezTo>
                  <a:cubicBezTo>
                    <a:pt x="3504" y="5893"/>
                    <a:pt x="3511" y="5893"/>
                    <a:pt x="3517" y="5893"/>
                  </a:cubicBezTo>
                  <a:lnTo>
                    <a:pt x="3720" y="5889"/>
                  </a:lnTo>
                  <a:cubicBezTo>
                    <a:pt x="4220" y="5878"/>
                    <a:pt x="4647" y="5527"/>
                    <a:pt x="4752" y="5038"/>
                  </a:cubicBezTo>
                  <a:cubicBezTo>
                    <a:pt x="4808" y="4858"/>
                    <a:pt x="4963" y="4767"/>
                    <a:pt x="5118" y="4767"/>
                  </a:cubicBezTo>
                  <a:cubicBezTo>
                    <a:pt x="5268" y="4767"/>
                    <a:pt x="5418" y="4852"/>
                    <a:pt x="5477" y="5024"/>
                  </a:cubicBezTo>
                  <a:cubicBezTo>
                    <a:pt x="5599" y="5506"/>
                    <a:pt x="6037" y="5842"/>
                    <a:pt x="6534" y="5842"/>
                  </a:cubicBezTo>
                  <a:cubicBezTo>
                    <a:pt x="6536" y="5842"/>
                    <a:pt x="6539" y="5842"/>
                    <a:pt x="6542" y="5842"/>
                  </a:cubicBezTo>
                  <a:lnTo>
                    <a:pt x="6744" y="5838"/>
                  </a:lnTo>
                  <a:cubicBezTo>
                    <a:pt x="7168" y="5828"/>
                    <a:pt x="7527" y="5509"/>
                    <a:pt x="7581" y="5085"/>
                  </a:cubicBezTo>
                  <a:lnTo>
                    <a:pt x="7668" y="4390"/>
                  </a:lnTo>
                  <a:close/>
                  <a:moveTo>
                    <a:pt x="6270" y="8037"/>
                  </a:moveTo>
                  <a:lnTo>
                    <a:pt x="6284" y="8729"/>
                  </a:lnTo>
                  <a:cubicBezTo>
                    <a:pt x="6292" y="9185"/>
                    <a:pt x="6585" y="9587"/>
                    <a:pt x="7020" y="9732"/>
                  </a:cubicBezTo>
                  <a:lnTo>
                    <a:pt x="7338" y="9840"/>
                  </a:lnTo>
                  <a:lnTo>
                    <a:pt x="7165" y="10253"/>
                  </a:lnTo>
                  <a:cubicBezTo>
                    <a:pt x="6835" y="11032"/>
                    <a:pt x="6074" y="11546"/>
                    <a:pt x="5227" y="11561"/>
                  </a:cubicBezTo>
                  <a:cubicBezTo>
                    <a:pt x="5215" y="11561"/>
                    <a:pt x="5202" y="11561"/>
                    <a:pt x="5190" y="11561"/>
                  </a:cubicBezTo>
                  <a:cubicBezTo>
                    <a:pt x="4357" y="11561"/>
                    <a:pt x="3599" y="11079"/>
                    <a:pt x="3249" y="10322"/>
                  </a:cubicBezTo>
                  <a:lnTo>
                    <a:pt x="3057" y="9913"/>
                  </a:lnTo>
                  <a:lnTo>
                    <a:pt x="3376" y="9793"/>
                  </a:lnTo>
                  <a:cubicBezTo>
                    <a:pt x="3804" y="9634"/>
                    <a:pt x="4082" y="9225"/>
                    <a:pt x="4075" y="8768"/>
                  </a:cubicBezTo>
                  <a:lnTo>
                    <a:pt x="4064" y="8073"/>
                  </a:lnTo>
                  <a:lnTo>
                    <a:pt x="4064" y="8073"/>
                  </a:lnTo>
                  <a:cubicBezTo>
                    <a:pt x="4405" y="8199"/>
                    <a:pt x="4762" y="8262"/>
                    <a:pt x="5119" y="8262"/>
                  </a:cubicBezTo>
                  <a:cubicBezTo>
                    <a:pt x="5511" y="8262"/>
                    <a:pt x="5902" y="8186"/>
                    <a:pt x="6270" y="8037"/>
                  </a:cubicBezTo>
                  <a:close/>
                  <a:moveTo>
                    <a:pt x="5462" y="0"/>
                  </a:moveTo>
                  <a:lnTo>
                    <a:pt x="5028" y="11"/>
                  </a:lnTo>
                  <a:cubicBezTo>
                    <a:pt x="4101" y="26"/>
                    <a:pt x="3166" y="428"/>
                    <a:pt x="2467" y="1119"/>
                  </a:cubicBezTo>
                  <a:cubicBezTo>
                    <a:pt x="1732" y="1844"/>
                    <a:pt x="1337" y="2782"/>
                    <a:pt x="1355" y="3763"/>
                  </a:cubicBezTo>
                  <a:cubicBezTo>
                    <a:pt x="1381" y="5234"/>
                    <a:pt x="1229" y="5871"/>
                    <a:pt x="1225" y="5875"/>
                  </a:cubicBezTo>
                  <a:cubicBezTo>
                    <a:pt x="1191" y="6009"/>
                    <a:pt x="1297" y="6131"/>
                    <a:pt x="1424" y="6131"/>
                  </a:cubicBezTo>
                  <a:cubicBezTo>
                    <a:pt x="1448" y="6131"/>
                    <a:pt x="1472" y="6126"/>
                    <a:pt x="1497" y="6117"/>
                  </a:cubicBezTo>
                  <a:cubicBezTo>
                    <a:pt x="1511" y="6110"/>
                    <a:pt x="1754" y="6019"/>
                    <a:pt x="2141" y="5831"/>
                  </a:cubicBezTo>
                  <a:cubicBezTo>
                    <a:pt x="2319" y="6704"/>
                    <a:pt x="2873" y="7457"/>
                    <a:pt x="3651" y="7885"/>
                  </a:cubicBezTo>
                  <a:lnTo>
                    <a:pt x="3666" y="8776"/>
                  </a:lnTo>
                  <a:cubicBezTo>
                    <a:pt x="3673" y="9058"/>
                    <a:pt x="3496" y="9315"/>
                    <a:pt x="3231" y="9413"/>
                  </a:cubicBezTo>
                  <a:lnTo>
                    <a:pt x="997" y="10246"/>
                  </a:lnTo>
                  <a:cubicBezTo>
                    <a:pt x="396" y="10471"/>
                    <a:pt x="1" y="11046"/>
                    <a:pt x="12" y="11687"/>
                  </a:cubicBezTo>
                  <a:lnTo>
                    <a:pt x="48" y="13817"/>
                  </a:lnTo>
                  <a:cubicBezTo>
                    <a:pt x="50" y="13951"/>
                    <a:pt x="150" y="14017"/>
                    <a:pt x="251" y="14017"/>
                  </a:cubicBezTo>
                  <a:cubicBezTo>
                    <a:pt x="355" y="14017"/>
                    <a:pt x="459" y="13947"/>
                    <a:pt x="457" y="13810"/>
                  </a:cubicBezTo>
                  <a:lnTo>
                    <a:pt x="421" y="11680"/>
                  </a:lnTo>
                  <a:cubicBezTo>
                    <a:pt x="417" y="11499"/>
                    <a:pt x="457" y="11322"/>
                    <a:pt x="540" y="11159"/>
                  </a:cubicBezTo>
                  <a:lnTo>
                    <a:pt x="761" y="11340"/>
                  </a:lnTo>
                  <a:cubicBezTo>
                    <a:pt x="804" y="11375"/>
                    <a:pt x="849" y="11390"/>
                    <a:pt x="892" y="11390"/>
                  </a:cubicBezTo>
                  <a:cubicBezTo>
                    <a:pt x="1058" y="11390"/>
                    <a:pt x="1189" y="11163"/>
                    <a:pt x="1022" y="11025"/>
                  </a:cubicBezTo>
                  <a:lnTo>
                    <a:pt x="790" y="10833"/>
                  </a:lnTo>
                  <a:cubicBezTo>
                    <a:pt x="892" y="10746"/>
                    <a:pt x="1011" y="10673"/>
                    <a:pt x="1138" y="10626"/>
                  </a:cubicBezTo>
                  <a:lnTo>
                    <a:pt x="2674" y="10054"/>
                  </a:lnTo>
                  <a:lnTo>
                    <a:pt x="2876" y="10492"/>
                  </a:lnTo>
                  <a:cubicBezTo>
                    <a:pt x="3294" y="11391"/>
                    <a:pt x="4199" y="11967"/>
                    <a:pt x="5188" y="11967"/>
                  </a:cubicBezTo>
                  <a:cubicBezTo>
                    <a:pt x="5204" y="11967"/>
                    <a:pt x="5219" y="11967"/>
                    <a:pt x="5234" y="11966"/>
                  </a:cubicBezTo>
                  <a:cubicBezTo>
                    <a:pt x="6241" y="11948"/>
                    <a:pt x="7146" y="11340"/>
                    <a:pt x="7541" y="10409"/>
                  </a:cubicBezTo>
                  <a:lnTo>
                    <a:pt x="7726" y="9967"/>
                  </a:lnTo>
                  <a:lnTo>
                    <a:pt x="9283" y="10485"/>
                  </a:lnTo>
                  <a:cubicBezTo>
                    <a:pt x="9410" y="10529"/>
                    <a:pt x="9529" y="10597"/>
                    <a:pt x="9635" y="10681"/>
                  </a:cubicBezTo>
                  <a:lnTo>
                    <a:pt x="8668" y="11539"/>
                  </a:lnTo>
                  <a:cubicBezTo>
                    <a:pt x="8432" y="11749"/>
                    <a:pt x="8302" y="12050"/>
                    <a:pt x="8305" y="12361"/>
                  </a:cubicBezTo>
                  <a:lnTo>
                    <a:pt x="8331" y="13672"/>
                  </a:lnTo>
                  <a:cubicBezTo>
                    <a:pt x="8332" y="13804"/>
                    <a:pt x="8431" y="13869"/>
                    <a:pt x="8531" y="13869"/>
                  </a:cubicBezTo>
                  <a:cubicBezTo>
                    <a:pt x="8634" y="13869"/>
                    <a:pt x="8738" y="13799"/>
                    <a:pt x="8736" y="13661"/>
                  </a:cubicBezTo>
                  <a:lnTo>
                    <a:pt x="8715" y="12354"/>
                  </a:lnTo>
                  <a:cubicBezTo>
                    <a:pt x="8711" y="12162"/>
                    <a:pt x="8794" y="11974"/>
                    <a:pt x="8939" y="11843"/>
                  </a:cubicBezTo>
                  <a:lnTo>
                    <a:pt x="9895" y="10996"/>
                  </a:lnTo>
                  <a:cubicBezTo>
                    <a:pt x="9986" y="11155"/>
                    <a:pt x="10033" y="11333"/>
                    <a:pt x="10037" y="11514"/>
                  </a:cubicBezTo>
                  <a:lnTo>
                    <a:pt x="10073" y="13643"/>
                  </a:lnTo>
                  <a:cubicBezTo>
                    <a:pt x="10076" y="13777"/>
                    <a:pt x="10177" y="13843"/>
                    <a:pt x="10277" y="13843"/>
                  </a:cubicBezTo>
                  <a:cubicBezTo>
                    <a:pt x="10381" y="13843"/>
                    <a:pt x="10484" y="13774"/>
                    <a:pt x="10482" y="13636"/>
                  </a:cubicBezTo>
                  <a:lnTo>
                    <a:pt x="10446" y="11506"/>
                  </a:lnTo>
                  <a:cubicBezTo>
                    <a:pt x="10431" y="10869"/>
                    <a:pt x="10018" y="10304"/>
                    <a:pt x="9410" y="10101"/>
                  </a:cubicBezTo>
                  <a:lnTo>
                    <a:pt x="7146" y="9344"/>
                  </a:lnTo>
                  <a:cubicBezTo>
                    <a:pt x="6878" y="9257"/>
                    <a:pt x="6697" y="9007"/>
                    <a:pt x="6690" y="8725"/>
                  </a:cubicBezTo>
                  <a:lnTo>
                    <a:pt x="6676" y="7834"/>
                  </a:lnTo>
                  <a:cubicBezTo>
                    <a:pt x="7414" y="7392"/>
                    <a:pt x="7932" y="6657"/>
                    <a:pt x="8099" y="5813"/>
                  </a:cubicBezTo>
                  <a:lnTo>
                    <a:pt x="8291" y="5813"/>
                  </a:lnTo>
                  <a:cubicBezTo>
                    <a:pt x="8642" y="5806"/>
                    <a:pt x="8943" y="5556"/>
                    <a:pt x="9012" y="5212"/>
                  </a:cubicBezTo>
                  <a:cubicBezTo>
                    <a:pt x="9080" y="4864"/>
                    <a:pt x="8899" y="4520"/>
                    <a:pt x="8577" y="4379"/>
                  </a:cubicBezTo>
                  <a:lnTo>
                    <a:pt x="8544" y="2333"/>
                  </a:lnTo>
                  <a:cubicBezTo>
                    <a:pt x="8523" y="1268"/>
                    <a:pt x="7657" y="420"/>
                    <a:pt x="6597" y="420"/>
                  </a:cubicBezTo>
                  <a:cubicBezTo>
                    <a:pt x="6586" y="420"/>
                    <a:pt x="6575" y="420"/>
                    <a:pt x="6563" y="420"/>
                  </a:cubicBezTo>
                  <a:lnTo>
                    <a:pt x="6516" y="420"/>
                  </a:lnTo>
                  <a:cubicBezTo>
                    <a:pt x="6350" y="250"/>
                    <a:pt x="6143" y="127"/>
                    <a:pt x="5915" y="62"/>
                  </a:cubicBezTo>
                  <a:cubicBezTo>
                    <a:pt x="5770" y="18"/>
                    <a:pt x="5618"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8171051" y="3053418"/>
              <a:ext cx="49630" cy="16832"/>
            </a:xfrm>
            <a:custGeom>
              <a:avLst/>
              <a:gdLst/>
              <a:ahLst/>
              <a:cxnLst/>
              <a:rect l="l" t="t" r="r" b="b"/>
              <a:pathLst>
                <a:path w="1893" h="642" extrusionOk="0">
                  <a:moveTo>
                    <a:pt x="1600" y="0"/>
                  </a:moveTo>
                  <a:cubicBezTo>
                    <a:pt x="1551" y="0"/>
                    <a:pt x="1501" y="20"/>
                    <a:pt x="1455" y="66"/>
                  </a:cubicBezTo>
                  <a:cubicBezTo>
                    <a:pt x="1383" y="142"/>
                    <a:pt x="1205" y="229"/>
                    <a:pt x="948" y="232"/>
                  </a:cubicBezTo>
                  <a:cubicBezTo>
                    <a:pt x="938" y="233"/>
                    <a:pt x="927" y="233"/>
                    <a:pt x="917" y="233"/>
                  </a:cubicBezTo>
                  <a:cubicBezTo>
                    <a:pt x="677" y="233"/>
                    <a:pt x="507" y="153"/>
                    <a:pt x="434" y="84"/>
                  </a:cubicBezTo>
                  <a:cubicBezTo>
                    <a:pt x="390" y="41"/>
                    <a:pt x="342" y="24"/>
                    <a:pt x="295" y="24"/>
                  </a:cubicBezTo>
                  <a:cubicBezTo>
                    <a:pt x="136" y="24"/>
                    <a:pt x="1" y="234"/>
                    <a:pt x="155" y="377"/>
                  </a:cubicBezTo>
                  <a:cubicBezTo>
                    <a:pt x="327" y="542"/>
                    <a:pt x="613" y="642"/>
                    <a:pt x="923" y="642"/>
                  </a:cubicBezTo>
                  <a:cubicBezTo>
                    <a:pt x="934" y="642"/>
                    <a:pt x="945" y="642"/>
                    <a:pt x="956" y="642"/>
                  </a:cubicBezTo>
                  <a:cubicBezTo>
                    <a:pt x="1278" y="638"/>
                    <a:pt x="1575" y="526"/>
                    <a:pt x="1749" y="352"/>
                  </a:cubicBezTo>
                  <a:cubicBezTo>
                    <a:pt x="1893" y="202"/>
                    <a:pt x="1758" y="0"/>
                    <a:pt x="1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8224142" y="3013227"/>
              <a:ext cx="10906" cy="16491"/>
            </a:xfrm>
            <a:custGeom>
              <a:avLst/>
              <a:gdLst/>
              <a:ahLst/>
              <a:cxnLst/>
              <a:rect l="l" t="t" r="r" b="b"/>
              <a:pathLst>
                <a:path w="416" h="629" extrusionOk="0">
                  <a:moveTo>
                    <a:pt x="207" y="1"/>
                  </a:moveTo>
                  <a:cubicBezTo>
                    <a:pt x="104" y="1"/>
                    <a:pt x="1" y="70"/>
                    <a:pt x="3" y="208"/>
                  </a:cubicBezTo>
                  <a:lnTo>
                    <a:pt x="6" y="425"/>
                  </a:lnTo>
                  <a:cubicBezTo>
                    <a:pt x="6" y="538"/>
                    <a:pt x="100" y="628"/>
                    <a:pt x="213" y="628"/>
                  </a:cubicBezTo>
                  <a:cubicBezTo>
                    <a:pt x="325" y="624"/>
                    <a:pt x="415" y="530"/>
                    <a:pt x="412" y="418"/>
                  </a:cubicBezTo>
                  <a:lnTo>
                    <a:pt x="408" y="201"/>
                  </a:lnTo>
                  <a:cubicBezTo>
                    <a:pt x="406" y="67"/>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8093343" y="3195098"/>
              <a:ext cx="25614" cy="65177"/>
            </a:xfrm>
            <a:custGeom>
              <a:avLst/>
              <a:gdLst/>
              <a:ahLst/>
              <a:cxnLst/>
              <a:rect l="l" t="t" r="r" b="b"/>
              <a:pathLst>
                <a:path w="977" h="2486" extrusionOk="0">
                  <a:moveTo>
                    <a:pt x="297" y="0"/>
                  </a:moveTo>
                  <a:cubicBezTo>
                    <a:pt x="131" y="0"/>
                    <a:pt x="1" y="227"/>
                    <a:pt x="167" y="362"/>
                  </a:cubicBezTo>
                  <a:lnTo>
                    <a:pt x="305" y="475"/>
                  </a:lnTo>
                  <a:cubicBezTo>
                    <a:pt x="454" y="598"/>
                    <a:pt x="541" y="782"/>
                    <a:pt x="544" y="978"/>
                  </a:cubicBezTo>
                  <a:lnTo>
                    <a:pt x="570" y="2285"/>
                  </a:lnTo>
                  <a:cubicBezTo>
                    <a:pt x="571" y="2419"/>
                    <a:pt x="671" y="2486"/>
                    <a:pt x="771" y="2486"/>
                  </a:cubicBezTo>
                  <a:cubicBezTo>
                    <a:pt x="874" y="2486"/>
                    <a:pt x="977" y="2416"/>
                    <a:pt x="975" y="2278"/>
                  </a:cubicBezTo>
                  <a:lnTo>
                    <a:pt x="953" y="971"/>
                  </a:lnTo>
                  <a:cubicBezTo>
                    <a:pt x="946" y="656"/>
                    <a:pt x="805" y="359"/>
                    <a:pt x="562" y="159"/>
                  </a:cubicBezTo>
                  <a:lnTo>
                    <a:pt x="428" y="51"/>
                  </a:lnTo>
                  <a:cubicBezTo>
                    <a:pt x="385" y="15"/>
                    <a:pt x="34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3" name="Google Shape;1583;p36"/>
          <p:cNvGrpSpPr/>
          <p:nvPr/>
        </p:nvGrpSpPr>
        <p:grpSpPr>
          <a:xfrm>
            <a:off x="3309602" y="2558159"/>
            <a:ext cx="344160" cy="366981"/>
            <a:chOff x="5327187" y="1513402"/>
            <a:chExt cx="342243" cy="364974"/>
          </a:xfrm>
        </p:grpSpPr>
        <p:sp>
          <p:nvSpPr>
            <p:cNvPr id="1584" name="Google Shape;1584;p36"/>
            <p:cNvSpPr/>
            <p:nvPr/>
          </p:nvSpPr>
          <p:spPr>
            <a:xfrm>
              <a:off x="5328707" y="1518698"/>
              <a:ext cx="339123" cy="342899"/>
            </a:xfrm>
            <a:custGeom>
              <a:avLst/>
              <a:gdLst/>
              <a:ahLst/>
              <a:cxnLst/>
              <a:rect l="l" t="t" r="r" b="b"/>
              <a:pathLst>
                <a:path w="12935" h="13079" extrusionOk="0">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5328812" y="1518698"/>
              <a:ext cx="169522" cy="342899"/>
            </a:xfrm>
            <a:custGeom>
              <a:avLst/>
              <a:gdLst/>
              <a:ahLst/>
              <a:cxnLst/>
              <a:rect l="l" t="t" r="r" b="b"/>
              <a:pathLst>
                <a:path w="6466" h="13079" extrusionOk="0">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5366880" y="1724480"/>
              <a:ext cx="262857" cy="148627"/>
            </a:xfrm>
            <a:custGeom>
              <a:avLst/>
              <a:gdLst/>
              <a:ahLst/>
              <a:cxnLst/>
              <a:rect l="l" t="t" r="r" b="b"/>
              <a:pathLst>
                <a:path w="10026" h="5669" extrusionOk="0">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5366880" y="1782473"/>
              <a:ext cx="262857" cy="90634"/>
            </a:xfrm>
            <a:custGeom>
              <a:avLst/>
              <a:gdLst/>
              <a:ahLst/>
              <a:cxnLst/>
              <a:rect l="l" t="t" r="r" b="b"/>
              <a:pathLst>
                <a:path w="10026" h="3457" extrusionOk="0">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5464016" y="1724480"/>
              <a:ext cx="68585" cy="28551"/>
            </a:xfrm>
            <a:custGeom>
              <a:avLst/>
              <a:gdLst/>
              <a:ahLst/>
              <a:cxnLst/>
              <a:rect l="l" t="t" r="r" b="b"/>
              <a:pathLst>
                <a:path w="2616" h="1089" extrusionOk="0">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5423955" y="1564474"/>
              <a:ext cx="148627" cy="171410"/>
            </a:xfrm>
            <a:custGeom>
              <a:avLst/>
              <a:gdLst/>
              <a:ahLst/>
              <a:cxnLst/>
              <a:rect l="l" t="t" r="r" b="b"/>
              <a:pathLst>
                <a:path w="5669" h="6538" extrusionOk="0">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5423693" y="1564474"/>
              <a:ext cx="148889" cy="171436"/>
            </a:xfrm>
            <a:custGeom>
              <a:avLst/>
              <a:gdLst/>
              <a:ahLst/>
              <a:cxnLst/>
              <a:rect l="l" t="t" r="r" b="b"/>
              <a:pathLst>
                <a:path w="5679" h="6539" extrusionOk="0">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5498308" y="1518698"/>
              <a:ext cx="149938" cy="256014"/>
            </a:xfrm>
            <a:custGeom>
              <a:avLst/>
              <a:gdLst/>
              <a:ahLst/>
              <a:cxnLst/>
              <a:rect l="l" t="t" r="r" b="b"/>
              <a:pathLst>
                <a:path w="5719" h="9765" extrusionOk="0">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5348265" y="1518698"/>
              <a:ext cx="150069" cy="256014"/>
            </a:xfrm>
            <a:custGeom>
              <a:avLst/>
              <a:gdLst/>
              <a:ahLst/>
              <a:cxnLst/>
              <a:rect l="l" t="t" r="r" b="b"/>
              <a:pathLst>
                <a:path w="5724" h="9765" extrusionOk="0">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5473480" y="1684734"/>
              <a:ext cx="49604" cy="16491"/>
            </a:xfrm>
            <a:custGeom>
              <a:avLst/>
              <a:gdLst/>
              <a:ahLst/>
              <a:cxnLst/>
              <a:rect l="l" t="t" r="r" b="b"/>
              <a:pathLst>
                <a:path w="1892" h="629" extrusionOk="0">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5458615" y="1644805"/>
              <a:ext cx="10749" cy="16386"/>
            </a:xfrm>
            <a:custGeom>
              <a:avLst/>
              <a:gdLst/>
              <a:ahLst/>
              <a:cxnLst/>
              <a:rect l="l" t="t" r="r" b="b"/>
              <a:pathLst>
                <a:path w="410" h="625" extrusionOk="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5527252" y="1644805"/>
              <a:ext cx="10671" cy="16386"/>
            </a:xfrm>
            <a:custGeom>
              <a:avLst/>
              <a:gdLst/>
              <a:ahLst/>
              <a:cxnLst/>
              <a:rect l="l" t="t" r="r" b="b"/>
              <a:pathLst>
                <a:path w="407" h="625" extrusionOk="0">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5451117" y="1627711"/>
              <a:ext cx="25667" cy="10671"/>
            </a:xfrm>
            <a:custGeom>
              <a:avLst/>
              <a:gdLst/>
              <a:ahLst/>
              <a:cxnLst/>
              <a:rect l="l" t="t" r="r" b="b"/>
              <a:pathLst>
                <a:path w="979" h="407" extrusionOk="0">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5519754" y="1627711"/>
              <a:ext cx="25667" cy="10671"/>
            </a:xfrm>
            <a:custGeom>
              <a:avLst/>
              <a:gdLst/>
              <a:ahLst/>
              <a:cxnLst/>
              <a:rect l="l" t="t" r="r" b="b"/>
              <a:pathLst>
                <a:path w="979" h="407" extrusionOk="0">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5327187" y="1513402"/>
              <a:ext cx="342243" cy="364974"/>
            </a:xfrm>
            <a:custGeom>
              <a:avLst/>
              <a:gdLst/>
              <a:ahLst/>
              <a:cxnLst/>
              <a:rect l="l" t="t" r="r" b="b"/>
              <a:pathLst>
                <a:path w="13054" h="13921" extrusionOk="0">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6"/>
          <p:cNvGrpSpPr/>
          <p:nvPr/>
        </p:nvGrpSpPr>
        <p:grpSpPr>
          <a:xfrm>
            <a:off x="3754944" y="2556840"/>
            <a:ext cx="276404" cy="369538"/>
            <a:chOff x="8061252" y="2893623"/>
            <a:chExt cx="274864" cy="367517"/>
          </a:xfrm>
        </p:grpSpPr>
        <p:sp>
          <p:nvSpPr>
            <p:cNvPr id="1600" name="Google Shape;1600;p36"/>
            <p:cNvSpPr/>
            <p:nvPr/>
          </p:nvSpPr>
          <p:spPr>
            <a:xfrm>
              <a:off x="8066679" y="3092823"/>
              <a:ext cx="264089" cy="162863"/>
            </a:xfrm>
            <a:custGeom>
              <a:avLst/>
              <a:gdLst/>
              <a:ahLst/>
              <a:cxnLst/>
              <a:rect l="l" t="t" r="r" b="b"/>
              <a:pathLst>
                <a:path w="10073" h="6212" extrusionOk="0">
                  <a:moveTo>
                    <a:pt x="6262" y="1"/>
                  </a:moveTo>
                  <a:lnTo>
                    <a:pt x="3647" y="48"/>
                  </a:lnTo>
                  <a:lnTo>
                    <a:pt x="3665" y="1174"/>
                  </a:lnTo>
                  <a:cubicBezTo>
                    <a:pt x="3673" y="1543"/>
                    <a:pt x="3444" y="1877"/>
                    <a:pt x="3097" y="2003"/>
                  </a:cubicBezTo>
                  <a:lnTo>
                    <a:pt x="862" y="2836"/>
                  </a:lnTo>
                  <a:cubicBezTo>
                    <a:pt x="341" y="3032"/>
                    <a:pt x="0" y="3532"/>
                    <a:pt x="11" y="4086"/>
                  </a:cubicBezTo>
                  <a:lnTo>
                    <a:pt x="47" y="6212"/>
                  </a:lnTo>
                  <a:lnTo>
                    <a:pt x="10072" y="6042"/>
                  </a:lnTo>
                  <a:lnTo>
                    <a:pt x="10036" y="3912"/>
                  </a:lnTo>
                  <a:cubicBezTo>
                    <a:pt x="10025" y="3358"/>
                    <a:pt x="9667" y="2869"/>
                    <a:pt x="9141" y="2695"/>
                  </a:cubicBezTo>
                  <a:lnTo>
                    <a:pt x="6878" y="1938"/>
                  </a:lnTo>
                  <a:cubicBezTo>
                    <a:pt x="6527" y="1822"/>
                    <a:pt x="6287" y="1496"/>
                    <a:pt x="6280" y="1127"/>
                  </a:cubicBezTo>
                  <a:lnTo>
                    <a:pt x="6262" y="1"/>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8066574" y="3147618"/>
              <a:ext cx="264089" cy="108069"/>
            </a:xfrm>
            <a:custGeom>
              <a:avLst/>
              <a:gdLst/>
              <a:ahLst/>
              <a:cxnLst/>
              <a:rect l="l" t="t" r="r" b="b"/>
              <a:pathLst>
                <a:path w="10073" h="4122" extrusionOk="0">
                  <a:moveTo>
                    <a:pt x="7335" y="0"/>
                  </a:moveTo>
                  <a:lnTo>
                    <a:pt x="7146" y="489"/>
                  </a:lnTo>
                  <a:cubicBezTo>
                    <a:pt x="6784" y="1438"/>
                    <a:pt x="5958" y="2057"/>
                    <a:pt x="5028" y="2072"/>
                  </a:cubicBezTo>
                  <a:cubicBezTo>
                    <a:pt x="5014" y="2072"/>
                    <a:pt x="5000" y="2072"/>
                    <a:pt x="4986" y="2072"/>
                  </a:cubicBezTo>
                  <a:cubicBezTo>
                    <a:pt x="4075" y="2072"/>
                    <a:pt x="3243" y="1482"/>
                    <a:pt x="2854" y="562"/>
                  </a:cubicBezTo>
                  <a:lnTo>
                    <a:pt x="2655" y="80"/>
                  </a:lnTo>
                  <a:lnTo>
                    <a:pt x="863" y="746"/>
                  </a:lnTo>
                  <a:cubicBezTo>
                    <a:pt x="345" y="942"/>
                    <a:pt x="1" y="1442"/>
                    <a:pt x="11" y="1996"/>
                  </a:cubicBezTo>
                  <a:lnTo>
                    <a:pt x="48" y="4122"/>
                  </a:lnTo>
                  <a:lnTo>
                    <a:pt x="10073" y="3952"/>
                  </a:lnTo>
                  <a:lnTo>
                    <a:pt x="10036" y="1822"/>
                  </a:lnTo>
                  <a:cubicBezTo>
                    <a:pt x="10025" y="1268"/>
                    <a:pt x="9671" y="779"/>
                    <a:pt x="9145" y="605"/>
                  </a:cubicBezTo>
                  <a:lnTo>
                    <a:pt x="7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8162295" y="3092823"/>
              <a:ext cx="68847" cy="29180"/>
            </a:xfrm>
            <a:custGeom>
              <a:avLst/>
              <a:gdLst/>
              <a:ahLst/>
              <a:cxnLst/>
              <a:rect l="l" t="t" r="r" b="b"/>
              <a:pathLst>
                <a:path w="2626" h="1113" extrusionOk="0">
                  <a:moveTo>
                    <a:pt x="2615" y="1"/>
                  </a:moveTo>
                  <a:lnTo>
                    <a:pt x="0" y="48"/>
                  </a:lnTo>
                  <a:lnTo>
                    <a:pt x="11" y="859"/>
                  </a:lnTo>
                  <a:cubicBezTo>
                    <a:pt x="412" y="1026"/>
                    <a:pt x="839" y="1113"/>
                    <a:pt x="1274" y="1113"/>
                  </a:cubicBezTo>
                  <a:cubicBezTo>
                    <a:pt x="1291" y="1113"/>
                    <a:pt x="1308" y="1113"/>
                    <a:pt x="1326" y="1112"/>
                  </a:cubicBezTo>
                  <a:cubicBezTo>
                    <a:pt x="1775" y="1105"/>
                    <a:pt x="2220" y="1004"/>
                    <a:pt x="2626" y="812"/>
                  </a:cubicBezTo>
                  <a:lnTo>
                    <a:pt x="2615"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8119744" y="2949256"/>
              <a:ext cx="172852" cy="155706"/>
            </a:xfrm>
            <a:custGeom>
              <a:avLst/>
              <a:gdLst/>
              <a:ahLst/>
              <a:cxnLst/>
              <a:rect l="l" t="t" r="r" b="b"/>
              <a:pathLst>
                <a:path w="6593" h="5939" extrusionOk="0">
                  <a:moveTo>
                    <a:pt x="5669" y="1"/>
                  </a:moveTo>
                  <a:lnTo>
                    <a:pt x="1" y="102"/>
                  </a:lnTo>
                  <a:lnTo>
                    <a:pt x="55" y="3151"/>
                  </a:lnTo>
                  <a:cubicBezTo>
                    <a:pt x="77" y="4633"/>
                    <a:pt x="1239" y="5846"/>
                    <a:pt x="2717" y="5933"/>
                  </a:cubicBezTo>
                  <a:cubicBezTo>
                    <a:pt x="2776" y="5936"/>
                    <a:pt x="2834" y="5938"/>
                    <a:pt x="2892" y="5938"/>
                  </a:cubicBezTo>
                  <a:cubicBezTo>
                    <a:pt x="4296" y="5938"/>
                    <a:pt x="5499" y="4900"/>
                    <a:pt x="5690" y="3492"/>
                  </a:cubicBezTo>
                  <a:lnTo>
                    <a:pt x="6053" y="3485"/>
                  </a:lnTo>
                  <a:cubicBezTo>
                    <a:pt x="6353" y="3481"/>
                    <a:pt x="6592" y="3231"/>
                    <a:pt x="6589" y="2930"/>
                  </a:cubicBezTo>
                  <a:cubicBezTo>
                    <a:pt x="6585" y="2632"/>
                    <a:pt x="6339" y="2394"/>
                    <a:pt x="6041" y="2394"/>
                  </a:cubicBezTo>
                  <a:cubicBezTo>
                    <a:pt x="6039" y="2394"/>
                    <a:pt x="6037" y="2394"/>
                    <a:pt x="6035" y="2394"/>
                  </a:cubicBezTo>
                  <a:lnTo>
                    <a:pt x="5709" y="2402"/>
                  </a:lnTo>
                  <a:lnTo>
                    <a:pt x="5669" y="1"/>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8206445" y="3000538"/>
              <a:ext cx="51675" cy="18064"/>
            </a:xfrm>
            <a:custGeom>
              <a:avLst/>
              <a:gdLst/>
              <a:ahLst/>
              <a:cxnLst/>
              <a:rect l="l" t="t" r="r" b="b"/>
              <a:pathLst>
                <a:path w="1971" h="689" extrusionOk="0">
                  <a:moveTo>
                    <a:pt x="1960" y="0"/>
                  </a:moveTo>
                  <a:lnTo>
                    <a:pt x="0" y="36"/>
                  </a:lnTo>
                  <a:lnTo>
                    <a:pt x="11" y="688"/>
                  </a:lnTo>
                  <a:lnTo>
                    <a:pt x="1971" y="656"/>
                  </a:lnTo>
                  <a:lnTo>
                    <a:pt x="1960"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8119744" y="2949649"/>
              <a:ext cx="130406" cy="155260"/>
            </a:xfrm>
            <a:custGeom>
              <a:avLst/>
              <a:gdLst/>
              <a:ahLst/>
              <a:cxnLst/>
              <a:rect l="l" t="t" r="r" b="b"/>
              <a:pathLst>
                <a:path w="4974" h="5922" extrusionOk="0">
                  <a:moveTo>
                    <a:pt x="4973" y="0"/>
                  </a:moveTo>
                  <a:lnTo>
                    <a:pt x="1" y="87"/>
                  </a:lnTo>
                  <a:lnTo>
                    <a:pt x="55" y="3136"/>
                  </a:lnTo>
                  <a:cubicBezTo>
                    <a:pt x="80" y="4683"/>
                    <a:pt x="1341" y="5922"/>
                    <a:pt x="2885" y="5922"/>
                  </a:cubicBezTo>
                  <a:cubicBezTo>
                    <a:pt x="2902" y="5922"/>
                    <a:pt x="2920" y="5922"/>
                    <a:pt x="2938" y="5922"/>
                  </a:cubicBezTo>
                  <a:cubicBezTo>
                    <a:pt x="3083" y="5918"/>
                    <a:pt x="3228" y="5903"/>
                    <a:pt x="3369" y="5878"/>
                  </a:cubicBezTo>
                  <a:cubicBezTo>
                    <a:pt x="2384" y="5740"/>
                    <a:pt x="1544" y="5096"/>
                    <a:pt x="1152" y="4183"/>
                  </a:cubicBezTo>
                  <a:cubicBezTo>
                    <a:pt x="1029" y="3890"/>
                    <a:pt x="1142" y="3549"/>
                    <a:pt x="1413" y="3386"/>
                  </a:cubicBezTo>
                  <a:cubicBezTo>
                    <a:pt x="2279" y="2861"/>
                    <a:pt x="3311" y="2111"/>
                    <a:pt x="4256" y="1119"/>
                  </a:cubicBezTo>
                  <a:cubicBezTo>
                    <a:pt x="4564" y="797"/>
                    <a:pt x="4807" y="417"/>
                    <a:pt x="4973"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8216224" y="2909930"/>
              <a:ext cx="64679" cy="104975"/>
            </a:xfrm>
            <a:custGeom>
              <a:avLst/>
              <a:gdLst/>
              <a:ahLst/>
              <a:cxnLst/>
              <a:rect l="l" t="t" r="r" b="b"/>
              <a:pathLst>
                <a:path w="2467" h="4004" extrusionOk="0">
                  <a:moveTo>
                    <a:pt x="686" y="1"/>
                  </a:moveTo>
                  <a:cubicBezTo>
                    <a:pt x="675" y="1"/>
                    <a:pt x="663" y="1"/>
                    <a:pt x="652" y="1"/>
                  </a:cubicBezTo>
                  <a:lnTo>
                    <a:pt x="0" y="12"/>
                  </a:lnTo>
                  <a:lnTo>
                    <a:pt x="29" y="1754"/>
                  </a:lnTo>
                  <a:cubicBezTo>
                    <a:pt x="1082" y="3972"/>
                    <a:pt x="2392" y="4003"/>
                    <a:pt x="2464" y="4003"/>
                  </a:cubicBezTo>
                  <a:cubicBezTo>
                    <a:pt x="2466" y="4003"/>
                    <a:pt x="2467" y="4003"/>
                    <a:pt x="2467" y="4003"/>
                  </a:cubicBezTo>
                  <a:lnTo>
                    <a:pt x="2427" y="1714"/>
                  </a:lnTo>
                  <a:cubicBezTo>
                    <a:pt x="2409" y="762"/>
                    <a:pt x="1634"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8099740" y="2899024"/>
              <a:ext cx="138927" cy="146634"/>
            </a:xfrm>
            <a:custGeom>
              <a:avLst/>
              <a:gdLst/>
              <a:ahLst/>
              <a:cxnLst/>
              <a:rect l="l" t="t" r="r" b="b"/>
              <a:pathLst>
                <a:path w="5299" h="5593" extrusionOk="0">
                  <a:moveTo>
                    <a:pt x="4034" y="0"/>
                  </a:moveTo>
                  <a:cubicBezTo>
                    <a:pt x="4023" y="0"/>
                    <a:pt x="4012" y="0"/>
                    <a:pt x="4002" y="1"/>
                  </a:cubicBezTo>
                  <a:lnTo>
                    <a:pt x="3567" y="8"/>
                  </a:lnTo>
                  <a:cubicBezTo>
                    <a:pt x="1771" y="37"/>
                    <a:pt x="61" y="1591"/>
                    <a:pt x="94" y="3554"/>
                  </a:cubicBezTo>
                  <a:cubicBezTo>
                    <a:pt x="108" y="4437"/>
                    <a:pt x="61" y="5024"/>
                    <a:pt x="18" y="5361"/>
                  </a:cubicBezTo>
                  <a:cubicBezTo>
                    <a:pt x="0" y="5487"/>
                    <a:pt x="104" y="5592"/>
                    <a:pt x="222" y="5592"/>
                  </a:cubicBezTo>
                  <a:cubicBezTo>
                    <a:pt x="249" y="5592"/>
                    <a:pt x="277" y="5587"/>
                    <a:pt x="304" y="5574"/>
                  </a:cubicBezTo>
                  <a:cubicBezTo>
                    <a:pt x="1068" y="5234"/>
                    <a:pt x="2948" y="4285"/>
                    <a:pt x="4548" y="2601"/>
                  </a:cubicBezTo>
                  <a:cubicBezTo>
                    <a:pt x="4802" y="2333"/>
                    <a:pt x="5001" y="2018"/>
                    <a:pt x="5139" y="1674"/>
                  </a:cubicBezTo>
                  <a:cubicBezTo>
                    <a:pt x="5298" y="1268"/>
                    <a:pt x="5258" y="794"/>
                    <a:pt x="4987" y="450"/>
                  </a:cubicBezTo>
                  <a:cubicBezTo>
                    <a:pt x="4835" y="258"/>
                    <a:pt x="4624" y="120"/>
                    <a:pt x="4393" y="51"/>
                  </a:cubicBezTo>
                  <a:cubicBezTo>
                    <a:pt x="4277" y="18"/>
                    <a:pt x="4154" y="0"/>
                    <a:pt x="4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8061252" y="2893623"/>
              <a:ext cx="274864" cy="367517"/>
            </a:xfrm>
            <a:custGeom>
              <a:avLst/>
              <a:gdLst/>
              <a:ahLst/>
              <a:cxnLst/>
              <a:rect l="l" t="t" r="r" b="b"/>
              <a:pathLst>
                <a:path w="10484" h="14018" extrusionOk="0">
                  <a:moveTo>
                    <a:pt x="6096" y="3013"/>
                  </a:moveTo>
                  <a:cubicBezTo>
                    <a:pt x="6332" y="3347"/>
                    <a:pt x="6610" y="3644"/>
                    <a:pt x="6925" y="3901"/>
                  </a:cubicBezTo>
                  <a:lnTo>
                    <a:pt x="6621" y="3904"/>
                  </a:lnTo>
                  <a:lnTo>
                    <a:pt x="6183" y="3915"/>
                  </a:lnTo>
                  <a:lnTo>
                    <a:pt x="5531" y="3926"/>
                  </a:lnTo>
                  <a:cubicBezTo>
                    <a:pt x="5408" y="3926"/>
                    <a:pt x="5314" y="4038"/>
                    <a:pt x="5332" y="4162"/>
                  </a:cubicBezTo>
                  <a:lnTo>
                    <a:pt x="5336" y="4162"/>
                  </a:lnTo>
                  <a:lnTo>
                    <a:pt x="5372" y="4404"/>
                  </a:lnTo>
                  <a:cubicBezTo>
                    <a:pt x="5289" y="4375"/>
                    <a:pt x="5202" y="4360"/>
                    <a:pt x="5115" y="4360"/>
                  </a:cubicBezTo>
                  <a:cubicBezTo>
                    <a:pt x="5021" y="4360"/>
                    <a:pt x="4926" y="4377"/>
                    <a:pt x="4836" y="4411"/>
                  </a:cubicBezTo>
                  <a:lnTo>
                    <a:pt x="4865" y="4169"/>
                  </a:lnTo>
                  <a:cubicBezTo>
                    <a:pt x="4868" y="4154"/>
                    <a:pt x="4868" y="4140"/>
                    <a:pt x="4865" y="4125"/>
                  </a:cubicBezTo>
                  <a:cubicBezTo>
                    <a:pt x="5299" y="3781"/>
                    <a:pt x="5712" y="3412"/>
                    <a:pt x="6096" y="3013"/>
                  </a:cubicBezTo>
                  <a:close/>
                  <a:moveTo>
                    <a:pt x="7266" y="4303"/>
                  </a:moveTo>
                  <a:lnTo>
                    <a:pt x="7175" y="5034"/>
                  </a:lnTo>
                  <a:cubicBezTo>
                    <a:pt x="7146" y="5259"/>
                    <a:pt x="6962" y="5426"/>
                    <a:pt x="6737" y="5429"/>
                  </a:cubicBezTo>
                  <a:lnTo>
                    <a:pt x="6534" y="5433"/>
                  </a:lnTo>
                  <a:cubicBezTo>
                    <a:pt x="6532" y="5433"/>
                    <a:pt x="6529" y="5433"/>
                    <a:pt x="6526" y="5433"/>
                  </a:cubicBezTo>
                  <a:cubicBezTo>
                    <a:pt x="6232" y="5433"/>
                    <a:pt x="5972" y="5242"/>
                    <a:pt x="5886" y="4958"/>
                  </a:cubicBezTo>
                  <a:cubicBezTo>
                    <a:pt x="5875" y="4922"/>
                    <a:pt x="5868" y="4890"/>
                    <a:pt x="5861" y="4853"/>
                  </a:cubicBezTo>
                  <a:cubicBezTo>
                    <a:pt x="5835" y="4701"/>
                    <a:pt x="5777" y="4328"/>
                    <a:pt x="5777" y="4328"/>
                  </a:cubicBezTo>
                  <a:lnTo>
                    <a:pt x="6194" y="4321"/>
                  </a:lnTo>
                  <a:lnTo>
                    <a:pt x="6628" y="4314"/>
                  </a:lnTo>
                  <a:lnTo>
                    <a:pt x="7266" y="4303"/>
                  </a:lnTo>
                  <a:close/>
                  <a:moveTo>
                    <a:pt x="4419" y="4469"/>
                  </a:moveTo>
                  <a:lnTo>
                    <a:pt x="4365" y="4897"/>
                  </a:lnTo>
                  <a:cubicBezTo>
                    <a:pt x="4365" y="4908"/>
                    <a:pt x="4347" y="4995"/>
                    <a:pt x="4340" y="5013"/>
                  </a:cubicBezTo>
                  <a:cubicBezTo>
                    <a:pt x="4253" y="5288"/>
                    <a:pt x="3999" y="5476"/>
                    <a:pt x="3713" y="5480"/>
                  </a:cubicBezTo>
                  <a:lnTo>
                    <a:pt x="3510" y="5483"/>
                  </a:lnTo>
                  <a:cubicBezTo>
                    <a:pt x="3506" y="5484"/>
                    <a:pt x="3503" y="5484"/>
                    <a:pt x="3499" y="5484"/>
                  </a:cubicBezTo>
                  <a:cubicBezTo>
                    <a:pt x="3358" y="5484"/>
                    <a:pt x="3229" y="5419"/>
                    <a:pt x="3144" y="5302"/>
                  </a:cubicBezTo>
                  <a:lnTo>
                    <a:pt x="3228" y="5255"/>
                  </a:lnTo>
                  <a:cubicBezTo>
                    <a:pt x="3347" y="5183"/>
                    <a:pt x="3474" y="5107"/>
                    <a:pt x="3604" y="5024"/>
                  </a:cubicBezTo>
                  <a:lnTo>
                    <a:pt x="3604" y="5034"/>
                  </a:lnTo>
                  <a:cubicBezTo>
                    <a:pt x="3608" y="5144"/>
                    <a:pt x="3699" y="5234"/>
                    <a:pt x="3811" y="5234"/>
                  </a:cubicBezTo>
                  <a:cubicBezTo>
                    <a:pt x="3814" y="5234"/>
                    <a:pt x="3816" y="5234"/>
                    <a:pt x="3818" y="5234"/>
                  </a:cubicBezTo>
                  <a:cubicBezTo>
                    <a:pt x="3930" y="5226"/>
                    <a:pt x="4017" y="5132"/>
                    <a:pt x="4014" y="5020"/>
                  </a:cubicBezTo>
                  <a:lnTo>
                    <a:pt x="4006" y="4759"/>
                  </a:lnTo>
                  <a:cubicBezTo>
                    <a:pt x="4140" y="4669"/>
                    <a:pt x="4278" y="4571"/>
                    <a:pt x="4419" y="4469"/>
                  </a:cubicBezTo>
                  <a:close/>
                  <a:moveTo>
                    <a:pt x="5473" y="409"/>
                  </a:moveTo>
                  <a:cubicBezTo>
                    <a:pt x="5582" y="409"/>
                    <a:pt x="5694" y="424"/>
                    <a:pt x="5799" y="457"/>
                  </a:cubicBezTo>
                  <a:cubicBezTo>
                    <a:pt x="6259" y="591"/>
                    <a:pt x="6560" y="1036"/>
                    <a:pt x="6531" y="1543"/>
                  </a:cubicBezTo>
                  <a:cubicBezTo>
                    <a:pt x="6523" y="1685"/>
                    <a:pt x="6631" y="1760"/>
                    <a:pt x="6737" y="1760"/>
                  </a:cubicBezTo>
                  <a:cubicBezTo>
                    <a:pt x="6835" y="1760"/>
                    <a:pt x="6931" y="1698"/>
                    <a:pt x="6940" y="1568"/>
                  </a:cubicBezTo>
                  <a:cubicBezTo>
                    <a:pt x="6951" y="1319"/>
                    <a:pt x="6904" y="1069"/>
                    <a:pt x="6802" y="844"/>
                  </a:cubicBezTo>
                  <a:lnTo>
                    <a:pt x="6802" y="844"/>
                  </a:lnTo>
                  <a:cubicBezTo>
                    <a:pt x="7556" y="945"/>
                    <a:pt x="8121" y="1583"/>
                    <a:pt x="8135" y="2340"/>
                  </a:cubicBezTo>
                  <a:lnTo>
                    <a:pt x="8164" y="4176"/>
                  </a:lnTo>
                  <a:cubicBezTo>
                    <a:pt x="7758" y="4002"/>
                    <a:pt x="6958" y="3575"/>
                    <a:pt x="6382" y="2709"/>
                  </a:cubicBezTo>
                  <a:cubicBezTo>
                    <a:pt x="6444" y="2640"/>
                    <a:pt x="6505" y="2568"/>
                    <a:pt x="6567" y="2499"/>
                  </a:cubicBezTo>
                  <a:cubicBezTo>
                    <a:pt x="6699" y="2345"/>
                    <a:pt x="6560" y="2157"/>
                    <a:pt x="6406" y="2157"/>
                  </a:cubicBezTo>
                  <a:cubicBezTo>
                    <a:pt x="6354" y="2157"/>
                    <a:pt x="6301" y="2179"/>
                    <a:pt x="6255" y="2231"/>
                  </a:cubicBezTo>
                  <a:cubicBezTo>
                    <a:pt x="4618" y="4154"/>
                    <a:pt x="2496" y="5230"/>
                    <a:pt x="1688" y="5592"/>
                  </a:cubicBezTo>
                  <a:cubicBezTo>
                    <a:pt x="1732" y="5244"/>
                    <a:pt x="1779" y="4650"/>
                    <a:pt x="1765" y="3760"/>
                  </a:cubicBezTo>
                  <a:cubicBezTo>
                    <a:pt x="1750" y="2887"/>
                    <a:pt x="2101" y="2054"/>
                    <a:pt x="2753" y="1409"/>
                  </a:cubicBezTo>
                  <a:cubicBezTo>
                    <a:pt x="3380" y="793"/>
                    <a:pt x="4209" y="431"/>
                    <a:pt x="5035" y="417"/>
                  </a:cubicBezTo>
                  <a:lnTo>
                    <a:pt x="5473" y="409"/>
                  </a:lnTo>
                  <a:close/>
                  <a:moveTo>
                    <a:pt x="7668" y="4390"/>
                  </a:moveTo>
                  <a:lnTo>
                    <a:pt x="7758" y="4433"/>
                  </a:lnTo>
                  <a:cubicBezTo>
                    <a:pt x="7816" y="4604"/>
                    <a:pt x="7975" y="4723"/>
                    <a:pt x="8156" y="4723"/>
                  </a:cubicBezTo>
                  <a:cubicBezTo>
                    <a:pt x="8159" y="4723"/>
                    <a:pt x="8161" y="4723"/>
                    <a:pt x="8164" y="4723"/>
                  </a:cubicBezTo>
                  <a:lnTo>
                    <a:pt x="8273" y="4723"/>
                  </a:lnTo>
                  <a:cubicBezTo>
                    <a:pt x="8275" y="4723"/>
                    <a:pt x="8277" y="4723"/>
                    <a:pt x="8280" y="4723"/>
                  </a:cubicBezTo>
                  <a:cubicBezTo>
                    <a:pt x="8465" y="4723"/>
                    <a:pt x="8617" y="4870"/>
                    <a:pt x="8620" y="5056"/>
                  </a:cubicBezTo>
                  <a:cubicBezTo>
                    <a:pt x="8624" y="5244"/>
                    <a:pt x="8472" y="5400"/>
                    <a:pt x="8287" y="5404"/>
                  </a:cubicBezTo>
                  <a:lnTo>
                    <a:pt x="8153" y="5407"/>
                  </a:lnTo>
                  <a:cubicBezTo>
                    <a:pt x="8161" y="5265"/>
                    <a:pt x="8053" y="5191"/>
                    <a:pt x="7947" y="5191"/>
                  </a:cubicBezTo>
                  <a:cubicBezTo>
                    <a:pt x="7850" y="5191"/>
                    <a:pt x="7755" y="5253"/>
                    <a:pt x="7748" y="5382"/>
                  </a:cubicBezTo>
                  <a:cubicBezTo>
                    <a:pt x="7686" y="6385"/>
                    <a:pt x="7059" y="7269"/>
                    <a:pt x="6132" y="7653"/>
                  </a:cubicBezTo>
                  <a:cubicBezTo>
                    <a:pt x="5806" y="7789"/>
                    <a:pt x="5463" y="7856"/>
                    <a:pt x="5122" y="7856"/>
                  </a:cubicBezTo>
                  <a:cubicBezTo>
                    <a:pt x="4494" y="7856"/>
                    <a:pt x="3874" y="7630"/>
                    <a:pt x="3383" y="7200"/>
                  </a:cubicBezTo>
                  <a:cubicBezTo>
                    <a:pt x="2923" y="6798"/>
                    <a:pt x="2619" y="6248"/>
                    <a:pt x="2521" y="5643"/>
                  </a:cubicBezTo>
                  <a:cubicBezTo>
                    <a:pt x="2605" y="5599"/>
                    <a:pt x="2695" y="5552"/>
                    <a:pt x="2786" y="5505"/>
                  </a:cubicBezTo>
                  <a:cubicBezTo>
                    <a:pt x="2941" y="5746"/>
                    <a:pt x="3211" y="5893"/>
                    <a:pt x="3497" y="5893"/>
                  </a:cubicBezTo>
                  <a:cubicBezTo>
                    <a:pt x="3504" y="5893"/>
                    <a:pt x="3511" y="5893"/>
                    <a:pt x="3517" y="5893"/>
                  </a:cubicBezTo>
                  <a:lnTo>
                    <a:pt x="3720" y="5889"/>
                  </a:lnTo>
                  <a:cubicBezTo>
                    <a:pt x="4220" y="5878"/>
                    <a:pt x="4647" y="5527"/>
                    <a:pt x="4752" y="5038"/>
                  </a:cubicBezTo>
                  <a:cubicBezTo>
                    <a:pt x="4808" y="4858"/>
                    <a:pt x="4963" y="4767"/>
                    <a:pt x="5118" y="4767"/>
                  </a:cubicBezTo>
                  <a:cubicBezTo>
                    <a:pt x="5268" y="4767"/>
                    <a:pt x="5418" y="4852"/>
                    <a:pt x="5477" y="5024"/>
                  </a:cubicBezTo>
                  <a:cubicBezTo>
                    <a:pt x="5599" y="5506"/>
                    <a:pt x="6037" y="5842"/>
                    <a:pt x="6534" y="5842"/>
                  </a:cubicBezTo>
                  <a:cubicBezTo>
                    <a:pt x="6536" y="5842"/>
                    <a:pt x="6539" y="5842"/>
                    <a:pt x="6542" y="5842"/>
                  </a:cubicBezTo>
                  <a:lnTo>
                    <a:pt x="6744" y="5838"/>
                  </a:lnTo>
                  <a:cubicBezTo>
                    <a:pt x="7168" y="5828"/>
                    <a:pt x="7527" y="5509"/>
                    <a:pt x="7581" y="5085"/>
                  </a:cubicBezTo>
                  <a:lnTo>
                    <a:pt x="7668" y="4390"/>
                  </a:lnTo>
                  <a:close/>
                  <a:moveTo>
                    <a:pt x="6270" y="8037"/>
                  </a:moveTo>
                  <a:lnTo>
                    <a:pt x="6284" y="8729"/>
                  </a:lnTo>
                  <a:cubicBezTo>
                    <a:pt x="6292" y="9185"/>
                    <a:pt x="6585" y="9587"/>
                    <a:pt x="7020" y="9732"/>
                  </a:cubicBezTo>
                  <a:lnTo>
                    <a:pt x="7338" y="9840"/>
                  </a:lnTo>
                  <a:lnTo>
                    <a:pt x="7165" y="10253"/>
                  </a:lnTo>
                  <a:cubicBezTo>
                    <a:pt x="6835" y="11032"/>
                    <a:pt x="6074" y="11546"/>
                    <a:pt x="5227" y="11561"/>
                  </a:cubicBezTo>
                  <a:cubicBezTo>
                    <a:pt x="5215" y="11561"/>
                    <a:pt x="5202" y="11561"/>
                    <a:pt x="5190" y="11561"/>
                  </a:cubicBezTo>
                  <a:cubicBezTo>
                    <a:pt x="4357" y="11561"/>
                    <a:pt x="3599" y="11079"/>
                    <a:pt x="3249" y="10322"/>
                  </a:cubicBezTo>
                  <a:lnTo>
                    <a:pt x="3057" y="9913"/>
                  </a:lnTo>
                  <a:lnTo>
                    <a:pt x="3376" y="9793"/>
                  </a:lnTo>
                  <a:cubicBezTo>
                    <a:pt x="3804" y="9634"/>
                    <a:pt x="4082" y="9225"/>
                    <a:pt x="4075" y="8768"/>
                  </a:cubicBezTo>
                  <a:lnTo>
                    <a:pt x="4064" y="8073"/>
                  </a:lnTo>
                  <a:lnTo>
                    <a:pt x="4064" y="8073"/>
                  </a:lnTo>
                  <a:cubicBezTo>
                    <a:pt x="4405" y="8199"/>
                    <a:pt x="4762" y="8262"/>
                    <a:pt x="5119" y="8262"/>
                  </a:cubicBezTo>
                  <a:cubicBezTo>
                    <a:pt x="5511" y="8262"/>
                    <a:pt x="5902" y="8186"/>
                    <a:pt x="6270" y="8037"/>
                  </a:cubicBezTo>
                  <a:close/>
                  <a:moveTo>
                    <a:pt x="5462" y="0"/>
                  </a:moveTo>
                  <a:lnTo>
                    <a:pt x="5028" y="11"/>
                  </a:lnTo>
                  <a:cubicBezTo>
                    <a:pt x="4101" y="26"/>
                    <a:pt x="3166" y="428"/>
                    <a:pt x="2467" y="1119"/>
                  </a:cubicBezTo>
                  <a:cubicBezTo>
                    <a:pt x="1732" y="1844"/>
                    <a:pt x="1337" y="2782"/>
                    <a:pt x="1355" y="3763"/>
                  </a:cubicBezTo>
                  <a:cubicBezTo>
                    <a:pt x="1381" y="5234"/>
                    <a:pt x="1229" y="5871"/>
                    <a:pt x="1225" y="5875"/>
                  </a:cubicBezTo>
                  <a:cubicBezTo>
                    <a:pt x="1191" y="6009"/>
                    <a:pt x="1297" y="6131"/>
                    <a:pt x="1424" y="6131"/>
                  </a:cubicBezTo>
                  <a:cubicBezTo>
                    <a:pt x="1448" y="6131"/>
                    <a:pt x="1472" y="6126"/>
                    <a:pt x="1497" y="6117"/>
                  </a:cubicBezTo>
                  <a:cubicBezTo>
                    <a:pt x="1511" y="6110"/>
                    <a:pt x="1754" y="6019"/>
                    <a:pt x="2141" y="5831"/>
                  </a:cubicBezTo>
                  <a:cubicBezTo>
                    <a:pt x="2319" y="6704"/>
                    <a:pt x="2873" y="7457"/>
                    <a:pt x="3651" y="7885"/>
                  </a:cubicBezTo>
                  <a:lnTo>
                    <a:pt x="3666" y="8776"/>
                  </a:lnTo>
                  <a:cubicBezTo>
                    <a:pt x="3673" y="9058"/>
                    <a:pt x="3496" y="9315"/>
                    <a:pt x="3231" y="9413"/>
                  </a:cubicBezTo>
                  <a:lnTo>
                    <a:pt x="997" y="10246"/>
                  </a:lnTo>
                  <a:cubicBezTo>
                    <a:pt x="396" y="10471"/>
                    <a:pt x="1" y="11046"/>
                    <a:pt x="12" y="11687"/>
                  </a:cubicBezTo>
                  <a:lnTo>
                    <a:pt x="48" y="13817"/>
                  </a:lnTo>
                  <a:cubicBezTo>
                    <a:pt x="50" y="13951"/>
                    <a:pt x="150" y="14017"/>
                    <a:pt x="251" y="14017"/>
                  </a:cubicBezTo>
                  <a:cubicBezTo>
                    <a:pt x="355" y="14017"/>
                    <a:pt x="459" y="13947"/>
                    <a:pt x="457" y="13810"/>
                  </a:cubicBezTo>
                  <a:lnTo>
                    <a:pt x="421" y="11680"/>
                  </a:lnTo>
                  <a:cubicBezTo>
                    <a:pt x="417" y="11499"/>
                    <a:pt x="457" y="11322"/>
                    <a:pt x="540" y="11159"/>
                  </a:cubicBezTo>
                  <a:lnTo>
                    <a:pt x="761" y="11340"/>
                  </a:lnTo>
                  <a:cubicBezTo>
                    <a:pt x="804" y="11375"/>
                    <a:pt x="849" y="11390"/>
                    <a:pt x="892" y="11390"/>
                  </a:cubicBezTo>
                  <a:cubicBezTo>
                    <a:pt x="1058" y="11390"/>
                    <a:pt x="1189" y="11163"/>
                    <a:pt x="1022" y="11025"/>
                  </a:cubicBezTo>
                  <a:lnTo>
                    <a:pt x="790" y="10833"/>
                  </a:lnTo>
                  <a:cubicBezTo>
                    <a:pt x="892" y="10746"/>
                    <a:pt x="1011" y="10673"/>
                    <a:pt x="1138" y="10626"/>
                  </a:cubicBezTo>
                  <a:lnTo>
                    <a:pt x="2674" y="10054"/>
                  </a:lnTo>
                  <a:lnTo>
                    <a:pt x="2876" y="10492"/>
                  </a:lnTo>
                  <a:cubicBezTo>
                    <a:pt x="3294" y="11391"/>
                    <a:pt x="4199" y="11967"/>
                    <a:pt x="5188" y="11967"/>
                  </a:cubicBezTo>
                  <a:cubicBezTo>
                    <a:pt x="5204" y="11967"/>
                    <a:pt x="5219" y="11967"/>
                    <a:pt x="5234" y="11966"/>
                  </a:cubicBezTo>
                  <a:cubicBezTo>
                    <a:pt x="6241" y="11948"/>
                    <a:pt x="7146" y="11340"/>
                    <a:pt x="7541" y="10409"/>
                  </a:cubicBezTo>
                  <a:lnTo>
                    <a:pt x="7726" y="9967"/>
                  </a:lnTo>
                  <a:lnTo>
                    <a:pt x="9283" y="10485"/>
                  </a:lnTo>
                  <a:cubicBezTo>
                    <a:pt x="9410" y="10529"/>
                    <a:pt x="9529" y="10597"/>
                    <a:pt x="9635" y="10681"/>
                  </a:cubicBezTo>
                  <a:lnTo>
                    <a:pt x="8668" y="11539"/>
                  </a:lnTo>
                  <a:cubicBezTo>
                    <a:pt x="8432" y="11749"/>
                    <a:pt x="8302" y="12050"/>
                    <a:pt x="8305" y="12361"/>
                  </a:cubicBezTo>
                  <a:lnTo>
                    <a:pt x="8331" y="13672"/>
                  </a:lnTo>
                  <a:cubicBezTo>
                    <a:pt x="8332" y="13804"/>
                    <a:pt x="8431" y="13869"/>
                    <a:pt x="8531" y="13869"/>
                  </a:cubicBezTo>
                  <a:cubicBezTo>
                    <a:pt x="8634" y="13869"/>
                    <a:pt x="8738" y="13799"/>
                    <a:pt x="8736" y="13661"/>
                  </a:cubicBezTo>
                  <a:lnTo>
                    <a:pt x="8715" y="12354"/>
                  </a:lnTo>
                  <a:cubicBezTo>
                    <a:pt x="8711" y="12162"/>
                    <a:pt x="8794" y="11974"/>
                    <a:pt x="8939" y="11843"/>
                  </a:cubicBezTo>
                  <a:lnTo>
                    <a:pt x="9895" y="10996"/>
                  </a:lnTo>
                  <a:cubicBezTo>
                    <a:pt x="9986" y="11155"/>
                    <a:pt x="10033" y="11333"/>
                    <a:pt x="10037" y="11514"/>
                  </a:cubicBezTo>
                  <a:lnTo>
                    <a:pt x="10073" y="13643"/>
                  </a:lnTo>
                  <a:cubicBezTo>
                    <a:pt x="10076" y="13777"/>
                    <a:pt x="10177" y="13843"/>
                    <a:pt x="10277" y="13843"/>
                  </a:cubicBezTo>
                  <a:cubicBezTo>
                    <a:pt x="10381" y="13843"/>
                    <a:pt x="10484" y="13774"/>
                    <a:pt x="10482" y="13636"/>
                  </a:cubicBezTo>
                  <a:lnTo>
                    <a:pt x="10446" y="11506"/>
                  </a:lnTo>
                  <a:cubicBezTo>
                    <a:pt x="10431" y="10869"/>
                    <a:pt x="10018" y="10304"/>
                    <a:pt x="9410" y="10101"/>
                  </a:cubicBezTo>
                  <a:lnTo>
                    <a:pt x="7146" y="9344"/>
                  </a:lnTo>
                  <a:cubicBezTo>
                    <a:pt x="6878" y="9257"/>
                    <a:pt x="6697" y="9007"/>
                    <a:pt x="6690" y="8725"/>
                  </a:cubicBezTo>
                  <a:lnTo>
                    <a:pt x="6676" y="7834"/>
                  </a:lnTo>
                  <a:cubicBezTo>
                    <a:pt x="7414" y="7392"/>
                    <a:pt x="7932" y="6657"/>
                    <a:pt x="8099" y="5813"/>
                  </a:cubicBezTo>
                  <a:lnTo>
                    <a:pt x="8291" y="5813"/>
                  </a:lnTo>
                  <a:cubicBezTo>
                    <a:pt x="8642" y="5806"/>
                    <a:pt x="8943" y="5556"/>
                    <a:pt x="9012" y="5212"/>
                  </a:cubicBezTo>
                  <a:cubicBezTo>
                    <a:pt x="9080" y="4864"/>
                    <a:pt x="8899" y="4520"/>
                    <a:pt x="8577" y="4379"/>
                  </a:cubicBezTo>
                  <a:lnTo>
                    <a:pt x="8544" y="2333"/>
                  </a:lnTo>
                  <a:cubicBezTo>
                    <a:pt x="8523" y="1268"/>
                    <a:pt x="7657" y="420"/>
                    <a:pt x="6597" y="420"/>
                  </a:cubicBezTo>
                  <a:cubicBezTo>
                    <a:pt x="6586" y="420"/>
                    <a:pt x="6575" y="420"/>
                    <a:pt x="6563" y="420"/>
                  </a:cubicBezTo>
                  <a:lnTo>
                    <a:pt x="6516" y="420"/>
                  </a:lnTo>
                  <a:cubicBezTo>
                    <a:pt x="6350" y="250"/>
                    <a:pt x="6143" y="127"/>
                    <a:pt x="5915" y="62"/>
                  </a:cubicBezTo>
                  <a:cubicBezTo>
                    <a:pt x="5770" y="18"/>
                    <a:pt x="5618"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8171051" y="3053418"/>
              <a:ext cx="49630" cy="16832"/>
            </a:xfrm>
            <a:custGeom>
              <a:avLst/>
              <a:gdLst/>
              <a:ahLst/>
              <a:cxnLst/>
              <a:rect l="l" t="t" r="r" b="b"/>
              <a:pathLst>
                <a:path w="1893" h="642" extrusionOk="0">
                  <a:moveTo>
                    <a:pt x="1600" y="0"/>
                  </a:moveTo>
                  <a:cubicBezTo>
                    <a:pt x="1551" y="0"/>
                    <a:pt x="1501" y="20"/>
                    <a:pt x="1455" y="66"/>
                  </a:cubicBezTo>
                  <a:cubicBezTo>
                    <a:pt x="1383" y="142"/>
                    <a:pt x="1205" y="229"/>
                    <a:pt x="948" y="232"/>
                  </a:cubicBezTo>
                  <a:cubicBezTo>
                    <a:pt x="938" y="233"/>
                    <a:pt x="927" y="233"/>
                    <a:pt x="917" y="233"/>
                  </a:cubicBezTo>
                  <a:cubicBezTo>
                    <a:pt x="677" y="233"/>
                    <a:pt x="507" y="153"/>
                    <a:pt x="434" y="84"/>
                  </a:cubicBezTo>
                  <a:cubicBezTo>
                    <a:pt x="390" y="41"/>
                    <a:pt x="342" y="24"/>
                    <a:pt x="295" y="24"/>
                  </a:cubicBezTo>
                  <a:cubicBezTo>
                    <a:pt x="136" y="24"/>
                    <a:pt x="1" y="234"/>
                    <a:pt x="155" y="377"/>
                  </a:cubicBezTo>
                  <a:cubicBezTo>
                    <a:pt x="327" y="542"/>
                    <a:pt x="613" y="642"/>
                    <a:pt x="923" y="642"/>
                  </a:cubicBezTo>
                  <a:cubicBezTo>
                    <a:pt x="934" y="642"/>
                    <a:pt x="945" y="642"/>
                    <a:pt x="956" y="642"/>
                  </a:cubicBezTo>
                  <a:cubicBezTo>
                    <a:pt x="1278" y="638"/>
                    <a:pt x="1575" y="526"/>
                    <a:pt x="1749" y="352"/>
                  </a:cubicBezTo>
                  <a:cubicBezTo>
                    <a:pt x="1893" y="202"/>
                    <a:pt x="1758" y="0"/>
                    <a:pt x="1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8224142" y="3013227"/>
              <a:ext cx="10906" cy="16491"/>
            </a:xfrm>
            <a:custGeom>
              <a:avLst/>
              <a:gdLst/>
              <a:ahLst/>
              <a:cxnLst/>
              <a:rect l="l" t="t" r="r" b="b"/>
              <a:pathLst>
                <a:path w="416" h="629" extrusionOk="0">
                  <a:moveTo>
                    <a:pt x="207" y="1"/>
                  </a:moveTo>
                  <a:cubicBezTo>
                    <a:pt x="104" y="1"/>
                    <a:pt x="1" y="70"/>
                    <a:pt x="3" y="208"/>
                  </a:cubicBezTo>
                  <a:lnTo>
                    <a:pt x="6" y="425"/>
                  </a:lnTo>
                  <a:cubicBezTo>
                    <a:pt x="6" y="538"/>
                    <a:pt x="100" y="628"/>
                    <a:pt x="213" y="628"/>
                  </a:cubicBezTo>
                  <a:cubicBezTo>
                    <a:pt x="325" y="624"/>
                    <a:pt x="415" y="530"/>
                    <a:pt x="412" y="418"/>
                  </a:cubicBezTo>
                  <a:lnTo>
                    <a:pt x="408" y="201"/>
                  </a:lnTo>
                  <a:cubicBezTo>
                    <a:pt x="406" y="67"/>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8093343" y="3195098"/>
              <a:ext cx="25614" cy="65177"/>
            </a:xfrm>
            <a:custGeom>
              <a:avLst/>
              <a:gdLst/>
              <a:ahLst/>
              <a:cxnLst/>
              <a:rect l="l" t="t" r="r" b="b"/>
              <a:pathLst>
                <a:path w="977" h="2486" extrusionOk="0">
                  <a:moveTo>
                    <a:pt x="297" y="0"/>
                  </a:moveTo>
                  <a:cubicBezTo>
                    <a:pt x="131" y="0"/>
                    <a:pt x="1" y="227"/>
                    <a:pt x="167" y="362"/>
                  </a:cubicBezTo>
                  <a:lnTo>
                    <a:pt x="305" y="475"/>
                  </a:lnTo>
                  <a:cubicBezTo>
                    <a:pt x="454" y="598"/>
                    <a:pt x="541" y="782"/>
                    <a:pt x="544" y="978"/>
                  </a:cubicBezTo>
                  <a:lnTo>
                    <a:pt x="570" y="2285"/>
                  </a:lnTo>
                  <a:cubicBezTo>
                    <a:pt x="571" y="2419"/>
                    <a:pt x="671" y="2486"/>
                    <a:pt x="771" y="2486"/>
                  </a:cubicBezTo>
                  <a:cubicBezTo>
                    <a:pt x="874" y="2486"/>
                    <a:pt x="977" y="2416"/>
                    <a:pt x="975" y="2278"/>
                  </a:cubicBezTo>
                  <a:lnTo>
                    <a:pt x="953" y="971"/>
                  </a:lnTo>
                  <a:cubicBezTo>
                    <a:pt x="946" y="656"/>
                    <a:pt x="805" y="359"/>
                    <a:pt x="562" y="159"/>
                  </a:cubicBezTo>
                  <a:lnTo>
                    <a:pt x="428" y="51"/>
                  </a:lnTo>
                  <a:cubicBezTo>
                    <a:pt x="385" y="15"/>
                    <a:pt x="34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pic>
        <p:nvPicPr>
          <p:cNvPr id="2" name="Picture 1">
            <a:extLst>
              <a:ext uri="{FF2B5EF4-FFF2-40B4-BE49-F238E27FC236}">
                <a16:creationId xmlns:a16="http://schemas.microsoft.com/office/drawing/2014/main" id="{68FB254D-CA95-4F77-9D1C-A2C491D70839}"/>
              </a:ext>
            </a:extLst>
          </p:cNvPr>
          <p:cNvPicPr>
            <a:picLocks noChangeAspect="1"/>
          </p:cNvPicPr>
          <p:nvPr/>
        </p:nvPicPr>
        <p:blipFill>
          <a:blip r:embed="rId3"/>
          <a:stretch>
            <a:fillRect/>
          </a:stretch>
        </p:blipFill>
        <p:spPr>
          <a:xfrm rot="5400000">
            <a:off x="3208564" y="2168978"/>
            <a:ext cx="2552700" cy="1545773"/>
          </a:xfrm>
          <a:prstGeom prst="rect">
            <a:avLst/>
          </a:prstGeom>
          <a:solidFill>
            <a:srgbClr val="FFFF00"/>
          </a:solidFill>
          <a:ln>
            <a:noFill/>
          </a:ln>
        </p:spPr>
      </p:pic>
      <p:sp>
        <p:nvSpPr>
          <p:cNvPr id="1616" name="Google Shape;1616;p3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Components of Endocrine System</a:t>
            </a:r>
            <a:endParaRPr dirty="0"/>
          </a:p>
        </p:txBody>
      </p:sp>
      <p:grpSp>
        <p:nvGrpSpPr>
          <p:cNvPr id="1617" name="Google Shape;1617;p37"/>
          <p:cNvGrpSpPr/>
          <p:nvPr/>
        </p:nvGrpSpPr>
        <p:grpSpPr>
          <a:xfrm>
            <a:off x="929827" y="1238251"/>
            <a:ext cx="2771316" cy="3790949"/>
            <a:chOff x="2438525" y="1238250"/>
            <a:chExt cx="2771316" cy="3913178"/>
          </a:xfrm>
        </p:grpSpPr>
        <p:sp>
          <p:nvSpPr>
            <p:cNvPr id="1618" name="Google Shape;1618;p37"/>
            <p:cNvSpPr txBox="1"/>
            <p:nvPr/>
          </p:nvSpPr>
          <p:spPr>
            <a:xfrm>
              <a:off x="2438525" y="1238250"/>
              <a:ext cx="2583900" cy="435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dirty="0">
                  <a:solidFill>
                    <a:schemeClr val="lt1"/>
                  </a:solidFill>
                  <a:latin typeface="Red Hat Text"/>
                  <a:ea typeface="Red Hat Text"/>
                  <a:cs typeface="Red Hat Text"/>
                  <a:sym typeface="Red Hat Text"/>
                </a:rPr>
                <a:t>Hormone</a:t>
              </a:r>
              <a:endParaRPr sz="2500" dirty="0">
                <a:solidFill>
                  <a:schemeClr val="lt1"/>
                </a:solidFill>
                <a:latin typeface="Red Hat Text"/>
                <a:ea typeface="Red Hat Text"/>
                <a:cs typeface="Red Hat Text"/>
                <a:sym typeface="Red Hat Text"/>
              </a:endParaRPr>
            </a:p>
          </p:txBody>
        </p:sp>
        <p:sp>
          <p:nvSpPr>
            <p:cNvPr id="1619" name="Google Shape;1619;p37"/>
            <p:cNvSpPr txBox="1"/>
            <p:nvPr/>
          </p:nvSpPr>
          <p:spPr>
            <a:xfrm>
              <a:off x="2438525" y="1509725"/>
              <a:ext cx="2771316" cy="3641703"/>
            </a:xfrm>
            <a:prstGeom prst="rect">
              <a:avLst/>
            </a:prstGeom>
            <a:noFill/>
            <a:ln>
              <a:noFill/>
            </a:ln>
          </p:spPr>
          <p:txBody>
            <a:bodyPr spcFirstLastPara="1" wrap="square" lIns="91425" tIns="91425" rIns="91425" bIns="91425" anchor="t" anchorCtr="0">
              <a:noAutofit/>
            </a:bodyPr>
            <a:lstStyle/>
            <a:p>
              <a:r>
                <a:rPr lang="en-US" sz="1400" b="1" kern="0" dirty="0">
                  <a:solidFill>
                    <a:schemeClr val="tx2">
                      <a:lumMod val="50000"/>
                    </a:schemeClr>
                  </a:solidFill>
                  <a:latin typeface="__Source_Sans_3_Fallback_4cbbeb"/>
                  <a:ea typeface="Times New Roman" panose="02020603050405020304" pitchFamily="18" charset="0"/>
                  <a:cs typeface="Times New Roman" panose="02020603050405020304" pitchFamily="18" charset="0"/>
                </a:rPr>
                <a:t>HORMONES: </a:t>
              </a:r>
              <a:r>
                <a:rPr lang="en-US" sz="1400" kern="0" dirty="0">
                  <a:solidFill>
                    <a:schemeClr val="tx2">
                      <a:lumMod val="50000"/>
                    </a:schemeClr>
                  </a:solidFill>
                  <a:latin typeface="__Source_Sans_3_Fallback_4cbbeb"/>
                  <a:ea typeface="Times New Roman" panose="02020603050405020304" pitchFamily="18" charset="0"/>
                  <a:cs typeface="Times New Roman" panose="02020603050405020304" pitchFamily="18" charset="0"/>
                </a:rPr>
                <a:t>They are</a:t>
              </a:r>
              <a:r>
                <a:rPr lang="en-US" sz="1400"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rPr>
                <a:t> chemical substances that are carried by a cell tissue and initiate specific action. Hormones</a:t>
              </a:r>
              <a:r>
                <a:rPr lang="en-US" sz="1400" kern="0" dirty="0">
                  <a:solidFill>
                    <a:schemeClr val="tx2">
                      <a:lumMod val="50000"/>
                    </a:schemeClr>
                  </a:solidFill>
                  <a:latin typeface="__Source_Sans_3_Fallback_4cbbeb"/>
                  <a:ea typeface="Times New Roman" panose="02020603050405020304" pitchFamily="18" charset="0"/>
                  <a:cs typeface="Times New Roman" panose="02020603050405020304" pitchFamily="18" charset="0"/>
                </a:rPr>
                <a:t> can</a:t>
              </a:r>
              <a:r>
                <a:rPr lang="en-US" sz="1400"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rPr>
                <a:t> have very powerful effects, even when present in very low concentrations. The specific cells which are affected by a hormone are called </a:t>
              </a:r>
              <a:r>
                <a:rPr lang="en-US" sz="1400" b="1"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rPr>
                <a:t>target cells</a:t>
              </a:r>
              <a:r>
                <a:rPr lang="en-US" sz="1400"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rPr>
                <a:t>.</a:t>
              </a:r>
              <a:r>
                <a:rPr lang="en-US" sz="1400" b="0" i="0" dirty="0">
                  <a:solidFill>
                    <a:schemeClr val="tx2">
                      <a:lumMod val="50000"/>
                    </a:schemeClr>
                  </a:solidFill>
                  <a:effectLst/>
                  <a:latin typeface="__Source_Sans_3_Fallback_4cbbeb"/>
                </a:rPr>
                <a:t> Hormones travel through the bloodstream to target cells or organs, where they elicit specific responses. Examples of hormones include insulin, cortisol, thyroid hormones, estrogen, and testosterone.</a:t>
              </a:r>
              <a:endParaRPr lang="en-US" sz="1400"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endParaRPr>
            </a:p>
          </p:txBody>
        </p:sp>
      </p:grpSp>
      <p:grpSp>
        <p:nvGrpSpPr>
          <p:cNvPr id="1623" name="Google Shape;1623;p37"/>
          <p:cNvGrpSpPr/>
          <p:nvPr/>
        </p:nvGrpSpPr>
        <p:grpSpPr>
          <a:xfrm>
            <a:off x="5105400" y="1235250"/>
            <a:ext cx="3262652" cy="3532692"/>
            <a:chOff x="5105400" y="1235250"/>
            <a:chExt cx="3262652" cy="3532692"/>
          </a:xfrm>
        </p:grpSpPr>
        <p:sp>
          <p:nvSpPr>
            <p:cNvPr id="1624" name="Google Shape;1624;p37"/>
            <p:cNvSpPr txBox="1"/>
            <p:nvPr/>
          </p:nvSpPr>
          <p:spPr>
            <a:xfrm>
              <a:off x="5243552" y="1235250"/>
              <a:ext cx="3124500" cy="43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dirty="0">
                  <a:solidFill>
                    <a:schemeClr val="lt1"/>
                  </a:solidFill>
                  <a:latin typeface="Red Hat Text"/>
                  <a:ea typeface="Red Hat Text"/>
                  <a:cs typeface="Red Hat Text"/>
                  <a:sym typeface="Red Hat Text"/>
                </a:rPr>
                <a:t>Function of hormone </a:t>
              </a:r>
              <a:endParaRPr sz="2500" dirty="0">
                <a:solidFill>
                  <a:schemeClr val="lt1"/>
                </a:solidFill>
                <a:latin typeface="Red Hat Text"/>
                <a:ea typeface="Red Hat Text"/>
                <a:cs typeface="Red Hat Text"/>
                <a:sym typeface="Red Hat Text"/>
              </a:endParaRPr>
            </a:p>
          </p:txBody>
        </p:sp>
        <p:sp>
          <p:nvSpPr>
            <p:cNvPr id="1625" name="Google Shape;1625;p37"/>
            <p:cNvSpPr txBox="1"/>
            <p:nvPr/>
          </p:nvSpPr>
          <p:spPr>
            <a:xfrm>
              <a:off x="5105400" y="1534885"/>
              <a:ext cx="3262652" cy="3233057"/>
            </a:xfrm>
            <a:prstGeom prst="rect">
              <a:avLst/>
            </a:prstGeom>
            <a:noFill/>
            <a:ln>
              <a:noFill/>
            </a:ln>
          </p:spPr>
          <p:txBody>
            <a:bodyPr spcFirstLastPara="1" wrap="square" lIns="91425" tIns="91425" rIns="91425" bIns="91425" anchor="t" anchorCtr="0">
              <a:noAutofit/>
            </a:bodyPr>
            <a:lstStyle/>
            <a:p>
              <a:pPr marL="342900" indent="-342900">
                <a:lnSpc>
                  <a:spcPct val="107000"/>
                </a:lnSpc>
                <a:spcBef>
                  <a:spcPts val="0"/>
                </a:spcBef>
                <a:buSzPts val="1000"/>
                <a:buFont typeface="+mj-lt"/>
                <a:buAutoNum type="arabicPeriod"/>
                <a:tabLst>
                  <a:tab pos="457200" algn="l"/>
                </a:tabLst>
              </a:pPr>
              <a:r>
                <a:rPr lang="en-US" sz="1400"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rPr>
                <a:t>R</a:t>
              </a:r>
              <a:r>
                <a:rPr lang="en-US" sz="1400" kern="0" dirty="0">
                  <a:solidFill>
                    <a:schemeClr val="tx2">
                      <a:lumMod val="50000"/>
                    </a:schemeClr>
                  </a:solidFill>
                  <a:latin typeface="__Source_Sans_3_Fallback_4cbbeb"/>
                  <a:ea typeface="Times New Roman" panose="02020603050405020304" pitchFamily="18" charset="0"/>
                  <a:cs typeface="Times New Roman" panose="02020603050405020304" pitchFamily="18" charset="0"/>
                </a:rPr>
                <a:t>egulate</a:t>
              </a:r>
              <a:r>
                <a:rPr lang="en-US" sz="1400"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rPr>
                <a:t> the chemical composition and volume of the internal environment (extracellular fluid). </a:t>
              </a:r>
            </a:p>
            <a:p>
              <a:pPr marL="342900" indent="-342900">
                <a:lnSpc>
                  <a:spcPct val="107000"/>
                </a:lnSpc>
                <a:spcBef>
                  <a:spcPts val="0"/>
                </a:spcBef>
                <a:buSzPts val="1000"/>
                <a:buFont typeface="+mj-lt"/>
                <a:buAutoNum type="arabicPeriod"/>
                <a:tabLst>
                  <a:tab pos="457200" algn="l"/>
                </a:tabLst>
              </a:pPr>
              <a:r>
                <a:rPr lang="en-US" sz="1400"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rPr>
                <a:t>Help regulate metabolism and energy balance. </a:t>
              </a:r>
            </a:p>
            <a:p>
              <a:pPr marL="342900" indent="-342900">
                <a:lnSpc>
                  <a:spcPct val="107000"/>
                </a:lnSpc>
                <a:spcBef>
                  <a:spcPts val="0"/>
                </a:spcBef>
                <a:buSzPts val="1000"/>
                <a:buFont typeface="+mj-lt"/>
                <a:buAutoNum type="arabicPeriod"/>
                <a:tabLst>
                  <a:tab pos="457200" algn="l"/>
                </a:tabLst>
              </a:pPr>
              <a:r>
                <a:rPr lang="en-US" sz="1400"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rPr>
                <a:t>Help regulate contraction of smooth and cardiac muscle fibers and secretion by glands. </a:t>
              </a:r>
            </a:p>
            <a:p>
              <a:pPr marL="342900" indent="-342900">
                <a:lnSpc>
                  <a:spcPct val="107000"/>
                </a:lnSpc>
                <a:spcBef>
                  <a:spcPts val="0"/>
                </a:spcBef>
                <a:buSzPts val="1000"/>
                <a:buFont typeface="+mj-lt"/>
                <a:buAutoNum type="arabicPeriod"/>
                <a:tabLst>
                  <a:tab pos="457200" algn="l"/>
                </a:tabLst>
              </a:pPr>
              <a:r>
                <a:rPr lang="en-US" sz="1400"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rPr>
                <a:t>Help maintain homeostasis.</a:t>
              </a:r>
            </a:p>
            <a:p>
              <a:pPr marL="342900" indent="-342900">
                <a:lnSpc>
                  <a:spcPct val="107000"/>
                </a:lnSpc>
                <a:spcBef>
                  <a:spcPts val="0"/>
                </a:spcBef>
                <a:buSzPts val="1000"/>
                <a:buFont typeface="+mj-lt"/>
                <a:buAutoNum type="arabicPeriod"/>
                <a:tabLst>
                  <a:tab pos="457200" algn="l"/>
                </a:tabLst>
              </a:pPr>
              <a:r>
                <a:rPr lang="en-US" sz="1400"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rPr>
                <a:t>Regulate certain activities of the immune system.</a:t>
              </a:r>
            </a:p>
            <a:p>
              <a:pPr marL="342900" indent="-342900">
                <a:lnSpc>
                  <a:spcPct val="107000"/>
                </a:lnSpc>
                <a:spcBef>
                  <a:spcPts val="0"/>
                </a:spcBef>
                <a:buSzPts val="1000"/>
                <a:buFont typeface="+mj-lt"/>
                <a:buAutoNum type="arabicPeriod"/>
                <a:tabLst>
                  <a:tab pos="457200" algn="l"/>
                </a:tabLst>
              </a:pPr>
              <a:r>
                <a:rPr lang="en-US" sz="1400" kern="0" dirty="0">
                  <a:solidFill>
                    <a:schemeClr val="tx2">
                      <a:lumMod val="50000"/>
                    </a:schemeClr>
                  </a:solidFill>
                  <a:effectLst/>
                  <a:latin typeface="__Source_Sans_3_Fallback_4cbbeb"/>
                  <a:ea typeface="Times New Roman" panose="02020603050405020304" pitchFamily="18" charset="0"/>
                  <a:cs typeface="Times New Roman" panose="02020603050405020304" pitchFamily="18" charset="0"/>
                </a:rPr>
                <a:t>Play a role in the smooth, sequential integration of growth and development.</a:t>
              </a:r>
            </a:p>
            <a:p>
              <a:pPr>
                <a:lnSpc>
                  <a:spcPct val="107000"/>
                </a:lnSpc>
                <a:spcBef>
                  <a:spcPts val="0"/>
                </a:spcBef>
                <a:buSzPts val="1000"/>
                <a:tabLst>
                  <a:tab pos="457200" algn="l"/>
                </a:tabLst>
              </a:pPr>
              <a:r>
                <a:rPr lang="en-US" sz="1400" kern="0" dirty="0">
                  <a:solidFill>
                    <a:srgbClr val="000000"/>
                  </a:solidFill>
                  <a:effectLst/>
                  <a:latin typeface="__Source_Sans_3_Fallback_4cbbeb"/>
                  <a:ea typeface="Times New Roman" panose="02020603050405020304" pitchFamily="18" charset="0"/>
                  <a:cs typeface="Times New Roman" panose="02020603050405020304" pitchFamily="18" charset="0"/>
                </a:rPr>
                <a:t> </a:t>
              </a:r>
              <a:endParaRPr dirty="0">
                <a:solidFill>
                  <a:schemeClr val="dk1"/>
                </a:solidFill>
                <a:latin typeface="Catamaran"/>
                <a:ea typeface="Catamaran"/>
                <a:cs typeface="Catamaran"/>
                <a:sym typeface="Catamaran"/>
              </a:endParaRPr>
            </a:p>
          </p:txBody>
        </p:sp>
      </p:grpSp>
      <p:sp>
        <p:nvSpPr>
          <p:cNvPr id="1629" name="Google Shape;1629;p37"/>
          <p:cNvSpPr/>
          <p:nvPr/>
        </p:nvSpPr>
        <p:spPr>
          <a:xfrm>
            <a:off x="1399977" y="1357325"/>
            <a:ext cx="90600" cy="90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7"/>
          <p:cNvSpPr/>
          <p:nvPr/>
        </p:nvSpPr>
        <p:spPr>
          <a:xfrm>
            <a:off x="1542852" y="1924063"/>
            <a:ext cx="90600" cy="90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7"/>
          <p:cNvSpPr/>
          <p:nvPr/>
        </p:nvSpPr>
        <p:spPr>
          <a:xfrm>
            <a:off x="1457127" y="2076463"/>
            <a:ext cx="90600" cy="90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7"/>
          <p:cNvSpPr/>
          <p:nvPr/>
        </p:nvSpPr>
        <p:spPr>
          <a:xfrm>
            <a:off x="711902" y="1316217"/>
            <a:ext cx="172800" cy="172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3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a:t>
            </a:r>
            <a:endParaRPr dirty="0"/>
          </a:p>
        </p:txBody>
      </p:sp>
      <p:grpSp>
        <p:nvGrpSpPr>
          <p:cNvPr id="1617" name="Google Shape;1617;p37"/>
          <p:cNvGrpSpPr/>
          <p:nvPr/>
        </p:nvGrpSpPr>
        <p:grpSpPr>
          <a:xfrm>
            <a:off x="929827" y="1238250"/>
            <a:ext cx="2583900" cy="1002875"/>
            <a:chOff x="2438525" y="1238250"/>
            <a:chExt cx="2583900" cy="1002875"/>
          </a:xfrm>
        </p:grpSpPr>
        <p:sp>
          <p:nvSpPr>
            <p:cNvPr id="1618" name="Google Shape;1618;p37"/>
            <p:cNvSpPr txBox="1"/>
            <p:nvPr/>
          </p:nvSpPr>
          <p:spPr>
            <a:xfrm>
              <a:off x="2438525" y="1238250"/>
              <a:ext cx="2583900" cy="435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dirty="0">
                  <a:solidFill>
                    <a:schemeClr val="lt1"/>
                  </a:solidFill>
                  <a:latin typeface="Red Hat Text"/>
                  <a:ea typeface="Red Hat Text"/>
                  <a:cs typeface="Red Hat Text"/>
                  <a:sym typeface="Red Hat Text"/>
                </a:rPr>
                <a:t>Brain</a:t>
              </a:r>
              <a:endParaRPr sz="2500" dirty="0">
                <a:solidFill>
                  <a:schemeClr val="lt1"/>
                </a:solidFill>
                <a:latin typeface="Red Hat Text"/>
                <a:ea typeface="Red Hat Text"/>
                <a:cs typeface="Red Hat Text"/>
                <a:sym typeface="Red Hat Text"/>
              </a:endParaRPr>
            </a:p>
          </p:txBody>
        </p:sp>
        <p:sp>
          <p:nvSpPr>
            <p:cNvPr id="1619" name="Google Shape;1619;p37"/>
            <p:cNvSpPr txBox="1"/>
            <p:nvPr/>
          </p:nvSpPr>
          <p:spPr>
            <a:xfrm>
              <a:off x="2438525" y="1509725"/>
              <a:ext cx="2583900" cy="7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Catamaran"/>
                  <a:ea typeface="Catamaran"/>
                  <a:cs typeface="Catamaran"/>
                  <a:sym typeface="Catamaran"/>
                </a:rPr>
                <a:t>Venus is the second planet from the Sun. It’s terribly hot and has a toxic atmosphere</a:t>
              </a:r>
            </a:p>
          </p:txBody>
        </p:sp>
      </p:grpSp>
      <p:grpSp>
        <p:nvGrpSpPr>
          <p:cNvPr id="1620" name="Google Shape;1620;p37"/>
          <p:cNvGrpSpPr/>
          <p:nvPr/>
        </p:nvGrpSpPr>
        <p:grpSpPr>
          <a:xfrm>
            <a:off x="929827" y="3583700"/>
            <a:ext cx="2583900" cy="1007500"/>
            <a:chOff x="2438525" y="3574175"/>
            <a:chExt cx="2583900" cy="1007500"/>
          </a:xfrm>
        </p:grpSpPr>
        <p:sp>
          <p:nvSpPr>
            <p:cNvPr id="1621" name="Google Shape;1621;p37"/>
            <p:cNvSpPr txBox="1"/>
            <p:nvPr/>
          </p:nvSpPr>
          <p:spPr>
            <a:xfrm>
              <a:off x="2438525" y="3574175"/>
              <a:ext cx="2583900" cy="435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Heart</a:t>
              </a:r>
              <a:endParaRPr sz="2500">
                <a:solidFill>
                  <a:schemeClr val="lt1"/>
                </a:solidFill>
                <a:latin typeface="Red Hat Text"/>
                <a:ea typeface="Red Hat Text"/>
                <a:cs typeface="Red Hat Text"/>
                <a:sym typeface="Red Hat Text"/>
              </a:endParaRPr>
            </a:p>
          </p:txBody>
        </p:sp>
        <p:sp>
          <p:nvSpPr>
            <p:cNvPr id="1622" name="Google Shape;1622;p37"/>
            <p:cNvSpPr txBox="1"/>
            <p:nvPr/>
          </p:nvSpPr>
          <p:spPr>
            <a:xfrm>
              <a:off x="2438525" y="3845775"/>
              <a:ext cx="2583900" cy="73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Earth is the third planet from the Sun and the only one of them known to harbor life</a:t>
              </a:r>
              <a:endParaRPr>
                <a:solidFill>
                  <a:schemeClr val="dk1"/>
                </a:solidFill>
                <a:latin typeface="Catamaran"/>
                <a:ea typeface="Catamaran"/>
                <a:cs typeface="Catamaran"/>
                <a:sym typeface="Catamaran"/>
              </a:endParaRPr>
            </a:p>
          </p:txBody>
        </p:sp>
      </p:grpSp>
      <p:grpSp>
        <p:nvGrpSpPr>
          <p:cNvPr id="1623" name="Google Shape;1623;p37"/>
          <p:cNvGrpSpPr/>
          <p:nvPr/>
        </p:nvGrpSpPr>
        <p:grpSpPr>
          <a:xfrm>
            <a:off x="5243552" y="1235250"/>
            <a:ext cx="3124500" cy="3282500"/>
            <a:chOff x="5243552" y="1235250"/>
            <a:chExt cx="3124500" cy="3282500"/>
          </a:xfrm>
        </p:grpSpPr>
        <p:sp>
          <p:nvSpPr>
            <p:cNvPr id="1624" name="Google Shape;1624;p37"/>
            <p:cNvSpPr txBox="1"/>
            <p:nvPr/>
          </p:nvSpPr>
          <p:spPr>
            <a:xfrm>
              <a:off x="5243552" y="1235250"/>
              <a:ext cx="3124500" cy="43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Consequences</a:t>
              </a:r>
              <a:endParaRPr sz="2500">
                <a:solidFill>
                  <a:schemeClr val="lt1"/>
                </a:solidFill>
                <a:latin typeface="Red Hat Text"/>
                <a:ea typeface="Red Hat Text"/>
                <a:cs typeface="Red Hat Text"/>
                <a:sym typeface="Red Hat Text"/>
              </a:endParaRPr>
            </a:p>
          </p:txBody>
        </p:sp>
        <p:sp>
          <p:nvSpPr>
            <p:cNvPr id="1625" name="Google Shape;1625;p37"/>
            <p:cNvSpPr txBox="1"/>
            <p:nvPr/>
          </p:nvSpPr>
          <p:spPr>
            <a:xfrm>
              <a:off x="5243552" y="1709750"/>
              <a:ext cx="3124500" cy="280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Catamaran"/>
                <a:buAutoNum type="arabicPeriod"/>
              </a:pPr>
              <a:r>
                <a:rPr lang="en">
                  <a:solidFill>
                    <a:schemeClr val="dk1"/>
                  </a:solidFill>
                  <a:latin typeface="Catamaran"/>
                  <a:ea typeface="Catamaran"/>
                  <a:cs typeface="Catamaran"/>
                  <a:sym typeface="Catamaran"/>
                </a:rPr>
                <a:t>Pluto is considered a dwarf planet these days</a:t>
              </a:r>
              <a:endParaRPr>
                <a:solidFill>
                  <a:schemeClr val="dk1"/>
                </a:solidFill>
                <a:latin typeface="Catamaran"/>
                <a:ea typeface="Catamaran"/>
                <a:cs typeface="Catamaran"/>
                <a:sym typeface="Catamaran"/>
              </a:endParaRPr>
            </a:p>
            <a:p>
              <a:pPr marL="457200" lvl="0" indent="-317500" algn="l" rtl="0">
                <a:spcBef>
                  <a:spcPts val="1000"/>
                </a:spcBef>
                <a:spcAft>
                  <a:spcPts val="0"/>
                </a:spcAft>
                <a:buClr>
                  <a:schemeClr val="lt2"/>
                </a:buClr>
                <a:buSzPts val="1400"/>
                <a:buFont typeface="Catamaran"/>
                <a:buAutoNum type="arabicPeriod"/>
              </a:pPr>
              <a:r>
                <a:rPr lang="en">
                  <a:solidFill>
                    <a:schemeClr val="dk1"/>
                  </a:solidFill>
                  <a:latin typeface="Catamaran"/>
                  <a:ea typeface="Catamaran"/>
                  <a:cs typeface="Catamaran"/>
                  <a:sym typeface="Catamaran"/>
                </a:rPr>
                <a:t>Ceres is located in the main asteroid belt</a:t>
              </a:r>
              <a:endParaRPr>
                <a:solidFill>
                  <a:schemeClr val="dk1"/>
                </a:solidFill>
                <a:latin typeface="Catamaran"/>
                <a:ea typeface="Catamaran"/>
                <a:cs typeface="Catamaran"/>
                <a:sym typeface="Catamaran"/>
              </a:endParaRPr>
            </a:p>
            <a:p>
              <a:pPr marL="457200" lvl="0" indent="-317500" algn="l" rtl="0">
                <a:spcBef>
                  <a:spcPts val="1000"/>
                </a:spcBef>
                <a:spcAft>
                  <a:spcPts val="0"/>
                </a:spcAft>
                <a:buClr>
                  <a:schemeClr val="lt2"/>
                </a:buClr>
                <a:buSzPts val="1400"/>
                <a:buFont typeface="Catamaran"/>
                <a:buAutoNum type="arabicPeriod"/>
              </a:pPr>
              <a:r>
                <a:rPr lang="en">
                  <a:solidFill>
                    <a:schemeClr val="dk1"/>
                  </a:solidFill>
                  <a:latin typeface="Catamaran"/>
                  <a:ea typeface="Catamaran"/>
                  <a:cs typeface="Catamaran"/>
                  <a:sym typeface="Catamaran"/>
                </a:rPr>
                <a:t>Yes, the Moon is Earth’s only natural satellite</a:t>
              </a:r>
              <a:endParaRPr>
                <a:solidFill>
                  <a:schemeClr val="dk1"/>
                </a:solidFill>
                <a:latin typeface="Catamaran"/>
                <a:ea typeface="Catamaran"/>
                <a:cs typeface="Catamaran"/>
                <a:sym typeface="Catamaran"/>
              </a:endParaRPr>
            </a:p>
            <a:p>
              <a:pPr marL="457200" lvl="0" indent="-317500" algn="l" rtl="0">
                <a:spcBef>
                  <a:spcPts val="1000"/>
                </a:spcBef>
                <a:spcAft>
                  <a:spcPts val="0"/>
                </a:spcAft>
                <a:buClr>
                  <a:schemeClr val="lt2"/>
                </a:buClr>
                <a:buSzPts val="1400"/>
                <a:buFont typeface="Catamaran"/>
                <a:buAutoNum type="arabicPeriod"/>
              </a:pPr>
              <a:r>
                <a:rPr lang="en">
                  <a:solidFill>
                    <a:schemeClr val="dk1"/>
                  </a:solidFill>
                  <a:latin typeface="Catamaran"/>
                  <a:ea typeface="Catamaran"/>
                  <a:cs typeface="Catamaran"/>
                  <a:sym typeface="Catamaran"/>
                </a:rPr>
                <a:t>Despite being red, Mars is actually a cold place</a:t>
              </a:r>
              <a:endParaRPr>
                <a:solidFill>
                  <a:schemeClr val="dk1"/>
                </a:solidFill>
                <a:latin typeface="Catamaran"/>
                <a:ea typeface="Catamaran"/>
                <a:cs typeface="Catamaran"/>
                <a:sym typeface="Catamaran"/>
              </a:endParaRPr>
            </a:p>
            <a:p>
              <a:pPr marL="457200" lvl="0" indent="-317500" algn="l" rtl="0">
                <a:spcBef>
                  <a:spcPts val="1000"/>
                </a:spcBef>
                <a:spcAft>
                  <a:spcPts val="0"/>
                </a:spcAft>
                <a:buClr>
                  <a:schemeClr val="lt2"/>
                </a:buClr>
                <a:buSzPts val="1400"/>
                <a:buFont typeface="Catamaran"/>
                <a:buAutoNum type="arabicPeriod"/>
              </a:pPr>
              <a:r>
                <a:rPr lang="en">
                  <a:solidFill>
                    <a:schemeClr val="dk1"/>
                  </a:solidFill>
                  <a:latin typeface="Catamaran"/>
                  <a:ea typeface="Catamaran"/>
                  <a:cs typeface="Catamaran"/>
                  <a:sym typeface="Catamaran"/>
                </a:rPr>
                <a:t>Saturn is a gas giant and has several rings</a:t>
              </a:r>
              <a:endParaRPr>
                <a:solidFill>
                  <a:schemeClr val="dk1"/>
                </a:solidFill>
                <a:latin typeface="Catamaran"/>
                <a:ea typeface="Catamaran"/>
                <a:cs typeface="Catamaran"/>
                <a:sym typeface="Catamaran"/>
              </a:endParaRPr>
            </a:p>
          </p:txBody>
        </p:sp>
      </p:grpSp>
      <p:grpSp>
        <p:nvGrpSpPr>
          <p:cNvPr id="1626" name="Google Shape;1626;p37"/>
          <p:cNvGrpSpPr/>
          <p:nvPr/>
        </p:nvGrpSpPr>
        <p:grpSpPr>
          <a:xfrm>
            <a:off x="929827" y="2410913"/>
            <a:ext cx="2583900" cy="1003000"/>
            <a:chOff x="2438525" y="2428750"/>
            <a:chExt cx="2583900" cy="1003000"/>
          </a:xfrm>
        </p:grpSpPr>
        <p:sp>
          <p:nvSpPr>
            <p:cNvPr id="1627" name="Google Shape;1627;p37"/>
            <p:cNvSpPr txBox="1"/>
            <p:nvPr/>
          </p:nvSpPr>
          <p:spPr>
            <a:xfrm>
              <a:off x="2438525" y="2428750"/>
              <a:ext cx="2583900" cy="435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dirty="0">
                  <a:solidFill>
                    <a:schemeClr val="lt1"/>
                  </a:solidFill>
                  <a:latin typeface="Red Hat Text"/>
                  <a:ea typeface="Red Hat Text"/>
                  <a:cs typeface="Red Hat Text"/>
                  <a:sym typeface="Red Hat Text"/>
                </a:rPr>
                <a:t>Lungs</a:t>
              </a:r>
              <a:endParaRPr sz="2500" dirty="0">
                <a:solidFill>
                  <a:schemeClr val="lt1"/>
                </a:solidFill>
                <a:latin typeface="Red Hat Text"/>
                <a:ea typeface="Red Hat Text"/>
                <a:cs typeface="Red Hat Text"/>
                <a:sym typeface="Red Hat Text"/>
              </a:endParaRPr>
            </a:p>
          </p:txBody>
        </p:sp>
        <p:sp>
          <p:nvSpPr>
            <p:cNvPr id="1628" name="Google Shape;1628;p37"/>
            <p:cNvSpPr txBox="1"/>
            <p:nvPr/>
          </p:nvSpPr>
          <p:spPr>
            <a:xfrm>
              <a:off x="2438525" y="2700350"/>
              <a:ext cx="2583900" cy="7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in the Solar System</a:t>
              </a:r>
              <a:endParaRPr>
                <a:solidFill>
                  <a:schemeClr val="dk1"/>
                </a:solidFill>
                <a:latin typeface="Catamaran"/>
                <a:ea typeface="Catamaran"/>
                <a:cs typeface="Catamaran"/>
                <a:sym typeface="Catamaran"/>
              </a:endParaRPr>
            </a:p>
          </p:txBody>
        </p:sp>
      </p:grpSp>
      <p:sp>
        <p:nvSpPr>
          <p:cNvPr id="1629" name="Google Shape;1629;p37"/>
          <p:cNvSpPr/>
          <p:nvPr/>
        </p:nvSpPr>
        <p:spPr>
          <a:xfrm>
            <a:off x="1399977" y="1357325"/>
            <a:ext cx="90600" cy="90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7"/>
          <p:cNvSpPr/>
          <p:nvPr/>
        </p:nvSpPr>
        <p:spPr>
          <a:xfrm>
            <a:off x="1542852" y="1924063"/>
            <a:ext cx="90600" cy="90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7"/>
          <p:cNvSpPr/>
          <p:nvPr/>
        </p:nvSpPr>
        <p:spPr>
          <a:xfrm>
            <a:off x="1457127" y="2076463"/>
            <a:ext cx="90600" cy="90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7"/>
          <p:cNvSpPr/>
          <p:nvPr/>
        </p:nvSpPr>
        <p:spPr>
          <a:xfrm>
            <a:off x="711902" y="1316217"/>
            <a:ext cx="172800" cy="172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7"/>
          <p:cNvSpPr/>
          <p:nvPr/>
        </p:nvSpPr>
        <p:spPr>
          <a:xfrm>
            <a:off x="711902" y="2506842"/>
            <a:ext cx="172800" cy="17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7"/>
          <p:cNvSpPr/>
          <p:nvPr/>
        </p:nvSpPr>
        <p:spPr>
          <a:xfrm>
            <a:off x="711902" y="3659367"/>
            <a:ext cx="172800" cy="172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5" name="Google Shape;1635;p37"/>
          <p:cNvGrpSpPr/>
          <p:nvPr/>
        </p:nvGrpSpPr>
        <p:grpSpPr>
          <a:xfrm>
            <a:off x="3728698" y="1219064"/>
            <a:ext cx="1338652" cy="3372247"/>
            <a:chOff x="3827467" y="1557988"/>
            <a:chExt cx="451013" cy="1136125"/>
          </a:xfrm>
        </p:grpSpPr>
        <p:sp>
          <p:nvSpPr>
            <p:cNvPr id="1636" name="Google Shape;1636;p37"/>
            <p:cNvSpPr/>
            <p:nvPr/>
          </p:nvSpPr>
          <p:spPr>
            <a:xfrm>
              <a:off x="3827467" y="1557988"/>
              <a:ext cx="451013" cy="1136125"/>
            </a:xfrm>
            <a:custGeom>
              <a:avLst/>
              <a:gdLst/>
              <a:ahLst/>
              <a:cxnLst/>
              <a:rect l="l" t="t" r="r" b="b"/>
              <a:pathLst>
                <a:path w="17846" h="44955" extrusionOk="0">
                  <a:moveTo>
                    <a:pt x="8915" y="1"/>
                  </a:moveTo>
                  <a:cubicBezTo>
                    <a:pt x="6365" y="17"/>
                    <a:pt x="6904" y="2693"/>
                    <a:pt x="6904" y="2693"/>
                  </a:cubicBezTo>
                  <a:cubicBezTo>
                    <a:pt x="6474" y="2916"/>
                    <a:pt x="6812" y="3559"/>
                    <a:pt x="6844" y="3897"/>
                  </a:cubicBezTo>
                  <a:cubicBezTo>
                    <a:pt x="6871" y="4240"/>
                    <a:pt x="7084" y="4256"/>
                    <a:pt x="7084" y="4256"/>
                  </a:cubicBezTo>
                  <a:cubicBezTo>
                    <a:pt x="7198" y="4769"/>
                    <a:pt x="7678" y="5575"/>
                    <a:pt x="7678" y="5575"/>
                  </a:cubicBezTo>
                  <a:cubicBezTo>
                    <a:pt x="7874" y="7831"/>
                    <a:pt x="5422" y="7766"/>
                    <a:pt x="4234" y="8474"/>
                  </a:cubicBezTo>
                  <a:cubicBezTo>
                    <a:pt x="3041" y="9182"/>
                    <a:pt x="3362" y="11215"/>
                    <a:pt x="3362" y="12888"/>
                  </a:cubicBezTo>
                  <a:cubicBezTo>
                    <a:pt x="3362" y="14566"/>
                    <a:pt x="2817" y="16081"/>
                    <a:pt x="2332" y="18173"/>
                  </a:cubicBezTo>
                  <a:cubicBezTo>
                    <a:pt x="1935" y="19901"/>
                    <a:pt x="1755" y="21137"/>
                    <a:pt x="1700" y="21524"/>
                  </a:cubicBezTo>
                  <a:cubicBezTo>
                    <a:pt x="1542" y="21552"/>
                    <a:pt x="1177" y="21677"/>
                    <a:pt x="774" y="22260"/>
                  </a:cubicBezTo>
                  <a:cubicBezTo>
                    <a:pt x="540" y="22603"/>
                    <a:pt x="469" y="22936"/>
                    <a:pt x="300" y="23110"/>
                  </a:cubicBezTo>
                  <a:cubicBezTo>
                    <a:pt x="205" y="23205"/>
                    <a:pt x="280" y="23371"/>
                    <a:pt x="441" y="23371"/>
                  </a:cubicBezTo>
                  <a:cubicBezTo>
                    <a:pt x="568" y="23371"/>
                    <a:pt x="749" y="23268"/>
                    <a:pt x="943" y="22946"/>
                  </a:cubicBezTo>
                  <a:lnTo>
                    <a:pt x="943" y="22946"/>
                  </a:lnTo>
                  <a:lnTo>
                    <a:pt x="147" y="24805"/>
                  </a:lnTo>
                  <a:cubicBezTo>
                    <a:pt x="147" y="24805"/>
                    <a:pt x="0" y="25077"/>
                    <a:pt x="235" y="25104"/>
                  </a:cubicBezTo>
                  <a:cubicBezTo>
                    <a:pt x="241" y="25105"/>
                    <a:pt x="247" y="25106"/>
                    <a:pt x="253" y="25106"/>
                  </a:cubicBezTo>
                  <a:cubicBezTo>
                    <a:pt x="599" y="25106"/>
                    <a:pt x="886" y="23786"/>
                    <a:pt x="1041" y="23786"/>
                  </a:cubicBezTo>
                  <a:cubicBezTo>
                    <a:pt x="1155" y="23786"/>
                    <a:pt x="404" y="25306"/>
                    <a:pt x="779" y="25431"/>
                  </a:cubicBezTo>
                  <a:cubicBezTo>
                    <a:pt x="793" y="25435"/>
                    <a:pt x="805" y="25437"/>
                    <a:pt x="818" y="25437"/>
                  </a:cubicBezTo>
                  <a:cubicBezTo>
                    <a:pt x="1182" y="25437"/>
                    <a:pt x="1437" y="23862"/>
                    <a:pt x="1519" y="23862"/>
                  </a:cubicBezTo>
                  <a:cubicBezTo>
                    <a:pt x="1519" y="23862"/>
                    <a:pt x="1520" y="23862"/>
                    <a:pt x="1521" y="23862"/>
                  </a:cubicBezTo>
                  <a:cubicBezTo>
                    <a:pt x="1613" y="23889"/>
                    <a:pt x="1085" y="25268"/>
                    <a:pt x="1384" y="25371"/>
                  </a:cubicBezTo>
                  <a:cubicBezTo>
                    <a:pt x="1399" y="25377"/>
                    <a:pt x="1414" y="25379"/>
                    <a:pt x="1428" y="25379"/>
                  </a:cubicBezTo>
                  <a:cubicBezTo>
                    <a:pt x="1774" y="25379"/>
                    <a:pt x="1780" y="23840"/>
                    <a:pt x="2005" y="23840"/>
                  </a:cubicBezTo>
                  <a:cubicBezTo>
                    <a:pt x="2007" y="23840"/>
                    <a:pt x="2009" y="23840"/>
                    <a:pt x="2011" y="23840"/>
                  </a:cubicBezTo>
                  <a:cubicBezTo>
                    <a:pt x="2060" y="23846"/>
                    <a:pt x="1695" y="25012"/>
                    <a:pt x="1956" y="25012"/>
                  </a:cubicBezTo>
                  <a:cubicBezTo>
                    <a:pt x="2213" y="25012"/>
                    <a:pt x="2218" y="24238"/>
                    <a:pt x="2463" y="23846"/>
                  </a:cubicBezTo>
                  <a:cubicBezTo>
                    <a:pt x="2698" y="23486"/>
                    <a:pt x="2997" y="22434"/>
                    <a:pt x="2845" y="21906"/>
                  </a:cubicBezTo>
                  <a:cubicBezTo>
                    <a:pt x="3281" y="20467"/>
                    <a:pt x="4354" y="17568"/>
                    <a:pt x="4616" y="16304"/>
                  </a:cubicBezTo>
                  <a:cubicBezTo>
                    <a:pt x="4904" y="14887"/>
                    <a:pt x="5389" y="12119"/>
                    <a:pt x="5389" y="12119"/>
                  </a:cubicBezTo>
                  <a:cubicBezTo>
                    <a:pt x="5842" y="13018"/>
                    <a:pt x="6098" y="17111"/>
                    <a:pt x="5711" y="18206"/>
                  </a:cubicBezTo>
                  <a:cubicBezTo>
                    <a:pt x="5324" y="19307"/>
                    <a:pt x="4419" y="21944"/>
                    <a:pt x="4806" y="24396"/>
                  </a:cubicBezTo>
                  <a:cubicBezTo>
                    <a:pt x="5193" y="26843"/>
                    <a:pt x="5515" y="30161"/>
                    <a:pt x="5389" y="33033"/>
                  </a:cubicBezTo>
                  <a:cubicBezTo>
                    <a:pt x="5259" y="35899"/>
                    <a:pt x="5744" y="39026"/>
                    <a:pt x="6130" y="41184"/>
                  </a:cubicBezTo>
                  <a:cubicBezTo>
                    <a:pt x="6517" y="43342"/>
                    <a:pt x="6065" y="43892"/>
                    <a:pt x="5776" y="44279"/>
                  </a:cubicBezTo>
                  <a:cubicBezTo>
                    <a:pt x="5487" y="44666"/>
                    <a:pt x="6065" y="44955"/>
                    <a:pt x="6065" y="44955"/>
                  </a:cubicBezTo>
                  <a:lnTo>
                    <a:pt x="7547" y="44955"/>
                  </a:lnTo>
                  <a:cubicBezTo>
                    <a:pt x="8092" y="44955"/>
                    <a:pt x="7934" y="44568"/>
                    <a:pt x="7743" y="43440"/>
                  </a:cubicBezTo>
                  <a:cubicBezTo>
                    <a:pt x="7547" y="42312"/>
                    <a:pt x="7356" y="41408"/>
                    <a:pt x="7580" y="39925"/>
                  </a:cubicBezTo>
                  <a:cubicBezTo>
                    <a:pt x="7874" y="38062"/>
                    <a:pt x="7972" y="36171"/>
                    <a:pt x="7869" y="34286"/>
                  </a:cubicBezTo>
                  <a:cubicBezTo>
                    <a:pt x="7743" y="32030"/>
                    <a:pt x="7771" y="31583"/>
                    <a:pt x="8190" y="29905"/>
                  </a:cubicBezTo>
                  <a:cubicBezTo>
                    <a:pt x="8566" y="28412"/>
                    <a:pt x="8860" y="24396"/>
                    <a:pt x="8920" y="23535"/>
                  </a:cubicBezTo>
                  <a:cubicBezTo>
                    <a:pt x="8980" y="24396"/>
                    <a:pt x="9280" y="28412"/>
                    <a:pt x="9650" y="29905"/>
                  </a:cubicBezTo>
                  <a:cubicBezTo>
                    <a:pt x="10070" y="31583"/>
                    <a:pt x="10103" y="32030"/>
                    <a:pt x="9972" y="34286"/>
                  </a:cubicBezTo>
                  <a:cubicBezTo>
                    <a:pt x="9874" y="36171"/>
                    <a:pt x="9966" y="38062"/>
                    <a:pt x="10266" y="39925"/>
                  </a:cubicBezTo>
                  <a:cubicBezTo>
                    <a:pt x="10490" y="41408"/>
                    <a:pt x="10293" y="42312"/>
                    <a:pt x="10103" y="43440"/>
                  </a:cubicBezTo>
                  <a:cubicBezTo>
                    <a:pt x="9907" y="44568"/>
                    <a:pt x="9749" y="44955"/>
                    <a:pt x="10293" y="44955"/>
                  </a:cubicBezTo>
                  <a:lnTo>
                    <a:pt x="11776" y="44955"/>
                  </a:lnTo>
                  <a:cubicBezTo>
                    <a:pt x="11776" y="44955"/>
                    <a:pt x="12359" y="44666"/>
                    <a:pt x="12070" y="44279"/>
                  </a:cubicBezTo>
                  <a:cubicBezTo>
                    <a:pt x="11776" y="43892"/>
                    <a:pt x="11329" y="43342"/>
                    <a:pt x="11716" y="41184"/>
                  </a:cubicBezTo>
                  <a:cubicBezTo>
                    <a:pt x="12102" y="39026"/>
                    <a:pt x="12582" y="35899"/>
                    <a:pt x="12457" y="33033"/>
                  </a:cubicBezTo>
                  <a:cubicBezTo>
                    <a:pt x="12326" y="30166"/>
                    <a:pt x="12653" y="26848"/>
                    <a:pt x="13034" y="24396"/>
                  </a:cubicBezTo>
                  <a:cubicBezTo>
                    <a:pt x="13421" y="21944"/>
                    <a:pt x="12522" y="19301"/>
                    <a:pt x="12135" y="18206"/>
                  </a:cubicBezTo>
                  <a:cubicBezTo>
                    <a:pt x="11748" y="17111"/>
                    <a:pt x="12004" y="13018"/>
                    <a:pt x="12457" y="12119"/>
                  </a:cubicBezTo>
                  <a:cubicBezTo>
                    <a:pt x="12457" y="12119"/>
                    <a:pt x="12936" y="14887"/>
                    <a:pt x="13230" y="16304"/>
                  </a:cubicBezTo>
                  <a:cubicBezTo>
                    <a:pt x="13487" y="17568"/>
                    <a:pt x="14560" y="20462"/>
                    <a:pt x="15001" y="21900"/>
                  </a:cubicBezTo>
                  <a:cubicBezTo>
                    <a:pt x="14843" y="22434"/>
                    <a:pt x="15148" y="23480"/>
                    <a:pt x="15377" y="23846"/>
                  </a:cubicBezTo>
                  <a:cubicBezTo>
                    <a:pt x="15623" y="24238"/>
                    <a:pt x="15628" y="25006"/>
                    <a:pt x="15890" y="25006"/>
                  </a:cubicBezTo>
                  <a:cubicBezTo>
                    <a:pt x="16146" y="25006"/>
                    <a:pt x="15781" y="23846"/>
                    <a:pt x="15835" y="23840"/>
                  </a:cubicBezTo>
                  <a:cubicBezTo>
                    <a:pt x="15837" y="23840"/>
                    <a:pt x="15839" y="23840"/>
                    <a:pt x="15841" y="23840"/>
                  </a:cubicBezTo>
                  <a:cubicBezTo>
                    <a:pt x="16060" y="23840"/>
                    <a:pt x="16072" y="25379"/>
                    <a:pt x="16418" y="25379"/>
                  </a:cubicBezTo>
                  <a:cubicBezTo>
                    <a:pt x="16432" y="25379"/>
                    <a:pt x="16447" y="25377"/>
                    <a:pt x="16462" y="25371"/>
                  </a:cubicBezTo>
                  <a:cubicBezTo>
                    <a:pt x="16756" y="25268"/>
                    <a:pt x="16227" y="23889"/>
                    <a:pt x="16320" y="23862"/>
                  </a:cubicBezTo>
                  <a:cubicBezTo>
                    <a:pt x="16321" y="23862"/>
                    <a:pt x="16321" y="23862"/>
                    <a:pt x="16322" y="23862"/>
                  </a:cubicBezTo>
                  <a:cubicBezTo>
                    <a:pt x="16413" y="23862"/>
                    <a:pt x="16659" y="25432"/>
                    <a:pt x="17021" y="25432"/>
                  </a:cubicBezTo>
                  <a:cubicBezTo>
                    <a:pt x="17034" y="25432"/>
                    <a:pt x="17047" y="25430"/>
                    <a:pt x="17061" y="25426"/>
                  </a:cubicBezTo>
                  <a:cubicBezTo>
                    <a:pt x="17437" y="25306"/>
                    <a:pt x="16685" y="23786"/>
                    <a:pt x="16805" y="23786"/>
                  </a:cubicBezTo>
                  <a:cubicBezTo>
                    <a:pt x="16955" y="23786"/>
                    <a:pt x="17247" y="25106"/>
                    <a:pt x="17588" y="25106"/>
                  </a:cubicBezTo>
                  <a:cubicBezTo>
                    <a:pt x="17594" y="25106"/>
                    <a:pt x="17600" y="25105"/>
                    <a:pt x="17606" y="25104"/>
                  </a:cubicBezTo>
                  <a:cubicBezTo>
                    <a:pt x="17846" y="25077"/>
                    <a:pt x="17699" y="24805"/>
                    <a:pt x="17699" y="24805"/>
                  </a:cubicBezTo>
                  <a:lnTo>
                    <a:pt x="16908" y="22946"/>
                  </a:lnTo>
                  <a:lnTo>
                    <a:pt x="16908" y="22946"/>
                  </a:lnTo>
                  <a:cubicBezTo>
                    <a:pt x="17100" y="23268"/>
                    <a:pt x="17281" y="23371"/>
                    <a:pt x="17408" y="23371"/>
                  </a:cubicBezTo>
                  <a:cubicBezTo>
                    <a:pt x="17570" y="23371"/>
                    <a:pt x="17646" y="23205"/>
                    <a:pt x="17551" y="23110"/>
                  </a:cubicBezTo>
                  <a:cubicBezTo>
                    <a:pt x="17383" y="22936"/>
                    <a:pt x="17306" y="22598"/>
                    <a:pt x="17072" y="22260"/>
                  </a:cubicBezTo>
                  <a:cubicBezTo>
                    <a:pt x="16669" y="21677"/>
                    <a:pt x="16309" y="21552"/>
                    <a:pt x="16146" y="21524"/>
                  </a:cubicBezTo>
                  <a:cubicBezTo>
                    <a:pt x="16097" y="21137"/>
                    <a:pt x="15917" y="19901"/>
                    <a:pt x="15519" y="18173"/>
                  </a:cubicBezTo>
                  <a:cubicBezTo>
                    <a:pt x="15034" y="16081"/>
                    <a:pt x="14489" y="14566"/>
                    <a:pt x="14489" y="12888"/>
                  </a:cubicBezTo>
                  <a:cubicBezTo>
                    <a:pt x="14489" y="11215"/>
                    <a:pt x="14811" y="9182"/>
                    <a:pt x="13617" y="8474"/>
                  </a:cubicBezTo>
                  <a:cubicBezTo>
                    <a:pt x="12424" y="7766"/>
                    <a:pt x="9977" y="7831"/>
                    <a:pt x="10168" y="5575"/>
                  </a:cubicBezTo>
                  <a:cubicBezTo>
                    <a:pt x="10168" y="5575"/>
                    <a:pt x="10653" y="4769"/>
                    <a:pt x="10767" y="4256"/>
                  </a:cubicBezTo>
                  <a:cubicBezTo>
                    <a:pt x="10767" y="4256"/>
                    <a:pt x="10975" y="4240"/>
                    <a:pt x="11007" y="3897"/>
                  </a:cubicBezTo>
                  <a:cubicBezTo>
                    <a:pt x="11040" y="3559"/>
                    <a:pt x="11378" y="2916"/>
                    <a:pt x="10942" y="2693"/>
                  </a:cubicBezTo>
                  <a:cubicBezTo>
                    <a:pt x="10942" y="2693"/>
                    <a:pt x="11487" y="17"/>
                    <a:pt x="8937" y="1"/>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7" name="Google Shape;1637;p37"/>
            <p:cNvGrpSpPr/>
            <p:nvPr/>
          </p:nvGrpSpPr>
          <p:grpSpPr>
            <a:xfrm>
              <a:off x="3979228" y="1581563"/>
              <a:ext cx="147768" cy="558502"/>
              <a:chOff x="3979228" y="1581563"/>
              <a:chExt cx="147768" cy="558502"/>
            </a:xfrm>
          </p:grpSpPr>
          <p:sp>
            <p:nvSpPr>
              <p:cNvPr id="1638" name="Google Shape;1638;p37"/>
              <p:cNvSpPr/>
              <p:nvPr/>
            </p:nvSpPr>
            <p:spPr>
              <a:xfrm>
                <a:off x="3979228" y="1780614"/>
                <a:ext cx="147768" cy="143194"/>
              </a:xfrm>
              <a:custGeom>
                <a:avLst/>
                <a:gdLst/>
                <a:ahLst/>
                <a:cxnLst/>
                <a:rect l="l" t="t" r="r" b="b"/>
                <a:pathLst>
                  <a:path w="5847" h="5666" extrusionOk="0">
                    <a:moveTo>
                      <a:pt x="2918" y="0"/>
                    </a:moveTo>
                    <a:cubicBezTo>
                      <a:pt x="2881" y="0"/>
                      <a:pt x="2844" y="8"/>
                      <a:pt x="2812" y="25"/>
                    </a:cubicBezTo>
                    <a:cubicBezTo>
                      <a:pt x="2768" y="52"/>
                      <a:pt x="2741" y="101"/>
                      <a:pt x="2746" y="150"/>
                    </a:cubicBezTo>
                    <a:lnTo>
                      <a:pt x="2774" y="1785"/>
                    </a:lnTo>
                    <a:cubicBezTo>
                      <a:pt x="2774" y="1785"/>
                      <a:pt x="2720" y="1882"/>
                      <a:pt x="2677" y="1882"/>
                    </a:cubicBezTo>
                    <a:cubicBezTo>
                      <a:pt x="2655" y="1882"/>
                      <a:pt x="2636" y="1857"/>
                      <a:pt x="2626" y="1785"/>
                    </a:cubicBezTo>
                    <a:cubicBezTo>
                      <a:pt x="2594" y="1567"/>
                      <a:pt x="2594" y="689"/>
                      <a:pt x="2507" y="471"/>
                    </a:cubicBezTo>
                    <a:cubicBezTo>
                      <a:pt x="2453" y="339"/>
                      <a:pt x="2311" y="240"/>
                      <a:pt x="2136" y="240"/>
                    </a:cubicBezTo>
                    <a:cubicBezTo>
                      <a:pt x="2023" y="240"/>
                      <a:pt x="1897" y="281"/>
                      <a:pt x="1771" y="379"/>
                    </a:cubicBezTo>
                    <a:cubicBezTo>
                      <a:pt x="1444" y="629"/>
                      <a:pt x="529" y="2095"/>
                      <a:pt x="322" y="2880"/>
                    </a:cubicBezTo>
                    <a:cubicBezTo>
                      <a:pt x="114" y="3659"/>
                      <a:pt x="0" y="4629"/>
                      <a:pt x="27" y="5005"/>
                    </a:cubicBezTo>
                    <a:cubicBezTo>
                      <a:pt x="59" y="5366"/>
                      <a:pt x="165" y="5666"/>
                      <a:pt x="486" y="5666"/>
                    </a:cubicBezTo>
                    <a:cubicBezTo>
                      <a:pt x="500" y="5666"/>
                      <a:pt x="514" y="5665"/>
                      <a:pt x="529" y="5664"/>
                    </a:cubicBezTo>
                    <a:cubicBezTo>
                      <a:pt x="883" y="5632"/>
                      <a:pt x="1270" y="5414"/>
                      <a:pt x="1357" y="5316"/>
                    </a:cubicBezTo>
                    <a:cubicBezTo>
                      <a:pt x="1444" y="5223"/>
                      <a:pt x="1477" y="5098"/>
                      <a:pt x="1771" y="5098"/>
                    </a:cubicBezTo>
                    <a:cubicBezTo>
                      <a:pt x="2065" y="5098"/>
                      <a:pt x="2452" y="5038"/>
                      <a:pt x="2534" y="4760"/>
                    </a:cubicBezTo>
                    <a:cubicBezTo>
                      <a:pt x="2621" y="4476"/>
                      <a:pt x="2741" y="3724"/>
                      <a:pt x="2774" y="3414"/>
                    </a:cubicBezTo>
                    <a:cubicBezTo>
                      <a:pt x="2806" y="3098"/>
                      <a:pt x="2741" y="2913"/>
                      <a:pt x="2774" y="2662"/>
                    </a:cubicBezTo>
                    <a:cubicBezTo>
                      <a:pt x="2790" y="2509"/>
                      <a:pt x="2801" y="2351"/>
                      <a:pt x="2801" y="2193"/>
                    </a:cubicBezTo>
                    <a:cubicBezTo>
                      <a:pt x="2834" y="2221"/>
                      <a:pt x="2877" y="2237"/>
                      <a:pt x="2921" y="2237"/>
                    </a:cubicBezTo>
                    <a:cubicBezTo>
                      <a:pt x="2964" y="2237"/>
                      <a:pt x="3008" y="2221"/>
                      <a:pt x="3046" y="2193"/>
                    </a:cubicBezTo>
                    <a:cubicBezTo>
                      <a:pt x="3046" y="2351"/>
                      <a:pt x="3057" y="2509"/>
                      <a:pt x="3073" y="2662"/>
                    </a:cubicBezTo>
                    <a:cubicBezTo>
                      <a:pt x="3101" y="2913"/>
                      <a:pt x="3046" y="3103"/>
                      <a:pt x="3073" y="3414"/>
                    </a:cubicBezTo>
                    <a:cubicBezTo>
                      <a:pt x="3101" y="3724"/>
                      <a:pt x="3220" y="4476"/>
                      <a:pt x="3308" y="4760"/>
                    </a:cubicBezTo>
                    <a:cubicBezTo>
                      <a:pt x="3400" y="5038"/>
                      <a:pt x="3782" y="5098"/>
                      <a:pt x="4076" y="5098"/>
                    </a:cubicBezTo>
                    <a:cubicBezTo>
                      <a:pt x="4370" y="5098"/>
                      <a:pt x="4403" y="5223"/>
                      <a:pt x="4490" y="5316"/>
                    </a:cubicBezTo>
                    <a:cubicBezTo>
                      <a:pt x="4577" y="5414"/>
                      <a:pt x="4964" y="5632"/>
                      <a:pt x="5318" y="5664"/>
                    </a:cubicBezTo>
                    <a:cubicBezTo>
                      <a:pt x="5333" y="5665"/>
                      <a:pt x="5347" y="5666"/>
                      <a:pt x="5361" y="5666"/>
                    </a:cubicBezTo>
                    <a:cubicBezTo>
                      <a:pt x="5682" y="5666"/>
                      <a:pt x="5788" y="5366"/>
                      <a:pt x="5820" y="5005"/>
                    </a:cubicBezTo>
                    <a:cubicBezTo>
                      <a:pt x="5847" y="4629"/>
                      <a:pt x="5722" y="3665"/>
                      <a:pt x="5514" y="2880"/>
                    </a:cubicBezTo>
                    <a:cubicBezTo>
                      <a:pt x="5313" y="2101"/>
                      <a:pt x="4397" y="629"/>
                      <a:pt x="4070" y="379"/>
                    </a:cubicBezTo>
                    <a:cubicBezTo>
                      <a:pt x="3943" y="281"/>
                      <a:pt x="3816" y="240"/>
                      <a:pt x="3703" y="240"/>
                    </a:cubicBezTo>
                    <a:cubicBezTo>
                      <a:pt x="3528" y="240"/>
                      <a:pt x="3388" y="339"/>
                      <a:pt x="3335" y="471"/>
                    </a:cubicBezTo>
                    <a:cubicBezTo>
                      <a:pt x="3242" y="695"/>
                      <a:pt x="3242" y="1567"/>
                      <a:pt x="3215" y="1785"/>
                    </a:cubicBezTo>
                    <a:cubicBezTo>
                      <a:pt x="3206" y="1857"/>
                      <a:pt x="3187" y="1882"/>
                      <a:pt x="3165" y="1882"/>
                    </a:cubicBezTo>
                    <a:cubicBezTo>
                      <a:pt x="3121" y="1882"/>
                      <a:pt x="3068" y="1785"/>
                      <a:pt x="3068" y="1785"/>
                    </a:cubicBezTo>
                    <a:lnTo>
                      <a:pt x="3095" y="150"/>
                    </a:lnTo>
                    <a:cubicBezTo>
                      <a:pt x="3095" y="101"/>
                      <a:pt x="3068" y="52"/>
                      <a:pt x="3024" y="25"/>
                    </a:cubicBezTo>
                    <a:cubicBezTo>
                      <a:pt x="2992" y="8"/>
                      <a:pt x="2955" y="0"/>
                      <a:pt x="2918"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7"/>
              <p:cNvSpPr/>
              <p:nvPr/>
            </p:nvSpPr>
            <p:spPr>
              <a:xfrm>
                <a:off x="4008696" y="1581563"/>
                <a:ext cx="88024" cy="80796"/>
              </a:xfrm>
              <a:custGeom>
                <a:avLst/>
                <a:gdLst/>
                <a:ahLst/>
                <a:cxnLst/>
                <a:rect l="l" t="t" r="r" b="b"/>
                <a:pathLst>
                  <a:path w="3483" h="3197" extrusionOk="0">
                    <a:moveTo>
                      <a:pt x="1263" y="1"/>
                    </a:moveTo>
                    <a:cubicBezTo>
                      <a:pt x="1025" y="1"/>
                      <a:pt x="746" y="51"/>
                      <a:pt x="512" y="385"/>
                    </a:cubicBezTo>
                    <a:cubicBezTo>
                      <a:pt x="191" y="831"/>
                      <a:pt x="0" y="1164"/>
                      <a:pt x="120" y="1676"/>
                    </a:cubicBezTo>
                    <a:cubicBezTo>
                      <a:pt x="196" y="2003"/>
                      <a:pt x="338" y="2139"/>
                      <a:pt x="540" y="2221"/>
                    </a:cubicBezTo>
                    <a:cubicBezTo>
                      <a:pt x="692" y="2281"/>
                      <a:pt x="834" y="2319"/>
                      <a:pt x="834" y="2319"/>
                    </a:cubicBezTo>
                    <a:cubicBezTo>
                      <a:pt x="883" y="2477"/>
                      <a:pt x="1014" y="2597"/>
                      <a:pt x="1177" y="2635"/>
                    </a:cubicBezTo>
                    <a:cubicBezTo>
                      <a:pt x="1373" y="2673"/>
                      <a:pt x="1586" y="2722"/>
                      <a:pt x="1586" y="2722"/>
                    </a:cubicBezTo>
                    <a:lnTo>
                      <a:pt x="1618" y="3098"/>
                    </a:lnTo>
                    <a:cubicBezTo>
                      <a:pt x="1618" y="3136"/>
                      <a:pt x="1646" y="3169"/>
                      <a:pt x="1684" y="3185"/>
                    </a:cubicBezTo>
                    <a:lnTo>
                      <a:pt x="1733" y="3196"/>
                    </a:lnTo>
                    <a:lnTo>
                      <a:pt x="1787" y="3185"/>
                    </a:lnTo>
                    <a:cubicBezTo>
                      <a:pt x="1831" y="3169"/>
                      <a:pt x="1858" y="3136"/>
                      <a:pt x="1864" y="3098"/>
                    </a:cubicBezTo>
                    <a:lnTo>
                      <a:pt x="1896" y="2722"/>
                    </a:lnTo>
                    <a:cubicBezTo>
                      <a:pt x="1896" y="2722"/>
                      <a:pt x="2103" y="2673"/>
                      <a:pt x="2300" y="2635"/>
                    </a:cubicBezTo>
                    <a:cubicBezTo>
                      <a:pt x="2463" y="2597"/>
                      <a:pt x="2594" y="2477"/>
                      <a:pt x="2648" y="2319"/>
                    </a:cubicBezTo>
                    <a:cubicBezTo>
                      <a:pt x="2648" y="2319"/>
                      <a:pt x="2790" y="2281"/>
                      <a:pt x="2937" y="2221"/>
                    </a:cubicBezTo>
                    <a:cubicBezTo>
                      <a:pt x="3144" y="2139"/>
                      <a:pt x="3280" y="2008"/>
                      <a:pt x="3362" y="1676"/>
                    </a:cubicBezTo>
                    <a:cubicBezTo>
                      <a:pt x="3482" y="1164"/>
                      <a:pt x="3291" y="831"/>
                      <a:pt x="2970" y="385"/>
                    </a:cubicBezTo>
                    <a:cubicBezTo>
                      <a:pt x="2731" y="51"/>
                      <a:pt x="2456" y="1"/>
                      <a:pt x="2219" y="1"/>
                    </a:cubicBezTo>
                    <a:cubicBezTo>
                      <a:pt x="2185" y="1"/>
                      <a:pt x="2152" y="2"/>
                      <a:pt x="2120" y="3"/>
                    </a:cubicBezTo>
                    <a:cubicBezTo>
                      <a:pt x="1744" y="14"/>
                      <a:pt x="1738" y="330"/>
                      <a:pt x="1738" y="330"/>
                    </a:cubicBezTo>
                    <a:cubicBezTo>
                      <a:pt x="1738" y="330"/>
                      <a:pt x="1738" y="14"/>
                      <a:pt x="1362" y="3"/>
                    </a:cubicBezTo>
                    <a:cubicBezTo>
                      <a:pt x="1330" y="2"/>
                      <a:pt x="1297" y="1"/>
                      <a:pt x="1263" y="1"/>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7"/>
              <p:cNvSpPr/>
              <p:nvPr/>
            </p:nvSpPr>
            <p:spPr>
              <a:xfrm>
                <a:off x="4018199" y="1882715"/>
                <a:ext cx="105361" cy="130583"/>
              </a:xfrm>
              <a:custGeom>
                <a:avLst/>
                <a:gdLst/>
                <a:ahLst/>
                <a:cxnLst/>
                <a:rect l="l" t="t" r="r" b="b"/>
                <a:pathLst>
                  <a:path w="4169" h="5167" extrusionOk="0">
                    <a:moveTo>
                      <a:pt x="1613" y="1"/>
                    </a:moveTo>
                    <a:cubicBezTo>
                      <a:pt x="1613" y="1"/>
                      <a:pt x="1373" y="1259"/>
                      <a:pt x="1744" y="1804"/>
                    </a:cubicBezTo>
                    <a:cubicBezTo>
                      <a:pt x="1864" y="1973"/>
                      <a:pt x="2043" y="2098"/>
                      <a:pt x="2251" y="2142"/>
                    </a:cubicBezTo>
                    <a:cubicBezTo>
                      <a:pt x="2234" y="2251"/>
                      <a:pt x="2256" y="2360"/>
                      <a:pt x="2305" y="2453"/>
                    </a:cubicBezTo>
                    <a:cubicBezTo>
                      <a:pt x="2392" y="2594"/>
                      <a:pt x="2474" y="2709"/>
                      <a:pt x="2474" y="2709"/>
                    </a:cubicBezTo>
                    <a:cubicBezTo>
                      <a:pt x="2425" y="2774"/>
                      <a:pt x="2381" y="2850"/>
                      <a:pt x="2365" y="2932"/>
                    </a:cubicBezTo>
                    <a:cubicBezTo>
                      <a:pt x="2327" y="3052"/>
                      <a:pt x="2305" y="3177"/>
                      <a:pt x="2305" y="3303"/>
                    </a:cubicBezTo>
                    <a:cubicBezTo>
                      <a:pt x="2223" y="3335"/>
                      <a:pt x="2147" y="3384"/>
                      <a:pt x="2082" y="3439"/>
                    </a:cubicBezTo>
                    <a:cubicBezTo>
                      <a:pt x="1940" y="3553"/>
                      <a:pt x="1798" y="3837"/>
                      <a:pt x="1798" y="3837"/>
                    </a:cubicBezTo>
                    <a:cubicBezTo>
                      <a:pt x="1726" y="3778"/>
                      <a:pt x="1635" y="3745"/>
                      <a:pt x="1544" y="3745"/>
                    </a:cubicBezTo>
                    <a:cubicBezTo>
                      <a:pt x="1525" y="3745"/>
                      <a:pt x="1506" y="3747"/>
                      <a:pt x="1488" y="3749"/>
                    </a:cubicBezTo>
                    <a:cubicBezTo>
                      <a:pt x="1292" y="3782"/>
                      <a:pt x="1177" y="3864"/>
                      <a:pt x="1090" y="3864"/>
                    </a:cubicBezTo>
                    <a:cubicBezTo>
                      <a:pt x="1008" y="3864"/>
                      <a:pt x="926" y="3684"/>
                      <a:pt x="643" y="3640"/>
                    </a:cubicBezTo>
                    <a:cubicBezTo>
                      <a:pt x="599" y="3633"/>
                      <a:pt x="558" y="3629"/>
                      <a:pt x="520" y="3629"/>
                    </a:cubicBezTo>
                    <a:cubicBezTo>
                      <a:pt x="266" y="3629"/>
                      <a:pt x="152" y="3808"/>
                      <a:pt x="76" y="4202"/>
                    </a:cubicBezTo>
                    <a:cubicBezTo>
                      <a:pt x="0" y="4605"/>
                      <a:pt x="87" y="5166"/>
                      <a:pt x="87" y="5166"/>
                    </a:cubicBezTo>
                    <a:lnTo>
                      <a:pt x="409" y="5112"/>
                    </a:lnTo>
                    <a:cubicBezTo>
                      <a:pt x="409" y="5112"/>
                      <a:pt x="360" y="4512"/>
                      <a:pt x="414" y="4371"/>
                    </a:cubicBezTo>
                    <a:cubicBezTo>
                      <a:pt x="458" y="4262"/>
                      <a:pt x="504" y="4185"/>
                      <a:pt x="579" y="4185"/>
                    </a:cubicBezTo>
                    <a:cubicBezTo>
                      <a:pt x="598" y="4185"/>
                      <a:pt x="620" y="4190"/>
                      <a:pt x="643" y="4202"/>
                    </a:cubicBezTo>
                    <a:cubicBezTo>
                      <a:pt x="737" y="4253"/>
                      <a:pt x="795" y="4322"/>
                      <a:pt x="879" y="4322"/>
                    </a:cubicBezTo>
                    <a:cubicBezTo>
                      <a:pt x="892" y="4322"/>
                      <a:pt x="906" y="4320"/>
                      <a:pt x="921" y="4316"/>
                    </a:cubicBezTo>
                    <a:cubicBezTo>
                      <a:pt x="1000" y="4297"/>
                      <a:pt x="944" y="4266"/>
                      <a:pt x="957" y="4266"/>
                    </a:cubicBezTo>
                    <a:cubicBezTo>
                      <a:pt x="963" y="4266"/>
                      <a:pt x="983" y="4272"/>
                      <a:pt x="1035" y="4289"/>
                    </a:cubicBezTo>
                    <a:cubicBezTo>
                      <a:pt x="1204" y="4343"/>
                      <a:pt x="1319" y="4572"/>
                      <a:pt x="1744" y="4681"/>
                    </a:cubicBezTo>
                    <a:cubicBezTo>
                      <a:pt x="1872" y="4716"/>
                      <a:pt x="2037" y="4740"/>
                      <a:pt x="2220" y="4740"/>
                    </a:cubicBezTo>
                    <a:cubicBezTo>
                      <a:pt x="2636" y="4740"/>
                      <a:pt x="3141" y="4614"/>
                      <a:pt x="3493" y="4202"/>
                    </a:cubicBezTo>
                    <a:cubicBezTo>
                      <a:pt x="4000" y="3608"/>
                      <a:pt x="4169" y="2818"/>
                      <a:pt x="3831" y="2087"/>
                    </a:cubicBezTo>
                    <a:cubicBezTo>
                      <a:pt x="3562" y="1493"/>
                      <a:pt x="3343" y="1436"/>
                      <a:pt x="3120" y="1436"/>
                    </a:cubicBezTo>
                    <a:cubicBezTo>
                      <a:pt x="3067" y="1436"/>
                      <a:pt x="3013" y="1439"/>
                      <a:pt x="2959" y="1439"/>
                    </a:cubicBezTo>
                    <a:cubicBezTo>
                      <a:pt x="2676" y="1439"/>
                      <a:pt x="2561" y="1717"/>
                      <a:pt x="2311" y="1717"/>
                    </a:cubicBezTo>
                    <a:cubicBezTo>
                      <a:pt x="2054" y="1717"/>
                      <a:pt x="2071" y="1657"/>
                      <a:pt x="1967" y="1406"/>
                    </a:cubicBezTo>
                    <a:cubicBezTo>
                      <a:pt x="1913" y="1265"/>
                      <a:pt x="1880" y="802"/>
                      <a:pt x="1880" y="802"/>
                    </a:cubicBezTo>
                    <a:lnTo>
                      <a:pt x="1613" y="1"/>
                    </a:ln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7"/>
              <p:cNvSpPr/>
              <p:nvPr/>
            </p:nvSpPr>
            <p:spPr>
              <a:xfrm>
                <a:off x="3989413" y="2001041"/>
                <a:ext cx="124366" cy="139024"/>
              </a:xfrm>
              <a:custGeom>
                <a:avLst/>
                <a:gdLst/>
                <a:ahLst/>
                <a:cxnLst/>
                <a:rect l="l" t="t" r="r" b="b"/>
                <a:pathLst>
                  <a:path w="4921" h="5501" extrusionOk="0">
                    <a:moveTo>
                      <a:pt x="4286" y="0"/>
                    </a:moveTo>
                    <a:cubicBezTo>
                      <a:pt x="4184" y="0"/>
                      <a:pt x="4094" y="63"/>
                      <a:pt x="4065" y="163"/>
                    </a:cubicBezTo>
                    <a:cubicBezTo>
                      <a:pt x="4065" y="163"/>
                      <a:pt x="3998" y="60"/>
                      <a:pt x="3901" y="60"/>
                    </a:cubicBezTo>
                    <a:cubicBezTo>
                      <a:pt x="3877" y="60"/>
                      <a:pt x="3852" y="66"/>
                      <a:pt x="3825" y="81"/>
                    </a:cubicBezTo>
                    <a:cubicBezTo>
                      <a:pt x="3749" y="125"/>
                      <a:pt x="3689" y="190"/>
                      <a:pt x="3662" y="272"/>
                    </a:cubicBezTo>
                    <a:cubicBezTo>
                      <a:pt x="3662" y="272"/>
                      <a:pt x="3631" y="247"/>
                      <a:pt x="3586" y="247"/>
                    </a:cubicBezTo>
                    <a:cubicBezTo>
                      <a:pt x="3547" y="247"/>
                      <a:pt x="3499" y="264"/>
                      <a:pt x="3450" y="326"/>
                    </a:cubicBezTo>
                    <a:cubicBezTo>
                      <a:pt x="3379" y="402"/>
                      <a:pt x="3286" y="457"/>
                      <a:pt x="3182" y="479"/>
                    </a:cubicBezTo>
                    <a:lnTo>
                      <a:pt x="3024" y="560"/>
                    </a:lnTo>
                    <a:cubicBezTo>
                      <a:pt x="2926" y="609"/>
                      <a:pt x="2845" y="686"/>
                      <a:pt x="2785" y="773"/>
                    </a:cubicBezTo>
                    <a:cubicBezTo>
                      <a:pt x="2692" y="757"/>
                      <a:pt x="2605" y="746"/>
                      <a:pt x="2518" y="746"/>
                    </a:cubicBezTo>
                    <a:cubicBezTo>
                      <a:pt x="2431" y="751"/>
                      <a:pt x="2343" y="778"/>
                      <a:pt x="2278" y="827"/>
                    </a:cubicBezTo>
                    <a:cubicBezTo>
                      <a:pt x="2207" y="795"/>
                      <a:pt x="2136" y="778"/>
                      <a:pt x="2060" y="773"/>
                    </a:cubicBezTo>
                    <a:cubicBezTo>
                      <a:pt x="1973" y="773"/>
                      <a:pt x="1880" y="762"/>
                      <a:pt x="1793" y="746"/>
                    </a:cubicBezTo>
                    <a:cubicBezTo>
                      <a:pt x="1771" y="664"/>
                      <a:pt x="1717" y="593"/>
                      <a:pt x="1635" y="560"/>
                    </a:cubicBezTo>
                    <a:cubicBezTo>
                      <a:pt x="1602" y="544"/>
                      <a:pt x="1566" y="536"/>
                      <a:pt x="1529" y="536"/>
                    </a:cubicBezTo>
                    <a:cubicBezTo>
                      <a:pt x="1492" y="536"/>
                      <a:pt x="1455" y="544"/>
                      <a:pt x="1422" y="560"/>
                    </a:cubicBezTo>
                    <a:cubicBezTo>
                      <a:pt x="1401" y="479"/>
                      <a:pt x="1352" y="402"/>
                      <a:pt x="1286" y="348"/>
                    </a:cubicBezTo>
                    <a:cubicBezTo>
                      <a:pt x="1242" y="309"/>
                      <a:pt x="1192" y="290"/>
                      <a:pt x="1137" y="290"/>
                    </a:cubicBezTo>
                    <a:cubicBezTo>
                      <a:pt x="1123" y="290"/>
                      <a:pt x="1109" y="291"/>
                      <a:pt x="1096" y="293"/>
                    </a:cubicBezTo>
                    <a:lnTo>
                      <a:pt x="1019" y="184"/>
                    </a:lnTo>
                    <a:cubicBezTo>
                      <a:pt x="975" y="181"/>
                      <a:pt x="931" y="179"/>
                      <a:pt x="887" y="179"/>
                    </a:cubicBezTo>
                    <a:cubicBezTo>
                      <a:pt x="786" y="179"/>
                      <a:pt x="688" y="189"/>
                      <a:pt x="589" y="212"/>
                    </a:cubicBezTo>
                    <a:cubicBezTo>
                      <a:pt x="349" y="266"/>
                      <a:pt x="376" y="375"/>
                      <a:pt x="376" y="375"/>
                    </a:cubicBezTo>
                    <a:cubicBezTo>
                      <a:pt x="376" y="375"/>
                      <a:pt x="273" y="402"/>
                      <a:pt x="137" y="697"/>
                    </a:cubicBezTo>
                    <a:cubicBezTo>
                      <a:pt x="0" y="985"/>
                      <a:pt x="109" y="1094"/>
                      <a:pt x="82" y="1252"/>
                    </a:cubicBezTo>
                    <a:cubicBezTo>
                      <a:pt x="55" y="1416"/>
                      <a:pt x="137" y="1443"/>
                      <a:pt x="137" y="1443"/>
                    </a:cubicBezTo>
                    <a:lnTo>
                      <a:pt x="137" y="1547"/>
                    </a:lnTo>
                    <a:cubicBezTo>
                      <a:pt x="137" y="1656"/>
                      <a:pt x="191" y="1819"/>
                      <a:pt x="137" y="1950"/>
                    </a:cubicBezTo>
                    <a:cubicBezTo>
                      <a:pt x="82" y="2081"/>
                      <a:pt x="82" y="2059"/>
                      <a:pt x="109" y="2217"/>
                    </a:cubicBezTo>
                    <a:cubicBezTo>
                      <a:pt x="137" y="2375"/>
                      <a:pt x="82" y="2429"/>
                      <a:pt x="55" y="2538"/>
                    </a:cubicBezTo>
                    <a:cubicBezTo>
                      <a:pt x="44" y="2620"/>
                      <a:pt x="55" y="2702"/>
                      <a:pt x="82" y="2778"/>
                    </a:cubicBezTo>
                    <a:lnTo>
                      <a:pt x="28" y="2991"/>
                    </a:lnTo>
                    <a:cubicBezTo>
                      <a:pt x="0" y="3127"/>
                      <a:pt x="44" y="3263"/>
                      <a:pt x="137" y="3367"/>
                    </a:cubicBezTo>
                    <a:cubicBezTo>
                      <a:pt x="137" y="3367"/>
                      <a:pt x="164" y="3683"/>
                      <a:pt x="376" y="3846"/>
                    </a:cubicBezTo>
                    <a:cubicBezTo>
                      <a:pt x="426" y="3888"/>
                      <a:pt x="487" y="3909"/>
                      <a:pt x="549" y="3909"/>
                    </a:cubicBezTo>
                    <a:cubicBezTo>
                      <a:pt x="624" y="3909"/>
                      <a:pt x="699" y="3879"/>
                      <a:pt x="752" y="3819"/>
                    </a:cubicBezTo>
                    <a:cubicBezTo>
                      <a:pt x="801" y="4075"/>
                      <a:pt x="943" y="4304"/>
                      <a:pt x="1150" y="4462"/>
                    </a:cubicBezTo>
                    <a:cubicBezTo>
                      <a:pt x="1341" y="4462"/>
                      <a:pt x="1254" y="4413"/>
                      <a:pt x="1281" y="4304"/>
                    </a:cubicBezTo>
                    <a:cubicBezTo>
                      <a:pt x="1308" y="4195"/>
                      <a:pt x="1068" y="4119"/>
                      <a:pt x="992" y="4037"/>
                    </a:cubicBezTo>
                    <a:cubicBezTo>
                      <a:pt x="910" y="3955"/>
                      <a:pt x="883" y="3743"/>
                      <a:pt x="883" y="3743"/>
                    </a:cubicBezTo>
                    <a:cubicBezTo>
                      <a:pt x="976" y="3645"/>
                      <a:pt x="1057" y="3541"/>
                      <a:pt x="1123" y="3421"/>
                    </a:cubicBezTo>
                    <a:cubicBezTo>
                      <a:pt x="1205" y="3263"/>
                      <a:pt x="1096" y="3127"/>
                      <a:pt x="1014" y="2914"/>
                    </a:cubicBezTo>
                    <a:cubicBezTo>
                      <a:pt x="963" y="2774"/>
                      <a:pt x="899" y="2750"/>
                      <a:pt x="861" y="2750"/>
                    </a:cubicBezTo>
                    <a:cubicBezTo>
                      <a:pt x="841" y="2750"/>
                      <a:pt x="829" y="2756"/>
                      <a:pt x="829" y="2756"/>
                    </a:cubicBezTo>
                    <a:cubicBezTo>
                      <a:pt x="861" y="2631"/>
                      <a:pt x="867" y="2506"/>
                      <a:pt x="856" y="2380"/>
                    </a:cubicBezTo>
                    <a:cubicBezTo>
                      <a:pt x="829" y="2222"/>
                      <a:pt x="774" y="2222"/>
                      <a:pt x="774" y="2222"/>
                    </a:cubicBezTo>
                    <a:cubicBezTo>
                      <a:pt x="774" y="2222"/>
                      <a:pt x="829" y="1983"/>
                      <a:pt x="856" y="1874"/>
                    </a:cubicBezTo>
                    <a:cubicBezTo>
                      <a:pt x="883" y="1765"/>
                      <a:pt x="698" y="1525"/>
                      <a:pt x="698" y="1525"/>
                    </a:cubicBezTo>
                    <a:cubicBezTo>
                      <a:pt x="741" y="1421"/>
                      <a:pt x="796" y="1323"/>
                      <a:pt x="856" y="1231"/>
                    </a:cubicBezTo>
                    <a:cubicBezTo>
                      <a:pt x="938" y="1127"/>
                      <a:pt x="856" y="991"/>
                      <a:pt x="856" y="991"/>
                    </a:cubicBezTo>
                    <a:lnTo>
                      <a:pt x="856" y="991"/>
                    </a:lnTo>
                    <a:lnTo>
                      <a:pt x="1068" y="1018"/>
                    </a:lnTo>
                    <a:cubicBezTo>
                      <a:pt x="1068" y="1018"/>
                      <a:pt x="1150" y="1258"/>
                      <a:pt x="1281" y="1312"/>
                    </a:cubicBezTo>
                    <a:cubicBezTo>
                      <a:pt x="1300" y="1320"/>
                      <a:pt x="1320" y="1324"/>
                      <a:pt x="1339" y="1324"/>
                    </a:cubicBezTo>
                    <a:cubicBezTo>
                      <a:pt x="1453" y="1324"/>
                      <a:pt x="1553" y="1203"/>
                      <a:pt x="1553" y="1203"/>
                    </a:cubicBezTo>
                    <a:cubicBezTo>
                      <a:pt x="1635" y="1318"/>
                      <a:pt x="1760" y="1383"/>
                      <a:pt x="1897" y="1394"/>
                    </a:cubicBezTo>
                    <a:cubicBezTo>
                      <a:pt x="2033" y="1389"/>
                      <a:pt x="2169" y="1361"/>
                      <a:pt x="2300" y="1312"/>
                    </a:cubicBezTo>
                    <a:cubicBezTo>
                      <a:pt x="2300" y="1312"/>
                      <a:pt x="2512" y="1449"/>
                      <a:pt x="2698" y="1449"/>
                    </a:cubicBezTo>
                    <a:cubicBezTo>
                      <a:pt x="2888" y="1449"/>
                      <a:pt x="2937" y="1236"/>
                      <a:pt x="2937" y="1236"/>
                    </a:cubicBezTo>
                    <a:cubicBezTo>
                      <a:pt x="2937" y="1236"/>
                      <a:pt x="3083" y="1269"/>
                      <a:pt x="3193" y="1269"/>
                    </a:cubicBezTo>
                    <a:cubicBezTo>
                      <a:pt x="3217" y="1269"/>
                      <a:pt x="3240" y="1267"/>
                      <a:pt x="3259" y="1263"/>
                    </a:cubicBezTo>
                    <a:cubicBezTo>
                      <a:pt x="3346" y="1225"/>
                      <a:pt x="3417" y="1171"/>
                      <a:pt x="3471" y="1100"/>
                    </a:cubicBezTo>
                    <a:cubicBezTo>
                      <a:pt x="3471" y="1100"/>
                      <a:pt x="3507" y="1118"/>
                      <a:pt x="3572" y="1118"/>
                    </a:cubicBezTo>
                    <a:cubicBezTo>
                      <a:pt x="3621" y="1118"/>
                      <a:pt x="3686" y="1108"/>
                      <a:pt x="3766" y="1073"/>
                    </a:cubicBezTo>
                    <a:cubicBezTo>
                      <a:pt x="3880" y="1024"/>
                      <a:pt x="3989" y="964"/>
                      <a:pt x="4087" y="887"/>
                    </a:cubicBezTo>
                    <a:lnTo>
                      <a:pt x="4087" y="887"/>
                    </a:lnTo>
                    <a:cubicBezTo>
                      <a:pt x="4087" y="887"/>
                      <a:pt x="4011" y="1285"/>
                      <a:pt x="4060" y="1449"/>
                    </a:cubicBezTo>
                    <a:cubicBezTo>
                      <a:pt x="4098" y="1563"/>
                      <a:pt x="4125" y="1677"/>
                      <a:pt x="4142" y="1797"/>
                    </a:cubicBezTo>
                    <a:cubicBezTo>
                      <a:pt x="4060" y="1895"/>
                      <a:pt x="4005" y="2015"/>
                      <a:pt x="3984" y="2141"/>
                    </a:cubicBezTo>
                    <a:cubicBezTo>
                      <a:pt x="3951" y="2331"/>
                      <a:pt x="4087" y="2571"/>
                      <a:pt x="4087" y="2571"/>
                    </a:cubicBezTo>
                    <a:lnTo>
                      <a:pt x="4033" y="2784"/>
                    </a:lnTo>
                    <a:cubicBezTo>
                      <a:pt x="4000" y="2904"/>
                      <a:pt x="4022" y="3029"/>
                      <a:pt x="4087" y="3132"/>
                    </a:cubicBezTo>
                    <a:lnTo>
                      <a:pt x="4011" y="3318"/>
                    </a:lnTo>
                    <a:cubicBezTo>
                      <a:pt x="3929" y="3503"/>
                      <a:pt x="4011" y="3557"/>
                      <a:pt x="4011" y="3557"/>
                    </a:cubicBezTo>
                    <a:lnTo>
                      <a:pt x="3902" y="3666"/>
                    </a:lnTo>
                    <a:cubicBezTo>
                      <a:pt x="3793" y="3770"/>
                      <a:pt x="3875" y="3824"/>
                      <a:pt x="3875" y="3824"/>
                    </a:cubicBezTo>
                    <a:lnTo>
                      <a:pt x="3662" y="4037"/>
                    </a:lnTo>
                    <a:cubicBezTo>
                      <a:pt x="3662" y="4037"/>
                      <a:pt x="3558" y="3901"/>
                      <a:pt x="3422" y="3901"/>
                    </a:cubicBezTo>
                    <a:cubicBezTo>
                      <a:pt x="3335" y="3906"/>
                      <a:pt x="3248" y="3933"/>
                      <a:pt x="3182" y="3982"/>
                    </a:cubicBezTo>
                    <a:cubicBezTo>
                      <a:pt x="3182" y="3982"/>
                      <a:pt x="2965" y="3852"/>
                      <a:pt x="2807" y="3770"/>
                    </a:cubicBezTo>
                    <a:cubicBezTo>
                      <a:pt x="2747" y="3739"/>
                      <a:pt x="2682" y="3724"/>
                      <a:pt x="2612" y="3724"/>
                    </a:cubicBezTo>
                    <a:cubicBezTo>
                      <a:pt x="2497" y="3724"/>
                      <a:pt x="2367" y="3765"/>
                      <a:pt x="2218" y="3846"/>
                    </a:cubicBezTo>
                    <a:cubicBezTo>
                      <a:pt x="1978" y="3982"/>
                      <a:pt x="1951" y="4140"/>
                      <a:pt x="1924" y="4407"/>
                    </a:cubicBezTo>
                    <a:cubicBezTo>
                      <a:pt x="1897" y="4674"/>
                      <a:pt x="2087" y="4996"/>
                      <a:pt x="2136" y="5105"/>
                    </a:cubicBezTo>
                    <a:cubicBezTo>
                      <a:pt x="2191" y="5214"/>
                      <a:pt x="2109" y="5317"/>
                      <a:pt x="2191" y="5454"/>
                    </a:cubicBezTo>
                    <a:cubicBezTo>
                      <a:pt x="2212" y="5488"/>
                      <a:pt x="2242" y="5500"/>
                      <a:pt x="2275" y="5500"/>
                    </a:cubicBezTo>
                    <a:cubicBezTo>
                      <a:pt x="2369" y="5500"/>
                      <a:pt x="2485" y="5399"/>
                      <a:pt x="2485" y="5399"/>
                    </a:cubicBezTo>
                    <a:cubicBezTo>
                      <a:pt x="2485" y="5399"/>
                      <a:pt x="2562" y="5445"/>
                      <a:pt x="2644" y="5445"/>
                    </a:cubicBezTo>
                    <a:cubicBezTo>
                      <a:pt x="2671" y="5445"/>
                      <a:pt x="2699" y="5440"/>
                      <a:pt x="2725" y="5426"/>
                    </a:cubicBezTo>
                    <a:cubicBezTo>
                      <a:pt x="2834" y="5372"/>
                      <a:pt x="2779" y="5159"/>
                      <a:pt x="2888" y="4969"/>
                    </a:cubicBezTo>
                    <a:cubicBezTo>
                      <a:pt x="2997" y="4783"/>
                      <a:pt x="2943" y="4647"/>
                      <a:pt x="3024" y="4516"/>
                    </a:cubicBezTo>
                    <a:cubicBezTo>
                      <a:pt x="3043" y="4483"/>
                      <a:pt x="3061" y="4469"/>
                      <a:pt x="3077" y="4469"/>
                    </a:cubicBezTo>
                    <a:cubicBezTo>
                      <a:pt x="3126" y="4469"/>
                      <a:pt x="3162" y="4596"/>
                      <a:pt x="3182" y="4674"/>
                    </a:cubicBezTo>
                    <a:cubicBezTo>
                      <a:pt x="3201" y="4747"/>
                      <a:pt x="3301" y="4796"/>
                      <a:pt x="3415" y="4796"/>
                    </a:cubicBezTo>
                    <a:cubicBezTo>
                      <a:pt x="3471" y="4796"/>
                      <a:pt x="3531" y="4783"/>
                      <a:pt x="3586" y="4756"/>
                    </a:cubicBezTo>
                    <a:cubicBezTo>
                      <a:pt x="3638" y="4729"/>
                      <a:pt x="3695" y="4720"/>
                      <a:pt x="3754" y="4720"/>
                    </a:cubicBezTo>
                    <a:cubicBezTo>
                      <a:pt x="3873" y="4720"/>
                      <a:pt x="4005" y="4756"/>
                      <a:pt x="4147" y="4756"/>
                    </a:cubicBezTo>
                    <a:cubicBezTo>
                      <a:pt x="4354" y="4756"/>
                      <a:pt x="4332" y="4756"/>
                      <a:pt x="4490" y="4489"/>
                    </a:cubicBezTo>
                    <a:cubicBezTo>
                      <a:pt x="4654" y="4222"/>
                      <a:pt x="4572" y="4086"/>
                      <a:pt x="4654" y="3928"/>
                    </a:cubicBezTo>
                    <a:cubicBezTo>
                      <a:pt x="4730" y="3770"/>
                      <a:pt x="4839" y="3557"/>
                      <a:pt x="4812" y="3318"/>
                    </a:cubicBezTo>
                    <a:cubicBezTo>
                      <a:pt x="4785" y="3078"/>
                      <a:pt x="4785" y="3023"/>
                      <a:pt x="4757" y="2887"/>
                    </a:cubicBezTo>
                    <a:cubicBezTo>
                      <a:pt x="4730" y="2756"/>
                      <a:pt x="4839" y="2696"/>
                      <a:pt x="4812" y="2517"/>
                    </a:cubicBezTo>
                    <a:cubicBezTo>
                      <a:pt x="4785" y="2331"/>
                      <a:pt x="4757" y="2331"/>
                      <a:pt x="4839" y="2195"/>
                    </a:cubicBezTo>
                    <a:cubicBezTo>
                      <a:pt x="4888" y="2130"/>
                      <a:pt x="4861" y="2037"/>
                      <a:pt x="4785" y="2010"/>
                    </a:cubicBezTo>
                    <a:cubicBezTo>
                      <a:pt x="4806" y="1934"/>
                      <a:pt x="4834" y="1863"/>
                      <a:pt x="4866" y="1792"/>
                    </a:cubicBezTo>
                    <a:cubicBezTo>
                      <a:pt x="4921" y="1688"/>
                      <a:pt x="4812" y="1552"/>
                      <a:pt x="4812" y="1552"/>
                    </a:cubicBezTo>
                    <a:lnTo>
                      <a:pt x="4866" y="1416"/>
                    </a:lnTo>
                    <a:cubicBezTo>
                      <a:pt x="4921" y="1285"/>
                      <a:pt x="4703" y="1203"/>
                      <a:pt x="4703" y="1203"/>
                    </a:cubicBezTo>
                    <a:cubicBezTo>
                      <a:pt x="4768" y="1122"/>
                      <a:pt x="4806" y="1018"/>
                      <a:pt x="4812" y="909"/>
                    </a:cubicBezTo>
                    <a:cubicBezTo>
                      <a:pt x="4806" y="811"/>
                      <a:pt x="4741" y="718"/>
                      <a:pt x="4654" y="669"/>
                    </a:cubicBezTo>
                    <a:cubicBezTo>
                      <a:pt x="4697" y="571"/>
                      <a:pt x="4725" y="462"/>
                      <a:pt x="4730" y="348"/>
                    </a:cubicBezTo>
                    <a:cubicBezTo>
                      <a:pt x="4730" y="190"/>
                      <a:pt x="4545" y="32"/>
                      <a:pt x="4332" y="5"/>
                    </a:cubicBezTo>
                    <a:cubicBezTo>
                      <a:pt x="4317" y="2"/>
                      <a:pt x="4301" y="0"/>
                      <a:pt x="4286" y="0"/>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7"/>
              <p:cNvSpPr/>
              <p:nvPr/>
            </p:nvSpPr>
            <p:spPr>
              <a:xfrm>
                <a:off x="3986785" y="1906092"/>
                <a:ext cx="116531" cy="79533"/>
              </a:xfrm>
              <a:custGeom>
                <a:avLst/>
                <a:gdLst/>
                <a:ahLst/>
                <a:cxnLst/>
                <a:rect l="l" t="t" r="r" b="b"/>
                <a:pathLst>
                  <a:path w="4611" h="3147" extrusionOk="0">
                    <a:moveTo>
                      <a:pt x="1352" y="1"/>
                    </a:moveTo>
                    <a:cubicBezTo>
                      <a:pt x="1277" y="1"/>
                      <a:pt x="1203" y="9"/>
                      <a:pt x="1129" y="24"/>
                    </a:cubicBezTo>
                    <a:cubicBezTo>
                      <a:pt x="753" y="100"/>
                      <a:pt x="448" y="198"/>
                      <a:pt x="273" y="378"/>
                    </a:cubicBezTo>
                    <a:cubicBezTo>
                      <a:pt x="1" y="650"/>
                      <a:pt x="93" y="787"/>
                      <a:pt x="126" y="1141"/>
                    </a:cubicBezTo>
                    <a:cubicBezTo>
                      <a:pt x="153" y="1495"/>
                      <a:pt x="213" y="1942"/>
                      <a:pt x="213" y="2323"/>
                    </a:cubicBezTo>
                    <a:cubicBezTo>
                      <a:pt x="213" y="2710"/>
                      <a:pt x="186" y="2884"/>
                      <a:pt x="300" y="3031"/>
                    </a:cubicBezTo>
                    <a:cubicBezTo>
                      <a:pt x="367" y="3113"/>
                      <a:pt x="420" y="3146"/>
                      <a:pt x="502" y="3146"/>
                    </a:cubicBezTo>
                    <a:cubicBezTo>
                      <a:pt x="568" y="3146"/>
                      <a:pt x="651" y="3125"/>
                      <a:pt x="775" y="3091"/>
                    </a:cubicBezTo>
                    <a:cubicBezTo>
                      <a:pt x="1189" y="2972"/>
                      <a:pt x="1042" y="2764"/>
                      <a:pt x="1336" y="2677"/>
                    </a:cubicBezTo>
                    <a:cubicBezTo>
                      <a:pt x="1630" y="2590"/>
                      <a:pt x="1897" y="2530"/>
                      <a:pt x="1897" y="2530"/>
                    </a:cubicBezTo>
                    <a:cubicBezTo>
                      <a:pt x="2131" y="2470"/>
                      <a:pt x="2338" y="2116"/>
                      <a:pt x="2338" y="2116"/>
                    </a:cubicBezTo>
                    <a:cubicBezTo>
                      <a:pt x="2371" y="2187"/>
                      <a:pt x="2415" y="2258"/>
                      <a:pt x="2458" y="2323"/>
                    </a:cubicBezTo>
                    <a:cubicBezTo>
                      <a:pt x="2502" y="2416"/>
                      <a:pt x="2529" y="2514"/>
                      <a:pt x="2545" y="2617"/>
                    </a:cubicBezTo>
                    <a:lnTo>
                      <a:pt x="2660" y="2590"/>
                    </a:lnTo>
                    <a:cubicBezTo>
                      <a:pt x="2644" y="2492"/>
                      <a:pt x="2644" y="2389"/>
                      <a:pt x="2660" y="2290"/>
                    </a:cubicBezTo>
                    <a:cubicBezTo>
                      <a:pt x="2693" y="2116"/>
                      <a:pt x="2605" y="2089"/>
                      <a:pt x="2927" y="2056"/>
                    </a:cubicBezTo>
                    <a:cubicBezTo>
                      <a:pt x="3254" y="2023"/>
                      <a:pt x="3461" y="1909"/>
                      <a:pt x="3695" y="1522"/>
                    </a:cubicBezTo>
                    <a:cubicBezTo>
                      <a:pt x="3929" y="1141"/>
                      <a:pt x="3989" y="934"/>
                      <a:pt x="4137" y="814"/>
                    </a:cubicBezTo>
                    <a:cubicBezTo>
                      <a:pt x="4284" y="699"/>
                      <a:pt x="4371" y="694"/>
                      <a:pt x="4523" y="547"/>
                    </a:cubicBezTo>
                    <a:cubicBezTo>
                      <a:pt x="4523" y="547"/>
                      <a:pt x="4611" y="492"/>
                      <a:pt x="4256" y="345"/>
                    </a:cubicBezTo>
                    <a:cubicBezTo>
                      <a:pt x="4040" y="255"/>
                      <a:pt x="3901" y="220"/>
                      <a:pt x="3725" y="220"/>
                    </a:cubicBezTo>
                    <a:cubicBezTo>
                      <a:pt x="3613" y="220"/>
                      <a:pt x="3486" y="235"/>
                      <a:pt x="3314" y="258"/>
                    </a:cubicBezTo>
                    <a:cubicBezTo>
                      <a:pt x="3057" y="289"/>
                      <a:pt x="2822" y="342"/>
                      <a:pt x="2596" y="342"/>
                    </a:cubicBezTo>
                    <a:cubicBezTo>
                      <a:pt x="2428" y="342"/>
                      <a:pt x="2266" y="313"/>
                      <a:pt x="2104" y="225"/>
                    </a:cubicBezTo>
                    <a:cubicBezTo>
                      <a:pt x="1814" y="70"/>
                      <a:pt x="1577" y="1"/>
                      <a:pt x="1352" y="1"/>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7"/>
              <p:cNvSpPr/>
              <p:nvPr/>
            </p:nvSpPr>
            <p:spPr>
              <a:xfrm>
                <a:off x="4034727" y="1804598"/>
                <a:ext cx="76980" cy="78597"/>
              </a:xfrm>
              <a:custGeom>
                <a:avLst/>
                <a:gdLst/>
                <a:ahLst/>
                <a:cxnLst/>
                <a:rect l="l" t="t" r="r" b="b"/>
                <a:pathLst>
                  <a:path w="3046" h="3110" extrusionOk="0">
                    <a:moveTo>
                      <a:pt x="486" y="0"/>
                    </a:moveTo>
                    <a:cubicBezTo>
                      <a:pt x="471" y="0"/>
                      <a:pt x="458" y="3"/>
                      <a:pt x="447" y="7"/>
                    </a:cubicBezTo>
                    <a:cubicBezTo>
                      <a:pt x="371" y="46"/>
                      <a:pt x="311" y="193"/>
                      <a:pt x="354" y="264"/>
                    </a:cubicBezTo>
                    <a:cubicBezTo>
                      <a:pt x="252" y="242"/>
                      <a:pt x="226" y="197"/>
                      <a:pt x="194" y="197"/>
                    </a:cubicBezTo>
                    <a:cubicBezTo>
                      <a:pt x="185" y="197"/>
                      <a:pt x="175" y="201"/>
                      <a:pt x="163" y="209"/>
                    </a:cubicBezTo>
                    <a:cubicBezTo>
                      <a:pt x="93" y="258"/>
                      <a:pt x="38" y="427"/>
                      <a:pt x="38" y="427"/>
                    </a:cubicBezTo>
                    <a:cubicBezTo>
                      <a:pt x="114" y="438"/>
                      <a:pt x="180" y="487"/>
                      <a:pt x="207" y="552"/>
                    </a:cubicBezTo>
                    <a:cubicBezTo>
                      <a:pt x="262" y="667"/>
                      <a:pt x="289" y="645"/>
                      <a:pt x="278" y="765"/>
                    </a:cubicBezTo>
                    <a:lnTo>
                      <a:pt x="272" y="765"/>
                    </a:lnTo>
                    <a:cubicBezTo>
                      <a:pt x="153" y="781"/>
                      <a:pt x="120" y="759"/>
                      <a:pt x="0" y="825"/>
                    </a:cubicBezTo>
                    <a:cubicBezTo>
                      <a:pt x="71" y="1114"/>
                      <a:pt x="142" y="1397"/>
                      <a:pt x="289" y="1648"/>
                    </a:cubicBezTo>
                    <a:lnTo>
                      <a:pt x="300" y="1735"/>
                    </a:lnTo>
                    <a:cubicBezTo>
                      <a:pt x="256" y="2323"/>
                      <a:pt x="708" y="2884"/>
                      <a:pt x="1270" y="3053"/>
                    </a:cubicBezTo>
                    <a:cubicBezTo>
                      <a:pt x="1406" y="3093"/>
                      <a:pt x="1544" y="3110"/>
                      <a:pt x="1683" y="3110"/>
                    </a:cubicBezTo>
                    <a:cubicBezTo>
                      <a:pt x="2040" y="3110"/>
                      <a:pt x="2401" y="3001"/>
                      <a:pt x="2746" y="2895"/>
                    </a:cubicBezTo>
                    <a:cubicBezTo>
                      <a:pt x="2812" y="2879"/>
                      <a:pt x="2970" y="2803"/>
                      <a:pt x="2986" y="2743"/>
                    </a:cubicBezTo>
                    <a:cubicBezTo>
                      <a:pt x="3046" y="2541"/>
                      <a:pt x="2921" y="2443"/>
                      <a:pt x="2910" y="2389"/>
                    </a:cubicBezTo>
                    <a:cubicBezTo>
                      <a:pt x="2795" y="1773"/>
                      <a:pt x="2496" y="1375"/>
                      <a:pt x="1940" y="1092"/>
                    </a:cubicBezTo>
                    <a:cubicBezTo>
                      <a:pt x="1738" y="983"/>
                      <a:pt x="1569" y="917"/>
                      <a:pt x="1569" y="917"/>
                    </a:cubicBezTo>
                    <a:cubicBezTo>
                      <a:pt x="1591" y="857"/>
                      <a:pt x="1580" y="792"/>
                      <a:pt x="1537" y="743"/>
                    </a:cubicBezTo>
                    <a:cubicBezTo>
                      <a:pt x="1526" y="667"/>
                      <a:pt x="1575" y="541"/>
                      <a:pt x="1537" y="438"/>
                    </a:cubicBezTo>
                    <a:cubicBezTo>
                      <a:pt x="1474" y="264"/>
                      <a:pt x="1385" y="228"/>
                      <a:pt x="1321" y="228"/>
                    </a:cubicBezTo>
                    <a:cubicBezTo>
                      <a:pt x="1275" y="228"/>
                      <a:pt x="1242" y="247"/>
                      <a:pt x="1242" y="247"/>
                    </a:cubicBezTo>
                    <a:cubicBezTo>
                      <a:pt x="1242" y="247"/>
                      <a:pt x="1025" y="101"/>
                      <a:pt x="845" y="101"/>
                    </a:cubicBezTo>
                    <a:cubicBezTo>
                      <a:pt x="797" y="101"/>
                      <a:pt x="752" y="112"/>
                      <a:pt x="714" y="138"/>
                    </a:cubicBezTo>
                    <a:cubicBezTo>
                      <a:pt x="691" y="73"/>
                      <a:pt x="569" y="0"/>
                      <a:pt x="486" y="0"/>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45160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pSp>
        <p:nvGrpSpPr>
          <p:cNvPr id="1649" name="Google Shape;1649;p38"/>
          <p:cNvGrpSpPr/>
          <p:nvPr/>
        </p:nvGrpSpPr>
        <p:grpSpPr>
          <a:xfrm>
            <a:off x="4856075" y="1136593"/>
            <a:ext cx="3392437" cy="2059282"/>
            <a:chOff x="4856075" y="1136593"/>
            <a:chExt cx="3392437" cy="2059282"/>
          </a:xfrm>
        </p:grpSpPr>
        <p:sp>
          <p:nvSpPr>
            <p:cNvPr id="1650" name="Google Shape;1650;p38"/>
            <p:cNvSpPr txBox="1"/>
            <p:nvPr/>
          </p:nvSpPr>
          <p:spPr>
            <a:xfrm>
              <a:off x="4856112" y="1136593"/>
              <a:ext cx="3392400" cy="52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500">
                  <a:solidFill>
                    <a:schemeClr val="lt1"/>
                  </a:solidFill>
                  <a:latin typeface="Red Hat Text"/>
                  <a:ea typeface="Red Hat Text"/>
                  <a:cs typeface="Red Hat Text"/>
                  <a:sym typeface="Red Hat Text"/>
                </a:rPr>
                <a:t>Secondary effects</a:t>
              </a:r>
              <a:endParaRPr sz="2500" i="0" u="none" strike="noStrike" cap="none">
                <a:solidFill>
                  <a:schemeClr val="lt1"/>
                </a:solidFill>
                <a:latin typeface="Red Hat Text"/>
                <a:ea typeface="Red Hat Text"/>
                <a:cs typeface="Red Hat Text"/>
                <a:sym typeface="Red Hat Text"/>
              </a:endParaRPr>
            </a:p>
          </p:txBody>
        </p:sp>
        <p:sp>
          <p:nvSpPr>
            <p:cNvPr id="1651" name="Google Shape;1651;p38"/>
            <p:cNvSpPr txBox="1"/>
            <p:nvPr/>
          </p:nvSpPr>
          <p:spPr>
            <a:xfrm>
              <a:off x="4856075" y="1540475"/>
              <a:ext cx="3392400" cy="16554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lt2"/>
                </a:buClr>
                <a:buSzPts val="1400"/>
                <a:buFont typeface="Catamaran"/>
                <a:buChar char="●"/>
              </a:pPr>
              <a:r>
                <a:rPr lang="en" sz="1400" i="0" u="none" strike="noStrike" cap="none">
                  <a:solidFill>
                    <a:schemeClr val="dk1"/>
                  </a:solidFill>
                  <a:latin typeface="Catamaran"/>
                  <a:ea typeface="Catamaran"/>
                  <a:cs typeface="Catamaran"/>
                  <a:sym typeface="Catamaran"/>
                </a:rPr>
                <a:t>You can list here the main secondary effects </a:t>
              </a:r>
              <a:r>
                <a:rPr lang="en">
                  <a:solidFill>
                    <a:schemeClr val="dk1"/>
                  </a:solidFill>
                  <a:latin typeface="Catamaran"/>
                  <a:ea typeface="Catamaran"/>
                  <a:cs typeface="Catamaran"/>
                  <a:sym typeface="Catamaran"/>
                </a:rPr>
                <a:t>here</a:t>
              </a:r>
              <a:endParaRPr sz="1400" i="0" u="none" strike="noStrike" cap="none">
                <a:solidFill>
                  <a:schemeClr val="dk1"/>
                </a:solidFill>
                <a:latin typeface="Catamaran"/>
                <a:ea typeface="Catamaran"/>
                <a:cs typeface="Catamaran"/>
                <a:sym typeface="Catamaran"/>
              </a:endParaRPr>
            </a:p>
            <a:p>
              <a:pPr marL="457200" marR="0" lvl="0" indent="-317500" algn="l" rtl="0">
                <a:lnSpc>
                  <a:spcPct val="100000"/>
                </a:lnSpc>
                <a:spcBef>
                  <a:spcPts val="1000"/>
                </a:spcBef>
                <a:spcAft>
                  <a:spcPts val="0"/>
                </a:spcAft>
                <a:buClr>
                  <a:schemeClr val="lt2"/>
                </a:buClr>
                <a:buSzPts val="1400"/>
                <a:buFont typeface="Catamaran"/>
                <a:buChar char="●"/>
              </a:pPr>
              <a:r>
                <a:rPr lang="en" sz="1400" i="0" u="none" strike="noStrike" cap="none">
                  <a:solidFill>
                    <a:schemeClr val="dk1"/>
                  </a:solidFill>
                  <a:latin typeface="Catamaran"/>
                  <a:ea typeface="Catamaran"/>
                  <a:cs typeface="Catamaran"/>
                  <a:sym typeface="Catamaran"/>
                </a:rPr>
                <a:t>You can list here the main secondary effects </a:t>
              </a:r>
              <a:r>
                <a:rPr lang="en">
                  <a:solidFill>
                    <a:schemeClr val="dk1"/>
                  </a:solidFill>
                  <a:latin typeface="Catamaran"/>
                  <a:ea typeface="Catamaran"/>
                  <a:cs typeface="Catamaran"/>
                  <a:sym typeface="Catamaran"/>
                </a:rPr>
                <a:t>here</a:t>
              </a:r>
              <a:endParaRPr sz="1400" i="0" u="none" strike="noStrike" cap="none">
                <a:solidFill>
                  <a:schemeClr val="dk1"/>
                </a:solidFill>
                <a:latin typeface="Catamaran"/>
                <a:ea typeface="Catamaran"/>
                <a:cs typeface="Catamaran"/>
                <a:sym typeface="Catamaran"/>
              </a:endParaRPr>
            </a:p>
            <a:p>
              <a:pPr marL="457200" lvl="0" indent="-317500" algn="l" rtl="0">
                <a:spcBef>
                  <a:spcPts val="1000"/>
                </a:spcBef>
                <a:spcAft>
                  <a:spcPts val="0"/>
                </a:spcAft>
                <a:buClr>
                  <a:schemeClr val="lt2"/>
                </a:buClr>
                <a:buSzPts val="1400"/>
                <a:buFont typeface="Catamaran"/>
                <a:buChar char="●"/>
              </a:pPr>
              <a:r>
                <a:rPr lang="en">
                  <a:solidFill>
                    <a:schemeClr val="dk1"/>
                  </a:solidFill>
                  <a:latin typeface="Catamaran"/>
                  <a:ea typeface="Catamaran"/>
                  <a:cs typeface="Catamaran"/>
                  <a:sym typeface="Catamaran"/>
                </a:rPr>
                <a:t>You can list here the main secondary effects here</a:t>
              </a:r>
              <a:endParaRPr>
                <a:solidFill>
                  <a:schemeClr val="dk1"/>
                </a:solidFill>
                <a:latin typeface="Catamaran"/>
                <a:ea typeface="Catamaran"/>
                <a:cs typeface="Catamaran"/>
                <a:sym typeface="Catamaran"/>
              </a:endParaRPr>
            </a:p>
          </p:txBody>
        </p:sp>
      </p:grpSp>
      <p:grpSp>
        <p:nvGrpSpPr>
          <p:cNvPr id="1652" name="Google Shape;1652;p38"/>
          <p:cNvGrpSpPr/>
          <p:nvPr/>
        </p:nvGrpSpPr>
        <p:grpSpPr>
          <a:xfrm>
            <a:off x="812962" y="3166118"/>
            <a:ext cx="3396901" cy="1421195"/>
            <a:chOff x="812962" y="3166118"/>
            <a:chExt cx="3396901" cy="1421195"/>
          </a:xfrm>
        </p:grpSpPr>
        <p:sp>
          <p:nvSpPr>
            <p:cNvPr id="1653" name="Google Shape;1653;p38"/>
            <p:cNvSpPr txBox="1"/>
            <p:nvPr/>
          </p:nvSpPr>
          <p:spPr>
            <a:xfrm>
              <a:off x="812962" y="3166118"/>
              <a:ext cx="3392400" cy="52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500">
                  <a:solidFill>
                    <a:schemeClr val="lt1"/>
                  </a:solidFill>
                  <a:latin typeface="Red Hat Text"/>
                  <a:ea typeface="Red Hat Text"/>
                  <a:cs typeface="Red Hat Text"/>
                  <a:sym typeface="Red Hat Text"/>
                </a:rPr>
                <a:t>Results</a:t>
              </a:r>
              <a:endParaRPr sz="2500" i="0" u="none" strike="noStrike" cap="none">
                <a:solidFill>
                  <a:schemeClr val="lt1"/>
                </a:solidFill>
                <a:latin typeface="Red Hat Text"/>
                <a:ea typeface="Red Hat Text"/>
                <a:cs typeface="Red Hat Text"/>
                <a:sym typeface="Red Hat Text"/>
              </a:endParaRPr>
            </a:p>
          </p:txBody>
        </p:sp>
        <p:sp>
          <p:nvSpPr>
            <p:cNvPr id="1654" name="Google Shape;1654;p38"/>
            <p:cNvSpPr txBox="1"/>
            <p:nvPr/>
          </p:nvSpPr>
          <p:spPr>
            <a:xfrm>
              <a:off x="812963" y="3589213"/>
              <a:ext cx="3396900" cy="99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a:solidFill>
                    <a:schemeClr val="dk1"/>
                  </a:solidFill>
                  <a:latin typeface="Catamaran"/>
                  <a:ea typeface="Catamaran"/>
                  <a:cs typeface="Catamaran"/>
                  <a:sym typeface="Catamaran"/>
                </a:rPr>
                <a:t>Venus has a beautiful name and is the second planet from the Sun. It’s terribly hot—even hotter than Mercury—and its atmosphere is extremely poisonous </a:t>
              </a:r>
              <a:endParaRPr sz="1400" i="0" u="none" strike="noStrike" cap="none">
                <a:solidFill>
                  <a:schemeClr val="dk1"/>
                </a:solidFill>
                <a:latin typeface="Catamaran"/>
                <a:ea typeface="Catamaran"/>
                <a:cs typeface="Catamaran"/>
                <a:sym typeface="Catamaran"/>
              </a:endParaRPr>
            </a:p>
          </p:txBody>
        </p:sp>
      </p:grpSp>
      <p:sp>
        <p:nvSpPr>
          <p:cNvPr id="1655" name="Google Shape;1655;p38"/>
          <p:cNvSpPr txBox="1"/>
          <p:nvPr/>
        </p:nvSpPr>
        <p:spPr>
          <a:xfrm>
            <a:off x="812948" y="1136593"/>
            <a:ext cx="3396900" cy="52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500">
                <a:solidFill>
                  <a:schemeClr val="lt1"/>
                </a:solidFill>
                <a:latin typeface="Red Hat Text"/>
                <a:ea typeface="Red Hat Text"/>
                <a:cs typeface="Red Hat Text"/>
                <a:sym typeface="Red Hat Text"/>
              </a:rPr>
              <a:t>Sample</a:t>
            </a:r>
            <a:endParaRPr sz="2500" i="0" u="none" strike="noStrike" cap="none">
              <a:solidFill>
                <a:schemeClr val="lt1"/>
              </a:solidFill>
              <a:latin typeface="Red Hat Text"/>
              <a:ea typeface="Red Hat Text"/>
              <a:cs typeface="Red Hat Text"/>
              <a:sym typeface="Red Hat Text"/>
            </a:endParaRPr>
          </a:p>
        </p:txBody>
      </p:sp>
      <p:sp>
        <p:nvSpPr>
          <p:cNvPr id="1656" name="Google Shape;1656;p38"/>
          <p:cNvSpPr txBox="1"/>
          <p:nvPr/>
        </p:nvSpPr>
        <p:spPr>
          <a:xfrm>
            <a:off x="4856112" y="3166118"/>
            <a:ext cx="3392400" cy="52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500">
                <a:solidFill>
                  <a:schemeClr val="lt1"/>
                </a:solidFill>
                <a:latin typeface="Red Hat Text"/>
                <a:ea typeface="Red Hat Text"/>
                <a:cs typeface="Red Hat Text"/>
                <a:sym typeface="Red Hat Text"/>
              </a:rPr>
              <a:t>Goals</a:t>
            </a:r>
            <a:endParaRPr sz="2500" i="0" u="none" strike="noStrike" cap="none">
              <a:solidFill>
                <a:schemeClr val="lt1"/>
              </a:solidFill>
              <a:latin typeface="Red Hat Text"/>
              <a:ea typeface="Red Hat Text"/>
              <a:cs typeface="Red Hat Text"/>
              <a:sym typeface="Red Hat Text"/>
            </a:endParaRPr>
          </a:p>
        </p:txBody>
      </p:sp>
      <p:sp>
        <p:nvSpPr>
          <p:cNvPr id="1657" name="Google Shape;1657;p38"/>
          <p:cNvSpPr txBox="1"/>
          <p:nvPr/>
        </p:nvSpPr>
        <p:spPr>
          <a:xfrm>
            <a:off x="4581738" y="4332560"/>
            <a:ext cx="1280700" cy="235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none" strike="noStrike" cap="none">
                <a:solidFill>
                  <a:schemeClr val="dk1"/>
                </a:solidFill>
                <a:latin typeface="Catamaran"/>
                <a:ea typeface="Catamaran"/>
                <a:cs typeface="Catamaran"/>
                <a:sym typeface="Catamaran"/>
              </a:rPr>
              <a:t>Mercury</a:t>
            </a:r>
            <a:endParaRPr sz="1400" i="0" u="none" strike="noStrike" cap="none">
              <a:solidFill>
                <a:schemeClr val="dk1"/>
              </a:solidFill>
              <a:latin typeface="Catamaran"/>
              <a:ea typeface="Catamaran"/>
              <a:cs typeface="Catamaran"/>
              <a:sym typeface="Catamaran"/>
            </a:endParaRPr>
          </a:p>
        </p:txBody>
      </p:sp>
      <p:sp>
        <p:nvSpPr>
          <p:cNvPr id="1658" name="Google Shape;1658;p38"/>
          <p:cNvSpPr txBox="1"/>
          <p:nvPr/>
        </p:nvSpPr>
        <p:spPr>
          <a:xfrm>
            <a:off x="5864963" y="4332560"/>
            <a:ext cx="1280700" cy="235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none" strike="noStrike" cap="none">
                <a:solidFill>
                  <a:schemeClr val="dk1"/>
                </a:solidFill>
                <a:latin typeface="Catamaran"/>
                <a:ea typeface="Catamaran"/>
                <a:cs typeface="Catamaran"/>
                <a:sym typeface="Catamaran"/>
              </a:rPr>
              <a:t>Saturn</a:t>
            </a:r>
            <a:endParaRPr sz="1400" i="0" u="none" strike="noStrike" cap="none">
              <a:solidFill>
                <a:schemeClr val="dk1"/>
              </a:solidFill>
              <a:latin typeface="Catamaran"/>
              <a:ea typeface="Catamaran"/>
              <a:cs typeface="Catamaran"/>
              <a:sym typeface="Catamaran"/>
            </a:endParaRPr>
          </a:p>
        </p:txBody>
      </p:sp>
      <p:sp>
        <p:nvSpPr>
          <p:cNvPr id="1659" name="Google Shape;1659;p38"/>
          <p:cNvSpPr txBox="1"/>
          <p:nvPr/>
        </p:nvSpPr>
        <p:spPr>
          <a:xfrm>
            <a:off x="7148188" y="4332560"/>
            <a:ext cx="1280700" cy="235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none" strike="noStrike" cap="none">
                <a:solidFill>
                  <a:schemeClr val="dk1"/>
                </a:solidFill>
                <a:latin typeface="Catamaran"/>
                <a:ea typeface="Catamaran"/>
                <a:cs typeface="Catamaran"/>
                <a:sym typeface="Catamaran"/>
              </a:rPr>
              <a:t>Neptune</a:t>
            </a:r>
            <a:endParaRPr sz="1400" i="0" u="none" strike="noStrike" cap="none">
              <a:solidFill>
                <a:schemeClr val="dk1"/>
              </a:solidFill>
              <a:latin typeface="Catamaran"/>
              <a:ea typeface="Catamaran"/>
              <a:cs typeface="Catamaran"/>
              <a:sym typeface="Catamaran"/>
            </a:endParaRPr>
          </a:p>
        </p:txBody>
      </p:sp>
      <p:cxnSp>
        <p:nvCxnSpPr>
          <p:cNvPr id="1660" name="Google Shape;1660;p38"/>
          <p:cNvCxnSpPr/>
          <p:nvPr/>
        </p:nvCxnSpPr>
        <p:spPr>
          <a:xfrm>
            <a:off x="4583370" y="1276350"/>
            <a:ext cx="0" cy="3305100"/>
          </a:xfrm>
          <a:prstGeom prst="straightConnector1">
            <a:avLst/>
          </a:prstGeom>
          <a:noFill/>
          <a:ln w="19050" cap="flat" cmpd="sng">
            <a:solidFill>
              <a:schemeClr val="lt2"/>
            </a:solidFill>
            <a:prstDash val="solid"/>
            <a:round/>
            <a:headEnd type="none" w="med" len="med"/>
            <a:tailEnd type="none" w="med" len="med"/>
          </a:ln>
        </p:spPr>
      </p:cxnSp>
      <p:grpSp>
        <p:nvGrpSpPr>
          <p:cNvPr id="1661" name="Google Shape;1661;p38"/>
          <p:cNvGrpSpPr/>
          <p:nvPr/>
        </p:nvGrpSpPr>
        <p:grpSpPr>
          <a:xfrm>
            <a:off x="4860576" y="3658037"/>
            <a:ext cx="662677" cy="662677"/>
            <a:chOff x="6599039" y="1837360"/>
            <a:chExt cx="1107600" cy="1107600"/>
          </a:xfrm>
        </p:grpSpPr>
        <p:sp>
          <p:nvSpPr>
            <p:cNvPr id="1662" name="Google Shape;1662;p38"/>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flipH="1">
              <a:off x="6599039" y="1837360"/>
              <a:ext cx="1107600" cy="1107600"/>
            </a:xfrm>
            <a:prstGeom prst="blockArc">
              <a:avLst>
                <a:gd name="adj1" fmla="val 10791372"/>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664" name="Google Shape;1664;p38"/>
          <p:cNvSpPr/>
          <p:nvPr/>
        </p:nvSpPr>
        <p:spPr>
          <a:xfrm>
            <a:off x="4912874" y="3723906"/>
            <a:ext cx="531000" cy="531000"/>
          </a:xfrm>
          <a:prstGeom prst="ellipse">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500">
                <a:solidFill>
                  <a:schemeClr val="lt2"/>
                </a:solidFill>
                <a:latin typeface="Red Hat Text"/>
                <a:ea typeface="Red Hat Text"/>
                <a:cs typeface="Red Hat Text"/>
                <a:sym typeface="Red Hat Text"/>
              </a:rPr>
              <a:t>25%</a:t>
            </a:r>
            <a:endParaRPr sz="1500">
              <a:solidFill>
                <a:schemeClr val="lt2"/>
              </a:solidFill>
              <a:latin typeface="Red Hat Text"/>
              <a:ea typeface="Red Hat Text"/>
              <a:cs typeface="Red Hat Text"/>
              <a:sym typeface="Red Hat Text"/>
            </a:endParaRPr>
          </a:p>
        </p:txBody>
      </p:sp>
      <p:grpSp>
        <p:nvGrpSpPr>
          <p:cNvPr id="1665" name="Google Shape;1665;p38"/>
          <p:cNvGrpSpPr/>
          <p:nvPr/>
        </p:nvGrpSpPr>
        <p:grpSpPr>
          <a:xfrm>
            <a:off x="6136926" y="3658037"/>
            <a:ext cx="662677" cy="662677"/>
            <a:chOff x="6599039" y="1837360"/>
            <a:chExt cx="1107600" cy="1107600"/>
          </a:xfrm>
        </p:grpSpPr>
        <p:sp>
          <p:nvSpPr>
            <p:cNvPr id="1666" name="Google Shape;1666;p38"/>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flipH="1">
              <a:off x="6599039" y="1837360"/>
              <a:ext cx="1107600" cy="1107600"/>
            </a:xfrm>
            <a:prstGeom prst="blockArc">
              <a:avLst>
                <a:gd name="adj1" fmla="val 5434108"/>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668" name="Google Shape;1668;p38"/>
          <p:cNvSpPr/>
          <p:nvPr/>
        </p:nvSpPr>
        <p:spPr>
          <a:xfrm>
            <a:off x="6189224" y="3723906"/>
            <a:ext cx="531000" cy="531000"/>
          </a:xfrm>
          <a:prstGeom prst="ellipse">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500">
                <a:solidFill>
                  <a:schemeClr val="lt2"/>
                </a:solidFill>
                <a:latin typeface="Red Hat Text"/>
                <a:ea typeface="Red Hat Text"/>
                <a:cs typeface="Red Hat Text"/>
                <a:sym typeface="Red Hat Text"/>
              </a:rPr>
              <a:t>50%</a:t>
            </a:r>
            <a:endParaRPr sz="1500">
              <a:solidFill>
                <a:schemeClr val="lt2"/>
              </a:solidFill>
              <a:latin typeface="Red Hat Text"/>
              <a:ea typeface="Red Hat Text"/>
              <a:cs typeface="Red Hat Text"/>
              <a:sym typeface="Red Hat Text"/>
            </a:endParaRPr>
          </a:p>
        </p:txBody>
      </p:sp>
      <p:grpSp>
        <p:nvGrpSpPr>
          <p:cNvPr id="1669" name="Google Shape;1669;p38"/>
          <p:cNvGrpSpPr/>
          <p:nvPr/>
        </p:nvGrpSpPr>
        <p:grpSpPr>
          <a:xfrm>
            <a:off x="7432326" y="3658037"/>
            <a:ext cx="662677" cy="662677"/>
            <a:chOff x="6599039" y="1837360"/>
            <a:chExt cx="1107600" cy="1107600"/>
          </a:xfrm>
        </p:grpSpPr>
        <p:sp>
          <p:nvSpPr>
            <p:cNvPr id="1670" name="Google Shape;1670;p38"/>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flipH="1">
              <a:off x="6599039" y="1837360"/>
              <a:ext cx="1107600" cy="1107600"/>
            </a:xfrm>
            <a:prstGeom prst="blockArc">
              <a:avLst>
                <a:gd name="adj1" fmla="val 63756"/>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672" name="Google Shape;1672;p38"/>
          <p:cNvSpPr/>
          <p:nvPr/>
        </p:nvSpPr>
        <p:spPr>
          <a:xfrm>
            <a:off x="7484624" y="3723906"/>
            <a:ext cx="531000" cy="531000"/>
          </a:xfrm>
          <a:prstGeom prst="ellipse">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500">
                <a:solidFill>
                  <a:schemeClr val="lt2"/>
                </a:solidFill>
                <a:latin typeface="Red Hat Text"/>
                <a:ea typeface="Red Hat Text"/>
                <a:cs typeface="Red Hat Text"/>
                <a:sym typeface="Red Hat Text"/>
              </a:rPr>
              <a:t>75%</a:t>
            </a:r>
            <a:endParaRPr sz="1500">
              <a:solidFill>
                <a:schemeClr val="lt2"/>
              </a:solidFill>
              <a:latin typeface="Red Hat Text"/>
              <a:ea typeface="Red Hat Text"/>
              <a:cs typeface="Red Hat Text"/>
              <a:sym typeface="Red Hat Text"/>
            </a:endParaRPr>
          </a:p>
        </p:txBody>
      </p:sp>
      <p:grpSp>
        <p:nvGrpSpPr>
          <p:cNvPr id="1673" name="Google Shape;1673;p38"/>
          <p:cNvGrpSpPr/>
          <p:nvPr/>
        </p:nvGrpSpPr>
        <p:grpSpPr>
          <a:xfrm>
            <a:off x="812971" y="1662752"/>
            <a:ext cx="1062654" cy="640248"/>
            <a:chOff x="812971" y="1662752"/>
            <a:chExt cx="1062654" cy="640248"/>
          </a:xfrm>
        </p:grpSpPr>
        <p:sp>
          <p:nvSpPr>
            <p:cNvPr id="1674" name="Google Shape;1674;p38"/>
            <p:cNvSpPr txBox="1"/>
            <p:nvPr/>
          </p:nvSpPr>
          <p:spPr>
            <a:xfrm>
              <a:off x="1177825" y="1662752"/>
              <a:ext cx="697800" cy="39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i="0" u="none" strike="noStrike" cap="none">
                  <a:solidFill>
                    <a:schemeClr val="lt2"/>
                  </a:solidFill>
                  <a:latin typeface="Red Hat Text"/>
                  <a:ea typeface="Red Hat Text"/>
                  <a:cs typeface="Red Hat Text"/>
                  <a:sym typeface="Red Hat Text"/>
                </a:rPr>
                <a:t>445</a:t>
              </a:r>
              <a:endParaRPr sz="2000" i="0" u="none" strike="noStrike" cap="none">
                <a:solidFill>
                  <a:schemeClr val="lt2"/>
                </a:solidFill>
                <a:latin typeface="Red Hat Text"/>
                <a:ea typeface="Red Hat Text"/>
                <a:cs typeface="Red Hat Text"/>
                <a:sym typeface="Red Hat Text"/>
              </a:endParaRPr>
            </a:p>
          </p:txBody>
        </p:sp>
        <p:sp>
          <p:nvSpPr>
            <p:cNvPr id="1675" name="Google Shape;1675;p38"/>
            <p:cNvSpPr txBox="1"/>
            <p:nvPr/>
          </p:nvSpPr>
          <p:spPr>
            <a:xfrm>
              <a:off x="812971" y="2067800"/>
              <a:ext cx="1062600" cy="23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a:solidFill>
                    <a:schemeClr val="dk1"/>
                  </a:solidFill>
                  <a:latin typeface="Catamaran"/>
                  <a:ea typeface="Catamaran"/>
                  <a:cs typeface="Catamaran"/>
                  <a:sym typeface="Catamaran"/>
                </a:rPr>
                <a:t>Age: 45-65</a:t>
              </a:r>
              <a:endParaRPr sz="1400" i="0" u="none" strike="noStrike" cap="none">
                <a:solidFill>
                  <a:schemeClr val="dk1"/>
                </a:solidFill>
                <a:latin typeface="Catamaran"/>
                <a:ea typeface="Catamaran"/>
                <a:cs typeface="Catamaran"/>
                <a:sym typeface="Catamaran"/>
              </a:endParaRPr>
            </a:p>
          </p:txBody>
        </p:sp>
      </p:grpSp>
      <p:grpSp>
        <p:nvGrpSpPr>
          <p:cNvPr id="1676" name="Google Shape;1676;p38"/>
          <p:cNvGrpSpPr/>
          <p:nvPr/>
        </p:nvGrpSpPr>
        <p:grpSpPr>
          <a:xfrm>
            <a:off x="812971" y="1677794"/>
            <a:ext cx="344160" cy="366981"/>
            <a:chOff x="5327187" y="1513402"/>
            <a:chExt cx="342243" cy="364974"/>
          </a:xfrm>
        </p:grpSpPr>
        <p:sp>
          <p:nvSpPr>
            <p:cNvPr id="1677" name="Google Shape;1677;p38"/>
            <p:cNvSpPr/>
            <p:nvPr/>
          </p:nvSpPr>
          <p:spPr>
            <a:xfrm>
              <a:off x="5328707" y="1518698"/>
              <a:ext cx="339123" cy="342899"/>
            </a:xfrm>
            <a:custGeom>
              <a:avLst/>
              <a:gdLst/>
              <a:ahLst/>
              <a:cxnLst/>
              <a:rect l="l" t="t" r="r" b="b"/>
              <a:pathLst>
                <a:path w="12935" h="13079" extrusionOk="0">
                  <a:moveTo>
                    <a:pt x="5633" y="1"/>
                  </a:moveTo>
                  <a:cubicBezTo>
                    <a:pt x="4651" y="1"/>
                    <a:pt x="2674" y="946"/>
                    <a:pt x="2453" y="2782"/>
                  </a:cubicBezTo>
                  <a:cubicBezTo>
                    <a:pt x="2326" y="3865"/>
                    <a:pt x="1906" y="3992"/>
                    <a:pt x="1674" y="4756"/>
                  </a:cubicBezTo>
                  <a:cubicBezTo>
                    <a:pt x="1424" y="5575"/>
                    <a:pt x="1638" y="6082"/>
                    <a:pt x="1428" y="6821"/>
                  </a:cubicBezTo>
                  <a:cubicBezTo>
                    <a:pt x="1218" y="7563"/>
                    <a:pt x="801" y="7777"/>
                    <a:pt x="819" y="9030"/>
                  </a:cubicBezTo>
                  <a:cubicBezTo>
                    <a:pt x="841" y="10482"/>
                    <a:pt x="1" y="10808"/>
                    <a:pt x="330" y="11771"/>
                  </a:cubicBezTo>
                  <a:cubicBezTo>
                    <a:pt x="573" y="12488"/>
                    <a:pt x="1891" y="13079"/>
                    <a:pt x="1891" y="13079"/>
                  </a:cubicBezTo>
                  <a:lnTo>
                    <a:pt x="11044" y="13079"/>
                  </a:lnTo>
                  <a:cubicBezTo>
                    <a:pt x="11044" y="13079"/>
                    <a:pt x="12362" y="12492"/>
                    <a:pt x="12608" y="11771"/>
                  </a:cubicBezTo>
                  <a:cubicBezTo>
                    <a:pt x="12934" y="10808"/>
                    <a:pt x="12097" y="10482"/>
                    <a:pt x="12116" y="9030"/>
                  </a:cubicBezTo>
                  <a:cubicBezTo>
                    <a:pt x="12134" y="7777"/>
                    <a:pt x="11717" y="7559"/>
                    <a:pt x="11507" y="6821"/>
                  </a:cubicBezTo>
                  <a:cubicBezTo>
                    <a:pt x="11301" y="6085"/>
                    <a:pt x="11511" y="5575"/>
                    <a:pt x="11264" y="4756"/>
                  </a:cubicBezTo>
                  <a:cubicBezTo>
                    <a:pt x="11033" y="3992"/>
                    <a:pt x="10613" y="3865"/>
                    <a:pt x="10482" y="2782"/>
                  </a:cubicBezTo>
                  <a:cubicBezTo>
                    <a:pt x="10265" y="946"/>
                    <a:pt x="8284" y="1"/>
                    <a:pt x="7302" y="1"/>
                  </a:cubicBezTo>
                  <a:cubicBezTo>
                    <a:pt x="7027" y="1"/>
                    <a:pt x="6839" y="73"/>
                    <a:pt x="6708" y="157"/>
                  </a:cubicBezTo>
                  <a:cubicBezTo>
                    <a:pt x="6636" y="205"/>
                    <a:pt x="6552" y="230"/>
                    <a:pt x="6467" y="230"/>
                  </a:cubicBezTo>
                  <a:cubicBezTo>
                    <a:pt x="6383" y="230"/>
                    <a:pt x="6299" y="205"/>
                    <a:pt x="6227" y="157"/>
                  </a:cubicBezTo>
                  <a:cubicBezTo>
                    <a:pt x="6100" y="73"/>
                    <a:pt x="5912" y="1"/>
                    <a:pt x="5633"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5328812" y="1518698"/>
              <a:ext cx="169522" cy="342899"/>
            </a:xfrm>
            <a:custGeom>
              <a:avLst/>
              <a:gdLst/>
              <a:ahLst/>
              <a:cxnLst/>
              <a:rect l="l" t="t" r="r" b="b"/>
              <a:pathLst>
                <a:path w="6466" h="13079" extrusionOk="0">
                  <a:moveTo>
                    <a:pt x="5629" y="1"/>
                  </a:moveTo>
                  <a:cubicBezTo>
                    <a:pt x="4647" y="1"/>
                    <a:pt x="2670" y="946"/>
                    <a:pt x="2452" y="2782"/>
                  </a:cubicBezTo>
                  <a:cubicBezTo>
                    <a:pt x="2322" y="3865"/>
                    <a:pt x="1902" y="3992"/>
                    <a:pt x="1670" y="4756"/>
                  </a:cubicBezTo>
                  <a:cubicBezTo>
                    <a:pt x="1420" y="5575"/>
                    <a:pt x="1634" y="6082"/>
                    <a:pt x="1424" y="6824"/>
                  </a:cubicBezTo>
                  <a:cubicBezTo>
                    <a:pt x="1214" y="7563"/>
                    <a:pt x="797" y="7777"/>
                    <a:pt x="815" y="9030"/>
                  </a:cubicBezTo>
                  <a:cubicBezTo>
                    <a:pt x="837" y="10482"/>
                    <a:pt x="1" y="10808"/>
                    <a:pt x="326" y="11771"/>
                  </a:cubicBezTo>
                  <a:cubicBezTo>
                    <a:pt x="569" y="12492"/>
                    <a:pt x="1887" y="13079"/>
                    <a:pt x="1887" y="13079"/>
                  </a:cubicBezTo>
                  <a:lnTo>
                    <a:pt x="6465" y="13079"/>
                  </a:lnTo>
                  <a:lnTo>
                    <a:pt x="6465" y="229"/>
                  </a:lnTo>
                  <a:cubicBezTo>
                    <a:pt x="6378" y="229"/>
                    <a:pt x="6295" y="204"/>
                    <a:pt x="6223" y="157"/>
                  </a:cubicBezTo>
                  <a:cubicBezTo>
                    <a:pt x="6096" y="73"/>
                    <a:pt x="5908" y="1"/>
                    <a:pt x="5629"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5366880" y="1724480"/>
              <a:ext cx="262857" cy="148627"/>
            </a:xfrm>
            <a:custGeom>
              <a:avLst/>
              <a:gdLst/>
              <a:ahLst/>
              <a:cxnLst/>
              <a:rect l="l" t="t" r="r" b="b"/>
              <a:pathLst>
                <a:path w="10026" h="5669" extrusionOk="0">
                  <a:moveTo>
                    <a:pt x="3706" y="0"/>
                  </a:moveTo>
                  <a:lnTo>
                    <a:pt x="3706" y="1126"/>
                  </a:lnTo>
                  <a:cubicBezTo>
                    <a:pt x="3706" y="1496"/>
                    <a:pt x="3470" y="1825"/>
                    <a:pt x="3123" y="1949"/>
                  </a:cubicBezTo>
                  <a:lnTo>
                    <a:pt x="874" y="2742"/>
                  </a:lnTo>
                  <a:cubicBezTo>
                    <a:pt x="349" y="2926"/>
                    <a:pt x="1" y="3423"/>
                    <a:pt x="1" y="3977"/>
                  </a:cubicBezTo>
                  <a:lnTo>
                    <a:pt x="1" y="5668"/>
                  </a:lnTo>
                  <a:lnTo>
                    <a:pt x="10026" y="5668"/>
                  </a:lnTo>
                  <a:lnTo>
                    <a:pt x="10026" y="3977"/>
                  </a:lnTo>
                  <a:cubicBezTo>
                    <a:pt x="10026" y="3423"/>
                    <a:pt x="9674" y="2926"/>
                    <a:pt x="9153" y="2742"/>
                  </a:cubicBezTo>
                  <a:lnTo>
                    <a:pt x="6904" y="1949"/>
                  </a:lnTo>
                  <a:cubicBezTo>
                    <a:pt x="6553" y="1825"/>
                    <a:pt x="6321" y="1496"/>
                    <a:pt x="6321" y="1126"/>
                  </a:cubicBezTo>
                  <a:lnTo>
                    <a:pt x="6321"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5366880" y="1782473"/>
              <a:ext cx="262857" cy="90634"/>
            </a:xfrm>
            <a:custGeom>
              <a:avLst/>
              <a:gdLst/>
              <a:ahLst/>
              <a:cxnLst/>
              <a:rect l="l" t="t" r="r" b="b"/>
              <a:pathLst>
                <a:path w="10026" h="3457" extrusionOk="0">
                  <a:moveTo>
                    <a:pt x="2373" y="1"/>
                  </a:moveTo>
                  <a:lnTo>
                    <a:pt x="874" y="530"/>
                  </a:lnTo>
                  <a:cubicBezTo>
                    <a:pt x="349" y="714"/>
                    <a:pt x="1" y="1211"/>
                    <a:pt x="1" y="1765"/>
                  </a:cubicBezTo>
                  <a:lnTo>
                    <a:pt x="1" y="3456"/>
                  </a:lnTo>
                  <a:lnTo>
                    <a:pt x="10026" y="3456"/>
                  </a:lnTo>
                  <a:lnTo>
                    <a:pt x="10026" y="1765"/>
                  </a:lnTo>
                  <a:cubicBezTo>
                    <a:pt x="10026" y="1211"/>
                    <a:pt x="9674" y="714"/>
                    <a:pt x="9153" y="530"/>
                  </a:cubicBezTo>
                  <a:lnTo>
                    <a:pt x="7650" y="1"/>
                  </a:lnTo>
                  <a:cubicBezTo>
                    <a:pt x="7060" y="816"/>
                    <a:pt x="6256" y="1721"/>
                    <a:pt x="5318" y="2217"/>
                  </a:cubicBezTo>
                  <a:cubicBezTo>
                    <a:pt x="5222" y="2268"/>
                    <a:pt x="5117" y="2293"/>
                    <a:pt x="5011" y="2293"/>
                  </a:cubicBezTo>
                  <a:cubicBezTo>
                    <a:pt x="4906" y="2293"/>
                    <a:pt x="4801" y="2268"/>
                    <a:pt x="4705" y="2217"/>
                  </a:cubicBezTo>
                  <a:cubicBezTo>
                    <a:pt x="3771" y="1721"/>
                    <a:pt x="2967" y="819"/>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5464016" y="1724480"/>
              <a:ext cx="68585" cy="28551"/>
            </a:xfrm>
            <a:custGeom>
              <a:avLst/>
              <a:gdLst/>
              <a:ahLst/>
              <a:cxnLst/>
              <a:rect l="l" t="t" r="r" b="b"/>
              <a:pathLst>
                <a:path w="2616" h="1089" extrusionOk="0">
                  <a:moveTo>
                    <a:pt x="1" y="0"/>
                  </a:moveTo>
                  <a:lnTo>
                    <a:pt x="1" y="811"/>
                  </a:lnTo>
                  <a:cubicBezTo>
                    <a:pt x="416" y="996"/>
                    <a:pt x="861" y="1088"/>
                    <a:pt x="1307" y="1088"/>
                  </a:cubicBezTo>
                  <a:cubicBezTo>
                    <a:pt x="1753" y="1088"/>
                    <a:pt x="2199" y="996"/>
                    <a:pt x="2616" y="811"/>
                  </a:cubicBezTo>
                  <a:lnTo>
                    <a:pt x="2616"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5423955" y="1564474"/>
              <a:ext cx="148627" cy="171410"/>
            </a:xfrm>
            <a:custGeom>
              <a:avLst/>
              <a:gdLst/>
              <a:ahLst/>
              <a:cxnLst/>
              <a:rect l="l" t="t" r="r" b="b"/>
              <a:pathLst>
                <a:path w="5669" h="6538" extrusionOk="0">
                  <a:moveTo>
                    <a:pt x="1" y="0"/>
                  </a:moveTo>
                  <a:lnTo>
                    <a:pt x="1" y="3705"/>
                  </a:lnTo>
                  <a:cubicBezTo>
                    <a:pt x="1" y="5270"/>
                    <a:pt x="1272" y="6538"/>
                    <a:pt x="2836" y="6538"/>
                  </a:cubicBezTo>
                  <a:cubicBezTo>
                    <a:pt x="4401" y="6538"/>
                    <a:pt x="5668" y="5270"/>
                    <a:pt x="5668" y="3705"/>
                  </a:cubicBezTo>
                  <a:lnTo>
                    <a:pt x="5668"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5423693" y="1564474"/>
              <a:ext cx="148889" cy="171436"/>
            </a:xfrm>
            <a:custGeom>
              <a:avLst/>
              <a:gdLst/>
              <a:ahLst/>
              <a:cxnLst/>
              <a:rect l="l" t="t" r="r" b="b"/>
              <a:pathLst>
                <a:path w="5679" h="6539" extrusionOk="0">
                  <a:moveTo>
                    <a:pt x="11" y="0"/>
                  </a:moveTo>
                  <a:lnTo>
                    <a:pt x="11" y="3705"/>
                  </a:lnTo>
                  <a:cubicBezTo>
                    <a:pt x="1" y="5292"/>
                    <a:pt x="1294" y="6538"/>
                    <a:pt x="2824" y="6538"/>
                  </a:cubicBezTo>
                  <a:cubicBezTo>
                    <a:pt x="2974" y="6538"/>
                    <a:pt x="3127" y="6526"/>
                    <a:pt x="3281" y="6501"/>
                  </a:cubicBezTo>
                  <a:cubicBezTo>
                    <a:pt x="1901" y="6288"/>
                    <a:pt x="883" y="5100"/>
                    <a:pt x="883" y="3705"/>
                  </a:cubicBezTo>
                  <a:lnTo>
                    <a:pt x="883" y="3293"/>
                  </a:lnTo>
                  <a:cubicBezTo>
                    <a:pt x="887" y="2898"/>
                    <a:pt x="1003" y="2514"/>
                    <a:pt x="1217" y="2184"/>
                  </a:cubicBezTo>
                  <a:lnTo>
                    <a:pt x="1220" y="2177"/>
                  </a:lnTo>
                  <a:cubicBezTo>
                    <a:pt x="1532" y="1681"/>
                    <a:pt x="1785" y="1616"/>
                    <a:pt x="2169" y="1518"/>
                  </a:cubicBezTo>
                  <a:cubicBezTo>
                    <a:pt x="2404" y="1467"/>
                    <a:pt x="2633" y="1388"/>
                    <a:pt x="2846" y="1275"/>
                  </a:cubicBezTo>
                  <a:cubicBezTo>
                    <a:pt x="3056" y="1388"/>
                    <a:pt x="3285" y="1467"/>
                    <a:pt x="3520" y="1518"/>
                  </a:cubicBezTo>
                  <a:cubicBezTo>
                    <a:pt x="3904" y="1616"/>
                    <a:pt x="4157" y="1681"/>
                    <a:pt x="4472" y="2181"/>
                  </a:cubicBezTo>
                  <a:cubicBezTo>
                    <a:pt x="4867" y="2818"/>
                    <a:pt x="5331" y="3144"/>
                    <a:pt x="5668" y="3383"/>
                  </a:cubicBezTo>
                  <a:lnTo>
                    <a:pt x="5678" y="3390"/>
                  </a:lnTo>
                  <a:lnTo>
                    <a:pt x="5678"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498308" y="1518698"/>
              <a:ext cx="149938" cy="256014"/>
            </a:xfrm>
            <a:custGeom>
              <a:avLst/>
              <a:gdLst/>
              <a:ahLst/>
              <a:cxnLst/>
              <a:rect l="l" t="t" r="r" b="b"/>
              <a:pathLst>
                <a:path w="5719" h="9765" extrusionOk="0">
                  <a:moveTo>
                    <a:pt x="833" y="1"/>
                  </a:moveTo>
                  <a:cubicBezTo>
                    <a:pt x="558" y="1"/>
                    <a:pt x="370" y="73"/>
                    <a:pt x="239" y="157"/>
                  </a:cubicBezTo>
                  <a:cubicBezTo>
                    <a:pt x="171" y="204"/>
                    <a:pt x="84" y="229"/>
                    <a:pt x="0" y="229"/>
                  </a:cubicBezTo>
                  <a:lnTo>
                    <a:pt x="0" y="2181"/>
                  </a:lnTo>
                  <a:cubicBezTo>
                    <a:pt x="562" y="2891"/>
                    <a:pt x="1398" y="2326"/>
                    <a:pt x="2181" y="3579"/>
                  </a:cubicBezTo>
                  <a:cubicBezTo>
                    <a:pt x="2843" y="4644"/>
                    <a:pt x="3676" y="4618"/>
                    <a:pt x="3970" y="5459"/>
                  </a:cubicBezTo>
                  <a:cubicBezTo>
                    <a:pt x="4053" y="5698"/>
                    <a:pt x="4010" y="5955"/>
                    <a:pt x="4028" y="6208"/>
                  </a:cubicBezTo>
                  <a:cubicBezTo>
                    <a:pt x="4140" y="7632"/>
                    <a:pt x="5230" y="8284"/>
                    <a:pt x="5719" y="9765"/>
                  </a:cubicBezTo>
                  <a:cubicBezTo>
                    <a:pt x="5668" y="9526"/>
                    <a:pt x="5643" y="9276"/>
                    <a:pt x="5647" y="9030"/>
                  </a:cubicBezTo>
                  <a:cubicBezTo>
                    <a:pt x="5665" y="7777"/>
                    <a:pt x="5248" y="7559"/>
                    <a:pt x="5038" y="6821"/>
                  </a:cubicBezTo>
                  <a:cubicBezTo>
                    <a:pt x="4828" y="6082"/>
                    <a:pt x="5042" y="5575"/>
                    <a:pt x="4795" y="4756"/>
                  </a:cubicBezTo>
                  <a:cubicBezTo>
                    <a:pt x="4564" y="3992"/>
                    <a:pt x="4144" y="3865"/>
                    <a:pt x="4013" y="2782"/>
                  </a:cubicBezTo>
                  <a:cubicBezTo>
                    <a:pt x="3796" y="946"/>
                    <a:pt x="1815" y="1"/>
                    <a:pt x="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5348265" y="1518698"/>
              <a:ext cx="150069" cy="256014"/>
            </a:xfrm>
            <a:custGeom>
              <a:avLst/>
              <a:gdLst/>
              <a:ahLst/>
              <a:cxnLst/>
              <a:rect l="l" t="t" r="r" b="b"/>
              <a:pathLst>
                <a:path w="5724" h="9765" extrusionOk="0">
                  <a:moveTo>
                    <a:pt x="4887" y="1"/>
                  </a:moveTo>
                  <a:cubicBezTo>
                    <a:pt x="3909" y="1"/>
                    <a:pt x="1928" y="946"/>
                    <a:pt x="1710" y="2782"/>
                  </a:cubicBezTo>
                  <a:cubicBezTo>
                    <a:pt x="1580" y="3865"/>
                    <a:pt x="1160" y="3992"/>
                    <a:pt x="928" y="4756"/>
                  </a:cubicBezTo>
                  <a:cubicBezTo>
                    <a:pt x="678" y="5575"/>
                    <a:pt x="892" y="6082"/>
                    <a:pt x="682" y="6821"/>
                  </a:cubicBezTo>
                  <a:cubicBezTo>
                    <a:pt x="472" y="7559"/>
                    <a:pt x="55" y="7777"/>
                    <a:pt x="73" y="9030"/>
                  </a:cubicBezTo>
                  <a:cubicBezTo>
                    <a:pt x="77" y="9276"/>
                    <a:pt x="55" y="9526"/>
                    <a:pt x="1" y="9765"/>
                  </a:cubicBezTo>
                  <a:cubicBezTo>
                    <a:pt x="490" y="8284"/>
                    <a:pt x="1580" y="7632"/>
                    <a:pt x="1692" y="6208"/>
                  </a:cubicBezTo>
                  <a:cubicBezTo>
                    <a:pt x="1714" y="5955"/>
                    <a:pt x="1667" y="5698"/>
                    <a:pt x="1750" y="5459"/>
                  </a:cubicBezTo>
                  <a:cubicBezTo>
                    <a:pt x="2044" y="4618"/>
                    <a:pt x="2880" y="4644"/>
                    <a:pt x="3543" y="3579"/>
                  </a:cubicBezTo>
                  <a:cubicBezTo>
                    <a:pt x="4325" y="2326"/>
                    <a:pt x="5158" y="2891"/>
                    <a:pt x="5723" y="2181"/>
                  </a:cubicBezTo>
                  <a:lnTo>
                    <a:pt x="5723" y="229"/>
                  </a:lnTo>
                  <a:cubicBezTo>
                    <a:pt x="5636" y="229"/>
                    <a:pt x="5553" y="204"/>
                    <a:pt x="5481" y="157"/>
                  </a:cubicBezTo>
                  <a:cubicBezTo>
                    <a:pt x="5354" y="73"/>
                    <a:pt x="5166" y="1"/>
                    <a:pt x="4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5473480" y="1684734"/>
              <a:ext cx="49604" cy="16491"/>
            </a:xfrm>
            <a:custGeom>
              <a:avLst/>
              <a:gdLst/>
              <a:ahLst/>
              <a:cxnLst/>
              <a:rect l="l" t="t" r="r" b="b"/>
              <a:pathLst>
                <a:path w="1892" h="629" extrusionOk="0">
                  <a:moveTo>
                    <a:pt x="293" y="1"/>
                  </a:moveTo>
                  <a:cubicBezTo>
                    <a:pt x="134" y="1"/>
                    <a:pt x="0" y="206"/>
                    <a:pt x="151" y="353"/>
                  </a:cubicBezTo>
                  <a:cubicBezTo>
                    <a:pt x="324" y="527"/>
                    <a:pt x="625" y="629"/>
                    <a:pt x="947" y="629"/>
                  </a:cubicBezTo>
                  <a:cubicBezTo>
                    <a:pt x="1270" y="629"/>
                    <a:pt x="1567" y="527"/>
                    <a:pt x="1744" y="353"/>
                  </a:cubicBezTo>
                  <a:cubicBezTo>
                    <a:pt x="1892" y="206"/>
                    <a:pt x="1757" y="1"/>
                    <a:pt x="1599" y="1"/>
                  </a:cubicBezTo>
                  <a:cubicBezTo>
                    <a:pt x="1552" y="1"/>
                    <a:pt x="1502" y="19"/>
                    <a:pt x="1458" y="64"/>
                  </a:cubicBezTo>
                  <a:cubicBezTo>
                    <a:pt x="1382" y="136"/>
                    <a:pt x="1204" y="223"/>
                    <a:pt x="947" y="223"/>
                  </a:cubicBezTo>
                  <a:cubicBezTo>
                    <a:pt x="687" y="223"/>
                    <a:pt x="509" y="136"/>
                    <a:pt x="437" y="64"/>
                  </a:cubicBezTo>
                  <a:cubicBezTo>
                    <a:pt x="391" y="19"/>
                    <a:pt x="341" y="1"/>
                    <a:pt x="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5458615" y="1644805"/>
              <a:ext cx="10749" cy="16386"/>
            </a:xfrm>
            <a:custGeom>
              <a:avLst/>
              <a:gdLst/>
              <a:ahLst/>
              <a:cxnLst/>
              <a:rect l="l" t="t" r="r" b="b"/>
              <a:pathLst>
                <a:path w="410" h="625" extrusionOk="0">
                  <a:moveTo>
                    <a:pt x="207" y="0"/>
                  </a:moveTo>
                  <a:cubicBezTo>
                    <a:pt x="95" y="0"/>
                    <a:pt x="0" y="91"/>
                    <a:pt x="0" y="203"/>
                  </a:cubicBezTo>
                  <a:lnTo>
                    <a:pt x="0" y="421"/>
                  </a:lnTo>
                  <a:cubicBezTo>
                    <a:pt x="0" y="556"/>
                    <a:pt x="103" y="624"/>
                    <a:pt x="205" y="624"/>
                  </a:cubicBezTo>
                  <a:cubicBezTo>
                    <a:pt x="307" y="624"/>
                    <a:pt x="410" y="556"/>
                    <a:pt x="410" y="421"/>
                  </a:cubicBezTo>
                  <a:lnTo>
                    <a:pt x="410" y="203"/>
                  </a:lnTo>
                  <a:cubicBezTo>
                    <a:pt x="410" y="91"/>
                    <a:pt x="31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5527252" y="1644805"/>
              <a:ext cx="10671" cy="16386"/>
            </a:xfrm>
            <a:custGeom>
              <a:avLst/>
              <a:gdLst/>
              <a:ahLst/>
              <a:cxnLst/>
              <a:rect l="l" t="t" r="r" b="b"/>
              <a:pathLst>
                <a:path w="407" h="625" extrusionOk="0">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5451117" y="1627711"/>
              <a:ext cx="25667" cy="10671"/>
            </a:xfrm>
            <a:custGeom>
              <a:avLst/>
              <a:gdLst/>
              <a:ahLst/>
              <a:cxnLst/>
              <a:rect l="l" t="t" r="r" b="b"/>
              <a:pathLst>
                <a:path w="979" h="407" extrusionOk="0">
                  <a:moveTo>
                    <a:pt x="272" y="1"/>
                  </a:moveTo>
                  <a:cubicBezTo>
                    <a:pt x="0" y="1"/>
                    <a:pt x="0" y="406"/>
                    <a:pt x="272" y="406"/>
                  </a:cubicBezTo>
                  <a:lnTo>
                    <a:pt x="710" y="406"/>
                  </a:lnTo>
                  <a:cubicBezTo>
                    <a:pt x="978" y="406"/>
                    <a:pt x="978"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5519754" y="1627711"/>
              <a:ext cx="25667" cy="10671"/>
            </a:xfrm>
            <a:custGeom>
              <a:avLst/>
              <a:gdLst/>
              <a:ahLst/>
              <a:cxnLst/>
              <a:rect l="l" t="t" r="r" b="b"/>
              <a:pathLst>
                <a:path w="979" h="407" extrusionOk="0">
                  <a:moveTo>
                    <a:pt x="272" y="1"/>
                  </a:moveTo>
                  <a:cubicBezTo>
                    <a:pt x="1" y="1"/>
                    <a:pt x="1" y="406"/>
                    <a:pt x="272" y="406"/>
                  </a:cubicBezTo>
                  <a:lnTo>
                    <a:pt x="707" y="406"/>
                  </a:lnTo>
                  <a:cubicBezTo>
                    <a:pt x="979" y="406"/>
                    <a:pt x="979"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5327187" y="1513402"/>
              <a:ext cx="342243" cy="364974"/>
            </a:xfrm>
            <a:custGeom>
              <a:avLst/>
              <a:gdLst/>
              <a:ahLst/>
              <a:cxnLst/>
              <a:rect l="l" t="t" r="r" b="b"/>
              <a:pathLst>
                <a:path w="13054" h="13921" extrusionOk="0">
                  <a:moveTo>
                    <a:pt x="7368" y="406"/>
                  </a:moveTo>
                  <a:cubicBezTo>
                    <a:pt x="7943" y="406"/>
                    <a:pt x="8664" y="739"/>
                    <a:pt x="9120" y="1068"/>
                  </a:cubicBezTo>
                  <a:cubicBezTo>
                    <a:pt x="9617" y="1427"/>
                    <a:pt x="10229" y="2050"/>
                    <a:pt x="10345" y="3006"/>
                  </a:cubicBezTo>
                  <a:cubicBezTo>
                    <a:pt x="10428" y="3701"/>
                    <a:pt x="10627" y="4035"/>
                    <a:pt x="10819" y="4353"/>
                  </a:cubicBezTo>
                  <a:cubicBezTo>
                    <a:pt x="10935" y="4549"/>
                    <a:pt x="11047" y="4737"/>
                    <a:pt x="11134" y="5016"/>
                  </a:cubicBezTo>
                  <a:cubicBezTo>
                    <a:pt x="11257" y="5414"/>
                    <a:pt x="11261" y="5730"/>
                    <a:pt x="11265" y="6063"/>
                  </a:cubicBezTo>
                  <a:cubicBezTo>
                    <a:pt x="11268" y="6374"/>
                    <a:pt x="11272" y="6697"/>
                    <a:pt x="11380" y="7077"/>
                  </a:cubicBezTo>
                  <a:cubicBezTo>
                    <a:pt x="11446" y="7301"/>
                    <a:pt x="11536" y="7519"/>
                    <a:pt x="11645" y="7725"/>
                  </a:cubicBezTo>
                  <a:cubicBezTo>
                    <a:pt x="11826" y="8087"/>
                    <a:pt x="11992" y="8435"/>
                    <a:pt x="11982" y="9228"/>
                  </a:cubicBezTo>
                  <a:cubicBezTo>
                    <a:pt x="11971" y="9974"/>
                    <a:pt x="12174" y="10449"/>
                    <a:pt x="12344" y="10829"/>
                  </a:cubicBezTo>
                  <a:cubicBezTo>
                    <a:pt x="12503" y="11224"/>
                    <a:pt x="12615" y="11484"/>
                    <a:pt x="12474" y="11908"/>
                  </a:cubicBezTo>
                  <a:cubicBezTo>
                    <a:pt x="12344" y="12285"/>
                    <a:pt x="11996" y="12564"/>
                    <a:pt x="11743" y="12723"/>
                  </a:cubicBezTo>
                  <a:lnTo>
                    <a:pt x="11743" y="12028"/>
                  </a:lnTo>
                  <a:cubicBezTo>
                    <a:pt x="11743" y="11387"/>
                    <a:pt x="11341" y="10814"/>
                    <a:pt x="10736" y="10601"/>
                  </a:cubicBezTo>
                  <a:lnTo>
                    <a:pt x="8483" y="9808"/>
                  </a:lnTo>
                  <a:cubicBezTo>
                    <a:pt x="8219" y="9713"/>
                    <a:pt x="8038" y="9460"/>
                    <a:pt x="8038" y="9177"/>
                  </a:cubicBezTo>
                  <a:lnTo>
                    <a:pt x="8038" y="8286"/>
                  </a:lnTo>
                  <a:cubicBezTo>
                    <a:pt x="8983" y="7743"/>
                    <a:pt x="9562" y="6740"/>
                    <a:pt x="9566" y="5650"/>
                  </a:cubicBezTo>
                  <a:lnTo>
                    <a:pt x="9566" y="4926"/>
                  </a:lnTo>
                  <a:lnTo>
                    <a:pt x="9609" y="4958"/>
                  </a:lnTo>
                  <a:cubicBezTo>
                    <a:pt x="10048" y="5266"/>
                    <a:pt x="10337" y="5472"/>
                    <a:pt x="10392" y="6171"/>
                  </a:cubicBezTo>
                  <a:cubicBezTo>
                    <a:pt x="10403" y="6280"/>
                    <a:pt x="10489" y="6360"/>
                    <a:pt x="10594" y="6360"/>
                  </a:cubicBezTo>
                  <a:lnTo>
                    <a:pt x="10613" y="6360"/>
                  </a:lnTo>
                  <a:cubicBezTo>
                    <a:pt x="10725" y="6352"/>
                    <a:pt x="10808" y="6255"/>
                    <a:pt x="10801" y="6142"/>
                  </a:cubicBezTo>
                  <a:cubicBezTo>
                    <a:pt x="10729" y="5248"/>
                    <a:pt x="10301" y="4947"/>
                    <a:pt x="9845" y="4625"/>
                  </a:cubicBezTo>
                  <a:cubicBezTo>
                    <a:pt x="9522" y="4400"/>
                    <a:pt x="9186" y="4161"/>
                    <a:pt x="8881" y="3669"/>
                  </a:cubicBezTo>
                  <a:cubicBezTo>
                    <a:pt x="8385" y="2876"/>
                    <a:pt x="7846" y="2742"/>
                    <a:pt x="7415" y="2633"/>
                  </a:cubicBezTo>
                  <a:cubicBezTo>
                    <a:pt x="7205" y="2579"/>
                    <a:pt x="7023" y="2535"/>
                    <a:pt x="6871" y="2423"/>
                  </a:cubicBezTo>
                  <a:cubicBezTo>
                    <a:pt x="6784" y="2365"/>
                    <a:pt x="6734" y="2264"/>
                    <a:pt x="6734" y="2159"/>
                  </a:cubicBezTo>
                  <a:lnTo>
                    <a:pt x="6734" y="1738"/>
                  </a:lnTo>
                  <a:cubicBezTo>
                    <a:pt x="6737" y="1626"/>
                    <a:pt x="6647" y="1532"/>
                    <a:pt x="6538" y="1525"/>
                  </a:cubicBezTo>
                  <a:cubicBezTo>
                    <a:pt x="6536" y="1525"/>
                    <a:pt x="6534" y="1525"/>
                    <a:pt x="6532" y="1525"/>
                  </a:cubicBezTo>
                  <a:cubicBezTo>
                    <a:pt x="6419" y="1525"/>
                    <a:pt x="6325" y="1617"/>
                    <a:pt x="6328" y="1731"/>
                  </a:cubicBezTo>
                  <a:lnTo>
                    <a:pt x="6328" y="2162"/>
                  </a:lnTo>
                  <a:cubicBezTo>
                    <a:pt x="6328" y="2267"/>
                    <a:pt x="6277" y="2369"/>
                    <a:pt x="6190" y="2430"/>
                  </a:cubicBezTo>
                  <a:cubicBezTo>
                    <a:pt x="6035" y="2539"/>
                    <a:pt x="5857" y="2582"/>
                    <a:pt x="5647" y="2637"/>
                  </a:cubicBezTo>
                  <a:cubicBezTo>
                    <a:pt x="5213" y="2745"/>
                    <a:pt x="4673" y="2879"/>
                    <a:pt x="4180" y="3672"/>
                  </a:cubicBezTo>
                  <a:cubicBezTo>
                    <a:pt x="3876" y="4165"/>
                    <a:pt x="3539" y="4397"/>
                    <a:pt x="3217" y="4629"/>
                  </a:cubicBezTo>
                  <a:cubicBezTo>
                    <a:pt x="2764" y="4951"/>
                    <a:pt x="2330" y="5251"/>
                    <a:pt x="2261" y="6146"/>
                  </a:cubicBezTo>
                  <a:cubicBezTo>
                    <a:pt x="2249" y="6290"/>
                    <a:pt x="2359" y="6367"/>
                    <a:pt x="2467" y="6367"/>
                  </a:cubicBezTo>
                  <a:cubicBezTo>
                    <a:pt x="2563" y="6367"/>
                    <a:pt x="2658" y="6306"/>
                    <a:pt x="2667" y="6179"/>
                  </a:cubicBezTo>
                  <a:cubicBezTo>
                    <a:pt x="2725" y="5476"/>
                    <a:pt x="3014" y="5273"/>
                    <a:pt x="3452" y="4962"/>
                  </a:cubicBezTo>
                  <a:cubicBezTo>
                    <a:pt x="3775" y="4737"/>
                    <a:pt x="4177" y="4451"/>
                    <a:pt x="4528" y="3890"/>
                  </a:cubicBezTo>
                  <a:cubicBezTo>
                    <a:pt x="4934" y="3238"/>
                    <a:pt x="5329" y="3136"/>
                    <a:pt x="5749" y="3031"/>
                  </a:cubicBezTo>
                  <a:cubicBezTo>
                    <a:pt x="6017" y="2963"/>
                    <a:pt x="6288" y="2894"/>
                    <a:pt x="6535" y="2676"/>
                  </a:cubicBezTo>
                  <a:cubicBezTo>
                    <a:pt x="6781" y="2894"/>
                    <a:pt x="7052" y="2963"/>
                    <a:pt x="7320" y="3031"/>
                  </a:cubicBezTo>
                  <a:cubicBezTo>
                    <a:pt x="7737" y="3136"/>
                    <a:pt x="8135" y="3234"/>
                    <a:pt x="8541" y="3890"/>
                  </a:cubicBezTo>
                  <a:cubicBezTo>
                    <a:pt x="8708" y="4161"/>
                    <a:pt x="8914" y="4408"/>
                    <a:pt x="9157" y="4618"/>
                  </a:cubicBezTo>
                  <a:lnTo>
                    <a:pt x="9157" y="5621"/>
                  </a:lnTo>
                  <a:cubicBezTo>
                    <a:pt x="9157" y="7070"/>
                    <a:pt x="8001" y="8268"/>
                    <a:pt x="6553" y="8283"/>
                  </a:cubicBezTo>
                  <a:cubicBezTo>
                    <a:pt x="6546" y="8283"/>
                    <a:pt x="6539" y="8283"/>
                    <a:pt x="6533" y="8283"/>
                  </a:cubicBezTo>
                  <a:cubicBezTo>
                    <a:pt x="5079" y="8283"/>
                    <a:pt x="3898" y="7106"/>
                    <a:pt x="3898" y="5653"/>
                  </a:cubicBezTo>
                  <a:lnTo>
                    <a:pt x="3898" y="5581"/>
                  </a:lnTo>
                  <a:cubicBezTo>
                    <a:pt x="3898" y="5465"/>
                    <a:pt x="3811" y="5375"/>
                    <a:pt x="3699" y="5367"/>
                  </a:cubicBezTo>
                  <a:cubicBezTo>
                    <a:pt x="3697" y="5367"/>
                    <a:pt x="3694" y="5367"/>
                    <a:pt x="3692" y="5367"/>
                  </a:cubicBezTo>
                  <a:cubicBezTo>
                    <a:pt x="3579" y="5367"/>
                    <a:pt x="3489" y="5457"/>
                    <a:pt x="3489" y="5570"/>
                  </a:cubicBezTo>
                  <a:lnTo>
                    <a:pt x="3489" y="5653"/>
                  </a:lnTo>
                  <a:cubicBezTo>
                    <a:pt x="3489" y="6740"/>
                    <a:pt x="4072" y="7743"/>
                    <a:pt x="5013" y="8286"/>
                  </a:cubicBezTo>
                  <a:lnTo>
                    <a:pt x="5013" y="9177"/>
                  </a:lnTo>
                  <a:cubicBezTo>
                    <a:pt x="5013" y="9460"/>
                    <a:pt x="4836" y="9713"/>
                    <a:pt x="4568" y="9808"/>
                  </a:cubicBezTo>
                  <a:lnTo>
                    <a:pt x="2319" y="10601"/>
                  </a:lnTo>
                  <a:cubicBezTo>
                    <a:pt x="1714" y="10814"/>
                    <a:pt x="1308" y="11387"/>
                    <a:pt x="1308" y="12028"/>
                  </a:cubicBezTo>
                  <a:lnTo>
                    <a:pt x="1308" y="12723"/>
                  </a:lnTo>
                  <a:cubicBezTo>
                    <a:pt x="1059" y="12564"/>
                    <a:pt x="711" y="12288"/>
                    <a:pt x="580" y="11908"/>
                  </a:cubicBezTo>
                  <a:cubicBezTo>
                    <a:pt x="436" y="11484"/>
                    <a:pt x="551" y="11224"/>
                    <a:pt x="722" y="10829"/>
                  </a:cubicBezTo>
                  <a:cubicBezTo>
                    <a:pt x="888" y="10445"/>
                    <a:pt x="1091" y="9974"/>
                    <a:pt x="1084" y="9228"/>
                  </a:cubicBezTo>
                  <a:cubicBezTo>
                    <a:pt x="1073" y="8435"/>
                    <a:pt x="1240" y="8091"/>
                    <a:pt x="1421" y="7725"/>
                  </a:cubicBezTo>
                  <a:cubicBezTo>
                    <a:pt x="1529" y="7519"/>
                    <a:pt x="1616" y="7301"/>
                    <a:pt x="1685" y="7077"/>
                  </a:cubicBezTo>
                  <a:cubicBezTo>
                    <a:pt x="1794" y="6697"/>
                    <a:pt x="1797" y="6374"/>
                    <a:pt x="1801" y="6063"/>
                  </a:cubicBezTo>
                  <a:cubicBezTo>
                    <a:pt x="1805" y="5730"/>
                    <a:pt x="1808" y="5414"/>
                    <a:pt x="1928" y="5016"/>
                  </a:cubicBezTo>
                  <a:cubicBezTo>
                    <a:pt x="2015" y="4737"/>
                    <a:pt x="2123" y="4549"/>
                    <a:pt x="2246" y="4353"/>
                  </a:cubicBezTo>
                  <a:cubicBezTo>
                    <a:pt x="2438" y="4031"/>
                    <a:pt x="2638" y="3701"/>
                    <a:pt x="2717" y="3006"/>
                  </a:cubicBezTo>
                  <a:cubicBezTo>
                    <a:pt x="2833" y="2050"/>
                    <a:pt x="3442" y="1427"/>
                    <a:pt x="3938" y="1068"/>
                  </a:cubicBezTo>
                  <a:cubicBezTo>
                    <a:pt x="4572" y="612"/>
                    <a:pt x="5278" y="406"/>
                    <a:pt x="5694" y="406"/>
                  </a:cubicBezTo>
                  <a:cubicBezTo>
                    <a:pt x="5894" y="406"/>
                    <a:pt x="6056" y="445"/>
                    <a:pt x="6176" y="525"/>
                  </a:cubicBezTo>
                  <a:cubicBezTo>
                    <a:pt x="6283" y="598"/>
                    <a:pt x="6406" y="634"/>
                    <a:pt x="6530" y="634"/>
                  </a:cubicBezTo>
                  <a:cubicBezTo>
                    <a:pt x="6653" y="634"/>
                    <a:pt x="6777" y="598"/>
                    <a:pt x="6886" y="525"/>
                  </a:cubicBezTo>
                  <a:cubicBezTo>
                    <a:pt x="7005" y="445"/>
                    <a:pt x="7168" y="406"/>
                    <a:pt x="7368" y="406"/>
                  </a:cubicBezTo>
                  <a:close/>
                  <a:moveTo>
                    <a:pt x="5691" y="0"/>
                  </a:moveTo>
                  <a:cubicBezTo>
                    <a:pt x="5104" y="0"/>
                    <a:pt x="4318" y="290"/>
                    <a:pt x="3695" y="739"/>
                  </a:cubicBezTo>
                  <a:cubicBezTo>
                    <a:pt x="3137" y="1144"/>
                    <a:pt x="2442" y="1858"/>
                    <a:pt x="2312" y="2959"/>
                  </a:cubicBezTo>
                  <a:cubicBezTo>
                    <a:pt x="2239" y="3567"/>
                    <a:pt x="2069" y="3850"/>
                    <a:pt x="1892" y="4143"/>
                  </a:cubicBezTo>
                  <a:cubicBezTo>
                    <a:pt x="1739" y="4379"/>
                    <a:pt x="1620" y="4632"/>
                    <a:pt x="1537" y="4897"/>
                  </a:cubicBezTo>
                  <a:cubicBezTo>
                    <a:pt x="1399" y="5353"/>
                    <a:pt x="1395" y="5711"/>
                    <a:pt x="1392" y="6059"/>
                  </a:cubicBezTo>
                  <a:cubicBezTo>
                    <a:pt x="1388" y="6356"/>
                    <a:pt x="1384" y="6639"/>
                    <a:pt x="1290" y="6968"/>
                  </a:cubicBezTo>
                  <a:cubicBezTo>
                    <a:pt x="1229" y="7167"/>
                    <a:pt x="1149" y="7363"/>
                    <a:pt x="1051" y="7548"/>
                  </a:cubicBezTo>
                  <a:cubicBezTo>
                    <a:pt x="859" y="7939"/>
                    <a:pt x="660" y="8344"/>
                    <a:pt x="675" y="9232"/>
                  </a:cubicBezTo>
                  <a:cubicBezTo>
                    <a:pt x="682" y="9891"/>
                    <a:pt x="504" y="10304"/>
                    <a:pt x="349" y="10666"/>
                  </a:cubicBezTo>
                  <a:cubicBezTo>
                    <a:pt x="168" y="11079"/>
                    <a:pt x="1" y="11466"/>
                    <a:pt x="193" y="12039"/>
                  </a:cubicBezTo>
                  <a:cubicBezTo>
                    <a:pt x="407" y="12672"/>
                    <a:pt x="1037" y="13053"/>
                    <a:pt x="1308" y="13190"/>
                  </a:cubicBezTo>
                  <a:lnTo>
                    <a:pt x="1308" y="13719"/>
                  </a:lnTo>
                  <a:cubicBezTo>
                    <a:pt x="1308" y="13853"/>
                    <a:pt x="1411" y="13920"/>
                    <a:pt x="1513" y="13920"/>
                  </a:cubicBezTo>
                  <a:cubicBezTo>
                    <a:pt x="1615" y="13920"/>
                    <a:pt x="1718" y="13853"/>
                    <a:pt x="1718" y="13719"/>
                  </a:cubicBezTo>
                  <a:lnTo>
                    <a:pt x="1718" y="12028"/>
                  </a:lnTo>
                  <a:cubicBezTo>
                    <a:pt x="1718" y="11832"/>
                    <a:pt x="1768" y="11640"/>
                    <a:pt x="1866" y="11474"/>
                  </a:cubicBezTo>
                  <a:lnTo>
                    <a:pt x="2830" y="12299"/>
                  </a:lnTo>
                  <a:cubicBezTo>
                    <a:pt x="2978" y="12426"/>
                    <a:pt x="3061" y="12611"/>
                    <a:pt x="3061" y="12806"/>
                  </a:cubicBezTo>
                  <a:lnTo>
                    <a:pt x="3061" y="13719"/>
                  </a:lnTo>
                  <a:cubicBezTo>
                    <a:pt x="3061" y="13853"/>
                    <a:pt x="3164" y="13920"/>
                    <a:pt x="3266" y="13920"/>
                  </a:cubicBezTo>
                  <a:cubicBezTo>
                    <a:pt x="3368" y="13920"/>
                    <a:pt x="3471" y="13853"/>
                    <a:pt x="3471" y="13719"/>
                  </a:cubicBezTo>
                  <a:lnTo>
                    <a:pt x="3471" y="12806"/>
                  </a:lnTo>
                  <a:cubicBezTo>
                    <a:pt x="3471" y="12495"/>
                    <a:pt x="3333" y="12198"/>
                    <a:pt x="3094" y="11991"/>
                  </a:cubicBezTo>
                  <a:lnTo>
                    <a:pt x="2131" y="11166"/>
                  </a:lnTo>
                  <a:cubicBezTo>
                    <a:pt x="2228" y="11086"/>
                    <a:pt x="2337" y="11024"/>
                    <a:pt x="2453" y="10985"/>
                  </a:cubicBezTo>
                  <a:lnTo>
                    <a:pt x="3749" y="10525"/>
                  </a:lnTo>
                  <a:cubicBezTo>
                    <a:pt x="4626" y="11676"/>
                    <a:pt x="5535" y="12444"/>
                    <a:pt x="6448" y="12814"/>
                  </a:cubicBezTo>
                  <a:cubicBezTo>
                    <a:pt x="6473" y="12824"/>
                    <a:pt x="6499" y="12830"/>
                    <a:pt x="6525" y="12830"/>
                  </a:cubicBezTo>
                  <a:cubicBezTo>
                    <a:pt x="6551" y="12830"/>
                    <a:pt x="6576" y="12824"/>
                    <a:pt x="6600" y="12814"/>
                  </a:cubicBezTo>
                  <a:cubicBezTo>
                    <a:pt x="7157" y="12589"/>
                    <a:pt x="7719" y="12209"/>
                    <a:pt x="8273" y="11684"/>
                  </a:cubicBezTo>
                  <a:cubicBezTo>
                    <a:pt x="8425" y="11538"/>
                    <a:pt x="8291" y="11326"/>
                    <a:pt x="8131" y="11326"/>
                  </a:cubicBezTo>
                  <a:cubicBezTo>
                    <a:pt x="8084" y="11326"/>
                    <a:pt x="8035" y="11344"/>
                    <a:pt x="7990" y="11387"/>
                  </a:cubicBezTo>
                  <a:cubicBezTo>
                    <a:pt x="7502" y="11854"/>
                    <a:pt x="7009" y="12194"/>
                    <a:pt x="6524" y="12404"/>
                  </a:cubicBezTo>
                  <a:cubicBezTo>
                    <a:pt x="5560" y="11988"/>
                    <a:pt x="4724" y="11111"/>
                    <a:pt x="4155" y="10383"/>
                  </a:cubicBezTo>
                  <a:lnTo>
                    <a:pt x="4702" y="10188"/>
                  </a:lnTo>
                  <a:cubicBezTo>
                    <a:pt x="5133" y="10036"/>
                    <a:pt x="5419" y="9630"/>
                    <a:pt x="5419" y="9174"/>
                  </a:cubicBezTo>
                  <a:lnTo>
                    <a:pt x="5419" y="8482"/>
                  </a:lnTo>
                  <a:cubicBezTo>
                    <a:pt x="5774" y="8621"/>
                    <a:pt x="6149" y="8691"/>
                    <a:pt x="6524" y="8691"/>
                  </a:cubicBezTo>
                  <a:cubicBezTo>
                    <a:pt x="6899" y="8691"/>
                    <a:pt x="7273" y="8621"/>
                    <a:pt x="7628" y="8482"/>
                  </a:cubicBezTo>
                  <a:lnTo>
                    <a:pt x="7628" y="9177"/>
                  </a:lnTo>
                  <a:cubicBezTo>
                    <a:pt x="7628" y="9634"/>
                    <a:pt x="7914" y="10039"/>
                    <a:pt x="8345" y="10191"/>
                  </a:cubicBezTo>
                  <a:lnTo>
                    <a:pt x="8892" y="10387"/>
                  </a:lnTo>
                  <a:cubicBezTo>
                    <a:pt x="8780" y="10532"/>
                    <a:pt x="8664" y="10673"/>
                    <a:pt x="8548" y="10804"/>
                  </a:cubicBezTo>
                  <a:cubicBezTo>
                    <a:pt x="8416" y="10958"/>
                    <a:pt x="8554" y="11146"/>
                    <a:pt x="8706" y="11146"/>
                  </a:cubicBezTo>
                  <a:cubicBezTo>
                    <a:pt x="8758" y="11146"/>
                    <a:pt x="8811" y="11124"/>
                    <a:pt x="8856" y="11072"/>
                  </a:cubicBezTo>
                  <a:cubicBezTo>
                    <a:pt x="9005" y="10901"/>
                    <a:pt x="9153" y="10720"/>
                    <a:pt x="9298" y="10528"/>
                  </a:cubicBezTo>
                  <a:lnTo>
                    <a:pt x="10594" y="10988"/>
                  </a:lnTo>
                  <a:cubicBezTo>
                    <a:pt x="10718" y="11028"/>
                    <a:pt x="10830" y="11093"/>
                    <a:pt x="10928" y="11173"/>
                  </a:cubicBezTo>
                  <a:lnTo>
                    <a:pt x="9975" y="11991"/>
                  </a:lnTo>
                  <a:cubicBezTo>
                    <a:pt x="9736" y="12194"/>
                    <a:pt x="9599" y="12491"/>
                    <a:pt x="9599" y="12806"/>
                  </a:cubicBezTo>
                  <a:lnTo>
                    <a:pt x="9599" y="13719"/>
                  </a:lnTo>
                  <a:cubicBezTo>
                    <a:pt x="9599" y="13853"/>
                    <a:pt x="9701" y="13920"/>
                    <a:pt x="9803" y="13920"/>
                  </a:cubicBezTo>
                  <a:cubicBezTo>
                    <a:pt x="9905" y="13920"/>
                    <a:pt x="10008" y="13853"/>
                    <a:pt x="10008" y="13719"/>
                  </a:cubicBezTo>
                  <a:lnTo>
                    <a:pt x="10008" y="12806"/>
                  </a:lnTo>
                  <a:cubicBezTo>
                    <a:pt x="10008" y="12611"/>
                    <a:pt x="10091" y="12426"/>
                    <a:pt x="10240" y="12299"/>
                  </a:cubicBezTo>
                  <a:lnTo>
                    <a:pt x="11188" y="11484"/>
                  </a:lnTo>
                  <a:cubicBezTo>
                    <a:pt x="11283" y="11651"/>
                    <a:pt x="11333" y="11839"/>
                    <a:pt x="11333" y="12028"/>
                  </a:cubicBezTo>
                  <a:lnTo>
                    <a:pt x="11333" y="13719"/>
                  </a:lnTo>
                  <a:cubicBezTo>
                    <a:pt x="11333" y="13853"/>
                    <a:pt x="11435" y="13920"/>
                    <a:pt x="11536" y="13920"/>
                  </a:cubicBezTo>
                  <a:cubicBezTo>
                    <a:pt x="11638" y="13920"/>
                    <a:pt x="11739" y="13853"/>
                    <a:pt x="11739" y="13719"/>
                  </a:cubicBezTo>
                  <a:lnTo>
                    <a:pt x="11739" y="13190"/>
                  </a:lnTo>
                  <a:cubicBezTo>
                    <a:pt x="12011" y="13053"/>
                    <a:pt x="12641" y="12672"/>
                    <a:pt x="12854" y="12039"/>
                  </a:cubicBezTo>
                  <a:cubicBezTo>
                    <a:pt x="13054" y="11466"/>
                    <a:pt x="12883" y="11079"/>
                    <a:pt x="12706" y="10666"/>
                  </a:cubicBezTo>
                  <a:cubicBezTo>
                    <a:pt x="12547" y="10304"/>
                    <a:pt x="12369" y="9891"/>
                    <a:pt x="12380" y="9235"/>
                  </a:cubicBezTo>
                  <a:cubicBezTo>
                    <a:pt x="12391" y="8344"/>
                    <a:pt x="12192" y="7939"/>
                    <a:pt x="12000" y="7548"/>
                  </a:cubicBezTo>
                  <a:cubicBezTo>
                    <a:pt x="11902" y="7363"/>
                    <a:pt x="11822" y="7167"/>
                    <a:pt x="11764" y="6968"/>
                  </a:cubicBezTo>
                  <a:cubicBezTo>
                    <a:pt x="11670" y="6639"/>
                    <a:pt x="11667" y="6360"/>
                    <a:pt x="11663" y="6059"/>
                  </a:cubicBezTo>
                  <a:cubicBezTo>
                    <a:pt x="11659" y="5711"/>
                    <a:pt x="11656" y="5353"/>
                    <a:pt x="11518" y="4900"/>
                  </a:cubicBezTo>
                  <a:cubicBezTo>
                    <a:pt x="11431" y="4632"/>
                    <a:pt x="11312" y="4379"/>
                    <a:pt x="11159" y="4147"/>
                  </a:cubicBezTo>
                  <a:cubicBezTo>
                    <a:pt x="10982" y="3850"/>
                    <a:pt x="10815" y="3567"/>
                    <a:pt x="10743" y="2959"/>
                  </a:cubicBezTo>
                  <a:cubicBezTo>
                    <a:pt x="10613" y="1858"/>
                    <a:pt x="9917" y="1144"/>
                    <a:pt x="9356" y="742"/>
                  </a:cubicBezTo>
                  <a:cubicBezTo>
                    <a:pt x="8733" y="290"/>
                    <a:pt x="7951" y="0"/>
                    <a:pt x="7360" y="0"/>
                  </a:cubicBezTo>
                  <a:cubicBezTo>
                    <a:pt x="7081" y="0"/>
                    <a:pt x="6846" y="65"/>
                    <a:pt x="6654" y="188"/>
                  </a:cubicBezTo>
                  <a:cubicBezTo>
                    <a:pt x="6616" y="215"/>
                    <a:pt x="6572" y="229"/>
                    <a:pt x="6527" y="229"/>
                  </a:cubicBezTo>
                  <a:cubicBezTo>
                    <a:pt x="6482" y="229"/>
                    <a:pt x="6437" y="215"/>
                    <a:pt x="6397" y="188"/>
                  </a:cubicBezTo>
                  <a:cubicBezTo>
                    <a:pt x="6209" y="65"/>
                    <a:pt x="5970" y="0"/>
                    <a:pt x="5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38"/>
          <p:cNvGrpSpPr/>
          <p:nvPr/>
        </p:nvGrpSpPr>
        <p:grpSpPr>
          <a:xfrm>
            <a:off x="2059906" y="1662752"/>
            <a:ext cx="1062668" cy="640248"/>
            <a:chOff x="2059906" y="1662752"/>
            <a:chExt cx="1062668" cy="640248"/>
          </a:xfrm>
        </p:grpSpPr>
        <p:sp>
          <p:nvSpPr>
            <p:cNvPr id="1693" name="Google Shape;1693;p38"/>
            <p:cNvSpPr txBox="1"/>
            <p:nvPr/>
          </p:nvSpPr>
          <p:spPr>
            <a:xfrm>
              <a:off x="2424775" y="1662752"/>
              <a:ext cx="697800" cy="39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i="0" u="none" strike="noStrike" cap="none">
                  <a:solidFill>
                    <a:schemeClr val="lt2"/>
                  </a:solidFill>
                  <a:latin typeface="Red Hat Text"/>
                  <a:ea typeface="Red Hat Text"/>
                  <a:cs typeface="Red Hat Text"/>
                  <a:sym typeface="Red Hat Text"/>
                </a:rPr>
                <a:t>209</a:t>
              </a:r>
              <a:endParaRPr sz="2000" i="0" u="none" strike="noStrike" cap="none">
                <a:solidFill>
                  <a:schemeClr val="lt2"/>
                </a:solidFill>
                <a:latin typeface="Red Hat Text"/>
                <a:ea typeface="Red Hat Text"/>
                <a:cs typeface="Red Hat Text"/>
                <a:sym typeface="Red Hat Text"/>
              </a:endParaRPr>
            </a:p>
          </p:txBody>
        </p:sp>
        <p:sp>
          <p:nvSpPr>
            <p:cNvPr id="1694" name="Google Shape;1694;p38"/>
            <p:cNvSpPr txBox="1"/>
            <p:nvPr/>
          </p:nvSpPr>
          <p:spPr>
            <a:xfrm>
              <a:off x="2059906" y="2067800"/>
              <a:ext cx="1062600" cy="23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a:solidFill>
                    <a:schemeClr val="dk1"/>
                  </a:solidFill>
                  <a:latin typeface="Catamaran"/>
                  <a:ea typeface="Catamaran"/>
                  <a:cs typeface="Catamaran"/>
                  <a:sym typeface="Catamaran"/>
                </a:rPr>
                <a:t>Age: 20-40</a:t>
              </a:r>
              <a:endParaRPr sz="1400" i="0" u="none" strike="noStrike" cap="none">
                <a:solidFill>
                  <a:schemeClr val="dk1"/>
                </a:solidFill>
                <a:latin typeface="Catamaran"/>
                <a:ea typeface="Catamaran"/>
                <a:cs typeface="Catamaran"/>
                <a:sym typeface="Catamaran"/>
              </a:endParaRPr>
            </a:p>
          </p:txBody>
        </p:sp>
      </p:grpSp>
      <p:grpSp>
        <p:nvGrpSpPr>
          <p:cNvPr id="1695" name="Google Shape;1695;p38"/>
          <p:cNvGrpSpPr/>
          <p:nvPr/>
        </p:nvGrpSpPr>
        <p:grpSpPr>
          <a:xfrm>
            <a:off x="2059906" y="1676512"/>
            <a:ext cx="276404" cy="369538"/>
            <a:chOff x="8061252" y="2893623"/>
            <a:chExt cx="274864" cy="367517"/>
          </a:xfrm>
        </p:grpSpPr>
        <p:sp>
          <p:nvSpPr>
            <p:cNvPr id="1696" name="Google Shape;1696;p38"/>
            <p:cNvSpPr/>
            <p:nvPr/>
          </p:nvSpPr>
          <p:spPr>
            <a:xfrm>
              <a:off x="8066679" y="3092823"/>
              <a:ext cx="264089" cy="162863"/>
            </a:xfrm>
            <a:custGeom>
              <a:avLst/>
              <a:gdLst/>
              <a:ahLst/>
              <a:cxnLst/>
              <a:rect l="l" t="t" r="r" b="b"/>
              <a:pathLst>
                <a:path w="10073" h="6212" extrusionOk="0">
                  <a:moveTo>
                    <a:pt x="6262" y="1"/>
                  </a:moveTo>
                  <a:lnTo>
                    <a:pt x="3647" y="48"/>
                  </a:lnTo>
                  <a:lnTo>
                    <a:pt x="3665" y="1174"/>
                  </a:lnTo>
                  <a:cubicBezTo>
                    <a:pt x="3673" y="1543"/>
                    <a:pt x="3444" y="1877"/>
                    <a:pt x="3097" y="2003"/>
                  </a:cubicBezTo>
                  <a:lnTo>
                    <a:pt x="862" y="2836"/>
                  </a:lnTo>
                  <a:cubicBezTo>
                    <a:pt x="341" y="3032"/>
                    <a:pt x="0" y="3532"/>
                    <a:pt x="11" y="4086"/>
                  </a:cubicBezTo>
                  <a:lnTo>
                    <a:pt x="47" y="6212"/>
                  </a:lnTo>
                  <a:lnTo>
                    <a:pt x="10072" y="6042"/>
                  </a:lnTo>
                  <a:lnTo>
                    <a:pt x="10036" y="3912"/>
                  </a:lnTo>
                  <a:cubicBezTo>
                    <a:pt x="10025" y="3358"/>
                    <a:pt x="9667" y="2869"/>
                    <a:pt x="9141" y="2695"/>
                  </a:cubicBezTo>
                  <a:lnTo>
                    <a:pt x="6878" y="1938"/>
                  </a:lnTo>
                  <a:cubicBezTo>
                    <a:pt x="6527" y="1822"/>
                    <a:pt x="6287" y="1496"/>
                    <a:pt x="6280" y="1127"/>
                  </a:cubicBezTo>
                  <a:lnTo>
                    <a:pt x="6262" y="1"/>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8066574" y="3147618"/>
              <a:ext cx="264089" cy="108069"/>
            </a:xfrm>
            <a:custGeom>
              <a:avLst/>
              <a:gdLst/>
              <a:ahLst/>
              <a:cxnLst/>
              <a:rect l="l" t="t" r="r" b="b"/>
              <a:pathLst>
                <a:path w="10073" h="4122" extrusionOk="0">
                  <a:moveTo>
                    <a:pt x="7335" y="0"/>
                  </a:moveTo>
                  <a:lnTo>
                    <a:pt x="7146" y="489"/>
                  </a:lnTo>
                  <a:cubicBezTo>
                    <a:pt x="6784" y="1438"/>
                    <a:pt x="5958" y="2057"/>
                    <a:pt x="5028" y="2072"/>
                  </a:cubicBezTo>
                  <a:cubicBezTo>
                    <a:pt x="5014" y="2072"/>
                    <a:pt x="5000" y="2072"/>
                    <a:pt x="4986" y="2072"/>
                  </a:cubicBezTo>
                  <a:cubicBezTo>
                    <a:pt x="4075" y="2072"/>
                    <a:pt x="3243" y="1482"/>
                    <a:pt x="2854" y="562"/>
                  </a:cubicBezTo>
                  <a:lnTo>
                    <a:pt x="2655" y="80"/>
                  </a:lnTo>
                  <a:lnTo>
                    <a:pt x="863" y="746"/>
                  </a:lnTo>
                  <a:cubicBezTo>
                    <a:pt x="345" y="942"/>
                    <a:pt x="1" y="1442"/>
                    <a:pt x="11" y="1996"/>
                  </a:cubicBezTo>
                  <a:lnTo>
                    <a:pt x="48" y="4122"/>
                  </a:lnTo>
                  <a:lnTo>
                    <a:pt x="10073" y="3952"/>
                  </a:lnTo>
                  <a:lnTo>
                    <a:pt x="10036" y="1822"/>
                  </a:lnTo>
                  <a:cubicBezTo>
                    <a:pt x="10025" y="1268"/>
                    <a:pt x="9671" y="779"/>
                    <a:pt x="9145" y="605"/>
                  </a:cubicBezTo>
                  <a:lnTo>
                    <a:pt x="7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8162295" y="3092823"/>
              <a:ext cx="68847" cy="29180"/>
            </a:xfrm>
            <a:custGeom>
              <a:avLst/>
              <a:gdLst/>
              <a:ahLst/>
              <a:cxnLst/>
              <a:rect l="l" t="t" r="r" b="b"/>
              <a:pathLst>
                <a:path w="2626" h="1113" extrusionOk="0">
                  <a:moveTo>
                    <a:pt x="2615" y="1"/>
                  </a:moveTo>
                  <a:lnTo>
                    <a:pt x="0" y="48"/>
                  </a:lnTo>
                  <a:lnTo>
                    <a:pt x="11" y="859"/>
                  </a:lnTo>
                  <a:cubicBezTo>
                    <a:pt x="412" y="1026"/>
                    <a:pt x="839" y="1113"/>
                    <a:pt x="1274" y="1113"/>
                  </a:cubicBezTo>
                  <a:cubicBezTo>
                    <a:pt x="1291" y="1113"/>
                    <a:pt x="1308" y="1113"/>
                    <a:pt x="1326" y="1112"/>
                  </a:cubicBezTo>
                  <a:cubicBezTo>
                    <a:pt x="1775" y="1105"/>
                    <a:pt x="2220" y="1004"/>
                    <a:pt x="2626" y="812"/>
                  </a:cubicBezTo>
                  <a:lnTo>
                    <a:pt x="2615"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8119744" y="2949256"/>
              <a:ext cx="172852" cy="155706"/>
            </a:xfrm>
            <a:custGeom>
              <a:avLst/>
              <a:gdLst/>
              <a:ahLst/>
              <a:cxnLst/>
              <a:rect l="l" t="t" r="r" b="b"/>
              <a:pathLst>
                <a:path w="6593" h="5939" extrusionOk="0">
                  <a:moveTo>
                    <a:pt x="5669" y="1"/>
                  </a:moveTo>
                  <a:lnTo>
                    <a:pt x="1" y="102"/>
                  </a:lnTo>
                  <a:lnTo>
                    <a:pt x="55" y="3151"/>
                  </a:lnTo>
                  <a:cubicBezTo>
                    <a:pt x="77" y="4633"/>
                    <a:pt x="1239" y="5846"/>
                    <a:pt x="2717" y="5933"/>
                  </a:cubicBezTo>
                  <a:cubicBezTo>
                    <a:pt x="2776" y="5936"/>
                    <a:pt x="2834" y="5938"/>
                    <a:pt x="2892" y="5938"/>
                  </a:cubicBezTo>
                  <a:cubicBezTo>
                    <a:pt x="4296" y="5938"/>
                    <a:pt x="5499" y="4900"/>
                    <a:pt x="5690" y="3492"/>
                  </a:cubicBezTo>
                  <a:lnTo>
                    <a:pt x="6053" y="3485"/>
                  </a:lnTo>
                  <a:cubicBezTo>
                    <a:pt x="6353" y="3481"/>
                    <a:pt x="6592" y="3231"/>
                    <a:pt x="6589" y="2930"/>
                  </a:cubicBezTo>
                  <a:cubicBezTo>
                    <a:pt x="6585" y="2632"/>
                    <a:pt x="6339" y="2394"/>
                    <a:pt x="6041" y="2394"/>
                  </a:cubicBezTo>
                  <a:cubicBezTo>
                    <a:pt x="6039" y="2394"/>
                    <a:pt x="6037" y="2394"/>
                    <a:pt x="6035" y="2394"/>
                  </a:cubicBezTo>
                  <a:lnTo>
                    <a:pt x="5709" y="2402"/>
                  </a:lnTo>
                  <a:lnTo>
                    <a:pt x="5669" y="1"/>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8206445" y="3000538"/>
              <a:ext cx="51675" cy="18064"/>
            </a:xfrm>
            <a:custGeom>
              <a:avLst/>
              <a:gdLst/>
              <a:ahLst/>
              <a:cxnLst/>
              <a:rect l="l" t="t" r="r" b="b"/>
              <a:pathLst>
                <a:path w="1971" h="689" extrusionOk="0">
                  <a:moveTo>
                    <a:pt x="1960" y="0"/>
                  </a:moveTo>
                  <a:lnTo>
                    <a:pt x="0" y="36"/>
                  </a:lnTo>
                  <a:lnTo>
                    <a:pt x="11" y="688"/>
                  </a:lnTo>
                  <a:lnTo>
                    <a:pt x="1971" y="656"/>
                  </a:lnTo>
                  <a:lnTo>
                    <a:pt x="1960"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8119744" y="2949649"/>
              <a:ext cx="130406" cy="155260"/>
            </a:xfrm>
            <a:custGeom>
              <a:avLst/>
              <a:gdLst/>
              <a:ahLst/>
              <a:cxnLst/>
              <a:rect l="l" t="t" r="r" b="b"/>
              <a:pathLst>
                <a:path w="4974" h="5922" extrusionOk="0">
                  <a:moveTo>
                    <a:pt x="4973" y="0"/>
                  </a:moveTo>
                  <a:lnTo>
                    <a:pt x="1" y="87"/>
                  </a:lnTo>
                  <a:lnTo>
                    <a:pt x="55" y="3136"/>
                  </a:lnTo>
                  <a:cubicBezTo>
                    <a:pt x="80" y="4683"/>
                    <a:pt x="1341" y="5922"/>
                    <a:pt x="2885" y="5922"/>
                  </a:cubicBezTo>
                  <a:cubicBezTo>
                    <a:pt x="2902" y="5922"/>
                    <a:pt x="2920" y="5922"/>
                    <a:pt x="2938" y="5922"/>
                  </a:cubicBezTo>
                  <a:cubicBezTo>
                    <a:pt x="3083" y="5918"/>
                    <a:pt x="3228" y="5903"/>
                    <a:pt x="3369" y="5878"/>
                  </a:cubicBezTo>
                  <a:cubicBezTo>
                    <a:pt x="2384" y="5740"/>
                    <a:pt x="1544" y="5096"/>
                    <a:pt x="1152" y="4183"/>
                  </a:cubicBezTo>
                  <a:cubicBezTo>
                    <a:pt x="1029" y="3890"/>
                    <a:pt x="1142" y="3549"/>
                    <a:pt x="1413" y="3386"/>
                  </a:cubicBezTo>
                  <a:cubicBezTo>
                    <a:pt x="2279" y="2861"/>
                    <a:pt x="3311" y="2111"/>
                    <a:pt x="4256" y="1119"/>
                  </a:cubicBezTo>
                  <a:cubicBezTo>
                    <a:pt x="4564" y="797"/>
                    <a:pt x="4807" y="417"/>
                    <a:pt x="4973"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8216224" y="2909930"/>
              <a:ext cx="64679" cy="104975"/>
            </a:xfrm>
            <a:custGeom>
              <a:avLst/>
              <a:gdLst/>
              <a:ahLst/>
              <a:cxnLst/>
              <a:rect l="l" t="t" r="r" b="b"/>
              <a:pathLst>
                <a:path w="2467" h="4004" extrusionOk="0">
                  <a:moveTo>
                    <a:pt x="686" y="1"/>
                  </a:moveTo>
                  <a:cubicBezTo>
                    <a:pt x="675" y="1"/>
                    <a:pt x="663" y="1"/>
                    <a:pt x="652" y="1"/>
                  </a:cubicBezTo>
                  <a:lnTo>
                    <a:pt x="0" y="12"/>
                  </a:lnTo>
                  <a:lnTo>
                    <a:pt x="29" y="1754"/>
                  </a:lnTo>
                  <a:cubicBezTo>
                    <a:pt x="1082" y="3972"/>
                    <a:pt x="2392" y="4003"/>
                    <a:pt x="2464" y="4003"/>
                  </a:cubicBezTo>
                  <a:cubicBezTo>
                    <a:pt x="2466" y="4003"/>
                    <a:pt x="2467" y="4003"/>
                    <a:pt x="2467" y="4003"/>
                  </a:cubicBezTo>
                  <a:lnTo>
                    <a:pt x="2427" y="1714"/>
                  </a:lnTo>
                  <a:cubicBezTo>
                    <a:pt x="2409" y="762"/>
                    <a:pt x="1634"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a:off x="8099740" y="2899024"/>
              <a:ext cx="138927" cy="146634"/>
            </a:xfrm>
            <a:custGeom>
              <a:avLst/>
              <a:gdLst/>
              <a:ahLst/>
              <a:cxnLst/>
              <a:rect l="l" t="t" r="r" b="b"/>
              <a:pathLst>
                <a:path w="5299" h="5593" extrusionOk="0">
                  <a:moveTo>
                    <a:pt x="4034" y="0"/>
                  </a:moveTo>
                  <a:cubicBezTo>
                    <a:pt x="4023" y="0"/>
                    <a:pt x="4012" y="0"/>
                    <a:pt x="4002" y="1"/>
                  </a:cubicBezTo>
                  <a:lnTo>
                    <a:pt x="3567" y="8"/>
                  </a:lnTo>
                  <a:cubicBezTo>
                    <a:pt x="1771" y="37"/>
                    <a:pt x="61" y="1591"/>
                    <a:pt x="94" y="3554"/>
                  </a:cubicBezTo>
                  <a:cubicBezTo>
                    <a:pt x="108" y="4437"/>
                    <a:pt x="61" y="5024"/>
                    <a:pt x="18" y="5361"/>
                  </a:cubicBezTo>
                  <a:cubicBezTo>
                    <a:pt x="0" y="5487"/>
                    <a:pt x="104" y="5592"/>
                    <a:pt x="222" y="5592"/>
                  </a:cubicBezTo>
                  <a:cubicBezTo>
                    <a:pt x="249" y="5592"/>
                    <a:pt x="277" y="5587"/>
                    <a:pt x="304" y="5574"/>
                  </a:cubicBezTo>
                  <a:cubicBezTo>
                    <a:pt x="1068" y="5234"/>
                    <a:pt x="2948" y="4285"/>
                    <a:pt x="4548" y="2601"/>
                  </a:cubicBezTo>
                  <a:cubicBezTo>
                    <a:pt x="4802" y="2333"/>
                    <a:pt x="5001" y="2018"/>
                    <a:pt x="5139" y="1674"/>
                  </a:cubicBezTo>
                  <a:cubicBezTo>
                    <a:pt x="5298" y="1268"/>
                    <a:pt x="5258" y="794"/>
                    <a:pt x="4987" y="450"/>
                  </a:cubicBezTo>
                  <a:cubicBezTo>
                    <a:pt x="4835" y="258"/>
                    <a:pt x="4624" y="120"/>
                    <a:pt x="4393" y="51"/>
                  </a:cubicBezTo>
                  <a:cubicBezTo>
                    <a:pt x="4277" y="18"/>
                    <a:pt x="4154" y="0"/>
                    <a:pt x="4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8061252" y="2893623"/>
              <a:ext cx="274864" cy="367517"/>
            </a:xfrm>
            <a:custGeom>
              <a:avLst/>
              <a:gdLst/>
              <a:ahLst/>
              <a:cxnLst/>
              <a:rect l="l" t="t" r="r" b="b"/>
              <a:pathLst>
                <a:path w="10484" h="14018" extrusionOk="0">
                  <a:moveTo>
                    <a:pt x="6096" y="3013"/>
                  </a:moveTo>
                  <a:cubicBezTo>
                    <a:pt x="6332" y="3347"/>
                    <a:pt x="6610" y="3644"/>
                    <a:pt x="6925" y="3901"/>
                  </a:cubicBezTo>
                  <a:lnTo>
                    <a:pt x="6621" y="3904"/>
                  </a:lnTo>
                  <a:lnTo>
                    <a:pt x="6183" y="3915"/>
                  </a:lnTo>
                  <a:lnTo>
                    <a:pt x="5531" y="3926"/>
                  </a:lnTo>
                  <a:cubicBezTo>
                    <a:pt x="5408" y="3926"/>
                    <a:pt x="5314" y="4038"/>
                    <a:pt x="5332" y="4162"/>
                  </a:cubicBezTo>
                  <a:lnTo>
                    <a:pt x="5336" y="4162"/>
                  </a:lnTo>
                  <a:lnTo>
                    <a:pt x="5372" y="4404"/>
                  </a:lnTo>
                  <a:cubicBezTo>
                    <a:pt x="5289" y="4375"/>
                    <a:pt x="5202" y="4360"/>
                    <a:pt x="5115" y="4360"/>
                  </a:cubicBezTo>
                  <a:cubicBezTo>
                    <a:pt x="5021" y="4360"/>
                    <a:pt x="4926" y="4377"/>
                    <a:pt x="4836" y="4411"/>
                  </a:cubicBezTo>
                  <a:lnTo>
                    <a:pt x="4865" y="4169"/>
                  </a:lnTo>
                  <a:cubicBezTo>
                    <a:pt x="4868" y="4154"/>
                    <a:pt x="4868" y="4140"/>
                    <a:pt x="4865" y="4125"/>
                  </a:cubicBezTo>
                  <a:cubicBezTo>
                    <a:pt x="5299" y="3781"/>
                    <a:pt x="5712" y="3412"/>
                    <a:pt x="6096" y="3013"/>
                  </a:cubicBezTo>
                  <a:close/>
                  <a:moveTo>
                    <a:pt x="7266" y="4303"/>
                  </a:moveTo>
                  <a:lnTo>
                    <a:pt x="7175" y="5034"/>
                  </a:lnTo>
                  <a:cubicBezTo>
                    <a:pt x="7146" y="5259"/>
                    <a:pt x="6962" y="5426"/>
                    <a:pt x="6737" y="5429"/>
                  </a:cubicBezTo>
                  <a:lnTo>
                    <a:pt x="6534" y="5433"/>
                  </a:lnTo>
                  <a:cubicBezTo>
                    <a:pt x="6532" y="5433"/>
                    <a:pt x="6529" y="5433"/>
                    <a:pt x="6526" y="5433"/>
                  </a:cubicBezTo>
                  <a:cubicBezTo>
                    <a:pt x="6232" y="5433"/>
                    <a:pt x="5972" y="5242"/>
                    <a:pt x="5886" y="4958"/>
                  </a:cubicBezTo>
                  <a:cubicBezTo>
                    <a:pt x="5875" y="4922"/>
                    <a:pt x="5868" y="4890"/>
                    <a:pt x="5861" y="4853"/>
                  </a:cubicBezTo>
                  <a:cubicBezTo>
                    <a:pt x="5835" y="4701"/>
                    <a:pt x="5777" y="4328"/>
                    <a:pt x="5777" y="4328"/>
                  </a:cubicBezTo>
                  <a:lnTo>
                    <a:pt x="6194" y="4321"/>
                  </a:lnTo>
                  <a:lnTo>
                    <a:pt x="6628" y="4314"/>
                  </a:lnTo>
                  <a:lnTo>
                    <a:pt x="7266" y="4303"/>
                  </a:lnTo>
                  <a:close/>
                  <a:moveTo>
                    <a:pt x="4419" y="4469"/>
                  </a:moveTo>
                  <a:lnTo>
                    <a:pt x="4365" y="4897"/>
                  </a:lnTo>
                  <a:cubicBezTo>
                    <a:pt x="4365" y="4908"/>
                    <a:pt x="4347" y="4995"/>
                    <a:pt x="4340" y="5013"/>
                  </a:cubicBezTo>
                  <a:cubicBezTo>
                    <a:pt x="4253" y="5288"/>
                    <a:pt x="3999" y="5476"/>
                    <a:pt x="3713" y="5480"/>
                  </a:cubicBezTo>
                  <a:lnTo>
                    <a:pt x="3510" y="5483"/>
                  </a:lnTo>
                  <a:cubicBezTo>
                    <a:pt x="3506" y="5484"/>
                    <a:pt x="3503" y="5484"/>
                    <a:pt x="3499" y="5484"/>
                  </a:cubicBezTo>
                  <a:cubicBezTo>
                    <a:pt x="3358" y="5484"/>
                    <a:pt x="3229" y="5419"/>
                    <a:pt x="3144" y="5302"/>
                  </a:cubicBezTo>
                  <a:lnTo>
                    <a:pt x="3228" y="5255"/>
                  </a:lnTo>
                  <a:cubicBezTo>
                    <a:pt x="3347" y="5183"/>
                    <a:pt x="3474" y="5107"/>
                    <a:pt x="3604" y="5024"/>
                  </a:cubicBezTo>
                  <a:lnTo>
                    <a:pt x="3604" y="5034"/>
                  </a:lnTo>
                  <a:cubicBezTo>
                    <a:pt x="3608" y="5144"/>
                    <a:pt x="3699" y="5234"/>
                    <a:pt x="3811" y="5234"/>
                  </a:cubicBezTo>
                  <a:cubicBezTo>
                    <a:pt x="3814" y="5234"/>
                    <a:pt x="3816" y="5234"/>
                    <a:pt x="3818" y="5234"/>
                  </a:cubicBezTo>
                  <a:cubicBezTo>
                    <a:pt x="3930" y="5226"/>
                    <a:pt x="4017" y="5132"/>
                    <a:pt x="4014" y="5020"/>
                  </a:cubicBezTo>
                  <a:lnTo>
                    <a:pt x="4006" y="4759"/>
                  </a:lnTo>
                  <a:cubicBezTo>
                    <a:pt x="4140" y="4669"/>
                    <a:pt x="4278" y="4571"/>
                    <a:pt x="4419" y="4469"/>
                  </a:cubicBezTo>
                  <a:close/>
                  <a:moveTo>
                    <a:pt x="5473" y="409"/>
                  </a:moveTo>
                  <a:cubicBezTo>
                    <a:pt x="5582" y="409"/>
                    <a:pt x="5694" y="424"/>
                    <a:pt x="5799" y="457"/>
                  </a:cubicBezTo>
                  <a:cubicBezTo>
                    <a:pt x="6259" y="591"/>
                    <a:pt x="6560" y="1036"/>
                    <a:pt x="6531" y="1543"/>
                  </a:cubicBezTo>
                  <a:cubicBezTo>
                    <a:pt x="6523" y="1685"/>
                    <a:pt x="6631" y="1760"/>
                    <a:pt x="6737" y="1760"/>
                  </a:cubicBezTo>
                  <a:cubicBezTo>
                    <a:pt x="6835" y="1760"/>
                    <a:pt x="6931" y="1698"/>
                    <a:pt x="6940" y="1568"/>
                  </a:cubicBezTo>
                  <a:cubicBezTo>
                    <a:pt x="6951" y="1319"/>
                    <a:pt x="6904" y="1069"/>
                    <a:pt x="6802" y="844"/>
                  </a:cubicBezTo>
                  <a:lnTo>
                    <a:pt x="6802" y="844"/>
                  </a:lnTo>
                  <a:cubicBezTo>
                    <a:pt x="7556" y="945"/>
                    <a:pt x="8121" y="1583"/>
                    <a:pt x="8135" y="2340"/>
                  </a:cubicBezTo>
                  <a:lnTo>
                    <a:pt x="8164" y="4176"/>
                  </a:lnTo>
                  <a:cubicBezTo>
                    <a:pt x="7758" y="4002"/>
                    <a:pt x="6958" y="3575"/>
                    <a:pt x="6382" y="2709"/>
                  </a:cubicBezTo>
                  <a:cubicBezTo>
                    <a:pt x="6444" y="2640"/>
                    <a:pt x="6505" y="2568"/>
                    <a:pt x="6567" y="2499"/>
                  </a:cubicBezTo>
                  <a:cubicBezTo>
                    <a:pt x="6699" y="2345"/>
                    <a:pt x="6560" y="2157"/>
                    <a:pt x="6406" y="2157"/>
                  </a:cubicBezTo>
                  <a:cubicBezTo>
                    <a:pt x="6354" y="2157"/>
                    <a:pt x="6301" y="2179"/>
                    <a:pt x="6255" y="2231"/>
                  </a:cubicBezTo>
                  <a:cubicBezTo>
                    <a:pt x="4618" y="4154"/>
                    <a:pt x="2496" y="5230"/>
                    <a:pt x="1688" y="5592"/>
                  </a:cubicBezTo>
                  <a:cubicBezTo>
                    <a:pt x="1732" y="5244"/>
                    <a:pt x="1779" y="4650"/>
                    <a:pt x="1765" y="3760"/>
                  </a:cubicBezTo>
                  <a:cubicBezTo>
                    <a:pt x="1750" y="2887"/>
                    <a:pt x="2101" y="2054"/>
                    <a:pt x="2753" y="1409"/>
                  </a:cubicBezTo>
                  <a:cubicBezTo>
                    <a:pt x="3380" y="793"/>
                    <a:pt x="4209" y="431"/>
                    <a:pt x="5035" y="417"/>
                  </a:cubicBezTo>
                  <a:lnTo>
                    <a:pt x="5473" y="409"/>
                  </a:lnTo>
                  <a:close/>
                  <a:moveTo>
                    <a:pt x="7668" y="4390"/>
                  </a:moveTo>
                  <a:lnTo>
                    <a:pt x="7758" y="4433"/>
                  </a:lnTo>
                  <a:cubicBezTo>
                    <a:pt x="7816" y="4604"/>
                    <a:pt x="7975" y="4723"/>
                    <a:pt x="8156" y="4723"/>
                  </a:cubicBezTo>
                  <a:cubicBezTo>
                    <a:pt x="8159" y="4723"/>
                    <a:pt x="8161" y="4723"/>
                    <a:pt x="8164" y="4723"/>
                  </a:cubicBezTo>
                  <a:lnTo>
                    <a:pt x="8273" y="4723"/>
                  </a:lnTo>
                  <a:cubicBezTo>
                    <a:pt x="8275" y="4723"/>
                    <a:pt x="8277" y="4723"/>
                    <a:pt x="8280" y="4723"/>
                  </a:cubicBezTo>
                  <a:cubicBezTo>
                    <a:pt x="8465" y="4723"/>
                    <a:pt x="8617" y="4870"/>
                    <a:pt x="8620" y="5056"/>
                  </a:cubicBezTo>
                  <a:cubicBezTo>
                    <a:pt x="8624" y="5244"/>
                    <a:pt x="8472" y="5400"/>
                    <a:pt x="8287" y="5404"/>
                  </a:cubicBezTo>
                  <a:lnTo>
                    <a:pt x="8153" y="5407"/>
                  </a:lnTo>
                  <a:cubicBezTo>
                    <a:pt x="8161" y="5265"/>
                    <a:pt x="8053" y="5191"/>
                    <a:pt x="7947" y="5191"/>
                  </a:cubicBezTo>
                  <a:cubicBezTo>
                    <a:pt x="7850" y="5191"/>
                    <a:pt x="7755" y="5253"/>
                    <a:pt x="7748" y="5382"/>
                  </a:cubicBezTo>
                  <a:cubicBezTo>
                    <a:pt x="7686" y="6385"/>
                    <a:pt x="7059" y="7269"/>
                    <a:pt x="6132" y="7653"/>
                  </a:cubicBezTo>
                  <a:cubicBezTo>
                    <a:pt x="5806" y="7789"/>
                    <a:pt x="5463" y="7856"/>
                    <a:pt x="5122" y="7856"/>
                  </a:cubicBezTo>
                  <a:cubicBezTo>
                    <a:pt x="4494" y="7856"/>
                    <a:pt x="3874" y="7630"/>
                    <a:pt x="3383" y="7200"/>
                  </a:cubicBezTo>
                  <a:cubicBezTo>
                    <a:pt x="2923" y="6798"/>
                    <a:pt x="2619" y="6248"/>
                    <a:pt x="2521" y="5643"/>
                  </a:cubicBezTo>
                  <a:cubicBezTo>
                    <a:pt x="2605" y="5599"/>
                    <a:pt x="2695" y="5552"/>
                    <a:pt x="2786" y="5505"/>
                  </a:cubicBezTo>
                  <a:cubicBezTo>
                    <a:pt x="2941" y="5746"/>
                    <a:pt x="3211" y="5893"/>
                    <a:pt x="3497" y="5893"/>
                  </a:cubicBezTo>
                  <a:cubicBezTo>
                    <a:pt x="3504" y="5893"/>
                    <a:pt x="3511" y="5893"/>
                    <a:pt x="3517" y="5893"/>
                  </a:cubicBezTo>
                  <a:lnTo>
                    <a:pt x="3720" y="5889"/>
                  </a:lnTo>
                  <a:cubicBezTo>
                    <a:pt x="4220" y="5878"/>
                    <a:pt x="4647" y="5527"/>
                    <a:pt x="4752" y="5038"/>
                  </a:cubicBezTo>
                  <a:cubicBezTo>
                    <a:pt x="4808" y="4858"/>
                    <a:pt x="4963" y="4767"/>
                    <a:pt x="5118" y="4767"/>
                  </a:cubicBezTo>
                  <a:cubicBezTo>
                    <a:pt x="5268" y="4767"/>
                    <a:pt x="5418" y="4852"/>
                    <a:pt x="5477" y="5024"/>
                  </a:cubicBezTo>
                  <a:cubicBezTo>
                    <a:pt x="5599" y="5506"/>
                    <a:pt x="6037" y="5842"/>
                    <a:pt x="6534" y="5842"/>
                  </a:cubicBezTo>
                  <a:cubicBezTo>
                    <a:pt x="6536" y="5842"/>
                    <a:pt x="6539" y="5842"/>
                    <a:pt x="6542" y="5842"/>
                  </a:cubicBezTo>
                  <a:lnTo>
                    <a:pt x="6744" y="5838"/>
                  </a:lnTo>
                  <a:cubicBezTo>
                    <a:pt x="7168" y="5828"/>
                    <a:pt x="7527" y="5509"/>
                    <a:pt x="7581" y="5085"/>
                  </a:cubicBezTo>
                  <a:lnTo>
                    <a:pt x="7668" y="4390"/>
                  </a:lnTo>
                  <a:close/>
                  <a:moveTo>
                    <a:pt x="6270" y="8037"/>
                  </a:moveTo>
                  <a:lnTo>
                    <a:pt x="6284" y="8729"/>
                  </a:lnTo>
                  <a:cubicBezTo>
                    <a:pt x="6292" y="9185"/>
                    <a:pt x="6585" y="9587"/>
                    <a:pt x="7020" y="9732"/>
                  </a:cubicBezTo>
                  <a:lnTo>
                    <a:pt x="7338" y="9840"/>
                  </a:lnTo>
                  <a:lnTo>
                    <a:pt x="7165" y="10253"/>
                  </a:lnTo>
                  <a:cubicBezTo>
                    <a:pt x="6835" y="11032"/>
                    <a:pt x="6074" y="11546"/>
                    <a:pt x="5227" y="11561"/>
                  </a:cubicBezTo>
                  <a:cubicBezTo>
                    <a:pt x="5215" y="11561"/>
                    <a:pt x="5202" y="11561"/>
                    <a:pt x="5190" y="11561"/>
                  </a:cubicBezTo>
                  <a:cubicBezTo>
                    <a:pt x="4357" y="11561"/>
                    <a:pt x="3599" y="11079"/>
                    <a:pt x="3249" y="10322"/>
                  </a:cubicBezTo>
                  <a:lnTo>
                    <a:pt x="3057" y="9913"/>
                  </a:lnTo>
                  <a:lnTo>
                    <a:pt x="3376" y="9793"/>
                  </a:lnTo>
                  <a:cubicBezTo>
                    <a:pt x="3804" y="9634"/>
                    <a:pt x="4082" y="9225"/>
                    <a:pt x="4075" y="8768"/>
                  </a:cubicBezTo>
                  <a:lnTo>
                    <a:pt x="4064" y="8073"/>
                  </a:lnTo>
                  <a:lnTo>
                    <a:pt x="4064" y="8073"/>
                  </a:lnTo>
                  <a:cubicBezTo>
                    <a:pt x="4405" y="8199"/>
                    <a:pt x="4762" y="8262"/>
                    <a:pt x="5119" y="8262"/>
                  </a:cubicBezTo>
                  <a:cubicBezTo>
                    <a:pt x="5511" y="8262"/>
                    <a:pt x="5902" y="8186"/>
                    <a:pt x="6270" y="8037"/>
                  </a:cubicBezTo>
                  <a:close/>
                  <a:moveTo>
                    <a:pt x="5462" y="0"/>
                  </a:moveTo>
                  <a:lnTo>
                    <a:pt x="5028" y="11"/>
                  </a:lnTo>
                  <a:cubicBezTo>
                    <a:pt x="4101" y="26"/>
                    <a:pt x="3166" y="428"/>
                    <a:pt x="2467" y="1119"/>
                  </a:cubicBezTo>
                  <a:cubicBezTo>
                    <a:pt x="1732" y="1844"/>
                    <a:pt x="1337" y="2782"/>
                    <a:pt x="1355" y="3763"/>
                  </a:cubicBezTo>
                  <a:cubicBezTo>
                    <a:pt x="1381" y="5234"/>
                    <a:pt x="1229" y="5871"/>
                    <a:pt x="1225" y="5875"/>
                  </a:cubicBezTo>
                  <a:cubicBezTo>
                    <a:pt x="1191" y="6009"/>
                    <a:pt x="1297" y="6131"/>
                    <a:pt x="1424" y="6131"/>
                  </a:cubicBezTo>
                  <a:cubicBezTo>
                    <a:pt x="1448" y="6131"/>
                    <a:pt x="1472" y="6126"/>
                    <a:pt x="1497" y="6117"/>
                  </a:cubicBezTo>
                  <a:cubicBezTo>
                    <a:pt x="1511" y="6110"/>
                    <a:pt x="1754" y="6019"/>
                    <a:pt x="2141" y="5831"/>
                  </a:cubicBezTo>
                  <a:cubicBezTo>
                    <a:pt x="2319" y="6704"/>
                    <a:pt x="2873" y="7457"/>
                    <a:pt x="3651" y="7885"/>
                  </a:cubicBezTo>
                  <a:lnTo>
                    <a:pt x="3666" y="8776"/>
                  </a:lnTo>
                  <a:cubicBezTo>
                    <a:pt x="3673" y="9058"/>
                    <a:pt x="3496" y="9315"/>
                    <a:pt x="3231" y="9413"/>
                  </a:cubicBezTo>
                  <a:lnTo>
                    <a:pt x="997" y="10246"/>
                  </a:lnTo>
                  <a:cubicBezTo>
                    <a:pt x="396" y="10471"/>
                    <a:pt x="1" y="11046"/>
                    <a:pt x="12" y="11687"/>
                  </a:cubicBezTo>
                  <a:lnTo>
                    <a:pt x="48" y="13817"/>
                  </a:lnTo>
                  <a:cubicBezTo>
                    <a:pt x="50" y="13951"/>
                    <a:pt x="150" y="14017"/>
                    <a:pt x="251" y="14017"/>
                  </a:cubicBezTo>
                  <a:cubicBezTo>
                    <a:pt x="355" y="14017"/>
                    <a:pt x="459" y="13947"/>
                    <a:pt x="457" y="13810"/>
                  </a:cubicBezTo>
                  <a:lnTo>
                    <a:pt x="421" y="11680"/>
                  </a:lnTo>
                  <a:cubicBezTo>
                    <a:pt x="417" y="11499"/>
                    <a:pt x="457" y="11322"/>
                    <a:pt x="540" y="11159"/>
                  </a:cubicBezTo>
                  <a:lnTo>
                    <a:pt x="761" y="11340"/>
                  </a:lnTo>
                  <a:cubicBezTo>
                    <a:pt x="804" y="11375"/>
                    <a:pt x="849" y="11390"/>
                    <a:pt x="892" y="11390"/>
                  </a:cubicBezTo>
                  <a:cubicBezTo>
                    <a:pt x="1058" y="11390"/>
                    <a:pt x="1189" y="11163"/>
                    <a:pt x="1022" y="11025"/>
                  </a:cubicBezTo>
                  <a:lnTo>
                    <a:pt x="790" y="10833"/>
                  </a:lnTo>
                  <a:cubicBezTo>
                    <a:pt x="892" y="10746"/>
                    <a:pt x="1011" y="10673"/>
                    <a:pt x="1138" y="10626"/>
                  </a:cubicBezTo>
                  <a:lnTo>
                    <a:pt x="2674" y="10054"/>
                  </a:lnTo>
                  <a:lnTo>
                    <a:pt x="2876" y="10492"/>
                  </a:lnTo>
                  <a:cubicBezTo>
                    <a:pt x="3294" y="11391"/>
                    <a:pt x="4199" y="11967"/>
                    <a:pt x="5188" y="11967"/>
                  </a:cubicBezTo>
                  <a:cubicBezTo>
                    <a:pt x="5204" y="11967"/>
                    <a:pt x="5219" y="11967"/>
                    <a:pt x="5234" y="11966"/>
                  </a:cubicBezTo>
                  <a:cubicBezTo>
                    <a:pt x="6241" y="11948"/>
                    <a:pt x="7146" y="11340"/>
                    <a:pt x="7541" y="10409"/>
                  </a:cubicBezTo>
                  <a:lnTo>
                    <a:pt x="7726" y="9967"/>
                  </a:lnTo>
                  <a:lnTo>
                    <a:pt x="9283" y="10485"/>
                  </a:lnTo>
                  <a:cubicBezTo>
                    <a:pt x="9410" y="10529"/>
                    <a:pt x="9529" y="10597"/>
                    <a:pt x="9635" y="10681"/>
                  </a:cubicBezTo>
                  <a:lnTo>
                    <a:pt x="8668" y="11539"/>
                  </a:lnTo>
                  <a:cubicBezTo>
                    <a:pt x="8432" y="11749"/>
                    <a:pt x="8302" y="12050"/>
                    <a:pt x="8305" y="12361"/>
                  </a:cubicBezTo>
                  <a:lnTo>
                    <a:pt x="8331" y="13672"/>
                  </a:lnTo>
                  <a:cubicBezTo>
                    <a:pt x="8332" y="13804"/>
                    <a:pt x="8431" y="13869"/>
                    <a:pt x="8531" y="13869"/>
                  </a:cubicBezTo>
                  <a:cubicBezTo>
                    <a:pt x="8634" y="13869"/>
                    <a:pt x="8738" y="13799"/>
                    <a:pt x="8736" y="13661"/>
                  </a:cubicBezTo>
                  <a:lnTo>
                    <a:pt x="8715" y="12354"/>
                  </a:lnTo>
                  <a:cubicBezTo>
                    <a:pt x="8711" y="12162"/>
                    <a:pt x="8794" y="11974"/>
                    <a:pt x="8939" y="11843"/>
                  </a:cubicBezTo>
                  <a:lnTo>
                    <a:pt x="9895" y="10996"/>
                  </a:lnTo>
                  <a:cubicBezTo>
                    <a:pt x="9986" y="11155"/>
                    <a:pt x="10033" y="11333"/>
                    <a:pt x="10037" y="11514"/>
                  </a:cubicBezTo>
                  <a:lnTo>
                    <a:pt x="10073" y="13643"/>
                  </a:lnTo>
                  <a:cubicBezTo>
                    <a:pt x="10076" y="13777"/>
                    <a:pt x="10177" y="13843"/>
                    <a:pt x="10277" y="13843"/>
                  </a:cubicBezTo>
                  <a:cubicBezTo>
                    <a:pt x="10381" y="13843"/>
                    <a:pt x="10484" y="13774"/>
                    <a:pt x="10482" y="13636"/>
                  </a:cubicBezTo>
                  <a:lnTo>
                    <a:pt x="10446" y="11506"/>
                  </a:lnTo>
                  <a:cubicBezTo>
                    <a:pt x="10431" y="10869"/>
                    <a:pt x="10018" y="10304"/>
                    <a:pt x="9410" y="10101"/>
                  </a:cubicBezTo>
                  <a:lnTo>
                    <a:pt x="7146" y="9344"/>
                  </a:lnTo>
                  <a:cubicBezTo>
                    <a:pt x="6878" y="9257"/>
                    <a:pt x="6697" y="9007"/>
                    <a:pt x="6690" y="8725"/>
                  </a:cubicBezTo>
                  <a:lnTo>
                    <a:pt x="6676" y="7834"/>
                  </a:lnTo>
                  <a:cubicBezTo>
                    <a:pt x="7414" y="7392"/>
                    <a:pt x="7932" y="6657"/>
                    <a:pt x="8099" y="5813"/>
                  </a:cubicBezTo>
                  <a:lnTo>
                    <a:pt x="8291" y="5813"/>
                  </a:lnTo>
                  <a:cubicBezTo>
                    <a:pt x="8642" y="5806"/>
                    <a:pt x="8943" y="5556"/>
                    <a:pt x="9012" y="5212"/>
                  </a:cubicBezTo>
                  <a:cubicBezTo>
                    <a:pt x="9080" y="4864"/>
                    <a:pt x="8899" y="4520"/>
                    <a:pt x="8577" y="4379"/>
                  </a:cubicBezTo>
                  <a:lnTo>
                    <a:pt x="8544" y="2333"/>
                  </a:lnTo>
                  <a:cubicBezTo>
                    <a:pt x="8523" y="1268"/>
                    <a:pt x="7657" y="420"/>
                    <a:pt x="6597" y="420"/>
                  </a:cubicBezTo>
                  <a:cubicBezTo>
                    <a:pt x="6586" y="420"/>
                    <a:pt x="6575" y="420"/>
                    <a:pt x="6563" y="420"/>
                  </a:cubicBezTo>
                  <a:lnTo>
                    <a:pt x="6516" y="420"/>
                  </a:lnTo>
                  <a:cubicBezTo>
                    <a:pt x="6350" y="250"/>
                    <a:pt x="6143" y="127"/>
                    <a:pt x="5915" y="62"/>
                  </a:cubicBezTo>
                  <a:cubicBezTo>
                    <a:pt x="5770" y="18"/>
                    <a:pt x="5618"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8171051" y="3053418"/>
              <a:ext cx="49630" cy="16832"/>
            </a:xfrm>
            <a:custGeom>
              <a:avLst/>
              <a:gdLst/>
              <a:ahLst/>
              <a:cxnLst/>
              <a:rect l="l" t="t" r="r" b="b"/>
              <a:pathLst>
                <a:path w="1893" h="642" extrusionOk="0">
                  <a:moveTo>
                    <a:pt x="1600" y="0"/>
                  </a:moveTo>
                  <a:cubicBezTo>
                    <a:pt x="1551" y="0"/>
                    <a:pt x="1501" y="20"/>
                    <a:pt x="1455" y="66"/>
                  </a:cubicBezTo>
                  <a:cubicBezTo>
                    <a:pt x="1383" y="142"/>
                    <a:pt x="1205" y="229"/>
                    <a:pt x="948" y="232"/>
                  </a:cubicBezTo>
                  <a:cubicBezTo>
                    <a:pt x="938" y="233"/>
                    <a:pt x="927" y="233"/>
                    <a:pt x="917" y="233"/>
                  </a:cubicBezTo>
                  <a:cubicBezTo>
                    <a:pt x="677" y="233"/>
                    <a:pt x="507" y="153"/>
                    <a:pt x="434" y="84"/>
                  </a:cubicBezTo>
                  <a:cubicBezTo>
                    <a:pt x="390" y="41"/>
                    <a:pt x="342" y="24"/>
                    <a:pt x="295" y="24"/>
                  </a:cubicBezTo>
                  <a:cubicBezTo>
                    <a:pt x="136" y="24"/>
                    <a:pt x="1" y="234"/>
                    <a:pt x="155" y="377"/>
                  </a:cubicBezTo>
                  <a:cubicBezTo>
                    <a:pt x="327" y="542"/>
                    <a:pt x="613" y="642"/>
                    <a:pt x="923" y="642"/>
                  </a:cubicBezTo>
                  <a:cubicBezTo>
                    <a:pt x="934" y="642"/>
                    <a:pt x="945" y="642"/>
                    <a:pt x="956" y="642"/>
                  </a:cubicBezTo>
                  <a:cubicBezTo>
                    <a:pt x="1278" y="638"/>
                    <a:pt x="1575" y="526"/>
                    <a:pt x="1749" y="352"/>
                  </a:cubicBezTo>
                  <a:cubicBezTo>
                    <a:pt x="1893" y="202"/>
                    <a:pt x="1758" y="0"/>
                    <a:pt x="1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8224142" y="3013227"/>
              <a:ext cx="10906" cy="16491"/>
            </a:xfrm>
            <a:custGeom>
              <a:avLst/>
              <a:gdLst/>
              <a:ahLst/>
              <a:cxnLst/>
              <a:rect l="l" t="t" r="r" b="b"/>
              <a:pathLst>
                <a:path w="416" h="629" extrusionOk="0">
                  <a:moveTo>
                    <a:pt x="207" y="1"/>
                  </a:moveTo>
                  <a:cubicBezTo>
                    <a:pt x="104" y="1"/>
                    <a:pt x="1" y="70"/>
                    <a:pt x="3" y="208"/>
                  </a:cubicBezTo>
                  <a:lnTo>
                    <a:pt x="6" y="425"/>
                  </a:lnTo>
                  <a:cubicBezTo>
                    <a:pt x="6" y="538"/>
                    <a:pt x="100" y="628"/>
                    <a:pt x="213" y="628"/>
                  </a:cubicBezTo>
                  <a:cubicBezTo>
                    <a:pt x="325" y="624"/>
                    <a:pt x="415" y="530"/>
                    <a:pt x="412" y="418"/>
                  </a:cubicBezTo>
                  <a:lnTo>
                    <a:pt x="408" y="201"/>
                  </a:lnTo>
                  <a:cubicBezTo>
                    <a:pt x="406" y="67"/>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8093343" y="3195098"/>
              <a:ext cx="25614" cy="65177"/>
            </a:xfrm>
            <a:custGeom>
              <a:avLst/>
              <a:gdLst/>
              <a:ahLst/>
              <a:cxnLst/>
              <a:rect l="l" t="t" r="r" b="b"/>
              <a:pathLst>
                <a:path w="977" h="2486" extrusionOk="0">
                  <a:moveTo>
                    <a:pt x="297" y="0"/>
                  </a:moveTo>
                  <a:cubicBezTo>
                    <a:pt x="131" y="0"/>
                    <a:pt x="1" y="227"/>
                    <a:pt x="167" y="362"/>
                  </a:cubicBezTo>
                  <a:lnTo>
                    <a:pt x="305" y="475"/>
                  </a:lnTo>
                  <a:cubicBezTo>
                    <a:pt x="454" y="598"/>
                    <a:pt x="541" y="782"/>
                    <a:pt x="544" y="978"/>
                  </a:cubicBezTo>
                  <a:lnTo>
                    <a:pt x="570" y="2285"/>
                  </a:lnTo>
                  <a:cubicBezTo>
                    <a:pt x="571" y="2419"/>
                    <a:pt x="671" y="2486"/>
                    <a:pt x="771" y="2486"/>
                  </a:cubicBezTo>
                  <a:cubicBezTo>
                    <a:pt x="874" y="2486"/>
                    <a:pt x="977" y="2416"/>
                    <a:pt x="975" y="2278"/>
                  </a:cubicBezTo>
                  <a:lnTo>
                    <a:pt x="953" y="971"/>
                  </a:lnTo>
                  <a:cubicBezTo>
                    <a:pt x="946" y="656"/>
                    <a:pt x="805" y="359"/>
                    <a:pt x="562" y="159"/>
                  </a:cubicBezTo>
                  <a:lnTo>
                    <a:pt x="428" y="51"/>
                  </a:lnTo>
                  <a:cubicBezTo>
                    <a:pt x="385" y="15"/>
                    <a:pt x="34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8" name="Google Shape;1708;p38"/>
          <p:cNvGrpSpPr/>
          <p:nvPr/>
        </p:nvGrpSpPr>
        <p:grpSpPr>
          <a:xfrm>
            <a:off x="3306846" y="1668334"/>
            <a:ext cx="286659" cy="366876"/>
            <a:chOff x="7606352" y="1983508"/>
            <a:chExt cx="285063" cy="364869"/>
          </a:xfrm>
        </p:grpSpPr>
        <p:sp>
          <p:nvSpPr>
            <p:cNvPr id="1709" name="Google Shape;1709;p38"/>
            <p:cNvSpPr/>
            <p:nvPr/>
          </p:nvSpPr>
          <p:spPr>
            <a:xfrm>
              <a:off x="7611570" y="2205964"/>
              <a:ext cx="274340" cy="137144"/>
            </a:xfrm>
            <a:custGeom>
              <a:avLst/>
              <a:gdLst/>
              <a:ahLst/>
              <a:cxnLst/>
              <a:rect l="l" t="t" r="r" b="b"/>
              <a:pathLst>
                <a:path w="10464" h="5231" extrusionOk="0">
                  <a:moveTo>
                    <a:pt x="3053" y="1"/>
                  </a:moveTo>
                  <a:cubicBezTo>
                    <a:pt x="2930" y="1"/>
                    <a:pt x="2832" y="99"/>
                    <a:pt x="2832" y="218"/>
                  </a:cubicBezTo>
                  <a:lnTo>
                    <a:pt x="2832" y="1261"/>
                  </a:lnTo>
                  <a:cubicBezTo>
                    <a:pt x="2832" y="1547"/>
                    <a:pt x="2648" y="1801"/>
                    <a:pt x="2373" y="1884"/>
                  </a:cubicBezTo>
                  <a:lnTo>
                    <a:pt x="924" y="2333"/>
                  </a:lnTo>
                  <a:cubicBezTo>
                    <a:pt x="377" y="2500"/>
                    <a:pt x="0" y="3007"/>
                    <a:pt x="0" y="3583"/>
                  </a:cubicBezTo>
                  <a:lnTo>
                    <a:pt x="0" y="5231"/>
                  </a:lnTo>
                  <a:lnTo>
                    <a:pt x="10463" y="5231"/>
                  </a:lnTo>
                  <a:lnTo>
                    <a:pt x="10463" y="3583"/>
                  </a:lnTo>
                  <a:cubicBezTo>
                    <a:pt x="10463" y="3007"/>
                    <a:pt x="10087" y="2500"/>
                    <a:pt x="9540" y="2333"/>
                  </a:cubicBezTo>
                  <a:lnTo>
                    <a:pt x="8091" y="1884"/>
                  </a:lnTo>
                  <a:cubicBezTo>
                    <a:pt x="7816" y="1801"/>
                    <a:pt x="7628" y="1547"/>
                    <a:pt x="7628" y="1261"/>
                  </a:cubicBezTo>
                  <a:lnTo>
                    <a:pt x="7628" y="218"/>
                  </a:lnTo>
                  <a:cubicBezTo>
                    <a:pt x="7628" y="99"/>
                    <a:pt x="7530" y="1"/>
                    <a:pt x="7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7674334" y="2206069"/>
              <a:ext cx="148811" cy="91368"/>
            </a:xfrm>
            <a:custGeom>
              <a:avLst/>
              <a:gdLst/>
              <a:ahLst/>
              <a:cxnLst/>
              <a:rect l="l" t="t" r="r" b="b"/>
              <a:pathLst>
                <a:path w="5676" h="3485" extrusionOk="0">
                  <a:moveTo>
                    <a:pt x="659" y="0"/>
                  </a:moveTo>
                  <a:cubicBezTo>
                    <a:pt x="536" y="0"/>
                    <a:pt x="438" y="98"/>
                    <a:pt x="438" y="218"/>
                  </a:cubicBezTo>
                  <a:lnTo>
                    <a:pt x="438" y="1257"/>
                  </a:lnTo>
                  <a:cubicBezTo>
                    <a:pt x="438" y="1536"/>
                    <a:pt x="261" y="1786"/>
                    <a:pt x="0" y="1876"/>
                  </a:cubicBezTo>
                  <a:cubicBezTo>
                    <a:pt x="337" y="2804"/>
                    <a:pt x="1478" y="3484"/>
                    <a:pt x="2836" y="3484"/>
                  </a:cubicBezTo>
                  <a:cubicBezTo>
                    <a:pt x="4198" y="3484"/>
                    <a:pt x="5335" y="2804"/>
                    <a:pt x="5675" y="1876"/>
                  </a:cubicBezTo>
                  <a:cubicBezTo>
                    <a:pt x="5411" y="1782"/>
                    <a:pt x="5234" y="1536"/>
                    <a:pt x="5234" y="1257"/>
                  </a:cubicBezTo>
                  <a:lnTo>
                    <a:pt x="5234" y="218"/>
                  </a:lnTo>
                  <a:cubicBezTo>
                    <a:pt x="5234" y="98"/>
                    <a:pt x="5136" y="0"/>
                    <a:pt x="5016"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7685818" y="2205964"/>
              <a:ext cx="125739" cy="39982"/>
            </a:xfrm>
            <a:custGeom>
              <a:avLst/>
              <a:gdLst/>
              <a:ahLst/>
              <a:cxnLst/>
              <a:rect l="l" t="t" r="r" b="b"/>
              <a:pathLst>
                <a:path w="4796" h="1525" extrusionOk="0">
                  <a:moveTo>
                    <a:pt x="221" y="1"/>
                  </a:moveTo>
                  <a:cubicBezTo>
                    <a:pt x="98" y="1"/>
                    <a:pt x="0" y="99"/>
                    <a:pt x="0" y="218"/>
                  </a:cubicBezTo>
                  <a:lnTo>
                    <a:pt x="0" y="359"/>
                  </a:lnTo>
                  <a:cubicBezTo>
                    <a:pt x="611" y="1136"/>
                    <a:pt x="1505" y="1525"/>
                    <a:pt x="2399" y="1525"/>
                  </a:cubicBezTo>
                  <a:cubicBezTo>
                    <a:pt x="3294" y="1525"/>
                    <a:pt x="4187" y="1136"/>
                    <a:pt x="4796" y="359"/>
                  </a:cubicBezTo>
                  <a:lnTo>
                    <a:pt x="4796" y="218"/>
                  </a:lnTo>
                  <a:cubicBezTo>
                    <a:pt x="4796" y="99"/>
                    <a:pt x="4698" y="1"/>
                    <a:pt x="4578"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7651551" y="2051674"/>
              <a:ext cx="194298" cy="154421"/>
            </a:xfrm>
            <a:custGeom>
              <a:avLst/>
              <a:gdLst/>
              <a:ahLst/>
              <a:cxnLst/>
              <a:rect l="l" t="t" r="r" b="b"/>
              <a:pathLst>
                <a:path w="7411" h="5890" extrusionOk="0">
                  <a:moveTo>
                    <a:pt x="873" y="0"/>
                  </a:moveTo>
                  <a:lnTo>
                    <a:pt x="873" y="2181"/>
                  </a:lnTo>
                  <a:lnTo>
                    <a:pt x="547" y="2181"/>
                  </a:lnTo>
                  <a:cubicBezTo>
                    <a:pt x="246" y="2181"/>
                    <a:pt x="0" y="2423"/>
                    <a:pt x="0" y="2724"/>
                  </a:cubicBezTo>
                  <a:cubicBezTo>
                    <a:pt x="0" y="3025"/>
                    <a:pt x="246" y="3271"/>
                    <a:pt x="547" y="3271"/>
                  </a:cubicBezTo>
                  <a:lnTo>
                    <a:pt x="884" y="3271"/>
                  </a:lnTo>
                  <a:cubicBezTo>
                    <a:pt x="992" y="4745"/>
                    <a:pt x="2224" y="5889"/>
                    <a:pt x="3705" y="5889"/>
                  </a:cubicBezTo>
                  <a:cubicBezTo>
                    <a:pt x="5186" y="5889"/>
                    <a:pt x="6418" y="4745"/>
                    <a:pt x="6530" y="3271"/>
                  </a:cubicBezTo>
                  <a:lnTo>
                    <a:pt x="6867" y="3271"/>
                  </a:lnTo>
                  <a:cubicBezTo>
                    <a:pt x="7167" y="3271"/>
                    <a:pt x="7410" y="3025"/>
                    <a:pt x="7410" y="2724"/>
                  </a:cubicBezTo>
                  <a:cubicBezTo>
                    <a:pt x="7410" y="2423"/>
                    <a:pt x="7167" y="2181"/>
                    <a:pt x="6867" y="2181"/>
                  </a:cubicBezTo>
                  <a:lnTo>
                    <a:pt x="6541" y="2181"/>
                  </a:lnTo>
                  <a:lnTo>
                    <a:pt x="6541" y="0"/>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7649533" y="2051674"/>
              <a:ext cx="144930" cy="154369"/>
            </a:xfrm>
            <a:custGeom>
              <a:avLst/>
              <a:gdLst/>
              <a:ahLst/>
              <a:cxnLst/>
              <a:rect l="l" t="t" r="r" b="b"/>
              <a:pathLst>
                <a:path w="5528" h="5888" extrusionOk="0">
                  <a:moveTo>
                    <a:pt x="950" y="0"/>
                  </a:moveTo>
                  <a:lnTo>
                    <a:pt x="950" y="2181"/>
                  </a:lnTo>
                  <a:lnTo>
                    <a:pt x="642" y="2181"/>
                  </a:lnTo>
                  <a:cubicBezTo>
                    <a:pt x="639" y="2181"/>
                    <a:pt x="636" y="2181"/>
                    <a:pt x="634" y="2181"/>
                  </a:cubicBezTo>
                  <a:cubicBezTo>
                    <a:pt x="387" y="2181"/>
                    <a:pt x="170" y="2339"/>
                    <a:pt x="99" y="2576"/>
                  </a:cubicBezTo>
                  <a:cubicBezTo>
                    <a:pt x="1" y="2923"/>
                    <a:pt x="262" y="3267"/>
                    <a:pt x="624" y="3271"/>
                  </a:cubicBezTo>
                  <a:lnTo>
                    <a:pt x="961" y="3271"/>
                  </a:lnTo>
                  <a:cubicBezTo>
                    <a:pt x="1066" y="4766"/>
                    <a:pt x="2313" y="5887"/>
                    <a:pt x="3761" y="5887"/>
                  </a:cubicBezTo>
                  <a:cubicBezTo>
                    <a:pt x="3912" y="5887"/>
                    <a:pt x="4066" y="5875"/>
                    <a:pt x="4220" y="5850"/>
                  </a:cubicBezTo>
                  <a:cubicBezTo>
                    <a:pt x="2840" y="5636"/>
                    <a:pt x="1823" y="4448"/>
                    <a:pt x="1823" y="3054"/>
                  </a:cubicBezTo>
                  <a:lnTo>
                    <a:pt x="1823" y="1963"/>
                  </a:lnTo>
                  <a:cubicBezTo>
                    <a:pt x="1823" y="1359"/>
                    <a:pt x="2308" y="873"/>
                    <a:pt x="2909" y="873"/>
                  </a:cubicBezTo>
                  <a:lnTo>
                    <a:pt x="4872" y="873"/>
                  </a:lnTo>
                  <a:cubicBezTo>
                    <a:pt x="5234" y="873"/>
                    <a:pt x="5528" y="580"/>
                    <a:pt x="5528" y="218"/>
                  </a:cubicBezTo>
                  <a:lnTo>
                    <a:pt x="5528"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7660570" y="2001441"/>
              <a:ext cx="105421" cy="107701"/>
            </a:xfrm>
            <a:custGeom>
              <a:avLst/>
              <a:gdLst/>
              <a:ahLst/>
              <a:cxnLst/>
              <a:rect l="l" t="t" r="r" b="b"/>
              <a:pathLst>
                <a:path w="4021" h="4108" extrusionOk="0">
                  <a:moveTo>
                    <a:pt x="1836" y="1"/>
                  </a:moveTo>
                  <a:cubicBezTo>
                    <a:pt x="743" y="229"/>
                    <a:pt x="0" y="1250"/>
                    <a:pt x="116" y="2362"/>
                  </a:cubicBezTo>
                  <a:lnTo>
                    <a:pt x="301" y="4108"/>
                  </a:lnTo>
                  <a:lnTo>
                    <a:pt x="525" y="4104"/>
                  </a:lnTo>
                  <a:cubicBezTo>
                    <a:pt x="764" y="4100"/>
                    <a:pt x="953" y="3905"/>
                    <a:pt x="953" y="3669"/>
                  </a:cubicBezTo>
                  <a:lnTo>
                    <a:pt x="953" y="2789"/>
                  </a:lnTo>
                  <a:cubicBezTo>
                    <a:pt x="953" y="2427"/>
                    <a:pt x="1246" y="2134"/>
                    <a:pt x="1608" y="2134"/>
                  </a:cubicBezTo>
                  <a:lnTo>
                    <a:pt x="4020" y="2134"/>
                  </a:lnTo>
                  <a:lnTo>
                    <a:pt x="1836" y="1"/>
                  </a:ln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7685818" y="2143121"/>
              <a:ext cx="125844" cy="85757"/>
            </a:xfrm>
            <a:custGeom>
              <a:avLst/>
              <a:gdLst/>
              <a:ahLst/>
              <a:cxnLst/>
              <a:rect l="l" t="t" r="r" b="b"/>
              <a:pathLst>
                <a:path w="4800" h="3271" extrusionOk="0">
                  <a:moveTo>
                    <a:pt x="4150" y="0"/>
                  </a:moveTo>
                  <a:cubicBezTo>
                    <a:pt x="4148" y="0"/>
                    <a:pt x="4146" y="0"/>
                    <a:pt x="4144" y="0"/>
                  </a:cubicBezTo>
                  <a:lnTo>
                    <a:pt x="656" y="0"/>
                  </a:lnTo>
                  <a:cubicBezTo>
                    <a:pt x="294" y="0"/>
                    <a:pt x="0" y="294"/>
                    <a:pt x="0" y="656"/>
                  </a:cubicBezTo>
                  <a:lnTo>
                    <a:pt x="0" y="873"/>
                  </a:lnTo>
                  <a:cubicBezTo>
                    <a:pt x="0" y="2199"/>
                    <a:pt x="1076" y="3271"/>
                    <a:pt x="2402" y="3271"/>
                  </a:cubicBezTo>
                  <a:cubicBezTo>
                    <a:pt x="3727" y="3271"/>
                    <a:pt x="4799" y="2199"/>
                    <a:pt x="4799" y="873"/>
                  </a:cubicBezTo>
                  <a:lnTo>
                    <a:pt x="4799" y="656"/>
                  </a:lnTo>
                  <a:cubicBezTo>
                    <a:pt x="4799" y="292"/>
                    <a:pt x="4509" y="0"/>
                    <a:pt x="4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7685739" y="2143121"/>
              <a:ext cx="77289" cy="85757"/>
            </a:xfrm>
            <a:custGeom>
              <a:avLst/>
              <a:gdLst/>
              <a:ahLst/>
              <a:cxnLst/>
              <a:rect l="l" t="t" r="r" b="b"/>
              <a:pathLst>
                <a:path w="2948" h="3271" extrusionOk="0">
                  <a:moveTo>
                    <a:pt x="659" y="0"/>
                  </a:moveTo>
                  <a:cubicBezTo>
                    <a:pt x="297" y="0"/>
                    <a:pt x="3" y="294"/>
                    <a:pt x="3" y="656"/>
                  </a:cubicBezTo>
                  <a:lnTo>
                    <a:pt x="3" y="873"/>
                  </a:lnTo>
                  <a:cubicBezTo>
                    <a:pt x="0" y="2227"/>
                    <a:pt x="1105" y="3271"/>
                    <a:pt x="2392" y="3271"/>
                  </a:cubicBezTo>
                  <a:cubicBezTo>
                    <a:pt x="2574" y="3271"/>
                    <a:pt x="2761" y="3250"/>
                    <a:pt x="2948" y="3205"/>
                  </a:cubicBezTo>
                  <a:cubicBezTo>
                    <a:pt x="1861" y="2952"/>
                    <a:pt x="1094" y="1985"/>
                    <a:pt x="1094" y="869"/>
                  </a:cubicBezTo>
                  <a:lnTo>
                    <a:pt x="1094" y="656"/>
                  </a:lnTo>
                  <a:cubicBezTo>
                    <a:pt x="1094" y="294"/>
                    <a:pt x="1387" y="0"/>
                    <a:pt x="1749" y="0"/>
                  </a:cubicBez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7663035" y="1988804"/>
              <a:ext cx="174058" cy="120338"/>
            </a:xfrm>
            <a:custGeom>
              <a:avLst/>
              <a:gdLst/>
              <a:ahLst/>
              <a:cxnLst/>
              <a:rect l="l" t="t" r="r" b="b"/>
              <a:pathLst>
                <a:path w="6639" h="4590" extrusionOk="0">
                  <a:moveTo>
                    <a:pt x="435" y="1"/>
                  </a:moveTo>
                  <a:lnTo>
                    <a:pt x="435" y="1"/>
                  </a:lnTo>
                  <a:cubicBezTo>
                    <a:pt x="435" y="1"/>
                    <a:pt x="0" y="2616"/>
                    <a:pt x="3923" y="2616"/>
                  </a:cubicBezTo>
                  <a:lnTo>
                    <a:pt x="5009" y="2616"/>
                  </a:lnTo>
                  <a:cubicBezTo>
                    <a:pt x="5371" y="2616"/>
                    <a:pt x="5665" y="2909"/>
                    <a:pt x="5665" y="3271"/>
                  </a:cubicBezTo>
                  <a:lnTo>
                    <a:pt x="5665" y="4151"/>
                  </a:lnTo>
                  <a:cubicBezTo>
                    <a:pt x="5665" y="4387"/>
                    <a:pt x="5853" y="4582"/>
                    <a:pt x="6092" y="4586"/>
                  </a:cubicBezTo>
                  <a:lnTo>
                    <a:pt x="6317" y="4590"/>
                  </a:lnTo>
                  <a:lnTo>
                    <a:pt x="6501" y="2844"/>
                  </a:lnTo>
                  <a:cubicBezTo>
                    <a:pt x="6639" y="1558"/>
                    <a:pt x="5628" y="436"/>
                    <a:pt x="4335" y="436"/>
                  </a:cubicBezTo>
                  <a:lnTo>
                    <a:pt x="2177" y="436"/>
                  </a:lnTo>
                  <a:cubicBezTo>
                    <a:pt x="1525" y="436"/>
                    <a:pt x="761" y="327"/>
                    <a:pt x="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7709073" y="2109221"/>
              <a:ext cx="10671" cy="16386"/>
            </a:xfrm>
            <a:custGeom>
              <a:avLst/>
              <a:gdLst/>
              <a:ahLst/>
              <a:cxnLst/>
              <a:rect l="l" t="t" r="r" b="b"/>
              <a:pathLst>
                <a:path w="407" h="625" extrusionOk="0">
                  <a:moveTo>
                    <a:pt x="204" y="0"/>
                  </a:moveTo>
                  <a:cubicBezTo>
                    <a:pt x="91" y="0"/>
                    <a:pt x="1" y="91"/>
                    <a:pt x="1" y="203"/>
                  </a:cubicBezTo>
                  <a:lnTo>
                    <a:pt x="1" y="420"/>
                  </a:lnTo>
                  <a:cubicBezTo>
                    <a:pt x="1" y="556"/>
                    <a:pt x="102" y="624"/>
                    <a:pt x="204" y="624"/>
                  </a:cubicBezTo>
                  <a:cubicBezTo>
                    <a:pt x="305" y="624"/>
                    <a:pt x="406" y="556"/>
                    <a:pt x="406" y="420"/>
                  </a:cubicBezTo>
                  <a:lnTo>
                    <a:pt x="406" y="203"/>
                  </a:lnTo>
                  <a:cubicBezTo>
                    <a:pt x="406" y="91"/>
                    <a:pt x="31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7777631" y="2109221"/>
              <a:ext cx="10671" cy="16386"/>
            </a:xfrm>
            <a:custGeom>
              <a:avLst/>
              <a:gdLst/>
              <a:ahLst/>
              <a:cxnLst/>
              <a:rect l="l" t="t" r="r" b="b"/>
              <a:pathLst>
                <a:path w="407" h="625" extrusionOk="0">
                  <a:moveTo>
                    <a:pt x="203" y="0"/>
                  </a:moveTo>
                  <a:cubicBezTo>
                    <a:pt x="91" y="0"/>
                    <a:pt x="1" y="91"/>
                    <a:pt x="1" y="203"/>
                  </a:cubicBezTo>
                  <a:lnTo>
                    <a:pt x="1" y="420"/>
                  </a:lnTo>
                  <a:cubicBezTo>
                    <a:pt x="1" y="556"/>
                    <a:pt x="102" y="624"/>
                    <a:pt x="203" y="624"/>
                  </a:cubicBezTo>
                  <a:cubicBezTo>
                    <a:pt x="305" y="624"/>
                    <a:pt x="406" y="556"/>
                    <a:pt x="406" y="420"/>
                  </a:cubicBezTo>
                  <a:lnTo>
                    <a:pt x="406" y="203"/>
                  </a:lnTo>
                  <a:cubicBezTo>
                    <a:pt x="406" y="91"/>
                    <a:pt x="316"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7723912" y="2160555"/>
              <a:ext cx="49630" cy="16491"/>
            </a:xfrm>
            <a:custGeom>
              <a:avLst/>
              <a:gdLst/>
              <a:ahLst/>
              <a:cxnLst/>
              <a:rect l="l" t="t" r="r" b="b"/>
              <a:pathLst>
                <a:path w="1893" h="629" extrusionOk="0">
                  <a:moveTo>
                    <a:pt x="293" y="0"/>
                  </a:moveTo>
                  <a:cubicBezTo>
                    <a:pt x="136" y="0"/>
                    <a:pt x="1" y="205"/>
                    <a:pt x="148" y="353"/>
                  </a:cubicBezTo>
                  <a:cubicBezTo>
                    <a:pt x="326" y="527"/>
                    <a:pt x="623" y="628"/>
                    <a:pt x="945" y="628"/>
                  </a:cubicBezTo>
                  <a:cubicBezTo>
                    <a:pt x="1271" y="628"/>
                    <a:pt x="1568" y="523"/>
                    <a:pt x="1742" y="353"/>
                  </a:cubicBezTo>
                  <a:cubicBezTo>
                    <a:pt x="1892" y="205"/>
                    <a:pt x="1758" y="0"/>
                    <a:pt x="1599" y="0"/>
                  </a:cubicBezTo>
                  <a:cubicBezTo>
                    <a:pt x="1551" y="0"/>
                    <a:pt x="1501" y="19"/>
                    <a:pt x="1456" y="63"/>
                  </a:cubicBezTo>
                  <a:cubicBezTo>
                    <a:pt x="1383" y="136"/>
                    <a:pt x="1202" y="223"/>
                    <a:pt x="945" y="223"/>
                  </a:cubicBezTo>
                  <a:cubicBezTo>
                    <a:pt x="688" y="223"/>
                    <a:pt x="510" y="136"/>
                    <a:pt x="434" y="63"/>
                  </a:cubicBezTo>
                  <a:cubicBezTo>
                    <a:pt x="390" y="19"/>
                    <a:pt x="340"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7701574" y="2092023"/>
              <a:ext cx="25667" cy="10749"/>
            </a:xfrm>
            <a:custGeom>
              <a:avLst/>
              <a:gdLst/>
              <a:ahLst/>
              <a:cxnLst/>
              <a:rect l="l" t="t" r="r" b="b"/>
              <a:pathLst>
                <a:path w="979" h="410" extrusionOk="0">
                  <a:moveTo>
                    <a:pt x="272" y="1"/>
                  </a:moveTo>
                  <a:cubicBezTo>
                    <a:pt x="1" y="1"/>
                    <a:pt x="1" y="410"/>
                    <a:pt x="272" y="410"/>
                  </a:cubicBezTo>
                  <a:lnTo>
                    <a:pt x="707" y="410"/>
                  </a:lnTo>
                  <a:cubicBezTo>
                    <a:pt x="979" y="410"/>
                    <a:pt x="979"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7770133" y="2092023"/>
              <a:ext cx="25667" cy="10749"/>
            </a:xfrm>
            <a:custGeom>
              <a:avLst/>
              <a:gdLst/>
              <a:ahLst/>
              <a:cxnLst/>
              <a:rect l="l" t="t" r="r" b="b"/>
              <a:pathLst>
                <a:path w="979" h="410" extrusionOk="0">
                  <a:moveTo>
                    <a:pt x="272" y="1"/>
                  </a:moveTo>
                  <a:cubicBezTo>
                    <a:pt x="1" y="1"/>
                    <a:pt x="1" y="410"/>
                    <a:pt x="272" y="410"/>
                  </a:cubicBezTo>
                  <a:lnTo>
                    <a:pt x="710" y="410"/>
                  </a:lnTo>
                  <a:cubicBezTo>
                    <a:pt x="978" y="410"/>
                    <a:pt x="978"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7606352" y="1983508"/>
              <a:ext cx="285063" cy="364869"/>
            </a:xfrm>
            <a:custGeom>
              <a:avLst/>
              <a:gdLst/>
              <a:ahLst/>
              <a:cxnLst/>
              <a:rect l="l" t="t" r="r" b="b"/>
              <a:pathLst>
                <a:path w="10873" h="13917" extrusionOk="0">
                  <a:moveTo>
                    <a:pt x="2792" y="576"/>
                  </a:moveTo>
                  <a:cubicBezTo>
                    <a:pt x="2955" y="652"/>
                    <a:pt x="3126" y="706"/>
                    <a:pt x="3303" y="743"/>
                  </a:cubicBezTo>
                  <a:cubicBezTo>
                    <a:pt x="3644" y="811"/>
                    <a:pt x="3991" y="844"/>
                    <a:pt x="4339" y="844"/>
                  </a:cubicBezTo>
                  <a:lnTo>
                    <a:pt x="6497" y="844"/>
                  </a:lnTo>
                  <a:cubicBezTo>
                    <a:pt x="7667" y="844"/>
                    <a:pt x="8584" y="1858"/>
                    <a:pt x="8460" y="3024"/>
                  </a:cubicBezTo>
                  <a:lnTo>
                    <a:pt x="8297" y="4578"/>
                  </a:lnTo>
                  <a:lnTo>
                    <a:pt x="8261" y="4578"/>
                  </a:lnTo>
                  <a:cubicBezTo>
                    <a:pt x="8134" y="4574"/>
                    <a:pt x="8029" y="4473"/>
                    <a:pt x="8029" y="4346"/>
                  </a:cubicBezTo>
                  <a:lnTo>
                    <a:pt x="8029" y="3473"/>
                  </a:lnTo>
                  <a:cubicBezTo>
                    <a:pt x="8029" y="2999"/>
                    <a:pt x="7646" y="2615"/>
                    <a:pt x="7175" y="2615"/>
                  </a:cubicBezTo>
                  <a:lnTo>
                    <a:pt x="6085" y="2615"/>
                  </a:lnTo>
                  <a:cubicBezTo>
                    <a:pt x="4726" y="2615"/>
                    <a:pt x="3767" y="2296"/>
                    <a:pt x="3234" y="1673"/>
                  </a:cubicBezTo>
                  <a:cubicBezTo>
                    <a:pt x="2974" y="1365"/>
                    <a:pt x="2818" y="982"/>
                    <a:pt x="2792" y="576"/>
                  </a:cubicBezTo>
                  <a:close/>
                  <a:moveTo>
                    <a:pt x="2742" y="1691"/>
                  </a:moveTo>
                  <a:cubicBezTo>
                    <a:pt x="2796" y="1775"/>
                    <a:pt x="2854" y="1854"/>
                    <a:pt x="2919" y="1930"/>
                  </a:cubicBezTo>
                  <a:cubicBezTo>
                    <a:pt x="3531" y="2655"/>
                    <a:pt x="4596" y="3017"/>
                    <a:pt x="6085" y="3017"/>
                  </a:cubicBezTo>
                  <a:lnTo>
                    <a:pt x="7175" y="3017"/>
                  </a:lnTo>
                  <a:cubicBezTo>
                    <a:pt x="7421" y="3021"/>
                    <a:pt x="7624" y="3220"/>
                    <a:pt x="7624" y="3470"/>
                  </a:cubicBezTo>
                  <a:lnTo>
                    <a:pt x="7624" y="4343"/>
                  </a:lnTo>
                  <a:cubicBezTo>
                    <a:pt x="7624" y="4694"/>
                    <a:pt x="7910" y="4980"/>
                    <a:pt x="8265" y="4984"/>
                  </a:cubicBezTo>
                  <a:lnTo>
                    <a:pt x="8591" y="4984"/>
                  </a:lnTo>
                  <a:cubicBezTo>
                    <a:pt x="8794" y="4984"/>
                    <a:pt x="8949" y="5157"/>
                    <a:pt x="8928" y="5360"/>
                  </a:cubicBezTo>
                  <a:cubicBezTo>
                    <a:pt x="8913" y="5530"/>
                    <a:pt x="8747" y="5664"/>
                    <a:pt x="8558" y="5664"/>
                  </a:cubicBezTo>
                  <a:lnTo>
                    <a:pt x="8468" y="5664"/>
                  </a:lnTo>
                  <a:lnTo>
                    <a:pt x="8468" y="5657"/>
                  </a:lnTo>
                  <a:cubicBezTo>
                    <a:pt x="8468" y="5541"/>
                    <a:pt x="8377" y="5451"/>
                    <a:pt x="8265" y="5451"/>
                  </a:cubicBezTo>
                  <a:cubicBezTo>
                    <a:pt x="8153" y="5451"/>
                    <a:pt x="8062" y="5541"/>
                    <a:pt x="8062" y="5657"/>
                  </a:cubicBezTo>
                  <a:cubicBezTo>
                    <a:pt x="8062" y="5903"/>
                    <a:pt x="8026" y="6150"/>
                    <a:pt x="7957" y="6389"/>
                  </a:cubicBezTo>
                  <a:cubicBezTo>
                    <a:pt x="7816" y="6081"/>
                    <a:pt x="7512" y="5882"/>
                    <a:pt x="7175" y="5882"/>
                  </a:cubicBezTo>
                  <a:lnTo>
                    <a:pt x="3687" y="5882"/>
                  </a:lnTo>
                  <a:cubicBezTo>
                    <a:pt x="3350" y="5882"/>
                    <a:pt x="3046" y="6081"/>
                    <a:pt x="2905" y="6389"/>
                  </a:cubicBezTo>
                  <a:cubicBezTo>
                    <a:pt x="2836" y="6150"/>
                    <a:pt x="2800" y="5900"/>
                    <a:pt x="2800" y="5654"/>
                  </a:cubicBezTo>
                  <a:cubicBezTo>
                    <a:pt x="2800" y="5518"/>
                    <a:pt x="2698" y="5450"/>
                    <a:pt x="2597" y="5450"/>
                  </a:cubicBezTo>
                  <a:cubicBezTo>
                    <a:pt x="2495" y="5450"/>
                    <a:pt x="2394" y="5518"/>
                    <a:pt x="2394" y="5654"/>
                  </a:cubicBezTo>
                  <a:lnTo>
                    <a:pt x="2394" y="5664"/>
                  </a:lnTo>
                  <a:lnTo>
                    <a:pt x="2271" y="5664"/>
                  </a:lnTo>
                  <a:cubicBezTo>
                    <a:pt x="2068" y="5664"/>
                    <a:pt x="1909" y="5491"/>
                    <a:pt x="1930" y="5288"/>
                  </a:cubicBezTo>
                  <a:cubicBezTo>
                    <a:pt x="1949" y="5118"/>
                    <a:pt x="2112" y="4984"/>
                    <a:pt x="2300" y="4984"/>
                  </a:cubicBezTo>
                  <a:lnTo>
                    <a:pt x="2597" y="4984"/>
                  </a:lnTo>
                  <a:cubicBezTo>
                    <a:pt x="2952" y="4984"/>
                    <a:pt x="3238" y="4697"/>
                    <a:pt x="3238" y="4343"/>
                  </a:cubicBezTo>
                  <a:lnTo>
                    <a:pt x="3238" y="3256"/>
                  </a:lnTo>
                  <a:cubicBezTo>
                    <a:pt x="3238" y="3173"/>
                    <a:pt x="3281" y="3097"/>
                    <a:pt x="3354" y="3057"/>
                  </a:cubicBezTo>
                  <a:cubicBezTo>
                    <a:pt x="3552" y="2941"/>
                    <a:pt x="3437" y="2671"/>
                    <a:pt x="3255" y="2671"/>
                  </a:cubicBezTo>
                  <a:cubicBezTo>
                    <a:pt x="3221" y="2671"/>
                    <a:pt x="3184" y="2680"/>
                    <a:pt x="3147" y="2702"/>
                  </a:cubicBezTo>
                  <a:cubicBezTo>
                    <a:pt x="2952" y="2818"/>
                    <a:pt x="2829" y="3028"/>
                    <a:pt x="2829" y="3256"/>
                  </a:cubicBezTo>
                  <a:lnTo>
                    <a:pt x="2829" y="4343"/>
                  </a:lnTo>
                  <a:cubicBezTo>
                    <a:pt x="2829" y="4469"/>
                    <a:pt x="2724" y="4574"/>
                    <a:pt x="2597" y="4574"/>
                  </a:cubicBezTo>
                  <a:lnTo>
                    <a:pt x="2561" y="4574"/>
                  </a:lnTo>
                  <a:lnTo>
                    <a:pt x="2398" y="3024"/>
                  </a:lnTo>
                  <a:cubicBezTo>
                    <a:pt x="2351" y="2553"/>
                    <a:pt x="2470" y="2079"/>
                    <a:pt x="2742" y="1691"/>
                  </a:cubicBezTo>
                  <a:close/>
                  <a:moveTo>
                    <a:pt x="7171" y="6291"/>
                  </a:moveTo>
                  <a:cubicBezTo>
                    <a:pt x="7421" y="6295"/>
                    <a:pt x="7620" y="6494"/>
                    <a:pt x="7624" y="6744"/>
                  </a:cubicBezTo>
                  <a:lnTo>
                    <a:pt x="7624" y="6961"/>
                  </a:lnTo>
                  <a:cubicBezTo>
                    <a:pt x="7624" y="8171"/>
                    <a:pt x="6642" y="9152"/>
                    <a:pt x="5429" y="9152"/>
                  </a:cubicBezTo>
                  <a:cubicBezTo>
                    <a:pt x="4219" y="9152"/>
                    <a:pt x="3238" y="8171"/>
                    <a:pt x="3238" y="6961"/>
                  </a:cubicBezTo>
                  <a:lnTo>
                    <a:pt x="3238" y="6744"/>
                  </a:lnTo>
                  <a:cubicBezTo>
                    <a:pt x="3238" y="6494"/>
                    <a:pt x="3437" y="6295"/>
                    <a:pt x="3687" y="6291"/>
                  </a:cubicBezTo>
                  <a:close/>
                  <a:moveTo>
                    <a:pt x="2600" y="0"/>
                  </a:moveTo>
                  <a:cubicBezTo>
                    <a:pt x="2506" y="0"/>
                    <a:pt x="2416" y="65"/>
                    <a:pt x="2398" y="170"/>
                  </a:cubicBezTo>
                  <a:cubicBezTo>
                    <a:pt x="2354" y="551"/>
                    <a:pt x="2401" y="934"/>
                    <a:pt x="2539" y="1289"/>
                  </a:cubicBezTo>
                  <a:cubicBezTo>
                    <a:pt x="2126" y="1786"/>
                    <a:pt x="1930" y="2427"/>
                    <a:pt x="1996" y="3068"/>
                  </a:cubicBezTo>
                  <a:lnTo>
                    <a:pt x="2159" y="4592"/>
                  </a:lnTo>
                  <a:cubicBezTo>
                    <a:pt x="1825" y="4654"/>
                    <a:pt x="1561" y="4918"/>
                    <a:pt x="1528" y="5248"/>
                  </a:cubicBezTo>
                  <a:cubicBezTo>
                    <a:pt x="1481" y="5690"/>
                    <a:pt x="1829" y="6074"/>
                    <a:pt x="2275" y="6074"/>
                  </a:cubicBezTo>
                  <a:lnTo>
                    <a:pt x="2427" y="6074"/>
                  </a:lnTo>
                  <a:cubicBezTo>
                    <a:pt x="2485" y="6490"/>
                    <a:pt x="2626" y="6889"/>
                    <a:pt x="2847" y="7247"/>
                  </a:cubicBezTo>
                  <a:cubicBezTo>
                    <a:pt x="2887" y="7613"/>
                    <a:pt x="3006" y="7971"/>
                    <a:pt x="3194" y="8287"/>
                  </a:cubicBezTo>
                  <a:cubicBezTo>
                    <a:pt x="2988" y="8319"/>
                    <a:pt x="2836" y="8497"/>
                    <a:pt x="2832" y="8707"/>
                  </a:cubicBezTo>
                  <a:lnTo>
                    <a:pt x="2832" y="9746"/>
                  </a:lnTo>
                  <a:cubicBezTo>
                    <a:pt x="2836" y="9945"/>
                    <a:pt x="2706" y="10119"/>
                    <a:pt x="2517" y="10177"/>
                  </a:cubicBezTo>
                  <a:lnTo>
                    <a:pt x="1069" y="10623"/>
                  </a:lnTo>
                  <a:cubicBezTo>
                    <a:pt x="431" y="10815"/>
                    <a:pt x="0" y="11401"/>
                    <a:pt x="0" y="12068"/>
                  </a:cubicBezTo>
                  <a:lnTo>
                    <a:pt x="0" y="13716"/>
                  </a:lnTo>
                  <a:cubicBezTo>
                    <a:pt x="0" y="13850"/>
                    <a:pt x="102" y="13917"/>
                    <a:pt x="205" y="13917"/>
                  </a:cubicBezTo>
                  <a:cubicBezTo>
                    <a:pt x="307" y="13917"/>
                    <a:pt x="409" y="13850"/>
                    <a:pt x="409" y="13716"/>
                  </a:cubicBezTo>
                  <a:lnTo>
                    <a:pt x="409" y="12068"/>
                  </a:lnTo>
                  <a:cubicBezTo>
                    <a:pt x="406" y="11582"/>
                    <a:pt x="724" y="11151"/>
                    <a:pt x="1188" y="11010"/>
                  </a:cubicBezTo>
                  <a:lnTo>
                    <a:pt x="2514" y="10604"/>
                  </a:lnTo>
                  <a:cubicBezTo>
                    <a:pt x="2876" y="11528"/>
                    <a:pt x="4064" y="12176"/>
                    <a:pt x="5436" y="12176"/>
                  </a:cubicBezTo>
                  <a:cubicBezTo>
                    <a:pt x="5446" y="12176"/>
                    <a:pt x="5457" y="12176"/>
                    <a:pt x="5467" y="12176"/>
                  </a:cubicBezTo>
                  <a:cubicBezTo>
                    <a:pt x="5924" y="12176"/>
                    <a:pt x="6380" y="12097"/>
                    <a:pt x="6813" y="11945"/>
                  </a:cubicBezTo>
                  <a:cubicBezTo>
                    <a:pt x="7039" y="11860"/>
                    <a:pt x="6954" y="11546"/>
                    <a:pt x="6753" y="11546"/>
                  </a:cubicBezTo>
                  <a:cubicBezTo>
                    <a:pt x="6728" y="11546"/>
                    <a:pt x="6702" y="11550"/>
                    <a:pt x="6675" y="11561"/>
                  </a:cubicBezTo>
                  <a:cubicBezTo>
                    <a:pt x="6277" y="11698"/>
                    <a:pt x="5856" y="11771"/>
                    <a:pt x="5436" y="11771"/>
                  </a:cubicBezTo>
                  <a:cubicBezTo>
                    <a:pt x="4802" y="11771"/>
                    <a:pt x="4187" y="11615"/>
                    <a:pt x="3709" y="11332"/>
                  </a:cubicBezTo>
                  <a:cubicBezTo>
                    <a:pt x="3303" y="11097"/>
                    <a:pt x="3017" y="10786"/>
                    <a:pt x="2887" y="10441"/>
                  </a:cubicBezTo>
                  <a:cubicBezTo>
                    <a:pt x="3111" y="10282"/>
                    <a:pt x="3242" y="10021"/>
                    <a:pt x="3242" y="9746"/>
                  </a:cubicBezTo>
                  <a:lnTo>
                    <a:pt x="3242" y="8707"/>
                  </a:lnTo>
                  <a:cubicBezTo>
                    <a:pt x="3242" y="8696"/>
                    <a:pt x="3249" y="8692"/>
                    <a:pt x="3256" y="8692"/>
                  </a:cubicBezTo>
                  <a:lnTo>
                    <a:pt x="3495" y="8692"/>
                  </a:lnTo>
                  <a:cubicBezTo>
                    <a:pt x="4011" y="9273"/>
                    <a:pt x="4723" y="9564"/>
                    <a:pt x="5435" y="9564"/>
                  </a:cubicBezTo>
                  <a:cubicBezTo>
                    <a:pt x="6147" y="9564"/>
                    <a:pt x="6860" y="9273"/>
                    <a:pt x="7378" y="8692"/>
                  </a:cubicBezTo>
                  <a:lnTo>
                    <a:pt x="7613" y="8692"/>
                  </a:lnTo>
                  <a:cubicBezTo>
                    <a:pt x="7620" y="8692"/>
                    <a:pt x="7627" y="8696"/>
                    <a:pt x="7627" y="8707"/>
                  </a:cubicBezTo>
                  <a:lnTo>
                    <a:pt x="7627" y="9746"/>
                  </a:lnTo>
                  <a:cubicBezTo>
                    <a:pt x="7627" y="10021"/>
                    <a:pt x="7758" y="10282"/>
                    <a:pt x="7982" y="10441"/>
                  </a:cubicBezTo>
                  <a:cubicBezTo>
                    <a:pt x="7881" y="10706"/>
                    <a:pt x="7689" y="10949"/>
                    <a:pt x="7421" y="11159"/>
                  </a:cubicBezTo>
                  <a:cubicBezTo>
                    <a:pt x="7249" y="11293"/>
                    <a:pt x="7377" y="11527"/>
                    <a:pt x="7545" y="11527"/>
                  </a:cubicBezTo>
                  <a:cubicBezTo>
                    <a:pt x="7586" y="11527"/>
                    <a:pt x="7629" y="11514"/>
                    <a:pt x="7671" y="11481"/>
                  </a:cubicBezTo>
                  <a:cubicBezTo>
                    <a:pt x="7993" y="11231"/>
                    <a:pt x="8229" y="10930"/>
                    <a:pt x="8359" y="10604"/>
                  </a:cubicBezTo>
                  <a:lnTo>
                    <a:pt x="9681" y="11014"/>
                  </a:lnTo>
                  <a:cubicBezTo>
                    <a:pt x="10148" y="11151"/>
                    <a:pt x="10463" y="11582"/>
                    <a:pt x="10463" y="12068"/>
                  </a:cubicBezTo>
                  <a:lnTo>
                    <a:pt x="10463" y="13716"/>
                  </a:lnTo>
                  <a:cubicBezTo>
                    <a:pt x="10463" y="13850"/>
                    <a:pt x="10565" y="13917"/>
                    <a:pt x="10666" y="13917"/>
                  </a:cubicBezTo>
                  <a:cubicBezTo>
                    <a:pt x="10767" y="13917"/>
                    <a:pt x="10869" y="13850"/>
                    <a:pt x="10869" y="13716"/>
                  </a:cubicBezTo>
                  <a:lnTo>
                    <a:pt x="10869" y="12068"/>
                  </a:lnTo>
                  <a:cubicBezTo>
                    <a:pt x="10872" y="11401"/>
                    <a:pt x="10434" y="10815"/>
                    <a:pt x="9797" y="10623"/>
                  </a:cubicBezTo>
                  <a:lnTo>
                    <a:pt x="8348" y="10177"/>
                  </a:lnTo>
                  <a:cubicBezTo>
                    <a:pt x="8160" y="10119"/>
                    <a:pt x="8033" y="9942"/>
                    <a:pt x="8033" y="9746"/>
                  </a:cubicBezTo>
                  <a:lnTo>
                    <a:pt x="8033" y="8703"/>
                  </a:lnTo>
                  <a:cubicBezTo>
                    <a:pt x="8033" y="8493"/>
                    <a:pt x="7877" y="8316"/>
                    <a:pt x="7671" y="8287"/>
                  </a:cubicBezTo>
                  <a:cubicBezTo>
                    <a:pt x="7859" y="7968"/>
                    <a:pt x="7979" y="7613"/>
                    <a:pt x="8019" y="7247"/>
                  </a:cubicBezTo>
                  <a:cubicBezTo>
                    <a:pt x="8240" y="6889"/>
                    <a:pt x="8384" y="6490"/>
                    <a:pt x="8442" y="6074"/>
                  </a:cubicBezTo>
                  <a:lnTo>
                    <a:pt x="8562" y="6074"/>
                  </a:lnTo>
                  <a:cubicBezTo>
                    <a:pt x="8960" y="6074"/>
                    <a:pt x="9301" y="5780"/>
                    <a:pt x="9337" y="5400"/>
                  </a:cubicBezTo>
                  <a:cubicBezTo>
                    <a:pt x="9377" y="5005"/>
                    <a:pt x="9101" y="4647"/>
                    <a:pt x="8710" y="4585"/>
                  </a:cubicBezTo>
                  <a:lnTo>
                    <a:pt x="8870" y="3068"/>
                  </a:lnTo>
                  <a:cubicBezTo>
                    <a:pt x="9018" y="1662"/>
                    <a:pt x="7914" y="435"/>
                    <a:pt x="6501" y="435"/>
                  </a:cubicBezTo>
                  <a:lnTo>
                    <a:pt x="4343" y="435"/>
                  </a:lnTo>
                  <a:cubicBezTo>
                    <a:pt x="3589" y="435"/>
                    <a:pt x="2977" y="293"/>
                    <a:pt x="2745" y="62"/>
                  </a:cubicBezTo>
                  <a:cubicBezTo>
                    <a:pt x="2703" y="19"/>
                    <a:pt x="2651" y="0"/>
                    <a:pt x="2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4" name="Google Shape;1724;p38"/>
          <p:cNvGrpSpPr/>
          <p:nvPr/>
        </p:nvGrpSpPr>
        <p:grpSpPr>
          <a:xfrm>
            <a:off x="3306846" y="1662752"/>
            <a:ext cx="1062678" cy="640248"/>
            <a:chOff x="3306846" y="1662752"/>
            <a:chExt cx="1062678" cy="640248"/>
          </a:xfrm>
        </p:grpSpPr>
        <p:sp>
          <p:nvSpPr>
            <p:cNvPr id="1725" name="Google Shape;1725;p38"/>
            <p:cNvSpPr txBox="1"/>
            <p:nvPr/>
          </p:nvSpPr>
          <p:spPr>
            <a:xfrm>
              <a:off x="3671724" y="1662752"/>
              <a:ext cx="697800" cy="39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a:solidFill>
                    <a:schemeClr val="lt2"/>
                  </a:solidFill>
                  <a:latin typeface="Red Hat Text"/>
                  <a:ea typeface="Red Hat Text"/>
                  <a:cs typeface="Red Hat Text"/>
                  <a:sym typeface="Red Hat Text"/>
                </a:rPr>
                <a:t>345</a:t>
              </a:r>
              <a:endParaRPr sz="2000" i="0" u="none" strike="noStrike" cap="none">
                <a:solidFill>
                  <a:schemeClr val="lt2"/>
                </a:solidFill>
                <a:latin typeface="Red Hat Text"/>
                <a:ea typeface="Red Hat Text"/>
                <a:cs typeface="Red Hat Text"/>
                <a:sym typeface="Red Hat Text"/>
              </a:endParaRPr>
            </a:p>
          </p:txBody>
        </p:sp>
        <p:sp>
          <p:nvSpPr>
            <p:cNvPr id="1726" name="Google Shape;1726;p38"/>
            <p:cNvSpPr txBox="1"/>
            <p:nvPr/>
          </p:nvSpPr>
          <p:spPr>
            <a:xfrm>
              <a:off x="3306846" y="2067800"/>
              <a:ext cx="1062600" cy="23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a:solidFill>
                    <a:schemeClr val="dk1"/>
                  </a:solidFill>
                  <a:latin typeface="Catamaran"/>
                  <a:ea typeface="Catamaran"/>
                  <a:cs typeface="Catamaran"/>
                  <a:sym typeface="Catamaran"/>
                </a:rPr>
                <a:t>Age: </a:t>
              </a:r>
              <a:r>
                <a:rPr lang="en">
                  <a:solidFill>
                    <a:schemeClr val="dk1"/>
                  </a:solidFill>
                  <a:latin typeface="Catamaran"/>
                  <a:ea typeface="Catamaran"/>
                  <a:cs typeface="Catamaran"/>
                  <a:sym typeface="Catamaran"/>
                </a:rPr>
                <a:t>30</a:t>
              </a:r>
              <a:r>
                <a:rPr lang="en" sz="1400" i="0" u="none" strike="noStrike" cap="none">
                  <a:solidFill>
                    <a:schemeClr val="dk1"/>
                  </a:solidFill>
                  <a:latin typeface="Catamaran"/>
                  <a:ea typeface="Catamaran"/>
                  <a:cs typeface="Catamaran"/>
                  <a:sym typeface="Catamaran"/>
                </a:rPr>
                <a:t>-</a:t>
              </a:r>
              <a:r>
                <a:rPr lang="en">
                  <a:solidFill>
                    <a:schemeClr val="dk1"/>
                  </a:solidFill>
                  <a:latin typeface="Catamaran"/>
                  <a:ea typeface="Catamaran"/>
                  <a:cs typeface="Catamaran"/>
                  <a:sym typeface="Catamaran"/>
                </a:rPr>
                <a:t>5</a:t>
              </a:r>
              <a:r>
                <a:rPr lang="en" sz="1400" i="0" u="none" strike="noStrike" cap="none">
                  <a:solidFill>
                    <a:schemeClr val="dk1"/>
                  </a:solidFill>
                  <a:latin typeface="Catamaran"/>
                  <a:ea typeface="Catamaran"/>
                  <a:cs typeface="Catamaran"/>
                  <a:sym typeface="Catamaran"/>
                </a:rPr>
                <a:t>0</a:t>
              </a:r>
              <a:endParaRPr sz="1400" i="0" u="none" strike="noStrike" cap="none">
                <a:solidFill>
                  <a:schemeClr val="dk1"/>
                </a:solidFill>
                <a:latin typeface="Catamaran"/>
                <a:ea typeface="Catamaran"/>
                <a:cs typeface="Catamaran"/>
                <a:sym typeface="Catamaran"/>
              </a:endParaRPr>
            </a:p>
          </p:txBody>
        </p:sp>
      </p:grpSp>
      <p:grpSp>
        <p:nvGrpSpPr>
          <p:cNvPr id="1727" name="Google Shape;1727;p38"/>
          <p:cNvGrpSpPr/>
          <p:nvPr/>
        </p:nvGrpSpPr>
        <p:grpSpPr>
          <a:xfrm>
            <a:off x="812971" y="2482024"/>
            <a:ext cx="1062654" cy="640126"/>
            <a:chOff x="812971" y="2482024"/>
            <a:chExt cx="1062654" cy="640126"/>
          </a:xfrm>
        </p:grpSpPr>
        <p:sp>
          <p:nvSpPr>
            <p:cNvPr id="1728" name="Google Shape;1728;p38"/>
            <p:cNvSpPr txBox="1"/>
            <p:nvPr/>
          </p:nvSpPr>
          <p:spPr>
            <a:xfrm>
              <a:off x="1177825" y="2482024"/>
              <a:ext cx="697800" cy="39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a:solidFill>
                    <a:schemeClr val="lt2"/>
                  </a:solidFill>
                  <a:latin typeface="Red Hat Text"/>
                  <a:ea typeface="Red Hat Text"/>
                  <a:cs typeface="Red Hat Text"/>
                  <a:sym typeface="Red Hat Text"/>
                </a:rPr>
                <a:t>56</a:t>
              </a:r>
              <a:endParaRPr sz="2000" i="0" u="none" strike="noStrike" cap="none">
                <a:solidFill>
                  <a:schemeClr val="lt2"/>
                </a:solidFill>
                <a:latin typeface="Red Hat Text"/>
                <a:ea typeface="Red Hat Text"/>
                <a:cs typeface="Red Hat Text"/>
                <a:sym typeface="Red Hat Text"/>
              </a:endParaRPr>
            </a:p>
          </p:txBody>
        </p:sp>
        <p:sp>
          <p:nvSpPr>
            <p:cNvPr id="1729" name="Google Shape;1729;p38"/>
            <p:cNvSpPr txBox="1"/>
            <p:nvPr/>
          </p:nvSpPr>
          <p:spPr>
            <a:xfrm>
              <a:off x="812971" y="2886950"/>
              <a:ext cx="1062600" cy="23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a:solidFill>
                    <a:schemeClr val="dk1"/>
                  </a:solidFill>
                  <a:latin typeface="Catamaran"/>
                  <a:ea typeface="Catamaran"/>
                  <a:cs typeface="Catamaran"/>
                  <a:sym typeface="Catamaran"/>
                </a:rPr>
                <a:t>Age: </a:t>
              </a:r>
              <a:r>
                <a:rPr lang="en">
                  <a:solidFill>
                    <a:schemeClr val="dk1"/>
                  </a:solidFill>
                  <a:latin typeface="Catamaran"/>
                  <a:ea typeface="Catamaran"/>
                  <a:cs typeface="Catamaran"/>
                  <a:sym typeface="Catamaran"/>
                </a:rPr>
                <a:t>1</a:t>
              </a:r>
              <a:r>
                <a:rPr lang="en" sz="1400" i="0" u="none" strike="noStrike" cap="none">
                  <a:solidFill>
                    <a:schemeClr val="dk1"/>
                  </a:solidFill>
                  <a:latin typeface="Catamaran"/>
                  <a:ea typeface="Catamaran"/>
                  <a:cs typeface="Catamaran"/>
                  <a:sym typeface="Catamaran"/>
                </a:rPr>
                <a:t>5-</a:t>
              </a:r>
              <a:r>
                <a:rPr lang="en">
                  <a:solidFill>
                    <a:schemeClr val="dk1"/>
                  </a:solidFill>
                  <a:latin typeface="Catamaran"/>
                  <a:ea typeface="Catamaran"/>
                  <a:cs typeface="Catamaran"/>
                  <a:sym typeface="Catamaran"/>
                </a:rPr>
                <a:t>2</a:t>
              </a:r>
              <a:r>
                <a:rPr lang="en" sz="1400" i="0" u="none" strike="noStrike" cap="none">
                  <a:solidFill>
                    <a:schemeClr val="dk1"/>
                  </a:solidFill>
                  <a:latin typeface="Catamaran"/>
                  <a:ea typeface="Catamaran"/>
                  <a:cs typeface="Catamaran"/>
                  <a:sym typeface="Catamaran"/>
                </a:rPr>
                <a:t>5</a:t>
              </a:r>
              <a:endParaRPr sz="1400" i="0" u="none" strike="noStrike" cap="none">
                <a:solidFill>
                  <a:schemeClr val="dk1"/>
                </a:solidFill>
                <a:latin typeface="Catamaran"/>
                <a:ea typeface="Catamaran"/>
                <a:cs typeface="Catamaran"/>
                <a:sym typeface="Catamaran"/>
              </a:endParaRPr>
            </a:p>
          </p:txBody>
        </p:sp>
      </p:grpSp>
      <p:grpSp>
        <p:nvGrpSpPr>
          <p:cNvPr id="1730" name="Google Shape;1730;p38"/>
          <p:cNvGrpSpPr/>
          <p:nvPr/>
        </p:nvGrpSpPr>
        <p:grpSpPr>
          <a:xfrm>
            <a:off x="2059906" y="2482024"/>
            <a:ext cx="1062666" cy="640126"/>
            <a:chOff x="2059906" y="2482024"/>
            <a:chExt cx="1062666" cy="640126"/>
          </a:xfrm>
        </p:grpSpPr>
        <p:sp>
          <p:nvSpPr>
            <p:cNvPr id="1731" name="Google Shape;1731;p38"/>
            <p:cNvSpPr txBox="1"/>
            <p:nvPr/>
          </p:nvSpPr>
          <p:spPr>
            <a:xfrm>
              <a:off x="2424773" y="2482024"/>
              <a:ext cx="697800" cy="39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a:solidFill>
                    <a:schemeClr val="lt2"/>
                  </a:solidFill>
                  <a:latin typeface="Red Hat Text"/>
                  <a:ea typeface="Red Hat Text"/>
                  <a:cs typeface="Red Hat Text"/>
                  <a:sym typeface="Red Hat Text"/>
                </a:rPr>
                <a:t>109</a:t>
              </a:r>
              <a:endParaRPr sz="2000" i="0" u="none" strike="noStrike" cap="none">
                <a:solidFill>
                  <a:schemeClr val="lt2"/>
                </a:solidFill>
                <a:latin typeface="Red Hat Text"/>
                <a:ea typeface="Red Hat Text"/>
                <a:cs typeface="Red Hat Text"/>
                <a:sym typeface="Red Hat Text"/>
              </a:endParaRPr>
            </a:p>
          </p:txBody>
        </p:sp>
        <p:sp>
          <p:nvSpPr>
            <p:cNvPr id="1732" name="Google Shape;1732;p38"/>
            <p:cNvSpPr txBox="1"/>
            <p:nvPr/>
          </p:nvSpPr>
          <p:spPr>
            <a:xfrm>
              <a:off x="2059906" y="2886950"/>
              <a:ext cx="1062600" cy="23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a:solidFill>
                    <a:schemeClr val="dk1"/>
                  </a:solidFill>
                  <a:latin typeface="Catamaran"/>
                  <a:ea typeface="Catamaran"/>
                  <a:cs typeface="Catamaran"/>
                  <a:sym typeface="Catamaran"/>
                </a:rPr>
                <a:t>Age: </a:t>
              </a:r>
              <a:r>
                <a:rPr lang="en">
                  <a:solidFill>
                    <a:schemeClr val="dk1"/>
                  </a:solidFill>
                  <a:latin typeface="Catamaran"/>
                  <a:ea typeface="Catamaran"/>
                  <a:cs typeface="Catamaran"/>
                  <a:sym typeface="Catamaran"/>
                </a:rPr>
                <a:t>60</a:t>
              </a:r>
              <a:r>
                <a:rPr lang="en" sz="1400" i="0" u="none" strike="noStrike" cap="none">
                  <a:solidFill>
                    <a:schemeClr val="dk1"/>
                  </a:solidFill>
                  <a:latin typeface="Catamaran"/>
                  <a:ea typeface="Catamaran"/>
                  <a:cs typeface="Catamaran"/>
                  <a:sym typeface="Catamaran"/>
                </a:rPr>
                <a:t>-</a:t>
              </a:r>
              <a:r>
                <a:rPr lang="en">
                  <a:solidFill>
                    <a:schemeClr val="dk1"/>
                  </a:solidFill>
                  <a:latin typeface="Catamaran"/>
                  <a:ea typeface="Catamaran"/>
                  <a:cs typeface="Catamaran"/>
                  <a:sym typeface="Catamaran"/>
                </a:rPr>
                <a:t>70</a:t>
              </a:r>
              <a:endParaRPr sz="1400" i="0" u="none" strike="noStrike" cap="none">
                <a:solidFill>
                  <a:schemeClr val="dk1"/>
                </a:solidFill>
                <a:latin typeface="Catamaran"/>
                <a:ea typeface="Catamaran"/>
                <a:cs typeface="Catamaran"/>
                <a:sym typeface="Catamaran"/>
              </a:endParaRPr>
            </a:p>
          </p:txBody>
        </p:sp>
      </p:grpSp>
      <p:grpSp>
        <p:nvGrpSpPr>
          <p:cNvPr id="1733" name="Google Shape;1733;p38"/>
          <p:cNvGrpSpPr/>
          <p:nvPr/>
        </p:nvGrpSpPr>
        <p:grpSpPr>
          <a:xfrm>
            <a:off x="3306846" y="2482024"/>
            <a:ext cx="1062675" cy="640126"/>
            <a:chOff x="3306846" y="2482024"/>
            <a:chExt cx="1062675" cy="640126"/>
          </a:xfrm>
        </p:grpSpPr>
        <p:sp>
          <p:nvSpPr>
            <p:cNvPr id="1734" name="Google Shape;1734;p38"/>
            <p:cNvSpPr txBox="1"/>
            <p:nvPr/>
          </p:nvSpPr>
          <p:spPr>
            <a:xfrm>
              <a:off x="3671720" y="2482024"/>
              <a:ext cx="697800" cy="39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a:solidFill>
                    <a:schemeClr val="lt2"/>
                  </a:solidFill>
                  <a:latin typeface="Red Hat Text"/>
                  <a:ea typeface="Red Hat Text"/>
                  <a:cs typeface="Red Hat Text"/>
                  <a:sym typeface="Red Hat Text"/>
                </a:rPr>
                <a:t>200</a:t>
              </a:r>
              <a:endParaRPr sz="2000" i="0" u="none" strike="noStrike" cap="none">
                <a:solidFill>
                  <a:schemeClr val="lt2"/>
                </a:solidFill>
                <a:latin typeface="Red Hat Text"/>
                <a:ea typeface="Red Hat Text"/>
                <a:cs typeface="Red Hat Text"/>
                <a:sym typeface="Red Hat Text"/>
              </a:endParaRPr>
            </a:p>
          </p:txBody>
        </p:sp>
        <p:sp>
          <p:nvSpPr>
            <p:cNvPr id="1735" name="Google Shape;1735;p38"/>
            <p:cNvSpPr txBox="1"/>
            <p:nvPr/>
          </p:nvSpPr>
          <p:spPr>
            <a:xfrm>
              <a:off x="3306846" y="2886950"/>
              <a:ext cx="1062600" cy="23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a:solidFill>
                    <a:schemeClr val="dk1"/>
                  </a:solidFill>
                  <a:latin typeface="Catamaran"/>
                  <a:ea typeface="Catamaran"/>
                  <a:cs typeface="Catamaran"/>
                  <a:sym typeface="Catamaran"/>
                </a:rPr>
                <a:t>Age: </a:t>
              </a:r>
              <a:r>
                <a:rPr lang="en">
                  <a:solidFill>
                    <a:schemeClr val="dk1"/>
                  </a:solidFill>
                  <a:latin typeface="Catamaran"/>
                  <a:ea typeface="Catamaran"/>
                  <a:cs typeface="Catamaran"/>
                  <a:sym typeface="Catamaran"/>
                </a:rPr>
                <a:t>70</a:t>
              </a:r>
              <a:r>
                <a:rPr lang="en" sz="1400" i="0" u="none" strike="noStrike" cap="none">
                  <a:solidFill>
                    <a:schemeClr val="dk1"/>
                  </a:solidFill>
                  <a:latin typeface="Catamaran"/>
                  <a:ea typeface="Catamaran"/>
                  <a:cs typeface="Catamaran"/>
                  <a:sym typeface="Catamaran"/>
                </a:rPr>
                <a:t>-</a:t>
              </a:r>
              <a:r>
                <a:rPr lang="en">
                  <a:solidFill>
                    <a:schemeClr val="dk1"/>
                  </a:solidFill>
                  <a:latin typeface="Catamaran"/>
                  <a:ea typeface="Catamaran"/>
                  <a:cs typeface="Catamaran"/>
                  <a:sym typeface="Catamaran"/>
                </a:rPr>
                <a:t>8</a:t>
              </a:r>
              <a:r>
                <a:rPr lang="en" sz="1400" i="0" u="none" strike="noStrike" cap="none">
                  <a:solidFill>
                    <a:schemeClr val="dk1"/>
                  </a:solidFill>
                  <a:latin typeface="Catamaran"/>
                  <a:ea typeface="Catamaran"/>
                  <a:cs typeface="Catamaran"/>
                  <a:sym typeface="Catamaran"/>
                </a:rPr>
                <a:t>0</a:t>
              </a:r>
              <a:endParaRPr sz="1400" i="0" u="none" strike="noStrike" cap="none">
                <a:solidFill>
                  <a:schemeClr val="dk1"/>
                </a:solidFill>
                <a:latin typeface="Catamaran"/>
                <a:ea typeface="Catamaran"/>
                <a:cs typeface="Catamaran"/>
                <a:sym typeface="Catamaran"/>
              </a:endParaRPr>
            </a:p>
          </p:txBody>
        </p:sp>
      </p:grpSp>
      <p:grpSp>
        <p:nvGrpSpPr>
          <p:cNvPr id="1736" name="Google Shape;1736;p38"/>
          <p:cNvGrpSpPr/>
          <p:nvPr/>
        </p:nvGrpSpPr>
        <p:grpSpPr>
          <a:xfrm>
            <a:off x="812971" y="2482017"/>
            <a:ext cx="285797" cy="366390"/>
            <a:chOff x="4905557" y="4285510"/>
            <a:chExt cx="285797" cy="366390"/>
          </a:xfrm>
        </p:grpSpPr>
        <p:sp>
          <p:nvSpPr>
            <p:cNvPr id="1737" name="Google Shape;1737;p38"/>
            <p:cNvSpPr/>
            <p:nvPr/>
          </p:nvSpPr>
          <p:spPr>
            <a:xfrm>
              <a:off x="4976632" y="4290727"/>
              <a:ext cx="148915" cy="57967"/>
            </a:xfrm>
            <a:custGeom>
              <a:avLst/>
              <a:gdLst/>
              <a:ahLst/>
              <a:cxnLst/>
              <a:rect l="l" t="t" r="r" b="b"/>
              <a:pathLst>
                <a:path w="5680" h="2211" extrusionOk="0">
                  <a:moveTo>
                    <a:pt x="2759" y="0"/>
                  </a:moveTo>
                  <a:cubicBezTo>
                    <a:pt x="1887" y="0"/>
                    <a:pt x="1085" y="144"/>
                    <a:pt x="439" y="392"/>
                  </a:cubicBezTo>
                  <a:cubicBezTo>
                    <a:pt x="185" y="486"/>
                    <a:pt x="15" y="729"/>
                    <a:pt x="11" y="1001"/>
                  </a:cubicBezTo>
                  <a:lnTo>
                    <a:pt x="1" y="2152"/>
                  </a:lnTo>
                  <a:lnTo>
                    <a:pt x="5665" y="2210"/>
                  </a:lnTo>
                  <a:lnTo>
                    <a:pt x="5679" y="1059"/>
                  </a:lnTo>
                  <a:cubicBezTo>
                    <a:pt x="5679" y="787"/>
                    <a:pt x="5513" y="541"/>
                    <a:pt x="5263" y="439"/>
                  </a:cubicBezTo>
                  <a:cubicBezTo>
                    <a:pt x="4600" y="175"/>
                    <a:pt x="3764" y="8"/>
                    <a:pt x="2855" y="1"/>
                  </a:cubicBezTo>
                  <a:cubicBezTo>
                    <a:pt x="2823" y="1"/>
                    <a:pt x="2791" y="0"/>
                    <a:pt x="27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8"/>
            <p:cNvSpPr/>
            <p:nvPr/>
          </p:nvSpPr>
          <p:spPr>
            <a:xfrm>
              <a:off x="4947478" y="4325020"/>
              <a:ext cx="206358" cy="102877"/>
            </a:xfrm>
            <a:custGeom>
              <a:avLst/>
              <a:gdLst/>
              <a:ahLst/>
              <a:cxnLst/>
              <a:rect l="l" t="t" r="r" b="b"/>
              <a:pathLst>
                <a:path w="7871" h="3924" extrusionOk="0">
                  <a:moveTo>
                    <a:pt x="3876" y="0"/>
                  </a:moveTo>
                  <a:cubicBezTo>
                    <a:pt x="1746" y="0"/>
                    <a:pt x="22" y="854"/>
                    <a:pt x="12" y="1924"/>
                  </a:cubicBezTo>
                  <a:cubicBezTo>
                    <a:pt x="1" y="3007"/>
                    <a:pt x="1750" y="3901"/>
                    <a:pt x="3916" y="3923"/>
                  </a:cubicBezTo>
                  <a:cubicBezTo>
                    <a:pt x="3943" y="3923"/>
                    <a:pt x="3969" y="3923"/>
                    <a:pt x="3996" y="3923"/>
                  </a:cubicBezTo>
                  <a:cubicBezTo>
                    <a:pt x="6125" y="3923"/>
                    <a:pt x="7849" y="3073"/>
                    <a:pt x="7860" y="2003"/>
                  </a:cubicBezTo>
                  <a:cubicBezTo>
                    <a:pt x="7871" y="920"/>
                    <a:pt x="6121" y="22"/>
                    <a:pt x="3956" y="1"/>
                  </a:cubicBezTo>
                  <a:cubicBezTo>
                    <a:pt x="3929" y="0"/>
                    <a:pt x="3902" y="0"/>
                    <a:pt x="3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8"/>
            <p:cNvSpPr/>
            <p:nvPr/>
          </p:nvSpPr>
          <p:spPr>
            <a:xfrm>
              <a:off x="4910748" y="4490242"/>
              <a:ext cx="274995" cy="156125"/>
            </a:xfrm>
            <a:custGeom>
              <a:avLst/>
              <a:gdLst/>
              <a:ahLst/>
              <a:cxnLst/>
              <a:rect l="l" t="t" r="r" b="b"/>
              <a:pathLst>
                <a:path w="10489" h="5955" extrusionOk="0">
                  <a:moveTo>
                    <a:pt x="3767" y="0"/>
                  </a:moveTo>
                  <a:lnTo>
                    <a:pt x="3756" y="1040"/>
                  </a:lnTo>
                  <a:cubicBezTo>
                    <a:pt x="3752" y="1329"/>
                    <a:pt x="3557" y="1583"/>
                    <a:pt x="3278" y="1659"/>
                  </a:cubicBezTo>
                  <a:lnTo>
                    <a:pt x="974" y="2315"/>
                  </a:lnTo>
                  <a:cubicBezTo>
                    <a:pt x="417" y="2470"/>
                    <a:pt x="29" y="2977"/>
                    <a:pt x="25" y="3557"/>
                  </a:cubicBezTo>
                  <a:lnTo>
                    <a:pt x="0" y="5849"/>
                  </a:lnTo>
                  <a:lnTo>
                    <a:pt x="10463" y="5954"/>
                  </a:lnTo>
                  <a:lnTo>
                    <a:pt x="10485" y="3665"/>
                  </a:lnTo>
                  <a:cubicBezTo>
                    <a:pt x="10489" y="3082"/>
                    <a:pt x="10112" y="2572"/>
                    <a:pt x="9558" y="2401"/>
                  </a:cubicBezTo>
                  <a:lnTo>
                    <a:pt x="7269" y="1702"/>
                  </a:lnTo>
                  <a:cubicBezTo>
                    <a:pt x="6990" y="1616"/>
                    <a:pt x="6802" y="1358"/>
                    <a:pt x="6805" y="1069"/>
                  </a:cubicBezTo>
                  <a:lnTo>
                    <a:pt x="6816" y="33"/>
                  </a:lnTo>
                  <a:lnTo>
                    <a:pt x="3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8"/>
            <p:cNvSpPr/>
            <p:nvPr/>
          </p:nvSpPr>
          <p:spPr>
            <a:xfrm>
              <a:off x="5009299" y="4490321"/>
              <a:ext cx="80173" cy="28997"/>
            </a:xfrm>
            <a:custGeom>
              <a:avLst/>
              <a:gdLst/>
              <a:ahLst/>
              <a:cxnLst/>
              <a:rect l="l" t="t" r="r" b="b"/>
              <a:pathLst>
                <a:path w="3058" h="1106" extrusionOk="0">
                  <a:moveTo>
                    <a:pt x="8" y="1"/>
                  </a:moveTo>
                  <a:lnTo>
                    <a:pt x="0" y="704"/>
                  </a:lnTo>
                  <a:cubicBezTo>
                    <a:pt x="483" y="972"/>
                    <a:pt x="1019" y="1106"/>
                    <a:pt x="1554" y="1106"/>
                  </a:cubicBezTo>
                  <a:cubicBezTo>
                    <a:pt x="2068" y="1106"/>
                    <a:pt x="2582" y="983"/>
                    <a:pt x="3050" y="736"/>
                  </a:cubicBezTo>
                  <a:lnTo>
                    <a:pt x="3057" y="30"/>
                  </a:lnTo>
                  <a:lnTo>
                    <a:pt x="8"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8"/>
            <p:cNvSpPr/>
            <p:nvPr/>
          </p:nvSpPr>
          <p:spPr>
            <a:xfrm>
              <a:off x="4952984" y="4347881"/>
              <a:ext cx="194403" cy="154342"/>
            </a:xfrm>
            <a:custGeom>
              <a:avLst/>
              <a:gdLst/>
              <a:ahLst/>
              <a:cxnLst/>
              <a:rect l="l" t="t" r="r" b="b"/>
              <a:pathLst>
                <a:path w="7415" h="5887" extrusionOk="0">
                  <a:moveTo>
                    <a:pt x="3662" y="1"/>
                  </a:moveTo>
                  <a:cubicBezTo>
                    <a:pt x="2370" y="1"/>
                    <a:pt x="1337" y="376"/>
                    <a:pt x="1330" y="849"/>
                  </a:cubicBezTo>
                  <a:lnTo>
                    <a:pt x="1319" y="1722"/>
                  </a:lnTo>
                  <a:cubicBezTo>
                    <a:pt x="1319" y="1961"/>
                    <a:pt x="1120" y="2153"/>
                    <a:pt x="881" y="2153"/>
                  </a:cubicBezTo>
                  <a:lnTo>
                    <a:pt x="551" y="2149"/>
                  </a:lnTo>
                  <a:cubicBezTo>
                    <a:pt x="549" y="2149"/>
                    <a:pt x="547" y="2149"/>
                    <a:pt x="545" y="2149"/>
                  </a:cubicBezTo>
                  <a:cubicBezTo>
                    <a:pt x="247" y="2149"/>
                    <a:pt x="4" y="2390"/>
                    <a:pt x="1" y="2689"/>
                  </a:cubicBezTo>
                  <a:cubicBezTo>
                    <a:pt x="1" y="2989"/>
                    <a:pt x="240" y="3236"/>
                    <a:pt x="540" y="3239"/>
                  </a:cubicBezTo>
                  <a:lnTo>
                    <a:pt x="881" y="3243"/>
                  </a:lnTo>
                  <a:cubicBezTo>
                    <a:pt x="975" y="4720"/>
                    <a:pt x="2196" y="5872"/>
                    <a:pt x="3677" y="5887"/>
                  </a:cubicBezTo>
                  <a:cubicBezTo>
                    <a:pt x="3686" y="5887"/>
                    <a:pt x="3696" y="5887"/>
                    <a:pt x="3705" y="5887"/>
                  </a:cubicBezTo>
                  <a:cubicBezTo>
                    <a:pt x="5170" y="5887"/>
                    <a:pt x="6398" y="4765"/>
                    <a:pt x="6523" y="3301"/>
                  </a:cubicBezTo>
                  <a:lnTo>
                    <a:pt x="6860" y="3304"/>
                  </a:lnTo>
                  <a:cubicBezTo>
                    <a:pt x="7161" y="3304"/>
                    <a:pt x="7407" y="3065"/>
                    <a:pt x="7411" y="2765"/>
                  </a:cubicBezTo>
                  <a:cubicBezTo>
                    <a:pt x="7414" y="2460"/>
                    <a:pt x="7172" y="2214"/>
                    <a:pt x="6871" y="2214"/>
                  </a:cubicBezTo>
                  <a:lnTo>
                    <a:pt x="6875" y="2214"/>
                  </a:lnTo>
                  <a:lnTo>
                    <a:pt x="6545" y="2211"/>
                  </a:lnTo>
                  <a:cubicBezTo>
                    <a:pt x="6306" y="2207"/>
                    <a:pt x="6111" y="2008"/>
                    <a:pt x="6114" y="1769"/>
                  </a:cubicBezTo>
                  <a:lnTo>
                    <a:pt x="6125" y="896"/>
                  </a:lnTo>
                  <a:cubicBezTo>
                    <a:pt x="6129" y="414"/>
                    <a:pt x="5060" y="12"/>
                    <a:pt x="3735" y="1"/>
                  </a:cubicBezTo>
                  <a:cubicBezTo>
                    <a:pt x="3710" y="1"/>
                    <a:pt x="3686" y="1"/>
                    <a:pt x="3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a:off x="4952145" y="4347881"/>
              <a:ext cx="161526" cy="154342"/>
            </a:xfrm>
            <a:custGeom>
              <a:avLst/>
              <a:gdLst/>
              <a:ahLst/>
              <a:cxnLst/>
              <a:rect l="l" t="t" r="r" b="b"/>
              <a:pathLst>
                <a:path w="6161" h="5887" extrusionOk="0">
                  <a:moveTo>
                    <a:pt x="3691" y="1"/>
                  </a:moveTo>
                  <a:cubicBezTo>
                    <a:pt x="2455" y="1"/>
                    <a:pt x="1458" y="347"/>
                    <a:pt x="1369" y="791"/>
                  </a:cubicBezTo>
                  <a:cubicBezTo>
                    <a:pt x="1362" y="809"/>
                    <a:pt x="1358" y="827"/>
                    <a:pt x="1358" y="849"/>
                  </a:cubicBezTo>
                  <a:lnTo>
                    <a:pt x="1351" y="1718"/>
                  </a:lnTo>
                  <a:cubicBezTo>
                    <a:pt x="1347" y="1961"/>
                    <a:pt x="1152" y="2153"/>
                    <a:pt x="909" y="2153"/>
                  </a:cubicBezTo>
                  <a:lnTo>
                    <a:pt x="616" y="2149"/>
                  </a:lnTo>
                  <a:cubicBezTo>
                    <a:pt x="613" y="2149"/>
                    <a:pt x="611" y="2149"/>
                    <a:pt x="608" y="2149"/>
                  </a:cubicBezTo>
                  <a:cubicBezTo>
                    <a:pt x="325" y="2149"/>
                    <a:pt x="69" y="2351"/>
                    <a:pt x="36" y="2631"/>
                  </a:cubicBezTo>
                  <a:cubicBezTo>
                    <a:pt x="0" y="2953"/>
                    <a:pt x="250" y="3236"/>
                    <a:pt x="572" y="3239"/>
                  </a:cubicBezTo>
                  <a:lnTo>
                    <a:pt x="909" y="3243"/>
                  </a:lnTo>
                  <a:cubicBezTo>
                    <a:pt x="1002" y="4748"/>
                    <a:pt x="2253" y="5887"/>
                    <a:pt x="3714" y="5887"/>
                  </a:cubicBezTo>
                  <a:cubicBezTo>
                    <a:pt x="3855" y="5887"/>
                    <a:pt x="3999" y="5876"/>
                    <a:pt x="4143" y="5854"/>
                  </a:cubicBezTo>
                  <a:cubicBezTo>
                    <a:pt x="2767" y="5626"/>
                    <a:pt x="1760" y="4427"/>
                    <a:pt x="1775" y="3033"/>
                  </a:cubicBezTo>
                  <a:lnTo>
                    <a:pt x="1782" y="1986"/>
                  </a:lnTo>
                  <a:cubicBezTo>
                    <a:pt x="1789" y="1331"/>
                    <a:pt x="2282" y="780"/>
                    <a:pt x="2934" y="700"/>
                  </a:cubicBezTo>
                  <a:cubicBezTo>
                    <a:pt x="3179" y="668"/>
                    <a:pt x="3429" y="653"/>
                    <a:pt x="3678" y="653"/>
                  </a:cubicBezTo>
                  <a:cubicBezTo>
                    <a:pt x="3705" y="653"/>
                    <a:pt x="3732" y="653"/>
                    <a:pt x="3760" y="653"/>
                  </a:cubicBezTo>
                  <a:cubicBezTo>
                    <a:pt x="5081" y="668"/>
                    <a:pt x="6150" y="1070"/>
                    <a:pt x="6146" y="1551"/>
                  </a:cubicBezTo>
                  <a:lnTo>
                    <a:pt x="6153" y="896"/>
                  </a:lnTo>
                  <a:cubicBezTo>
                    <a:pt x="6161" y="414"/>
                    <a:pt x="5092" y="12"/>
                    <a:pt x="3767" y="1"/>
                  </a:cubicBezTo>
                  <a:cubicBezTo>
                    <a:pt x="3741" y="1"/>
                    <a:pt x="3716" y="1"/>
                    <a:pt x="3691"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8"/>
            <p:cNvSpPr/>
            <p:nvPr/>
          </p:nvSpPr>
          <p:spPr>
            <a:xfrm>
              <a:off x="4910748" y="4544827"/>
              <a:ext cx="274995" cy="101540"/>
            </a:xfrm>
            <a:custGeom>
              <a:avLst/>
              <a:gdLst/>
              <a:ahLst/>
              <a:cxnLst/>
              <a:rect l="l" t="t" r="r" b="b"/>
              <a:pathLst>
                <a:path w="10489" h="3873" extrusionOk="0">
                  <a:moveTo>
                    <a:pt x="1789" y="1"/>
                  </a:moveTo>
                  <a:lnTo>
                    <a:pt x="974" y="233"/>
                  </a:lnTo>
                  <a:cubicBezTo>
                    <a:pt x="417" y="392"/>
                    <a:pt x="29" y="899"/>
                    <a:pt x="22" y="1478"/>
                  </a:cubicBezTo>
                  <a:lnTo>
                    <a:pt x="0" y="3767"/>
                  </a:lnTo>
                  <a:lnTo>
                    <a:pt x="10463" y="3872"/>
                  </a:lnTo>
                  <a:lnTo>
                    <a:pt x="10485" y="1583"/>
                  </a:lnTo>
                  <a:cubicBezTo>
                    <a:pt x="10489" y="1004"/>
                    <a:pt x="10112" y="490"/>
                    <a:pt x="9558" y="319"/>
                  </a:cubicBezTo>
                  <a:lnTo>
                    <a:pt x="8750" y="73"/>
                  </a:lnTo>
                  <a:cubicBezTo>
                    <a:pt x="8337" y="555"/>
                    <a:pt x="6871" y="2170"/>
                    <a:pt x="5241" y="2949"/>
                  </a:cubicBezTo>
                  <a:cubicBezTo>
                    <a:pt x="3625" y="2138"/>
                    <a:pt x="2195" y="490"/>
                    <a:pt x="1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8"/>
            <p:cNvSpPr/>
            <p:nvPr/>
          </p:nvSpPr>
          <p:spPr>
            <a:xfrm>
              <a:off x="4958490" y="4432800"/>
              <a:ext cx="17304" cy="17120"/>
            </a:xfrm>
            <a:custGeom>
              <a:avLst/>
              <a:gdLst/>
              <a:ahLst/>
              <a:cxnLst/>
              <a:rect l="l" t="t" r="r" b="b"/>
              <a:pathLst>
                <a:path w="660" h="653" extrusionOk="0">
                  <a:moveTo>
                    <a:pt x="327" y="0"/>
                  </a:moveTo>
                  <a:cubicBezTo>
                    <a:pt x="149" y="0"/>
                    <a:pt x="4" y="144"/>
                    <a:pt x="4" y="322"/>
                  </a:cubicBezTo>
                  <a:cubicBezTo>
                    <a:pt x="1" y="504"/>
                    <a:pt x="146" y="652"/>
                    <a:pt x="327" y="652"/>
                  </a:cubicBezTo>
                  <a:cubicBezTo>
                    <a:pt x="329" y="652"/>
                    <a:pt x="331" y="652"/>
                    <a:pt x="333" y="652"/>
                  </a:cubicBezTo>
                  <a:cubicBezTo>
                    <a:pt x="511" y="652"/>
                    <a:pt x="656" y="509"/>
                    <a:pt x="656" y="330"/>
                  </a:cubicBezTo>
                  <a:cubicBezTo>
                    <a:pt x="660" y="149"/>
                    <a:pt x="515" y="0"/>
                    <a:pt x="334" y="0"/>
                  </a:cubicBezTo>
                  <a:cubicBezTo>
                    <a:pt x="332" y="0"/>
                    <a:pt x="330" y="0"/>
                    <a:pt x="327" y="0"/>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8"/>
            <p:cNvSpPr/>
            <p:nvPr/>
          </p:nvSpPr>
          <p:spPr>
            <a:xfrm>
              <a:off x="5124184" y="4434399"/>
              <a:ext cx="17304" cy="17225"/>
            </a:xfrm>
            <a:custGeom>
              <a:avLst/>
              <a:gdLst/>
              <a:ahLst/>
              <a:cxnLst/>
              <a:rect l="l" t="t" r="r" b="b"/>
              <a:pathLst>
                <a:path w="660" h="657" extrusionOk="0">
                  <a:moveTo>
                    <a:pt x="334" y="1"/>
                  </a:moveTo>
                  <a:cubicBezTo>
                    <a:pt x="153" y="1"/>
                    <a:pt x="4" y="146"/>
                    <a:pt x="4" y="327"/>
                  </a:cubicBezTo>
                  <a:cubicBezTo>
                    <a:pt x="1" y="504"/>
                    <a:pt x="146" y="653"/>
                    <a:pt x="327" y="656"/>
                  </a:cubicBezTo>
                  <a:cubicBezTo>
                    <a:pt x="508" y="656"/>
                    <a:pt x="656" y="511"/>
                    <a:pt x="656" y="330"/>
                  </a:cubicBezTo>
                  <a:cubicBezTo>
                    <a:pt x="660" y="153"/>
                    <a:pt x="515" y="4"/>
                    <a:pt x="334" y="1"/>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a:off x="5020783" y="4485025"/>
              <a:ext cx="57285" cy="32877"/>
            </a:xfrm>
            <a:custGeom>
              <a:avLst/>
              <a:gdLst/>
              <a:ahLst/>
              <a:cxnLst/>
              <a:rect l="l" t="t" r="r" b="b"/>
              <a:pathLst>
                <a:path w="2185" h="1254" extrusionOk="0">
                  <a:moveTo>
                    <a:pt x="1098" y="0"/>
                  </a:moveTo>
                  <a:lnTo>
                    <a:pt x="1" y="424"/>
                  </a:lnTo>
                  <a:lnTo>
                    <a:pt x="624" y="1058"/>
                  </a:lnTo>
                  <a:cubicBezTo>
                    <a:pt x="752" y="1188"/>
                    <a:pt x="922" y="1253"/>
                    <a:pt x="1092" y="1253"/>
                  </a:cubicBezTo>
                  <a:cubicBezTo>
                    <a:pt x="1257" y="1253"/>
                    <a:pt x="1422" y="1192"/>
                    <a:pt x="1551" y="1068"/>
                  </a:cubicBezTo>
                  <a:lnTo>
                    <a:pt x="2185" y="446"/>
                  </a:lnTo>
                  <a:lnTo>
                    <a:pt x="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5010584" y="4405062"/>
              <a:ext cx="10802" cy="16386"/>
            </a:xfrm>
            <a:custGeom>
              <a:avLst/>
              <a:gdLst/>
              <a:ahLst/>
              <a:cxnLst/>
              <a:rect l="l" t="t" r="r" b="b"/>
              <a:pathLst>
                <a:path w="412" h="625" extrusionOk="0">
                  <a:moveTo>
                    <a:pt x="202" y="1"/>
                  </a:moveTo>
                  <a:cubicBezTo>
                    <a:pt x="93" y="1"/>
                    <a:pt x="2" y="90"/>
                    <a:pt x="2" y="200"/>
                  </a:cubicBezTo>
                  <a:lnTo>
                    <a:pt x="2" y="421"/>
                  </a:lnTo>
                  <a:cubicBezTo>
                    <a:pt x="0" y="556"/>
                    <a:pt x="104" y="625"/>
                    <a:pt x="207" y="625"/>
                  </a:cubicBezTo>
                  <a:cubicBezTo>
                    <a:pt x="308" y="625"/>
                    <a:pt x="410" y="559"/>
                    <a:pt x="411" y="424"/>
                  </a:cubicBezTo>
                  <a:lnTo>
                    <a:pt x="411" y="207"/>
                  </a:lnTo>
                  <a:cubicBezTo>
                    <a:pt x="411" y="91"/>
                    <a:pt x="321" y="1"/>
                    <a:pt x="209" y="1"/>
                  </a:cubicBezTo>
                  <a:cubicBezTo>
                    <a:pt x="206" y="1"/>
                    <a:pt x="20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5079143" y="4405717"/>
              <a:ext cx="10802" cy="16438"/>
            </a:xfrm>
            <a:custGeom>
              <a:avLst/>
              <a:gdLst/>
              <a:ahLst/>
              <a:cxnLst/>
              <a:rect l="l" t="t" r="r" b="b"/>
              <a:pathLst>
                <a:path w="412" h="627" extrusionOk="0">
                  <a:moveTo>
                    <a:pt x="208" y="1"/>
                  </a:moveTo>
                  <a:cubicBezTo>
                    <a:pt x="96" y="1"/>
                    <a:pt x="2" y="92"/>
                    <a:pt x="2" y="204"/>
                  </a:cubicBezTo>
                  <a:lnTo>
                    <a:pt x="2" y="421"/>
                  </a:lnTo>
                  <a:cubicBezTo>
                    <a:pt x="0" y="558"/>
                    <a:pt x="103" y="627"/>
                    <a:pt x="206" y="627"/>
                  </a:cubicBezTo>
                  <a:cubicBezTo>
                    <a:pt x="308" y="627"/>
                    <a:pt x="409" y="560"/>
                    <a:pt x="411" y="425"/>
                  </a:cubicBezTo>
                  <a:lnTo>
                    <a:pt x="411" y="207"/>
                  </a:lnTo>
                  <a:cubicBezTo>
                    <a:pt x="411" y="95"/>
                    <a:pt x="321"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5025082" y="4445096"/>
              <a:ext cx="49630" cy="16674"/>
            </a:xfrm>
            <a:custGeom>
              <a:avLst/>
              <a:gdLst/>
              <a:ahLst/>
              <a:cxnLst/>
              <a:rect l="l" t="t" r="r" b="b"/>
              <a:pathLst>
                <a:path w="1893" h="636" extrusionOk="0">
                  <a:moveTo>
                    <a:pt x="295" y="0"/>
                  </a:moveTo>
                  <a:cubicBezTo>
                    <a:pt x="137" y="0"/>
                    <a:pt x="1" y="203"/>
                    <a:pt x="148" y="353"/>
                  </a:cubicBezTo>
                  <a:cubicBezTo>
                    <a:pt x="322" y="527"/>
                    <a:pt x="619" y="632"/>
                    <a:pt x="941" y="636"/>
                  </a:cubicBezTo>
                  <a:cubicBezTo>
                    <a:pt x="947" y="636"/>
                    <a:pt x="952" y="636"/>
                    <a:pt x="958" y="636"/>
                  </a:cubicBezTo>
                  <a:cubicBezTo>
                    <a:pt x="1274" y="636"/>
                    <a:pt x="1567" y="535"/>
                    <a:pt x="1742" y="368"/>
                  </a:cubicBezTo>
                  <a:cubicBezTo>
                    <a:pt x="1893" y="222"/>
                    <a:pt x="1758" y="14"/>
                    <a:pt x="1599" y="14"/>
                  </a:cubicBezTo>
                  <a:cubicBezTo>
                    <a:pt x="1552" y="14"/>
                    <a:pt x="1504" y="32"/>
                    <a:pt x="1459" y="74"/>
                  </a:cubicBezTo>
                  <a:cubicBezTo>
                    <a:pt x="1383" y="147"/>
                    <a:pt x="1202" y="230"/>
                    <a:pt x="945" y="230"/>
                  </a:cubicBezTo>
                  <a:cubicBezTo>
                    <a:pt x="688" y="227"/>
                    <a:pt x="510" y="140"/>
                    <a:pt x="438" y="64"/>
                  </a:cubicBezTo>
                  <a:cubicBezTo>
                    <a:pt x="393" y="19"/>
                    <a:pt x="343"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4905557" y="4285510"/>
              <a:ext cx="285797" cy="366390"/>
            </a:xfrm>
            <a:custGeom>
              <a:avLst/>
              <a:gdLst/>
              <a:ahLst/>
              <a:cxnLst/>
              <a:rect l="l" t="t" r="r" b="b"/>
              <a:pathLst>
                <a:path w="10901" h="13975" extrusionOk="0">
                  <a:moveTo>
                    <a:pt x="5498" y="403"/>
                  </a:moveTo>
                  <a:cubicBezTo>
                    <a:pt x="5520" y="403"/>
                    <a:pt x="5543" y="403"/>
                    <a:pt x="5566" y="403"/>
                  </a:cubicBezTo>
                  <a:cubicBezTo>
                    <a:pt x="6420" y="414"/>
                    <a:pt x="7228" y="559"/>
                    <a:pt x="7894" y="830"/>
                  </a:cubicBezTo>
                  <a:cubicBezTo>
                    <a:pt x="8072" y="899"/>
                    <a:pt x="8188" y="1066"/>
                    <a:pt x="8184" y="1254"/>
                  </a:cubicBezTo>
                  <a:lnTo>
                    <a:pt x="8180" y="1815"/>
                  </a:lnTo>
                  <a:cubicBezTo>
                    <a:pt x="7474" y="1504"/>
                    <a:pt x="6561" y="1316"/>
                    <a:pt x="5555" y="1305"/>
                  </a:cubicBezTo>
                  <a:cubicBezTo>
                    <a:pt x="5524" y="1304"/>
                    <a:pt x="5494" y="1304"/>
                    <a:pt x="5464" y="1304"/>
                  </a:cubicBezTo>
                  <a:cubicBezTo>
                    <a:pt x="4489" y="1304"/>
                    <a:pt x="3610" y="1473"/>
                    <a:pt x="2918" y="1761"/>
                  </a:cubicBezTo>
                  <a:lnTo>
                    <a:pt x="2925" y="1203"/>
                  </a:lnTo>
                  <a:cubicBezTo>
                    <a:pt x="2929" y="1015"/>
                    <a:pt x="3048" y="848"/>
                    <a:pt x="3222" y="783"/>
                  </a:cubicBezTo>
                  <a:cubicBezTo>
                    <a:pt x="3882" y="533"/>
                    <a:pt x="4665" y="403"/>
                    <a:pt x="5498" y="403"/>
                  </a:cubicBezTo>
                  <a:close/>
                  <a:moveTo>
                    <a:pt x="2348" y="5820"/>
                  </a:moveTo>
                  <a:cubicBezTo>
                    <a:pt x="2411" y="5820"/>
                    <a:pt x="2471" y="5870"/>
                    <a:pt x="2469" y="5944"/>
                  </a:cubicBezTo>
                  <a:cubicBezTo>
                    <a:pt x="2469" y="6013"/>
                    <a:pt x="2415" y="6067"/>
                    <a:pt x="2346" y="6067"/>
                  </a:cubicBezTo>
                  <a:cubicBezTo>
                    <a:pt x="2237" y="6067"/>
                    <a:pt x="2183" y="5933"/>
                    <a:pt x="2262" y="5857"/>
                  </a:cubicBezTo>
                  <a:cubicBezTo>
                    <a:pt x="2287" y="5832"/>
                    <a:pt x="2318" y="5820"/>
                    <a:pt x="2348" y="5820"/>
                  </a:cubicBezTo>
                  <a:close/>
                  <a:moveTo>
                    <a:pt x="8665" y="5884"/>
                  </a:moveTo>
                  <a:cubicBezTo>
                    <a:pt x="8729" y="5884"/>
                    <a:pt x="8791" y="5935"/>
                    <a:pt x="8789" y="6009"/>
                  </a:cubicBezTo>
                  <a:cubicBezTo>
                    <a:pt x="8789" y="6078"/>
                    <a:pt x="8735" y="6132"/>
                    <a:pt x="8666" y="6132"/>
                  </a:cubicBezTo>
                  <a:cubicBezTo>
                    <a:pt x="8557" y="6129"/>
                    <a:pt x="8503" y="5995"/>
                    <a:pt x="8582" y="5919"/>
                  </a:cubicBezTo>
                  <a:cubicBezTo>
                    <a:pt x="8606" y="5895"/>
                    <a:pt x="8636" y="5884"/>
                    <a:pt x="8665" y="5884"/>
                  </a:cubicBezTo>
                  <a:close/>
                  <a:moveTo>
                    <a:pt x="5473" y="1714"/>
                  </a:moveTo>
                  <a:cubicBezTo>
                    <a:pt x="5500" y="1714"/>
                    <a:pt x="5527" y="1714"/>
                    <a:pt x="5555" y="1714"/>
                  </a:cubicBezTo>
                  <a:cubicBezTo>
                    <a:pt x="7572" y="1732"/>
                    <a:pt x="9267" y="2554"/>
                    <a:pt x="9256" y="3507"/>
                  </a:cubicBezTo>
                  <a:cubicBezTo>
                    <a:pt x="9252" y="3891"/>
                    <a:pt x="8974" y="4191"/>
                    <a:pt x="8720" y="4387"/>
                  </a:cubicBezTo>
                  <a:lnTo>
                    <a:pt x="8361" y="4383"/>
                  </a:lnTo>
                  <a:cubicBezTo>
                    <a:pt x="8235" y="4383"/>
                    <a:pt x="8130" y="4278"/>
                    <a:pt x="8133" y="4151"/>
                  </a:cubicBezTo>
                  <a:lnTo>
                    <a:pt x="8141" y="3279"/>
                  </a:lnTo>
                  <a:cubicBezTo>
                    <a:pt x="8141" y="3097"/>
                    <a:pt x="8050" y="2826"/>
                    <a:pt x="7601" y="2590"/>
                  </a:cubicBezTo>
                  <a:cubicBezTo>
                    <a:pt x="7566" y="2572"/>
                    <a:pt x="7532" y="2564"/>
                    <a:pt x="7500" y="2564"/>
                  </a:cubicBezTo>
                  <a:cubicBezTo>
                    <a:pt x="7313" y="2564"/>
                    <a:pt x="7205" y="2844"/>
                    <a:pt x="7409" y="2953"/>
                  </a:cubicBezTo>
                  <a:cubicBezTo>
                    <a:pt x="7612" y="3061"/>
                    <a:pt x="7735" y="3177"/>
                    <a:pt x="7731" y="3275"/>
                  </a:cubicBezTo>
                  <a:lnTo>
                    <a:pt x="7724" y="4148"/>
                  </a:lnTo>
                  <a:cubicBezTo>
                    <a:pt x="7720" y="4503"/>
                    <a:pt x="8003" y="4789"/>
                    <a:pt x="8358" y="4796"/>
                  </a:cubicBezTo>
                  <a:lnTo>
                    <a:pt x="8684" y="4796"/>
                  </a:lnTo>
                  <a:cubicBezTo>
                    <a:pt x="8887" y="4800"/>
                    <a:pt x="9042" y="4977"/>
                    <a:pt x="9021" y="5176"/>
                  </a:cubicBezTo>
                  <a:cubicBezTo>
                    <a:pt x="9003" y="5350"/>
                    <a:pt x="8840" y="5481"/>
                    <a:pt x="8648" y="5481"/>
                  </a:cubicBezTo>
                  <a:lnTo>
                    <a:pt x="8557" y="5481"/>
                  </a:lnTo>
                  <a:lnTo>
                    <a:pt x="8557" y="5466"/>
                  </a:lnTo>
                  <a:cubicBezTo>
                    <a:pt x="8557" y="5354"/>
                    <a:pt x="8466" y="5263"/>
                    <a:pt x="8354" y="5263"/>
                  </a:cubicBezTo>
                  <a:cubicBezTo>
                    <a:pt x="8352" y="5263"/>
                    <a:pt x="8350" y="5263"/>
                    <a:pt x="8348" y="5263"/>
                  </a:cubicBezTo>
                  <a:cubicBezTo>
                    <a:pt x="8238" y="5263"/>
                    <a:pt x="8148" y="5352"/>
                    <a:pt x="8148" y="5462"/>
                  </a:cubicBezTo>
                  <a:cubicBezTo>
                    <a:pt x="8137" y="6495"/>
                    <a:pt x="7521" y="7422"/>
                    <a:pt x="6580" y="7835"/>
                  </a:cubicBezTo>
                  <a:lnTo>
                    <a:pt x="6576" y="7835"/>
                  </a:lnTo>
                  <a:lnTo>
                    <a:pt x="5696" y="7472"/>
                  </a:lnTo>
                  <a:lnTo>
                    <a:pt x="5696" y="7393"/>
                  </a:lnTo>
                  <a:cubicBezTo>
                    <a:pt x="5698" y="7256"/>
                    <a:pt x="5595" y="7187"/>
                    <a:pt x="5492" y="7187"/>
                  </a:cubicBezTo>
                  <a:cubicBezTo>
                    <a:pt x="5391" y="7187"/>
                    <a:pt x="5290" y="7254"/>
                    <a:pt x="5290" y="7389"/>
                  </a:cubicBezTo>
                  <a:lnTo>
                    <a:pt x="5290" y="7469"/>
                  </a:lnTo>
                  <a:lnTo>
                    <a:pt x="4403" y="7813"/>
                  </a:lnTo>
                  <a:cubicBezTo>
                    <a:pt x="3465" y="7378"/>
                    <a:pt x="2871" y="6437"/>
                    <a:pt x="2885" y="5404"/>
                  </a:cubicBezTo>
                  <a:cubicBezTo>
                    <a:pt x="2885" y="5268"/>
                    <a:pt x="2783" y="5199"/>
                    <a:pt x="2680" y="5199"/>
                  </a:cubicBezTo>
                  <a:cubicBezTo>
                    <a:pt x="2579" y="5199"/>
                    <a:pt x="2478" y="5266"/>
                    <a:pt x="2476" y="5401"/>
                  </a:cubicBezTo>
                  <a:lnTo>
                    <a:pt x="2476" y="5415"/>
                  </a:lnTo>
                  <a:lnTo>
                    <a:pt x="2353" y="5415"/>
                  </a:lnTo>
                  <a:cubicBezTo>
                    <a:pt x="2150" y="5412"/>
                    <a:pt x="1994" y="5234"/>
                    <a:pt x="2020" y="5035"/>
                  </a:cubicBezTo>
                  <a:cubicBezTo>
                    <a:pt x="2038" y="4867"/>
                    <a:pt x="2197" y="4734"/>
                    <a:pt x="2385" y="4734"/>
                  </a:cubicBezTo>
                  <a:cubicBezTo>
                    <a:pt x="2388" y="4734"/>
                    <a:pt x="2390" y="4734"/>
                    <a:pt x="2393" y="4734"/>
                  </a:cubicBezTo>
                  <a:lnTo>
                    <a:pt x="2686" y="4734"/>
                  </a:lnTo>
                  <a:cubicBezTo>
                    <a:pt x="2688" y="4734"/>
                    <a:pt x="2691" y="4734"/>
                    <a:pt x="2693" y="4734"/>
                  </a:cubicBezTo>
                  <a:cubicBezTo>
                    <a:pt x="3045" y="4734"/>
                    <a:pt x="3331" y="4453"/>
                    <a:pt x="3335" y="4101"/>
                  </a:cubicBezTo>
                  <a:lnTo>
                    <a:pt x="3342" y="3231"/>
                  </a:lnTo>
                  <a:cubicBezTo>
                    <a:pt x="3342" y="3130"/>
                    <a:pt x="3494" y="2960"/>
                    <a:pt x="3914" y="2811"/>
                  </a:cubicBezTo>
                  <a:cubicBezTo>
                    <a:pt x="4339" y="2663"/>
                    <a:pt x="4899" y="2583"/>
                    <a:pt x="5503" y="2583"/>
                  </a:cubicBezTo>
                  <a:cubicBezTo>
                    <a:pt x="5517" y="2583"/>
                    <a:pt x="5530" y="2583"/>
                    <a:pt x="5544" y="2583"/>
                  </a:cubicBezTo>
                  <a:cubicBezTo>
                    <a:pt x="5899" y="2587"/>
                    <a:pt x="6250" y="2619"/>
                    <a:pt x="6598" y="2688"/>
                  </a:cubicBezTo>
                  <a:cubicBezTo>
                    <a:pt x="6613" y="2691"/>
                    <a:pt x="6629" y="2693"/>
                    <a:pt x="6643" y="2693"/>
                  </a:cubicBezTo>
                  <a:cubicBezTo>
                    <a:pt x="6870" y="2693"/>
                    <a:pt x="6926" y="2337"/>
                    <a:pt x="6674" y="2286"/>
                  </a:cubicBezTo>
                  <a:cubicBezTo>
                    <a:pt x="6304" y="2217"/>
                    <a:pt x="5928" y="2178"/>
                    <a:pt x="5547" y="2178"/>
                  </a:cubicBezTo>
                  <a:cubicBezTo>
                    <a:pt x="5522" y="2177"/>
                    <a:pt x="5496" y="2177"/>
                    <a:pt x="5471" y="2177"/>
                  </a:cubicBezTo>
                  <a:cubicBezTo>
                    <a:pt x="4837" y="2177"/>
                    <a:pt x="4240" y="2264"/>
                    <a:pt x="3784" y="2427"/>
                  </a:cubicBezTo>
                  <a:cubicBezTo>
                    <a:pt x="3088" y="2670"/>
                    <a:pt x="2940" y="2996"/>
                    <a:pt x="2940" y="3224"/>
                  </a:cubicBezTo>
                  <a:lnTo>
                    <a:pt x="2929" y="4097"/>
                  </a:lnTo>
                  <a:cubicBezTo>
                    <a:pt x="2929" y="4227"/>
                    <a:pt x="2824" y="4329"/>
                    <a:pt x="2697" y="4329"/>
                  </a:cubicBezTo>
                  <a:lnTo>
                    <a:pt x="2335" y="4325"/>
                  </a:lnTo>
                  <a:cubicBezTo>
                    <a:pt x="2085" y="4122"/>
                    <a:pt x="1813" y="3815"/>
                    <a:pt x="1817" y="3434"/>
                  </a:cubicBezTo>
                  <a:cubicBezTo>
                    <a:pt x="1828" y="2495"/>
                    <a:pt x="3492" y="1714"/>
                    <a:pt x="5473" y="1714"/>
                  </a:cubicBezTo>
                  <a:close/>
                  <a:moveTo>
                    <a:pt x="5489" y="7831"/>
                  </a:moveTo>
                  <a:lnTo>
                    <a:pt x="6214" y="8128"/>
                  </a:lnTo>
                  <a:lnTo>
                    <a:pt x="5801" y="8534"/>
                  </a:lnTo>
                  <a:cubicBezTo>
                    <a:pt x="5713" y="8618"/>
                    <a:pt x="5599" y="8660"/>
                    <a:pt x="5484" y="8660"/>
                  </a:cubicBezTo>
                  <a:cubicBezTo>
                    <a:pt x="5368" y="8660"/>
                    <a:pt x="5251" y="8616"/>
                    <a:pt x="5163" y="8526"/>
                  </a:cubicBezTo>
                  <a:lnTo>
                    <a:pt x="4758" y="8114"/>
                  </a:lnTo>
                  <a:lnTo>
                    <a:pt x="5489" y="7831"/>
                  </a:lnTo>
                  <a:close/>
                  <a:moveTo>
                    <a:pt x="5505" y="1"/>
                  </a:moveTo>
                  <a:cubicBezTo>
                    <a:pt x="4624" y="1"/>
                    <a:pt x="3791" y="138"/>
                    <a:pt x="3085" y="407"/>
                  </a:cubicBezTo>
                  <a:cubicBezTo>
                    <a:pt x="2751" y="530"/>
                    <a:pt x="2527" y="848"/>
                    <a:pt x="2523" y="1203"/>
                  </a:cubicBezTo>
                  <a:lnTo>
                    <a:pt x="2516" y="1964"/>
                  </a:lnTo>
                  <a:cubicBezTo>
                    <a:pt x="1832" y="2341"/>
                    <a:pt x="1419" y="2855"/>
                    <a:pt x="1411" y="3434"/>
                  </a:cubicBezTo>
                  <a:cubicBezTo>
                    <a:pt x="1408" y="3807"/>
                    <a:pt x="1578" y="4169"/>
                    <a:pt x="1911" y="4492"/>
                  </a:cubicBezTo>
                  <a:cubicBezTo>
                    <a:pt x="1748" y="4611"/>
                    <a:pt x="1643" y="4792"/>
                    <a:pt x="1618" y="4992"/>
                  </a:cubicBezTo>
                  <a:cubicBezTo>
                    <a:pt x="1589" y="5252"/>
                    <a:pt x="1698" y="5509"/>
                    <a:pt x="1904" y="5669"/>
                  </a:cubicBezTo>
                  <a:cubicBezTo>
                    <a:pt x="1666" y="6052"/>
                    <a:pt x="1974" y="6484"/>
                    <a:pt x="2352" y="6484"/>
                  </a:cubicBezTo>
                  <a:cubicBezTo>
                    <a:pt x="2446" y="6484"/>
                    <a:pt x="2544" y="6457"/>
                    <a:pt x="2639" y="6397"/>
                  </a:cubicBezTo>
                  <a:cubicBezTo>
                    <a:pt x="2907" y="7208"/>
                    <a:pt x="3505" y="7867"/>
                    <a:pt x="4287" y="8211"/>
                  </a:cubicBezTo>
                  <a:lnTo>
                    <a:pt x="4881" y="8816"/>
                  </a:lnTo>
                  <a:cubicBezTo>
                    <a:pt x="5048" y="8987"/>
                    <a:pt x="5271" y="9073"/>
                    <a:pt x="5494" y="9073"/>
                  </a:cubicBezTo>
                  <a:cubicBezTo>
                    <a:pt x="5710" y="9073"/>
                    <a:pt x="5927" y="8993"/>
                    <a:pt x="6094" y="8831"/>
                  </a:cubicBezTo>
                  <a:lnTo>
                    <a:pt x="6699" y="8237"/>
                  </a:lnTo>
                  <a:cubicBezTo>
                    <a:pt x="6739" y="8219"/>
                    <a:pt x="6775" y="8200"/>
                    <a:pt x="6815" y="8182"/>
                  </a:cubicBezTo>
                  <a:lnTo>
                    <a:pt x="6815" y="8182"/>
                  </a:lnTo>
                  <a:lnTo>
                    <a:pt x="6808" y="8881"/>
                  </a:lnTo>
                  <a:cubicBezTo>
                    <a:pt x="6804" y="9262"/>
                    <a:pt x="7050" y="9598"/>
                    <a:pt x="7416" y="9711"/>
                  </a:cubicBezTo>
                  <a:lnTo>
                    <a:pt x="8615" y="10080"/>
                  </a:lnTo>
                  <a:cubicBezTo>
                    <a:pt x="8148" y="10598"/>
                    <a:pt x="6862" y="11931"/>
                    <a:pt x="5446" y="12619"/>
                  </a:cubicBezTo>
                  <a:cubicBezTo>
                    <a:pt x="4052" y="11905"/>
                    <a:pt x="2791" y="10544"/>
                    <a:pt x="2331" y="10015"/>
                  </a:cubicBezTo>
                  <a:lnTo>
                    <a:pt x="3541" y="9674"/>
                  </a:lnTo>
                  <a:cubicBezTo>
                    <a:pt x="3903" y="9569"/>
                    <a:pt x="4157" y="9236"/>
                    <a:pt x="4164" y="8860"/>
                  </a:cubicBezTo>
                  <a:lnTo>
                    <a:pt x="4164" y="8693"/>
                  </a:lnTo>
                  <a:cubicBezTo>
                    <a:pt x="4164" y="8556"/>
                    <a:pt x="4061" y="8487"/>
                    <a:pt x="3959" y="8487"/>
                  </a:cubicBezTo>
                  <a:cubicBezTo>
                    <a:pt x="3857" y="8487"/>
                    <a:pt x="3756" y="8554"/>
                    <a:pt x="3755" y="8689"/>
                  </a:cubicBezTo>
                  <a:lnTo>
                    <a:pt x="3755" y="8852"/>
                  </a:lnTo>
                  <a:cubicBezTo>
                    <a:pt x="3751" y="9055"/>
                    <a:pt x="3621" y="9229"/>
                    <a:pt x="3429" y="9283"/>
                  </a:cubicBezTo>
                  <a:lnTo>
                    <a:pt x="1125" y="9935"/>
                  </a:lnTo>
                  <a:cubicBezTo>
                    <a:pt x="481" y="10120"/>
                    <a:pt x="35" y="10703"/>
                    <a:pt x="24" y="11373"/>
                  </a:cubicBezTo>
                  <a:lnTo>
                    <a:pt x="3" y="13666"/>
                  </a:lnTo>
                  <a:cubicBezTo>
                    <a:pt x="1" y="13802"/>
                    <a:pt x="103" y="13871"/>
                    <a:pt x="206" y="13871"/>
                  </a:cubicBezTo>
                  <a:cubicBezTo>
                    <a:pt x="307" y="13871"/>
                    <a:pt x="408" y="13804"/>
                    <a:pt x="408" y="13669"/>
                  </a:cubicBezTo>
                  <a:lnTo>
                    <a:pt x="434" y="11377"/>
                  </a:lnTo>
                  <a:cubicBezTo>
                    <a:pt x="441" y="10888"/>
                    <a:pt x="767" y="10464"/>
                    <a:pt x="1234" y="10326"/>
                  </a:cubicBezTo>
                  <a:lnTo>
                    <a:pt x="1900" y="10138"/>
                  </a:lnTo>
                  <a:cubicBezTo>
                    <a:pt x="2234" y="10544"/>
                    <a:pt x="3682" y="12210"/>
                    <a:pt x="5355" y="13032"/>
                  </a:cubicBezTo>
                  <a:cubicBezTo>
                    <a:pt x="5383" y="13044"/>
                    <a:pt x="5412" y="13051"/>
                    <a:pt x="5442" y="13051"/>
                  </a:cubicBezTo>
                  <a:cubicBezTo>
                    <a:pt x="5472" y="13051"/>
                    <a:pt x="5502" y="13044"/>
                    <a:pt x="5529" y="13032"/>
                  </a:cubicBezTo>
                  <a:cubicBezTo>
                    <a:pt x="7217" y="12246"/>
                    <a:pt x="8698" y="10609"/>
                    <a:pt x="9046" y="10210"/>
                  </a:cubicBezTo>
                  <a:lnTo>
                    <a:pt x="9705" y="10410"/>
                  </a:lnTo>
                  <a:cubicBezTo>
                    <a:pt x="10172" y="10555"/>
                    <a:pt x="10487" y="10989"/>
                    <a:pt x="10484" y="11478"/>
                  </a:cubicBezTo>
                  <a:lnTo>
                    <a:pt x="10462" y="13767"/>
                  </a:lnTo>
                  <a:cubicBezTo>
                    <a:pt x="10460" y="13905"/>
                    <a:pt x="10564" y="13974"/>
                    <a:pt x="10668" y="13974"/>
                  </a:cubicBezTo>
                  <a:cubicBezTo>
                    <a:pt x="10769" y="13974"/>
                    <a:pt x="10870" y="13908"/>
                    <a:pt x="10871" y="13774"/>
                  </a:cubicBezTo>
                  <a:lnTo>
                    <a:pt x="10893" y="11482"/>
                  </a:lnTo>
                  <a:cubicBezTo>
                    <a:pt x="10900" y="10808"/>
                    <a:pt x="10462" y="10210"/>
                    <a:pt x="9817" y="10015"/>
                  </a:cubicBezTo>
                  <a:lnTo>
                    <a:pt x="7528" y="9316"/>
                  </a:lnTo>
                  <a:cubicBezTo>
                    <a:pt x="7340" y="9258"/>
                    <a:pt x="7210" y="9081"/>
                    <a:pt x="7213" y="8881"/>
                  </a:cubicBezTo>
                  <a:lnTo>
                    <a:pt x="7221" y="7947"/>
                  </a:lnTo>
                  <a:cubicBezTo>
                    <a:pt x="7757" y="7585"/>
                    <a:pt x="8162" y="7060"/>
                    <a:pt x="8380" y="6451"/>
                  </a:cubicBezTo>
                  <a:cubicBezTo>
                    <a:pt x="8477" y="6516"/>
                    <a:pt x="8578" y="6544"/>
                    <a:pt x="8674" y="6544"/>
                  </a:cubicBezTo>
                  <a:cubicBezTo>
                    <a:pt x="9050" y="6544"/>
                    <a:pt x="9361" y="6116"/>
                    <a:pt x="9122" y="5730"/>
                  </a:cubicBezTo>
                  <a:cubicBezTo>
                    <a:pt x="9292" y="5611"/>
                    <a:pt x="9401" y="5426"/>
                    <a:pt x="9426" y="5220"/>
                  </a:cubicBezTo>
                  <a:cubicBezTo>
                    <a:pt x="9455" y="4966"/>
                    <a:pt x="9350" y="4716"/>
                    <a:pt x="9155" y="4557"/>
                  </a:cubicBezTo>
                  <a:cubicBezTo>
                    <a:pt x="9484" y="4242"/>
                    <a:pt x="9662" y="3887"/>
                    <a:pt x="9665" y="3514"/>
                  </a:cubicBezTo>
                  <a:cubicBezTo>
                    <a:pt x="9673" y="2938"/>
                    <a:pt x="9267" y="2417"/>
                    <a:pt x="8590" y="2022"/>
                  </a:cubicBezTo>
                  <a:lnTo>
                    <a:pt x="8597" y="1261"/>
                  </a:lnTo>
                  <a:cubicBezTo>
                    <a:pt x="8601" y="906"/>
                    <a:pt x="8387" y="584"/>
                    <a:pt x="8054" y="454"/>
                  </a:cubicBezTo>
                  <a:cubicBezTo>
                    <a:pt x="7340" y="167"/>
                    <a:pt x="6482" y="8"/>
                    <a:pt x="5573" y="1"/>
                  </a:cubicBezTo>
                  <a:cubicBezTo>
                    <a:pt x="5550" y="1"/>
                    <a:pt x="5527" y="1"/>
                    <a:pt x="5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5003217" y="4387784"/>
              <a:ext cx="24041" cy="10854"/>
            </a:xfrm>
            <a:custGeom>
              <a:avLst/>
              <a:gdLst/>
              <a:ahLst/>
              <a:cxnLst/>
              <a:rect l="l" t="t" r="r" b="b"/>
              <a:pathLst>
                <a:path w="917" h="414" extrusionOk="0">
                  <a:moveTo>
                    <a:pt x="280" y="0"/>
                  </a:moveTo>
                  <a:cubicBezTo>
                    <a:pt x="8" y="0"/>
                    <a:pt x="1" y="406"/>
                    <a:pt x="272" y="410"/>
                  </a:cubicBezTo>
                  <a:lnTo>
                    <a:pt x="711" y="413"/>
                  </a:lnTo>
                  <a:cubicBezTo>
                    <a:pt x="823" y="413"/>
                    <a:pt x="913" y="326"/>
                    <a:pt x="917" y="214"/>
                  </a:cubicBezTo>
                  <a:cubicBezTo>
                    <a:pt x="917" y="98"/>
                    <a:pt x="826" y="8"/>
                    <a:pt x="714" y="8"/>
                  </a:cubicBezTo>
                  <a:lnTo>
                    <a:pt x="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5071907" y="4388545"/>
              <a:ext cx="25719" cy="10854"/>
            </a:xfrm>
            <a:custGeom>
              <a:avLst/>
              <a:gdLst/>
              <a:ahLst/>
              <a:cxnLst/>
              <a:rect l="l" t="t" r="r" b="b"/>
              <a:pathLst>
                <a:path w="981" h="414" extrusionOk="0">
                  <a:moveTo>
                    <a:pt x="271" y="0"/>
                  </a:moveTo>
                  <a:cubicBezTo>
                    <a:pt x="3" y="0"/>
                    <a:pt x="0" y="406"/>
                    <a:pt x="271" y="406"/>
                  </a:cubicBezTo>
                  <a:lnTo>
                    <a:pt x="705" y="413"/>
                  </a:lnTo>
                  <a:cubicBezTo>
                    <a:pt x="977" y="413"/>
                    <a:pt x="981" y="8"/>
                    <a:pt x="709" y="4"/>
                  </a:cubicBezTo>
                  <a:lnTo>
                    <a:pt x="274" y="0"/>
                  </a:lnTo>
                  <a:cubicBezTo>
                    <a:pt x="273" y="0"/>
                    <a:pt x="272"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3" name="Google Shape;1753;p38"/>
          <p:cNvGrpSpPr/>
          <p:nvPr/>
        </p:nvGrpSpPr>
        <p:grpSpPr>
          <a:xfrm>
            <a:off x="2086442" y="2483355"/>
            <a:ext cx="273684" cy="365052"/>
            <a:chOff x="5811555" y="2894750"/>
            <a:chExt cx="273684" cy="365052"/>
          </a:xfrm>
        </p:grpSpPr>
        <p:sp>
          <p:nvSpPr>
            <p:cNvPr id="1754" name="Google Shape;1754;p38"/>
            <p:cNvSpPr/>
            <p:nvPr/>
          </p:nvSpPr>
          <p:spPr>
            <a:xfrm>
              <a:off x="5817165" y="3157004"/>
              <a:ext cx="262830" cy="97450"/>
            </a:xfrm>
            <a:custGeom>
              <a:avLst/>
              <a:gdLst/>
              <a:ahLst/>
              <a:cxnLst/>
              <a:rect l="l" t="t" r="r" b="b"/>
              <a:pathLst>
                <a:path w="10025" h="3717" extrusionOk="0">
                  <a:moveTo>
                    <a:pt x="3118" y="1"/>
                  </a:moveTo>
                  <a:lnTo>
                    <a:pt x="873" y="794"/>
                  </a:lnTo>
                  <a:cubicBezTo>
                    <a:pt x="348" y="979"/>
                    <a:pt x="0" y="1475"/>
                    <a:pt x="0" y="2029"/>
                  </a:cubicBezTo>
                  <a:lnTo>
                    <a:pt x="0" y="3717"/>
                  </a:lnTo>
                  <a:lnTo>
                    <a:pt x="10025" y="3717"/>
                  </a:lnTo>
                  <a:lnTo>
                    <a:pt x="10025" y="2029"/>
                  </a:lnTo>
                  <a:cubicBezTo>
                    <a:pt x="10025" y="1475"/>
                    <a:pt x="9674" y="979"/>
                    <a:pt x="9149" y="794"/>
                  </a:cubicBezTo>
                  <a:lnTo>
                    <a:pt x="68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5867765" y="3157004"/>
              <a:ext cx="161526" cy="81484"/>
            </a:xfrm>
            <a:custGeom>
              <a:avLst/>
              <a:gdLst/>
              <a:ahLst/>
              <a:cxnLst/>
              <a:rect l="l" t="t" r="r" b="b"/>
              <a:pathLst>
                <a:path w="6161" h="3108" extrusionOk="0">
                  <a:moveTo>
                    <a:pt x="1192" y="1"/>
                  </a:moveTo>
                  <a:lnTo>
                    <a:pt x="0" y="421"/>
                  </a:lnTo>
                  <a:cubicBezTo>
                    <a:pt x="15" y="1019"/>
                    <a:pt x="138" y="1612"/>
                    <a:pt x="363" y="2167"/>
                  </a:cubicBezTo>
                  <a:cubicBezTo>
                    <a:pt x="603" y="2745"/>
                    <a:pt x="1167" y="3107"/>
                    <a:pt x="1773" y="3107"/>
                  </a:cubicBezTo>
                  <a:cubicBezTo>
                    <a:pt x="1896" y="3107"/>
                    <a:pt x="2020" y="3092"/>
                    <a:pt x="2144" y="3061"/>
                  </a:cubicBezTo>
                  <a:lnTo>
                    <a:pt x="2141" y="3061"/>
                  </a:lnTo>
                  <a:lnTo>
                    <a:pt x="3028" y="2840"/>
                  </a:lnTo>
                  <a:cubicBezTo>
                    <a:pt x="3043" y="2833"/>
                    <a:pt x="3061" y="2833"/>
                    <a:pt x="3079" y="2833"/>
                  </a:cubicBezTo>
                  <a:cubicBezTo>
                    <a:pt x="3097" y="2833"/>
                    <a:pt x="3115" y="2833"/>
                    <a:pt x="3133" y="2840"/>
                  </a:cubicBezTo>
                  <a:lnTo>
                    <a:pt x="4021" y="3061"/>
                  </a:lnTo>
                  <a:cubicBezTo>
                    <a:pt x="4144" y="3092"/>
                    <a:pt x="4268" y="3107"/>
                    <a:pt x="4391" y="3107"/>
                  </a:cubicBezTo>
                  <a:cubicBezTo>
                    <a:pt x="4994" y="3107"/>
                    <a:pt x="5558" y="2745"/>
                    <a:pt x="5799" y="2167"/>
                  </a:cubicBezTo>
                  <a:cubicBezTo>
                    <a:pt x="6027" y="1612"/>
                    <a:pt x="6150" y="1019"/>
                    <a:pt x="6161" y="421"/>
                  </a:cubicBezTo>
                  <a:lnTo>
                    <a:pt x="4973" y="1"/>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5883915" y="3140775"/>
              <a:ext cx="129252" cy="80566"/>
            </a:xfrm>
            <a:custGeom>
              <a:avLst/>
              <a:gdLst/>
              <a:ahLst/>
              <a:cxnLst/>
              <a:rect l="l" t="t" r="r" b="b"/>
              <a:pathLst>
                <a:path w="4930" h="3073" extrusionOk="0">
                  <a:moveTo>
                    <a:pt x="1155" y="1"/>
                  </a:moveTo>
                  <a:lnTo>
                    <a:pt x="333" y="279"/>
                  </a:lnTo>
                  <a:cubicBezTo>
                    <a:pt x="167" y="341"/>
                    <a:pt x="51" y="493"/>
                    <a:pt x="40" y="671"/>
                  </a:cubicBezTo>
                  <a:cubicBezTo>
                    <a:pt x="0" y="1304"/>
                    <a:pt x="105" y="1942"/>
                    <a:pt x="348" y="2532"/>
                  </a:cubicBezTo>
                  <a:cubicBezTo>
                    <a:pt x="486" y="2864"/>
                    <a:pt x="808" y="3072"/>
                    <a:pt x="1155" y="3072"/>
                  </a:cubicBezTo>
                  <a:cubicBezTo>
                    <a:pt x="1224" y="3072"/>
                    <a:pt x="1295" y="3064"/>
                    <a:pt x="1365" y="3046"/>
                  </a:cubicBezTo>
                  <a:lnTo>
                    <a:pt x="2253" y="2825"/>
                  </a:lnTo>
                  <a:cubicBezTo>
                    <a:pt x="2322" y="2807"/>
                    <a:pt x="2393" y="2798"/>
                    <a:pt x="2465" y="2798"/>
                  </a:cubicBezTo>
                  <a:cubicBezTo>
                    <a:pt x="2536" y="2798"/>
                    <a:pt x="2608" y="2807"/>
                    <a:pt x="2677" y="2825"/>
                  </a:cubicBezTo>
                  <a:lnTo>
                    <a:pt x="3564" y="3046"/>
                  </a:lnTo>
                  <a:cubicBezTo>
                    <a:pt x="3634" y="3064"/>
                    <a:pt x="3705" y="3072"/>
                    <a:pt x="3775" y="3072"/>
                  </a:cubicBezTo>
                  <a:cubicBezTo>
                    <a:pt x="4121" y="3072"/>
                    <a:pt x="4443" y="2864"/>
                    <a:pt x="4582" y="2532"/>
                  </a:cubicBezTo>
                  <a:cubicBezTo>
                    <a:pt x="4824" y="1942"/>
                    <a:pt x="4929" y="1304"/>
                    <a:pt x="4889" y="671"/>
                  </a:cubicBezTo>
                  <a:cubicBezTo>
                    <a:pt x="4879" y="493"/>
                    <a:pt x="4763" y="341"/>
                    <a:pt x="4596" y="279"/>
                  </a:cubicBezTo>
                  <a:lnTo>
                    <a:pt x="3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5914196" y="3111726"/>
              <a:ext cx="68585" cy="79963"/>
            </a:xfrm>
            <a:custGeom>
              <a:avLst/>
              <a:gdLst/>
              <a:ahLst/>
              <a:cxnLst/>
              <a:rect l="l" t="t" r="r" b="b"/>
              <a:pathLst>
                <a:path w="2616" h="3050" extrusionOk="0">
                  <a:moveTo>
                    <a:pt x="0" y="0"/>
                  </a:moveTo>
                  <a:lnTo>
                    <a:pt x="0" y="1742"/>
                  </a:lnTo>
                  <a:cubicBezTo>
                    <a:pt x="0" y="2463"/>
                    <a:pt x="587" y="3050"/>
                    <a:pt x="1308" y="3050"/>
                  </a:cubicBezTo>
                  <a:cubicBezTo>
                    <a:pt x="2032" y="3050"/>
                    <a:pt x="2615" y="2463"/>
                    <a:pt x="2615" y="1742"/>
                  </a:cubicBezTo>
                  <a:lnTo>
                    <a:pt x="2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5914196" y="3111621"/>
              <a:ext cx="68585" cy="34319"/>
            </a:xfrm>
            <a:custGeom>
              <a:avLst/>
              <a:gdLst/>
              <a:ahLst/>
              <a:cxnLst/>
              <a:rect l="l" t="t" r="r" b="b"/>
              <a:pathLst>
                <a:path w="2616" h="1309" extrusionOk="0">
                  <a:moveTo>
                    <a:pt x="0" y="1"/>
                  </a:moveTo>
                  <a:lnTo>
                    <a:pt x="0" y="1029"/>
                  </a:lnTo>
                  <a:cubicBezTo>
                    <a:pt x="417" y="1216"/>
                    <a:pt x="862" y="1309"/>
                    <a:pt x="1308" y="1309"/>
                  </a:cubicBezTo>
                  <a:cubicBezTo>
                    <a:pt x="1753" y="1309"/>
                    <a:pt x="2199" y="1216"/>
                    <a:pt x="2615" y="1029"/>
                  </a:cubicBezTo>
                  <a:lnTo>
                    <a:pt x="2615"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a:off x="5914091" y="2900177"/>
              <a:ext cx="68690" cy="45776"/>
            </a:xfrm>
            <a:custGeom>
              <a:avLst/>
              <a:gdLst/>
              <a:ahLst/>
              <a:cxnLst/>
              <a:rect l="l" t="t" r="r" b="b"/>
              <a:pathLst>
                <a:path w="2620" h="1746" extrusionOk="0">
                  <a:moveTo>
                    <a:pt x="874" y="0"/>
                  </a:moveTo>
                  <a:cubicBezTo>
                    <a:pt x="392" y="0"/>
                    <a:pt x="1" y="391"/>
                    <a:pt x="1" y="873"/>
                  </a:cubicBezTo>
                  <a:cubicBezTo>
                    <a:pt x="1" y="1355"/>
                    <a:pt x="392" y="1746"/>
                    <a:pt x="874" y="1746"/>
                  </a:cubicBezTo>
                  <a:lnTo>
                    <a:pt x="1746" y="1746"/>
                  </a:lnTo>
                  <a:cubicBezTo>
                    <a:pt x="2228" y="1746"/>
                    <a:pt x="2619" y="1355"/>
                    <a:pt x="2619" y="873"/>
                  </a:cubicBezTo>
                  <a:cubicBezTo>
                    <a:pt x="2619" y="391"/>
                    <a:pt x="2228" y="0"/>
                    <a:pt x="1746" y="0"/>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8"/>
            <p:cNvSpPr/>
            <p:nvPr/>
          </p:nvSpPr>
          <p:spPr>
            <a:xfrm>
              <a:off x="5845638" y="2934443"/>
              <a:ext cx="205703" cy="137222"/>
            </a:xfrm>
            <a:custGeom>
              <a:avLst/>
              <a:gdLst/>
              <a:ahLst/>
              <a:cxnLst/>
              <a:rect l="l" t="t" r="r" b="b"/>
              <a:pathLst>
                <a:path w="7846" h="5234" extrusionOk="0">
                  <a:moveTo>
                    <a:pt x="2615" y="1"/>
                  </a:moveTo>
                  <a:cubicBezTo>
                    <a:pt x="1170" y="1"/>
                    <a:pt x="1" y="1174"/>
                    <a:pt x="1" y="2619"/>
                  </a:cubicBezTo>
                  <a:cubicBezTo>
                    <a:pt x="1" y="4060"/>
                    <a:pt x="1170" y="5234"/>
                    <a:pt x="2615" y="5234"/>
                  </a:cubicBezTo>
                  <a:lnTo>
                    <a:pt x="5230" y="5234"/>
                  </a:lnTo>
                  <a:cubicBezTo>
                    <a:pt x="6675" y="5234"/>
                    <a:pt x="7845" y="4060"/>
                    <a:pt x="7845" y="2619"/>
                  </a:cubicBezTo>
                  <a:cubicBezTo>
                    <a:pt x="7845" y="1174"/>
                    <a:pt x="6675" y="1"/>
                    <a:pt x="5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5862836" y="2963020"/>
              <a:ext cx="171410" cy="102956"/>
            </a:xfrm>
            <a:custGeom>
              <a:avLst/>
              <a:gdLst/>
              <a:ahLst/>
              <a:cxnLst/>
              <a:rect l="l" t="t" r="r" b="b"/>
              <a:pathLst>
                <a:path w="6538" h="3927" extrusionOk="0">
                  <a:moveTo>
                    <a:pt x="1959" y="1"/>
                  </a:moveTo>
                  <a:cubicBezTo>
                    <a:pt x="877" y="1"/>
                    <a:pt x="0" y="881"/>
                    <a:pt x="0" y="1964"/>
                  </a:cubicBezTo>
                  <a:cubicBezTo>
                    <a:pt x="0" y="3047"/>
                    <a:pt x="877" y="3923"/>
                    <a:pt x="1959" y="3927"/>
                  </a:cubicBezTo>
                  <a:lnTo>
                    <a:pt x="4574" y="3927"/>
                  </a:lnTo>
                  <a:cubicBezTo>
                    <a:pt x="5657" y="3927"/>
                    <a:pt x="6537" y="3047"/>
                    <a:pt x="6537" y="1964"/>
                  </a:cubicBezTo>
                  <a:cubicBezTo>
                    <a:pt x="6537" y="881"/>
                    <a:pt x="5657" y="1"/>
                    <a:pt x="4574"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5850593" y="2980219"/>
              <a:ext cx="196448" cy="148627"/>
            </a:xfrm>
            <a:custGeom>
              <a:avLst/>
              <a:gdLst/>
              <a:ahLst/>
              <a:cxnLst/>
              <a:rect l="l" t="t" r="r" b="b"/>
              <a:pathLst>
                <a:path w="7493" h="5669" extrusionOk="0">
                  <a:moveTo>
                    <a:pt x="2426" y="0"/>
                  </a:moveTo>
                  <a:cubicBezTo>
                    <a:pt x="1706" y="0"/>
                    <a:pt x="1119" y="583"/>
                    <a:pt x="1119" y="1308"/>
                  </a:cubicBezTo>
                  <a:lnTo>
                    <a:pt x="1119" y="1666"/>
                  </a:lnTo>
                  <a:cubicBezTo>
                    <a:pt x="1119" y="1829"/>
                    <a:pt x="985" y="1960"/>
                    <a:pt x="822" y="1960"/>
                  </a:cubicBezTo>
                  <a:lnTo>
                    <a:pt x="605" y="1960"/>
                  </a:lnTo>
                  <a:cubicBezTo>
                    <a:pt x="322" y="1960"/>
                    <a:pt x="61" y="2166"/>
                    <a:pt x="32" y="2448"/>
                  </a:cubicBezTo>
                  <a:cubicBezTo>
                    <a:pt x="0" y="2769"/>
                    <a:pt x="250" y="3050"/>
                    <a:pt x="570" y="3050"/>
                  </a:cubicBezTo>
                  <a:cubicBezTo>
                    <a:pt x="572" y="3050"/>
                    <a:pt x="574" y="3050"/>
                    <a:pt x="576" y="3050"/>
                  </a:cubicBezTo>
                  <a:lnTo>
                    <a:pt x="913" y="3050"/>
                  </a:lnTo>
                  <a:cubicBezTo>
                    <a:pt x="1025" y="4527"/>
                    <a:pt x="2256" y="5668"/>
                    <a:pt x="3738" y="5668"/>
                  </a:cubicBezTo>
                  <a:cubicBezTo>
                    <a:pt x="5219" y="5668"/>
                    <a:pt x="6447" y="4527"/>
                    <a:pt x="6559" y="3050"/>
                  </a:cubicBezTo>
                  <a:lnTo>
                    <a:pt x="6914" y="3050"/>
                  </a:lnTo>
                  <a:cubicBezTo>
                    <a:pt x="6916" y="3050"/>
                    <a:pt x="6918" y="3050"/>
                    <a:pt x="6920" y="3050"/>
                  </a:cubicBezTo>
                  <a:cubicBezTo>
                    <a:pt x="7243" y="3050"/>
                    <a:pt x="7493" y="2769"/>
                    <a:pt x="7457" y="2448"/>
                  </a:cubicBezTo>
                  <a:cubicBezTo>
                    <a:pt x="7428" y="2166"/>
                    <a:pt x="7167" y="1960"/>
                    <a:pt x="6881" y="1960"/>
                  </a:cubicBezTo>
                  <a:lnTo>
                    <a:pt x="6646" y="1960"/>
                  </a:lnTo>
                  <a:cubicBezTo>
                    <a:pt x="6483" y="1960"/>
                    <a:pt x="6349" y="1829"/>
                    <a:pt x="6349" y="1666"/>
                  </a:cubicBezTo>
                  <a:lnTo>
                    <a:pt x="6349" y="1308"/>
                  </a:lnTo>
                  <a:cubicBezTo>
                    <a:pt x="6349" y="583"/>
                    <a:pt x="5766" y="0"/>
                    <a:pt x="5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5850383" y="2980219"/>
              <a:ext cx="138088" cy="148653"/>
            </a:xfrm>
            <a:custGeom>
              <a:avLst/>
              <a:gdLst/>
              <a:ahLst/>
              <a:cxnLst/>
              <a:rect l="l" t="t" r="r" b="b"/>
              <a:pathLst>
                <a:path w="5267" h="5670" extrusionOk="0">
                  <a:moveTo>
                    <a:pt x="2434" y="0"/>
                  </a:moveTo>
                  <a:cubicBezTo>
                    <a:pt x="1714" y="0"/>
                    <a:pt x="1127" y="583"/>
                    <a:pt x="1127" y="1308"/>
                  </a:cubicBezTo>
                  <a:lnTo>
                    <a:pt x="1127" y="1666"/>
                  </a:lnTo>
                  <a:cubicBezTo>
                    <a:pt x="1127" y="1833"/>
                    <a:pt x="768" y="1960"/>
                    <a:pt x="605" y="1963"/>
                  </a:cubicBezTo>
                  <a:cubicBezTo>
                    <a:pt x="319" y="1963"/>
                    <a:pt x="66" y="2170"/>
                    <a:pt x="37" y="2448"/>
                  </a:cubicBezTo>
                  <a:cubicBezTo>
                    <a:pt x="1" y="2769"/>
                    <a:pt x="251" y="3050"/>
                    <a:pt x="574" y="3050"/>
                  </a:cubicBezTo>
                  <a:cubicBezTo>
                    <a:pt x="576" y="3050"/>
                    <a:pt x="578" y="3050"/>
                    <a:pt x="580" y="3050"/>
                  </a:cubicBezTo>
                  <a:lnTo>
                    <a:pt x="921" y="3050"/>
                  </a:lnTo>
                  <a:cubicBezTo>
                    <a:pt x="1026" y="4545"/>
                    <a:pt x="2274" y="5670"/>
                    <a:pt x="3722" y="5670"/>
                  </a:cubicBezTo>
                  <a:cubicBezTo>
                    <a:pt x="3873" y="5670"/>
                    <a:pt x="4026" y="5657"/>
                    <a:pt x="4180" y="5632"/>
                  </a:cubicBezTo>
                  <a:cubicBezTo>
                    <a:pt x="2800" y="5418"/>
                    <a:pt x="1783" y="4230"/>
                    <a:pt x="1783" y="2836"/>
                  </a:cubicBezTo>
                  <a:lnTo>
                    <a:pt x="1783" y="1746"/>
                  </a:lnTo>
                  <a:cubicBezTo>
                    <a:pt x="1783" y="1145"/>
                    <a:pt x="2268" y="656"/>
                    <a:pt x="2873" y="656"/>
                  </a:cubicBezTo>
                  <a:lnTo>
                    <a:pt x="4618" y="656"/>
                  </a:lnTo>
                  <a:cubicBezTo>
                    <a:pt x="4970" y="652"/>
                    <a:pt x="5256" y="377"/>
                    <a:pt x="5267" y="29"/>
                  </a:cubicBezTo>
                  <a:lnTo>
                    <a:pt x="5267" y="22"/>
                  </a:lnTo>
                  <a:cubicBezTo>
                    <a:pt x="5194" y="7"/>
                    <a:pt x="5122" y="0"/>
                    <a:pt x="5049"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8"/>
            <p:cNvSpPr/>
            <p:nvPr/>
          </p:nvSpPr>
          <p:spPr>
            <a:xfrm>
              <a:off x="5886956" y="3020096"/>
              <a:ext cx="54611" cy="31540"/>
            </a:xfrm>
            <a:custGeom>
              <a:avLst/>
              <a:gdLst/>
              <a:ahLst/>
              <a:cxnLst/>
              <a:rect l="l" t="t" r="r" b="b"/>
              <a:pathLst>
                <a:path w="2083" h="1203" extrusionOk="0">
                  <a:moveTo>
                    <a:pt x="1039" y="0"/>
                  </a:moveTo>
                  <a:cubicBezTo>
                    <a:pt x="420" y="0"/>
                    <a:pt x="0" y="631"/>
                    <a:pt x="232" y="1203"/>
                  </a:cubicBezTo>
                  <a:cubicBezTo>
                    <a:pt x="366" y="873"/>
                    <a:pt x="685" y="659"/>
                    <a:pt x="1039" y="659"/>
                  </a:cubicBezTo>
                  <a:cubicBezTo>
                    <a:pt x="1394" y="659"/>
                    <a:pt x="1713" y="873"/>
                    <a:pt x="1847" y="1203"/>
                  </a:cubicBezTo>
                  <a:cubicBezTo>
                    <a:pt x="2082" y="631"/>
                    <a:pt x="1659" y="0"/>
                    <a:pt x="1039"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a:off x="5955489" y="3020096"/>
              <a:ext cx="54637" cy="31540"/>
            </a:xfrm>
            <a:custGeom>
              <a:avLst/>
              <a:gdLst/>
              <a:ahLst/>
              <a:cxnLst/>
              <a:rect l="l" t="t" r="r" b="b"/>
              <a:pathLst>
                <a:path w="2084" h="1203" extrusionOk="0">
                  <a:moveTo>
                    <a:pt x="1040" y="0"/>
                  </a:moveTo>
                  <a:cubicBezTo>
                    <a:pt x="421" y="0"/>
                    <a:pt x="1" y="631"/>
                    <a:pt x="233" y="1203"/>
                  </a:cubicBezTo>
                  <a:cubicBezTo>
                    <a:pt x="367" y="873"/>
                    <a:pt x="685" y="659"/>
                    <a:pt x="1040" y="659"/>
                  </a:cubicBezTo>
                  <a:cubicBezTo>
                    <a:pt x="1395" y="659"/>
                    <a:pt x="1714" y="873"/>
                    <a:pt x="1848" y="1203"/>
                  </a:cubicBezTo>
                  <a:cubicBezTo>
                    <a:pt x="2083" y="631"/>
                    <a:pt x="1660" y="0"/>
                    <a:pt x="1040"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a:off x="5811555" y="2894750"/>
              <a:ext cx="273684" cy="365052"/>
            </a:xfrm>
            <a:custGeom>
              <a:avLst/>
              <a:gdLst/>
              <a:ahLst/>
              <a:cxnLst/>
              <a:rect l="l" t="t" r="r" b="b"/>
              <a:pathLst>
                <a:path w="10439" h="13924" extrusionOk="0">
                  <a:moveTo>
                    <a:pt x="4782" y="414"/>
                  </a:moveTo>
                  <a:cubicBezTo>
                    <a:pt x="4784" y="414"/>
                    <a:pt x="4786" y="414"/>
                    <a:pt x="4788" y="414"/>
                  </a:cubicBezTo>
                  <a:lnTo>
                    <a:pt x="5657" y="414"/>
                  </a:lnTo>
                  <a:cubicBezTo>
                    <a:pt x="6027" y="414"/>
                    <a:pt x="6324" y="711"/>
                    <a:pt x="6324" y="1080"/>
                  </a:cubicBezTo>
                  <a:cubicBezTo>
                    <a:pt x="6324" y="1160"/>
                    <a:pt x="6309" y="1239"/>
                    <a:pt x="6280" y="1312"/>
                  </a:cubicBezTo>
                  <a:lnTo>
                    <a:pt x="4165" y="1312"/>
                  </a:lnTo>
                  <a:cubicBezTo>
                    <a:pt x="4133" y="1239"/>
                    <a:pt x="4118" y="1160"/>
                    <a:pt x="4118" y="1080"/>
                  </a:cubicBezTo>
                  <a:cubicBezTo>
                    <a:pt x="4118" y="713"/>
                    <a:pt x="4415" y="414"/>
                    <a:pt x="4782" y="414"/>
                  </a:cubicBezTo>
                  <a:close/>
                  <a:moveTo>
                    <a:pt x="6530" y="1721"/>
                  </a:moveTo>
                  <a:cubicBezTo>
                    <a:pt x="8272" y="1721"/>
                    <a:pt x="9439" y="3510"/>
                    <a:pt x="8736" y="5107"/>
                  </a:cubicBezTo>
                  <a:cubicBezTo>
                    <a:pt x="8627" y="5046"/>
                    <a:pt x="8508" y="5017"/>
                    <a:pt x="8385" y="5017"/>
                  </a:cubicBezTo>
                  <a:lnTo>
                    <a:pt x="8041" y="5017"/>
                  </a:lnTo>
                  <a:lnTo>
                    <a:pt x="8041" y="4564"/>
                  </a:lnTo>
                  <a:cubicBezTo>
                    <a:pt x="8041" y="3731"/>
                    <a:pt x="7367" y="3054"/>
                    <a:pt x="6530" y="3054"/>
                  </a:cubicBezTo>
                  <a:cubicBezTo>
                    <a:pt x="6259" y="3054"/>
                    <a:pt x="6259" y="3463"/>
                    <a:pt x="6530" y="3463"/>
                  </a:cubicBezTo>
                  <a:cubicBezTo>
                    <a:pt x="7139" y="3463"/>
                    <a:pt x="7635" y="3956"/>
                    <a:pt x="7635" y="4564"/>
                  </a:cubicBezTo>
                  <a:lnTo>
                    <a:pt x="7635" y="5017"/>
                  </a:lnTo>
                  <a:lnTo>
                    <a:pt x="7396" y="5017"/>
                  </a:lnTo>
                  <a:cubicBezTo>
                    <a:pt x="7178" y="4719"/>
                    <a:pt x="6854" y="4576"/>
                    <a:pt x="6531" y="4576"/>
                  </a:cubicBezTo>
                  <a:cubicBezTo>
                    <a:pt x="6126" y="4576"/>
                    <a:pt x="5723" y="4802"/>
                    <a:pt x="5542" y="5230"/>
                  </a:cubicBezTo>
                  <a:lnTo>
                    <a:pt x="4904" y="5230"/>
                  </a:lnTo>
                  <a:cubicBezTo>
                    <a:pt x="4722" y="4802"/>
                    <a:pt x="4320" y="4576"/>
                    <a:pt x="3914" y="4576"/>
                  </a:cubicBezTo>
                  <a:cubicBezTo>
                    <a:pt x="3591" y="4576"/>
                    <a:pt x="3266" y="4719"/>
                    <a:pt x="3046" y="5017"/>
                  </a:cubicBezTo>
                  <a:lnTo>
                    <a:pt x="2811" y="5017"/>
                  </a:lnTo>
                  <a:lnTo>
                    <a:pt x="2811" y="4564"/>
                  </a:lnTo>
                  <a:cubicBezTo>
                    <a:pt x="2811" y="3956"/>
                    <a:pt x="3303" y="3463"/>
                    <a:pt x="3915" y="3463"/>
                  </a:cubicBezTo>
                  <a:lnTo>
                    <a:pt x="5657" y="3463"/>
                  </a:lnTo>
                  <a:cubicBezTo>
                    <a:pt x="5929" y="3463"/>
                    <a:pt x="5929" y="3054"/>
                    <a:pt x="5657" y="3054"/>
                  </a:cubicBezTo>
                  <a:lnTo>
                    <a:pt x="3915" y="3054"/>
                  </a:lnTo>
                  <a:cubicBezTo>
                    <a:pt x="3079" y="3054"/>
                    <a:pt x="2405" y="3731"/>
                    <a:pt x="2402" y="4564"/>
                  </a:cubicBezTo>
                  <a:lnTo>
                    <a:pt x="2402" y="5017"/>
                  </a:lnTo>
                  <a:lnTo>
                    <a:pt x="2061" y="5017"/>
                  </a:lnTo>
                  <a:cubicBezTo>
                    <a:pt x="1938" y="5017"/>
                    <a:pt x="1815" y="5046"/>
                    <a:pt x="1706" y="5107"/>
                  </a:cubicBezTo>
                  <a:cubicBezTo>
                    <a:pt x="1004" y="3510"/>
                    <a:pt x="2170" y="1721"/>
                    <a:pt x="3915" y="1721"/>
                  </a:cubicBezTo>
                  <a:close/>
                  <a:moveTo>
                    <a:pt x="3915" y="4988"/>
                  </a:moveTo>
                  <a:cubicBezTo>
                    <a:pt x="4509" y="4988"/>
                    <a:pt x="4810" y="5708"/>
                    <a:pt x="4386" y="6129"/>
                  </a:cubicBezTo>
                  <a:cubicBezTo>
                    <a:pt x="4250" y="6264"/>
                    <a:pt x="4084" y="6325"/>
                    <a:pt x="3920" y="6325"/>
                  </a:cubicBezTo>
                  <a:cubicBezTo>
                    <a:pt x="3577" y="6325"/>
                    <a:pt x="3249" y="6059"/>
                    <a:pt x="3249" y="5654"/>
                  </a:cubicBezTo>
                  <a:cubicBezTo>
                    <a:pt x="3249" y="5288"/>
                    <a:pt x="3546" y="4988"/>
                    <a:pt x="3915" y="4988"/>
                  </a:cubicBezTo>
                  <a:close/>
                  <a:moveTo>
                    <a:pt x="6530" y="4988"/>
                  </a:moveTo>
                  <a:cubicBezTo>
                    <a:pt x="7128" y="4988"/>
                    <a:pt x="7425" y="5708"/>
                    <a:pt x="7005" y="6129"/>
                  </a:cubicBezTo>
                  <a:cubicBezTo>
                    <a:pt x="6868" y="6264"/>
                    <a:pt x="6700" y="6325"/>
                    <a:pt x="6536" y="6325"/>
                  </a:cubicBezTo>
                  <a:cubicBezTo>
                    <a:pt x="6192" y="6325"/>
                    <a:pt x="5864" y="6059"/>
                    <a:pt x="5864" y="5654"/>
                  </a:cubicBezTo>
                  <a:cubicBezTo>
                    <a:pt x="5864" y="5288"/>
                    <a:pt x="6161" y="4988"/>
                    <a:pt x="6530" y="4988"/>
                  </a:cubicBezTo>
                  <a:close/>
                  <a:moveTo>
                    <a:pt x="8388" y="5426"/>
                  </a:moveTo>
                  <a:cubicBezTo>
                    <a:pt x="8577" y="5426"/>
                    <a:pt x="8729" y="5578"/>
                    <a:pt x="8729" y="5766"/>
                  </a:cubicBezTo>
                  <a:cubicBezTo>
                    <a:pt x="8729" y="5955"/>
                    <a:pt x="8577" y="6110"/>
                    <a:pt x="8388" y="6110"/>
                  </a:cubicBezTo>
                  <a:lnTo>
                    <a:pt x="8265" y="6110"/>
                  </a:lnTo>
                  <a:lnTo>
                    <a:pt x="8265" y="6096"/>
                  </a:lnTo>
                  <a:cubicBezTo>
                    <a:pt x="8265" y="5960"/>
                    <a:pt x="8163" y="5892"/>
                    <a:pt x="8060" y="5892"/>
                  </a:cubicBezTo>
                  <a:cubicBezTo>
                    <a:pt x="7958" y="5892"/>
                    <a:pt x="7856" y="5960"/>
                    <a:pt x="7856" y="6096"/>
                  </a:cubicBezTo>
                  <a:cubicBezTo>
                    <a:pt x="7856" y="7548"/>
                    <a:pt x="6679" y="8725"/>
                    <a:pt x="5227" y="8725"/>
                  </a:cubicBezTo>
                  <a:cubicBezTo>
                    <a:pt x="3774" y="8725"/>
                    <a:pt x="2597" y="7548"/>
                    <a:pt x="2597" y="6096"/>
                  </a:cubicBezTo>
                  <a:lnTo>
                    <a:pt x="2594" y="6096"/>
                  </a:lnTo>
                  <a:cubicBezTo>
                    <a:pt x="2594" y="5960"/>
                    <a:pt x="2492" y="5892"/>
                    <a:pt x="2391" y="5892"/>
                  </a:cubicBezTo>
                  <a:cubicBezTo>
                    <a:pt x="2289" y="5892"/>
                    <a:pt x="2188" y="5960"/>
                    <a:pt x="2188" y="6096"/>
                  </a:cubicBezTo>
                  <a:lnTo>
                    <a:pt x="2188" y="6110"/>
                  </a:lnTo>
                  <a:lnTo>
                    <a:pt x="2065" y="6110"/>
                  </a:lnTo>
                  <a:cubicBezTo>
                    <a:pt x="1876" y="6110"/>
                    <a:pt x="1724" y="5955"/>
                    <a:pt x="1724" y="5766"/>
                  </a:cubicBezTo>
                  <a:cubicBezTo>
                    <a:pt x="1724" y="5578"/>
                    <a:pt x="1876" y="5426"/>
                    <a:pt x="2065" y="5426"/>
                  </a:cubicBezTo>
                  <a:lnTo>
                    <a:pt x="2865" y="5426"/>
                  </a:lnTo>
                  <a:cubicBezTo>
                    <a:pt x="2731" y="6049"/>
                    <a:pt x="3169" y="6650"/>
                    <a:pt x="3803" y="6719"/>
                  </a:cubicBezTo>
                  <a:cubicBezTo>
                    <a:pt x="3843" y="6723"/>
                    <a:pt x="3882" y="6725"/>
                    <a:pt x="3921" y="6725"/>
                  </a:cubicBezTo>
                  <a:cubicBezTo>
                    <a:pt x="4504" y="6725"/>
                    <a:pt x="4991" y="6255"/>
                    <a:pt x="4995" y="5658"/>
                  </a:cubicBezTo>
                  <a:lnTo>
                    <a:pt x="4995" y="5643"/>
                  </a:lnTo>
                  <a:lnTo>
                    <a:pt x="5458" y="5643"/>
                  </a:lnTo>
                  <a:lnTo>
                    <a:pt x="5458" y="5658"/>
                  </a:lnTo>
                  <a:cubicBezTo>
                    <a:pt x="5462" y="6255"/>
                    <a:pt x="5949" y="6725"/>
                    <a:pt x="6532" y="6725"/>
                  </a:cubicBezTo>
                  <a:cubicBezTo>
                    <a:pt x="6571" y="6725"/>
                    <a:pt x="6610" y="6723"/>
                    <a:pt x="6650" y="6719"/>
                  </a:cubicBezTo>
                  <a:cubicBezTo>
                    <a:pt x="7284" y="6650"/>
                    <a:pt x="7718" y="6049"/>
                    <a:pt x="7584" y="5426"/>
                  </a:cubicBezTo>
                  <a:close/>
                  <a:moveTo>
                    <a:pt x="6328" y="8921"/>
                  </a:moveTo>
                  <a:lnTo>
                    <a:pt x="6328" y="10033"/>
                  </a:lnTo>
                  <a:cubicBezTo>
                    <a:pt x="6328" y="10156"/>
                    <a:pt x="6306" y="10283"/>
                    <a:pt x="6262" y="10399"/>
                  </a:cubicBezTo>
                  <a:cubicBezTo>
                    <a:pt x="6206" y="10559"/>
                    <a:pt x="6334" y="10672"/>
                    <a:pt x="6461" y="10672"/>
                  </a:cubicBezTo>
                  <a:cubicBezTo>
                    <a:pt x="6537" y="10672"/>
                    <a:pt x="6612" y="10631"/>
                    <a:pt x="6646" y="10536"/>
                  </a:cubicBezTo>
                  <a:cubicBezTo>
                    <a:pt x="6704" y="10373"/>
                    <a:pt x="6733" y="10203"/>
                    <a:pt x="6733" y="10029"/>
                  </a:cubicBezTo>
                  <a:lnTo>
                    <a:pt x="6733" y="9667"/>
                  </a:lnTo>
                  <a:lnTo>
                    <a:pt x="7287" y="9855"/>
                  </a:lnTo>
                  <a:cubicBezTo>
                    <a:pt x="7378" y="9888"/>
                    <a:pt x="7439" y="9971"/>
                    <a:pt x="7443" y="10065"/>
                  </a:cubicBezTo>
                  <a:cubicBezTo>
                    <a:pt x="7483" y="10670"/>
                    <a:pt x="7381" y="11275"/>
                    <a:pt x="7153" y="11840"/>
                  </a:cubicBezTo>
                  <a:cubicBezTo>
                    <a:pt x="7048" y="12092"/>
                    <a:pt x="6801" y="12252"/>
                    <a:pt x="6536" y="12252"/>
                  </a:cubicBezTo>
                  <a:cubicBezTo>
                    <a:pt x="6482" y="12252"/>
                    <a:pt x="6426" y="12245"/>
                    <a:pt x="6371" y="12231"/>
                  </a:cubicBezTo>
                  <a:lnTo>
                    <a:pt x="5274" y="11956"/>
                  </a:lnTo>
                  <a:cubicBezTo>
                    <a:pt x="5257" y="11952"/>
                    <a:pt x="5240" y="11951"/>
                    <a:pt x="5223" y="11951"/>
                  </a:cubicBezTo>
                  <a:cubicBezTo>
                    <a:pt x="5206" y="11951"/>
                    <a:pt x="5188" y="11952"/>
                    <a:pt x="5172" y="11956"/>
                  </a:cubicBezTo>
                  <a:lnTo>
                    <a:pt x="4075" y="12231"/>
                  </a:lnTo>
                  <a:cubicBezTo>
                    <a:pt x="4020" y="12245"/>
                    <a:pt x="3964" y="12252"/>
                    <a:pt x="3909" y="12252"/>
                  </a:cubicBezTo>
                  <a:cubicBezTo>
                    <a:pt x="3645" y="12252"/>
                    <a:pt x="3398" y="12092"/>
                    <a:pt x="3296" y="11840"/>
                  </a:cubicBezTo>
                  <a:cubicBezTo>
                    <a:pt x="3064" y="11279"/>
                    <a:pt x="2963" y="10670"/>
                    <a:pt x="3003" y="10065"/>
                  </a:cubicBezTo>
                  <a:cubicBezTo>
                    <a:pt x="3006" y="9971"/>
                    <a:pt x="3068" y="9888"/>
                    <a:pt x="3158" y="9859"/>
                  </a:cubicBezTo>
                  <a:lnTo>
                    <a:pt x="3713" y="9671"/>
                  </a:lnTo>
                  <a:lnTo>
                    <a:pt x="3713" y="10033"/>
                  </a:lnTo>
                  <a:cubicBezTo>
                    <a:pt x="3713" y="10920"/>
                    <a:pt x="4443" y="11545"/>
                    <a:pt x="5230" y="11545"/>
                  </a:cubicBezTo>
                  <a:cubicBezTo>
                    <a:pt x="5509" y="11545"/>
                    <a:pt x="5796" y="11467"/>
                    <a:pt x="6059" y="11293"/>
                  </a:cubicBezTo>
                  <a:cubicBezTo>
                    <a:pt x="6245" y="11168"/>
                    <a:pt x="6125" y="10914"/>
                    <a:pt x="5949" y="10914"/>
                  </a:cubicBezTo>
                  <a:cubicBezTo>
                    <a:pt x="5911" y="10914"/>
                    <a:pt x="5871" y="10926"/>
                    <a:pt x="5831" y="10953"/>
                  </a:cubicBezTo>
                  <a:cubicBezTo>
                    <a:pt x="5638" y="11080"/>
                    <a:pt x="5429" y="11138"/>
                    <a:pt x="5224" y="11138"/>
                  </a:cubicBezTo>
                  <a:cubicBezTo>
                    <a:pt x="4650" y="11138"/>
                    <a:pt x="4118" y="10682"/>
                    <a:pt x="4118" y="10033"/>
                  </a:cubicBezTo>
                  <a:lnTo>
                    <a:pt x="4118" y="8921"/>
                  </a:lnTo>
                  <a:cubicBezTo>
                    <a:pt x="4473" y="9060"/>
                    <a:pt x="4848" y="9130"/>
                    <a:pt x="5223" y="9130"/>
                  </a:cubicBezTo>
                  <a:cubicBezTo>
                    <a:pt x="5598" y="9130"/>
                    <a:pt x="5973" y="9060"/>
                    <a:pt x="6328" y="8921"/>
                  </a:cubicBezTo>
                  <a:close/>
                  <a:moveTo>
                    <a:pt x="4788" y="1"/>
                  </a:moveTo>
                  <a:cubicBezTo>
                    <a:pt x="4194" y="4"/>
                    <a:pt x="3716" y="482"/>
                    <a:pt x="3713" y="1076"/>
                  </a:cubicBezTo>
                  <a:cubicBezTo>
                    <a:pt x="3713" y="1156"/>
                    <a:pt x="3723" y="1236"/>
                    <a:pt x="3742" y="1315"/>
                  </a:cubicBezTo>
                  <a:cubicBezTo>
                    <a:pt x="1717" y="1442"/>
                    <a:pt x="486" y="3601"/>
                    <a:pt x="1406" y="5412"/>
                  </a:cubicBezTo>
                  <a:cubicBezTo>
                    <a:pt x="1138" y="5908"/>
                    <a:pt x="1500" y="6513"/>
                    <a:pt x="2065" y="6513"/>
                  </a:cubicBezTo>
                  <a:lnTo>
                    <a:pt x="2217" y="6513"/>
                  </a:lnTo>
                  <a:cubicBezTo>
                    <a:pt x="2347" y="7440"/>
                    <a:pt x="2901" y="8258"/>
                    <a:pt x="3713" y="8725"/>
                  </a:cubicBezTo>
                  <a:lnTo>
                    <a:pt x="3713" y="9236"/>
                  </a:lnTo>
                  <a:lnTo>
                    <a:pt x="3024" y="9471"/>
                  </a:lnTo>
                  <a:cubicBezTo>
                    <a:pt x="2782" y="9555"/>
                    <a:pt x="2612" y="9779"/>
                    <a:pt x="2597" y="10040"/>
                  </a:cubicBezTo>
                  <a:lnTo>
                    <a:pt x="2597" y="10069"/>
                  </a:lnTo>
                  <a:lnTo>
                    <a:pt x="1007" y="10630"/>
                  </a:lnTo>
                  <a:cubicBezTo>
                    <a:pt x="402" y="10844"/>
                    <a:pt x="0" y="11413"/>
                    <a:pt x="0" y="12054"/>
                  </a:cubicBezTo>
                  <a:lnTo>
                    <a:pt x="0" y="13720"/>
                  </a:lnTo>
                  <a:cubicBezTo>
                    <a:pt x="0" y="13856"/>
                    <a:pt x="102" y="13923"/>
                    <a:pt x="203" y="13923"/>
                  </a:cubicBezTo>
                  <a:cubicBezTo>
                    <a:pt x="305" y="13923"/>
                    <a:pt x="406" y="13856"/>
                    <a:pt x="406" y="13720"/>
                  </a:cubicBezTo>
                  <a:lnTo>
                    <a:pt x="406" y="12054"/>
                  </a:lnTo>
                  <a:cubicBezTo>
                    <a:pt x="406" y="11916"/>
                    <a:pt x="431" y="11778"/>
                    <a:pt x="482" y="11652"/>
                  </a:cubicBezTo>
                  <a:lnTo>
                    <a:pt x="1518" y="12539"/>
                  </a:lnTo>
                  <a:cubicBezTo>
                    <a:pt x="1666" y="12666"/>
                    <a:pt x="1753" y="12850"/>
                    <a:pt x="1753" y="13046"/>
                  </a:cubicBezTo>
                  <a:lnTo>
                    <a:pt x="1753" y="13716"/>
                  </a:lnTo>
                  <a:cubicBezTo>
                    <a:pt x="1753" y="13852"/>
                    <a:pt x="1855" y="13920"/>
                    <a:pt x="1956" y="13920"/>
                  </a:cubicBezTo>
                  <a:cubicBezTo>
                    <a:pt x="2057" y="13920"/>
                    <a:pt x="2159" y="13852"/>
                    <a:pt x="2159" y="13716"/>
                  </a:cubicBezTo>
                  <a:lnTo>
                    <a:pt x="2159" y="13046"/>
                  </a:lnTo>
                  <a:cubicBezTo>
                    <a:pt x="2159" y="12731"/>
                    <a:pt x="2021" y="12434"/>
                    <a:pt x="1782" y="12231"/>
                  </a:cubicBezTo>
                  <a:lnTo>
                    <a:pt x="703" y="11304"/>
                  </a:lnTo>
                  <a:cubicBezTo>
                    <a:pt x="822" y="11174"/>
                    <a:pt x="975" y="11076"/>
                    <a:pt x="1141" y="11014"/>
                  </a:cubicBezTo>
                  <a:lnTo>
                    <a:pt x="2590" y="10504"/>
                  </a:lnTo>
                  <a:cubicBezTo>
                    <a:pt x="2612" y="11014"/>
                    <a:pt x="2724" y="11521"/>
                    <a:pt x="2919" y="11996"/>
                  </a:cubicBezTo>
                  <a:cubicBezTo>
                    <a:pt x="3085" y="12405"/>
                    <a:pt x="3484" y="12662"/>
                    <a:pt x="3911" y="12662"/>
                  </a:cubicBezTo>
                  <a:cubicBezTo>
                    <a:pt x="3997" y="12662"/>
                    <a:pt x="4085" y="12652"/>
                    <a:pt x="4173" y="12630"/>
                  </a:cubicBezTo>
                  <a:lnTo>
                    <a:pt x="5223" y="12365"/>
                  </a:lnTo>
                  <a:lnTo>
                    <a:pt x="6270" y="12630"/>
                  </a:lnTo>
                  <a:cubicBezTo>
                    <a:pt x="6356" y="12651"/>
                    <a:pt x="6447" y="12662"/>
                    <a:pt x="6538" y="12662"/>
                  </a:cubicBezTo>
                  <a:cubicBezTo>
                    <a:pt x="6972" y="12662"/>
                    <a:pt x="7363" y="12398"/>
                    <a:pt x="7526" y="11996"/>
                  </a:cubicBezTo>
                  <a:cubicBezTo>
                    <a:pt x="7722" y="11525"/>
                    <a:pt x="7834" y="11022"/>
                    <a:pt x="7856" y="10507"/>
                  </a:cubicBezTo>
                  <a:lnTo>
                    <a:pt x="9294" y="11018"/>
                  </a:lnTo>
                  <a:cubicBezTo>
                    <a:pt x="9464" y="11076"/>
                    <a:pt x="9616" y="11177"/>
                    <a:pt x="9739" y="11311"/>
                  </a:cubicBezTo>
                  <a:lnTo>
                    <a:pt x="8664" y="12231"/>
                  </a:lnTo>
                  <a:cubicBezTo>
                    <a:pt x="8428" y="12434"/>
                    <a:pt x="8290" y="12731"/>
                    <a:pt x="8290" y="13046"/>
                  </a:cubicBezTo>
                  <a:lnTo>
                    <a:pt x="8290" y="13716"/>
                  </a:lnTo>
                  <a:cubicBezTo>
                    <a:pt x="8290" y="13852"/>
                    <a:pt x="8392" y="13920"/>
                    <a:pt x="8493" y="13920"/>
                  </a:cubicBezTo>
                  <a:cubicBezTo>
                    <a:pt x="8595" y="13920"/>
                    <a:pt x="8696" y="13852"/>
                    <a:pt x="8696" y="13716"/>
                  </a:cubicBezTo>
                  <a:lnTo>
                    <a:pt x="8696" y="13046"/>
                  </a:lnTo>
                  <a:cubicBezTo>
                    <a:pt x="8696" y="12850"/>
                    <a:pt x="8779" y="12666"/>
                    <a:pt x="8928" y="12539"/>
                  </a:cubicBezTo>
                  <a:lnTo>
                    <a:pt x="9956" y="11659"/>
                  </a:lnTo>
                  <a:cubicBezTo>
                    <a:pt x="10007" y="11786"/>
                    <a:pt x="10033" y="11920"/>
                    <a:pt x="10033" y="12054"/>
                  </a:cubicBezTo>
                  <a:lnTo>
                    <a:pt x="10033" y="13720"/>
                  </a:lnTo>
                  <a:cubicBezTo>
                    <a:pt x="10033" y="13856"/>
                    <a:pt x="10134" y="13923"/>
                    <a:pt x="10235" y="13923"/>
                  </a:cubicBezTo>
                  <a:cubicBezTo>
                    <a:pt x="10337" y="13923"/>
                    <a:pt x="10438" y="13856"/>
                    <a:pt x="10438" y="13720"/>
                  </a:cubicBezTo>
                  <a:lnTo>
                    <a:pt x="10438" y="12054"/>
                  </a:lnTo>
                  <a:cubicBezTo>
                    <a:pt x="10438" y="11413"/>
                    <a:pt x="10036" y="10844"/>
                    <a:pt x="9431" y="10630"/>
                  </a:cubicBezTo>
                  <a:lnTo>
                    <a:pt x="7852" y="10073"/>
                  </a:lnTo>
                  <a:lnTo>
                    <a:pt x="7852" y="10040"/>
                  </a:lnTo>
                  <a:cubicBezTo>
                    <a:pt x="7838" y="9783"/>
                    <a:pt x="7668" y="9555"/>
                    <a:pt x="7425" y="9471"/>
                  </a:cubicBezTo>
                  <a:lnTo>
                    <a:pt x="6737" y="9236"/>
                  </a:lnTo>
                  <a:lnTo>
                    <a:pt x="6737" y="8725"/>
                  </a:lnTo>
                  <a:cubicBezTo>
                    <a:pt x="7552" y="8258"/>
                    <a:pt x="8102" y="7440"/>
                    <a:pt x="8233" y="6513"/>
                  </a:cubicBezTo>
                  <a:lnTo>
                    <a:pt x="8385" y="6513"/>
                  </a:lnTo>
                  <a:cubicBezTo>
                    <a:pt x="8953" y="6513"/>
                    <a:pt x="9315" y="5908"/>
                    <a:pt x="9047" y="5412"/>
                  </a:cubicBezTo>
                  <a:cubicBezTo>
                    <a:pt x="9967" y="3601"/>
                    <a:pt x="8732" y="1442"/>
                    <a:pt x="6708" y="1315"/>
                  </a:cubicBezTo>
                  <a:cubicBezTo>
                    <a:pt x="6726" y="1236"/>
                    <a:pt x="6737" y="1156"/>
                    <a:pt x="6737" y="1076"/>
                  </a:cubicBezTo>
                  <a:cubicBezTo>
                    <a:pt x="6737" y="482"/>
                    <a:pt x="6255" y="4"/>
                    <a:pt x="5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a:off x="5923635" y="3078115"/>
              <a:ext cx="49630" cy="16543"/>
            </a:xfrm>
            <a:custGeom>
              <a:avLst/>
              <a:gdLst/>
              <a:ahLst/>
              <a:cxnLst/>
              <a:rect l="l" t="t" r="r" b="b"/>
              <a:pathLst>
                <a:path w="1893" h="631" extrusionOk="0">
                  <a:moveTo>
                    <a:pt x="296" y="1"/>
                  </a:moveTo>
                  <a:cubicBezTo>
                    <a:pt x="136" y="1"/>
                    <a:pt x="0" y="206"/>
                    <a:pt x="151" y="351"/>
                  </a:cubicBezTo>
                  <a:cubicBezTo>
                    <a:pt x="325" y="525"/>
                    <a:pt x="626" y="630"/>
                    <a:pt x="948" y="630"/>
                  </a:cubicBezTo>
                  <a:cubicBezTo>
                    <a:pt x="1270" y="630"/>
                    <a:pt x="1571" y="525"/>
                    <a:pt x="1745" y="351"/>
                  </a:cubicBezTo>
                  <a:cubicBezTo>
                    <a:pt x="1893" y="206"/>
                    <a:pt x="1756" y="1"/>
                    <a:pt x="1598" y="1"/>
                  </a:cubicBezTo>
                  <a:cubicBezTo>
                    <a:pt x="1551" y="1"/>
                    <a:pt x="1502" y="19"/>
                    <a:pt x="1459" y="62"/>
                  </a:cubicBezTo>
                  <a:cubicBezTo>
                    <a:pt x="1382" y="134"/>
                    <a:pt x="1205" y="221"/>
                    <a:pt x="948" y="221"/>
                  </a:cubicBezTo>
                  <a:cubicBezTo>
                    <a:pt x="691" y="221"/>
                    <a:pt x="510" y="138"/>
                    <a:pt x="437" y="62"/>
                  </a:cubicBezTo>
                  <a:cubicBezTo>
                    <a:pt x="392" y="19"/>
                    <a:pt x="343"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8"/>
            <p:cNvSpPr/>
            <p:nvPr/>
          </p:nvSpPr>
          <p:spPr>
            <a:xfrm>
              <a:off x="5908874" y="3032418"/>
              <a:ext cx="10671" cy="16465"/>
            </a:xfrm>
            <a:custGeom>
              <a:avLst/>
              <a:gdLst/>
              <a:ahLst/>
              <a:cxnLst/>
              <a:rect l="l" t="t" r="r" b="b"/>
              <a:pathLst>
                <a:path w="407" h="628" extrusionOk="0">
                  <a:moveTo>
                    <a:pt x="203" y="0"/>
                  </a:moveTo>
                  <a:cubicBezTo>
                    <a:pt x="102" y="0"/>
                    <a:pt x="1" y="68"/>
                    <a:pt x="1" y="204"/>
                  </a:cubicBezTo>
                  <a:lnTo>
                    <a:pt x="1" y="421"/>
                  </a:lnTo>
                  <a:cubicBezTo>
                    <a:pt x="1" y="534"/>
                    <a:pt x="91" y="628"/>
                    <a:pt x="203" y="628"/>
                  </a:cubicBezTo>
                  <a:cubicBezTo>
                    <a:pt x="316" y="628"/>
                    <a:pt x="406" y="534"/>
                    <a:pt x="406" y="421"/>
                  </a:cubicBezTo>
                  <a:lnTo>
                    <a:pt x="406" y="204"/>
                  </a:lnTo>
                  <a:cubicBezTo>
                    <a:pt x="406" y="68"/>
                    <a:pt x="30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a:off x="5977433" y="3032418"/>
              <a:ext cx="10749" cy="16465"/>
            </a:xfrm>
            <a:custGeom>
              <a:avLst/>
              <a:gdLst/>
              <a:ahLst/>
              <a:cxnLst/>
              <a:rect l="l" t="t" r="r" b="b"/>
              <a:pathLst>
                <a:path w="410" h="628" extrusionOk="0">
                  <a:moveTo>
                    <a:pt x="205" y="0"/>
                  </a:moveTo>
                  <a:cubicBezTo>
                    <a:pt x="103" y="0"/>
                    <a:pt x="1" y="68"/>
                    <a:pt x="1" y="204"/>
                  </a:cubicBezTo>
                  <a:lnTo>
                    <a:pt x="1" y="421"/>
                  </a:lnTo>
                  <a:cubicBezTo>
                    <a:pt x="1" y="534"/>
                    <a:pt x="91" y="628"/>
                    <a:pt x="203" y="628"/>
                  </a:cubicBezTo>
                  <a:cubicBezTo>
                    <a:pt x="316" y="628"/>
                    <a:pt x="410" y="534"/>
                    <a:pt x="410" y="421"/>
                  </a:cubicBezTo>
                  <a:lnTo>
                    <a:pt x="410" y="204"/>
                  </a:lnTo>
                  <a:cubicBezTo>
                    <a:pt x="410" y="68"/>
                    <a:pt x="307"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5941436" y="3237727"/>
              <a:ext cx="12558" cy="10697"/>
            </a:xfrm>
            <a:custGeom>
              <a:avLst/>
              <a:gdLst/>
              <a:ahLst/>
              <a:cxnLst/>
              <a:rect l="l" t="t" r="r" b="b"/>
              <a:pathLst>
                <a:path w="479" h="408" extrusionOk="0">
                  <a:moveTo>
                    <a:pt x="276" y="0"/>
                  </a:moveTo>
                  <a:cubicBezTo>
                    <a:pt x="273" y="0"/>
                    <a:pt x="271" y="0"/>
                    <a:pt x="269" y="0"/>
                  </a:cubicBezTo>
                  <a:lnTo>
                    <a:pt x="273" y="0"/>
                  </a:lnTo>
                  <a:cubicBezTo>
                    <a:pt x="91" y="0"/>
                    <a:pt x="1" y="221"/>
                    <a:pt x="131" y="348"/>
                  </a:cubicBezTo>
                  <a:cubicBezTo>
                    <a:pt x="172" y="389"/>
                    <a:pt x="223" y="407"/>
                    <a:pt x="272" y="407"/>
                  </a:cubicBezTo>
                  <a:cubicBezTo>
                    <a:pt x="377" y="407"/>
                    <a:pt x="479" y="326"/>
                    <a:pt x="479" y="203"/>
                  </a:cubicBezTo>
                  <a:cubicBezTo>
                    <a:pt x="479" y="89"/>
                    <a:pt x="388" y="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8"/>
          <p:cNvGrpSpPr/>
          <p:nvPr/>
        </p:nvGrpSpPr>
        <p:grpSpPr>
          <a:xfrm>
            <a:off x="3317312" y="2483381"/>
            <a:ext cx="285063" cy="365026"/>
            <a:chOff x="6705912" y="2431225"/>
            <a:chExt cx="285063" cy="365026"/>
          </a:xfrm>
        </p:grpSpPr>
        <p:sp>
          <p:nvSpPr>
            <p:cNvPr id="1772" name="Google Shape;1772;p38"/>
            <p:cNvSpPr/>
            <p:nvPr/>
          </p:nvSpPr>
          <p:spPr>
            <a:xfrm>
              <a:off x="6711313" y="2625182"/>
              <a:ext cx="274340" cy="165721"/>
            </a:xfrm>
            <a:custGeom>
              <a:avLst/>
              <a:gdLst/>
              <a:ahLst/>
              <a:cxnLst/>
              <a:rect l="l" t="t" r="r" b="b"/>
              <a:pathLst>
                <a:path w="10464" h="6321" extrusionOk="0">
                  <a:moveTo>
                    <a:pt x="3709" y="1"/>
                  </a:moveTo>
                  <a:lnTo>
                    <a:pt x="3709" y="1036"/>
                  </a:lnTo>
                  <a:cubicBezTo>
                    <a:pt x="3709" y="1326"/>
                    <a:pt x="3517" y="1580"/>
                    <a:pt x="3239" y="1663"/>
                  </a:cubicBezTo>
                  <a:lnTo>
                    <a:pt x="942" y="2337"/>
                  </a:lnTo>
                  <a:cubicBezTo>
                    <a:pt x="385" y="2503"/>
                    <a:pt x="1" y="3014"/>
                    <a:pt x="1" y="3593"/>
                  </a:cubicBezTo>
                  <a:lnTo>
                    <a:pt x="1" y="6321"/>
                  </a:lnTo>
                  <a:lnTo>
                    <a:pt x="10464" y="6321"/>
                  </a:lnTo>
                  <a:lnTo>
                    <a:pt x="10464" y="3593"/>
                  </a:lnTo>
                  <a:cubicBezTo>
                    <a:pt x="10464" y="3014"/>
                    <a:pt x="10084" y="2503"/>
                    <a:pt x="9526" y="2337"/>
                  </a:cubicBezTo>
                  <a:lnTo>
                    <a:pt x="7230" y="1663"/>
                  </a:lnTo>
                  <a:cubicBezTo>
                    <a:pt x="6951" y="1580"/>
                    <a:pt x="6759" y="1326"/>
                    <a:pt x="6759" y="1036"/>
                  </a:cubicBezTo>
                  <a:lnTo>
                    <a:pt x="6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8"/>
            <p:cNvSpPr/>
            <p:nvPr/>
          </p:nvSpPr>
          <p:spPr>
            <a:xfrm>
              <a:off x="6711418" y="2668755"/>
              <a:ext cx="274235" cy="122147"/>
            </a:xfrm>
            <a:custGeom>
              <a:avLst/>
              <a:gdLst/>
              <a:ahLst/>
              <a:cxnLst/>
              <a:rect l="l" t="t" r="r" b="b"/>
              <a:pathLst>
                <a:path w="10460" h="4659" extrusionOk="0">
                  <a:moveTo>
                    <a:pt x="3235" y="1"/>
                  </a:moveTo>
                  <a:lnTo>
                    <a:pt x="938" y="675"/>
                  </a:lnTo>
                  <a:cubicBezTo>
                    <a:pt x="381" y="841"/>
                    <a:pt x="0" y="1352"/>
                    <a:pt x="0" y="1931"/>
                  </a:cubicBezTo>
                  <a:lnTo>
                    <a:pt x="0" y="4659"/>
                  </a:lnTo>
                  <a:lnTo>
                    <a:pt x="10460" y="4659"/>
                  </a:lnTo>
                  <a:lnTo>
                    <a:pt x="10460" y="1931"/>
                  </a:lnTo>
                  <a:cubicBezTo>
                    <a:pt x="10460" y="1352"/>
                    <a:pt x="10080" y="841"/>
                    <a:pt x="9522" y="675"/>
                  </a:cubicBezTo>
                  <a:lnTo>
                    <a:pt x="7226" y="1"/>
                  </a:lnTo>
                  <a:lnTo>
                    <a:pt x="7226" y="1"/>
                  </a:lnTo>
                  <a:cubicBezTo>
                    <a:pt x="7284" y="30"/>
                    <a:pt x="7345" y="59"/>
                    <a:pt x="7410" y="81"/>
                  </a:cubicBezTo>
                  <a:lnTo>
                    <a:pt x="5230" y="736"/>
                  </a:lnTo>
                  <a:lnTo>
                    <a:pt x="3050" y="81"/>
                  </a:lnTo>
                  <a:cubicBezTo>
                    <a:pt x="3115" y="59"/>
                    <a:pt x="3177" y="30"/>
                    <a:pt x="3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8"/>
            <p:cNvSpPr/>
            <p:nvPr/>
          </p:nvSpPr>
          <p:spPr>
            <a:xfrm>
              <a:off x="6779977" y="2673527"/>
              <a:ext cx="137144" cy="117376"/>
            </a:xfrm>
            <a:custGeom>
              <a:avLst/>
              <a:gdLst/>
              <a:ahLst/>
              <a:cxnLst/>
              <a:rect l="l" t="t" r="r" b="b"/>
              <a:pathLst>
                <a:path w="5231" h="4477" extrusionOk="0">
                  <a:moveTo>
                    <a:pt x="772" y="0"/>
                  </a:moveTo>
                  <a:lnTo>
                    <a:pt x="511" y="261"/>
                  </a:lnTo>
                  <a:cubicBezTo>
                    <a:pt x="185" y="587"/>
                    <a:pt x="0" y="1029"/>
                    <a:pt x="4" y="1492"/>
                  </a:cubicBezTo>
                  <a:lnTo>
                    <a:pt x="4" y="4477"/>
                  </a:lnTo>
                  <a:lnTo>
                    <a:pt x="5230" y="4477"/>
                  </a:lnTo>
                  <a:lnTo>
                    <a:pt x="5230" y="1492"/>
                  </a:lnTo>
                  <a:cubicBezTo>
                    <a:pt x="5230" y="1029"/>
                    <a:pt x="5045" y="587"/>
                    <a:pt x="4719" y="261"/>
                  </a:cubicBezTo>
                  <a:lnTo>
                    <a:pt x="4459" y="0"/>
                  </a:lnTo>
                  <a:lnTo>
                    <a:pt x="2615" y="333"/>
                  </a:lnTo>
                  <a:lnTo>
                    <a:pt x="7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8"/>
            <p:cNvSpPr/>
            <p:nvPr/>
          </p:nvSpPr>
          <p:spPr>
            <a:xfrm>
              <a:off x="6784434" y="2673527"/>
              <a:ext cx="128780" cy="49630"/>
            </a:xfrm>
            <a:custGeom>
              <a:avLst/>
              <a:gdLst/>
              <a:ahLst/>
              <a:cxnLst/>
              <a:rect l="l" t="t" r="r" b="b"/>
              <a:pathLst>
                <a:path w="4912" h="1893" extrusionOk="0">
                  <a:moveTo>
                    <a:pt x="602" y="0"/>
                  </a:moveTo>
                  <a:lnTo>
                    <a:pt x="341" y="261"/>
                  </a:lnTo>
                  <a:cubicBezTo>
                    <a:pt x="200" y="402"/>
                    <a:pt x="84" y="569"/>
                    <a:pt x="0" y="750"/>
                  </a:cubicBezTo>
                  <a:lnTo>
                    <a:pt x="739" y="1594"/>
                  </a:lnTo>
                  <a:cubicBezTo>
                    <a:pt x="913" y="1792"/>
                    <a:pt x="1155" y="1893"/>
                    <a:pt x="1397" y="1893"/>
                  </a:cubicBezTo>
                  <a:cubicBezTo>
                    <a:pt x="1619" y="1893"/>
                    <a:pt x="1841" y="1808"/>
                    <a:pt x="2011" y="1637"/>
                  </a:cubicBezTo>
                  <a:lnTo>
                    <a:pt x="2474" y="1174"/>
                  </a:lnTo>
                  <a:lnTo>
                    <a:pt x="2938" y="1637"/>
                  </a:lnTo>
                  <a:cubicBezTo>
                    <a:pt x="3107" y="1808"/>
                    <a:pt x="3330" y="1893"/>
                    <a:pt x="3552" y="1893"/>
                  </a:cubicBezTo>
                  <a:cubicBezTo>
                    <a:pt x="3795" y="1893"/>
                    <a:pt x="4037" y="1792"/>
                    <a:pt x="4209" y="1594"/>
                  </a:cubicBezTo>
                  <a:lnTo>
                    <a:pt x="4912" y="793"/>
                  </a:lnTo>
                  <a:cubicBezTo>
                    <a:pt x="4825" y="594"/>
                    <a:pt x="4701" y="413"/>
                    <a:pt x="4549" y="261"/>
                  </a:cubicBezTo>
                  <a:lnTo>
                    <a:pt x="4289" y="0"/>
                  </a:lnTo>
                  <a:lnTo>
                    <a:pt x="2445" y="333"/>
                  </a:lnTo>
                  <a:lnTo>
                    <a:pt x="602" y="0"/>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8"/>
            <p:cNvSpPr/>
            <p:nvPr/>
          </p:nvSpPr>
          <p:spPr>
            <a:xfrm>
              <a:off x="6831442" y="2710834"/>
              <a:ext cx="34292" cy="80068"/>
            </a:xfrm>
            <a:custGeom>
              <a:avLst/>
              <a:gdLst/>
              <a:ahLst/>
              <a:cxnLst/>
              <a:rect l="l" t="t" r="r" b="b"/>
              <a:pathLst>
                <a:path w="1308" h="3054" extrusionOk="0">
                  <a:moveTo>
                    <a:pt x="337" y="0"/>
                  </a:moveTo>
                  <a:lnTo>
                    <a:pt x="0" y="3054"/>
                  </a:lnTo>
                  <a:lnTo>
                    <a:pt x="1308" y="3054"/>
                  </a:lnTo>
                  <a:lnTo>
                    <a:pt x="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8"/>
            <p:cNvSpPr/>
            <p:nvPr/>
          </p:nvSpPr>
          <p:spPr>
            <a:xfrm>
              <a:off x="6825648" y="2682257"/>
              <a:ext cx="45776" cy="34292"/>
            </a:xfrm>
            <a:custGeom>
              <a:avLst/>
              <a:gdLst/>
              <a:ahLst/>
              <a:cxnLst/>
              <a:rect l="l" t="t" r="r" b="b"/>
              <a:pathLst>
                <a:path w="1746" h="1308" extrusionOk="0">
                  <a:moveTo>
                    <a:pt x="0" y="0"/>
                  </a:moveTo>
                  <a:lnTo>
                    <a:pt x="388" y="1159"/>
                  </a:lnTo>
                  <a:cubicBezTo>
                    <a:pt x="417" y="1250"/>
                    <a:pt x="500" y="1308"/>
                    <a:pt x="594" y="1308"/>
                  </a:cubicBezTo>
                  <a:lnTo>
                    <a:pt x="1152" y="1308"/>
                  </a:lnTo>
                  <a:cubicBezTo>
                    <a:pt x="1155" y="1308"/>
                    <a:pt x="1157" y="1308"/>
                    <a:pt x="1160" y="1308"/>
                  </a:cubicBezTo>
                  <a:cubicBezTo>
                    <a:pt x="1251" y="1308"/>
                    <a:pt x="1330" y="1247"/>
                    <a:pt x="1358" y="1159"/>
                  </a:cubicBez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8"/>
            <p:cNvSpPr/>
            <p:nvPr/>
          </p:nvSpPr>
          <p:spPr>
            <a:xfrm>
              <a:off x="6808554" y="2625182"/>
              <a:ext cx="79963" cy="28551"/>
            </a:xfrm>
            <a:custGeom>
              <a:avLst/>
              <a:gdLst/>
              <a:ahLst/>
              <a:cxnLst/>
              <a:rect l="l" t="t" r="r" b="b"/>
              <a:pathLst>
                <a:path w="3050" h="1089" extrusionOk="0">
                  <a:moveTo>
                    <a:pt x="0" y="1"/>
                  </a:moveTo>
                  <a:lnTo>
                    <a:pt x="0" y="703"/>
                  </a:lnTo>
                  <a:cubicBezTo>
                    <a:pt x="475" y="960"/>
                    <a:pt x="999" y="1089"/>
                    <a:pt x="1524" y="1089"/>
                  </a:cubicBezTo>
                  <a:cubicBezTo>
                    <a:pt x="2048" y="1089"/>
                    <a:pt x="2574" y="960"/>
                    <a:pt x="3050" y="703"/>
                  </a:cubicBezTo>
                  <a:lnTo>
                    <a:pt x="3050"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8"/>
            <p:cNvSpPr/>
            <p:nvPr/>
          </p:nvSpPr>
          <p:spPr>
            <a:xfrm>
              <a:off x="6728879" y="2465203"/>
              <a:ext cx="62503" cy="142833"/>
            </a:xfrm>
            <a:custGeom>
              <a:avLst/>
              <a:gdLst/>
              <a:ahLst/>
              <a:cxnLst/>
              <a:rect l="l" t="t" r="r" b="b"/>
              <a:pathLst>
                <a:path w="2384" h="5448" extrusionOk="0">
                  <a:moveTo>
                    <a:pt x="2384" y="0"/>
                  </a:moveTo>
                  <a:cubicBezTo>
                    <a:pt x="754" y="543"/>
                    <a:pt x="178" y="2437"/>
                    <a:pt x="30" y="3064"/>
                  </a:cubicBezTo>
                  <a:cubicBezTo>
                    <a:pt x="1" y="3191"/>
                    <a:pt x="30" y="3321"/>
                    <a:pt x="106" y="3426"/>
                  </a:cubicBezTo>
                  <a:lnTo>
                    <a:pt x="591" y="4071"/>
                  </a:lnTo>
                  <a:cubicBezTo>
                    <a:pt x="627" y="4118"/>
                    <a:pt x="642" y="4179"/>
                    <a:pt x="631" y="4237"/>
                  </a:cubicBezTo>
                  <a:cubicBezTo>
                    <a:pt x="613" y="4313"/>
                    <a:pt x="591" y="4390"/>
                    <a:pt x="566" y="4462"/>
                  </a:cubicBezTo>
                  <a:cubicBezTo>
                    <a:pt x="490" y="4672"/>
                    <a:pt x="588" y="4900"/>
                    <a:pt x="787" y="4998"/>
                  </a:cubicBezTo>
                  <a:cubicBezTo>
                    <a:pt x="1286" y="5244"/>
                    <a:pt x="1830" y="5396"/>
                    <a:pt x="2384" y="5447"/>
                  </a:cubicBezTo>
                  <a:lnTo>
                    <a:pt x="2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a:off x="6905690" y="2465203"/>
              <a:ext cx="62503" cy="142833"/>
            </a:xfrm>
            <a:custGeom>
              <a:avLst/>
              <a:gdLst/>
              <a:ahLst/>
              <a:cxnLst/>
              <a:rect l="l" t="t" r="r" b="b"/>
              <a:pathLst>
                <a:path w="2384" h="5448" extrusionOk="0">
                  <a:moveTo>
                    <a:pt x="0" y="0"/>
                  </a:moveTo>
                  <a:lnTo>
                    <a:pt x="0" y="5447"/>
                  </a:lnTo>
                  <a:cubicBezTo>
                    <a:pt x="555" y="5396"/>
                    <a:pt x="1098" y="5244"/>
                    <a:pt x="1598" y="4998"/>
                  </a:cubicBezTo>
                  <a:cubicBezTo>
                    <a:pt x="1797" y="4900"/>
                    <a:pt x="1895" y="4672"/>
                    <a:pt x="1819" y="4462"/>
                  </a:cubicBezTo>
                  <a:cubicBezTo>
                    <a:pt x="1793" y="4390"/>
                    <a:pt x="1771" y="4313"/>
                    <a:pt x="1753" y="4237"/>
                  </a:cubicBezTo>
                  <a:cubicBezTo>
                    <a:pt x="1742" y="4179"/>
                    <a:pt x="1757" y="4118"/>
                    <a:pt x="1793" y="4071"/>
                  </a:cubicBezTo>
                  <a:lnTo>
                    <a:pt x="2278" y="3426"/>
                  </a:lnTo>
                  <a:cubicBezTo>
                    <a:pt x="2355" y="3321"/>
                    <a:pt x="2384" y="3191"/>
                    <a:pt x="2355" y="3064"/>
                  </a:cubicBezTo>
                  <a:cubicBezTo>
                    <a:pt x="2206" y="2437"/>
                    <a:pt x="1630" y="54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8"/>
            <p:cNvSpPr/>
            <p:nvPr/>
          </p:nvSpPr>
          <p:spPr>
            <a:xfrm>
              <a:off x="6750246" y="2436573"/>
              <a:ext cx="196579" cy="200118"/>
            </a:xfrm>
            <a:custGeom>
              <a:avLst/>
              <a:gdLst/>
              <a:ahLst/>
              <a:cxnLst/>
              <a:rect l="l" t="t" r="r" b="b"/>
              <a:pathLst>
                <a:path w="7498" h="7633" extrusionOk="0">
                  <a:moveTo>
                    <a:pt x="3749" y="0"/>
                  </a:moveTo>
                  <a:cubicBezTo>
                    <a:pt x="3645" y="0"/>
                    <a:pt x="3541" y="6"/>
                    <a:pt x="3438" y="16"/>
                  </a:cubicBezTo>
                  <a:cubicBezTo>
                    <a:pt x="1761" y="176"/>
                    <a:pt x="479" y="1585"/>
                    <a:pt x="479" y="3269"/>
                  </a:cubicBezTo>
                  <a:lnTo>
                    <a:pt x="479" y="3935"/>
                  </a:lnTo>
                  <a:cubicBezTo>
                    <a:pt x="196" y="3982"/>
                    <a:pt x="1" y="4239"/>
                    <a:pt x="30" y="4525"/>
                  </a:cubicBezTo>
                  <a:cubicBezTo>
                    <a:pt x="58" y="4805"/>
                    <a:pt x="290" y="5015"/>
                    <a:pt x="570" y="5015"/>
                  </a:cubicBezTo>
                  <a:cubicBezTo>
                    <a:pt x="577" y="5015"/>
                    <a:pt x="584" y="5015"/>
                    <a:pt x="591" y="5014"/>
                  </a:cubicBezTo>
                  <a:lnTo>
                    <a:pt x="928" y="5014"/>
                  </a:lnTo>
                  <a:cubicBezTo>
                    <a:pt x="1036" y="6488"/>
                    <a:pt x="2268" y="7633"/>
                    <a:pt x="3749" y="7633"/>
                  </a:cubicBezTo>
                  <a:cubicBezTo>
                    <a:pt x="5230" y="7633"/>
                    <a:pt x="6462" y="6488"/>
                    <a:pt x="6570" y="5014"/>
                  </a:cubicBezTo>
                  <a:lnTo>
                    <a:pt x="6911" y="5014"/>
                  </a:lnTo>
                  <a:cubicBezTo>
                    <a:pt x="6918" y="5015"/>
                    <a:pt x="6925" y="5015"/>
                    <a:pt x="6932" y="5015"/>
                  </a:cubicBezTo>
                  <a:cubicBezTo>
                    <a:pt x="7209" y="5015"/>
                    <a:pt x="7440" y="4805"/>
                    <a:pt x="7469" y="4525"/>
                  </a:cubicBezTo>
                  <a:cubicBezTo>
                    <a:pt x="7498" y="4239"/>
                    <a:pt x="7302" y="3982"/>
                    <a:pt x="7020" y="3935"/>
                  </a:cubicBezTo>
                  <a:lnTo>
                    <a:pt x="7020" y="3269"/>
                  </a:lnTo>
                  <a:cubicBezTo>
                    <a:pt x="7020" y="1585"/>
                    <a:pt x="5737" y="176"/>
                    <a:pt x="4061" y="16"/>
                  </a:cubicBezTo>
                  <a:cubicBezTo>
                    <a:pt x="3957" y="6"/>
                    <a:pt x="3853" y="0"/>
                    <a:pt x="3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8"/>
            <p:cNvSpPr/>
            <p:nvPr/>
          </p:nvSpPr>
          <p:spPr>
            <a:xfrm>
              <a:off x="6797071" y="2533735"/>
              <a:ext cx="40087" cy="14184"/>
            </a:xfrm>
            <a:custGeom>
              <a:avLst/>
              <a:gdLst/>
              <a:ahLst/>
              <a:cxnLst/>
              <a:rect l="l" t="t" r="r" b="b"/>
              <a:pathLst>
                <a:path w="1529" h="541" extrusionOk="0">
                  <a:moveTo>
                    <a:pt x="0" y="1"/>
                  </a:moveTo>
                  <a:lnTo>
                    <a:pt x="0" y="541"/>
                  </a:lnTo>
                  <a:lnTo>
                    <a:pt x="1529" y="541"/>
                  </a:lnTo>
                  <a:lnTo>
                    <a:pt x="1529"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6859914" y="2533735"/>
              <a:ext cx="40113" cy="14184"/>
            </a:xfrm>
            <a:custGeom>
              <a:avLst/>
              <a:gdLst/>
              <a:ahLst/>
              <a:cxnLst/>
              <a:rect l="l" t="t" r="r" b="b"/>
              <a:pathLst>
                <a:path w="1530" h="541" extrusionOk="0">
                  <a:moveTo>
                    <a:pt x="1" y="1"/>
                  </a:moveTo>
                  <a:lnTo>
                    <a:pt x="1" y="541"/>
                  </a:lnTo>
                  <a:lnTo>
                    <a:pt x="1529" y="541"/>
                  </a:lnTo>
                  <a:lnTo>
                    <a:pt x="1529"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6789651" y="2657954"/>
              <a:ext cx="58911" cy="50285"/>
            </a:xfrm>
            <a:custGeom>
              <a:avLst/>
              <a:gdLst/>
              <a:ahLst/>
              <a:cxnLst/>
              <a:rect l="l" t="t" r="r" b="b"/>
              <a:pathLst>
                <a:path w="2247" h="1918" extrusionOk="0">
                  <a:moveTo>
                    <a:pt x="577" y="0"/>
                  </a:moveTo>
                  <a:lnTo>
                    <a:pt x="1" y="695"/>
                  </a:lnTo>
                  <a:lnTo>
                    <a:pt x="1004" y="1844"/>
                  </a:lnTo>
                  <a:cubicBezTo>
                    <a:pt x="1047" y="1893"/>
                    <a:pt x="1107" y="1917"/>
                    <a:pt x="1167" y="1917"/>
                  </a:cubicBezTo>
                  <a:cubicBezTo>
                    <a:pt x="1222" y="1917"/>
                    <a:pt x="1277" y="1896"/>
                    <a:pt x="1319" y="1854"/>
                  </a:cubicBezTo>
                  <a:lnTo>
                    <a:pt x="2246" y="927"/>
                  </a:lnTo>
                  <a:lnTo>
                    <a:pt x="5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6848536" y="2657954"/>
              <a:ext cx="58885" cy="50233"/>
            </a:xfrm>
            <a:custGeom>
              <a:avLst/>
              <a:gdLst/>
              <a:ahLst/>
              <a:cxnLst/>
              <a:rect l="l" t="t" r="r" b="b"/>
              <a:pathLst>
                <a:path w="2246" h="1916" extrusionOk="0">
                  <a:moveTo>
                    <a:pt x="1673" y="0"/>
                  </a:moveTo>
                  <a:lnTo>
                    <a:pt x="0" y="927"/>
                  </a:lnTo>
                  <a:lnTo>
                    <a:pt x="927" y="1851"/>
                  </a:lnTo>
                  <a:cubicBezTo>
                    <a:pt x="969" y="1894"/>
                    <a:pt x="1024" y="1915"/>
                    <a:pt x="1079" y="1915"/>
                  </a:cubicBezTo>
                  <a:cubicBezTo>
                    <a:pt x="1139" y="1915"/>
                    <a:pt x="1199" y="1891"/>
                    <a:pt x="1242" y="1844"/>
                  </a:cubicBezTo>
                  <a:lnTo>
                    <a:pt x="2246" y="695"/>
                  </a:lnTo>
                  <a:lnTo>
                    <a:pt x="16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6740467" y="2642276"/>
              <a:ext cx="68113" cy="148627"/>
            </a:xfrm>
            <a:custGeom>
              <a:avLst/>
              <a:gdLst/>
              <a:ahLst/>
              <a:cxnLst/>
              <a:rect l="l" t="t" r="r" b="b"/>
              <a:pathLst>
                <a:path w="2598" h="5669" extrusionOk="0">
                  <a:moveTo>
                    <a:pt x="2597" y="1"/>
                  </a:moveTo>
                  <a:cubicBezTo>
                    <a:pt x="2597" y="1"/>
                    <a:pt x="1000" y="399"/>
                    <a:pt x="482" y="1960"/>
                  </a:cubicBezTo>
                  <a:cubicBezTo>
                    <a:pt x="435" y="2090"/>
                    <a:pt x="453" y="2235"/>
                    <a:pt x="529" y="2347"/>
                  </a:cubicBezTo>
                  <a:lnTo>
                    <a:pt x="852" y="2833"/>
                  </a:lnTo>
                  <a:lnTo>
                    <a:pt x="149" y="3535"/>
                  </a:lnTo>
                  <a:cubicBezTo>
                    <a:pt x="44" y="3640"/>
                    <a:pt x="1" y="3792"/>
                    <a:pt x="33" y="3937"/>
                  </a:cubicBezTo>
                  <a:lnTo>
                    <a:pt x="417" y="5669"/>
                  </a:lnTo>
                  <a:lnTo>
                    <a:pt x="1511" y="5669"/>
                  </a:lnTo>
                  <a:lnTo>
                    <a:pt x="1511" y="2684"/>
                  </a:lnTo>
                  <a:cubicBezTo>
                    <a:pt x="1507" y="2221"/>
                    <a:pt x="1692" y="1779"/>
                    <a:pt x="2018" y="1449"/>
                  </a:cubicBezTo>
                  <a:lnTo>
                    <a:pt x="2279" y="1192"/>
                  </a:lnTo>
                  <a:cubicBezTo>
                    <a:pt x="2482" y="986"/>
                    <a:pt x="2597" y="710"/>
                    <a:pt x="2597" y="421"/>
                  </a:cubicBezTo>
                  <a:lnTo>
                    <a:pt x="2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6888491" y="2642276"/>
              <a:ext cx="68113" cy="148627"/>
            </a:xfrm>
            <a:custGeom>
              <a:avLst/>
              <a:gdLst/>
              <a:ahLst/>
              <a:cxnLst/>
              <a:rect l="l" t="t" r="r" b="b"/>
              <a:pathLst>
                <a:path w="2598" h="5669" extrusionOk="0">
                  <a:moveTo>
                    <a:pt x="1" y="1"/>
                  </a:moveTo>
                  <a:lnTo>
                    <a:pt x="1" y="421"/>
                  </a:lnTo>
                  <a:cubicBezTo>
                    <a:pt x="1" y="710"/>
                    <a:pt x="117" y="986"/>
                    <a:pt x="320" y="1192"/>
                  </a:cubicBezTo>
                  <a:lnTo>
                    <a:pt x="580" y="1449"/>
                  </a:lnTo>
                  <a:cubicBezTo>
                    <a:pt x="906" y="1779"/>
                    <a:pt x="1091" y="2221"/>
                    <a:pt x="1091" y="2684"/>
                  </a:cubicBezTo>
                  <a:lnTo>
                    <a:pt x="1091" y="5665"/>
                  </a:lnTo>
                  <a:lnTo>
                    <a:pt x="2181" y="5669"/>
                  </a:lnTo>
                  <a:lnTo>
                    <a:pt x="2565" y="3937"/>
                  </a:lnTo>
                  <a:cubicBezTo>
                    <a:pt x="2598" y="3792"/>
                    <a:pt x="2554" y="3640"/>
                    <a:pt x="2449" y="3535"/>
                  </a:cubicBezTo>
                  <a:lnTo>
                    <a:pt x="1747" y="2833"/>
                  </a:lnTo>
                  <a:lnTo>
                    <a:pt x="2069" y="2347"/>
                  </a:lnTo>
                  <a:cubicBezTo>
                    <a:pt x="2145" y="2235"/>
                    <a:pt x="2163" y="2090"/>
                    <a:pt x="2116" y="1960"/>
                  </a:cubicBezTo>
                  <a:cubicBezTo>
                    <a:pt x="1598" y="399"/>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6751400" y="2436599"/>
              <a:ext cx="111687" cy="199987"/>
            </a:xfrm>
            <a:custGeom>
              <a:avLst/>
              <a:gdLst/>
              <a:ahLst/>
              <a:cxnLst/>
              <a:rect l="l" t="t" r="r" b="b"/>
              <a:pathLst>
                <a:path w="4260" h="7628" extrusionOk="0">
                  <a:moveTo>
                    <a:pt x="3686" y="1"/>
                  </a:moveTo>
                  <a:cubicBezTo>
                    <a:pt x="3588" y="1"/>
                    <a:pt x="3490" y="6"/>
                    <a:pt x="3394" y="15"/>
                  </a:cubicBezTo>
                  <a:cubicBezTo>
                    <a:pt x="1717" y="178"/>
                    <a:pt x="438" y="1584"/>
                    <a:pt x="435" y="3268"/>
                  </a:cubicBezTo>
                  <a:lnTo>
                    <a:pt x="435" y="3923"/>
                  </a:lnTo>
                  <a:lnTo>
                    <a:pt x="547" y="3923"/>
                  </a:lnTo>
                  <a:cubicBezTo>
                    <a:pt x="243" y="3923"/>
                    <a:pt x="0" y="4166"/>
                    <a:pt x="0" y="4466"/>
                  </a:cubicBezTo>
                  <a:cubicBezTo>
                    <a:pt x="0" y="4767"/>
                    <a:pt x="243" y="5010"/>
                    <a:pt x="547" y="5010"/>
                  </a:cubicBezTo>
                  <a:lnTo>
                    <a:pt x="884" y="5010"/>
                  </a:lnTo>
                  <a:cubicBezTo>
                    <a:pt x="1000" y="6513"/>
                    <a:pt x="2258" y="7627"/>
                    <a:pt x="3703" y="7627"/>
                  </a:cubicBezTo>
                  <a:cubicBezTo>
                    <a:pt x="3884" y="7627"/>
                    <a:pt x="4067" y="7610"/>
                    <a:pt x="4252" y="7574"/>
                  </a:cubicBezTo>
                  <a:cubicBezTo>
                    <a:pt x="2923" y="7313"/>
                    <a:pt x="1963" y="6151"/>
                    <a:pt x="1963" y="4796"/>
                  </a:cubicBezTo>
                  <a:lnTo>
                    <a:pt x="1963" y="2833"/>
                  </a:lnTo>
                  <a:cubicBezTo>
                    <a:pt x="1963" y="1475"/>
                    <a:pt x="2926" y="312"/>
                    <a:pt x="4259" y="55"/>
                  </a:cubicBezTo>
                  <a:cubicBezTo>
                    <a:pt x="4070" y="19"/>
                    <a:pt x="3877" y="1"/>
                    <a:pt x="3686"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8"/>
            <p:cNvSpPr/>
            <p:nvPr/>
          </p:nvSpPr>
          <p:spPr>
            <a:xfrm>
              <a:off x="6831442" y="2613698"/>
              <a:ext cx="34292" cy="34292"/>
            </a:xfrm>
            <a:custGeom>
              <a:avLst/>
              <a:gdLst/>
              <a:ahLst/>
              <a:cxnLst/>
              <a:rect l="l" t="t" r="r" b="b"/>
              <a:pathLst>
                <a:path w="1308" h="1308" extrusionOk="0">
                  <a:moveTo>
                    <a:pt x="218" y="0"/>
                  </a:moveTo>
                  <a:cubicBezTo>
                    <a:pt x="94" y="0"/>
                    <a:pt x="0" y="98"/>
                    <a:pt x="0" y="218"/>
                  </a:cubicBezTo>
                  <a:lnTo>
                    <a:pt x="0" y="656"/>
                  </a:lnTo>
                  <a:cubicBezTo>
                    <a:pt x="0" y="1014"/>
                    <a:pt x="290" y="1308"/>
                    <a:pt x="652" y="1308"/>
                  </a:cubicBezTo>
                  <a:cubicBezTo>
                    <a:pt x="1014" y="1308"/>
                    <a:pt x="1308" y="1014"/>
                    <a:pt x="1308" y="656"/>
                  </a:cubicBezTo>
                  <a:lnTo>
                    <a:pt x="1308" y="218"/>
                  </a:lnTo>
                  <a:cubicBezTo>
                    <a:pt x="1308" y="98"/>
                    <a:pt x="1210"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8"/>
            <p:cNvSpPr/>
            <p:nvPr/>
          </p:nvSpPr>
          <p:spPr>
            <a:xfrm>
              <a:off x="6774655" y="2734089"/>
              <a:ext cx="10749" cy="62162"/>
            </a:xfrm>
            <a:custGeom>
              <a:avLst/>
              <a:gdLst/>
              <a:ahLst/>
              <a:cxnLst/>
              <a:rect l="l" t="t" r="r" b="b"/>
              <a:pathLst>
                <a:path w="410" h="2371" extrusionOk="0">
                  <a:moveTo>
                    <a:pt x="207" y="1"/>
                  </a:moveTo>
                  <a:cubicBezTo>
                    <a:pt x="91" y="1"/>
                    <a:pt x="0" y="91"/>
                    <a:pt x="0" y="204"/>
                  </a:cubicBezTo>
                  <a:lnTo>
                    <a:pt x="0" y="2167"/>
                  </a:lnTo>
                  <a:cubicBezTo>
                    <a:pt x="0" y="2302"/>
                    <a:pt x="103" y="2370"/>
                    <a:pt x="205" y="2370"/>
                  </a:cubicBezTo>
                  <a:cubicBezTo>
                    <a:pt x="307" y="2370"/>
                    <a:pt x="410" y="2302"/>
                    <a:pt x="410" y="2167"/>
                  </a:cubicBezTo>
                  <a:lnTo>
                    <a:pt x="410" y="207"/>
                  </a:lnTo>
                  <a:cubicBezTo>
                    <a:pt x="410" y="91"/>
                    <a:pt x="319" y="1"/>
                    <a:pt x="2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6911772" y="2734089"/>
              <a:ext cx="10749" cy="62162"/>
            </a:xfrm>
            <a:custGeom>
              <a:avLst/>
              <a:gdLst/>
              <a:ahLst/>
              <a:cxnLst/>
              <a:rect l="l" t="t" r="r" b="b"/>
              <a:pathLst>
                <a:path w="410" h="2371" extrusionOk="0">
                  <a:moveTo>
                    <a:pt x="203" y="1"/>
                  </a:moveTo>
                  <a:cubicBezTo>
                    <a:pt x="91" y="1"/>
                    <a:pt x="0" y="91"/>
                    <a:pt x="0" y="204"/>
                  </a:cubicBezTo>
                  <a:lnTo>
                    <a:pt x="0" y="2167"/>
                  </a:lnTo>
                  <a:cubicBezTo>
                    <a:pt x="0" y="2302"/>
                    <a:pt x="103" y="2370"/>
                    <a:pt x="205" y="2370"/>
                  </a:cubicBezTo>
                  <a:cubicBezTo>
                    <a:pt x="307" y="2370"/>
                    <a:pt x="409" y="2302"/>
                    <a:pt x="409" y="2167"/>
                  </a:cubicBezTo>
                  <a:lnTo>
                    <a:pt x="409" y="207"/>
                  </a:lnTo>
                  <a:cubicBezTo>
                    <a:pt x="409" y="91"/>
                    <a:pt x="319" y="1"/>
                    <a:pt x="203"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6705912" y="2431225"/>
              <a:ext cx="285063" cy="365026"/>
            </a:xfrm>
            <a:custGeom>
              <a:avLst/>
              <a:gdLst/>
              <a:ahLst/>
              <a:cxnLst/>
              <a:rect l="l" t="t" r="r" b="b"/>
              <a:pathLst>
                <a:path w="10873" h="13923" extrusionOk="0">
                  <a:moveTo>
                    <a:pt x="4240" y="4548"/>
                  </a:moveTo>
                  <a:lnTo>
                    <a:pt x="4240" y="4548"/>
                  </a:lnTo>
                  <a:cubicBezTo>
                    <a:pt x="4239" y="4548"/>
                    <a:pt x="4238" y="4548"/>
                    <a:pt x="4238" y="4548"/>
                  </a:cubicBezTo>
                  <a:lnTo>
                    <a:pt x="4241" y="4548"/>
                  </a:lnTo>
                  <a:cubicBezTo>
                    <a:pt x="4241" y="4548"/>
                    <a:pt x="4240" y="4548"/>
                    <a:pt x="4240" y="4548"/>
                  </a:cubicBezTo>
                  <a:close/>
                  <a:moveTo>
                    <a:pt x="4799" y="4114"/>
                  </a:moveTo>
                  <a:lnTo>
                    <a:pt x="4799" y="4563"/>
                  </a:lnTo>
                  <a:cubicBezTo>
                    <a:pt x="4799" y="4690"/>
                    <a:pt x="4694" y="4795"/>
                    <a:pt x="4567" y="4795"/>
                  </a:cubicBezTo>
                  <a:lnTo>
                    <a:pt x="3915" y="4795"/>
                  </a:lnTo>
                  <a:cubicBezTo>
                    <a:pt x="3785" y="4795"/>
                    <a:pt x="3684" y="4690"/>
                    <a:pt x="3684" y="4563"/>
                  </a:cubicBezTo>
                  <a:lnTo>
                    <a:pt x="3684" y="4114"/>
                  </a:lnTo>
                  <a:lnTo>
                    <a:pt x="4039" y="4114"/>
                  </a:lnTo>
                  <a:lnTo>
                    <a:pt x="4039" y="4128"/>
                  </a:lnTo>
                  <a:lnTo>
                    <a:pt x="4039" y="4346"/>
                  </a:lnTo>
                  <a:cubicBezTo>
                    <a:pt x="4039" y="4457"/>
                    <a:pt x="4128" y="4547"/>
                    <a:pt x="4240" y="4548"/>
                  </a:cubicBezTo>
                  <a:lnTo>
                    <a:pt x="4240" y="4548"/>
                  </a:lnTo>
                  <a:cubicBezTo>
                    <a:pt x="4351" y="4547"/>
                    <a:pt x="4444" y="4457"/>
                    <a:pt x="4444" y="4346"/>
                  </a:cubicBezTo>
                  <a:lnTo>
                    <a:pt x="4444" y="4128"/>
                  </a:lnTo>
                  <a:lnTo>
                    <a:pt x="4444" y="4114"/>
                  </a:lnTo>
                  <a:close/>
                  <a:moveTo>
                    <a:pt x="7197" y="4114"/>
                  </a:moveTo>
                  <a:lnTo>
                    <a:pt x="7197" y="4563"/>
                  </a:lnTo>
                  <a:cubicBezTo>
                    <a:pt x="7197" y="4690"/>
                    <a:pt x="7095" y="4795"/>
                    <a:pt x="6965" y="4795"/>
                  </a:cubicBezTo>
                  <a:lnTo>
                    <a:pt x="6313" y="4795"/>
                  </a:lnTo>
                  <a:cubicBezTo>
                    <a:pt x="6186" y="4795"/>
                    <a:pt x="6081" y="4690"/>
                    <a:pt x="6081" y="4563"/>
                  </a:cubicBezTo>
                  <a:lnTo>
                    <a:pt x="6081" y="4114"/>
                  </a:lnTo>
                  <a:lnTo>
                    <a:pt x="6436" y="4114"/>
                  </a:lnTo>
                  <a:lnTo>
                    <a:pt x="6436" y="4128"/>
                  </a:lnTo>
                  <a:lnTo>
                    <a:pt x="6436" y="4346"/>
                  </a:lnTo>
                  <a:cubicBezTo>
                    <a:pt x="6436" y="4458"/>
                    <a:pt x="6527" y="4548"/>
                    <a:pt x="6639" y="4548"/>
                  </a:cubicBezTo>
                  <a:cubicBezTo>
                    <a:pt x="6751" y="4548"/>
                    <a:pt x="6842" y="4458"/>
                    <a:pt x="6842" y="4346"/>
                  </a:cubicBezTo>
                  <a:lnTo>
                    <a:pt x="6842" y="4128"/>
                  </a:lnTo>
                  <a:lnTo>
                    <a:pt x="6842" y="4114"/>
                  </a:lnTo>
                  <a:close/>
                  <a:moveTo>
                    <a:pt x="2362" y="1865"/>
                  </a:moveTo>
                  <a:cubicBezTo>
                    <a:pt x="2101" y="2361"/>
                    <a:pt x="1967" y="2911"/>
                    <a:pt x="1967" y="3473"/>
                  </a:cubicBezTo>
                  <a:lnTo>
                    <a:pt x="1967" y="4001"/>
                  </a:lnTo>
                  <a:cubicBezTo>
                    <a:pt x="1648" y="4146"/>
                    <a:pt x="1474" y="4494"/>
                    <a:pt x="1550" y="4838"/>
                  </a:cubicBezTo>
                  <a:cubicBezTo>
                    <a:pt x="1626" y="5179"/>
                    <a:pt x="1931" y="5421"/>
                    <a:pt x="2278" y="5421"/>
                  </a:cubicBezTo>
                  <a:lnTo>
                    <a:pt x="2434" y="5421"/>
                  </a:lnTo>
                  <a:cubicBezTo>
                    <a:pt x="2485" y="5798"/>
                    <a:pt x="2612" y="6164"/>
                    <a:pt x="2800" y="6497"/>
                  </a:cubicBezTo>
                  <a:cubicBezTo>
                    <a:pt x="2488" y="6439"/>
                    <a:pt x="2188" y="6341"/>
                    <a:pt x="1902" y="6207"/>
                  </a:cubicBezTo>
                  <a:lnTo>
                    <a:pt x="1898" y="6207"/>
                  </a:lnTo>
                  <a:cubicBezTo>
                    <a:pt x="1779" y="6149"/>
                    <a:pt x="1663" y="6088"/>
                    <a:pt x="1554" y="6019"/>
                  </a:cubicBezTo>
                  <a:cubicBezTo>
                    <a:pt x="1626" y="5852"/>
                    <a:pt x="1717" y="5606"/>
                    <a:pt x="1717" y="5436"/>
                  </a:cubicBezTo>
                  <a:cubicBezTo>
                    <a:pt x="1717" y="5389"/>
                    <a:pt x="1703" y="5345"/>
                    <a:pt x="1677" y="5313"/>
                  </a:cubicBezTo>
                  <a:lnTo>
                    <a:pt x="1080" y="4516"/>
                  </a:lnTo>
                  <a:cubicBezTo>
                    <a:pt x="1181" y="4049"/>
                    <a:pt x="1322" y="3592"/>
                    <a:pt x="1511" y="3150"/>
                  </a:cubicBezTo>
                  <a:cubicBezTo>
                    <a:pt x="1782" y="2517"/>
                    <a:pt x="2079" y="2115"/>
                    <a:pt x="2362" y="1865"/>
                  </a:cubicBezTo>
                  <a:close/>
                  <a:moveTo>
                    <a:pt x="5441" y="407"/>
                  </a:moveTo>
                  <a:cubicBezTo>
                    <a:pt x="7048" y="407"/>
                    <a:pt x="8390" y="1653"/>
                    <a:pt x="8497" y="3270"/>
                  </a:cubicBezTo>
                  <a:cubicBezTo>
                    <a:pt x="8505" y="3397"/>
                    <a:pt x="8602" y="3458"/>
                    <a:pt x="8700" y="3458"/>
                  </a:cubicBezTo>
                  <a:cubicBezTo>
                    <a:pt x="8807" y="3458"/>
                    <a:pt x="8916" y="3384"/>
                    <a:pt x="8906" y="3241"/>
                  </a:cubicBezTo>
                  <a:cubicBezTo>
                    <a:pt x="8874" y="2759"/>
                    <a:pt x="8743" y="2288"/>
                    <a:pt x="8519" y="1865"/>
                  </a:cubicBezTo>
                  <a:lnTo>
                    <a:pt x="8519" y="1865"/>
                  </a:lnTo>
                  <a:cubicBezTo>
                    <a:pt x="8903" y="2209"/>
                    <a:pt x="9185" y="2716"/>
                    <a:pt x="9373" y="3150"/>
                  </a:cubicBezTo>
                  <a:cubicBezTo>
                    <a:pt x="9558" y="3589"/>
                    <a:pt x="9699" y="4049"/>
                    <a:pt x="9801" y="4516"/>
                  </a:cubicBezTo>
                  <a:lnTo>
                    <a:pt x="9199" y="5313"/>
                  </a:lnTo>
                  <a:cubicBezTo>
                    <a:pt x="9174" y="5349"/>
                    <a:pt x="9160" y="5392"/>
                    <a:pt x="9160" y="5436"/>
                  </a:cubicBezTo>
                  <a:cubicBezTo>
                    <a:pt x="9160" y="5609"/>
                    <a:pt x="9250" y="5856"/>
                    <a:pt x="9323" y="6019"/>
                  </a:cubicBezTo>
                  <a:cubicBezTo>
                    <a:pt x="9214" y="6088"/>
                    <a:pt x="9098" y="6153"/>
                    <a:pt x="8979" y="6207"/>
                  </a:cubicBezTo>
                  <a:cubicBezTo>
                    <a:pt x="8692" y="6341"/>
                    <a:pt x="8392" y="6439"/>
                    <a:pt x="8080" y="6500"/>
                  </a:cubicBezTo>
                  <a:cubicBezTo>
                    <a:pt x="8269" y="6167"/>
                    <a:pt x="8392" y="5801"/>
                    <a:pt x="8446" y="5421"/>
                  </a:cubicBezTo>
                  <a:lnTo>
                    <a:pt x="8569" y="5421"/>
                  </a:lnTo>
                  <a:cubicBezTo>
                    <a:pt x="8968" y="5421"/>
                    <a:pt x="9308" y="5128"/>
                    <a:pt x="9344" y="4751"/>
                  </a:cubicBezTo>
                  <a:cubicBezTo>
                    <a:pt x="9388" y="4309"/>
                    <a:pt x="9044" y="3925"/>
                    <a:pt x="8602" y="3925"/>
                  </a:cubicBezTo>
                  <a:lnTo>
                    <a:pt x="7606" y="3925"/>
                  </a:lnTo>
                  <a:lnTo>
                    <a:pt x="7606" y="3911"/>
                  </a:lnTo>
                  <a:cubicBezTo>
                    <a:pt x="7606" y="3799"/>
                    <a:pt x="7512" y="3708"/>
                    <a:pt x="7400" y="3708"/>
                  </a:cubicBezTo>
                  <a:lnTo>
                    <a:pt x="5875" y="3708"/>
                  </a:lnTo>
                  <a:cubicBezTo>
                    <a:pt x="5762" y="3708"/>
                    <a:pt x="5672" y="3799"/>
                    <a:pt x="5672" y="3911"/>
                  </a:cubicBezTo>
                  <a:lnTo>
                    <a:pt x="5672" y="3969"/>
                  </a:lnTo>
                  <a:cubicBezTo>
                    <a:pt x="5598" y="3940"/>
                    <a:pt x="5519" y="3925"/>
                    <a:pt x="5440" y="3925"/>
                  </a:cubicBezTo>
                  <a:cubicBezTo>
                    <a:pt x="5361" y="3925"/>
                    <a:pt x="5283" y="3940"/>
                    <a:pt x="5208" y="3969"/>
                  </a:cubicBezTo>
                  <a:lnTo>
                    <a:pt x="5208" y="3911"/>
                  </a:lnTo>
                  <a:cubicBezTo>
                    <a:pt x="5208" y="3799"/>
                    <a:pt x="5118" y="3708"/>
                    <a:pt x="5006" y="3708"/>
                  </a:cubicBezTo>
                  <a:lnTo>
                    <a:pt x="3477" y="3708"/>
                  </a:lnTo>
                  <a:cubicBezTo>
                    <a:pt x="3365" y="3708"/>
                    <a:pt x="3274" y="3799"/>
                    <a:pt x="3274" y="3911"/>
                  </a:cubicBezTo>
                  <a:lnTo>
                    <a:pt x="3274" y="3925"/>
                  </a:lnTo>
                  <a:lnTo>
                    <a:pt x="2376" y="3925"/>
                  </a:lnTo>
                  <a:lnTo>
                    <a:pt x="2376" y="3473"/>
                  </a:lnTo>
                  <a:cubicBezTo>
                    <a:pt x="2373" y="1818"/>
                    <a:pt x="3684" y="463"/>
                    <a:pt x="5339" y="409"/>
                  </a:cubicBezTo>
                  <a:cubicBezTo>
                    <a:pt x="5373" y="408"/>
                    <a:pt x="5407" y="407"/>
                    <a:pt x="5441" y="407"/>
                  </a:cubicBezTo>
                  <a:close/>
                  <a:moveTo>
                    <a:pt x="3278" y="4331"/>
                  </a:moveTo>
                  <a:lnTo>
                    <a:pt x="3278" y="4563"/>
                  </a:lnTo>
                  <a:cubicBezTo>
                    <a:pt x="3278" y="4914"/>
                    <a:pt x="3560" y="5200"/>
                    <a:pt x="3915" y="5204"/>
                  </a:cubicBezTo>
                  <a:lnTo>
                    <a:pt x="4567" y="5204"/>
                  </a:lnTo>
                  <a:cubicBezTo>
                    <a:pt x="4919" y="5204"/>
                    <a:pt x="5205" y="4918"/>
                    <a:pt x="5208" y="4563"/>
                  </a:cubicBezTo>
                  <a:cubicBezTo>
                    <a:pt x="5208" y="4409"/>
                    <a:pt x="5324" y="4332"/>
                    <a:pt x="5440" y="4332"/>
                  </a:cubicBezTo>
                  <a:cubicBezTo>
                    <a:pt x="5556" y="4332"/>
                    <a:pt x="5672" y="4409"/>
                    <a:pt x="5672" y="4563"/>
                  </a:cubicBezTo>
                  <a:cubicBezTo>
                    <a:pt x="5672" y="4918"/>
                    <a:pt x="5958" y="5204"/>
                    <a:pt x="6313" y="5204"/>
                  </a:cubicBezTo>
                  <a:lnTo>
                    <a:pt x="6965" y="5204"/>
                  </a:lnTo>
                  <a:cubicBezTo>
                    <a:pt x="7320" y="5204"/>
                    <a:pt x="7606" y="4918"/>
                    <a:pt x="7606" y="4563"/>
                  </a:cubicBezTo>
                  <a:lnTo>
                    <a:pt x="7606" y="4335"/>
                  </a:lnTo>
                  <a:lnTo>
                    <a:pt x="8602" y="4335"/>
                  </a:lnTo>
                  <a:cubicBezTo>
                    <a:pt x="8604" y="4335"/>
                    <a:pt x="8606" y="4335"/>
                    <a:pt x="8608" y="4335"/>
                  </a:cubicBezTo>
                  <a:cubicBezTo>
                    <a:pt x="8808" y="4335"/>
                    <a:pt x="8964" y="4511"/>
                    <a:pt x="8942" y="4711"/>
                  </a:cubicBezTo>
                  <a:cubicBezTo>
                    <a:pt x="8924" y="4882"/>
                    <a:pt x="8761" y="5016"/>
                    <a:pt x="8569" y="5016"/>
                  </a:cubicBezTo>
                  <a:lnTo>
                    <a:pt x="8479" y="5016"/>
                  </a:lnTo>
                  <a:lnTo>
                    <a:pt x="8479" y="5005"/>
                  </a:lnTo>
                  <a:cubicBezTo>
                    <a:pt x="8479" y="4889"/>
                    <a:pt x="8388" y="4798"/>
                    <a:pt x="8276" y="4798"/>
                  </a:cubicBezTo>
                  <a:cubicBezTo>
                    <a:pt x="8164" y="4798"/>
                    <a:pt x="8073" y="4889"/>
                    <a:pt x="8073" y="5005"/>
                  </a:cubicBezTo>
                  <a:cubicBezTo>
                    <a:pt x="8073" y="5599"/>
                    <a:pt x="7867" y="6178"/>
                    <a:pt x="7494" y="6642"/>
                  </a:cubicBezTo>
                  <a:cubicBezTo>
                    <a:pt x="7182" y="7029"/>
                    <a:pt x="6769" y="7323"/>
                    <a:pt x="6298" y="7486"/>
                  </a:cubicBezTo>
                  <a:lnTo>
                    <a:pt x="6298" y="6960"/>
                  </a:lnTo>
                  <a:cubicBezTo>
                    <a:pt x="6298" y="6845"/>
                    <a:pt x="6208" y="6754"/>
                    <a:pt x="6096" y="6754"/>
                  </a:cubicBezTo>
                  <a:lnTo>
                    <a:pt x="4788" y="6754"/>
                  </a:lnTo>
                  <a:cubicBezTo>
                    <a:pt x="4676" y="6754"/>
                    <a:pt x="4585" y="6845"/>
                    <a:pt x="4585" y="6960"/>
                  </a:cubicBezTo>
                  <a:lnTo>
                    <a:pt x="4585" y="7482"/>
                  </a:lnTo>
                  <a:cubicBezTo>
                    <a:pt x="4115" y="7319"/>
                    <a:pt x="3702" y="7029"/>
                    <a:pt x="3390" y="6642"/>
                  </a:cubicBezTo>
                  <a:cubicBezTo>
                    <a:pt x="3014" y="6174"/>
                    <a:pt x="2811" y="5595"/>
                    <a:pt x="2814" y="4997"/>
                  </a:cubicBezTo>
                  <a:cubicBezTo>
                    <a:pt x="2814" y="4862"/>
                    <a:pt x="2712" y="4794"/>
                    <a:pt x="2610" y="4794"/>
                  </a:cubicBezTo>
                  <a:cubicBezTo>
                    <a:pt x="2507" y="4794"/>
                    <a:pt x="2405" y="4862"/>
                    <a:pt x="2405" y="4997"/>
                  </a:cubicBezTo>
                  <a:lnTo>
                    <a:pt x="2405" y="5012"/>
                  </a:lnTo>
                  <a:lnTo>
                    <a:pt x="2282" y="5012"/>
                  </a:lnTo>
                  <a:cubicBezTo>
                    <a:pt x="2079" y="5012"/>
                    <a:pt x="1923" y="4838"/>
                    <a:pt x="1945" y="4635"/>
                  </a:cubicBezTo>
                  <a:cubicBezTo>
                    <a:pt x="1960" y="4465"/>
                    <a:pt x="2126" y="4331"/>
                    <a:pt x="2315" y="4331"/>
                  </a:cubicBezTo>
                  <a:close/>
                  <a:moveTo>
                    <a:pt x="5889" y="7163"/>
                  </a:moveTo>
                  <a:lnTo>
                    <a:pt x="5889" y="7612"/>
                  </a:lnTo>
                  <a:cubicBezTo>
                    <a:pt x="5889" y="7862"/>
                    <a:pt x="5686" y="8065"/>
                    <a:pt x="5437" y="8065"/>
                  </a:cubicBezTo>
                  <a:cubicBezTo>
                    <a:pt x="5190" y="8065"/>
                    <a:pt x="4987" y="7862"/>
                    <a:pt x="4987" y="7612"/>
                  </a:cubicBezTo>
                  <a:lnTo>
                    <a:pt x="4987" y="7163"/>
                  </a:lnTo>
                  <a:close/>
                  <a:moveTo>
                    <a:pt x="6758" y="7732"/>
                  </a:moveTo>
                  <a:lnTo>
                    <a:pt x="6758" y="8431"/>
                  </a:lnTo>
                  <a:cubicBezTo>
                    <a:pt x="6758" y="8482"/>
                    <a:pt x="6762" y="8529"/>
                    <a:pt x="6766" y="8579"/>
                  </a:cubicBezTo>
                  <a:lnTo>
                    <a:pt x="5437" y="9340"/>
                  </a:lnTo>
                  <a:lnTo>
                    <a:pt x="4107" y="8579"/>
                  </a:lnTo>
                  <a:cubicBezTo>
                    <a:pt x="4111" y="8529"/>
                    <a:pt x="4115" y="8482"/>
                    <a:pt x="4115" y="8431"/>
                  </a:cubicBezTo>
                  <a:lnTo>
                    <a:pt x="4115" y="7732"/>
                  </a:lnTo>
                  <a:cubicBezTo>
                    <a:pt x="4285" y="7815"/>
                    <a:pt x="4459" y="7880"/>
                    <a:pt x="4640" y="7931"/>
                  </a:cubicBezTo>
                  <a:cubicBezTo>
                    <a:pt x="4770" y="8257"/>
                    <a:pt x="5089" y="8474"/>
                    <a:pt x="5440" y="8474"/>
                  </a:cubicBezTo>
                  <a:lnTo>
                    <a:pt x="5437" y="8471"/>
                  </a:lnTo>
                  <a:cubicBezTo>
                    <a:pt x="5788" y="8471"/>
                    <a:pt x="6107" y="8257"/>
                    <a:pt x="6233" y="7927"/>
                  </a:cubicBezTo>
                  <a:cubicBezTo>
                    <a:pt x="6414" y="7880"/>
                    <a:pt x="6592" y="7811"/>
                    <a:pt x="6758" y="7732"/>
                  </a:cubicBezTo>
                  <a:close/>
                  <a:moveTo>
                    <a:pt x="3991" y="8985"/>
                  </a:moveTo>
                  <a:lnTo>
                    <a:pt x="5103" y="9619"/>
                  </a:lnTo>
                  <a:lnTo>
                    <a:pt x="4542" y="10184"/>
                  </a:lnTo>
                  <a:cubicBezTo>
                    <a:pt x="4496" y="10230"/>
                    <a:pt x="4436" y="10253"/>
                    <a:pt x="4376" y="10253"/>
                  </a:cubicBezTo>
                  <a:cubicBezTo>
                    <a:pt x="4310" y="10253"/>
                    <a:pt x="4244" y="10225"/>
                    <a:pt x="4198" y="10169"/>
                  </a:cubicBezTo>
                  <a:lnTo>
                    <a:pt x="3615" y="9467"/>
                  </a:lnTo>
                  <a:lnTo>
                    <a:pt x="3738" y="9347"/>
                  </a:lnTo>
                  <a:cubicBezTo>
                    <a:pt x="3843" y="9242"/>
                    <a:pt x="3930" y="9119"/>
                    <a:pt x="3991" y="8985"/>
                  </a:cubicBezTo>
                  <a:close/>
                  <a:moveTo>
                    <a:pt x="6885" y="8989"/>
                  </a:moveTo>
                  <a:cubicBezTo>
                    <a:pt x="6950" y="9123"/>
                    <a:pt x="7037" y="9242"/>
                    <a:pt x="7142" y="9351"/>
                  </a:cubicBezTo>
                  <a:lnTo>
                    <a:pt x="7265" y="9470"/>
                  </a:lnTo>
                  <a:lnTo>
                    <a:pt x="6682" y="10169"/>
                  </a:lnTo>
                  <a:cubicBezTo>
                    <a:pt x="6635" y="10225"/>
                    <a:pt x="6569" y="10253"/>
                    <a:pt x="6503" y="10253"/>
                  </a:cubicBezTo>
                  <a:cubicBezTo>
                    <a:pt x="6444" y="10253"/>
                    <a:pt x="6385" y="10230"/>
                    <a:pt x="6338" y="10184"/>
                  </a:cubicBezTo>
                  <a:lnTo>
                    <a:pt x="5773" y="9622"/>
                  </a:lnTo>
                  <a:lnTo>
                    <a:pt x="6885" y="8989"/>
                  </a:lnTo>
                  <a:close/>
                  <a:moveTo>
                    <a:pt x="5440" y="9865"/>
                  </a:moveTo>
                  <a:lnTo>
                    <a:pt x="5860" y="10285"/>
                  </a:lnTo>
                  <a:lnTo>
                    <a:pt x="5781" y="10521"/>
                  </a:lnTo>
                  <a:cubicBezTo>
                    <a:pt x="5762" y="10575"/>
                    <a:pt x="5723" y="10618"/>
                    <a:pt x="5676" y="10647"/>
                  </a:cubicBezTo>
                  <a:lnTo>
                    <a:pt x="5657" y="10658"/>
                  </a:lnTo>
                  <a:cubicBezTo>
                    <a:pt x="5628" y="10673"/>
                    <a:pt x="5592" y="10680"/>
                    <a:pt x="5560" y="10680"/>
                  </a:cubicBezTo>
                  <a:lnTo>
                    <a:pt x="5317" y="10680"/>
                  </a:lnTo>
                  <a:cubicBezTo>
                    <a:pt x="5216" y="10680"/>
                    <a:pt x="5129" y="10615"/>
                    <a:pt x="5096" y="10521"/>
                  </a:cubicBezTo>
                  <a:lnTo>
                    <a:pt x="5020" y="10285"/>
                  </a:lnTo>
                  <a:lnTo>
                    <a:pt x="5440" y="9865"/>
                  </a:lnTo>
                  <a:close/>
                  <a:moveTo>
                    <a:pt x="5438" y="0"/>
                  </a:moveTo>
                  <a:cubicBezTo>
                    <a:pt x="4509" y="0"/>
                    <a:pt x="3580" y="371"/>
                    <a:pt x="2894" y="1111"/>
                  </a:cubicBezTo>
                  <a:cubicBezTo>
                    <a:pt x="1203" y="1560"/>
                    <a:pt x="681" y="4407"/>
                    <a:pt x="663" y="4527"/>
                  </a:cubicBezTo>
                  <a:cubicBezTo>
                    <a:pt x="652" y="4585"/>
                    <a:pt x="667" y="4643"/>
                    <a:pt x="699" y="4686"/>
                  </a:cubicBezTo>
                  <a:lnTo>
                    <a:pt x="1304" y="5494"/>
                  </a:lnTo>
                  <a:cubicBezTo>
                    <a:pt x="1261" y="5667"/>
                    <a:pt x="1199" y="5838"/>
                    <a:pt x="1116" y="5997"/>
                  </a:cubicBezTo>
                  <a:cubicBezTo>
                    <a:pt x="1072" y="6084"/>
                    <a:pt x="1094" y="6189"/>
                    <a:pt x="1170" y="6247"/>
                  </a:cubicBezTo>
                  <a:cubicBezTo>
                    <a:pt x="1203" y="6272"/>
                    <a:pt x="1920" y="6837"/>
                    <a:pt x="3119" y="6960"/>
                  </a:cubicBezTo>
                  <a:cubicBezTo>
                    <a:pt x="3289" y="7163"/>
                    <a:pt x="3488" y="7344"/>
                    <a:pt x="3705" y="7496"/>
                  </a:cubicBezTo>
                  <a:lnTo>
                    <a:pt x="3705" y="7866"/>
                  </a:lnTo>
                  <a:cubicBezTo>
                    <a:pt x="3347" y="7985"/>
                    <a:pt x="2459" y="8366"/>
                    <a:pt x="1902" y="9264"/>
                  </a:cubicBezTo>
                  <a:lnTo>
                    <a:pt x="1087" y="9503"/>
                  </a:lnTo>
                  <a:cubicBezTo>
                    <a:pt x="446" y="9695"/>
                    <a:pt x="4" y="10285"/>
                    <a:pt x="0" y="10952"/>
                  </a:cubicBezTo>
                  <a:lnTo>
                    <a:pt x="0" y="13719"/>
                  </a:lnTo>
                  <a:cubicBezTo>
                    <a:pt x="0" y="13854"/>
                    <a:pt x="103" y="13922"/>
                    <a:pt x="205" y="13922"/>
                  </a:cubicBezTo>
                  <a:cubicBezTo>
                    <a:pt x="307" y="13922"/>
                    <a:pt x="410" y="13854"/>
                    <a:pt x="410" y="13719"/>
                  </a:cubicBezTo>
                  <a:lnTo>
                    <a:pt x="410" y="10952"/>
                  </a:lnTo>
                  <a:cubicBezTo>
                    <a:pt x="410" y="10466"/>
                    <a:pt x="732" y="10035"/>
                    <a:pt x="1203" y="9894"/>
                  </a:cubicBezTo>
                  <a:lnTo>
                    <a:pt x="1655" y="9760"/>
                  </a:lnTo>
                  <a:lnTo>
                    <a:pt x="1655" y="9760"/>
                  </a:lnTo>
                  <a:cubicBezTo>
                    <a:pt x="1634" y="9811"/>
                    <a:pt x="1616" y="9861"/>
                    <a:pt x="1601" y="9908"/>
                  </a:cubicBezTo>
                  <a:cubicBezTo>
                    <a:pt x="1536" y="10100"/>
                    <a:pt x="1561" y="10307"/>
                    <a:pt x="1674" y="10473"/>
                  </a:cubicBezTo>
                  <a:lnTo>
                    <a:pt x="1902" y="10821"/>
                  </a:lnTo>
                  <a:lnTo>
                    <a:pt x="1319" y="11408"/>
                  </a:lnTo>
                  <a:cubicBezTo>
                    <a:pt x="1163" y="11560"/>
                    <a:pt x="1098" y="11781"/>
                    <a:pt x="1145" y="11995"/>
                  </a:cubicBezTo>
                  <a:lnTo>
                    <a:pt x="1529" y="13762"/>
                  </a:lnTo>
                  <a:cubicBezTo>
                    <a:pt x="1553" y="13873"/>
                    <a:pt x="1637" y="13922"/>
                    <a:pt x="1723" y="13922"/>
                  </a:cubicBezTo>
                  <a:cubicBezTo>
                    <a:pt x="1841" y="13922"/>
                    <a:pt x="1961" y="13828"/>
                    <a:pt x="1927" y="13675"/>
                  </a:cubicBezTo>
                  <a:lnTo>
                    <a:pt x="1543" y="11908"/>
                  </a:lnTo>
                  <a:cubicBezTo>
                    <a:pt x="1525" y="11832"/>
                    <a:pt x="1550" y="11752"/>
                    <a:pt x="1605" y="11694"/>
                  </a:cubicBezTo>
                  <a:lnTo>
                    <a:pt x="2311" y="10991"/>
                  </a:lnTo>
                  <a:cubicBezTo>
                    <a:pt x="2376" y="10923"/>
                    <a:pt x="2387" y="10814"/>
                    <a:pt x="2336" y="10734"/>
                  </a:cubicBezTo>
                  <a:lnTo>
                    <a:pt x="2010" y="10249"/>
                  </a:lnTo>
                  <a:cubicBezTo>
                    <a:pt x="1971" y="10187"/>
                    <a:pt x="1960" y="10108"/>
                    <a:pt x="1985" y="10039"/>
                  </a:cubicBezTo>
                  <a:cubicBezTo>
                    <a:pt x="2344" y="8970"/>
                    <a:pt x="3256" y="8482"/>
                    <a:pt x="3705" y="8300"/>
                  </a:cubicBezTo>
                  <a:lnTo>
                    <a:pt x="3705" y="8434"/>
                  </a:lnTo>
                  <a:cubicBezTo>
                    <a:pt x="3705" y="8670"/>
                    <a:pt x="3615" y="8898"/>
                    <a:pt x="3448" y="9061"/>
                  </a:cubicBezTo>
                  <a:lnTo>
                    <a:pt x="3187" y="9322"/>
                  </a:lnTo>
                  <a:cubicBezTo>
                    <a:pt x="2822" y="9688"/>
                    <a:pt x="2615" y="10184"/>
                    <a:pt x="2615" y="10698"/>
                  </a:cubicBezTo>
                  <a:lnTo>
                    <a:pt x="2615" y="10886"/>
                  </a:lnTo>
                  <a:cubicBezTo>
                    <a:pt x="2615" y="11022"/>
                    <a:pt x="2718" y="11090"/>
                    <a:pt x="2820" y="11090"/>
                  </a:cubicBezTo>
                  <a:cubicBezTo>
                    <a:pt x="2922" y="11090"/>
                    <a:pt x="3024" y="11022"/>
                    <a:pt x="3024" y="10886"/>
                  </a:cubicBezTo>
                  <a:lnTo>
                    <a:pt x="3024" y="10698"/>
                  </a:lnTo>
                  <a:cubicBezTo>
                    <a:pt x="3024" y="10365"/>
                    <a:pt x="3133" y="10039"/>
                    <a:pt x="3332" y="9774"/>
                  </a:cubicBezTo>
                  <a:lnTo>
                    <a:pt x="3883" y="10434"/>
                  </a:lnTo>
                  <a:cubicBezTo>
                    <a:pt x="3999" y="10571"/>
                    <a:pt x="4165" y="10655"/>
                    <a:pt x="4346" y="10662"/>
                  </a:cubicBezTo>
                  <a:lnTo>
                    <a:pt x="4375" y="10662"/>
                  </a:lnTo>
                  <a:cubicBezTo>
                    <a:pt x="4484" y="10662"/>
                    <a:pt x="4589" y="10636"/>
                    <a:pt x="4683" y="10582"/>
                  </a:cubicBezTo>
                  <a:lnTo>
                    <a:pt x="4709" y="10651"/>
                  </a:lnTo>
                  <a:cubicBezTo>
                    <a:pt x="4741" y="10760"/>
                    <a:pt x="4806" y="10857"/>
                    <a:pt x="4893" y="10930"/>
                  </a:cubicBezTo>
                  <a:lnTo>
                    <a:pt x="4578" y="13697"/>
                  </a:lnTo>
                  <a:cubicBezTo>
                    <a:pt x="4567" y="13809"/>
                    <a:pt x="4647" y="13910"/>
                    <a:pt x="4759" y="13921"/>
                  </a:cubicBezTo>
                  <a:lnTo>
                    <a:pt x="4785" y="13921"/>
                  </a:lnTo>
                  <a:cubicBezTo>
                    <a:pt x="4886" y="13921"/>
                    <a:pt x="4973" y="13845"/>
                    <a:pt x="4987" y="13740"/>
                  </a:cubicBezTo>
                  <a:lnTo>
                    <a:pt x="5284" y="11089"/>
                  </a:lnTo>
                  <a:lnTo>
                    <a:pt x="5589" y="11089"/>
                  </a:lnTo>
                  <a:lnTo>
                    <a:pt x="5889" y="13740"/>
                  </a:lnTo>
                  <a:cubicBezTo>
                    <a:pt x="5900" y="13845"/>
                    <a:pt x="5987" y="13921"/>
                    <a:pt x="6088" y="13921"/>
                  </a:cubicBezTo>
                  <a:lnTo>
                    <a:pt x="6114" y="13921"/>
                  </a:lnTo>
                  <a:cubicBezTo>
                    <a:pt x="6226" y="13910"/>
                    <a:pt x="6306" y="13809"/>
                    <a:pt x="6295" y="13697"/>
                  </a:cubicBezTo>
                  <a:lnTo>
                    <a:pt x="5980" y="10930"/>
                  </a:lnTo>
                  <a:cubicBezTo>
                    <a:pt x="6067" y="10857"/>
                    <a:pt x="6132" y="10760"/>
                    <a:pt x="6168" y="10651"/>
                  </a:cubicBezTo>
                  <a:lnTo>
                    <a:pt x="6190" y="10582"/>
                  </a:lnTo>
                  <a:cubicBezTo>
                    <a:pt x="6284" y="10636"/>
                    <a:pt x="6389" y="10662"/>
                    <a:pt x="6498" y="10662"/>
                  </a:cubicBezTo>
                  <a:lnTo>
                    <a:pt x="6527" y="10662"/>
                  </a:lnTo>
                  <a:cubicBezTo>
                    <a:pt x="6708" y="10655"/>
                    <a:pt x="6874" y="10571"/>
                    <a:pt x="6990" y="10434"/>
                  </a:cubicBezTo>
                  <a:lnTo>
                    <a:pt x="7541" y="9774"/>
                  </a:lnTo>
                  <a:cubicBezTo>
                    <a:pt x="7740" y="10039"/>
                    <a:pt x="7849" y="10365"/>
                    <a:pt x="7849" y="10698"/>
                  </a:cubicBezTo>
                  <a:lnTo>
                    <a:pt x="7849" y="10886"/>
                  </a:lnTo>
                  <a:cubicBezTo>
                    <a:pt x="7849" y="11022"/>
                    <a:pt x="7951" y="11090"/>
                    <a:pt x="8053" y="11090"/>
                  </a:cubicBezTo>
                  <a:cubicBezTo>
                    <a:pt x="8156" y="11090"/>
                    <a:pt x="8258" y="11022"/>
                    <a:pt x="8258" y="10886"/>
                  </a:cubicBezTo>
                  <a:lnTo>
                    <a:pt x="8258" y="10698"/>
                  </a:lnTo>
                  <a:cubicBezTo>
                    <a:pt x="8258" y="10184"/>
                    <a:pt x="8051" y="9688"/>
                    <a:pt x="7686" y="9322"/>
                  </a:cubicBezTo>
                  <a:lnTo>
                    <a:pt x="7425" y="9061"/>
                  </a:lnTo>
                  <a:cubicBezTo>
                    <a:pt x="7258" y="8898"/>
                    <a:pt x="7168" y="8670"/>
                    <a:pt x="7168" y="8434"/>
                  </a:cubicBezTo>
                  <a:lnTo>
                    <a:pt x="7168" y="8300"/>
                  </a:lnTo>
                  <a:cubicBezTo>
                    <a:pt x="7613" y="8482"/>
                    <a:pt x="8529" y="8967"/>
                    <a:pt x="8888" y="10039"/>
                  </a:cubicBezTo>
                  <a:cubicBezTo>
                    <a:pt x="8913" y="10111"/>
                    <a:pt x="8903" y="10187"/>
                    <a:pt x="8863" y="10249"/>
                  </a:cubicBezTo>
                  <a:lnTo>
                    <a:pt x="8540" y="10734"/>
                  </a:lnTo>
                  <a:cubicBezTo>
                    <a:pt x="8486" y="10818"/>
                    <a:pt x="8497" y="10923"/>
                    <a:pt x="8566" y="10991"/>
                  </a:cubicBezTo>
                  <a:lnTo>
                    <a:pt x="9268" y="11698"/>
                  </a:lnTo>
                  <a:cubicBezTo>
                    <a:pt x="9323" y="11752"/>
                    <a:pt x="9348" y="11832"/>
                    <a:pt x="9330" y="11908"/>
                  </a:cubicBezTo>
                  <a:lnTo>
                    <a:pt x="8946" y="13675"/>
                  </a:lnTo>
                  <a:cubicBezTo>
                    <a:pt x="8912" y="13828"/>
                    <a:pt x="9032" y="13922"/>
                    <a:pt x="9150" y="13922"/>
                  </a:cubicBezTo>
                  <a:cubicBezTo>
                    <a:pt x="9236" y="13922"/>
                    <a:pt x="9320" y="13873"/>
                    <a:pt x="9344" y="13762"/>
                  </a:cubicBezTo>
                  <a:lnTo>
                    <a:pt x="9728" y="11995"/>
                  </a:lnTo>
                  <a:cubicBezTo>
                    <a:pt x="9775" y="11785"/>
                    <a:pt x="9710" y="11560"/>
                    <a:pt x="9554" y="11408"/>
                  </a:cubicBezTo>
                  <a:lnTo>
                    <a:pt x="8971" y="10821"/>
                  </a:lnTo>
                  <a:lnTo>
                    <a:pt x="9199" y="10477"/>
                  </a:lnTo>
                  <a:cubicBezTo>
                    <a:pt x="9312" y="10310"/>
                    <a:pt x="9337" y="10100"/>
                    <a:pt x="9276" y="9912"/>
                  </a:cubicBezTo>
                  <a:cubicBezTo>
                    <a:pt x="9257" y="9861"/>
                    <a:pt x="9239" y="9811"/>
                    <a:pt x="9221" y="9764"/>
                  </a:cubicBezTo>
                  <a:lnTo>
                    <a:pt x="9221" y="9764"/>
                  </a:lnTo>
                  <a:lnTo>
                    <a:pt x="9674" y="9894"/>
                  </a:lnTo>
                  <a:cubicBezTo>
                    <a:pt x="10141" y="10035"/>
                    <a:pt x="10463" y="10466"/>
                    <a:pt x="10463" y="10955"/>
                  </a:cubicBezTo>
                  <a:lnTo>
                    <a:pt x="10463" y="13719"/>
                  </a:lnTo>
                  <a:cubicBezTo>
                    <a:pt x="10463" y="13854"/>
                    <a:pt x="10566" y="13922"/>
                    <a:pt x="10668" y="13922"/>
                  </a:cubicBezTo>
                  <a:cubicBezTo>
                    <a:pt x="10770" y="13922"/>
                    <a:pt x="10873" y="13854"/>
                    <a:pt x="10873" y="13719"/>
                  </a:cubicBezTo>
                  <a:lnTo>
                    <a:pt x="10873" y="10955"/>
                  </a:lnTo>
                  <a:cubicBezTo>
                    <a:pt x="10869" y="10285"/>
                    <a:pt x="10431" y="9695"/>
                    <a:pt x="9790" y="9503"/>
                  </a:cubicBezTo>
                  <a:lnTo>
                    <a:pt x="8975" y="9264"/>
                  </a:lnTo>
                  <a:cubicBezTo>
                    <a:pt x="8417" y="8362"/>
                    <a:pt x="7530" y="7985"/>
                    <a:pt x="7171" y="7862"/>
                  </a:cubicBezTo>
                  <a:lnTo>
                    <a:pt x="7171" y="7496"/>
                  </a:lnTo>
                  <a:cubicBezTo>
                    <a:pt x="7392" y="7344"/>
                    <a:pt x="7588" y="7163"/>
                    <a:pt x="7762" y="6960"/>
                  </a:cubicBezTo>
                  <a:cubicBezTo>
                    <a:pt x="8964" y="6837"/>
                    <a:pt x="9681" y="6272"/>
                    <a:pt x="9710" y="6247"/>
                  </a:cubicBezTo>
                  <a:cubicBezTo>
                    <a:pt x="9783" y="6189"/>
                    <a:pt x="9808" y="6084"/>
                    <a:pt x="9764" y="5997"/>
                  </a:cubicBezTo>
                  <a:cubicBezTo>
                    <a:pt x="9681" y="5838"/>
                    <a:pt x="9620" y="5667"/>
                    <a:pt x="9573" y="5494"/>
                  </a:cubicBezTo>
                  <a:lnTo>
                    <a:pt x="10181" y="4686"/>
                  </a:lnTo>
                  <a:cubicBezTo>
                    <a:pt x="10214" y="4643"/>
                    <a:pt x="10228" y="4585"/>
                    <a:pt x="10217" y="4527"/>
                  </a:cubicBezTo>
                  <a:cubicBezTo>
                    <a:pt x="10195" y="4407"/>
                    <a:pt x="9674" y="1560"/>
                    <a:pt x="7983" y="1111"/>
                  </a:cubicBezTo>
                  <a:cubicBezTo>
                    <a:pt x="7296" y="371"/>
                    <a:pt x="6367" y="0"/>
                    <a:pt x="5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6823681" y="2579721"/>
              <a:ext cx="49708" cy="16517"/>
            </a:xfrm>
            <a:custGeom>
              <a:avLst/>
              <a:gdLst/>
              <a:ahLst/>
              <a:cxnLst/>
              <a:rect l="l" t="t" r="r" b="b"/>
              <a:pathLst>
                <a:path w="1896" h="630" extrusionOk="0">
                  <a:moveTo>
                    <a:pt x="297" y="0"/>
                  </a:moveTo>
                  <a:cubicBezTo>
                    <a:pt x="138" y="0"/>
                    <a:pt x="1" y="206"/>
                    <a:pt x="151" y="351"/>
                  </a:cubicBezTo>
                  <a:cubicBezTo>
                    <a:pt x="329" y="525"/>
                    <a:pt x="626" y="630"/>
                    <a:pt x="948" y="630"/>
                  </a:cubicBezTo>
                  <a:cubicBezTo>
                    <a:pt x="1270" y="630"/>
                    <a:pt x="1571" y="525"/>
                    <a:pt x="1745" y="351"/>
                  </a:cubicBezTo>
                  <a:cubicBezTo>
                    <a:pt x="1896" y="206"/>
                    <a:pt x="1758" y="0"/>
                    <a:pt x="1599" y="0"/>
                  </a:cubicBezTo>
                  <a:cubicBezTo>
                    <a:pt x="1552" y="0"/>
                    <a:pt x="1503" y="18"/>
                    <a:pt x="1459" y="61"/>
                  </a:cubicBezTo>
                  <a:cubicBezTo>
                    <a:pt x="1383" y="137"/>
                    <a:pt x="1205" y="221"/>
                    <a:pt x="948" y="221"/>
                  </a:cubicBezTo>
                  <a:cubicBezTo>
                    <a:pt x="691" y="221"/>
                    <a:pt x="514" y="137"/>
                    <a:pt x="437" y="61"/>
                  </a:cubicBezTo>
                  <a:cubicBezTo>
                    <a:pt x="394" y="18"/>
                    <a:pt x="345"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8"/>
            <p:cNvSpPr/>
            <p:nvPr/>
          </p:nvSpPr>
          <p:spPr>
            <a:xfrm>
              <a:off x="6801423" y="2511240"/>
              <a:ext cx="31356" cy="10671"/>
            </a:xfrm>
            <a:custGeom>
              <a:avLst/>
              <a:gdLst/>
              <a:ahLst/>
              <a:cxnLst/>
              <a:rect l="l" t="t" r="r" b="b"/>
              <a:pathLst>
                <a:path w="1196" h="407" extrusionOk="0">
                  <a:moveTo>
                    <a:pt x="272" y="1"/>
                  </a:moveTo>
                  <a:cubicBezTo>
                    <a:pt x="1" y="1"/>
                    <a:pt x="1" y="406"/>
                    <a:pt x="272" y="406"/>
                  </a:cubicBezTo>
                  <a:lnTo>
                    <a:pt x="924" y="406"/>
                  </a:lnTo>
                  <a:cubicBezTo>
                    <a:pt x="1196" y="406"/>
                    <a:pt x="1196" y="1"/>
                    <a:pt x="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8"/>
            <p:cNvSpPr/>
            <p:nvPr/>
          </p:nvSpPr>
          <p:spPr>
            <a:xfrm>
              <a:off x="6864292" y="2511240"/>
              <a:ext cx="31356" cy="10671"/>
            </a:xfrm>
            <a:custGeom>
              <a:avLst/>
              <a:gdLst/>
              <a:ahLst/>
              <a:cxnLst/>
              <a:rect l="l" t="t" r="r" b="b"/>
              <a:pathLst>
                <a:path w="1196" h="407" extrusionOk="0">
                  <a:moveTo>
                    <a:pt x="272" y="1"/>
                  </a:moveTo>
                  <a:cubicBezTo>
                    <a:pt x="0" y="1"/>
                    <a:pt x="0" y="406"/>
                    <a:pt x="272" y="406"/>
                  </a:cubicBezTo>
                  <a:lnTo>
                    <a:pt x="924" y="406"/>
                  </a:lnTo>
                  <a:cubicBezTo>
                    <a:pt x="1196" y="406"/>
                    <a:pt x="1196" y="1"/>
                    <a:pt x="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00" name="Google Shape;1800;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pSp>
        <p:nvGrpSpPr>
          <p:cNvPr id="1801" name="Google Shape;1801;p39"/>
          <p:cNvGrpSpPr/>
          <p:nvPr/>
        </p:nvGrpSpPr>
        <p:grpSpPr>
          <a:xfrm>
            <a:off x="1468425" y="1281713"/>
            <a:ext cx="4332299" cy="811275"/>
            <a:chOff x="1468425" y="1281713"/>
            <a:chExt cx="4332299" cy="811275"/>
          </a:xfrm>
        </p:grpSpPr>
        <p:grpSp>
          <p:nvGrpSpPr>
            <p:cNvPr id="1802" name="Google Shape;1802;p39"/>
            <p:cNvGrpSpPr/>
            <p:nvPr/>
          </p:nvGrpSpPr>
          <p:grpSpPr>
            <a:xfrm>
              <a:off x="1468425" y="1281713"/>
              <a:ext cx="2801100" cy="811275"/>
              <a:chOff x="1468425" y="1281750"/>
              <a:chExt cx="2801100" cy="811275"/>
            </a:xfrm>
          </p:grpSpPr>
          <p:sp>
            <p:nvSpPr>
              <p:cNvPr id="1803" name="Google Shape;1803;p39"/>
              <p:cNvSpPr txBox="1"/>
              <p:nvPr/>
            </p:nvSpPr>
            <p:spPr>
              <a:xfrm flipH="1">
                <a:off x="1468425" y="1281750"/>
                <a:ext cx="2801100" cy="425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1804" name="Google Shape;1804;p39"/>
              <p:cNvSpPr txBox="1"/>
              <p:nvPr/>
            </p:nvSpPr>
            <p:spPr>
              <a:xfrm flipH="1">
                <a:off x="1468425" y="1487025"/>
                <a:ext cx="2801100" cy="6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Venus has a beautiful name and is is second planet from the Sun</a:t>
                </a:r>
                <a:endParaRPr>
                  <a:solidFill>
                    <a:schemeClr val="dk1"/>
                  </a:solidFill>
                  <a:latin typeface="Catamaran"/>
                  <a:ea typeface="Catamaran"/>
                  <a:cs typeface="Catamaran"/>
                  <a:sym typeface="Catamaran"/>
                </a:endParaRPr>
              </a:p>
            </p:txBody>
          </p:sp>
        </p:grpSp>
        <p:sp>
          <p:nvSpPr>
            <p:cNvPr id="1805" name="Google Shape;1805;p39"/>
            <p:cNvSpPr/>
            <p:nvPr/>
          </p:nvSpPr>
          <p:spPr>
            <a:xfrm flipH="1">
              <a:off x="4301624" y="1393500"/>
              <a:ext cx="1499100" cy="587700"/>
            </a:xfrm>
            <a:prstGeom prst="roundRect">
              <a:avLst>
                <a:gd name="adj" fmla="val 0"/>
              </a:avLst>
            </a:prstGeom>
            <a:no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1,200</a:t>
              </a:r>
              <a:endParaRPr sz="3000">
                <a:solidFill>
                  <a:schemeClr val="lt2"/>
                </a:solidFill>
                <a:latin typeface="Red Hat Text"/>
                <a:ea typeface="Red Hat Text"/>
                <a:cs typeface="Red Hat Text"/>
                <a:sym typeface="Red Hat Text"/>
              </a:endParaRPr>
            </a:p>
          </p:txBody>
        </p:sp>
      </p:grpSp>
      <p:grpSp>
        <p:nvGrpSpPr>
          <p:cNvPr id="1806" name="Google Shape;1806;p39"/>
          <p:cNvGrpSpPr/>
          <p:nvPr/>
        </p:nvGrpSpPr>
        <p:grpSpPr>
          <a:xfrm>
            <a:off x="1468425" y="2114705"/>
            <a:ext cx="4332299" cy="811545"/>
            <a:chOff x="1468425" y="2114550"/>
            <a:chExt cx="4332299" cy="811545"/>
          </a:xfrm>
        </p:grpSpPr>
        <p:sp>
          <p:nvSpPr>
            <p:cNvPr id="1807" name="Google Shape;1807;p39"/>
            <p:cNvSpPr/>
            <p:nvPr/>
          </p:nvSpPr>
          <p:spPr>
            <a:xfrm flipH="1">
              <a:off x="4301624" y="2226472"/>
              <a:ext cx="1499100" cy="587700"/>
            </a:xfrm>
            <a:prstGeom prst="roundRect">
              <a:avLst>
                <a:gd name="adj" fmla="val 0"/>
              </a:avLst>
            </a:prstGeom>
            <a:no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3,400</a:t>
              </a:r>
              <a:endParaRPr sz="3000">
                <a:solidFill>
                  <a:schemeClr val="lt2"/>
                </a:solidFill>
                <a:latin typeface="Red Hat Text"/>
                <a:ea typeface="Red Hat Text"/>
                <a:cs typeface="Red Hat Text"/>
                <a:sym typeface="Red Hat Text"/>
              </a:endParaRPr>
            </a:p>
          </p:txBody>
        </p:sp>
        <p:grpSp>
          <p:nvGrpSpPr>
            <p:cNvPr id="1808" name="Google Shape;1808;p39"/>
            <p:cNvGrpSpPr/>
            <p:nvPr/>
          </p:nvGrpSpPr>
          <p:grpSpPr>
            <a:xfrm>
              <a:off x="1468425" y="2114550"/>
              <a:ext cx="2801100" cy="811545"/>
              <a:chOff x="1468425" y="2114550"/>
              <a:chExt cx="2801100" cy="811545"/>
            </a:xfrm>
          </p:grpSpPr>
          <p:sp>
            <p:nvSpPr>
              <p:cNvPr id="1809" name="Google Shape;1809;p39"/>
              <p:cNvSpPr txBox="1"/>
              <p:nvPr/>
            </p:nvSpPr>
            <p:spPr>
              <a:xfrm flipH="1">
                <a:off x="1468425" y="2320095"/>
                <a:ext cx="2801100" cy="6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a:t>
                </a:r>
                <a:endParaRPr>
                  <a:solidFill>
                    <a:schemeClr val="dk1"/>
                  </a:solidFill>
                  <a:latin typeface="Catamaran"/>
                  <a:ea typeface="Catamaran"/>
                  <a:cs typeface="Catamaran"/>
                  <a:sym typeface="Catamaran"/>
                </a:endParaRPr>
              </a:p>
            </p:txBody>
          </p:sp>
          <p:sp>
            <p:nvSpPr>
              <p:cNvPr id="1810" name="Google Shape;1810;p39"/>
              <p:cNvSpPr txBox="1"/>
              <p:nvPr/>
            </p:nvSpPr>
            <p:spPr>
              <a:xfrm flipH="1">
                <a:off x="1468425" y="2114550"/>
                <a:ext cx="2801100" cy="425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grpSp>
      </p:grpSp>
      <p:grpSp>
        <p:nvGrpSpPr>
          <p:cNvPr id="1811" name="Google Shape;1811;p39"/>
          <p:cNvGrpSpPr/>
          <p:nvPr/>
        </p:nvGrpSpPr>
        <p:grpSpPr>
          <a:xfrm>
            <a:off x="1468425" y="2947967"/>
            <a:ext cx="4332299" cy="811278"/>
            <a:chOff x="1468425" y="2947885"/>
            <a:chExt cx="4332299" cy="811278"/>
          </a:xfrm>
        </p:grpSpPr>
        <p:grpSp>
          <p:nvGrpSpPr>
            <p:cNvPr id="1812" name="Google Shape;1812;p39"/>
            <p:cNvGrpSpPr/>
            <p:nvPr/>
          </p:nvGrpSpPr>
          <p:grpSpPr>
            <a:xfrm>
              <a:off x="1468425" y="2947885"/>
              <a:ext cx="2801100" cy="811278"/>
              <a:chOff x="1468425" y="2947928"/>
              <a:chExt cx="2801100" cy="811278"/>
            </a:xfrm>
          </p:grpSpPr>
          <p:sp>
            <p:nvSpPr>
              <p:cNvPr id="1813" name="Google Shape;1813;p39"/>
              <p:cNvSpPr txBox="1"/>
              <p:nvPr/>
            </p:nvSpPr>
            <p:spPr>
              <a:xfrm flipH="1">
                <a:off x="1468425" y="2947928"/>
                <a:ext cx="2801100" cy="425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1814" name="Google Shape;1814;p39"/>
              <p:cNvSpPr txBox="1"/>
              <p:nvPr/>
            </p:nvSpPr>
            <p:spPr>
              <a:xfrm flipH="1">
                <a:off x="1468425" y="3153205"/>
                <a:ext cx="2801100" cy="6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Jupiter is a gas giant and the biggest planet in the Solar System</a:t>
                </a:r>
                <a:endParaRPr>
                  <a:solidFill>
                    <a:schemeClr val="dk1"/>
                  </a:solidFill>
                  <a:latin typeface="Catamaran"/>
                  <a:ea typeface="Catamaran"/>
                  <a:cs typeface="Catamaran"/>
                  <a:sym typeface="Catamaran"/>
                </a:endParaRPr>
              </a:p>
            </p:txBody>
          </p:sp>
        </p:grpSp>
        <p:sp>
          <p:nvSpPr>
            <p:cNvPr id="1815" name="Google Shape;1815;p39"/>
            <p:cNvSpPr/>
            <p:nvPr/>
          </p:nvSpPr>
          <p:spPr>
            <a:xfrm flipH="1">
              <a:off x="4301624" y="3059674"/>
              <a:ext cx="1499100" cy="587700"/>
            </a:xfrm>
            <a:prstGeom prst="roundRect">
              <a:avLst>
                <a:gd name="adj" fmla="val 0"/>
              </a:avLst>
            </a:prstGeom>
            <a:no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5,600</a:t>
              </a:r>
              <a:endParaRPr sz="3000">
                <a:solidFill>
                  <a:schemeClr val="lt2"/>
                </a:solidFill>
                <a:latin typeface="Red Hat Text"/>
                <a:ea typeface="Red Hat Text"/>
                <a:cs typeface="Red Hat Text"/>
                <a:sym typeface="Red Hat Text"/>
              </a:endParaRPr>
            </a:p>
          </p:txBody>
        </p:sp>
      </p:grpSp>
      <p:grpSp>
        <p:nvGrpSpPr>
          <p:cNvPr id="1816" name="Google Shape;1816;p39"/>
          <p:cNvGrpSpPr/>
          <p:nvPr/>
        </p:nvGrpSpPr>
        <p:grpSpPr>
          <a:xfrm>
            <a:off x="1468425" y="3780962"/>
            <a:ext cx="4332299" cy="811275"/>
            <a:chOff x="1468425" y="3780962"/>
            <a:chExt cx="4332299" cy="811275"/>
          </a:xfrm>
        </p:grpSpPr>
        <p:grpSp>
          <p:nvGrpSpPr>
            <p:cNvPr id="1817" name="Google Shape;1817;p39"/>
            <p:cNvGrpSpPr/>
            <p:nvPr/>
          </p:nvGrpSpPr>
          <p:grpSpPr>
            <a:xfrm>
              <a:off x="1468425" y="3780962"/>
              <a:ext cx="2801100" cy="811275"/>
              <a:chOff x="1468425" y="3781000"/>
              <a:chExt cx="2801100" cy="811275"/>
            </a:xfrm>
          </p:grpSpPr>
          <p:sp>
            <p:nvSpPr>
              <p:cNvPr id="1818" name="Google Shape;1818;p39"/>
              <p:cNvSpPr txBox="1"/>
              <p:nvPr/>
            </p:nvSpPr>
            <p:spPr>
              <a:xfrm flipH="1">
                <a:off x="1468425" y="3781000"/>
                <a:ext cx="2801100" cy="425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1819" name="Google Shape;1819;p39"/>
              <p:cNvSpPr txBox="1"/>
              <p:nvPr/>
            </p:nvSpPr>
            <p:spPr>
              <a:xfrm flipH="1">
                <a:off x="1468425" y="3986275"/>
                <a:ext cx="2801100" cy="6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It is a gas giant and has rings. It’s composed of hydrogen and helium</a:t>
                </a:r>
                <a:endParaRPr>
                  <a:solidFill>
                    <a:schemeClr val="dk1"/>
                  </a:solidFill>
                  <a:latin typeface="Catamaran"/>
                  <a:ea typeface="Catamaran"/>
                  <a:cs typeface="Catamaran"/>
                  <a:sym typeface="Catamaran"/>
                </a:endParaRPr>
              </a:p>
            </p:txBody>
          </p:sp>
        </p:grpSp>
        <p:sp>
          <p:nvSpPr>
            <p:cNvPr id="1820" name="Google Shape;1820;p39"/>
            <p:cNvSpPr/>
            <p:nvPr/>
          </p:nvSpPr>
          <p:spPr>
            <a:xfrm flipH="1">
              <a:off x="4301624" y="3892750"/>
              <a:ext cx="1499100" cy="587700"/>
            </a:xfrm>
            <a:prstGeom prst="roundRect">
              <a:avLst>
                <a:gd name="adj" fmla="val 0"/>
              </a:avLst>
            </a:prstGeom>
            <a:no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7,800</a:t>
              </a:r>
              <a:endParaRPr sz="3000">
                <a:solidFill>
                  <a:schemeClr val="lt2"/>
                </a:solidFill>
                <a:latin typeface="Red Hat Text"/>
                <a:ea typeface="Red Hat Text"/>
                <a:cs typeface="Red Hat Text"/>
                <a:sym typeface="Red Hat Text"/>
              </a:endParaRPr>
            </a:p>
          </p:txBody>
        </p:sp>
      </p:grpSp>
      <p:pic>
        <p:nvPicPr>
          <p:cNvPr id="1821" name="Google Shape;1821;p39"/>
          <p:cNvPicPr preferRelativeResize="0"/>
          <p:nvPr/>
        </p:nvPicPr>
        <p:blipFill>
          <a:blip r:embed="rId3">
            <a:alphaModFix/>
          </a:blip>
          <a:stretch>
            <a:fillRect/>
          </a:stretch>
        </p:blipFill>
        <p:spPr>
          <a:xfrm>
            <a:off x="6087528" y="1309996"/>
            <a:ext cx="2279322" cy="3105425"/>
          </a:xfrm>
          <a:prstGeom prst="rect">
            <a:avLst/>
          </a:prstGeom>
          <a:noFill/>
          <a:ln>
            <a:noFill/>
          </a:ln>
        </p:spPr>
      </p:pic>
      <p:grpSp>
        <p:nvGrpSpPr>
          <p:cNvPr id="1822" name="Google Shape;1822;p39"/>
          <p:cNvGrpSpPr/>
          <p:nvPr/>
        </p:nvGrpSpPr>
        <p:grpSpPr>
          <a:xfrm>
            <a:off x="770637" y="3025750"/>
            <a:ext cx="576766" cy="593486"/>
            <a:chOff x="2386838" y="4058332"/>
            <a:chExt cx="519235" cy="534239"/>
          </a:xfrm>
        </p:grpSpPr>
        <p:sp>
          <p:nvSpPr>
            <p:cNvPr id="1823" name="Google Shape;1823;p39"/>
            <p:cNvSpPr/>
            <p:nvPr/>
          </p:nvSpPr>
          <p:spPr>
            <a:xfrm>
              <a:off x="2692691" y="4065676"/>
              <a:ext cx="194879" cy="191697"/>
            </a:xfrm>
            <a:custGeom>
              <a:avLst/>
              <a:gdLst/>
              <a:ahLst/>
              <a:cxnLst/>
              <a:rect l="l" t="t" r="r" b="b"/>
              <a:pathLst>
                <a:path w="12923" h="12712" extrusionOk="0">
                  <a:moveTo>
                    <a:pt x="22" y="6366"/>
                  </a:moveTo>
                  <a:cubicBezTo>
                    <a:pt x="22" y="7783"/>
                    <a:pt x="508" y="9179"/>
                    <a:pt x="1396" y="10300"/>
                  </a:cubicBezTo>
                  <a:lnTo>
                    <a:pt x="1396" y="11823"/>
                  </a:lnTo>
                  <a:lnTo>
                    <a:pt x="3131" y="11823"/>
                  </a:lnTo>
                  <a:cubicBezTo>
                    <a:pt x="3511" y="12055"/>
                    <a:pt x="3913" y="12246"/>
                    <a:pt x="4336" y="12373"/>
                  </a:cubicBezTo>
                  <a:cubicBezTo>
                    <a:pt x="4315" y="12161"/>
                    <a:pt x="4378" y="11950"/>
                    <a:pt x="4505" y="11780"/>
                  </a:cubicBezTo>
                  <a:lnTo>
                    <a:pt x="5626" y="10173"/>
                  </a:lnTo>
                  <a:cubicBezTo>
                    <a:pt x="6388" y="9094"/>
                    <a:pt x="7974" y="10237"/>
                    <a:pt x="7234" y="11294"/>
                  </a:cubicBezTo>
                  <a:lnTo>
                    <a:pt x="6239" y="12711"/>
                  </a:lnTo>
                  <a:lnTo>
                    <a:pt x="6366" y="12711"/>
                  </a:lnTo>
                  <a:cubicBezTo>
                    <a:pt x="8312" y="12711"/>
                    <a:pt x="10131" y="11844"/>
                    <a:pt x="11337" y="10342"/>
                  </a:cubicBezTo>
                  <a:cubicBezTo>
                    <a:pt x="11083" y="10321"/>
                    <a:pt x="10850" y="10194"/>
                    <a:pt x="10681" y="10004"/>
                  </a:cubicBezTo>
                  <a:lnTo>
                    <a:pt x="9412" y="8502"/>
                  </a:lnTo>
                  <a:cubicBezTo>
                    <a:pt x="8608" y="7529"/>
                    <a:pt x="10046" y="6282"/>
                    <a:pt x="10892" y="7233"/>
                  </a:cubicBezTo>
                  <a:lnTo>
                    <a:pt x="12161" y="8735"/>
                  </a:lnTo>
                  <a:cubicBezTo>
                    <a:pt x="12182" y="8756"/>
                    <a:pt x="12204" y="8798"/>
                    <a:pt x="12246" y="8820"/>
                  </a:cubicBezTo>
                  <a:cubicBezTo>
                    <a:pt x="12923" y="7170"/>
                    <a:pt x="12880" y="5330"/>
                    <a:pt x="12140" y="3701"/>
                  </a:cubicBezTo>
                  <a:lnTo>
                    <a:pt x="10533" y="4463"/>
                  </a:lnTo>
                  <a:cubicBezTo>
                    <a:pt x="10025" y="4674"/>
                    <a:pt x="9454" y="4463"/>
                    <a:pt x="9243" y="3976"/>
                  </a:cubicBezTo>
                  <a:cubicBezTo>
                    <a:pt x="9010" y="3469"/>
                    <a:pt x="9222" y="2898"/>
                    <a:pt x="9729" y="2665"/>
                  </a:cubicBezTo>
                  <a:lnTo>
                    <a:pt x="11040" y="2052"/>
                  </a:lnTo>
                  <a:cubicBezTo>
                    <a:pt x="9835" y="740"/>
                    <a:pt x="8143" y="0"/>
                    <a:pt x="6366" y="0"/>
                  </a:cubicBezTo>
                  <a:cubicBezTo>
                    <a:pt x="5965" y="0"/>
                    <a:pt x="5542" y="43"/>
                    <a:pt x="5140" y="127"/>
                  </a:cubicBezTo>
                  <a:lnTo>
                    <a:pt x="5584" y="550"/>
                  </a:lnTo>
                  <a:cubicBezTo>
                    <a:pt x="6514" y="1460"/>
                    <a:pt x="5119" y="2855"/>
                    <a:pt x="4209" y="1946"/>
                  </a:cubicBezTo>
                  <a:lnTo>
                    <a:pt x="3152" y="888"/>
                  </a:lnTo>
                  <a:cubicBezTo>
                    <a:pt x="2031" y="1544"/>
                    <a:pt x="1142" y="2517"/>
                    <a:pt x="593" y="3701"/>
                  </a:cubicBezTo>
                  <a:cubicBezTo>
                    <a:pt x="825" y="3680"/>
                    <a:pt x="1058" y="3765"/>
                    <a:pt x="1248" y="3913"/>
                  </a:cubicBezTo>
                  <a:lnTo>
                    <a:pt x="2898" y="5245"/>
                  </a:lnTo>
                  <a:cubicBezTo>
                    <a:pt x="3913" y="6091"/>
                    <a:pt x="2665" y="7593"/>
                    <a:pt x="1650" y="6768"/>
                  </a:cubicBezTo>
                  <a:lnTo>
                    <a:pt x="64" y="5478"/>
                  </a:lnTo>
                  <a:cubicBezTo>
                    <a:pt x="22" y="5774"/>
                    <a:pt x="0" y="6070"/>
                    <a:pt x="0" y="6366"/>
                  </a:cubicBezTo>
                  <a:close/>
                  <a:moveTo>
                    <a:pt x="6134" y="7804"/>
                  </a:moveTo>
                  <a:cubicBezTo>
                    <a:pt x="5605" y="7741"/>
                    <a:pt x="5203" y="7254"/>
                    <a:pt x="5288" y="6726"/>
                  </a:cubicBezTo>
                  <a:lnTo>
                    <a:pt x="5520" y="4780"/>
                  </a:lnTo>
                  <a:cubicBezTo>
                    <a:pt x="5626" y="3426"/>
                    <a:pt x="7678" y="3659"/>
                    <a:pt x="7466" y="5013"/>
                  </a:cubicBezTo>
                  <a:lnTo>
                    <a:pt x="7234" y="6958"/>
                  </a:lnTo>
                  <a:cubicBezTo>
                    <a:pt x="7149" y="7487"/>
                    <a:pt x="6662" y="7868"/>
                    <a:pt x="6134" y="7804"/>
                  </a:cubicBezTo>
                  <a:close/>
                  <a:moveTo>
                    <a:pt x="6134" y="7804"/>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9"/>
            <p:cNvSpPr/>
            <p:nvPr/>
          </p:nvSpPr>
          <p:spPr>
            <a:xfrm>
              <a:off x="2692691" y="4079384"/>
              <a:ext cx="52644" cy="164583"/>
            </a:xfrm>
            <a:custGeom>
              <a:avLst/>
              <a:gdLst/>
              <a:ahLst/>
              <a:cxnLst/>
              <a:rect l="l" t="t" r="r" b="b"/>
              <a:pathLst>
                <a:path w="3491" h="10914" extrusionOk="0">
                  <a:moveTo>
                    <a:pt x="22" y="5457"/>
                  </a:moveTo>
                  <a:cubicBezTo>
                    <a:pt x="22" y="6874"/>
                    <a:pt x="508" y="8270"/>
                    <a:pt x="1396" y="9391"/>
                  </a:cubicBezTo>
                  <a:lnTo>
                    <a:pt x="1396" y="10914"/>
                  </a:lnTo>
                  <a:lnTo>
                    <a:pt x="2856" y="10914"/>
                  </a:lnTo>
                  <a:lnTo>
                    <a:pt x="2856" y="8905"/>
                  </a:lnTo>
                  <a:cubicBezTo>
                    <a:pt x="2115" y="7995"/>
                    <a:pt x="1671" y="6917"/>
                    <a:pt x="1523" y="5753"/>
                  </a:cubicBezTo>
                  <a:lnTo>
                    <a:pt x="64" y="4590"/>
                  </a:lnTo>
                  <a:cubicBezTo>
                    <a:pt x="22" y="4865"/>
                    <a:pt x="0" y="5161"/>
                    <a:pt x="0" y="5457"/>
                  </a:cubicBezTo>
                  <a:close/>
                  <a:moveTo>
                    <a:pt x="3490" y="318"/>
                  </a:moveTo>
                  <a:lnTo>
                    <a:pt x="3152" y="1"/>
                  </a:lnTo>
                  <a:cubicBezTo>
                    <a:pt x="2031" y="656"/>
                    <a:pt x="1142" y="1629"/>
                    <a:pt x="593" y="2792"/>
                  </a:cubicBezTo>
                  <a:cubicBezTo>
                    <a:pt x="825" y="2792"/>
                    <a:pt x="1058" y="2877"/>
                    <a:pt x="1248" y="3025"/>
                  </a:cubicBezTo>
                  <a:lnTo>
                    <a:pt x="1692" y="3385"/>
                  </a:lnTo>
                  <a:cubicBezTo>
                    <a:pt x="1988" y="2221"/>
                    <a:pt x="2623" y="1164"/>
                    <a:pt x="3490" y="339"/>
                  </a:cubicBezTo>
                  <a:close/>
                  <a:moveTo>
                    <a:pt x="3490" y="318"/>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9"/>
            <p:cNvSpPr/>
            <p:nvPr/>
          </p:nvSpPr>
          <p:spPr>
            <a:xfrm>
              <a:off x="2693973" y="4067591"/>
              <a:ext cx="183071" cy="189782"/>
            </a:xfrm>
            <a:custGeom>
              <a:avLst/>
              <a:gdLst/>
              <a:ahLst/>
              <a:cxnLst/>
              <a:rect l="l" t="t" r="r" b="b"/>
              <a:pathLst>
                <a:path w="12140" h="12585" extrusionOk="0">
                  <a:moveTo>
                    <a:pt x="6916" y="9813"/>
                  </a:moveTo>
                  <a:cubicBezTo>
                    <a:pt x="6472" y="9496"/>
                    <a:pt x="5858" y="9602"/>
                    <a:pt x="5541" y="10046"/>
                  </a:cubicBezTo>
                  <a:lnTo>
                    <a:pt x="4420" y="11632"/>
                  </a:lnTo>
                  <a:cubicBezTo>
                    <a:pt x="4293" y="11823"/>
                    <a:pt x="4230" y="12034"/>
                    <a:pt x="4251" y="12246"/>
                  </a:cubicBezTo>
                  <a:cubicBezTo>
                    <a:pt x="4864" y="12457"/>
                    <a:pt x="5499" y="12584"/>
                    <a:pt x="6154" y="12584"/>
                  </a:cubicBezTo>
                  <a:lnTo>
                    <a:pt x="7149" y="11167"/>
                  </a:lnTo>
                  <a:cubicBezTo>
                    <a:pt x="7466" y="10723"/>
                    <a:pt x="7339" y="10110"/>
                    <a:pt x="6916" y="9813"/>
                  </a:cubicBezTo>
                  <a:close/>
                  <a:moveTo>
                    <a:pt x="6514" y="3807"/>
                  </a:moveTo>
                  <a:cubicBezTo>
                    <a:pt x="5985" y="3744"/>
                    <a:pt x="5499" y="4124"/>
                    <a:pt x="5435" y="4653"/>
                  </a:cubicBezTo>
                  <a:lnTo>
                    <a:pt x="5203" y="6599"/>
                  </a:lnTo>
                  <a:cubicBezTo>
                    <a:pt x="5097" y="7825"/>
                    <a:pt x="6937" y="8058"/>
                    <a:pt x="7149" y="6831"/>
                  </a:cubicBezTo>
                  <a:lnTo>
                    <a:pt x="7381" y="4886"/>
                  </a:lnTo>
                  <a:cubicBezTo>
                    <a:pt x="7445" y="4357"/>
                    <a:pt x="7064" y="3870"/>
                    <a:pt x="6514" y="3786"/>
                  </a:cubicBezTo>
                  <a:close/>
                  <a:moveTo>
                    <a:pt x="0" y="5372"/>
                  </a:moveTo>
                  <a:lnTo>
                    <a:pt x="1586" y="6641"/>
                  </a:lnTo>
                  <a:cubicBezTo>
                    <a:pt x="2580" y="7466"/>
                    <a:pt x="3828" y="5964"/>
                    <a:pt x="2813" y="5139"/>
                  </a:cubicBezTo>
                  <a:lnTo>
                    <a:pt x="1163" y="3786"/>
                  </a:lnTo>
                  <a:cubicBezTo>
                    <a:pt x="973" y="3638"/>
                    <a:pt x="761" y="3574"/>
                    <a:pt x="529" y="3574"/>
                  </a:cubicBezTo>
                  <a:cubicBezTo>
                    <a:pt x="254" y="4145"/>
                    <a:pt x="85" y="4738"/>
                    <a:pt x="0" y="5372"/>
                  </a:cubicBezTo>
                  <a:close/>
                  <a:moveTo>
                    <a:pt x="4124" y="1819"/>
                  </a:moveTo>
                  <a:cubicBezTo>
                    <a:pt x="5034" y="2728"/>
                    <a:pt x="6429" y="1333"/>
                    <a:pt x="5499" y="423"/>
                  </a:cubicBezTo>
                  <a:lnTo>
                    <a:pt x="5076" y="0"/>
                  </a:lnTo>
                  <a:cubicBezTo>
                    <a:pt x="4357" y="148"/>
                    <a:pt x="3680" y="402"/>
                    <a:pt x="3067" y="783"/>
                  </a:cubicBezTo>
                  <a:close/>
                  <a:moveTo>
                    <a:pt x="9137" y="3828"/>
                  </a:moveTo>
                  <a:cubicBezTo>
                    <a:pt x="9369" y="4336"/>
                    <a:pt x="9940" y="4547"/>
                    <a:pt x="10427" y="4315"/>
                  </a:cubicBezTo>
                  <a:lnTo>
                    <a:pt x="12055" y="3574"/>
                  </a:lnTo>
                  <a:cubicBezTo>
                    <a:pt x="11780" y="2961"/>
                    <a:pt x="11400" y="2411"/>
                    <a:pt x="10955" y="1925"/>
                  </a:cubicBezTo>
                  <a:lnTo>
                    <a:pt x="9623" y="2538"/>
                  </a:lnTo>
                  <a:cubicBezTo>
                    <a:pt x="9137" y="2771"/>
                    <a:pt x="8925" y="3342"/>
                    <a:pt x="9137" y="3828"/>
                  </a:cubicBezTo>
                  <a:close/>
                  <a:moveTo>
                    <a:pt x="9327" y="8375"/>
                  </a:moveTo>
                  <a:lnTo>
                    <a:pt x="10596" y="9856"/>
                  </a:lnTo>
                  <a:cubicBezTo>
                    <a:pt x="10744" y="10067"/>
                    <a:pt x="10998" y="10173"/>
                    <a:pt x="11252" y="10194"/>
                  </a:cubicBezTo>
                  <a:cubicBezTo>
                    <a:pt x="11611" y="9750"/>
                    <a:pt x="11907" y="9221"/>
                    <a:pt x="12140" y="8693"/>
                  </a:cubicBezTo>
                  <a:cubicBezTo>
                    <a:pt x="12119" y="8650"/>
                    <a:pt x="12097" y="8629"/>
                    <a:pt x="12076" y="8587"/>
                  </a:cubicBezTo>
                  <a:lnTo>
                    <a:pt x="10807" y="7106"/>
                  </a:lnTo>
                  <a:cubicBezTo>
                    <a:pt x="9961" y="6155"/>
                    <a:pt x="8502" y="7381"/>
                    <a:pt x="9327" y="8375"/>
                  </a:cubicBezTo>
                  <a:close/>
                  <a:moveTo>
                    <a:pt x="9327" y="8375"/>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9"/>
            <p:cNvSpPr/>
            <p:nvPr/>
          </p:nvSpPr>
          <p:spPr>
            <a:xfrm>
              <a:off x="2693641" y="4067591"/>
              <a:ext cx="109737" cy="121846"/>
            </a:xfrm>
            <a:custGeom>
              <a:avLst/>
              <a:gdLst/>
              <a:ahLst/>
              <a:cxnLst/>
              <a:rect l="l" t="t" r="r" b="b"/>
              <a:pathLst>
                <a:path w="7277" h="8080" extrusionOk="0">
                  <a:moveTo>
                    <a:pt x="1460" y="6535"/>
                  </a:moveTo>
                  <a:cubicBezTo>
                    <a:pt x="1418" y="6281"/>
                    <a:pt x="1418" y="6007"/>
                    <a:pt x="1418" y="5753"/>
                  </a:cubicBezTo>
                  <a:cubicBezTo>
                    <a:pt x="1418" y="5224"/>
                    <a:pt x="1481" y="4674"/>
                    <a:pt x="1608" y="4167"/>
                  </a:cubicBezTo>
                  <a:lnTo>
                    <a:pt x="1164" y="3807"/>
                  </a:lnTo>
                  <a:cubicBezTo>
                    <a:pt x="995" y="3659"/>
                    <a:pt x="762" y="3574"/>
                    <a:pt x="530" y="3574"/>
                  </a:cubicBezTo>
                  <a:cubicBezTo>
                    <a:pt x="255" y="4145"/>
                    <a:pt x="85" y="4759"/>
                    <a:pt x="1" y="5372"/>
                  </a:cubicBezTo>
                  <a:close/>
                  <a:moveTo>
                    <a:pt x="5204" y="6599"/>
                  </a:moveTo>
                  <a:cubicBezTo>
                    <a:pt x="5119" y="7847"/>
                    <a:pt x="6959" y="8079"/>
                    <a:pt x="7149" y="6831"/>
                  </a:cubicBezTo>
                  <a:lnTo>
                    <a:pt x="7276" y="5859"/>
                  </a:lnTo>
                  <a:cubicBezTo>
                    <a:pt x="7065" y="7106"/>
                    <a:pt x="5225" y="6874"/>
                    <a:pt x="5331" y="5626"/>
                  </a:cubicBezTo>
                  <a:close/>
                  <a:moveTo>
                    <a:pt x="3427" y="1100"/>
                  </a:moveTo>
                  <a:cubicBezTo>
                    <a:pt x="3892" y="656"/>
                    <a:pt x="4442" y="296"/>
                    <a:pt x="5034" y="0"/>
                  </a:cubicBezTo>
                  <a:lnTo>
                    <a:pt x="5034" y="0"/>
                  </a:lnTo>
                  <a:cubicBezTo>
                    <a:pt x="4358" y="148"/>
                    <a:pt x="3681" y="402"/>
                    <a:pt x="3089" y="783"/>
                  </a:cubicBezTo>
                  <a:close/>
                  <a:moveTo>
                    <a:pt x="3427" y="110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9"/>
            <p:cNvSpPr/>
            <p:nvPr/>
          </p:nvSpPr>
          <p:spPr>
            <a:xfrm>
              <a:off x="2389070" y="4234075"/>
              <a:ext cx="393573" cy="358497"/>
            </a:xfrm>
            <a:custGeom>
              <a:avLst/>
              <a:gdLst/>
              <a:ahLst/>
              <a:cxnLst/>
              <a:rect l="l" t="t" r="r" b="b"/>
              <a:pathLst>
                <a:path w="26099" h="23773" extrusionOk="0">
                  <a:moveTo>
                    <a:pt x="508" y="17914"/>
                  </a:moveTo>
                  <a:cubicBezTo>
                    <a:pt x="804" y="23772"/>
                    <a:pt x="3553" y="20029"/>
                    <a:pt x="6620" y="20325"/>
                  </a:cubicBezTo>
                  <a:cubicBezTo>
                    <a:pt x="10977" y="20727"/>
                    <a:pt x="9412" y="15820"/>
                    <a:pt x="10321" y="10236"/>
                  </a:cubicBezTo>
                  <a:cubicBezTo>
                    <a:pt x="9010" y="10236"/>
                    <a:pt x="9010" y="8270"/>
                    <a:pt x="10321" y="8291"/>
                  </a:cubicBezTo>
                  <a:cubicBezTo>
                    <a:pt x="10173" y="7339"/>
                    <a:pt x="10194" y="4907"/>
                    <a:pt x="9983" y="3173"/>
                  </a:cubicBezTo>
                  <a:cubicBezTo>
                    <a:pt x="9813" y="1523"/>
                    <a:pt x="9390" y="0"/>
                    <a:pt x="7656" y="994"/>
                  </a:cubicBezTo>
                  <a:cubicBezTo>
                    <a:pt x="4082" y="3046"/>
                    <a:pt x="0" y="7677"/>
                    <a:pt x="529" y="17914"/>
                  </a:cubicBezTo>
                  <a:close/>
                  <a:moveTo>
                    <a:pt x="15778" y="10236"/>
                  </a:moveTo>
                  <a:cubicBezTo>
                    <a:pt x="16687" y="15820"/>
                    <a:pt x="15101" y="20727"/>
                    <a:pt x="19479" y="20325"/>
                  </a:cubicBezTo>
                  <a:cubicBezTo>
                    <a:pt x="22545" y="20050"/>
                    <a:pt x="25295" y="23772"/>
                    <a:pt x="25591" y="17914"/>
                  </a:cubicBezTo>
                  <a:cubicBezTo>
                    <a:pt x="26099" y="7677"/>
                    <a:pt x="22038" y="3067"/>
                    <a:pt x="18442" y="994"/>
                  </a:cubicBezTo>
                  <a:cubicBezTo>
                    <a:pt x="16708" y="0"/>
                    <a:pt x="16306" y="1523"/>
                    <a:pt x="16116" y="3194"/>
                  </a:cubicBezTo>
                  <a:cubicBezTo>
                    <a:pt x="15926" y="4928"/>
                    <a:pt x="15947" y="7360"/>
                    <a:pt x="15778" y="8291"/>
                  </a:cubicBezTo>
                  <a:cubicBezTo>
                    <a:pt x="17089" y="8291"/>
                    <a:pt x="17089" y="10258"/>
                    <a:pt x="15778" y="10258"/>
                  </a:cubicBezTo>
                  <a:close/>
                  <a:moveTo>
                    <a:pt x="15778" y="1023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9"/>
            <p:cNvSpPr/>
            <p:nvPr/>
          </p:nvSpPr>
          <p:spPr>
            <a:xfrm>
              <a:off x="2571176" y="4216853"/>
              <a:ext cx="29361" cy="110672"/>
            </a:xfrm>
            <a:custGeom>
              <a:avLst/>
              <a:gdLst/>
              <a:ahLst/>
              <a:cxnLst/>
              <a:rect l="l" t="t" r="r" b="b"/>
              <a:pathLst>
                <a:path w="1947" h="7339" extrusionOk="0">
                  <a:moveTo>
                    <a:pt x="0" y="7339"/>
                  </a:moveTo>
                  <a:lnTo>
                    <a:pt x="1946" y="7339"/>
                  </a:lnTo>
                  <a:lnTo>
                    <a:pt x="1946" y="4886"/>
                  </a:lnTo>
                  <a:lnTo>
                    <a:pt x="0" y="4886"/>
                  </a:lnTo>
                  <a:close/>
                  <a:moveTo>
                    <a:pt x="0" y="2453"/>
                  </a:moveTo>
                  <a:lnTo>
                    <a:pt x="1946" y="2453"/>
                  </a:lnTo>
                  <a:lnTo>
                    <a:pt x="1946" y="0"/>
                  </a:lnTo>
                  <a:lnTo>
                    <a:pt x="0" y="0"/>
                  </a:lnTo>
                  <a:close/>
                  <a:moveTo>
                    <a:pt x="0" y="2453"/>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9"/>
            <p:cNvSpPr/>
            <p:nvPr/>
          </p:nvSpPr>
          <p:spPr>
            <a:xfrm>
              <a:off x="2524926" y="4179847"/>
              <a:ext cx="121530" cy="208602"/>
            </a:xfrm>
            <a:custGeom>
              <a:avLst/>
              <a:gdLst/>
              <a:ahLst/>
              <a:cxnLst/>
              <a:rect l="l" t="t" r="r" b="b"/>
              <a:pathLst>
                <a:path w="8059" h="13833" extrusionOk="0">
                  <a:moveTo>
                    <a:pt x="3067" y="2454"/>
                  </a:moveTo>
                  <a:lnTo>
                    <a:pt x="5013" y="2454"/>
                  </a:lnTo>
                  <a:lnTo>
                    <a:pt x="5013" y="1"/>
                  </a:lnTo>
                  <a:lnTo>
                    <a:pt x="3067" y="1"/>
                  </a:lnTo>
                  <a:close/>
                  <a:moveTo>
                    <a:pt x="4040" y="12373"/>
                  </a:moveTo>
                  <a:cubicBezTo>
                    <a:pt x="4759" y="13177"/>
                    <a:pt x="5605" y="13832"/>
                    <a:pt x="6769" y="13832"/>
                  </a:cubicBezTo>
                  <a:cubicBezTo>
                    <a:pt x="8059" y="13832"/>
                    <a:pt x="8059" y="11866"/>
                    <a:pt x="6769" y="11866"/>
                  </a:cubicBezTo>
                  <a:cubicBezTo>
                    <a:pt x="5690" y="11866"/>
                    <a:pt x="5013" y="10850"/>
                    <a:pt x="5013" y="9793"/>
                  </a:cubicBezTo>
                  <a:lnTo>
                    <a:pt x="3067" y="9793"/>
                  </a:lnTo>
                  <a:cubicBezTo>
                    <a:pt x="3067" y="10850"/>
                    <a:pt x="2370" y="11866"/>
                    <a:pt x="1312" y="11866"/>
                  </a:cubicBezTo>
                  <a:cubicBezTo>
                    <a:pt x="1" y="11866"/>
                    <a:pt x="1" y="13832"/>
                    <a:pt x="1312" y="13832"/>
                  </a:cubicBezTo>
                  <a:cubicBezTo>
                    <a:pt x="2475" y="13832"/>
                    <a:pt x="3321" y="13177"/>
                    <a:pt x="4040" y="12373"/>
                  </a:cubicBezTo>
                  <a:close/>
                  <a:moveTo>
                    <a:pt x="3067" y="7340"/>
                  </a:moveTo>
                  <a:lnTo>
                    <a:pt x="5013" y="7340"/>
                  </a:lnTo>
                  <a:lnTo>
                    <a:pt x="5013" y="4907"/>
                  </a:lnTo>
                  <a:lnTo>
                    <a:pt x="3067" y="4907"/>
                  </a:lnTo>
                  <a:close/>
                  <a:moveTo>
                    <a:pt x="3067" y="734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9"/>
            <p:cNvSpPr/>
            <p:nvPr/>
          </p:nvSpPr>
          <p:spPr>
            <a:xfrm>
              <a:off x="2389070" y="4235341"/>
              <a:ext cx="300771" cy="322456"/>
            </a:xfrm>
            <a:custGeom>
              <a:avLst/>
              <a:gdLst/>
              <a:ahLst/>
              <a:cxnLst/>
              <a:rect l="l" t="t" r="r" b="b"/>
              <a:pathLst>
                <a:path w="19945" h="21383" extrusionOk="0">
                  <a:moveTo>
                    <a:pt x="508" y="17830"/>
                  </a:moveTo>
                  <a:cubicBezTo>
                    <a:pt x="677" y="21192"/>
                    <a:pt x="1650" y="21383"/>
                    <a:pt x="3046" y="21002"/>
                  </a:cubicBezTo>
                  <a:cubicBezTo>
                    <a:pt x="2453" y="20685"/>
                    <a:pt x="2073" y="19818"/>
                    <a:pt x="1988" y="17830"/>
                  </a:cubicBezTo>
                  <a:cubicBezTo>
                    <a:pt x="1481" y="7593"/>
                    <a:pt x="5541" y="2962"/>
                    <a:pt x="9116" y="910"/>
                  </a:cubicBezTo>
                  <a:lnTo>
                    <a:pt x="9242" y="847"/>
                  </a:lnTo>
                  <a:cubicBezTo>
                    <a:pt x="8904" y="529"/>
                    <a:pt x="8396" y="487"/>
                    <a:pt x="7656" y="910"/>
                  </a:cubicBezTo>
                  <a:cubicBezTo>
                    <a:pt x="4061" y="2983"/>
                    <a:pt x="0" y="7593"/>
                    <a:pt x="529" y="17830"/>
                  </a:cubicBezTo>
                  <a:close/>
                  <a:moveTo>
                    <a:pt x="15778" y="10152"/>
                  </a:moveTo>
                  <a:cubicBezTo>
                    <a:pt x="16687" y="15736"/>
                    <a:pt x="15101" y="20643"/>
                    <a:pt x="19479" y="20241"/>
                  </a:cubicBezTo>
                  <a:cubicBezTo>
                    <a:pt x="19627" y="20241"/>
                    <a:pt x="19775" y="20220"/>
                    <a:pt x="19944" y="20241"/>
                  </a:cubicBezTo>
                  <a:cubicBezTo>
                    <a:pt x="18104" y="19966"/>
                    <a:pt x="17829" y="18253"/>
                    <a:pt x="17660" y="15863"/>
                  </a:cubicBezTo>
                  <a:cubicBezTo>
                    <a:pt x="17427" y="12331"/>
                    <a:pt x="17470" y="4167"/>
                    <a:pt x="17575" y="3110"/>
                  </a:cubicBezTo>
                  <a:cubicBezTo>
                    <a:pt x="17681" y="2158"/>
                    <a:pt x="17871" y="1249"/>
                    <a:pt x="18316" y="847"/>
                  </a:cubicBezTo>
                  <a:cubicBezTo>
                    <a:pt x="16687" y="1"/>
                    <a:pt x="16285" y="1481"/>
                    <a:pt x="16116" y="3110"/>
                  </a:cubicBezTo>
                  <a:cubicBezTo>
                    <a:pt x="15926" y="4844"/>
                    <a:pt x="15926" y="7276"/>
                    <a:pt x="15778" y="8207"/>
                  </a:cubicBezTo>
                  <a:cubicBezTo>
                    <a:pt x="17089" y="8207"/>
                    <a:pt x="17089" y="10152"/>
                    <a:pt x="15778" y="10152"/>
                  </a:cubicBezTo>
                  <a:close/>
                  <a:moveTo>
                    <a:pt x="15778" y="1015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9"/>
            <p:cNvSpPr/>
            <p:nvPr/>
          </p:nvSpPr>
          <p:spPr>
            <a:xfrm>
              <a:off x="2524926" y="4357489"/>
              <a:ext cx="121530" cy="30959"/>
            </a:xfrm>
            <a:custGeom>
              <a:avLst/>
              <a:gdLst/>
              <a:ahLst/>
              <a:cxnLst/>
              <a:rect l="l" t="t" r="r" b="b"/>
              <a:pathLst>
                <a:path w="8059" h="2053" extrusionOk="0">
                  <a:moveTo>
                    <a:pt x="6219" y="1"/>
                  </a:moveTo>
                  <a:cubicBezTo>
                    <a:pt x="6388" y="64"/>
                    <a:pt x="6578" y="107"/>
                    <a:pt x="6747" y="107"/>
                  </a:cubicBezTo>
                  <a:cubicBezTo>
                    <a:pt x="8059" y="86"/>
                    <a:pt x="8059" y="2052"/>
                    <a:pt x="6747" y="2052"/>
                  </a:cubicBezTo>
                  <a:cubicBezTo>
                    <a:pt x="6367" y="2052"/>
                    <a:pt x="5986" y="1968"/>
                    <a:pt x="5627" y="1820"/>
                  </a:cubicBezTo>
                  <a:cubicBezTo>
                    <a:pt x="6134" y="1693"/>
                    <a:pt x="6494" y="1249"/>
                    <a:pt x="6536" y="741"/>
                  </a:cubicBezTo>
                  <a:cubicBezTo>
                    <a:pt x="6536" y="445"/>
                    <a:pt x="6430" y="191"/>
                    <a:pt x="6219" y="1"/>
                  </a:cubicBezTo>
                  <a:close/>
                  <a:moveTo>
                    <a:pt x="1841" y="1"/>
                  </a:moveTo>
                  <a:cubicBezTo>
                    <a:pt x="1672" y="64"/>
                    <a:pt x="1502" y="107"/>
                    <a:pt x="1312" y="107"/>
                  </a:cubicBezTo>
                  <a:cubicBezTo>
                    <a:pt x="1" y="107"/>
                    <a:pt x="1" y="2052"/>
                    <a:pt x="1312" y="2052"/>
                  </a:cubicBezTo>
                  <a:cubicBezTo>
                    <a:pt x="1714" y="2052"/>
                    <a:pt x="2095" y="1968"/>
                    <a:pt x="2454" y="1820"/>
                  </a:cubicBezTo>
                  <a:cubicBezTo>
                    <a:pt x="1947" y="1693"/>
                    <a:pt x="1566" y="1249"/>
                    <a:pt x="1524" y="741"/>
                  </a:cubicBezTo>
                  <a:cubicBezTo>
                    <a:pt x="1524" y="445"/>
                    <a:pt x="1650" y="191"/>
                    <a:pt x="1862" y="1"/>
                  </a:cubicBezTo>
                  <a:close/>
                  <a:moveTo>
                    <a:pt x="1841" y="1"/>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9"/>
            <p:cNvSpPr/>
            <p:nvPr/>
          </p:nvSpPr>
          <p:spPr>
            <a:xfrm>
              <a:off x="2663662" y="4280627"/>
              <a:ext cx="36690" cy="44034"/>
            </a:xfrm>
            <a:custGeom>
              <a:avLst/>
              <a:gdLst/>
              <a:ahLst/>
              <a:cxnLst/>
              <a:rect l="l" t="t" r="r" b="b"/>
              <a:pathLst>
                <a:path w="2433" h="2920" extrusionOk="0">
                  <a:moveTo>
                    <a:pt x="1" y="1"/>
                  </a:moveTo>
                  <a:lnTo>
                    <a:pt x="1" y="974"/>
                  </a:lnTo>
                  <a:lnTo>
                    <a:pt x="974" y="974"/>
                  </a:lnTo>
                  <a:lnTo>
                    <a:pt x="974" y="1"/>
                  </a:lnTo>
                  <a:close/>
                  <a:moveTo>
                    <a:pt x="1460" y="1947"/>
                  </a:moveTo>
                  <a:lnTo>
                    <a:pt x="1460" y="2920"/>
                  </a:lnTo>
                  <a:lnTo>
                    <a:pt x="2433" y="2920"/>
                  </a:lnTo>
                  <a:lnTo>
                    <a:pt x="2433" y="1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9"/>
            <p:cNvSpPr/>
            <p:nvPr/>
          </p:nvSpPr>
          <p:spPr>
            <a:xfrm>
              <a:off x="2386838" y="4172518"/>
              <a:ext cx="403134" cy="389109"/>
            </a:xfrm>
            <a:custGeom>
              <a:avLst/>
              <a:gdLst/>
              <a:ahLst/>
              <a:cxnLst/>
              <a:rect l="l" t="t" r="r" b="b"/>
              <a:pathLst>
                <a:path w="26733" h="25803" extrusionOk="0">
                  <a:moveTo>
                    <a:pt x="13684" y="994"/>
                  </a:moveTo>
                  <a:lnTo>
                    <a:pt x="13684" y="2454"/>
                  </a:lnTo>
                  <a:lnTo>
                    <a:pt x="12711" y="2454"/>
                  </a:lnTo>
                  <a:lnTo>
                    <a:pt x="12711" y="994"/>
                  </a:lnTo>
                  <a:close/>
                  <a:moveTo>
                    <a:pt x="13684" y="3426"/>
                  </a:moveTo>
                  <a:lnTo>
                    <a:pt x="13684" y="4886"/>
                  </a:lnTo>
                  <a:lnTo>
                    <a:pt x="12711" y="4886"/>
                  </a:lnTo>
                  <a:lnTo>
                    <a:pt x="12711" y="3426"/>
                  </a:lnTo>
                  <a:close/>
                  <a:moveTo>
                    <a:pt x="13684" y="5880"/>
                  </a:moveTo>
                  <a:lnTo>
                    <a:pt x="13684" y="7339"/>
                  </a:lnTo>
                  <a:lnTo>
                    <a:pt x="12711" y="7339"/>
                  </a:lnTo>
                  <a:lnTo>
                    <a:pt x="12711" y="5880"/>
                  </a:lnTo>
                  <a:close/>
                  <a:moveTo>
                    <a:pt x="13684" y="8312"/>
                  </a:moveTo>
                  <a:lnTo>
                    <a:pt x="13684" y="9792"/>
                  </a:lnTo>
                  <a:lnTo>
                    <a:pt x="12711" y="9792"/>
                  </a:lnTo>
                  <a:lnTo>
                    <a:pt x="12711" y="8312"/>
                  </a:lnTo>
                  <a:close/>
                  <a:moveTo>
                    <a:pt x="13705" y="10765"/>
                  </a:moveTo>
                  <a:cubicBezTo>
                    <a:pt x="13895" y="11844"/>
                    <a:pt x="14678" y="12859"/>
                    <a:pt x="15904" y="12859"/>
                  </a:cubicBezTo>
                  <a:cubicBezTo>
                    <a:pt x="16560" y="12859"/>
                    <a:pt x="16560" y="13832"/>
                    <a:pt x="15904" y="13832"/>
                  </a:cubicBezTo>
                  <a:cubicBezTo>
                    <a:pt x="15059" y="13832"/>
                    <a:pt x="14339" y="13430"/>
                    <a:pt x="13557" y="12521"/>
                  </a:cubicBezTo>
                  <a:lnTo>
                    <a:pt x="13197" y="12119"/>
                  </a:lnTo>
                  <a:lnTo>
                    <a:pt x="12817" y="12521"/>
                  </a:lnTo>
                  <a:cubicBezTo>
                    <a:pt x="12034" y="13430"/>
                    <a:pt x="11294" y="13832"/>
                    <a:pt x="10448" y="13832"/>
                  </a:cubicBezTo>
                  <a:cubicBezTo>
                    <a:pt x="9813" y="13832"/>
                    <a:pt x="9813" y="12859"/>
                    <a:pt x="10448" y="12859"/>
                  </a:cubicBezTo>
                  <a:cubicBezTo>
                    <a:pt x="11675" y="12859"/>
                    <a:pt x="12478" y="11844"/>
                    <a:pt x="12647" y="10765"/>
                  </a:cubicBezTo>
                  <a:close/>
                  <a:moveTo>
                    <a:pt x="11717" y="0"/>
                  </a:moveTo>
                  <a:lnTo>
                    <a:pt x="11717" y="10279"/>
                  </a:lnTo>
                  <a:cubicBezTo>
                    <a:pt x="11717" y="10913"/>
                    <a:pt x="11421" y="11548"/>
                    <a:pt x="10892" y="11780"/>
                  </a:cubicBezTo>
                  <a:cubicBezTo>
                    <a:pt x="10850" y="11336"/>
                    <a:pt x="10829" y="10744"/>
                    <a:pt x="10807" y="10131"/>
                  </a:cubicBezTo>
                  <a:cubicBezTo>
                    <a:pt x="10765" y="9179"/>
                    <a:pt x="10723" y="8100"/>
                    <a:pt x="10617" y="7212"/>
                  </a:cubicBezTo>
                  <a:cubicBezTo>
                    <a:pt x="10384" y="5161"/>
                    <a:pt x="9877" y="4653"/>
                    <a:pt x="9412" y="4420"/>
                  </a:cubicBezTo>
                  <a:cubicBezTo>
                    <a:pt x="9222" y="4322"/>
                    <a:pt x="9007" y="4271"/>
                    <a:pt x="8772" y="4271"/>
                  </a:cubicBezTo>
                  <a:cubicBezTo>
                    <a:pt x="8404" y="4271"/>
                    <a:pt x="7989" y="4395"/>
                    <a:pt x="7550" y="4653"/>
                  </a:cubicBezTo>
                  <a:cubicBezTo>
                    <a:pt x="6853" y="5055"/>
                    <a:pt x="6176" y="5520"/>
                    <a:pt x="5562" y="6049"/>
                  </a:cubicBezTo>
                  <a:lnTo>
                    <a:pt x="6218" y="6789"/>
                  </a:lnTo>
                  <a:cubicBezTo>
                    <a:pt x="6789" y="6303"/>
                    <a:pt x="7402" y="5880"/>
                    <a:pt x="8058" y="5499"/>
                  </a:cubicBezTo>
                  <a:cubicBezTo>
                    <a:pt x="8266" y="5371"/>
                    <a:pt x="8546" y="5243"/>
                    <a:pt x="8771" y="5243"/>
                  </a:cubicBezTo>
                  <a:cubicBezTo>
                    <a:pt x="8844" y="5243"/>
                    <a:pt x="8911" y="5257"/>
                    <a:pt x="8967" y="5288"/>
                  </a:cubicBezTo>
                  <a:cubicBezTo>
                    <a:pt x="9094" y="5351"/>
                    <a:pt x="9454" y="5541"/>
                    <a:pt x="9644" y="7318"/>
                  </a:cubicBezTo>
                  <a:cubicBezTo>
                    <a:pt x="9750" y="8185"/>
                    <a:pt x="9792" y="9243"/>
                    <a:pt x="9835" y="10173"/>
                  </a:cubicBezTo>
                  <a:cubicBezTo>
                    <a:pt x="9856" y="10702"/>
                    <a:pt x="9877" y="11188"/>
                    <a:pt x="9898" y="11590"/>
                  </a:cubicBezTo>
                  <a:cubicBezTo>
                    <a:pt x="9171" y="11335"/>
                    <a:pt x="8439" y="11207"/>
                    <a:pt x="7697" y="11207"/>
                  </a:cubicBezTo>
                  <a:cubicBezTo>
                    <a:pt x="6779" y="11207"/>
                    <a:pt x="5845" y="11404"/>
                    <a:pt x="4886" y="11802"/>
                  </a:cubicBezTo>
                  <a:lnTo>
                    <a:pt x="5245" y="12711"/>
                  </a:lnTo>
                  <a:cubicBezTo>
                    <a:pt x="5880" y="12436"/>
                    <a:pt x="6556" y="12267"/>
                    <a:pt x="7254" y="12203"/>
                  </a:cubicBezTo>
                  <a:lnTo>
                    <a:pt x="7254" y="12203"/>
                  </a:lnTo>
                  <a:lnTo>
                    <a:pt x="6853" y="13176"/>
                  </a:lnTo>
                  <a:lnTo>
                    <a:pt x="7741" y="13536"/>
                  </a:lnTo>
                  <a:lnTo>
                    <a:pt x="8312" y="12225"/>
                  </a:lnTo>
                  <a:cubicBezTo>
                    <a:pt x="8650" y="12267"/>
                    <a:pt x="8989" y="12330"/>
                    <a:pt x="9327" y="12436"/>
                  </a:cubicBezTo>
                  <a:cubicBezTo>
                    <a:pt x="9116" y="12690"/>
                    <a:pt x="9010" y="13007"/>
                    <a:pt x="9010" y="13346"/>
                  </a:cubicBezTo>
                  <a:cubicBezTo>
                    <a:pt x="9010" y="13705"/>
                    <a:pt x="9137" y="14065"/>
                    <a:pt x="9390" y="14340"/>
                  </a:cubicBezTo>
                  <a:cubicBezTo>
                    <a:pt x="8777" y="14720"/>
                    <a:pt x="8206" y="15164"/>
                    <a:pt x="7720" y="15672"/>
                  </a:cubicBezTo>
                  <a:lnTo>
                    <a:pt x="5964" y="15799"/>
                  </a:lnTo>
                  <a:lnTo>
                    <a:pt x="6028" y="14551"/>
                  </a:lnTo>
                  <a:lnTo>
                    <a:pt x="5055" y="14509"/>
                  </a:lnTo>
                  <a:lnTo>
                    <a:pt x="4970" y="15862"/>
                  </a:lnTo>
                  <a:lnTo>
                    <a:pt x="3596" y="15968"/>
                  </a:lnTo>
                  <a:lnTo>
                    <a:pt x="3680" y="16941"/>
                  </a:lnTo>
                  <a:lnTo>
                    <a:pt x="6789" y="16708"/>
                  </a:lnTo>
                  <a:lnTo>
                    <a:pt x="6789" y="16708"/>
                  </a:lnTo>
                  <a:cubicBezTo>
                    <a:pt x="6091" y="17639"/>
                    <a:pt x="5499" y="18612"/>
                    <a:pt x="5034" y="19669"/>
                  </a:cubicBezTo>
                  <a:lnTo>
                    <a:pt x="2855" y="20198"/>
                  </a:lnTo>
                  <a:lnTo>
                    <a:pt x="3109" y="21150"/>
                  </a:lnTo>
                  <a:lnTo>
                    <a:pt x="4547" y="20790"/>
                  </a:lnTo>
                  <a:lnTo>
                    <a:pt x="4547" y="20790"/>
                  </a:lnTo>
                  <a:cubicBezTo>
                    <a:pt x="4357" y="21319"/>
                    <a:pt x="4167" y="21869"/>
                    <a:pt x="3976" y="22440"/>
                  </a:cubicBezTo>
                  <a:lnTo>
                    <a:pt x="4928" y="22736"/>
                  </a:lnTo>
                  <a:cubicBezTo>
                    <a:pt x="5118" y="22101"/>
                    <a:pt x="5309" y="21509"/>
                    <a:pt x="5541" y="20959"/>
                  </a:cubicBezTo>
                  <a:lnTo>
                    <a:pt x="6810" y="22249"/>
                  </a:lnTo>
                  <a:lnTo>
                    <a:pt x="7529" y="21594"/>
                  </a:lnTo>
                  <a:lnTo>
                    <a:pt x="5985" y="20008"/>
                  </a:lnTo>
                  <a:cubicBezTo>
                    <a:pt x="7001" y="17808"/>
                    <a:pt x="8312" y="16180"/>
                    <a:pt x="9856" y="15228"/>
                  </a:cubicBezTo>
                  <a:lnTo>
                    <a:pt x="9856" y="15228"/>
                  </a:lnTo>
                  <a:cubicBezTo>
                    <a:pt x="9708" y="16497"/>
                    <a:pt x="9665" y="17723"/>
                    <a:pt x="9623" y="18823"/>
                  </a:cubicBezTo>
                  <a:cubicBezTo>
                    <a:pt x="9538" y="21044"/>
                    <a:pt x="9475" y="22778"/>
                    <a:pt x="8629" y="23518"/>
                  </a:cubicBezTo>
                  <a:cubicBezTo>
                    <a:pt x="8324" y="23807"/>
                    <a:pt x="7882" y="23945"/>
                    <a:pt x="7294" y="23945"/>
                  </a:cubicBezTo>
                  <a:cubicBezTo>
                    <a:pt x="7149" y="23945"/>
                    <a:pt x="6995" y="23937"/>
                    <a:pt x="6831" y="23920"/>
                  </a:cubicBezTo>
                  <a:cubicBezTo>
                    <a:pt x="6716" y="23911"/>
                    <a:pt x="6602" y="23907"/>
                    <a:pt x="6489" y="23907"/>
                  </a:cubicBezTo>
                  <a:cubicBezTo>
                    <a:pt x="5538" y="23907"/>
                    <a:pt x="4643" y="24203"/>
                    <a:pt x="3849" y="24449"/>
                  </a:cubicBezTo>
                  <a:cubicBezTo>
                    <a:pt x="3264" y="24644"/>
                    <a:pt x="2732" y="24829"/>
                    <a:pt x="2329" y="24829"/>
                  </a:cubicBezTo>
                  <a:cubicBezTo>
                    <a:pt x="2164" y="24829"/>
                    <a:pt x="2020" y="24798"/>
                    <a:pt x="1904" y="24724"/>
                  </a:cubicBezTo>
                  <a:cubicBezTo>
                    <a:pt x="1523" y="24449"/>
                    <a:pt x="1227" y="23518"/>
                    <a:pt x="1163" y="21975"/>
                  </a:cubicBezTo>
                  <a:cubicBezTo>
                    <a:pt x="846" y="15545"/>
                    <a:pt x="2305" y="10660"/>
                    <a:pt x="5499" y="7466"/>
                  </a:cubicBezTo>
                  <a:lnTo>
                    <a:pt x="4801" y="6768"/>
                  </a:lnTo>
                  <a:cubicBezTo>
                    <a:pt x="3215" y="8375"/>
                    <a:pt x="2009" y="10342"/>
                    <a:pt x="1311" y="12500"/>
                  </a:cubicBezTo>
                  <a:cubicBezTo>
                    <a:pt x="381" y="15186"/>
                    <a:pt x="0" y="18400"/>
                    <a:pt x="169" y="22017"/>
                  </a:cubicBezTo>
                  <a:cubicBezTo>
                    <a:pt x="275" y="23963"/>
                    <a:pt x="635" y="25020"/>
                    <a:pt x="1354" y="25528"/>
                  </a:cubicBezTo>
                  <a:cubicBezTo>
                    <a:pt x="1629" y="25718"/>
                    <a:pt x="1988" y="25803"/>
                    <a:pt x="2327" y="25803"/>
                  </a:cubicBezTo>
                  <a:cubicBezTo>
                    <a:pt x="2961" y="25760"/>
                    <a:pt x="3574" y="25612"/>
                    <a:pt x="4145" y="25380"/>
                  </a:cubicBezTo>
                  <a:cubicBezTo>
                    <a:pt x="4891" y="25137"/>
                    <a:pt x="5653" y="24878"/>
                    <a:pt x="6417" y="24878"/>
                  </a:cubicBezTo>
                  <a:cubicBezTo>
                    <a:pt x="6520" y="24878"/>
                    <a:pt x="6623" y="24883"/>
                    <a:pt x="6726" y="24893"/>
                  </a:cubicBezTo>
                  <a:cubicBezTo>
                    <a:pt x="6909" y="24911"/>
                    <a:pt x="7085" y="24920"/>
                    <a:pt x="7254" y="24920"/>
                  </a:cubicBezTo>
                  <a:cubicBezTo>
                    <a:pt x="8100" y="24920"/>
                    <a:pt x="8770" y="24699"/>
                    <a:pt x="9264" y="24259"/>
                  </a:cubicBezTo>
                  <a:cubicBezTo>
                    <a:pt x="10427" y="23243"/>
                    <a:pt x="10490" y="21298"/>
                    <a:pt x="10596" y="18844"/>
                  </a:cubicBezTo>
                  <a:cubicBezTo>
                    <a:pt x="10617" y="17491"/>
                    <a:pt x="10723" y="16137"/>
                    <a:pt x="10892" y="14784"/>
                  </a:cubicBezTo>
                  <a:cubicBezTo>
                    <a:pt x="11780" y="14636"/>
                    <a:pt x="12584" y="14213"/>
                    <a:pt x="13197" y="13557"/>
                  </a:cubicBezTo>
                  <a:cubicBezTo>
                    <a:pt x="13811" y="14213"/>
                    <a:pt x="14614" y="14636"/>
                    <a:pt x="15503" y="14784"/>
                  </a:cubicBezTo>
                  <a:cubicBezTo>
                    <a:pt x="15672" y="16137"/>
                    <a:pt x="15778" y="17491"/>
                    <a:pt x="15799" y="18844"/>
                  </a:cubicBezTo>
                  <a:cubicBezTo>
                    <a:pt x="15820" y="19204"/>
                    <a:pt x="15841" y="19542"/>
                    <a:pt x="15841" y="19881"/>
                  </a:cubicBezTo>
                  <a:lnTo>
                    <a:pt x="16835" y="19838"/>
                  </a:lnTo>
                  <a:cubicBezTo>
                    <a:pt x="16814" y="19500"/>
                    <a:pt x="16793" y="19162"/>
                    <a:pt x="16793" y="18802"/>
                  </a:cubicBezTo>
                  <a:cubicBezTo>
                    <a:pt x="16750" y="17702"/>
                    <a:pt x="16687" y="16476"/>
                    <a:pt x="16539" y="15207"/>
                  </a:cubicBezTo>
                  <a:lnTo>
                    <a:pt x="16539" y="15207"/>
                  </a:lnTo>
                  <a:cubicBezTo>
                    <a:pt x="18083" y="16180"/>
                    <a:pt x="19394" y="17808"/>
                    <a:pt x="20430" y="20008"/>
                  </a:cubicBezTo>
                  <a:lnTo>
                    <a:pt x="18865" y="21594"/>
                  </a:lnTo>
                  <a:lnTo>
                    <a:pt x="19563" y="22271"/>
                  </a:lnTo>
                  <a:lnTo>
                    <a:pt x="20832" y="20959"/>
                  </a:lnTo>
                  <a:cubicBezTo>
                    <a:pt x="21065" y="21530"/>
                    <a:pt x="21276" y="22123"/>
                    <a:pt x="21467" y="22736"/>
                  </a:cubicBezTo>
                  <a:lnTo>
                    <a:pt x="22397" y="22461"/>
                  </a:lnTo>
                  <a:cubicBezTo>
                    <a:pt x="22228" y="21890"/>
                    <a:pt x="22038" y="21340"/>
                    <a:pt x="21826" y="20811"/>
                  </a:cubicBezTo>
                  <a:lnTo>
                    <a:pt x="21826" y="20811"/>
                  </a:lnTo>
                  <a:lnTo>
                    <a:pt x="23286" y="21171"/>
                  </a:lnTo>
                  <a:lnTo>
                    <a:pt x="23518" y="20219"/>
                  </a:lnTo>
                  <a:lnTo>
                    <a:pt x="21361" y="19690"/>
                  </a:lnTo>
                  <a:cubicBezTo>
                    <a:pt x="20875" y="18633"/>
                    <a:pt x="20282" y="17639"/>
                    <a:pt x="19584" y="16729"/>
                  </a:cubicBezTo>
                  <a:lnTo>
                    <a:pt x="19584" y="16729"/>
                  </a:lnTo>
                  <a:lnTo>
                    <a:pt x="22715" y="16962"/>
                  </a:lnTo>
                  <a:lnTo>
                    <a:pt x="22778" y="15989"/>
                  </a:lnTo>
                  <a:lnTo>
                    <a:pt x="21403" y="15883"/>
                  </a:lnTo>
                  <a:lnTo>
                    <a:pt x="21340" y="14530"/>
                  </a:lnTo>
                  <a:lnTo>
                    <a:pt x="20367" y="14572"/>
                  </a:lnTo>
                  <a:lnTo>
                    <a:pt x="20430" y="15820"/>
                  </a:lnTo>
                  <a:lnTo>
                    <a:pt x="18675" y="15672"/>
                  </a:lnTo>
                  <a:cubicBezTo>
                    <a:pt x="18167" y="15164"/>
                    <a:pt x="17618" y="14720"/>
                    <a:pt x="17004" y="14361"/>
                  </a:cubicBezTo>
                  <a:cubicBezTo>
                    <a:pt x="17258" y="14086"/>
                    <a:pt x="17385" y="13726"/>
                    <a:pt x="17385" y="13346"/>
                  </a:cubicBezTo>
                  <a:cubicBezTo>
                    <a:pt x="17406" y="13028"/>
                    <a:pt x="17279" y="12711"/>
                    <a:pt x="17089" y="12457"/>
                  </a:cubicBezTo>
                  <a:cubicBezTo>
                    <a:pt x="17406" y="12352"/>
                    <a:pt x="17744" y="12267"/>
                    <a:pt x="18104" y="12246"/>
                  </a:cubicBezTo>
                  <a:lnTo>
                    <a:pt x="18654" y="13557"/>
                  </a:lnTo>
                  <a:lnTo>
                    <a:pt x="19542" y="13176"/>
                  </a:lnTo>
                  <a:lnTo>
                    <a:pt x="19140" y="12225"/>
                  </a:lnTo>
                  <a:lnTo>
                    <a:pt x="19140" y="12225"/>
                  </a:lnTo>
                  <a:cubicBezTo>
                    <a:pt x="19838" y="12288"/>
                    <a:pt x="20515" y="12457"/>
                    <a:pt x="21150" y="12711"/>
                  </a:cubicBezTo>
                  <a:lnTo>
                    <a:pt x="21509" y="11802"/>
                  </a:lnTo>
                  <a:cubicBezTo>
                    <a:pt x="20549" y="11404"/>
                    <a:pt x="19616" y="11207"/>
                    <a:pt x="18697" y="11207"/>
                  </a:cubicBezTo>
                  <a:cubicBezTo>
                    <a:pt x="17956" y="11207"/>
                    <a:pt x="17224" y="11335"/>
                    <a:pt x="16497" y="11590"/>
                  </a:cubicBezTo>
                  <a:cubicBezTo>
                    <a:pt x="16518" y="11188"/>
                    <a:pt x="16539" y="10702"/>
                    <a:pt x="16560" y="10173"/>
                  </a:cubicBezTo>
                  <a:cubicBezTo>
                    <a:pt x="16602" y="9243"/>
                    <a:pt x="16645" y="8185"/>
                    <a:pt x="16750" y="7318"/>
                  </a:cubicBezTo>
                  <a:cubicBezTo>
                    <a:pt x="16793" y="6874"/>
                    <a:pt x="16941" y="5520"/>
                    <a:pt x="17427" y="5288"/>
                  </a:cubicBezTo>
                  <a:cubicBezTo>
                    <a:pt x="17484" y="5257"/>
                    <a:pt x="17551" y="5243"/>
                    <a:pt x="17624" y="5243"/>
                  </a:cubicBezTo>
                  <a:cubicBezTo>
                    <a:pt x="17848" y="5243"/>
                    <a:pt x="18129" y="5371"/>
                    <a:pt x="18337" y="5499"/>
                  </a:cubicBezTo>
                  <a:cubicBezTo>
                    <a:pt x="24533" y="9052"/>
                    <a:pt x="25506" y="16433"/>
                    <a:pt x="25253" y="21975"/>
                  </a:cubicBezTo>
                  <a:cubicBezTo>
                    <a:pt x="25168" y="23497"/>
                    <a:pt x="24914" y="24428"/>
                    <a:pt x="24491" y="24703"/>
                  </a:cubicBezTo>
                  <a:cubicBezTo>
                    <a:pt x="24358" y="24796"/>
                    <a:pt x="24199" y="24835"/>
                    <a:pt x="24018" y="24835"/>
                  </a:cubicBezTo>
                  <a:cubicBezTo>
                    <a:pt x="23625" y="24835"/>
                    <a:pt x="23125" y="24652"/>
                    <a:pt x="22545" y="24449"/>
                  </a:cubicBezTo>
                  <a:cubicBezTo>
                    <a:pt x="21771" y="24191"/>
                    <a:pt x="20916" y="23900"/>
                    <a:pt x="19981" y="23900"/>
                  </a:cubicBezTo>
                  <a:cubicBezTo>
                    <a:pt x="19843" y="23900"/>
                    <a:pt x="19704" y="23907"/>
                    <a:pt x="19563" y="23920"/>
                  </a:cubicBezTo>
                  <a:cubicBezTo>
                    <a:pt x="19421" y="23932"/>
                    <a:pt x="19286" y="23938"/>
                    <a:pt x="19156" y="23938"/>
                  </a:cubicBezTo>
                  <a:cubicBezTo>
                    <a:pt x="18572" y="23938"/>
                    <a:pt x="18116" y="23817"/>
                    <a:pt x="17787" y="23540"/>
                  </a:cubicBezTo>
                  <a:cubicBezTo>
                    <a:pt x="17279" y="23117"/>
                    <a:pt x="17004" y="22313"/>
                    <a:pt x="16877" y="20832"/>
                  </a:cubicBezTo>
                  <a:lnTo>
                    <a:pt x="15904" y="20917"/>
                  </a:lnTo>
                  <a:cubicBezTo>
                    <a:pt x="16095" y="23117"/>
                    <a:pt x="16645" y="23857"/>
                    <a:pt x="17173" y="24280"/>
                  </a:cubicBezTo>
                  <a:cubicBezTo>
                    <a:pt x="17666" y="24702"/>
                    <a:pt x="18321" y="24920"/>
                    <a:pt x="19148" y="24920"/>
                  </a:cubicBezTo>
                  <a:cubicBezTo>
                    <a:pt x="19315" y="24920"/>
                    <a:pt x="19488" y="24911"/>
                    <a:pt x="19669" y="24893"/>
                  </a:cubicBezTo>
                  <a:cubicBezTo>
                    <a:pt x="19772" y="24883"/>
                    <a:pt x="19875" y="24878"/>
                    <a:pt x="19977" y="24878"/>
                  </a:cubicBezTo>
                  <a:cubicBezTo>
                    <a:pt x="20741" y="24878"/>
                    <a:pt x="21501" y="25137"/>
                    <a:pt x="22228" y="25380"/>
                  </a:cubicBezTo>
                  <a:cubicBezTo>
                    <a:pt x="22820" y="25612"/>
                    <a:pt x="23434" y="25760"/>
                    <a:pt x="24047" y="25803"/>
                  </a:cubicBezTo>
                  <a:cubicBezTo>
                    <a:pt x="24407" y="25803"/>
                    <a:pt x="24745" y="25718"/>
                    <a:pt x="25041" y="25528"/>
                  </a:cubicBezTo>
                  <a:cubicBezTo>
                    <a:pt x="25760" y="25020"/>
                    <a:pt x="26120" y="23941"/>
                    <a:pt x="26204" y="22017"/>
                  </a:cubicBezTo>
                  <a:cubicBezTo>
                    <a:pt x="26733" y="11484"/>
                    <a:pt x="22482" y="6747"/>
                    <a:pt x="18823" y="4653"/>
                  </a:cubicBezTo>
                  <a:cubicBezTo>
                    <a:pt x="18377" y="4404"/>
                    <a:pt x="17980" y="4277"/>
                    <a:pt x="17616" y="4277"/>
                  </a:cubicBezTo>
                  <a:cubicBezTo>
                    <a:pt x="17394" y="4277"/>
                    <a:pt x="17184" y="4324"/>
                    <a:pt x="16983" y="4420"/>
                  </a:cubicBezTo>
                  <a:cubicBezTo>
                    <a:pt x="16454" y="4674"/>
                    <a:pt x="15989" y="5182"/>
                    <a:pt x="15778" y="7212"/>
                  </a:cubicBezTo>
                  <a:cubicBezTo>
                    <a:pt x="15672" y="8100"/>
                    <a:pt x="15630" y="9179"/>
                    <a:pt x="15587" y="10131"/>
                  </a:cubicBezTo>
                  <a:cubicBezTo>
                    <a:pt x="15545" y="10744"/>
                    <a:pt x="15524" y="11336"/>
                    <a:pt x="15503" y="11780"/>
                  </a:cubicBezTo>
                  <a:cubicBezTo>
                    <a:pt x="14974" y="11548"/>
                    <a:pt x="14657" y="10913"/>
                    <a:pt x="14657" y="10279"/>
                  </a:cubicBezTo>
                  <a:lnTo>
                    <a:pt x="146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9"/>
            <p:cNvSpPr/>
            <p:nvPr/>
          </p:nvSpPr>
          <p:spPr>
            <a:xfrm>
              <a:off x="2685347" y="4058332"/>
              <a:ext cx="220726" cy="226456"/>
            </a:xfrm>
            <a:custGeom>
              <a:avLst/>
              <a:gdLst/>
              <a:ahLst/>
              <a:cxnLst/>
              <a:rect l="l" t="t" r="r" b="b"/>
              <a:pathLst>
                <a:path w="14637" h="15017" extrusionOk="0">
                  <a:moveTo>
                    <a:pt x="6853" y="1"/>
                  </a:moveTo>
                  <a:cubicBezTo>
                    <a:pt x="3089" y="1"/>
                    <a:pt x="22" y="3067"/>
                    <a:pt x="22" y="6853"/>
                  </a:cubicBezTo>
                  <a:cubicBezTo>
                    <a:pt x="1" y="8334"/>
                    <a:pt x="487" y="9772"/>
                    <a:pt x="1397" y="10956"/>
                  </a:cubicBezTo>
                  <a:lnTo>
                    <a:pt x="1397" y="12817"/>
                  </a:lnTo>
                  <a:lnTo>
                    <a:pt x="3512" y="12817"/>
                  </a:lnTo>
                  <a:cubicBezTo>
                    <a:pt x="7403" y="15017"/>
                    <a:pt x="12352" y="12923"/>
                    <a:pt x="13494" y="8587"/>
                  </a:cubicBezTo>
                  <a:cubicBezTo>
                    <a:pt x="14636" y="4252"/>
                    <a:pt x="11358" y="1"/>
                    <a:pt x="6875" y="1"/>
                  </a:cubicBezTo>
                  <a:close/>
                  <a:moveTo>
                    <a:pt x="11401" y="3152"/>
                  </a:moveTo>
                  <a:cubicBezTo>
                    <a:pt x="11612" y="3406"/>
                    <a:pt x="11802" y="3681"/>
                    <a:pt x="11972" y="3956"/>
                  </a:cubicBezTo>
                  <a:lnTo>
                    <a:pt x="10808" y="4484"/>
                  </a:lnTo>
                  <a:cubicBezTo>
                    <a:pt x="10703" y="4548"/>
                    <a:pt x="10555" y="4548"/>
                    <a:pt x="10449" y="4484"/>
                  </a:cubicBezTo>
                  <a:cubicBezTo>
                    <a:pt x="10322" y="4442"/>
                    <a:pt x="10237" y="4336"/>
                    <a:pt x="10174" y="4231"/>
                  </a:cubicBezTo>
                  <a:cubicBezTo>
                    <a:pt x="10068" y="3977"/>
                    <a:pt x="10195" y="3681"/>
                    <a:pt x="10449" y="3575"/>
                  </a:cubicBezTo>
                  <a:close/>
                  <a:moveTo>
                    <a:pt x="5732" y="1397"/>
                  </a:moveTo>
                  <a:cubicBezTo>
                    <a:pt x="6261" y="1841"/>
                    <a:pt x="5500" y="2602"/>
                    <a:pt x="5035" y="2073"/>
                  </a:cubicBezTo>
                  <a:lnTo>
                    <a:pt x="4464" y="1502"/>
                  </a:lnTo>
                  <a:cubicBezTo>
                    <a:pt x="4781" y="1354"/>
                    <a:pt x="5140" y="1227"/>
                    <a:pt x="5479" y="1143"/>
                  </a:cubicBezTo>
                  <a:close/>
                  <a:moveTo>
                    <a:pt x="1418" y="4781"/>
                  </a:moveTo>
                  <a:lnTo>
                    <a:pt x="3068" y="6134"/>
                  </a:lnTo>
                  <a:cubicBezTo>
                    <a:pt x="3173" y="6198"/>
                    <a:pt x="3237" y="6324"/>
                    <a:pt x="3237" y="6451"/>
                  </a:cubicBezTo>
                  <a:cubicBezTo>
                    <a:pt x="3279" y="6874"/>
                    <a:pt x="2793" y="7149"/>
                    <a:pt x="2454" y="6874"/>
                  </a:cubicBezTo>
                  <a:lnTo>
                    <a:pt x="1101" y="5775"/>
                  </a:lnTo>
                  <a:cubicBezTo>
                    <a:pt x="1143" y="5436"/>
                    <a:pt x="1249" y="5077"/>
                    <a:pt x="1376" y="4759"/>
                  </a:cubicBezTo>
                  <a:lnTo>
                    <a:pt x="1418" y="4781"/>
                  </a:lnTo>
                  <a:close/>
                  <a:moveTo>
                    <a:pt x="3766" y="11823"/>
                  </a:moveTo>
                  <a:lnTo>
                    <a:pt x="2370" y="11823"/>
                  </a:lnTo>
                  <a:lnTo>
                    <a:pt x="2370" y="10618"/>
                  </a:lnTo>
                  <a:lnTo>
                    <a:pt x="2264" y="10491"/>
                  </a:lnTo>
                  <a:cubicBezTo>
                    <a:pt x="1460" y="9476"/>
                    <a:pt x="1016" y="8249"/>
                    <a:pt x="995" y="6959"/>
                  </a:cubicBezTo>
                  <a:lnTo>
                    <a:pt x="1841" y="7636"/>
                  </a:lnTo>
                  <a:cubicBezTo>
                    <a:pt x="2454" y="8207"/>
                    <a:pt x="3427" y="8143"/>
                    <a:pt x="3977" y="7488"/>
                  </a:cubicBezTo>
                  <a:cubicBezTo>
                    <a:pt x="4506" y="6832"/>
                    <a:pt x="4379" y="5859"/>
                    <a:pt x="3681" y="5373"/>
                  </a:cubicBezTo>
                  <a:lnTo>
                    <a:pt x="2031" y="4040"/>
                  </a:lnTo>
                  <a:cubicBezTo>
                    <a:pt x="1968" y="3977"/>
                    <a:pt x="1883" y="3913"/>
                    <a:pt x="1799" y="3871"/>
                  </a:cubicBezTo>
                  <a:cubicBezTo>
                    <a:pt x="2243" y="3131"/>
                    <a:pt x="2856" y="2496"/>
                    <a:pt x="3575" y="2010"/>
                  </a:cubicBezTo>
                  <a:lnTo>
                    <a:pt x="4358" y="2771"/>
                  </a:lnTo>
                  <a:cubicBezTo>
                    <a:pt x="5288" y="3702"/>
                    <a:pt x="6875" y="3025"/>
                    <a:pt x="6853" y="1714"/>
                  </a:cubicBezTo>
                  <a:cubicBezTo>
                    <a:pt x="6853" y="1460"/>
                    <a:pt x="6790" y="1206"/>
                    <a:pt x="6663" y="974"/>
                  </a:cubicBezTo>
                  <a:lnTo>
                    <a:pt x="6875" y="974"/>
                  </a:lnTo>
                  <a:cubicBezTo>
                    <a:pt x="8270" y="974"/>
                    <a:pt x="9624" y="1481"/>
                    <a:pt x="10681" y="2391"/>
                  </a:cubicBezTo>
                  <a:lnTo>
                    <a:pt x="10026" y="2708"/>
                  </a:lnTo>
                  <a:cubicBezTo>
                    <a:pt x="9286" y="3046"/>
                    <a:pt x="8968" y="3913"/>
                    <a:pt x="9286" y="4654"/>
                  </a:cubicBezTo>
                  <a:cubicBezTo>
                    <a:pt x="9455" y="5013"/>
                    <a:pt x="9751" y="5288"/>
                    <a:pt x="10110" y="5436"/>
                  </a:cubicBezTo>
                  <a:cubicBezTo>
                    <a:pt x="10280" y="5478"/>
                    <a:pt x="10449" y="5521"/>
                    <a:pt x="10639" y="5521"/>
                  </a:cubicBezTo>
                  <a:cubicBezTo>
                    <a:pt x="10829" y="5521"/>
                    <a:pt x="11041" y="5478"/>
                    <a:pt x="11231" y="5394"/>
                  </a:cubicBezTo>
                  <a:lnTo>
                    <a:pt x="12395" y="4865"/>
                  </a:lnTo>
                  <a:cubicBezTo>
                    <a:pt x="12796" y="5965"/>
                    <a:pt x="12839" y="7170"/>
                    <a:pt x="12543" y="8334"/>
                  </a:cubicBezTo>
                  <a:lnTo>
                    <a:pt x="11781" y="7403"/>
                  </a:lnTo>
                  <a:cubicBezTo>
                    <a:pt x="11252" y="6790"/>
                    <a:pt x="10322" y="6726"/>
                    <a:pt x="9709" y="7255"/>
                  </a:cubicBezTo>
                  <a:cubicBezTo>
                    <a:pt x="9095" y="7763"/>
                    <a:pt x="9011" y="8693"/>
                    <a:pt x="9539" y="9307"/>
                  </a:cubicBezTo>
                  <a:lnTo>
                    <a:pt x="10808" y="10808"/>
                  </a:lnTo>
                  <a:cubicBezTo>
                    <a:pt x="10872" y="10872"/>
                    <a:pt x="10935" y="10935"/>
                    <a:pt x="11020" y="10998"/>
                  </a:cubicBezTo>
                  <a:cubicBezTo>
                    <a:pt x="10132" y="11908"/>
                    <a:pt x="8968" y="12479"/>
                    <a:pt x="7721" y="12669"/>
                  </a:cubicBezTo>
                  <a:lnTo>
                    <a:pt x="8144" y="12077"/>
                  </a:lnTo>
                  <a:cubicBezTo>
                    <a:pt x="9264" y="10449"/>
                    <a:pt x="6832" y="8757"/>
                    <a:pt x="5711" y="10385"/>
                  </a:cubicBezTo>
                  <a:lnTo>
                    <a:pt x="4590" y="11971"/>
                  </a:lnTo>
                  <a:cubicBezTo>
                    <a:pt x="4527" y="12035"/>
                    <a:pt x="4485" y="12119"/>
                    <a:pt x="4464" y="12183"/>
                  </a:cubicBezTo>
                  <a:cubicBezTo>
                    <a:pt x="4252" y="12098"/>
                    <a:pt x="4062" y="11992"/>
                    <a:pt x="3871" y="11887"/>
                  </a:cubicBezTo>
                  <a:close/>
                  <a:moveTo>
                    <a:pt x="11527" y="10152"/>
                  </a:moveTo>
                  <a:lnTo>
                    <a:pt x="10258" y="8672"/>
                  </a:lnTo>
                  <a:cubicBezTo>
                    <a:pt x="10089" y="8461"/>
                    <a:pt x="10110" y="8164"/>
                    <a:pt x="10322" y="7974"/>
                  </a:cubicBezTo>
                  <a:cubicBezTo>
                    <a:pt x="10512" y="7805"/>
                    <a:pt x="10829" y="7826"/>
                    <a:pt x="10999" y="8038"/>
                  </a:cubicBezTo>
                  <a:lnTo>
                    <a:pt x="12141" y="9370"/>
                  </a:lnTo>
                  <a:cubicBezTo>
                    <a:pt x="11993" y="9687"/>
                    <a:pt x="11824" y="9962"/>
                    <a:pt x="11612" y="10258"/>
                  </a:cubicBezTo>
                  <a:cubicBezTo>
                    <a:pt x="11570" y="10216"/>
                    <a:pt x="11549" y="10195"/>
                    <a:pt x="11506" y="10152"/>
                  </a:cubicBezTo>
                  <a:close/>
                  <a:moveTo>
                    <a:pt x="6473" y="12712"/>
                  </a:moveTo>
                  <a:cubicBezTo>
                    <a:pt x="6113" y="12669"/>
                    <a:pt x="5754" y="12627"/>
                    <a:pt x="5394" y="12521"/>
                  </a:cubicBezTo>
                  <a:lnTo>
                    <a:pt x="6515" y="10935"/>
                  </a:lnTo>
                  <a:cubicBezTo>
                    <a:pt x="6875" y="10364"/>
                    <a:pt x="7742" y="10956"/>
                    <a:pt x="7319" y="11506"/>
                  </a:cubicBezTo>
                  <a:close/>
                  <a:moveTo>
                    <a:pt x="6473" y="1271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9"/>
            <p:cNvSpPr/>
            <p:nvPr/>
          </p:nvSpPr>
          <p:spPr>
            <a:xfrm>
              <a:off x="2763491" y="4114792"/>
              <a:ext cx="51362" cy="76229"/>
            </a:xfrm>
            <a:custGeom>
              <a:avLst/>
              <a:gdLst/>
              <a:ahLst/>
              <a:cxnLst/>
              <a:rect l="l" t="t" r="r" b="b"/>
              <a:pathLst>
                <a:path w="3406" h="5055" extrusionOk="0">
                  <a:moveTo>
                    <a:pt x="1375" y="5055"/>
                  </a:moveTo>
                  <a:cubicBezTo>
                    <a:pt x="1439" y="5055"/>
                    <a:pt x="1502" y="5055"/>
                    <a:pt x="1566" y="5055"/>
                  </a:cubicBezTo>
                  <a:cubicBezTo>
                    <a:pt x="2306" y="5034"/>
                    <a:pt x="2919" y="4484"/>
                    <a:pt x="3025" y="3765"/>
                  </a:cubicBezTo>
                  <a:lnTo>
                    <a:pt x="3258" y="1819"/>
                  </a:lnTo>
                  <a:cubicBezTo>
                    <a:pt x="3406" y="973"/>
                    <a:pt x="2813" y="191"/>
                    <a:pt x="1989" y="106"/>
                  </a:cubicBezTo>
                  <a:cubicBezTo>
                    <a:pt x="1143" y="0"/>
                    <a:pt x="402" y="614"/>
                    <a:pt x="339" y="1460"/>
                  </a:cubicBezTo>
                  <a:lnTo>
                    <a:pt x="106" y="3405"/>
                  </a:lnTo>
                  <a:cubicBezTo>
                    <a:pt x="1" y="4209"/>
                    <a:pt x="572" y="4949"/>
                    <a:pt x="1375" y="5055"/>
                  </a:cubicBezTo>
                  <a:close/>
                  <a:moveTo>
                    <a:pt x="1079" y="3532"/>
                  </a:moveTo>
                  <a:lnTo>
                    <a:pt x="1312" y="1586"/>
                  </a:lnTo>
                  <a:cubicBezTo>
                    <a:pt x="1333" y="1333"/>
                    <a:pt x="1544" y="1163"/>
                    <a:pt x="1798" y="1163"/>
                  </a:cubicBezTo>
                  <a:lnTo>
                    <a:pt x="1862" y="1163"/>
                  </a:lnTo>
                  <a:cubicBezTo>
                    <a:pt x="2116" y="1185"/>
                    <a:pt x="2306" y="1438"/>
                    <a:pt x="2285" y="1692"/>
                  </a:cubicBezTo>
                  <a:lnTo>
                    <a:pt x="2052" y="3638"/>
                  </a:lnTo>
                  <a:cubicBezTo>
                    <a:pt x="1946" y="4272"/>
                    <a:pt x="1016" y="4146"/>
                    <a:pt x="1079" y="3532"/>
                  </a:cubicBezTo>
                  <a:close/>
                  <a:moveTo>
                    <a:pt x="1079" y="35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6" name="Google Shape;1836;p39"/>
          <p:cNvGrpSpPr/>
          <p:nvPr/>
        </p:nvGrpSpPr>
        <p:grpSpPr>
          <a:xfrm>
            <a:off x="767622" y="3868986"/>
            <a:ext cx="582796" cy="605163"/>
            <a:chOff x="5375242" y="3393998"/>
            <a:chExt cx="524663" cy="544750"/>
          </a:xfrm>
        </p:grpSpPr>
        <p:sp>
          <p:nvSpPr>
            <p:cNvPr id="1837" name="Google Shape;1837;p39"/>
            <p:cNvSpPr/>
            <p:nvPr/>
          </p:nvSpPr>
          <p:spPr>
            <a:xfrm>
              <a:off x="5383219" y="3580568"/>
              <a:ext cx="393256" cy="358180"/>
            </a:xfrm>
            <a:custGeom>
              <a:avLst/>
              <a:gdLst/>
              <a:ahLst/>
              <a:cxnLst/>
              <a:rect l="l" t="t" r="r" b="b"/>
              <a:pathLst>
                <a:path w="26078" h="23752" extrusionOk="0">
                  <a:moveTo>
                    <a:pt x="508" y="17915"/>
                  </a:moveTo>
                  <a:cubicBezTo>
                    <a:pt x="783" y="23752"/>
                    <a:pt x="3553" y="20029"/>
                    <a:pt x="6620" y="20326"/>
                  </a:cubicBezTo>
                  <a:cubicBezTo>
                    <a:pt x="10955" y="20706"/>
                    <a:pt x="9390" y="15800"/>
                    <a:pt x="10321" y="10237"/>
                  </a:cubicBezTo>
                  <a:cubicBezTo>
                    <a:pt x="8946" y="10301"/>
                    <a:pt x="8946" y="8207"/>
                    <a:pt x="10321" y="8270"/>
                  </a:cubicBezTo>
                  <a:cubicBezTo>
                    <a:pt x="10152" y="7340"/>
                    <a:pt x="10173" y="4908"/>
                    <a:pt x="9983" y="3173"/>
                  </a:cubicBezTo>
                  <a:cubicBezTo>
                    <a:pt x="9792" y="1524"/>
                    <a:pt x="9390" y="1"/>
                    <a:pt x="7656" y="974"/>
                  </a:cubicBezTo>
                  <a:cubicBezTo>
                    <a:pt x="4061" y="3046"/>
                    <a:pt x="0" y="7678"/>
                    <a:pt x="508" y="17893"/>
                  </a:cubicBezTo>
                  <a:close/>
                  <a:moveTo>
                    <a:pt x="15756" y="10237"/>
                  </a:moveTo>
                  <a:cubicBezTo>
                    <a:pt x="16666" y="15821"/>
                    <a:pt x="15101" y="20727"/>
                    <a:pt x="19458" y="20326"/>
                  </a:cubicBezTo>
                  <a:cubicBezTo>
                    <a:pt x="22524" y="20051"/>
                    <a:pt x="25274" y="23752"/>
                    <a:pt x="25570" y="17915"/>
                  </a:cubicBezTo>
                  <a:cubicBezTo>
                    <a:pt x="26077" y="7678"/>
                    <a:pt x="22017" y="3068"/>
                    <a:pt x="18442" y="995"/>
                  </a:cubicBezTo>
                  <a:cubicBezTo>
                    <a:pt x="16708" y="1"/>
                    <a:pt x="16306" y="1524"/>
                    <a:pt x="16116" y="3173"/>
                  </a:cubicBezTo>
                  <a:cubicBezTo>
                    <a:pt x="15926" y="4929"/>
                    <a:pt x="15926" y="7340"/>
                    <a:pt x="15778" y="8292"/>
                  </a:cubicBezTo>
                  <a:cubicBezTo>
                    <a:pt x="17152" y="8207"/>
                    <a:pt x="17152" y="10322"/>
                    <a:pt x="15778" y="10237"/>
                  </a:cubicBezTo>
                  <a:close/>
                  <a:moveTo>
                    <a:pt x="15756" y="10237"/>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9"/>
            <p:cNvSpPr/>
            <p:nvPr/>
          </p:nvSpPr>
          <p:spPr>
            <a:xfrm>
              <a:off x="5565009" y="3563346"/>
              <a:ext cx="29346" cy="110371"/>
            </a:xfrm>
            <a:custGeom>
              <a:avLst/>
              <a:gdLst/>
              <a:ahLst/>
              <a:cxnLst/>
              <a:rect l="l" t="t" r="r" b="b"/>
              <a:pathLst>
                <a:path w="1946" h="7319" extrusionOk="0">
                  <a:moveTo>
                    <a:pt x="0" y="7319"/>
                  </a:moveTo>
                  <a:lnTo>
                    <a:pt x="1946" y="7319"/>
                  </a:lnTo>
                  <a:lnTo>
                    <a:pt x="1946" y="4886"/>
                  </a:lnTo>
                  <a:lnTo>
                    <a:pt x="0" y="4886"/>
                  </a:lnTo>
                  <a:close/>
                  <a:moveTo>
                    <a:pt x="0" y="2433"/>
                  </a:moveTo>
                  <a:lnTo>
                    <a:pt x="1946" y="2433"/>
                  </a:lnTo>
                  <a:lnTo>
                    <a:pt x="1946" y="1"/>
                  </a:lnTo>
                  <a:lnTo>
                    <a:pt x="0" y="1"/>
                  </a:lnTo>
                  <a:close/>
                  <a:moveTo>
                    <a:pt x="0" y="2433"/>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9"/>
            <p:cNvSpPr/>
            <p:nvPr/>
          </p:nvSpPr>
          <p:spPr>
            <a:xfrm>
              <a:off x="5519708" y="3526355"/>
              <a:ext cx="121861" cy="209552"/>
            </a:xfrm>
            <a:custGeom>
              <a:avLst/>
              <a:gdLst/>
              <a:ahLst/>
              <a:cxnLst/>
              <a:rect l="l" t="t" r="r" b="b"/>
              <a:pathLst>
                <a:path w="8081" h="13896" extrusionOk="0">
                  <a:moveTo>
                    <a:pt x="3004" y="2454"/>
                  </a:moveTo>
                  <a:lnTo>
                    <a:pt x="4950" y="2454"/>
                  </a:lnTo>
                  <a:lnTo>
                    <a:pt x="4950" y="1"/>
                  </a:lnTo>
                  <a:lnTo>
                    <a:pt x="3004" y="1"/>
                  </a:lnTo>
                  <a:close/>
                  <a:moveTo>
                    <a:pt x="3977" y="12352"/>
                  </a:moveTo>
                  <a:cubicBezTo>
                    <a:pt x="4696" y="13177"/>
                    <a:pt x="5542" y="13832"/>
                    <a:pt x="6705" y="13832"/>
                  </a:cubicBezTo>
                  <a:cubicBezTo>
                    <a:pt x="8080" y="13896"/>
                    <a:pt x="8080" y="11802"/>
                    <a:pt x="6705" y="11865"/>
                  </a:cubicBezTo>
                  <a:cubicBezTo>
                    <a:pt x="5627" y="11865"/>
                    <a:pt x="4950" y="10850"/>
                    <a:pt x="4950" y="9772"/>
                  </a:cubicBezTo>
                  <a:lnTo>
                    <a:pt x="3004" y="9772"/>
                  </a:lnTo>
                  <a:cubicBezTo>
                    <a:pt x="3004" y="10850"/>
                    <a:pt x="2327" y="11865"/>
                    <a:pt x="1249" y="11865"/>
                  </a:cubicBezTo>
                  <a:cubicBezTo>
                    <a:pt x="1" y="11929"/>
                    <a:pt x="1" y="13769"/>
                    <a:pt x="1249" y="13832"/>
                  </a:cubicBezTo>
                  <a:cubicBezTo>
                    <a:pt x="2412" y="13832"/>
                    <a:pt x="3258" y="13177"/>
                    <a:pt x="3977" y="12352"/>
                  </a:cubicBezTo>
                  <a:close/>
                  <a:moveTo>
                    <a:pt x="3004" y="7339"/>
                  </a:moveTo>
                  <a:lnTo>
                    <a:pt x="4950" y="7339"/>
                  </a:lnTo>
                  <a:lnTo>
                    <a:pt x="4950" y="4886"/>
                  </a:lnTo>
                  <a:lnTo>
                    <a:pt x="3004" y="4886"/>
                  </a:lnTo>
                  <a:close/>
                  <a:moveTo>
                    <a:pt x="3004" y="7339"/>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9"/>
            <p:cNvSpPr/>
            <p:nvPr/>
          </p:nvSpPr>
          <p:spPr>
            <a:xfrm>
              <a:off x="5676631" y="3402925"/>
              <a:ext cx="213065" cy="212749"/>
            </a:xfrm>
            <a:custGeom>
              <a:avLst/>
              <a:gdLst/>
              <a:ahLst/>
              <a:cxnLst/>
              <a:rect l="l" t="t" r="r" b="b"/>
              <a:pathLst>
                <a:path w="14129" h="14108" extrusionOk="0">
                  <a:moveTo>
                    <a:pt x="2052" y="10914"/>
                  </a:moveTo>
                  <a:lnTo>
                    <a:pt x="2052" y="12437"/>
                  </a:lnTo>
                  <a:lnTo>
                    <a:pt x="3807" y="12437"/>
                  </a:lnTo>
                  <a:cubicBezTo>
                    <a:pt x="6620" y="14107"/>
                    <a:pt x="10279" y="13346"/>
                    <a:pt x="12204" y="10702"/>
                  </a:cubicBezTo>
                  <a:cubicBezTo>
                    <a:pt x="14128" y="8038"/>
                    <a:pt x="13705" y="4336"/>
                    <a:pt x="11231" y="2179"/>
                  </a:cubicBezTo>
                  <a:cubicBezTo>
                    <a:pt x="8735" y="1"/>
                    <a:pt x="5034" y="85"/>
                    <a:pt x="2644" y="2348"/>
                  </a:cubicBezTo>
                  <a:cubicBezTo>
                    <a:pt x="275" y="4632"/>
                    <a:pt x="1" y="8334"/>
                    <a:pt x="2052" y="10914"/>
                  </a:cubicBezTo>
                  <a:close/>
                  <a:moveTo>
                    <a:pt x="7043" y="9433"/>
                  </a:moveTo>
                  <a:cubicBezTo>
                    <a:pt x="4844" y="9412"/>
                    <a:pt x="3765" y="6790"/>
                    <a:pt x="5309" y="5246"/>
                  </a:cubicBezTo>
                  <a:cubicBezTo>
                    <a:pt x="6853" y="3702"/>
                    <a:pt x="9475" y="4802"/>
                    <a:pt x="9475" y="6980"/>
                  </a:cubicBezTo>
                  <a:cubicBezTo>
                    <a:pt x="9475" y="8334"/>
                    <a:pt x="8376" y="9433"/>
                    <a:pt x="7043" y="9433"/>
                  </a:cubicBezTo>
                  <a:close/>
                  <a:moveTo>
                    <a:pt x="7043" y="9433"/>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9"/>
            <p:cNvSpPr/>
            <p:nvPr/>
          </p:nvSpPr>
          <p:spPr>
            <a:xfrm>
              <a:off x="5733407" y="3471177"/>
              <a:ext cx="86122" cy="86137"/>
            </a:xfrm>
            <a:custGeom>
              <a:avLst/>
              <a:gdLst/>
              <a:ahLst/>
              <a:cxnLst/>
              <a:rect l="l" t="t" r="r" b="b"/>
              <a:pathLst>
                <a:path w="5711" h="5712" extrusionOk="0">
                  <a:moveTo>
                    <a:pt x="5710" y="2454"/>
                  </a:moveTo>
                  <a:cubicBezTo>
                    <a:pt x="5710" y="4632"/>
                    <a:pt x="3088" y="5711"/>
                    <a:pt x="1544" y="4167"/>
                  </a:cubicBezTo>
                  <a:cubicBezTo>
                    <a:pt x="0" y="2623"/>
                    <a:pt x="1079" y="1"/>
                    <a:pt x="3278" y="1"/>
                  </a:cubicBezTo>
                  <a:cubicBezTo>
                    <a:pt x="4611" y="1"/>
                    <a:pt x="5710" y="1100"/>
                    <a:pt x="5710" y="2454"/>
                  </a:cubicBezTo>
                  <a:close/>
                  <a:moveTo>
                    <a:pt x="5710" y="2454"/>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9"/>
            <p:cNvSpPr/>
            <p:nvPr/>
          </p:nvSpPr>
          <p:spPr>
            <a:xfrm>
              <a:off x="5383219" y="3581850"/>
              <a:ext cx="300439" cy="322456"/>
            </a:xfrm>
            <a:custGeom>
              <a:avLst/>
              <a:gdLst/>
              <a:ahLst/>
              <a:cxnLst/>
              <a:rect l="l" t="t" r="r" b="b"/>
              <a:pathLst>
                <a:path w="19923" h="21383" extrusionOk="0">
                  <a:moveTo>
                    <a:pt x="508" y="17830"/>
                  </a:moveTo>
                  <a:cubicBezTo>
                    <a:pt x="656" y="21192"/>
                    <a:pt x="1650" y="21383"/>
                    <a:pt x="3024" y="21002"/>
                  </a:cubicBezTo>
                  <a:cubicBezTo>
                    <a:pt x="2453" y="20685"/>
                    <a:pt x="2073" y="19796"/>
                    <a:pt x="1967" y="17830"/>
                  </a:cubicBezTo>
                  <a:cubicBezTo>
                    <a:pt x="1459" y="7593"/>
                    <a:pt x="5520" y="2961"/>
                    <a:pt x="9115" y="910"/>
                  </a:cubicBezTo>
                  <a:lnTo>
                    <a:pt x="9242" y="825"/>
                  </a:lnTo>
                  <a:cubicBezTo>
                    <a:pt x="8904" y="508"/>
                    <a:pt x="8396" y="466"/>
                    <a:pt x="7656" y="910"/>
                  </a:cubicBezTo>
                  <a:cubicBezTo>
                    <a:pt x="4061" y="2961"/>
                    <a:pt x="0" y="7593"/>
                    <a:pt x="508" y="17830"/>
                  </a:cubicBezTo>
                  <a:close/>
                  <a:moveTo>
                    <a:pt x="15756" y="10152"/>
                  </a:moveTo>
                  <a:cubicBezTo>
                    <a:pt x="16666" y="15736"/>
                    <a:pt x="15101" y="20642"/>
                    <a:pt x="19458" y="20241"/>
                  </a:cubicBezTo>
                  <a:cubicBezTo>
                    <a:pt x="19606" y="20219"/>
                    <a:pt x="19775" y="20219"/>
                    <a:pt x="19923" y="20241"/>
                  </a:cubicBezTo>
                  <a:cubicBezTo>
                    <a:pt x="18104" y="19966"/>
                    <a:pt x="17808" y="18274"/>
                    <a:pt x="17660" y="15863"/>
                  </a:cubicBezTo>
                  <a:cubicBezTo>
                    <a:pt x="17427" y="12352"/>
                    <a:pt x="17448" y="4167"/>
                    <a:pt x="17575" y="3110"/>
                  </a:cubicBezTo>
                  <a:cubicBezTo>
                    <a:pt x="17681" y="2179"/>
                    <a:pt x="17850" y="1270"/>
                    <a:pt x="18294" y="847"/>
                  </a:cubicBezTo>
                  <a:cubicBezTo>
                    <a:pt x="16687" y="1"/>
                    <a:pt x="16285" y="1502"/>
                    <a:pt x="16095" y="3110"/>
                  </a:cubicBezTo>
                  <a:cubicBezTo>
                    <a:pt x="15904" y="4844"/>
                    <a:pt x="15926" y="7276"/>
                    <a:pt x="15778" y="8207"/>
                  </a:cubicBezTo>
                  <a:cubicBezTo>
                    <a:pt x="17131" y="8143"/>
                    <a:pt x="17131" y="10237"/>
                    <a:pt x="15778" y="10173"/>
                  </a:cubicBezTo>
                  <a:close/>
                  <a:moveTo>
                    <a:pt x="15756" y="1015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9"/>
            <p:cNvSpPr/>
            <p:nvPr/>
          </p:nvSpPr>
          <p:spPr>
            <a:xfrm>
              <a:off x="5518125" y="3703998"/>
              <a:ext cx="123113" cy="31909"/>
            </a:xfrm>
            <a:custGeom>
              <a:avLst/>
              <a:gdLst/>
              <a:ahLst/>
              <a:cxnLst/>
              <a:rect l="l" t="t" r="r" b="b"/>
              <a:pathLst>
                <a:path w="8164" h="2116" extrusionOk="0">
                  <a:moveTo>
                    <a:pt x="6282" y="1"/>
                  </a:moveTo>
                  <a:cubicBezTo>
                    <a:pt x="6451" y="64"/>
                    <a:pt x="6620" y="85"/>
                    <a:pt x="6810" y="85"/>
                  </a:cubicBezTo>
                  <a:cubicBezTo>
                    <a:pt x="8164" y="22"/>
                    <a:pt x="8164" y="2116"/>
                    <a:pt x="6810" y="2052"/>
                  </a:cubicBezTo>
                  <a:cubicBezTo>
                    <a:pt x="6409" y="2052"/>
                    <a:pt x="6028" y="1968"/>
                    <a:pt x="5668" y="1820"/>
                  </a:cubicBezTo>
                  <a:cubicBezTo>
                    <a:pt x="6176" y="1693"/>
                    <a:pt x="6557" y="1249"/>
                    <a:pt x="6599" y="720"/>
                  </a:cubicBezTo>
                  <a:cubicBezTo>
                    <a:pt x="6599" y="445"/>
                    <a:pt x="6472" y="191"/>
                    <a:pt x="6260" y="1"/>
                  </a:cubicBezTo>
                  <a:close/>
                  <a:moveTo>
                    <a:pt x="1883" y="1"/>
                  </a:moveTo>
                  <a:cubicBezTo>
                    <a:pt x="1713" y="64"/>
                    <a:pt x="1544" y="85"/>
                    <a:pt x="1354" y="85"/>
                  </a:cubicBezTo>
                  <a:cubicBezTo>
                    <a:pt x="0" y="22"/>
                    <a:pt x="0" y="2116"/>
                    <a:pt x="1354" y="2052"/>
                  </a:cubicBezTo>
                  <a:cubicBezTo>
                    <a:pt x="1756" y="2052"/>
                    <a:pt x="2136" y="1968"/>
                    <a:pt x="2496" y="1820"/>
                  </a:cubicBezTo>
                  <a:cubicBezTo>
                    <a:pt x="1988" y="1693"/>
                    <a:pt x="1608" y="1249"/>
                    <a:pt x="1565" y="720"/>
                  </a:cubicBezTo>
                  <a:cubicBezTo>
                    <a:pt x="1565" y="445"/>
                    <a:pt x="1692" y="191"/>
                    <a:pt x="1904" y="1"/>
                  </a:cubicBezTo>
                  <a:close/>
                  <a:moveTo>
                    <a:pt x="1883" y="1"/>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9"/>
            <p:cNvSpPr/>
            <p:nvPr/>
          </p:nvSpPr>
          <p:spPr>
            <a:xfrm>
              <a:off x="5662923" y="3414085"/>
              <a:ext cx="100795" cy="176391"/>
            </a:xfrm>
            <a:custGeom>
              <a:avLst/>
              <a:gdLst/>
              <a:ahLst/>
              <a:cxnLst/>
              <a:rect l="l" t="t" r="r" b="b"/>
              <a:pathLst>
                <a:path w="6684" h="11697" extrusionOk="0">
                  <a:moveTo>
                    <a:pt x="2961" y="10174"/>
                  </a:moveTo>
                  <a:lnTo>
                    <a:pt x="2961" y="11697"/>
                  </a:lnTo>
                  <a:lnTo>
                    <a:pt x="4420" y="11697"/>
                  </a:lnTo>
                  <a:lnTo>
                    <a:pt x="4420" y="9687"/>
                  </a:lnTo>
                  <a:cubicBezTo>
                    <a:pt x="1882" y="6494"/>
                    <a:pt x="2982" y="1735"/>
                    <a:pt x="6683" y="1"/>
                  </a:cubicBezTo>
                  <a:cubicBezTo>
                    <a:pt x="2009" y="932"/>
                    <a:pt x="0" y="6452"/>
                    <a:pt x="2961" y="10174"/>
                  </a:cubicBezTo>
                  <a:close/>
                  <a:moveTo>
                    <a:pt x="2961" y="10174"/>
                  </a:moveTo>
                  <a:close/>
                </a:path>
              </a:pathLst>
            </a:custGeom>
            <a:solidFill>
              <a:srgbClr val="DECCD6">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9"/>
            <p:cNvSpPr/>
            <p:nvPr/>
          </p:nvSpPr>
          <p:spPr>
            <a:xfrm>
              <a:off x="5747115" y="3471177"/>
              <a:ext cx="46582" cy="74013"/>
            </a:xfrm>
            <a:custGeom>
              <a:avLst/>
              <a:gdLst/>
              <a:ahLst/>
              <a:cxnLst/>
              <a:rect l="l" t="t" r="r" b="b"/>
              <a:pathLst>
                <a:path w="3089" h="4908" extrusionOk="0">
                  <a:moveTo>
                    <a:pt x="2369" y="4907"/>
                  </a:moveTo>
                  <a:cubicBezTo>
                    <a:pt x="2602" y="4886"/>
                    <a:pt x="2856" y="4865"/>
                    <a:pt x="3088" y="4780"/>
                  </a:cubicBezTo>
                  <a:cubicBezTo>
                    <a:pt x="804" y="4061"/>
                    <a:pt x="804" y="847"/>
                    <a:pt x="3088" y="128"/>
                  </a:cubicBezTo>
                  <a:cubicBezTo>
                    <a:pt x="2856" y="43"/>
                    <a:pt x="2602" y="1"/>
                    <a:pt x="2369" y="1"/>
                  </a:cubicBezTo>
                  <a:cubicBezTo>
                    <a:pt x="1037" y="43"/>
                    <a:pt x="1" y="1143"/>
                    <a:pt x="1" y="2454"/>
                  </a:cubicBezTo>
                  <a:cubicBezTo>
                    <a:pt x="1" y="3765"/>
                    <a:pt x="1037" y="4844"/>
                    <a:pt x="2369" y="4907"/>
                  </a:cubicBezTo>
                  <a:close/>
                  <a:moveTo>
                    <a:pt x="2369" y="4907"/>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9"/>
            <p:cNvSpPr/>
            <p:nvPr/>
          </p:nvSpPr>
          <p:spPr>
            <a:xfrm>
              <a:off x="5657494" y="3626818"/>
              <a:ext cx="37006" cy="44350"/>
            </a:xfrm>
            <a:custGeom>
              <a:avLst/>
              <a:gdLst/>
              <a:ahLst/>
              <a:cxnLst/>
              <a:rect l="l" t="t" r="r" b="b"/>
              <a:pathLst>
                <a:path w="2454" h="2941" extrusionOk="0">
                  <a:moveTo>
                    <a:pt x="1" y="1"/>
                  </a:moveTo>
                  <a:lnTo>
                    <a:pt x="1" y="995"/>
                  </a:lnTo>
                  <a:lnTo>
                    <a:pt x="973" y="995"/>
                  </a:lnTo>
                  <a:lnTo>
                    <a:pt x="973" y="1"/>
                  </a:lnTo>
                  <a:close/>
                  <a:moveTo>
                    <a:pt x="1460" y="1968"/>
                  </a:moveTo>
                  <a:lnTo>
                    <a:pt x="1460" y="2940"/>
                  </a:lnTo>
                  <a:lnTo>
                    <a:pt x="2454" y="2940"/>
                  </a:lnTo>
                  <a:lnTo>
                    <a:pt x="2454" y="19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9"/>
            <p:cNvSpPr/>
            <p:nvPr/>
          </p:nvSpPr>
          <p:spPr>
            <a:xfrm>
              <a:off x="5375242" y="3519026"/>
              <a:ext cx="408562" cy="389154"/>
            </a:xfrm>
            <a:custGeom>
              <a:avLst/>
              <a:gdLst/>
              <a:ahLst/>
              <a:cxnLst/>
              <a:rect l="l" t="t" r="r" b="b"/>
              <a:pathLst>
                <a:path w="27093" h="25806" extrusionOk="0">
                  <a:moveTo>
                    <a:pt x="14044" y="973"/>
                  </a:moveTo>
                  <a:lnTo>
                    <a:pt x="14044" y="2432"/>
                  </a:lnTo>
                  <a:lnTo>
                    <a:pt x="13071" y="2432"/>
                  </a:lnTo>
                  <a:lnTo>
                    <a:pt x="13071" y="973"/>
                  </a:lnTo>
                  <a:close/>
                  <a:moveTo>
                    <a:pt x="14044" y="3405"/>
                  </a:moveTo>
                  <a:lnTo>
                    <a:pt x="14044" y="4886"/>
                  </a:lnTo>
                  <a:lnTo>
                    <a:pt x="13071" y="4886"/>
                  </a:lnTo>
                  <a:lnTo>
                    <a:pt x="13071" y="3405"/>
                  </a:lnTo>
                  <a:close/>
                  <a:moveTo>
                    <a:pt x="14044" y="5859"/>
                  </a:moveTo>
                  <a:lnTo>
                    <a:pt x="14044" y="7318"/>
                  </a:lnTo>
                  <a:lnTo>
                    <a:pt x="13071" y="7318"/>
                  </a:lnTo>
                  <a:lnTo>
                    <a:pt x="13071" y="5859"/>
                  </a:lnTo>
                  <a:close/>
                  <a:moveTo>
                    <a:pt x="14044" y="8312"/>
                  </a:moveTo>
                  <a:lnTo>
                    <a:pt x="14044" y="9771"/>
                  </a:lnTo>
                  <a:lnTo>
                    <a:pt x="13071" y="9771"/>
                  </a:lnTo>
                  <a:lnTo>
                    <a:pt x="13071" y="8312"/>
                  </a:lnTo>
                  <a:close/>
                  <a:moveTo>
                    <a:pt x="14086" y="10765"/>
                  </a:moveTo>
                  <a:cubicBezTo>
                    <a:pt x="14276" y="11844"/>
                    <a:pt x="15059" y="12838"/>
                    <a:pt x="16285" y="12838"/>
                  </a:cubicBezTo>
                  <a:cubicBezTo>
                    <a:pt x="16941" y="12838"/>
                    <a:pt x="16941" y="13832"/>
                    <a:pt x="16285" y="13832"/>
                  </a:cubicBezTo>
                  <a:cubicBezTo>
                    <a:pt x="15439" y="13832"/>
                    <a:pt x="14720" y="13430"/>
                    <a:pt x="13917" y="12521"/>
                  </a:cubicBezTo>
                  <a:lnTo>
                    <a:pt x="13557" y="12098"/>
                  </a:lnTo>
                  <a:lnTo>
                    <a:pt x="13198" y="12521"/>
                  </a:lnTo>
                  <a:cubicBezTo>
                    <a:pt x="12394" y="13430"/>
                    <a:pt x="11675" y="13832"/>
                    <a:pt x="10829" y="13832"/>
                  </a:cubicBezTo>
                  <a:cubicBezTo>
                    <a:pt x="10173" y="13832"/>
                    <a:pt x="10173" y="12838"/>
                    <a:pt x="10829" y="12838"/>
                  </a:cubicBezTo>
                  <a:cubicBezTo>
                    <a:pt x="12055" y="12838"/>
                    <a:pt x="12838" y="11844"/>
                    <a:pt x="13028" y="10765"/>
                  </a:cubicBezTo>
                  <a:close/>
                  <a:moveTo>
                    <a:pt x="9141" y="5243"/>
                  </a:moveTo>
                  <a:cubicBezTo>
                    <a:pt x="9215" y="5243"/>
                    <a:pt x="9286" y="5256"/>
                    <a:pt x="9348" y="5287"/>
                  </a:cubicBezTo>
                  <a:cubicBezTo>
                    <a:pt x="9454" y="5330"/>
                    <a:pt x="9835" y="5520"/>
                    <a:pt x="10025" y="7318"/>
                  </a:cubicBezTo>
                  <a:cubicBezTo>
                    <a:pt x="10131" y="8185"/>
                    <a:pt x="10173" y="9242"/>
                    <a:pt x="10215" y="10173"/>
                  </a:cubicBezTo>
                  <a:cubicBezTo>
                    <a:pt x="10237" y="10702"/>
                    <a:pt x="10258" y="11188"/>
                    <a:pt x="10279" y="11590"/>
                  </a:cubicBezTo>
                  <a:cubicBezTo>
                    <a:pt x="9546" y="11333"/>
                    <a:pt x="8809" y="11205"/>
                    <a:pt x="8060" y="11205"/>
                  </a:cubicBezTo>
                  <a:cubicBezTo>
                    <a:pt x="7144" y="11205"/>
                    <a:pt x="6211" y="11396"/>
                    <a:pt x="5245" y="11780"/>
                  </a:cubicBezTo>
                  <a:lnTo>
                    <a:pt x="5626" y="12690"/>
                  </a:lnTo>
                  <a:cubicBezTo>
                    <a:pt x="6261" y="12436"/>
                    <a:pt x="6937" y="12267"/>
                    <a:pt x="7614" y="12203"/>
                  </a:cubicBezTo>
                  <a:lnTo>
                    <a:pt x="7614" y="12203"/>
                  </a:lnTo>
                  <a:lnTo>
                    <a:pt x="7212" y="13155"/>
                  </a:lnTo>
                  <a:lnTo>
                    <a:pt x="8122" y="13536"/>
                  </a:lnTo>
                  <a:lnTo>
                    <a:pt x="8672" y="12224"/>
                  </a:lnTo>
                  <a:cubicBezTo>
                    <a:pt x="9031" y="12246"/>
                    <a:pt x="9370" y="12330"/>
                    <a:pt x="9687" y="12436"/>
                  </a:cubicBezTo>
                  <a:cubicBezTo>
                    <a:pt x="9496" y="12690"/>
                    <a:pt x="9370" y="13007"/>
                    <a:pt x="9370" y="13324"/>
                  </a:cubicBezTo>
                  <a:cubicBezTo>
                    <a:pt x="9370" y="13705"/>
                    <a:pt x="9496" y="14064"/>
                    <a:pt x="9750" y="14339"/>
                  </a:cubicBezTo>
                  <a:cubicBezTo>
                    <a:pt x="9137" y="14699"/>
                    <a:pt x="8587" y="15143"/>
                    <a:pt x="8079" y="15651"/>
                  </a:cubicBezTo>
                  <a:lnTo>
                    <a:pt x="6324" y="15799"/>
                  </a:lnTo>
                  <a:lnTo>
                    <a:pt x="6324" y="15799"/>
                  </a:lnTo>
                  <a:lnTo>
                    <a:pt x="6387" y="14551"/>
                  </a:lnTo>
                  <a:lnTo>
                    <a:pt x="5415" y="14509"/>
                  </a:lnTo>
                  <a:lnTo>
                    <a:pt x="5351" y="15862"/>
                  </a:lnTo>
                  <a:lnTo>
                    <a:pt x="3976" y="15968"/>
                  </a:lnTo>
                  <a:lnTo>
                    <a:pt x="4040" y="16941"/>
                  </a:lnTo>
                  <a:lnTo>
                    <a:pt x="7170" y="16708"/>
                  </a:lnTo>
                  <a:lnTo>
                    <a:pt x="7170" y="16708"/>
                  </a:lnTo>
                  <a:cubicBezTo>
                    <a:pt x="6472" y="17618"/>
                    <a:pt x="5880" y="18612"/>
                    <a:pt x="5393" y="19669"/>
                  </a:cubicBezTo>
                  <a:lnTo>
                    <a:pt x="3236" y="20198"/>
                  </a:lnTo>
                  <a:lnTo>
                    <a:pt x="3469" y="21150"/>
                  </a:lnTo>
                  <a:lnTo>
                    <a:pt x="4928" y="20790"/>
                  </a:lnTo>
                  <a:lnTo>
                    <a:pt x="4928" y="20790"/>
                  </a:lnTo>
                  <a:cubicBezTo>
                    <a:pt x="4717" y="21319"/>
                    <a:pt x="4526" y="21869"/>
                    <a:pt x="4357" y="22440"/>
                  </a:cubicBezTo>
                  <a:lnTo>
                    <a:pt x="5288" y="22715"/>
                  </a:lnTo>
                  <a:cubicBezTo>
                    <a:pt x="5478" y="22101"/>
                    <a:pt x="5690" y="21509"/>
                    <a:pt x="5901" y="20938"/>
                  </a:cubicBezTo>
                  <a:lnTo>
                    <a:pt x="7170" y="22249"/>
                  </a:lnTo>
                  <a:lnTo>
                    <a:pt x="7889" y="21573"/>
                  </a:lnTo>
                  <a:lnTo>
                    <a:pt x="6324" y="19986"/>
                  </a:lnTo>
                  <a:cubicBezTo>
                    <a:pt x="7360" y="17787"/>
                    <a:pt x="8672" y="16158"/>
                    <a:pt x="10194" y="15185"/>
                  </a:cubicBezTo>
                  <a:lnTo>
                    <a:pt x="10194" y="15185"/>
                  </a:lnTo>
                  <a:cubicBezTo>
                    <a:pt x="10046" y="16476"/>
                    <a:pt x="10004" y="17681"/>
                    <a:pt x="9962" y="18802"/>
                  </a:cubicBezTo>
                  <a:cubicBezTo>
                    <a:pt x="9877" y="21001"/>
                    <a:pt x="9814" y="22757"/>
                    <a:pt x="8989" y="23497"/>
                  </a:cubicBezTo>
                  <a:cubicBezTo>
                    <a:pt x="8679" y="23773"/>
                    <a:pt x="8228" y="23922"/>
                    <a:pt x="7625" y="23922"/>
                  </a:cubicBezTo>
                  <a:cubicBezTo>
                    <a:pt x="7488" y="23922"/>
                    <a:pt x="7344" y="23915"/>
                    <a:pt x="7191" y="23899"/>
                  </a:cubicBezTo>
                  <a:cubicBezTo>
                    <a:pt x="7050" y="23885"/>
                    <a:pt x="6911" y="23879"/>
                    <a:pt x="6774" y="23879"/>
                  </a:cubicBezTo>
                  <a:cubicBezTo>
                    <a:pt x="5839" y="23879"/>
                    <a:pt x="4984" y="24170"/>
                    <a:pt x="4209" y="24428"/>
                  </a:cubicBezTo>
                  <a:cubicBezTo>
                    <a:pt x="3624" y="24623"/>
                    <a:pt x="3092" y="24807"/>
                    <a:pt x="2688" y="24807"/>
                  </a:cubicBezTo>
                  <a:cubicBezTo>
                    <a:pt x="2523" y="24807"/>
                    <a:pt x="2380" y="24776"/>
                    <a:pt x="2263" y="24703"/>
                  </a:cubicBezTo>
                  <a:cubicBezTo>
                    <a:pt x="1861" y="24428"/>
                    <a:pt x="1587" y="23476"/>
                    <a:pt x="1502" y="21953"/>
                  </a:cubicBezTo>
                  <a:cubicBezTo>
                    <a:pt x="1037" y="11907"/>
                    <a:pt x="4992" y="7445"/>
                    <a:pt x="8439" y="5478"/>
                  </a:cubicBezTo>
                  <a:cubicBezTo>
                    <a:pt x="8646" y="5366"/>
                    <a:pt x="8913" y="5243"/>
                    <a:pt x="9141" y="5243"/>
                  </a:cubicBezTo>
                  <a:close/>
                  <a:moveTo>
                    <a:pt x="12098" y="0"/>
                  </a:moveTo>
                  <a:lnTo>
                    <a:pt x="12098" y="10258"/>
                  </a:lnTo>
                  <a:cubicBezTo>
                    <a:pt x="12098" y="10892"/>
                    <a:pt x="11781" y="11548"/>
                    <a:pt x="11252" y="11780"/>
                  </a:cubicBezTo>
                  <a:cubicBezTo>
                    <a:pt x="11210" y="11336"/>
                    <a:pt x="11188" y="10744"/>
                    <a:pt x="11167" y="10131"/>
                  </a:cubicBezTo>
                  <a:cubicBezTo>
                    <a:pt x="11125" y="9179"/>
                    <a:pt x="11083" y="8100"/>
                    <a:pt x="10977" y="7191"/>
                  </a:cubicBezTo>
                  <a:cubicBezTo>
                    <a:pt x="10744" y="5161"/>
                    <a:pt x="10237" y="4653"/>
                    <a:pt x="9771" y="4399"/>
                  </a:cubicBezTo>
                  <a:cubicBezTo>
                    <a:pt x="9585" y="4310"/>
                    <a:pt x="9378" y="4265"/>
                    <a:pt x="9151" y="4265"/>
                  </a:cubicBezTo>
                  <a:cubicBezTo>
                    <a:pt x="8784" y="4265"/>
                    <a:pt x="8367" y="4384"/>
                    <a:pt x="7910" y="4632"/>
                  </a:cubicBezTo>
                  <a:cubicBezTo>
                    <a:pt x="4251" y="6747"/>
                    <a:pt x="0" y="11463"/>
                    <a:pt x="508" y="22017"/>
                  </a:cubicBezTo>
                  <a:cubicBezTo>
                    <a:pt x="614" y="23941"/>
                    <a:pt x="973" y="25020"/>
                    <a:pt x="1692" y="25506"/>
                  </a:cubicBezTo>
                  <a:cubicBezTo>
                    <a:pt x="1988" y="25697"/>
                    <a:pt x="2327" y="25802"/>
                    <a:pt x="2665" y="25802"/>
                  </a:cubicBezTo>
                  <a:cubicBezTo>
                    <a:pt x="3300" y="25760"/>
                    <a:pt x="3913" y="25612"/>
                    <a:pt x="4505" y="25379"/>
                  </a:cubicBezTo>
                  <a:cubicBezTo>
                    <a:pt x="5232" y="25137"/>
                    <a:pt x="5992" y="24878"/>
                    <a:pt x="6756" y="24878"/>
                  </a:cubicBezTo>
                  <a:cubicBezTo>
                    <a:pt x="6859" y="24878"/>
                    <a:pt x="6961" y="24883"/>
                    <a:pt x="7064" y="24893"/>
                  </a:cubicBezTo>
                  <a:cubicBezTo>
                    <a:pt x="7224" y="24905"/>
                    <a:pt x="7377" y="24911"/>
                    <a:pt x="7524" y="24911"/>
                  </a:cubicBezTo>
                  <a:cubicBezTo>
                    <a:pt x="8415" y="24911"/>
                    <a:pt x="9094" y="24691"/>
                    <a:pt x="9602" y="24237"/>
                  </a:cubicBezTo>
                  <a:cubicBezTo>
                    <a:pt x="10765" y="23243"/>
                    <a:pt x="10829" y="21298"/>
                    <a:pt x="10935" y="18844"/>
                  </a:cubicBezTo>
                  <a:cubicBezTo>
                    <a:pt x="10956" y="17470"/>
                    <a:pt x="11061" y="16116"/>
                    <a:pt x="11231" y="14784"/>
                  </a:cubicBezTo>
                  <a:cubicBezTo>
                    <a:pt x="12119" y="14636"/>
                    <a:pt x="12923" y="14213"/>
                    <a:pt x="13536" y="13557"/>
                  </a:cubicBezTo>
                  <a:cubicBezTo>
                    <a:pt x="14149" y="14213"/>
                    <a:pt x="14974" y="14636"/>
                    <a:pt x="15841" y="14784"/>
                  </a:cubicBezTo>
                  <a:cubicBezTo>
                    <a:pt x="16032" y="16116"/>
                    <a:pt x="16116" y="17470"/>
                    <a:pt x="16158" y="18844"/>
                  </a:cubicBezTo>
                  <a:cubicBezTo>
                    <a:pt x="16158" y="19204"/>
                    <a:pt x="16180" y="19542"/>
                    <a:pt x="16201" y="19881"/>
                  </a:cubicBezTo>
                  <a:lnTo>
                    <a:pt x="17174" y="19838"/>
                  </a:lnTo>
                  <a:cubicBezTo>
                    <a:pt x="17152" y="19500"/>
                    <a:pt x="17131" y="19161"/>
                    <a:pt x="17131" y="18802"/>
                  </a:cubicBezTo>
                  <a:cubicBezTo>
                    <a:pt x="17089" y="17702"/>
                    <a:pt x="17047" y="16476"/>
                    <a:pt x="16899" y="15207"/>
                  </a:cubicBezTo>
                  <a:lnTo>
                    <a:pt x="16899" y="15207"/>
                  </a:lnTo>
                  <a:cubicBezTo>
                    <a:pt x="18443" y="16179"/>
                    <a:pt x="19754" y="17808"/>
                    <a:pt x="20769" y="19986"/>
                  </a:cubicBezTo>
                  <a:lnTo>
                    <a:pt x="19225" y="21573"/>
                  </a:lnTo>
                  <a:lnTo>
                    <a:pt x="19923" y="22270"/>
                  </a:lnTo>
                  <a:lnTo>
                    <a:pt x="21192" y="20959"/>
                  </a:lnTo>
                  <a:cubicBezTo>
                    <a:pt x="21404" y="21509"/>
                    <a:pt x="21615" y="22101"/>
                    <a:pt x="21805" y="22736"/>
                  </a:cubicBezTo>
                  <a:lnTo>
                    <a:pt x="22736" y="22461"/>
                  </a:lnTo>
                  <a:cubicBezTo>
                    <a:pt x="22567" y="21869"/>
                    <a:pt x="22376" y="21319"/>
                    <a:pt x="22165" y="20790"/>
                  </a:cubicBezTo>
                  <a:lnTo>
                    <a:pt x="22165" y="20790"/>
                  </a:lnTo>
                  <a:lnTo>
                    <a:pt x="23624" y="21150"/>
                  </a:lnTo>
                  <a:lnTo>
                    <a:pt x="23857" y="20198"/>
                  </a:lnTo>
                  <a:lnTo>
                    <a:pt x="21700" y="19669"/>
                  </a:lnTo>
                  <a:cubicBezTo>
                    <a:pt x="21234" y="18633"/>
                    <a:pt x="20642" y="17639"/>
                    <a:pt x="19944" y="16708"/>
                  </a:cubicBezTo>
                  <a:lnTo>
                    <a:pt x="19944" y="16708"/>
                  </a:lnTo>
                  <a:lnTo>
                    <a:pt x="23053" y="16962"/>
                  </a:lnTo>
                  <a:lnTo>
                    <a:pt x="23117" y="15989"/>
                  </a:lnTo>
                  <a:lnTo>
                    <a:pt x="21763" y="15883"/>
                  </a:lnTo>
                  <a:lnTo>
                    <a:pt x="21678" y="14509"/>
                  </a:lnTo>
                  <a:lnTo>
                    <a:pt x="20706" y="14572"/>
                  </a:lnTo>
                  <a:lnTo>
                    <a:pt x="20769" y="15799"/>
                  </a:lnTo>
                  <a:lnTo>
                    <a:pt x="19014" y="15672"/>
                  </a:lnTo>
                  <a:cubicBezTo>
                    <a:pt x="18506" y="15164"/>
                    <a:pt x="17956" y="14720"/>
                    <a:pt x="17343" y="14339"/>
                  </a:cubicBezTo>
                  <a:cubicBezTo>
                    <a:pt x="17829" y="13811"/>
                    <a:pt x="17872" y="13007"/>
                    <a:pt x="17427" y="12436"/>
                  </a:cubicBezTo>
                  <a:cubicBezTo>
                    <a:pt x="17766" y="12330"/>
                    <a:pt x="18104" y="12267"/>
                    <a:pt x="18443" y="12224"/>
                  </a:cubicBezTo>
                  <a:lnTo>
                    <a:pt x="18992" y="13557"/>
                  </a:lnTo>
                  <a:lnTo>
                    <a:pt x="19902" y="13176"/>
                  </a:lnTo>
                  <a:lnTo>
                    <a:pt x="19500" y="12203"/>
                  </a:lnTo>
                  <a:lnTo>
                    <a:pt x="19500" y="12203"/>
                  </a:lnTo>
                  <a:cubicBezTo>
                    <a:pt x="20177" y="12267"/>
                    <a:pt x="20854" y="12436"/>
                    <a:pt x="21509" y="12711"/>
                  </a:cubicBezTo>
                  <a:lnTo>
                    <a:pt x="21869" y="11801"/>
                  </a:lnTo>
                  <a:cubicBezTo>
                    <a:pt x="20903" y="11418"/>
                    <a:pt x="19970" y="11226"/>
                    <a:pt x="19054" y="11226"/>
                  </a:cubicBezTo>
                  <a:cubicBezTo>
                    <a:pt x="18305" y="11226"/>
                    <a:pt x="17568" y="11354"/>
                    <a:pt x="16835" y="11611"/>
                  </a:cubicBezTo>
                  <a:cubicBezTo>
                    <a:pt x="16878" y="11188"/>
                    <a:pt x="16899" y="10723"/>
                    <a:pt x="16920" y="10194"/>
                  </a:cubicBezTo>
                  <a:cubicBezTo>
                    <a:pt x="16962" y="9242"/>
                    <a:pt x="17004" y="8185"/>
                    <a:pt x="17089" y="7318"/>
                  </a:cubicBezTo>
                  <a:cubicBezTo>
                    <a:pt x="17152" y="6874"/>
                    <a:pt x="17301" y="5541"/>
                    <a:pt x="17787" y="5287"/>
                  </a:cubicBezTo>
                  <a:cubicBezTo>
                    <a:pt x="17844" y="5256"/>
                    <a:pt x="17909" y="5243"/>
                    <a:pt x="17980" y="5243"/>
                  </a:cubicBezTo>
                  <a:cubicBezTo>
                    <a:pt x="18200" y="5243"/>
                    <a:pt x="18473" y="5371"/>
                    <a:pt x="18696" y="5499"/>
                  </a:cubicBezTo>
                  <a:cubicBezTo>
                    <a:pt x="24893" y="9073"/>
                    <a:pt x="25866" y="16433"/>
                    <a:pt x="25591" y="21974"/>
                  </a:cubicBezTo>
                  <a:cubicBezTo>
                    <a:pt x="25507" y="23518"/>
                    <a:pt x="25274" y="24428"/>
                    <a:pt x="24851" y="24724"/>
                  </a:cubicBezTo>
                  <a:cubicBezTo>
                    <a:pt x="24723" y="24807"/>
                    <a:pt x="24570" y="24842"/>
                    <a:pt x="24397" y="24842"/>
                  </a:cubicBezTo>
                  <a:cubicBezTo>
                    <a:pt x="23995" y="24842"/>
                    <a:pt x="23481" y="24656"/>
                    <a:pt x="22905" y="24449"/>
                  </a:cubicBezTo>
                  <a:cubicBezTo>
                    <a:pt x="22131" y="24191"/>
                    <a:pt x="21260" y="23900"/>
                    <a:pt x="20334" y="23900"/>
                  </a:cubicBezTo>
                  <a:cubicBezTo>
                    <a:pt x="20198" y="23900"/>
                    <a:pt x="20061" y="23907"/>
                    <a:pt x="19923" y="23920"/>
                  </a:cubicBezTo>
                  <a:cubicBezTo>
                    <a:pt x="19762" y="23937"/>
                    <a:pt x="19610" y="23945"/>
                    <a:pt x="19466" y="23945"/>
                  </a:cubicBezTo>
                  <a:cubicBezTo>
                    <a:pt x="18891" y="23945"/>
                    <a:pt x="18451" y="23810"/>
                    <a:pt x="18147" y="23539"/>
                  </a:cubicBezTo>
                  <a:cubicBezTo>
                    <a:pt x="17639" y="23116"/>
                    <a:pt x="17364" y="22313"/>
                    <a:pt x="17237" y="20832"/>
                  </a:cubicBezTo>
                  <a:lnTo>
                    <a:pt x="16264" y="20917"/>
                  </a:lnTo>
                  <a:cubicBezTo>
                    <a:pt x="16455" y="23138"/>
                    <a:pt x="17004" y="23878"/>
                    <a:pt x="17512" y="24301"/>
                  </a:cubicBezTo>
                  <a:cubicBezTo>
                    <a:pt x="18017" y="24718"/>
                    <a:pt x="18650" y="24921"/>
                    <a:pt x="19459" y="24921"/>
                  </a:cubicBezTo>
                  <a:cubicBezTo>
                    <a:pt x="19634" y="24921"/>
                    <a:pt x="19816" y="24912"/>
                    <a:pt x="20008" y="24893"/>
                  </a:cubicBezTo>
                  <a:cubicBezTo>
                    <a:pt x="20113" y="24883"/>
                    <a:pt x="20218" y="24878"/>
                    <a:pt x="20322" y="24878"/>
                  </a:cubicBezTo>
                  <a:cubicBezTo>
                    <a:pt x="21096" y="24878"/>
                    <a:pt x="21842" y="25137"/>
                    <a:pt x="22588" y="25379"/>
                  </a:cubicBezTo>
                  <a:cubicBezTo>
                    <a:pt x="23159" y="25612"/>
                    <a:pt x="23772" y="25760"/>
                    <a:pt x="24407" y="25802"/>
                  </a:cubicBezTo>
                  <a:cubicBezTo>
                    <a:pt x="24437" y="25804"/>
                    <a:pt x="24467" y="25805"/>
                    <a:pt x="24497" y="25805"/>
                  </a:cubicBezTo>
                  <a:cubicBezTo>
                    <a:pt x="24823" y="25805"/>
                    <a:pt x="25130" y="25702"/>
                    <a:pt x="25401" y="25527"/>
                  </a:cubicBezTo>
                  <a:cubicBezTo>
                    <a:pt x="26120" y="25041"/>
                    <a:pt x="26479" y="23962"/>
                    <a:pt x="26564" y="22017"/>
                  </a:cubicBezTo>
                  <a:cubicBezTo>
                    <a:pt x="27093" y="11484"/>
                    <a:pt x="22842" y="6768"/>
                    <a:pt x="19183" y="4653"/>
                  </a:cubicBezTo>
                  <a:lnTo>
                    <a:pt x="19183" y="4632"/>
                  </a:lnTo>
                  <a:cubicBezTo>
                    <a:pt x="18737" y="4382"/>
                    <a:pt x="18331" y="4255"/>
                    <a:pt x="17966" y="4255"/>
                  </a:cubicBezTo>
                  <a:cubicBezTo>
                    <a:pt x="17743" y="4255"/>
                    <a:pt x="17535" y="4303"/>
                    <a:pt x="17343" y="4399"/>
                  </a:cubicBezTo>
                  <a:cubicBezTo>
                    <a:pt x="16814" y="4653"/>
                    <a:pt x="16370" y="5161"/>
                    <a:pt x="16137" y="7191"/>
                  </a:cubicBezTo>
                  <a:cubicBezTo>
                    <a:pt x="16032" y="8100"/>
                    <a:pt x="15989" y="9179"/>
                    <a:pt x="15947" y="10131"/>
                  </a:cubicBezTo>
                  <a:cubicBezTo>
                    <a:pt x="15926" y="10744"/>
                    <a:pt x="15884" y="11336"/>
                    <a:pt x="15862" y="11780"/>
                  </a:cubicBezTo>
                  <a:cubicBezTo>
                    <a:pt x="15334" y="11548"/>
                    <a:pt x="15016" y="10892"/>
                    <a:pt x="15016" y="10258"/>
                  </a:cubicBezTo>
                  <a:lnTo>
                    <a:pt x="15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9"/>
            <p:cNvSpPr/>
            <p:nvPr/>
          </p:nvSpPr>
          <p:spPr>
            <a:xfrm>
              <a:off x="5723831" y="3449176"/>
              <a:ext cx="117699" cy="117699"/>
            </a:xfrm>
            <a:custGeom>
              <a:avLst/>
              <a:gdLst/>
              <a:ahLst/>
              <a:cxnLst/>
              <a:rect l="l" t="t" r="r" b="b"/>
              <a:pathLst>
                <a:path w="7805" h="7805" extrusionOk="0">
                  <a:moveTo>
                    <a:pt x="1" y="3405"/>
                  </a:moveTo>
                  <a:lnTo>
                    <a:pt x="1" y="4399"/>
                  </a:lnTo>
                  <a:lnTo>
                    <a:pt x="1016" y="4399"/>
                  </a:lnTo>
                  <a:cubicBezTo>
                    <a:pt x="1079" y="4822"/>
                    <a:pt x="1248" y="5245"/>
                    <a:pt x="1523" y="5605"/>
                  </a:cubicBezTo>
                  <a:lnTo>
                    <a:pt x="783" y="6324"/>
                  </a:lnTo>
                  <a:lnTo>
                    <a:pt x="1481" y="7022"/>
                  </a:lnTo>
                  <a:lnTo>
                    <a:pt x="2200" y="6303"/>
                  </a:lnTo>
                  <a:cubicBezTo>
                    <a:pt x="2560" y="6557"/>
                    <a:pt x="2983" y="6726"/>
                    <a:pt x="3406" y="6789"/>
                  </a:cubicBezTo>
                  <a:lnTo>
                    <a:pt x="3406" y="7805"/>
                  </a:lnTo>
                  <a:lnTo>
                    <a:pt x="4400" y="7805"/>
                  </a:lnTo>
                  <a:lnTo>
                    <a:pt x="4400" y="6789"/>
                  </a:lnTo>
                  <a:cubicBezTo>
                    <a:pt x="4823" y="6726"/>
                    <a:pt x="5246" y="6557"/>
                    <a:pt x="5605" y="6303"/>
                  </a:cubicBezTo>
                  <a:lnTo>
                    <a:pt x="6324" y="7022"/>
                  </a:lnTo>
                  <a:lnTo>
                    <a:pt x="7022" y="6324"/>
                  </a:lnTo>
                  <a:lnTo>
                    <a:pt x="6303" y="5605"/>
                  </a:lnTo>
                  <a:cubicBezTo>
                    <a:pt x="6557" y="5245"/>
                    <a:pt x="6726" y="4822"/>
                    <a:pt x="6790" y="4399"/>
                  </a:cubicBezTo>
                  <a:lnTo>
                    <a:pt x="7805" y="4399"/>
                  </a:lnTo>
                  <a:lnTo>
                    <a:pt x="7805" y="3405"/>
                  </a:lnTo>
                  <a:lnTo>
                    <a:pt x="6790" y="3405"/>
                  </a:lnTo>
                  <a:cubicBezTo>
                    <a:pt x="6726" y="2982"/>
                    <a:pt x="6557" y="2559"/>
                    <a:pt x="6303" y="2200"/>
                  </a:cubicBezTo>
                  <a:lnTo>
                    <a:pt x="7022" y="1481"/>
                  </a:lnTo>
                  <a:lnTo>
                    <a:pt x="6324" y="804"/>
                  </a:lnTo>
                  <a:lnTo>
                    <a:pt x="5605" y="1523"/>
                  </a:lnTo>
                  <a:cubicBezTo>
                    <a:pt x="5246" y="1269"/>
                    <a:pt x="4823" y="1100"/>
                    <a:pt x="4400" y="1016"/>
                  </a:cubicBezTo>
                  <a:lnTo>
                    <a:pt x="4400" y="0"/>
                  </a:lnTo>
                  <a:lnTo>
                    <a:pt x="3406" y="0"/>
                  </a:lnTo>
                  <a:lnTo>
                    <a:pt x="3406" y="1016"/>
                  </a:lnTo>
                  <a:cubicBezTo>
                    <a:pt x="2983" y="1100"/>
                    <a:pt x="2560" y="1269"/>
                    <a:pt x="2200" y="1523"/>
                  </a:cubicBezTo>
                  <a:lnTo>
                    <a:pt x="1481" y="804"/>
                  </a:lnTo>
                  <a:lnTo>
                    <a:pt x="783" y="1502"/>
                  </a:lnTo>
                  <a:lnTo>
                    <a:pt x="1523" y="2221"/>
                  </a:lnTo>
                  <a:cubicBezTo>
                    <a:pt x="1248" y="2581"/>
                    <a:pt x="1079" y="2982"/>
                    <a:pt x="1016" y="3427"/>
                  </a:cubicBezTo>
                  <a:close/>
                  <a:moveTo>
                    <a:pt x="3913" y="1946"/>
                  </a:moveTo>
                  <a:cubicBezTo>
                    <a:pt x="5648" y="1946"/>
                    <a:pt x="6515" y="4061"/>
                    <a:pt x="5288" y="5288"/>
                  </a:cubicBezTo>
                  <a:cubicBezTo>
                    <a:pt x="4061" y="6514"/>
                    <a:pt x="1946" y="5647"/>
                    <a:pt x="1946" y="3913"/>
                  </a:cubicBezTo>
                  <a:cubicBezTo>
                    <a:pt x="1946" y="2813"/>
                    <a:pt x="2814" y="1946"/>
                    <a:pt x="3913" y="1946"/>
                  </a:cubicBezTo>
                  <a:close/>
                  <a:moveTo>
                    <a:pt x="3913" y="1946"/>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9"/>
            <p:cNvSpPr/>
            <p:nvPr/>
          </p:nvSpPr>
          <p:spPr>
            <a:xfrm>
              <a:off x="5679496" y="3393998"/>
              <a:ext cx="220409" cy="237299"/>
            </a:xfrm>
            <a:custGeom>
              <a:avLst/>
              <a:gdLst/>
              <a:ahLst/>
              <a:cxnLst/>
              <a:rect l="l" t="t" r="r" b="b"/>
              <a:pathLst>
                <a:path w="14616" h="15736" extrusionOk="0">
                  <a:moveTo>
                    <a:pt x="6853" y="720"/>
                  </a:moveTo>
                  <a:cubicBezTo>
                    <a:pt x="5225" y="720"/>
                    <a:pt x="3639" y="1291"/>
                    <a:pt x="2412" y="2348"/>
                  </a:cubicBezTo>
                  <a:lnTo>
                    <a:pt x="3046" y="3088"/>
                  </a:lnTo>
                  <a:cubicBezTo>
                    <a:pt x="6663" y="1"/>
                    <a:pt x="12268" y="2306"/>
                    <a:pt x="12691" y="7064"/>
                  </a:cubicBezTo>
                  <a:cubicBezTo>
                    <a:pt x="13092" y="11802"/>
                    <a:pt x="7974" y="15038"/>
                    <a:pt x="3850" y="12606"/>
                  </a:cubicBezTo>
                  <a:lnTo>
                    <a:pt x="3744" y="12542"/>
                  </a:lnTo>
                  <a:lnTo>
                    <a:pt x="2348" y="12542"/>
                  </a:lnTo>
                  <a:lnTo>
                    <a:pt x="2348" y="11337"/>
                  </a:lnTo>
                  <a:lnTo>
                    <a:pt x="2243" y="11210"/>
                  </a:lnTo>
                  <a:cubicBezTo>
                    <a:pt x="1418" y="10173"/>
                    <a:pt x="974" y="8883"/>
                    <a:pt x="974" y="7572"/>
                  </a:cubicBezTo>
                  <a:cubicBezTo>
                    <a:pt x="974" y="6176"/>
                    <a:pt x="1481" y="4823"/>
                    <a:pt x="2391" y="3765"/>
                  </a:cubicBezTo>
                  <a:lnTo>
                    <a:pt x="1629" y="3131"/>
                  </a:lnTo>
                  <a:cubicBezTo>
                    <a:pt x="572" y="4357"/>
                    <a:pt x="1" y="5944"/>
                    <a:pt x="1" y="7572"/>
                  </a:cubicBezTo>
                  <a:cubicBezTo>
                    <a:pt x="1" y="9052"/>
                    <a:pt x="466" y="10491"/>
                    <a:pt x="1376" y="11675"/>
                  </a:cubicBezTo>
                  <a:lnTo>
                    <a:pt x="1376" y="13536"/>
                  </a:lnTo>
                  <a:lnTo>
                    <a:pt x="3491" y="13536"/>
                  </a:lnTo>
                  <a:cubicBezTo>
                    <a:pt x="7403" y="15736"/>
                    <a:pt x="12331" y="13642"/>
                    <a:pt x="13473" y="9306"/>
                  </a:cubicBezTo>
                  <a:cubicBezTo>
                    <a:pt x="14615" y="4971"/>
                    <a:pt x="11337" y="720"/>
                    <a:pt x="6853" y="720"/>
                  </a:cubicBezTo>
                  <a:close/>
                  <a:moveTo>
                    <a:pt x="6853" y="72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39"/>
          <p:cNvGrpSpPr/>
          <p:nvPr/>
        </p:nvGrpSpPr>
        <p:grpSpPr>
          <a:xfrm>
            <a:off x="777161" y="2194457"/>
            <a:ext cx="563717" cy="581542"/>
            <a:chOff x="6194207" y="1423947"/>
            <a:chExt cx="507487" cy="523487"/>
          </a:xfrm>
        </p:grpSpPr>
        <p:sp>
          <p:nvSpPr>
            <p:cNvPr id="1851" name="Google Shape;1851;p39"/>
            <p:cNvSpPr/>
            <p:nvPr/>
          </p:nvSpPr>
          <p:spPr>
            <a:xfrm>
              <a:off x="6268249" y="1492516"/>
              <a:ext cx="162668" cy="338727"/>
            </a:xfrm>
            <a:custGeom>
              <a:avLst/>
              <a:gdLst/>
              <a:ahLst/>
              <a:cxnLst/>
              <a:rect l="l" t="t" r="r" b="b"/>
              <a:pathLst>
                <a:path w="10787" h="22462" extrusionOk="0">
                  <a:moveTo>
                    <a:pt x="10787" y="15334"/>
                  </a:moveTo>
                  <a:cubicBezTo>
                    <a:pt x="10491" y="15228"/>
                    <a:pt x="10216" y="15080"/>
                    <a:pt x="9983" y="14869"/>
                  </a:cubicBezTo>
                  <a:cubicBezTo>
                    <a:pt x="9708" y="14615"/>
                    <a:pt x="9476" y="14319"/>
                    <a:pt x="9328" y="13980"/>
                  </a:cubicBezTo>
                  <a:cubicBezTo>
                    <a:pt x="8186" y="14848"/>
                    <a:pt x="6726" y="15546"/>
                    <a:pt x="5626" y="15694"/>
                  </a:cubicBezTo>
                  <a:cubicBezTo>
                    <a:pt x="3046" y="11337"/>
                    <a:pt x="1925" y="4971"/>
                    <a:pt x="2327" y="1"/>
                  </a:cubicBezTo>
                  <a:lnTo>
                    <a:pt x="381" y="1"/>
                  </a:lnTo>
                  <a:cubicBezTo>
                    <a:pt x="1" y="4886"/>
                    <a:pt x="910" y="10850"/>
                    <a:pt x="3385" y="15651"/>
                  </a:cubicBezTo>
                  <a:cubicBezTo>
                    <a:pt x="3237" y="17216"/>
                    <a:pt x="2518" y="18528"/>
                    <a:pt x="1502" y="19733"/>
                  </a:cubicBezTo>
                  <a:cubicBezTo>
                    <a:pt x="2200" y="19818"/>
                    <a:pt x="2792" y="20262"/>
                    <a:pt x="3067" y="20917"/>
                  </a:cubicBezTo>
                  <a:cubicBezTo>
                    <a:pt x="3786" y="20050"/>
                    <a:pt x="4379" y="19077"/>
                    <a:pt x="4823" y="18041"/>
                  </a:cubicBezTo>
                  <a:cubicBezTo>
                    <a:pt x="6007" y="19818"/>
                    <a:pt x="7572" y="21319"/>
                    <a:pt x="9370" y="22461"/>
                  </a:cubicBezTo>
                  <a:lnTo>
                    <a:pt x="9370" y="22440"/>
                  </a:lnTo>
                  <a:cubicBezTo>
                    <a:pt x="9370" y="21742"/>
                    <a:pt x="9645" y="21066"/>
                    <a:pt x="10152" y="20579"/>
                  </a:cubicBezTo>
                  <a:cubicBezTo>
                    <a:pt x="8862" y="19712"/>
                    <a:pt x="7741" y="18654"/>
                    <a:pt x="6811" y="17449"/>
                  </a:cubicBezTo>
                  <a:cubicBezTo>
                    <a:pt x="8270" y="16984"/>
                    <a:pt x="9603" y="16265"/>
                    <a:pt x="10787" y="15334"/>
                  </a:cubicBezTo>
                  <a:close/>
                  <a:moveTo>
                    <a:pt x="10787" y="1533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9"/>
            <p:cNvSpPr/>
            <p:nvPr/>
          </p:nvSpPr>
          <p:spPr>
            <a:xfrm>
              <a:off x="6290900" y="1703334"/>
              <a:ext cx="140018" cy="127909"/>
            </a:xfrm>
            <a:custGeom>
              <a:avLst/>
              <a:gdLst/>
              <a:ahLst/>
              <a:cxnLst/>
              <a:rect l="l" t="t" r="r" b="b"/>
              <a:pathLst>
                <a:path w="9285" h="8482" extrusionOk="0">
                  <a:moveTo>
                    <a:pt x="9285" y="1354"/>
                  </a:moveTo>
                  <a:cubicBezTo>
                    <a:pt x="8989" y="1248"/>
                    <a:pt x="8714" y="1100"/>
                    <a:pt x="8481" y="889"/>
                  </a:cubicBezTo>
                  <a:cubicBezTo>
                    <a:pt x="8206" y="635"/>
                    <a:pt x="7974" y="339"/>
                    <a:pt x="7826" y="0"/>
                  </a:cubicBezTo>
                  <a:cubicBezTo>
                    <a:pt x="7445" y="297"/>
                    <a:pt x="7022" y="572"/>
                    <a:pt x="6599" y="804"/>
                  </a:cubicBezTo>
                  <a:cubicBezTo>
                    <a:pt x="6895" y="1396"/>
                    <a:pt x="7339" y="1925"/>
                    <a:pt x="7910" y="2306"/>
                  </a:cubicBezTo>
                  <a:cubicBezTo>
                    <a:pt x="8397" y="2010"/>
                    <a:pt x="8841" y="1692"/>
                    <a:pt x="9285" y="1354"/>
                  </a:cubicBezTo>
                  <a:close/>
                  <a:moveTo>
                    <a:pt x="931" y="4463"/>
                  </a:moveTo>
                  <a:cubicBezTo>
                    <a:pt x="656" y="4907"/>
                    <a:pt x="339" y="5351"/>
                    <a:pt x="0" y="5753"/>
                  </a:cubicBezTo>
                  <a:cubicBezTo>
                    <a:pt x="698" y="5838"/>
                    <a:pt x="1290" y="6282"/>
                    <a:pt x="1565" y="6937"/>
                  </a:cubicBezTo>
                  <a:cubicBezTo>
                    <a:pt x="1904" y="6514"/>
                    <a:pt x="2221" y="6092"/>
                    <a:pt x="2496" y="5647"/>
                  </a:cubicBezTo>
                  <a:cubicBezTo>
                    <a:pt x="2094" y="5097"/>
                    <a:pt x="1544" y="4696"/>
                    <a:pt x="910" y="4463"/>
                  </a:cubicBezTo>
                  <a:close/>
                  <a:moveTo>
                    <a:pt x="6514" y="7530"/>
                  </a:moveTo>
                  <a:cubicBezTo>
                    <a:pt x="6937" y="7868"/>
                    <a:pt x="7403" y="8185"/>
                    <a:pt x="7868" y="8481"/>
                  </a:cubicBezTo>
                  <a:cubicBezTo>
                    <a:pt x="7868" y="7783"/>
                    <a:pt x="8143" y="7086"/>
                    <a:pt x="8629" y="6599"/>
                  </a:cubicBezTo>
                  <a:cubicBezTo>
                    <a:pt x="8227" y="6324"/>
                    <a:pt x="7826" y="6028"/>
                    <a:pt x="7466" y="5711"/>
                  </a:cubicBezTo>
                  <a:cubicBezTo>
                    <a:pt x="7001" y="6218"/>
                    <a:pt x="6662" y="6853"/>
                    <a:pt x="6514" y="7530"/>
                  </a:cubicBezTo>
                  <a:close/>
                  <a:moveTo>
                    <a:pt x="6514" y="753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9"/>
            <p:cNvSpPr/>
            <p:nvPr/>
          </p:nvSpPr>
          <p:spPr>
            <a:xfrm>
              <a:off x="6263469" y="1787526"/>
              <a:ext cx="58375" cy="65719"/>
            </a:xfrm>
            <a:custGeom>
              <a:avLst/>
              <a:gdLst/>
              <a:ahLst/>
              <a:cxnLst/>
              <a:rect l="l" t="t" r="r" b="b"/>
              <a:pathLst>
                <a:path w="3871" h="4358" extrusionOk="0">
                  <a:moveTo>
                    <a:pt x="2560" y="403"/>
                  </a:moveTo>
                  <a:cubicBezTo>
                    <a:pt x="1862" y="1"/>
                    <a:pt x="973" y="64"/>
                    <a:pt x="360" y="572"/>
                  </a:cubicBezTo>
                  <a:cubicBezTo>
                    <a:pt x="804" y="1206"/>
                    <a:pt x="868" y="2031"/>
                    <a:pt x="466" y="2708"/>
                  </a:cubicBezTo>
                  <a:cubicBezTo>
                    <a:pt x="360" y="2920"/>
                    <a:pt x="191" y="3110"/>
                    <a:pt x="0" y="3258"/>
                  </a:cubicBezTo>
                  <a:cubicBezTo>
                    <a:pt x="170" y="3469"/>
                    <a:pt x="360" y="3660"/>
                    <a:pt x="593" y="3787"/>
                  </a:cubicBezTo>
                  <a:cubicBezTo>
                    <a:pt x="1544" y="4358"/>
                    <a:pt x="2771" y="4062"/>
                    <a:pt x="3321" y="3089"/>
                  </a:cubicBezTo>
                  <a:cubicBezTo>
                    <a:pt x="3871" y="2137"/>
                    <a:pt x="3532" y="910"/>
                    <a:pt x="2560" y="403"/>
                  </a:cubicBezTo>
                  <a:close/>
                  <a:moveTo>
                    <a:pt x="2560" y="403"/>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9"/>
            <p:cNvSpPr/>
            <p:nvPr/>
          </p:nvSpPr>
          <p:spPr>
            <a:xfrm>
              <a:off x="6207658" y="1778282"/>
              <a:ext cx="75913" cy="68901"/>
            </a:xfrm>
            <a:custGeom>
              <a:avLst/>
              <a:gdLst/>
              <a:ahLst/>
              <a:cxnLst/>
              <a:rect l="l" t="t" r="r" b="b"/>
              <a:pathLst>
                <a:path w="5034" h="4569" extrusionOk="0">
                  <a:moveTo>
                    <a:pt x="4167" y="3321"/>
                  </a:moveTo>
                  <a:cubicBezTo>
                    <a:pt x="5034" y="1798"/>
                    <a:pt x="3659" y="1"/>
                    <a:pt x="1967" y="445"/>
                  </a:cubicBezTo>
                  <a:cubicBezTo>
                    <a:pt x="275" y="910"/>
                    <a:pt x="0" y="3173"/>
                    <a:pt x="1502" y="4040"/>
                  </a:cubicBezTo>
                  <a:cubicBezTo>
                    <a:pt x="2433" y="4569"/>
                    <a:pt x="3638" y="4252"/>
                    <a:pt x="4167" y="3321"/>
                  </a:cubicBezTo>
                  <a:close/>
                  <a:moveTo>
                    <a:pt x="4167" y="332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6219450" y="1836641"/>
              <a:ext cx="63803" cy="49131"/>
            </a:xfrm>
            <a:custGeom>
              <a:avLst/>
              <a:gdLst/>
              <a:ahLst/>
              <a:cxnLst/>
              <a:rect l="l" t="t" r="r" b="b"/>
              <a:pathLst>
                <a:path w="4231" h="3258" extrusionOk="0">
                  <a:moveTo>
                    <a:pt x="2919" y="1"/>
                  </a:moveTo>
                  <a:cubicBezTo>
                    <a:pt x="2222" y="551"/>
                    <a:pt x="1249" y="572"/>
                    <a:pt x="530" y="64"/>
                  </a:cubicBezTo>
                  <a:cubicBezTo>
                    <a:pt x="1" y="995"/>
                    <a:pt x="318" y="2179"/>
                    <a:pt x="1249" y="2729"/>
                  </a:cubicBezTo>
                  <a:cubicBezTo>
                    <a:pt x="2179" y="3258"/>
                    <a:pt x="3385" y="2941"/>
                    <a:pt x="3914" y="2010"/>
                  </a:cubicBezTo>
                  <a:cubicBezTo>
                    <a:pt x="4146" y="1651"/>
                    <a:pt x="4231" y="1206"/>
                    <a:pt x="4167" y="783"/>
                  </a:cubicBezTo>
                  <a:cubicBezTo>
                    <a:pt x="3660" y="699"/>
                    <a:pt x="3216" y="403"/>
                    <a:pt x="2898" y="1"/>
                  </a:cubicBezTo>
                  <a:close/>
                  <a:moveTo>
                    <a:pt x="2919"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6270798" y="1836325"/>
              <a:ext cx="60622" cy="63803"/>
            </a:xfrm>
            <a:custGeom>
              <a:avLst/>
              <a:gdLst/>
              <a:ahLst/>
              <a:cxnLst/>
              <a:rect l="l" t="t" r="r" b="b"/>
              <a:pathLst>
                <a:path w="4020" h="4231" extrusionOk="0">
                  <a:moveTo>
                    <a:pt x="762" y="804"/>
                  </a:moveTo>
                  <a:cubicBezTo>
                    <a:pt x="868" y="1502"/>
                    <a:pt x="572" y="2200"/>
                    <a:pt x="1" y="2623"/>
                  </a:cubicBezTo>
                  <a:cubicBezTo>
                    <a:pt x="635" y="4104"/>
                    <a:pt x="2687" y="4231"/>
                    <a:pt x="3491" y="2835"/>
                  </a:cubicBezTo>
                  <a:cubicBezTo>
                    <a:pt x="4019" y="1904"/>
                    <a:pt x="3617" y="530"/>
                    <a:pt x="2687" y="1"/>
                  </a:cubicBezTo>
                  <a:cubicBezTo>
                    <a:pt x="2243" y="593"/>
                    <a:pt x="1503" y="910"/>
                    <a:pt x="762" y="783"/>
                  </a:cubicBezTo>
                  <a:close/>
                  <a:moveTo>
                    <a:pt x="762" y="80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6394228" y="1791356"/>
              <a:ext cx="87404" cy="76244"/>
            </a:xfrm>
            <a:custGeom>
              <a:avLst/>
              <a:gdLst/>
              <a:ahLst/>
              <a:cxnLst/>
              <a:rect l="l" t="t" r="r" b="b"/>
              <a:pathLst>
                <a:path w="5796" h="5056" extrusionOk="0">
                  <a:moveTo>
                    <a:pt x="2708" y="5055"/>
                  </a:moveTo>
                  <a:cubicBezTo>
                    <a:pt x="3512" y="4252"/>
                    <a:pt x="4781" y="4104"/>
                    <a:pt x="5753" y="4717"/>
                  </a:cubicBezTo>
                  <a:cubicBezTo>
                    <a:pt x="5627" y="4273"/>
                    <a:pt x="5648" y="3786"/>
                    <a:pt x="5796" y="3342"/>
                  </a:cubicBezTo>
                  <a:cubicBezTo>
                    <a:pt x="5034" y="2560"/>
                    <a:pt x="4717" y="1439"/>
                    <a:pt x="4971" y="360"/>
                  </a:cubicBezTo>
                  <a:cubicBezTo>
                    <a:pt x="4569" y="128"/>
                    <a:pt x="4125" y="1"/>
                    <a:pt x="3660" y="1"/>
                  </a:cubicBezTo>
                  <a:cubicBezTo>
                    <a:pt x="741" y="1"/>
                    <a:pt x="1" y="4019"/>
                    <a:pt x="2708" y="5055"/>
                  </a:cubicBezTo>
                  <a:close/>
                  <a:moveTo>
                    <a:pt x="2708" y="505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6424207" y="1846850"/>
              <a:ext cx="78160" cy="86454"/>
            </a:xfrm>
            <a:custGeom>
              <a:avLst/>
              <a:gdLst/>
              <a:ahLst/>
              <a:cxnLst/>
              <a:rect l="l" t="t" r="r" b="b"/>
              <a:pathLst>
                <a:path w="5183" h="5733" extrusionOk="0">
                  <a:moveTo>
                    <a:pt x="1" y="3110"/>
                  </a:moveTo>
                  <a:cubicBezTo>
                    <a:pt x="1" y="4569"/>
                    <a:pt x="1291" y="5732"/>
                    <a:pt x="2750" y="5542"/>
                  </a:cubicBezTo>
                  <a:cubicBezTo>
                    <a:pt x="4231" y="5352"/>
                    <a:pt x="5182" y="3913"/>
                    <a:pt x="4823" y="2496"/>
                  </a:cubicBezTo>
                  <a:cubicBezTo>
                    <a:pt x="4294" y="2158"/>
                    <a:pt x="3913" y="1629"/>
                    <a:pt x="3765" y="1037"/>
                  </a:cubicBezTo>
                  <a:cubicBezTo>
                    <a:pt x="2137" y="1"/>
                    <a:pt x="1" y="1185"/>
                    <a:pt x="1" y="3110"/>
                  </a:cubicBezTo>
                  <a:close/>
                  <a:moveTo>
                    <a:pt x="1" y="311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6469824" y="1811774"/>
              <a:ext cx="91551" cy="88037"/>
            </a:xfrm>
            <a:custGeom>
              <a:avLst/>
              <a:gdLst/>
              <a:ahLst/>
              <a:cxnLst/>
              <a:rect l="l" t="t" r="r" b="b"/>
              <a:pathLst>
                <a:path w="6071" h="5838" extrusionOk="0">
                  <a:moveTo>
                    <a:pt x="4061" y="529"/>
                  </a:moveTo>
                  <a:cubicBezTo>
                    <a:pt x="6070" y="1375"/>
                    <a:pt x="6028" y="4230"/>
                    <a:pt x="4019" y="5034"/>
                  </a:cubicBezTo>
                  <a:cubicBezTo>
                    <a:pt x="1988" y="5838"/>
                    <a:pt x="0" y="3807"/>
                    <a:pt x="846" y="1819"/>
                  </a:cubicBezTo>
                  <a:cubicBezTo>
                    <a:pt x="1396" y="571"/>
                    <a:pt x="2813" y="0"/>
                    <a:pt x="4061" y="529"/>
                  </a:cubicBezTo>
                  <a:close/>
                  <a:moveTo>
                    <a:pt x="4061" y="52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6451637" y="1758828"/>
              <a:ext cx="130140" cy="83257"/>
            </a:xfrm>
            <a:custGeom>
              <a:avLst/>
              <a:gdLst/>
              <a:ahLst/>
              <a:cxnLst/>
              <a:rect l="l" t="t" r="r" b="b"/>
              <a:pathLst>
                <a:path w="8630" h="5521" extrusionOk="0">
                  <a:moveTo>
                    <a:pt x="1989" y="5499"/>
                  </a:moveTo>
                  <a:cubicBezTo>
                    <a:pt x="2729" y="3257"/>
                    <a:pt x="5901" y="3257"/>
                    <a:pt x="6642" y="5520"/>
                  </a:cubicBezTo>
                  <a:cubicBezTo>
                    <a:pt x="8630" y="3469"/>
                    <a:pt x="7191" y="22"/>
                    <a:pt x="4336" y="22"/>
                  </a:cubicBezTo>
                  <a:cubicBezTo>
                    <a:pt x="1460" y="0"/>
                    <a:pt x="1" y="3448"/>
                    <a:pt x="1989" y="5499"/>
                  </a:cubicBezTo>
                  <a:close/>
                  <a:moveTo>
                    <a:pt x="1989" y="549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6550185" y="1800615"/>
              <a:ext cx="72097" cy="91867"/>
            </a:xfrm>
            <a:custGeom>
              <a:avLst/>
              <a:gdLst/>
              <a:ahLst/>
              <a:cxnLst/>
              <a:rect l="l" t="t" r="r" b="b"/>
              <a:pathLst>
                <a:path w="4781" h="6092" extrusionOk="0">
                  <a:moveTo>
                    <a:pt x="107" y="2749"/>
                  </a:moveTo>
                  <a:cubicBezTo>
                    <a:pt x="297" y="3321"/>
                    <a:pt x="255" y="3955"/>
                    <a:pt x="1" y="4505"/>
                  </a:cubicBezTo>
                  <a:cubicBezTo>
                    <a:pt x="1249" y="6091"/>
                    <a:pt x="3744" y="5583"/>
                    <a:pt x="4273" y="3638"/>
                  </a:cubicBezTo>
                  <a:cubicBezTo>
                    <a:pt x="4781" y="1692"/>
                    <a:pt x="2877" y="0"/>
                    <a:pt x="1016" y="740"/>
                  </a:cubicBezTo>
                  <a:cubicBezTo>
                    <a:pt x="953" y="1502"/>
                    <a:pt x="635" y="2200"/>
                    <a:pt x="107" y="2749"/>
                  </a:cubicBezTo>
                  <a:close/>
                  <a:moveTo>
                    <a:pt x="107" y="2749"/>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6493741" y="1868535"/>
              <a:ext cx="81342" cy="74013"/>
            </a:xfrm>
            <a:custGeom>
              <a:avLst/>
              <a:gdLst/>
              <a:ahLst/>
              <a:cxnLst/>
              <a:rect l="l" t="t" r="r" b="b"/>
              <a:pathLst>
                <a:path w="5394" h="4908" extrusionOk="0">
                  <a:moveTo>
                    <a:pt x="3744" y="1"/>
                  </a:moveTo>
                  <a:cubicBezTo>
                    <a:pt x="3130" y="1354"/>
                    <a:pt x="1460" y="1862"/>
                    <a:pt x="212" y="1058"/>
                  </a:cubicBezTo>
                  <a:cubicBezTo>
                    <a:pt x="360" y="1651"/>
                    <a:pt x="275" y="2285"/>
                    <a:pt x="0" y="2814"/>
                  </a:cubicBezTo>
                  <a:cubicBezTo>
                    <a:pt x="402" y="4104"/>
                    <a:pt x="1713" y="4908"/>
                    <a:pt x="3046" y="4696"/>
                  </a:cubicBezTo>
                  <a:cubicBezTo>
                    <a:pt x="4399" y="4506"/>
                    <a:pt x="5393" y="3342"/>
                    <a:pt x="5393" y="1989"/>
                  </a:cubicBezTo>
                  <a:cubicBezTo>
                    <a:pt x="5393" y="1608"/>
                    <a:pt x="5309" y="1249"/>
                    <a:pt x="5161" y="910"/>
                  </a:cubicBezTo>
                  <a:cubicBezTo>
                    <a:pt x="4590" y="783"/>
                    <a:pt x="4103" y="466"/>
                    <a:pt x="3744" y="22"/>
                  </a:cubicBezTo>
                  <a:close/>
                  <a:moveTo>
                    <a:pt x="3744" y="1"/>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6425489" y="1596809"/>
              <a:ext cx="80060" cy="98246"/>
            </a:xfrm>
            <a:custGeom>
              <a:avLst/>
              <a:gdLst/>
              <a:ahLst/>
              <a:cxnLst/>
              <a:rect l="l" t="t" r="r" b="b"/>
              <a:pathLst>
                <a:path w="5309" h="6515" extrusionOk="0">
                  <a:moveTo>
                    <a:pt x="1100" y="5076"/>
                  </a:moveTo>
                  <a:cubicBezTo>
                    <a:pt x="2750" y="6515"/>
                    <a:pt x="5309" y="5246"/>
                    <a:pt x="5161" y="3067"/>
                  </a:cubicBezTo>
                  <a:cubicBezTo>
                    <a:pt x="5013" y="910"/>
                    <a:pt x="2306" y="1"/>
                    <a:pt x="868" y="1650"/>
                  </a:cubicBezTo>
                  <a:cubicBezTo>
                    <a:pt x="0" y="2665"/>
                    <a:pt x="85" y="4188"/>
                    <a:pt x="1100" y="5076"/>
                  </a:cubicBezTo>
                  <a:close/>
                  <a:moveTo>
                    <a:pt x="1100" y="507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6397425" y="1654218"/>
              <a:ext cx="82292" cy="81975"/>
            </a:xfrm>
            <a:custGeom>
              <a:avLst/>
              <a:gdLst/>
              <a:ahLst/>
              <a:cxnLst/>
              <a:rect l="l" t="t" r="r" b="b"/>
              <a:pathLst>
                <a:path w="5457" h="5436" extrusionOk="0">
                  <a:moveTo>
                    <a:pt x="5457" y="2348"/>
                  </a:moveTo>
                  <a:cubicBezTo>
                    <a:pt x="5330" y="2179"/>
                    <a:pt x="5245" y="2010"/>
                    <a:pt x="5161" y="1798"/>
                  </a:cubicBezTo>
                  <a:cubicBezTo>
                    <a:pt x="3849" y="2137"/>
                    <a:pt x="2517" y="1312"/>
                    <a:pt x="2200" y="0"/>
                  </a:cubicBezTo>
                  <a:cubicBezTo>
                    <a:pt x="339" y="656"/>
                    <a:pt x="0" y="3131"/>
                    <a:pt x="1586" y="4273"/>
                  </a:cubicBezTo>
                  <a:cubicBezTo>
                    <a:pt x="3173" y="5436"/>
                    <a:pt x="5415" y="4315"/>
                    <a:pt x="5457" y="2348"/>
                  </a:cubicBezTo>
                  <a:close/>
                  <a:moveTo>
                    <a:pt x="5457" y="2348"/>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6373824" y="1593627"/>
              <a:ext cx="65070" cy="77828"/>
            </a:xfrm>
            <a:custGeom>
              <a:avLst/>
              <a:gdLst/>
              <a:ahLst/>
              <a:cxnLst/>
              <a:rect l="l" t="t" r="r" b="b"/>
              <a:pathLst>
                <a:path w="4315" h="5161" extrusionOk="0">
                  <a:moveTo>
                    <a:pt x="3765" y="4018"/>
                  </a:moveTo>
                  <a:cubicBezTo>
                    <a:pt x="3574" y="3236"/>
                    <a:pt x="3786" y="2411"/>
                    <a:pt x="4315" y="1819"/>
                  </a:cubicBezTo>
                  <a:cubicBezTo>
                    <a:pt x="4103" y="1459"/>
                    <a:pt x="3976" y="1058"/>
                    <a:pt x="3955" y="635"/>
                  </a:cubicBezTo>
                  <a:cubicBezTo>
                    <a:pt x="2855" y="0"/>
                    <a:pt x="1460" y="296"/>
                    <a:pt x="740" y="1311"/>
                  </a:cubicBezTo>
                  <a:cubicBezTo>
                    <a:pt x="0" y="2327"/>
                    <a:pt x="148" y="3744"/>
                    <a:pt x="1100" y="4568"/>
                  </a:cubicBezTo>
                  <a:cubicBezTo>
                    <a:pt x="1481" y="4907"/>
                    <a:pt x="1925" y="5097"/>
                    <a:pt x="2432" y="5161"/>
                  </a:cubicBezTo>
                  <a:cubicBezTo>
                    <a:pt x="2707" y="4632"/>
                    <a:pt x="3173" y="4230"/>
                    <a:pt x="3744" y="4018"/>
                  </a:cubicBezTo>
                  <a:close/>
                  <a:moveTo>
                    <a:pt x="3765" y="4018"/>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6422940" y="1562366"/>
              <a:ext cx="95049" cy="63803"/>
            </a:xfrm>
            <a:custGeom>
              <a:avLst/>
              <a:gdLst/>
              <a:ahLst/>
              <a:cxnLst/>
              <a:rect l="l" t="t" r="r" b="b"/>
              <a:pathLst>
                <a:path w="6303" h="4231" extrusionOk="0">
                  <a:moveTo>
                    <a:pt x="1058" y="3892"/>
                  </a:moveTo>
                  <a:cubicBezTo>
                    <a:pt x="2157" y="2686"/>
                    <a:pt x="4082" y="2856"/>
                    <a:pt x="4949" y="4230"/>
                  </a:cubicBezTo>
                  <a:cubicBezTo>
                    <a:pt x="6303" y="2729"/>
                    <a:pt x="5351" y="339"/>
                    <a:pt x="3342" y="170"/>
                  </a:cubicBezTo>
                  <a:cubicBezTo>
                    <a:pt x="1333" y="0"/>
                    <a:pt x="0" y="2179"/>
                    <a:pt x="1058" y="3892"/>
                  </a:cubicBezTo>
                  <a:close/>
                  <a:moveTo>
                    <a:pt x="1058" y="3892"/>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6475237" y="1624873"/>
              <a:ext cx="81990" cy="88685"/>
            </a:xfrm>
            <a:custGeom>
              <a:avLst/>
              <a:gdLst/>
              <a:ahLst/>
              <a:cxnLst/>
              <a:rect l="l" t="t" r="r" b="b"/>
              <a:pathLst>
                <a:path w="5437" h="5881" extrusionOk="0">
                  <a:moveTo>
                    <a:pt x="1693" y="508"/>
                  </a:moveTo>
                  <a:cubicBezTo>
                    <a:pt x="2221" y="1883"/>
                    <a:pt x="1418" y="3385"/>
                    <a:pt x="1" y="3744"/>
                  </a:cubicBezTo>
                  <a:cubicBezTo>
                    <a:pt x="741" y="5732"/>
                    <a:pt x="3469" y="5880"/>
                    <a:pt x="4463" y="4019"/>
                  </a:cubicBezTo>
                  <a:cubicBezTo>
                    <a:pt x="5436" y="2158"/>
                    <a:pt x="3744" y="1"/>
                    <a:pt x="1693" y="508"/>
                  </a:cubicBezTo>
                  <a:close/>
                  <a:moveTo>
                    <a:pt x="1693" y="508"/>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6526268" y="1423947"/>
              <a:ext cx="175426" cy="192330"/>
            </a:xfrm>
            <a:custGeom>
              <a:avLst/>
              <a:gdLst/>
              <a:ahLst/>
              <a:cxnLst/>
              <a:rect l="l" t="t" r="r" b="b"/>
              <a:pathLst>
                <a:path w="11633" h="12754" extrusionOk="0">
                  <a:moveTo>
                    <a:pt x="3490" y="11379"/>
                  </a:moveTo>
                  <a:cubicBezTo>
                    <a:pt x="7995" y="12754"/>
                    <a:pt x="11633" y="7572"/>
                    <a:pt x="8820" y="3786"/>
                  </a:cubicBezTo>
                  <a:cubicBezTo>
                    <a:pt x="6028" y="1"/>
                    <a:pt x="22" y="1989"/>
                    <a:pt x="22" y="6705"/>
                  </a:cubicBezTo>
                  <a:cubicBezTo>
                    <a:pt x="1" y="7868"/>
                    <a:pt x="424" y="9010"/>
                    <a:pt x="1206" y="9899"/>
                  </a:cubicBezTo>
                  <a:lnTo>
                    <a:pt x="1206" y="11379"/>
                  </a:lnTo>
                  <a:close/>
                  <a:moveTo>
                    <a:pt x="5880" y="8651"/>
                  </a:moveTo>
                  <a:lnTo>
                    <a:pt x="3913" y="8651"/>
                  </a:lnTo>
                  <a:lnTo>
                    <a:pt x="3913" y="7678"/>
                  </a:lnTo>
                  <a:lnTo>
                    <a:pt x="2962" y="7678"/>
                  </a:lnTo>
                  <a:lnTo>
                    <a:pt x="2962" y="5732"/>
                  </a:lnTo>
                  <a:lnTo>
                    <a:pt x="3934" y="5732"/>
                  </a:lnTo>
                  <a:lnTo>
                    <a:pt x="3934" y="4738"/>
                  </a:lnTo>
                  <a:lnTo>
                    <a:pt x="5880" y="4738"/>
                  </a:lnTo>
                  <a:lnTo>
                    <a:pt x="5880" y="5732"/>
                  </a:lnTo>
                  <a:lnTo>
                    <a:pt x="6874" y="5732"/>
                  </a:lnTo>
                  <a:lnTo>
                    <a:pt x="6874" y="7678"/>
                  </a:lnTo>
                  <a:lnTo>
                    <a:pt x="5880" y="7678"/>
                  </a:lnTo>
                  <a:close/>
                  <a:moveTo>
                    <a:pt x="5880" y="865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9"/>
            <p:cNvSpPr/>
            <p:nvPr/>
          </p:nvSpPr>
          <p:spPr>
            <a:xfrm>
              <a:off x="6570920" y="1495396"/>
              <a:ext cx="59023" cy="59325"/>
            </a:xfrm>
            <a:custGeom>
              <a:avLst/>
              <a:gdLst/>
              <a:ahLst/>
              <a:cxnLst/>
              <a:rect l="l" t="t" r="r" b="b"/>
              <a:pathLst>
                <a:path w="3914" h="3934" extrusionOk="0">
                  <a:moveTo>
                    <a:pt x="973" y="3934"/>
                  </a:moveTo>
                  <a:lnTo>
                    <a:pt x="2919" y="3934"/>
                  </a:lnTo>
                  <a:lnTo>
                    <a:pt x="2919" y="2940"/>
                  </a:lnTo>
                  <a:lnTo>
                    <a:pt x="3913" y="2940"/>
                  </a:lnTo>
                  <a:lnTo>
                    <a:pt x="3913" y="994"/>
                  </a:lnTo>
                  <a:lnTo>
                    <a:pt x="2919" y="994"/>
                  </a:lnTo>
                  <a:lnTo>
                    <a:pt x="2919" y="0"/>
                  </a:lnTo>
                  <a:lnTo>
                    <a:pt x="973" y="0"/>
                  </a:lnTo>
                  <a:lnTo>
                    <a:pt x="973" y="994"/>
                  </a:lnTo>
                  <a:lnTo>
                    <a:pt x="1" y="994"/>
                  </a:lnTo>
                  <a:lnTo>
                    <a:pt x="1" y="2940"/>
                  </a:lnTo>
                  <a:lnTo>
                    <a:pt x="973" y="2940"/>
                  </a:lnTo>
                  <a:close/>
                  <a:moveTo>
                    <a:pt x="973" y="3934"/>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9"/>
            <p:cNvSpPr/>
            <p:nvPr/>
          </p:nvSpPr>
          <p:spPr>
            <a:xfrm>
              <a:off x="6215635" y="1778598"/>
              <a:ext cx="40520" cy="70182"/>
            </a:xfrm>
            <a:custGeom>
              <a:avLst/>
              <a:gdLst/>
              <a:ahLst/>
              <a:cxnLst/>
              <a:rect l="l" t="t" r="r" b="b"/>
              <a:pathLst>
                <a:path w="2687" h="4654" extrusionOk="0">
                  <a:moveTo>
                    <a:pt x="2686" y="508"/>
                  </a:moveTo>
                  <a:cubicBezTo>
                    <a:pt x="1396" y="1"/>
                    <a:pt x="0" y="931"/>
                    <a:pt x="0" y="2327"/>
                  </a:cubicBezTo>
                  <a:cubicBezTo>
                    <a:pt x="0" y="3702"/>
                    <a:pt x="1396" y="4654"/>
                    <a:pt x="2686" y="4146"/>
                  </a:cubicBezTo>
                  <a:cubicBezTo>
                    <a:pt x="2601" y="4104"/>
                    <a:pt x="2517" y="4061"/>
                    <a:pt x="2453" y="4019"/>
                  </a:cubicBezTo>
                  <a:cubicBezTo>
                    <a:pt x="1502" y="3469"/>
                    <a:pt x="1184" y="2285"/>
                    <a:pt x="1713" y="1354"/>
                  </a:cubicBezTo>
                  <a:cubicBezTo>
                    <a:pt x="1946" y="974"/>
                    <a:pt x="2284" y="678"/>
                    <a:pt x="2686" y="508"/>
                  </a:cubicBezTo>
                  <a:close/>
                  <a:moveTo>
                    <a:pt x="2686" y="508"/>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9"/>
            <p:cNvSpPr/>
            <p:nvPr/>
          </p:nvSpPr>
          <p:spPr>
            <a:xfrm>
              <a:off x="6213720" y="1837606"/>
              <a:ext cx="50714" cy="52644"/>
            </a:xfrm>
            <a:custGeom>
              <a:avLst/>
              <a:gdLst/>
              <a:ahLst/>
              <a:cxnLst/>
              <a:rect l="l" t="t" r="r" b="b"/>
              <a:pathLst>
                <a:path w="3363" h="3491" extrusionOk="0">
                  <a:moveTo>
                    <a:pt x="2221" y="360"/>
                  </a:moveTo>
                  <a:cubicBezTo>
                    <a:pt x="1777" y="402"/>
                    <a:pt x="1311" y="254"/>
                    <a:pt x="952" y="0"/>
                  </a:cubicBezTo>
                  <a:cubicBezTo>
                    <a:pt x="0" y="1608"/>
                    <a:pt x="1629" y="3490"/>
                    <a:pt x="3363" y="2792"/>
                  </a:cubicBezTo>
                  <a:cubicBezTo>
                    <a:pt x="3278" y="2750"/>
                    <a:pt x="3194" y="2708"/>
                    <a:pt x="3130" y="2665"/>
                  </a:cubicBezTo>
                  <a:cubicBezTo>
                    <a:pt x="2327" y="2200"/>
                    <a:pt x="1946" y="1248"/>
                    <a:pt x="2242" y="360"/>
                  </a:cubicBezTo>
                  <a:close/>
                  <a:moveTo>
                    <a:pt x="2221" y="36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9"/>
            <p:cNvSpPr/>
            <p:nvPr/>
          </p:nvSpPr>
          <p:spPr>
            <a:xfrm>
              <a:off x="6393911" y="1791039"/>
              <a:ext cx="66352" cy="76561"/>
            </a:xfrm>
            <a:custGeom>
              <a:avLst/>
              <a:gdLst/>
              <a:ahLst/>
              <a:cxnLst/>
              <a:rect l="l" t="t" r="r" b="b"/>
              <a:pathLst>
                <a:path w="4400" h="5077" extrusionOk="0">
                  <a:moveTo>
                    <a:pt x="2729" y="5076"/>
                  </a:moveTo>
                  <a:cubicBezTo>
                    <a:pt x="2919" y="4886"/>
                    <a:pt x="3152" y="4717"/>
                    <a:pt x="3385" y="4611"/>
                  </a:cubicBezTo>
                  <a:cubicBezTo>
                    <a:pt x="1819" y="3236"/>
                    <a:pt x="2390" y="677"/>
                    <a:pt x="4400" y="106"/>
                  </a:cubicBezTo>
                  <a:cubicBezTo>
                    <a:pt x="4146" y="43"/>
                    <a:pt x="3913" y="1"/>
                    <a:pt x="3659" y="1"/>
                  </a:cubicBezTo>
                  <a:cubicBezTo>
                    <a:pt x="741" y="1"/>
                    <a:pt x="1" y="4040"/>
                    <a:pt x="2729" y="5076"/>
                  </a:cubicBezTo>
                  <a:close/>
                  <a:moveTo>
                    <a:pt x="2729" y="5076"/>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9"/>
            <p:cNvSpPr/>
            <p:nvPr/>
          </p:nvSpPr>
          <p:spPr>
            <a:xfrm>
              <a:off x="6451637" y="1759145"/>
              <a:ext cx="76244" cy="82623"/>
            </a:xfrm>
            <a:custGeom>
              <a:avLst/>
              <a:gdLst/>
              <a:ahLst/>
              <a:cxnLst/>
              <a:rect l="l" t="t" r="r" b="b"/>
              <a:pathLst>
                <a:path w="5056" h="5479" extrusionOk="0">
                  <a:moveTo>
                    <a:pt x="1989" y="5478"/>
                  </a:moveTo>
                  <a:cubicBezTo>
                    <a:pt x="2137" y="5034"/>
                    <a:pt x="2391" y="4653"/>
                    <a:pt x="2750" y="4357"/>
                  </a:cubicBezTo>
                  <a:cubicBezTo>
                    <a:pt x="2073" y="2539"/>
                    <a:pt x="3152" y="529"/>
                    <a:pt x="5055" y="85"/>
                  </a:cubicBezTo>
                  <a:cubicBezTo>
                    <a:pt x="4802" y="22"/>
                    <a:pt x="4569" y="1"/>
                    <a:pt x="4315" y="1"/>
                  </a:cubicBezTo>
                  <a:cubicBezTo>
                    <a:pt x="1460" y="1"/>
                    <a:pt x="1" y="3427"/>
                    <a:pt x="1989" y="5478"/>
                  </a:cubicBezTo>
                  <a:close/>
                  <a:moveTo>
                    <a:pt x="1989" y="5478"/>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9"/>
            <p:cNvSpPr/>
            <p:nvPr/>
          </p:nvSpPr>
          <p:spPr>
            <a:xfrm>
              <a:off x="6479701" y="1816555"/>
              <a:ext cx="47864" cy="73696"/>
            </a:xfrm>
            <a:custGeom>
              <a:avLst/>
              <a:gdLst/>
              <a:ahLst/>
              <a:cxnLst/>
              <a:rect l="l" t="t" r="r" b="b"/>
              <a:pathLst>
                <a:path w="3174" h="4887" extrusionOk="0">
                  <a:moveTo>
                    <a:pt x="2454" y="4886"/>
                  </a:moveTo>
                  <a:cubicBezTo>
                    <a:pt x="2687" y="4886"/>
                    <a:pt x="2941" y="4844"/>
                    <a:pt x="3173" y="4759"/>
                  </a:cubicBezTo>
                  <a:cubicBezTo>
                    <a:pt x="889" y="4061"/>
                    <a:pt x="889" y="825"/>
                    <a:pt x="3173" y="106"/>
                  </a:cubicBezTo>
                  <a:cubicBezTo>
                    <a:pt x="2941" y="22"/>
                    <a:pt x="2708" y="1"/>
                    <a:pt x="2454" y="1"/>
                  </a:cubicBezTo>
                  <a:cubicBezTo>
                    <a:pt x="1101" y="1"/>
                    <a:pt x="1" y="1079"/>
                    <a:pt x="1" y="2433"/>
                  </a:cubicBezTo>
                  <a:cubicBezTo>
                    <a:pt x="1" y="3786"/>
                    <a:pt x="1101" y="4886"/>
                    <a:pt x="2454" y="4886"/>
                  </a:cubicBezTo>
                  <a:close/>
                  <a:moveTo>
                    <a:pt x="2454" y="4886"/>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9"/>
            <p:cNvSpPr/>
            <p:nvPr/>
          </p:nvSpPr>
          <p:spPr>
            <a:xfrm>
              <a:off x="6424207" y="1850997"/>
              <a:ext cx="48181" cy="79426"/>
            </a:xfrm>
            <a:custGeom>
              <a:avLst/>
              <a:gdLst/>
              <a:ahLst/>
              <a:cxnLst/>
              <a:rect l="l" t="t" r="r" b="b"/>
              <a:pathLst>
                <a:path w="3195" h="5267" extrusionOk="0">
                  <a:moveTo>
                    <a:pt x="1" y="2835"/>
                  </a:moveTo>
                  <a:cubicBezTo>
                    <a:pt x="1" y="4167"/>
                    <a:pt x="1101" y="5267"/>
                    <a:pt x="2454" y="5267"/>
                  </a:cubicBezTo>
                  <a:cubicBezTo>
                    <a:pt x="2708" y="5267"/>
                    <a:pt x="2941" y="5225"/>
                    <a:pt x="3194" y="5161"/>
                  </a:cubicBezTo>
                  <a:cubicBezTo>
                    <a:pt x="910" y="4442"/>
                    <a:pt x="910" y="1206"/>
                    <a:pt x="3194" y="487"/>
                  </a:cubicBezTo>
                  <a:cubicBezTo>
                    <a:pt x="1608" y="1"/>
                    <a:pt x="22" y="1185"/>
                    <a:pt x="22" y="2835"/>
                  </a:cubicBezTo>
                  <a:close/>
                  <a:moveTo>
                    <a:pt x="1" y="283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9"/>
            <p:cNvSpPr/>
            <p:nvPr/>
          </p:nvSpPr>
          <p:spPr>
            <a:xfrm>
              <a:off x="6506815" y="1452327"/>
              <a:ext cx="81658" cy="143215"/>
            </a:xfrm>
            <a:custGeom>
              <a:avLst/>
              <a:gdLst/>
              <a:ahLst/>
              <a:cxnLst/>
              <a:rect l="l" t="t" r="r" b="b"/>
              <a:pathLst>
                <a:path w="5415" h="9497" extrusionOk="0">
                  <a:moveTo>
                    <a:pt x="5415" y="1"/>
                  </a:moveTo>
                  <a:cubicBezTo>
                    <a:pt x="1629" y="635"/>
                    <a:pt x="1" y="5140"/>
                    <a:pt x="2496" y="8017"/>
                  </a:cubicBezTo>
                  <a:lnTo>
                    <a:pt x="2496" y="9497"/>
                  </a:lnTo>
                  <a:lnTo>
                    <a:pt x="3977" y="9497"/>
                  </a:lnTo>
                  <a:lnTo>
                    <a:pt x="3977" y="7530"/>
                  </a:lnTo>
                  <a:cubicBezTo>
                    <a:pt x="1925" y="5140"/>
                    <a:pt x="2623" y="1460"/>
                    <a:pt x="5415" y="1"/>
                  </a:cubicBezTo>
                  <a:close/>
                  <a:moveTo>
                    <a:pt x="5415" y="1"/>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9"/>
            <p:cNvSpPr/>
            <p:nvPr/>
          </p:nvSpPr>
          <p:spPr>
            <a:xfrm>
              <a:off x="6412097" y="1598407"/>
              <a:ext cx="65387" cy="86122"/>
            </a:xfrm>
            <a:custGeom>
              <a:avLst/>
              <a:gdLst/>
              <a:ahLst/>
              <a:cxnLst/>
              <a:rect l="l" t="t" r="r" b="b"/>
              <a:pathLst>
                <a:path w="4336" h="5711" extrusionOk="0">
                  <a:moveTo>
                    <a:pt x="1988" y="4970"/>
                  </a:moveTo>
                  <a:cubicBezTo>
                    <a:pt x="2644" y="5541"/>
                    <a:pt x="3511" y="5711"/>
                    <a:pt x="4336" y="5457"/>
                  </a:cubicBezTo>
                  <a:cubicBezTo>
                    <a:pt x="2052" y="4738"/>
                    <a:pt x="2094" y="1502"/>
                    <a:pt x="4336" y="804"/>
                  </a:cubicBezTo>
                  <a:cubicBezTo>
                    <a:pt x="1798" y="0"/>
                    <a:pt x="0" y="3236"/>
                    <a:pt x="1988" y="4970"/>
                  </a:cubicBezTo>
                  <a:close/>
                  <a:moveTo>
                    <a:pt x="1988" y="497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9"/>
            <p:cNvSpPr/>
            <p:nvPr/>
          </p:nvSpPr>
          <p:spPr>
            <a:xfrm>
              <a:off x="6374141" y="1592979"/>
              <a:ext cx="51679" cy="78476"/>
            </a:xfrm>
            <a:custGeom>
              <a:avLst/>
              <a:gdLst/>
              <a:ahLst/>
              <a:cxnLst/>
              <a:rect l="l" t="t" r="r" b="b"/>
              <a:pathLst>
                <a:path w="3427" h="5204" extrusionOk="0">
                  <a:moveTo>
                    <a:pt x="3427" y="445"/>
                  </a:moveTo>
                  <a:cubicBezTo>
                    <a:pt x="2052" y="1"/>
                    <a:pt x="614" y="847"/>
                    <a:pt x="296" y="2264"/>
                  </a:cubicBezTo>
                  <a:cubicBezTo>
                    <a:pt x="0" y="3660"/>
                    <a:pt x="973" y="5013"/>
                    <a:pt x="2411" y="5204"/>
                  </a:cubicBezTo>
                  <a:cubicBezTo>
                    <a:pt x="2496" y="5034"/>
                    <a:pt x="2602" y="4886"/>
                    <a:pt x="2707" y="4738"/>
                  </a:cubicBezTo>
                  <a:cubicBezTo>
                    <a:pt x="1100" y="3554"/>
                    <a:pt x="1502" y="1037"/>
                    <a:pt x="3427" y="445"/>
                  </a:cubicBezTo>
                  <a:close/>
                  <a:moveTo>
                    <a:pt x="3427" y="44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9"/>
            <p:cNvSpPr/>
            <p:nvPr/>
          </p:nvSpPr>
          <p:spPr>
            <a:xfrm>
              <a:off x="6402205" y="1654218"/>
              <a:ext cx="51679" cy="75596"/>
            </a:xfrm>
            <a:custGeom>
              <a:avLst/>
              <a:gdLst/>
              <a:ahLst/>
              <a:cxnLst/>
              <a:rect l="l" t="t" r="r" b="b"/>
              <a:pathLst>
                <a:path w="3427" h="5013" extrusionOk="0">
                  <a:moveTo>
                    <a:pt x="2242" y="804"/>
                  </a:moveTo>
                  <a:cubicBezTo>
                    <a:pt x="2073" y="550"/>
                    <a:pt x="1946" y="297"/>
                    <a:pt x="1883" y="0"/>
                  </a:cubicBezTo>
                  <a:cubicBezTo>
                    <a:pt x="635" y="466"/>
                    <a:pt x="0" y="1819"/>
                    <a:pt x="423" y="3067"/>
                  </a:cubicBezTo>
                  <a:cubicBezTo>
                    <a:pt x="825" y="4336"/>
                    <a:pt x="2158" y="5013"/>
                    <a:pt x="3427" y="4653"/>
                  </a:cubicBezTo>
                  <a:cubicBezTo>
                    <a:pt x="1819" y="4125"/>
                    <a:pt x="1185" y="2158"/>
                    <a:pt x="2242" y="804"/>
                  </a:cubicBezTo>
                  <a:close/>
                  <a:moveTo>
                    <a:pt x="2242" y="80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9"/>
            <p:cNvSpPr/>
            <p:nvPr/>
          </p:nvSpPr>
          <p:spPr>
            <a:xfrm>
              <a:off x="6459298" y="1638264"/>
              <a:ext cx="64754" cy="222324"/>
            </a:xfrm>
            <a:custGeom>
              <a:avLst/>
              <a:gdLst/>
              <a:ahLst/>
              <a:cxnLst/>
              <a:rect l="l" t="t" r="r" b="b"/>
              <a:pathLst>
                <a:path w="4294" h="14743" extrusionOk="0">
                  <a:moveTo>
                    <a:pt x="0" y="1"/>
                  </a:moveTo>
                  <a:lnTo>
                    <a:pt x="0" y="974"/>
                  </a:lnTo>
                  <a:lnTo>
                    <a:pt x="952" y="974"/>
                  </a:lnTo>
                  <a:lnTo>
                    <a:pt x="973" y="1"/>
                  </a:lnTo>
                  <a:close/>
                  <a:moveTo>
                    <a:pt x="3321" y="13769"/>
                  </a:moveTo>
                  <a:lnTo>
                    <a:pt x="3321" y="14742"/>
                  </a:lnTo>
                  <a:lnTo>
                    <a:pt x="4294" y="14742"/>
                  </a:lnTo>
                  <a:lnTo>
                    <a:pt x="4294" y="137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9"/>
            <p:cNvSpPr/>
            <p:nvPr/>
          </p:nvSpPr>
          <p:spPr>
            <a:xfrm>
              <a:off x="6194207" y="1485187"/>
              <a:ext cx="430624" cy="462247"/>
            </a:xfrm>
            <a:custGeom>
              <a:avLst/>
              <a:gdLst/>
              <a:ahLst/>
              <a:cxnLst/>
              <a:rect l="l" t="t" r="r" b="b"/>
              <a:pathLst>
                <a:path w="28556" h="30653" extrusionOk="0">
                  <a:moveTo>
                    <a:pt x="18278" y="5746"/>
                  </a:moveTo>
                  <a:cubicBezTo>
                    <a:pt x="19551" y="5746"/>
                    <a:pt x="20742" y="7053"/>
                    <a:pt x="20075" y="8523"/>
                  </a:cubicBezTo>
                  <a:cubicBezTo>
                    <a:pt x="20054" y="8502"/>
                    <a:pt x="20011" y="8460"/>
                    <a:pt x="19969" y="8439"/>
                  </a:cubicBezTo>
                  <a:cubicBezTo>
                    <a:pt x="19424" y="7952"/>
                    <a:pt x="18738" y="7706"/>
                    <a:pt x="18049" y="7706"/>
                  </a:cubicBezTo>
                  <a:cubicBezTo>
                    <a:pt x="17482" y="7706"/>
                    <a:pt x="16912" y="7872"/>
                    <a:pt x="16416" y="8206"/>
                  </a:cubicBezTo>
                  <a:cubicBezTo>
                    <a:pt x="16247" y="7572"/>
                    <a:pt x="16416" y="6916"/>
                    <a:pt x="16839" y="6430"/>
                  </a:cubicBezTo>
                  <a:cubicBezTo>
                    <a:pt x="17258" y="5950"/>
                    <a:pt x="17775" y="5746"/>
                    <a:pt x="18278" y="5746"/>
                  </a:cubicBezTo>
                  <a:close/>
                  <a:moveTo>
                    <a:pt x="14598" y="7952"/>
                  </a:moveTo>
                  <a:cubicBezTo>
                    <a:pt x="14854" y="7952"/>
                    <a:pt x="15124" y="8005"/>
                    <a:pt x="15401" y="8122"/>
                  </a:cubicBezTo>
                  <a:cubicBezTo>
                    <a:pt x="15443" y="8418"/>
                    <a:pt x="15549" y="8693"/>
                    <a:pt x="15676" y="8968"/>
                  </a:cubicBezTo>
                  <a:cubicBezTo>
                    <a:pt x="15274" y="9518"/>
                    <a:pt x="15084" y="10215"/>
                    <a:pt x="15147" y="10913"/>
                  </a:cubicBezTo>
                  <a:cubicBezTo>
                    <a:pt x="14809" y="11083"/>
                    <a:pt x="14534" y="11315"/>
                    <a:pt x="14280" y="11590"/>
                  </a:cubicBezTo>
                  <a:cubicBezTo>
                    <a:pt x="14216" y="11654"/>
                    <a:pt x="14153" y="11738"/>
                    <a:pt x="14111" y="11802"/>
                  </a:cubicBezTo>
                  <a:cubicBezTo>
                    <a:pt x="13815" y="11738"/>
                    <a:pt x="13561" y="11590"/>
                    <a:pt x="13349" y="11400"/>
                  </a:cubicBezTo>
                  <a:cubicBezTo>
                    <a:pt x="11886" y="10119"/>
                    <a:pt x="12954" y="7952"/>
                    <a:pt x="14598" y="7952"/>
                  </a:cubicBezTo>
                  <a:close/>
                  <a:moveTo>
                    <a:pt x="18084" y="8674"/>
                  </a:moveTo>
                  <a:cubicBezTo>
                    <a:pt x="18523" y="8674"/>
                    <a:pt x="18971" y="8823"/>
                    <a:pt x="19356" y="9158"/>
                  </a:cubicBezTo>
                  <a:cubicBezTo>
                    <a:pt x="20181" y="9877"/>
                    <a:pt x="20244" y="11104"/>
                    <a:pt x="19546" y="11929"/>
                  </a:cubicBezTo>
                  <a:cubicBezTo>
                    <a:pt x="19137" y="12389"/>
                    <a:pt x="18608" y="12597"/>
                    <a:pt x="18089" y="12597"/>
                  </a:cubicBezTo>
                  <a:cubicBezTo>
                    <a:pt x="17130" y="12597"/>
                    <a:pt x="16202" y="11890"/>
                    <a:pt x="16120" y="10765"/>
                  </a:cubicBezTo>
                  <a:cubicBezTo>
                    <a:pt x="16030" y="9540"/>
                    <a:pt x="17028" y="8674"/>
                    <a:pt x="18084" y="8674"/>
                  </a:cubicBezTo>
                  <a:close/>
                  <a:moveTo>
                    <a:pt x="20963" y="10194"/>
                  </a:moveTo>
                  <a:cubicBezTo>
                    <a:pt x="21978" y="10194"/>
                    <a:pt x="22824" y="10998"/>
                    <a:pt x="22888" y="12013"/>
                  </a:cubicBezTo>
                  <a:cubicBezTo>
                    <a:pt x="22977" y="13239"/>
                    <a:pt x="21979" y="14105"/>
                    <a:pt x="20924" y="14105"/>
                  </a:cubicBezTo>
                  <a:cubicBezTo>
                    <a:pt x="20485" y="14105"/>
                    <a:pt x="20037" y="13956"/>
                    <a:pt x="19652" y="13621"/>
                  </a:cubicBezTo>
                  <a:cubicBezTo>
                    <a:pt x="19546" y="13515"/>
                    <a:pt x="19440" y="13409"/>
                    <a:pt x="19356" y="13282"/>
                  </a:cubicBezTo>
                  <a:cubicBezTo>
                    <a:pt x="20498" y="12711"/>
                    <a:pt x="21153" y="11463"/>
                    <a:pt x="20963" y="10194"/>
                  </a:cubicBezTo>
                  <a:close/>
                  <a:moveTo>
                    <a:pt x="15401" y="11886"/>
                  </a:moveTo>
                  <a:cubicBezTo>
                    <a:pt x="15570" y="12246"/>
                    <a:pt x="15824" y="12584"/>
                    <a:pt x="16120" y="12859"/>
                  </a:cubicBezTo>
                  <a:cubicBezTo>
                    <a:pt x="16649" y="13324"/>
                    <a:pt x="17347" y="13578"/>
                    <a:pt x="18045" y="13578"/>
                  </a:cubicBezTo>
                  <a:lnTo>
                    <a:pt x="18362" y="13578"/>
                  </a:lnTo>
                  <a:cubicBezTo>
                    <a:pt x="18383" y="13621"/>
                    <a:pt x="18404" y="13663"/>
                    <a:pt x="18446" y="13705"/>
                  </a:cubicBezTo>
                  <a:cubicBezTo>
                    <a:pt x="18362" y="14657"/>
                    <a:pt x="17579" y="15418"/>
                    <a:pt x="16628" y="15482"/>
                  </a:cubicBezTo>
                  <a:lnTo>
                    <a:pt x="16628" y="15460"/>
                  </a:lnTo>
                  <a:cubicBezTo>
                    <a:pt x="16576" y="15465"/>
                    <a:pt x="16526" y="15466"/>
                    <a:pt x="16475" y="15466"/>
                  </a:cubicBezTo>
                  <a:cubicBezTo>
                    <a:pt x="15463" y="15466"/>
                    <a:pt x="14615" y="14669"/>
                    <a:pt x="14555" y="13642"/>
                  </a:cubicBezTo>
                  <a:cubicBezTo>
                    <a:pt x="14513" y="13134"/>
                    <a:pt x="14682" y="12605"/>
                    <a:pt x="15020" y="12225"/>
                  </a:cubicBezTo>
                  <a:cubicBezTo>
                    <a:pt x="15126" y="12098"/>
                    <a:pt x="15253" y="11992"/>
                    <a:pt x="15401" y="11886"/>
                  </a:cubicBezTo>
                  <a:close/>
                  <a:moveTo>
                    <a:pt x="6730" y="973"/>
                  </a:moveTo>
                  <a:cubicBezTo>
                    <a:pt x="6603" y="3532"/>
                    <a:pt x="6793" y="6112"/>
                    <a:pt x="7301" y="8650"/>
                  </a:cubicBezTo>
                  <a:cubicBezTo>
                    <a:pt x="7893" y="11611"/>
                    <a:pt x="8866" y="14297"/>
                    <a:pt x="10135" y="16412"/>
                  </a:cubicBezTo>
                  <a:lnTo>
                    <a:pt x="10304" y="16687"/>
                  </a:lnTo>
                  <a:lnTo>
                    <a:pt x="10621" y="16645"/>
                  </a:lnTo>
                  <a:cubicBezTo>
                    <a:pt x="11636" y="16518"/>
                    <a:pt x="12926" y="15947"/>
                    <a:pt x="14090" y="15164"/>
                  </a:cubicBezTo>
                  <a:cubicBezTo>
                    <a:pt x="14238" y="15355"/>
                    <a:pt x="14386" y="15545"/>
                    <a:pt x="14576" y="15693"/>
                  </a:cubicBezTo>
                  <a:cubicBezTo>
                    <a:pt x="14639" y="15757"/>
                    <a:pt x="14724" y="15820"/>
                    <a:pt x="14788" y="15862"/>
                  </a:cubicBezTo>
                  <a:cubicBezTo>
                    <a:pt x="13815" y="16560"/>
                    <a:pt x="12736" y="17089"/>
                    <a:pt x="11615" y="17427"/>
                  </a:cubicBezTo>
                  <a:lnTo>
                    <a:pt x="10896" y="17618"/>
                  </a:lnTo>
                  <a:lnTo>
                    <a:pt x="11340" y="18210"/>
                  </a:lnTo>
                  <a:cubicBezTo>
                    <a:pt x="12207" y="19310"/>
                    <a:pt x="13222" y="20304"/>
                    <a:pt x="14343" y="21150"/>
                  </a:cubicBezTo>
                  <a:cubicBezTo>
                    <a:pt x="14153" y="21425"/>
                    <a:pt x="14005" y="21742"/>
                    <a:pt x="13920" y="22101"/>
                  </a:cubicBezTo>
                  <a:cubicBezTo>
                    <a:pt x="12440" y="21044"/>
                    <a:pt x="11150" y="19733"/>
                    <a:pt x="10135" y="18210"/>
                  </a:cubicBezTo>
                  <a:lnTo>
                    <a:pt x="10113" y="18252"/>
                  </a:lnTo>
                  <a:lnTo>
                    <a:pt x="9585" y="17491"/>
                  </a:lnTo>
                  <a:lnTo>
                    <a:pt x="9246" y="18358"/>
                  </a:lnTo>
                  <a:cubicBezTo>
                    <a:pt x="8950" y="19119"/>
                    <a:pt x="8527" y="19860"/>
                    <a:pt x="8020" y="20536"/>
                  </a:cubicBezTo>
                  <a:cubicBezTo>
                    <a:pt x="7829" y="20325"/>
                    <a:pt x="7618" y="20156"/>
                    <a:pt x="7385" y="20008"/>
                  </a:cubicBezTo>
                  <a:lnTo>
                    <a:pt x="7237" y="19923"/>
                  </a:lnTo>
                  <a:cubicBezTo>
                    <a:pt x="8083" y="18844"/>
                    <a:pt x="8633" y="17533"/>
                    <a:pt x="8781" y="16158"/>
                  </a:cubicBezTo>
                  <a:lnTo>
                    <a:pt x="8781" y="16032"/>
                  </a:lnTo>
                  <a:lnTo>
                    <a:pt x="8718" y="15883"/>
                  </a:lnTo>
                  <a:cubicBezTo>
                    <a:pt x="6518" y="11632"/>
                    <a:pt x="5418" y="6091"/>
                    <a:pt x="5736" y="973"/>
                  </a:cubicBezTo>
                  <a:close/>
                  <a:moveTo>
                    <a:pt x="21386" y="18654"/>
                  </a:moveTo>
                  <a:cubicBezTo>
                    <a:pt x="22909" y="18654"/>
                    <a:pt x="24136" y="19881"/>
                    <a:pt x="24136" y="21403"/>
                  </a:cubicBezTo>
                  <a:cubicBezTo>
                    <a:pt x="24136" y="21869"/>
                    <a:pt x="24009" y="22334"/>
                    <a:pt x="23797" y="22736"/>
                  </a:cubicBezTo>
                  <a:cubicBezTo>
                    <a:pt x="23205" y="21900"/>
                    <a:pt x="22290" y="21483"/>
                    <a:pt x="21378" y="21483"/>
                  </a:cubicBezTo>
                  <a:cubicBezTo>
                    <a:pt x="20466" y="21483"/>
                    <a:pt x="19557" y="21900"/>
                    <a:pt x="18975" y="22736"/>
                  </a:cubicBezTo>
                  <a:cubicBezTo>
                    <a:pt x="17981" y="20917"/>
                    <a:pt x="19292" y="18675"/>
                    <a:pt x="21386" y="18675"/>
                  </a:cubicBezTo>
                  <a:lnTo>
                    <a:pt x="21386" y="18654"/>
                  </a:lnTo>
                  <a:close/>
                  <a:moveTo>
                    <a:pt x="3367" y="20304"/>
                  </a:moveTo>
                  <a:cubicBezTo>
                    <a:pt x="3621" y="20304"/>
                    <a:pt x="3874" y="20388"/>
                    <a:pt x="4107" y="20515"/>
                  </a:cubicBezTo>
                  <a:cubicBezTo>
                    <a:pt x="5228" y="21171"/>
                    <a:pt x="4995" y="22863"/>
                    <a:pt x="3748" y="23201"/>
                  </a:cubicBezTo>
                  <a:cubicBezTo>
                    <a:pt x="3614" y="23237"/>
                    <a:pt x="3483" y="23253"/>
                    <a:pt x="3357" y="23253"/>
                  </a:cubicBezTo>
                  <a:cubicBezTo>
                    <a:pt x="2279" y="23253"/>
                    <a:pt x="1511" y="22047"/>
                    <a:pt x="2098" y="21044"/>
                  </a:cubicBezTo>
                  <a:cubicBezTo>
                    <a:pt x="2288" y="20706"/>
                    <a:pt x="2605" y="20473"/>
                    <a:pt x="2986" y="20367"/>
                  </a:cubicBezTo>
                  <a:cubicBezTo>
                    <a:pt x="3113" y="20325"/>
                    <a:pt x="3240" y="20304"/>
                    <a:pt x="3367" y="20304"/>
                  </a:cubicBezTo>
                  <a:close/>
                  <a:moveTo>
                    <a:pt x="6178" y="20675"/>
                  </a:moveTo>
                  <a:cubicBezTo>
                    <a:pt x="7228" y="20675"/>
                    <a:pt x="8039" y="21841"/>
                    <a:pt x="7428" y="22884"/>
                  </a:cubicBezTo>
                  <a:lnTo>
                    <a:pt x="7449" y="22884"/>
                  </a:lnTo>
                  <a:cubicBezTo>
                    <a:pt x="7166" y="23351"/>
                    <a:pt x="6675" y="23609"/>
                    <a:pt x="6172" y="23609"/>
                  </a:cubicBezTo>
                  <a:cubicBezTo>
                    <a:pt x="5923" y="23609"/>
                    <a:pt x="5671" y="23546"/>
                    <a:pt x="5439" y="23413"/>
                  </a:cubicBezTo>
                  <a:cubicBezTo>
                    <a:pt x="5376" y="23370"/>
                    <a:pt x="5334" y="23349"/>
                    <a:pt x="5270" y="23307"/>
                  </a:cubicBezTo>
                  <a:cubicBezTo>
                    <a:pt x="5355" y="23201"/>
                    <a:pt x="5418" y="23095"/>
                    <a:pt x="5482" y="22990"/>
                  </a:cubicBezTo>
                  <a:cubicBezTo>
                    <a:pt x="5820" y="22440"/>
                    <a:pt x="5905" y="21763"/>
                    <a:pt x="5736" y="21150"/>
                  </a:cubicBezTo>
                  <a:cubicBezTo>
                    <a:pt x="5693" y="21023"/>
                    <a:pt x="5651" y="20896"/>
                    <a:pt x="5609" y="20790"/>
                  </a:cubicBezTo>
                  <a:cubicBezTo>
                    <a:pt x="5802" y="20711"/>
                    <a:pt x="5994" y="20675"/>
                    <a:pt x="6178" y="20675"/>
                  </a:cubicBezTo>
                  <a:close/>
                  <a:moveTo>
                    <a:pt x="16882" y="20794"/>
                  </a:moveTo>
                  <a:cubicBezTo>
                    <a:pt x="17151" y="20794"/>
                    <a:pt x="17423" y="20847"/>
                    <a:pt x="17685" y="20959"/>
                  </a:cubicBezTo>
                  <a:cubicBezTo>
                    <a:pt x="17664" y="21107"/>
                    <a:pt x="17664" y="21255"/>
                    <a:pt x="17664" y="21403"/>
                  </a:cubicBezTo>
                  <a:cubicBezTo>
                    <a:pt x="17664" y="22271"/>
                    <a:pt x="17960" y="23117"/>
                    <a:pt x="18510" y="23793"/>
                  </a:cubicBezTo>
                  <a:cubicBezTo>
                    <a:pt x="18489" y="23941"/>
                    <a:pt x="18468" y="24111"/>
                    <a:pt x="18446" y="24259"/>
                  </a:cubicBezTo>
                  <a:cubicBezTo>
                    <a:pt x="18199" y="24194"/>
                    <a:pt x="17946" y="24162"/>
                    <a:pt x="17695" y="24162"/>
                  </a:cubicBezTo>
                  <a:cubicBezTo>
                    <a:pt x="17045" y="24162"/>
                    <a:pt x="16406" y="24376"/>
                    <a:pt x="15887" y="24787"/>
                  </a:cubicBezTo>
                  <a:lnTo>
                    <a:pt x="15887" y="24809"/>
                  </a:lnTo>
                  <a:cubicBezTo>
                    <a:pt x="14893" y="24259"/>
                    <a:pt x="14491" y="23032"/>
                    <a:pt x="14957" y="22017"/>
                  </a:cubicBezTo>
                  <a:cubicBezTo>
                    <a:pt x="15320" y="21258"/>
                    <a:pt x="16086" y="20794"/>
                    <a:pt x="16882" y="20794"/>
                  </a:cubicBezTo>
                  <a:close/>
                  <a:moveTo>
                    <a:pt x="4509" y="23941"/>
                  </a:moveTo>
                  <a:cubicBezTo>
                    <a:pt x="4636" y="24068"/>
                    <a:pt x="4784" y="24174"/>
                    <a:pt x="4953" y="24280"/>
                  </a:cubicBezTo>
                  <a:cubicBezTo>
                    <a:pt x="5080" y="24343"/>
                    <a:pt x="5228" y="24407"/>
                    <a:pt x="5376" y="24470"/>
                  </a:cubicBezTo>
                  <a:cubicBezTo>
                    <a:pt x="5355" y="24682"/>
                    <a:pt x="5291" y="24893"/>
                    <a:pt x="5186" y="25083"/>
                  </a:cubicBezTo>
                  <a:cubicBezTo>
                    <a:pt x="4903" y="25550"/>
                    <a:pt x="4412" y="25809"/>
                    <a:pt x="3909" y="25809"/>
                  </a:cubicBezTo>
                  <a:cubicBezTo>
                    <a:pt x="3660" y="25809"/>
                    <a:pt x="3408" y="25745"/>
                    <a:pt x="3176" y="25612"/>
                  </a:cubicBezTo>
                  <a:cubicBezTo>
                    <a:pt x="2627" y="25295"/>
                    <a:pt x="2352" y="24682"/>
                    <a:pt x="2479" y="24047"/>
                  </a:cubicBezTo>
                  <a:lnTo>
                    <a:pt x="2479" y="24047"/>
                  </a:lnTo>
                  <a:cubicBezTo>
                    <a:pt x="2767" y="24160"/>
                    <a:pt x="3070" y="24221"/>
                    <a:pt x="3375" y="24221"/>
                  </a:cubicBezTo>
                  <a:cubicBezTo>
                    <a:pt x="3584" y="24221"/>
                    <a:pt x="3795" y="24192"/>
                    <a:pt x="4001" y="24132"/>
                  </a:cubicBezTo>
                  <a:cubicBezTo>
                    <a:pt x="4170" y="24089"/>
                    <a:pt x="4340" y="24026"/>
                    <a:pt x="4509" y="23941"/>
                  </a:cubicBezTo>
                  <a:close/>
                  <a:moveTo>
                    <a:pt x="25555" y="21975"/>
                  </a:moveTo>
                  <a:cubicBezTo>
                    <a:pt x="26511" y="21975"/>
                    <a:pt x="27350" y="22692"/>
                    <a:pt x="27477" y="23688"/>
                  </a:cubicBezTo>
                  <a:cubicBezTo>
                    <a:pt x="27625" y="24872"/>
                    <a:pt x="26695" y="25887"/>
                    <a:pt x="25531" y="25887"/>
                  </a:cubicBezTo>
                  <a:cubicBezTo>
                    <a:pt x="25024" y="25887"/>
                    <a:pt x="24537" y="25697"/>
                    <a:pt x="24157" y="25337"/>
                  </a:cubicBezTo>
                  <a:cubicBezTo>
                    <a:pt x="24262" y="25041"/>
                    <a:pt x="24305" y="24724"/>
                    <a:pt x="24305" y="24428"/>
                  </a:cubicBezTo>
                  <a:cubicBezTo>
                    <a:pt x="24305" y="24216"/>
                    <a:pt x="24284" y="24005"/>
                    <a:pt x="24241" y="23793"/>
                  </a:cubicBezTo>
                  <a:cubicBezTo>
                    <a:pt x="24664" y="23286"/>
                    <a:pt x="24960" y="22694"/>
                    <a:pt x="25066" y="22038"/>
                  </a:cubicBezTo>
                  <a:cubicBezTo>
                    <a:pt x="25231" y="21995"/>
                    <a:pt x="25395" y="21975"/>
                    <a:pt x="25555" y="21975"/>
                  </a:cubicBezTo>
                  <a:close/>
                  <a:moveTo>
                    <a:pt x="21386" y="22461"/>
                  </a:moveTo>
                  <a:cubicBezTo>
                    <a:pt x="23120" y="22461"/>
                    <a:pt x="23988" y="24576"/>
                    <a:pt x="22761" y="25803"/>
                  </a:cubicBezTo>
                  <a:cubicBezTo>
                    <a:pt x="22364" y="26200"/>
                    <a:pt x="21874" y="26377"/>
                    <a:pt x="21393" y="26377"/>
                  </a:cubicBezTo>
                  <a:cubicBezTo>
                    <a:pt x="20387" y="26377"/>
                    <a:pt x="19419" y="25601"/>
                    <a:pt x="19419" y="24428"/>
                  </a:cubicBezTo>
                  <a:cubicBezTo>
                    <a:pt x="19419" y="23349"/>
                    <a:pt x="20308" y="22461"/>
                    <a:pt x="21386" y="22461"/>
                  </a:cubicBezTo>
                  <a:close/>
                  <a:moveTo>
                    <a:pt x="7829" y="23941"/>
                  </a:moveTo>
                  <a:cubicBezTo>
                    <a:pt x="8316" y="24449"/>
                    <a:pt x="8485" y="25316"/>
                    <a:pt x="8147" y="25887"/>
                  </a:cubicBezTo>
                  <a:cubicBezTo>
                    <a:pt x="7868" y="26367"/>
                    <a:pt x="7378" y="26611"/>
                    <a:pt x="6883" y="26611"/>
                  </a:cubicBezTo>
                  <a:cubicBezTo>
                    <a:pt x="6440" y="26611"/>
                    <a:pt x="5993" y="26414"/>
                    <a:pt x="5693" y="26014"/>
                  </a:cubicBezTo>
                  <a:cubicBezTo>
                    <a:pt x="5820" y="25887"/>
                    <a:pt x="5926" y="25739"/>
                    <a:pt x="6032" y="25570"/>
                  </a:cubicBezTo>
                  <a:cubicBezTo>
                    <a:pt x="6201" y="25274"/>
                    <a:pt x="6307" y="24935"/>
                    <a:pt x="6349" y="24597"/>
                  </a:cubicBezTo>
                  <a:cubicBezTo>
                    <a:pt x="6497" y="24576"/>
                    <a:pt x="6645" y="24555"/>
                    <a:pt x="6814" y="24512"/>
                  </a:cubicBezTo>
                  <a:cubicBezTo>
                    <a:pt x="7195" y="24407"/>
                    <a:pt x="7533" y="24216"/>
                    <a:pt x="7829" y="23941"/>
                  </a:cubicBezTo>
                  <a:close/>
                  <a:moveTo>
                    <a:pt x="23670" y="26226"/>
                  </a:moveTo>
                  <a:cubicBezTo>
                    <a:pt x="23966" y="26458"/>
                    <a:pt x="24284" y="26627"/>
                    <a:pt x="24643" y="26733"/>
                  </a:cubicBezTo>
                  <a:cubicBezTo>
                    <a:pt x="24707" y="26945"/>
                    <a:pt x="24749" y="27177"/>
                    <a:pt x="24749" y="27410"/>
                  </a:cubicBezTo>
                  <a:cubicBezTo>
                    <a:pt x="24749" y="28658"/>
                    <a:pt x="23734" y="29673"/>
                    <a:pt x="22486" y="29673"/>
                  </a:cubicBezTo>
                  <a:cubicBezTo>
                    <a:pt x="21555" y="29673"/>
                    <a:pt x="20731" y="29123"/>
                    <a:pt x="20371" y="28256"/>
                  </a:cubicBezTo>
                  <a:cubicBezTo>
                    <a:pt x="20519" y="27939"/>
                    <a:pt x="20604" y="27600"/>
                    <a:pt x="20625" y="27262"/>
                  </a:cubicBezTo>
                  <a:cubicBezTo>
                    <a:pt x="20864" y="27325"/>
                    <a:pt x="21107" y="27355"/>
                    <a:pt x="21348" y="27355"/>
                  </a:cubicBezTo>
                  <a:cubicBezTo>
                    <a:pt x="22238" y="27355"/>
                    <a:pt x="23105" y="26941"/>
                    <a:pt x="23670" y="26226"/>
                  </a:cubicBezTo>
                  <a:close/>
                  <a:moveTo>
                    <a:pt x="4826" y="0"/>
                  </a:moveTo>
                  <a:lnTo>
                    <a:pt x="4805" y="444"/>
                  </a:lnTo>
                  <a:cubicBezTo>
                    <a:pt x="4361" y="5795"/>
                    <a:pt x="5482" y="11675"/>
                    <a:pt x="7787" y="16222"/>
                  </a:cubicBezTo>
                  <a:cubicBezTo>
                    <a:pt x="7639" y="17406"/>
                    <a:pt x="7131" y="18527"/>
                    <a:pt x="6201" y="19690"/>
                  </a:cubicBezTo>
                  <a:cubicBezTo>
                    <a:pt x="5799" y="19690"/>
                    <a:pt x="5397" y="19796"/>
                    <a:pt x="5038" y="19986"/>
                  </a:cubicBezTo>
                  <a:cubicBezTo>
                    <a:pt x="4911" y="19860"/>
                    <a:pt x="4763" y="19754"/>
                    <a:pt x="4615" y="19648"/>
                  </a:cubicBezTo>
                  <a:cubicBezTo>
                    <a:pt x="4193" y="19410"/>
                    <a:pt x="3772" y="19306"/>
                    <a:pt x="3373" y="19306"/>
                  </a:cubicBezTo>
                  <a:cubicBezTo>
                    <a:pt x="1426" y="19306"/>
                    <a:pt x="0" y="21791"/>
                    <a:pt x="1633" y="23476"/>
                  </a:cubicBezTo>
                  <a:cubicBezTo>
                    <a:pt x="1463" y="23941"/>
                    <a:pt x="1421" y="24470"/>
                    <a:pt x="1569" y="24957"/>
                  </a:cubicBezTo>
                  <a:cubicBezTo>
                    <a:pt x="1843" y="26067"/>
                    <a:pt x="2840" y="26786"/>
                    <a:pt x="3906" y="26786"/>
                  </a:cubicBezTo>
                  <a:cubicBezTo>
                    <a:pt x="4241" y="26786"/>
                    <a:pt x="4582" y="26715"/>
                    <a:pt x="4911" y="26564"/>
                  </a:cubicBezTo>
                  <a:cubicBezTo>
                    <a:pt x="5376" y="27198"/>
                    <a:pt x="6116" y="27579"/>
                    <a:pt x="6899" y="27579"/>
                  </a:cubicBezTo>
                  <a:cubicBezTo>
                    <a:pt x="7110" y="27579"/>
                    <a:pt x="7322" y="27558"/>
                    <a:pt x="7533" y="27495"/>
                  </a:cubicBezTo>
                  <a:cubicBezTo>
                    <a:pt x="8147" y="27325"/>
                    <a:pt x="8696" y="26923"/>
                    <a:pt x="9014" y="26352"/>
                  </a:cubicBezTo>
                  <a:cubicBezTo>
                    <a:pt x="9606" y="25337"/>
                    <a:pt x="9310" y="23920"/>
                    <a:pt x="8422" y="23138"/>
                  </a:cubicBezTo>
                  <a:cubicBezTo>
                    <a:pt x="8654" y="22609"/>
                    <a:pt x="8696" y="22038"/>
                    <a:pt x="8548" y="21509"/>
                  </a:cubicBezTo>
                  <a:lnTo>
                    <a:pt x="8548" y="21488"/>
                  </a:lnTo>
                  <a:cubicBezTo>
                    <a:pt x="9035" y="20854"/>
                    <a:pt x="9458" y="20198"/>
                    <a:pt x="9817" y="19479"/>
                  </a:cubicBezTo>
                  <a:cubicBezTo>
                    <a:pt x="10917" y="20959"/>
                    <a:pt x="12271" y="22207"/>
                    <a:pt x="13815" y="23222"/>
                  </a:cubicBezTo>
                  <a:cubicBezTo>
                    <a:pt x="13899" y="24153"/>
                    <a:pt x="14428" y="24999"/>
                    <a:pt x="15211" y="25528"/>
                  </a:cubicBezTo>
                  <a:cubicBezTo>
                    <a:pt x="14618" y="26500"/>
                    <a:pt x="14618" y="27727"/>
                    <a:pt x="15253" y="28679"/>
                  </a:cubicBezTo>
                  <a:lnTo>
                    <a:pt x="16056" y="28150"/>
                  </a:lnTo>
                  <a:cubicBezTo>
                    <a:pt x="15866" y="27833"/>
                    <a:pt x="15739" y="27473"/>
                    <a:pt x="15739" y="27093"/>
                  </a:cubicBezTo>
                  <a:cubicBezTo>
                    <a:pt x="15739" y="25962"/>
                    <a:pt x="16679" y="25136"/>
                    <a:pt x="17702" y="25136"/>
                  </a:cubicBezTo>
                  <a:cubicBezTo>
                    <a:pt x="17999" y="25136"/>
                    <a:pt x="18304" y="25206"/>
                    <a:pt x="18594" y="25358"/>
                  </a:cubicBezTo>
                  <a:cubicBezTo>
                    <a:pt x="18785" y="25929"/>
                    <a:pt x="19144" y="26416"/>
                    <a:pt x="19631" y="26775"/>
                  </a:cubicBezTo>
                  <a:cubicBezTo>
                    <a:pt x="19652" y="26881"/>
                    <a:pt x="19652" y="26987"/>
                    <a:pt x="19652" y="27093"/>
                  </a:cubicBezTo>
                  <a:cubicBezTo>
                    <a:pt x="19652" y="28251"/>
                    <a:pt x="18713" y="29062"/>
                    <a:pt x="17694" y="29062"/>
                  </a:cubicBezTo>
                  <a:cubicBezTo>
                    <a:pt x="17336" y="29062"/>
                    <a:pt x="16968" y="28962"/>
                    <a:pt x="16628" y="28742"/>
                  </a:cubicBezTo>
                  <a:lnTo>
                    <a:pt x="16099" y="29546"/>
                  </a:lnTo>
                  <a:cubicBezTo>
                    <a:pt x="16596" y="29871"/>
                    <a:pt x="17158" y="30030"/>
                    <a:pt x="17717" y="30030"/>
                  </a:cubicBezTo>
                  <a:cubicBezTo>
                    <a:pt x="18466" y="30030"/>
                    <a:pt x="19209" y="29744"/>
                    <a:pt x="19779" y="29186"/>
                  </a:cubicBezTo>
                  <a:cubicBezTo>
                    <a:pt x="20440" y="30199"/>
                    <a:pt x="21448" y="30652"/>
                    <a:pt x="22447" y="30652"/>
                  </a:cubicBezTo>
                  <a:cubicBezTo>
                    <a:pt x="24099" y="30652"/>
                    <a:pt x="25730" y="29413"/>
                    <a:pt x="25743" y="27410"/>
                  </a:cubicBezTo>
                  <a:cubicBezTo>
                    <a:pt x="25743" y="27220"/>
                    <a:pt x="25722" y="27050"/>
                    <a:pt x="25701" y="26860"/>
                  </a:cubicBezTo>
                  <a:cubicBezTo>
                    <a:pt x="27308" y="26797"/>
                    <a:pt x="28556" y="25464"/>
                    <a:pt x="28513" y="23857"/>
                  </a:cubicBezTo>
                  <a:cubicBezTo>
                    <a:pt x="28472" y="22263"/>
                    <a:pt x="27161" y="21001"/>
                    <a:pt x="25571" y="21001"/>
                  </a:cubicBezTo>
                  <a:cubicBezTo>
                    <a:pt x="25558" y="21001"/>
                    <a:pt x="25545" y="21001"/>
                    <a:pt x="25531" y="21002"/>
                  </a:cubicBezTo>
                  <a:cubicBezTo>
                    <a:pt x="25488" y="20995"/>
                    <a:pt x="25445" y="20993"/>
                    <a:pt x="25401" y="20993"/>
                  </a:cubicBezTo>
                  <a:cubicBezTo>
                    <a:pt x="25297" y="20993"/>
                    <a:pt x="25192" y="21008"/>
                    <a:pt x="25087" y="21023"/>
                  </a:cubicBezTo>
                  <a:cubicBezTo>
                    <a:pt x="24862" y="18867"/>
                    <a:pt x="23112" y="17680"/>
                    <a:pt x="21355" y="17680"/>
                  </a:cubicBezTo>
                  <a:cubicBezTo>
                    <a:pt x="19975" y="17680"/>
                    <a:pt x="18590" y="18414"/>
                    <a:pt x="17939" y="19986"/>
                  </a:cubicBezTo>
                  <a:cubicBezTo>
                    <a:pt x="17603" y="19872"/>
                    <a:pt x="17255" y="19816"/>
                    <a:pt x="16909" y="19816"/>
                  </a:cubicBezTo>
                  <a:cubicBezTo>
                    <a:pt x="16233" y="19816"/>
                    <a:pt x="15566" y="20032"/>
                    <a:pt x="15020" y="20452"/>
                  </a:cubicBezTo>
                  <a:cubicBezTo>
                    <a:pt x="14111" y="19796"/>
                    <a:pt x="13265" y="19014"/>
                    <a:pt x="12546" y="18168"/>
                  </a:cubicBezTo>
                  <a:cubicBezTo>
                    <a:pt x="13709" y="17723"/>
                    <a:pt x="14809" y="17110"/>
                    <a:pt x="15803" y="16349"/>
                  </a:cubicBezTo>
                  <a:cubicBezTo>
                    <a:pt x="16014" y="16412"/>
                    <a:pt x="16247" y="16433"/>
                    <a:pt x="16479" y="16433"/>
                  </a:cubicBezTo>
                  <a:lnTo>
                    <a:pt x="16691" y="16433"/>
                  </a:lnTo>
                  <a:cubicBezTo>
                    <a:pt x="17833" y="16349"/>
                    <a:pt x="18827" y="15609"/>
                    <a:pt x="19229" y="14530"/>
                  </a:cubicBezTo>
                  <a:cubicBezTo>
                    <a:pt x="19715" y="14889"/>
                    <a:pt x="20308" y="15059"/>
                    <a:pt x="20921" y="15059"/>
                  </a:cubicBezTo>
                  <a:lnTo>
                    <a:pt x="21111" y="15059"/>
                  </a:lnTo>
                  <a:cubicBezTo>
                    <a:pt x="22697" y="14932"/>
                    <a:pt x="23882" y="13578"/>
                    <a:pt x="23818" y="11992"/>
                  </a:cubicBezTo>
                  <a:cubicBezTo>
                    <a:pt x="23735" y="10432"/>
                    <a:pt x="22446" y="9220"/>
                    <a:pt x="20895" y="9220"/>
                  </a:cubicBezTo>
                  <a:cubicBezTo>
                    <a:pt x="20868" y="9220"/>
                    <a:pt x="20842" y="9221"/>
                    <a:pt x="20815" y="9221"/>
                  </a:cubicBezTo>
                  <a:cubicBezTo>
                    <a:pt x="21746" y="7656"/>
                    <a:pt x="21048" y="5647"/>
                    <a:pt x="19377" y="4970"/>
                  </a:cubicBezTo>
                  <a:cubicBezTo>
                    <a:pt x="19025" y="4834"/>
                    <a:pt x="18665" y="4770"/>
                    <a:pt x="18312" y="4770"/>
                  </a:cubicBezTo>
                  <a:cubicBezTo>
                    <a:pt x="16967" y="4770"/>
                    <a:pt x="15724" y="5699"/>
                    <a:pt x="15422" y="7106"/>
                  </a:cubicBezTo>
                  <a:cubicBezTo>
                    <a:pt x="15127" y="7013"/>
                    <a:pt x="14828" y="6969"/>
                    <a:pt x="14533" y="6969"/>
                  </a:cubicBezTo>
                  <a:cubicBezTo>
                    <a:pt x="13290" y="6969"/>
                    <a:pt x="12135" y="7761"/>
                    <a:pt x="11742" y="9010"/>
                  </a:cubicBezTo>
                  <a:cubicBezTo>
                    <a:pt x="11256" y="10554"/>
                    <a:pt x="12123" y="12203"/>
                    <a:pt x="13667" y="12690"/>
                  </a:cubicBezTo>
                  <a:cubicBezTo>
                    <a:pt x="13582" y="13028"/>
                    <a:pt x="13540" y="13367"/>
                    <a:pt x="13561" y="13705"/>
                  </a:cubicBezTo>
                  <a:cubicBezTo>
                    <a:pt x="13582" y="13895"/>
                    <a:pt x="13603" y="14086"/>
                    <a:pt x="13667" y="14276"/>
                  </a:cubicBezTo>
                  <a:cubicBezTo>
                    <a:pt x="12799" y="14889"/>
                    <a:pt x="11827" y="15355"/>
                    <a:pt x="10790" y="15630"/>
                  </a:cubicBezTo>
                  <a:cubicBezTo>
                    <a:pt x="8527" y="11654"/>
                    <a:pt x="7301" y="5626"/>
                    <a:pt x="7724" y="529"/>
                  </a:cubicBezTo>
                  <a:lnTo>
                    <a:pt x="77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9"/>
            <p:cNvSpPr/>
            <p:nvPr/>
          </p:nvSpPr>
          <p:spPr>
            <a:xfrm>
              <a:off x="6513510" y="1444048"/>
              <a:ext cx="168097" cy="162351"/>
            </a:xfrm>
            <a:custGeom>
              <a:avLst/>
              <a:gdLst/>
              <a:ahLst/>
              <a:cxnLst/>
              <a:rect l="l" t="t" r="r" b="b"/>
              <a:pathLst>
                <a:path w="11147" h="10766" extrusionOk="0">
                  <a:moveTo>
                    <a:pt x="5753" y="0"/>
                  </a:moveTo>
                  <a:cubicBezTo>
                    <a:pt x="4357" y="0"/>
                    <a:pt x="3025" y="529"/>
                    <a:pt x="2031" y="1502"/>
                  </a:cubicBezTo>
                  <a:lnTo>
                    <a:pt x="2708" y="2200"/>
                  </a:lnTo>
                  <a:cubicBezTo>
                    <a:pt x="4971" y="42"/>
                    <a:pt x="8672" y="846"/>
                    <a:pt x="9835" y="3743"/>
                  </a:cubicBezTo>
                  <a:cubicBezTo>
                    <a:pt x="10998" y="6641"/>
                    <a:pt x="8862" y="9771"/>
                    <a:pt x="5753" y="9792"/>
                  </a:cubicBezTo>
                  <a:cubicBezTo>
                    <a:pt x="5330" y="9792"/>
                    <a:pt x="4886" y="9729"/>
                    <a:pt x="4484" y="9602"/>
                  </a:cubicBezTo>
                  <a:lnTo>
                    <a:pt x="4400" y="9581"/>
                  </a:lnTo>
                  <a:lnTo>
                    <a:pt x="2560" y="9581"/>
                  </a:lnTo>
                  <a:lnTo>
                    <a:pt x="2560" y="8396"/>
                  </a:lnTo>
                  <a:lnTo>
                    <a:pt x="2433" y="8248"/>
                  </a:lnTo>
                  <a:cubicBezTo>
                    <a:pt x="1122" y="6747"/>
                    <a:pt x="1016" y="4547"/>
                    <a:pt x="2137" y="2897"/>
                  </a:cubicBezTo>
                  <a:lnTo>
                    <a:pt x="1333" y="2348"/>
                  </a:lnTo>
                  <a:cubicBezTo>
                    <a:pt x="1" y="4293"/>
                    <a:pt x="85" y="6895"/>
                    <a:pt x="1587" y="8756"/>
                  </a:cubicBezTo>
                  <a:lnTo>
                    <a:pt x="1587" y="10554"/>
                  </a:lnTo>
                  <a:lnTo>
                    <a:pt x="4273" y="10554"/>
                  </a:lnTo>
                  <a:cubicBezTo>
                    <a:pt x="4759" y="10680"/>
                    <a:pt x="5267" y="10744"/>
                    <a:pt x="5774" y="10765"/>
                  </a:cubicBezTo>
                  <a:cubicBezTo>
                    <a:pt x="8735" y="10765"/>
                    <a:pt x="11146" y="8354"/>
                    <a:pt x="11146" y="5372"/>
                  </a:cubicBezTo>
                  <a:cubicBezTo>
                    <a:pt x="11146" y="2411"/>
                    <a:pt x="8735" y="0"/>
                    <a:pt x="5774" y="0"/>
                  </a:cubicBezTo>
                  <a:close/>
                  <a:moveTo>
                    <a:pt x="5753"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9"/>
            <p:cNvSpPr/>
            <p:nvPr/>
          </p:nvSpPr>
          <p:spPr>
            <a:xfrm>
              <a:off x="6563259" y="1488369"/>
              <a:ext cx="74013" cy="73696"/>
            </a:xfrm>
            <a:custGeom>
              <a:avLst/>
              <a:gdLst/>
              <a:ahLst/>
              <a:cxnLst/>
              <a:rect l="l" t="t" r="r" b="b"/>
              <a:pathLst>
                <a:path w="4908" h="4887" extrusionOk="0">
                  <a:moveTo>
                    <a:pt x="995" y="1"/>
                  </a:moveTo>
                  <a:lnTo>
                    <a:pt x="995" y="974"/>
                  </a:lnTo>
                  <a:lnTo>
                    <a:pt x="1" y="974"/>
                  </a:lnTo>
                  <a:lnTo>
                    <a:pt x="1" y="3913"/>
                  </a:lnTo>
                  <a:lnTo>
                    <a:pt x="995" y="3913"/>
                  </a:lnTo>
                  <a:lnTo>
                    <a:pt x="995" y="4886"/>
                  </a:lnTo>
                  <a:lnTo>
                    <a:pt x="3935" y="4886"/>
                  </a:lnTo>
                  <a:lnTo>
                    <a:pt x="3935" y="3913"/>
                  </a:lnTo>
                  <a:lnTo>
                    <a:pt x="4908" y="3913"/>
                  </a:lnTo>
                  <a:lnTo>
                    <a:pt x="4908" y="974"/>
                  </a:lnTo>
                  <a:lnTo>
                    <a:pt x="3935" y="974"/>
                  </a:lnTo>
                  <a:lnTo>
                    <a:pt x="3935" y="1"/>
                  </a:lnTo>
                  <a:close/>
                  <a:moveTo>
                    <a:pt x="3914" y="2919"/>
                  </a:moveTo>
                  <a:lnTo>
                    <a:pt x="2941" y="2919"/>
                  </a:lnTo>
                  <a:lnTo>
                    <a:pt x="2941" y="3913"/>
                  </a:lnTo>
                  <a:lnTo>
                    <a:pt x="1968" y="3913"/>
                  </a:lnTo>
                  <a:lnTo>
                    <a:pt x="1968" y="2919"/>
                  </a:lnTo>
                  <a:lnTo>
                    <a:pt x="995" y="2919"/>
                  </a:lnTo>
                  <a:lnTo>
                    <a:pt x="995" y="1947"/>
                  </a:lnTo>
                  <a:lnTo>
                    <a:pt x="1968" y="1947"/>
                  </a:lnTo>
                  <a:lnTo>
                    <a:pt x="1968" y="974"/>
                  </a:lnTo>
                  <a:lnTo>
                    <a:pt x="2941" y="974"/>
                  </a:lnTo>
                  <a:lnTo>
                    <a:pt x="2941" y="1947"/>
                  </a:lnTo>
                  <a:lnTo>
                    <a:pt x="3914" y="1947"/>
                  </a:lnTo>
                  <a:close/>
                  <a:moveTo>
                    <a:pt x="3914" y="2919"/>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4" name="Google Shape;1884;p39"/>
          <p:cNvGrpSpPr/>
          <p:nvPr/>
        </p:nvGrpSpPr>
        <p:grpSpPr>
          <a:xfrm>
            <a:off x="767622" y="1338824"/>
            <a:ext cx="582796" cy="605883"/>
            <a:chOff x="4633396" y="1432874"/>
            <a:chExt cx="524663" cy="545398"/>
          </a:xfrm>
        </p:grpSpPr>
        <p:sp>
          <p:nvSpPr>
            <p:cNvPr id="1885" name="Google Shape;1885;p39"/>
            <p:cNvSpPr/>
            <p:nvPr/>
          </p:nvSpPr>
          <p:spPr>
            <a:xfrm>
              <a:off x="4981036" y="1483272"/>
              <a:ext cx="130774" cy="124078"/>
            </a:xfrm>
            <a:custGeom>
              <a:avLst/>
              <a:gdLst/>
              <a:ahLst/>
              <a:cxnLst/>
              <a:rect l="l" t="t" r="r" b="b"/>
              <a:pathLst>
                <a:path w="8672" h="8228" extrusionOk="0">
                  <a:moveTo>
                    <a:pt x="1502" y="6726"/>
                  </a:moveTo>
                  <a:lnTo>
                    <a:pt x="1819" y="7382"/>
                  </a:lnTo>
                  <a:cubicBezTo>
                    <a:pt x="1968" y="7720"/>
                    <a:pt x="2348" y="7910"/>
                    <a:pt x="2708" y="7847"/>
                  </a:cubicBezTo>
                  <a:lnTo>
                    <a:pt x="3427" y="7699"/>
                  </a:lnTo>
                  <a:lnTo>
                    <a:pt x="4082" y="8058"/>
                  </a:lnTo>
                  <a:cubicBezTo>
                    <a:pt x="4400" y="8228"/>
                    <a:pt x="4802" y="8164"/>
                    <a:pt x="5055" y="7910"/>
                  </a:cubicBezTo>
                  <a:lnTo>
                    <a:pt x="5584" y="7382"/>
                  </a:lnTo>
                  <a:lnTo>
                    <a:pt x="6303" y="7276"/>
                  </a:lnTo>
                  <a:cubicBezTo>
                    <a:pt x="7593" y="7107"/>
                    <a:pt x="8672" y="2813"/>
                    <a:pt x="7128" y="2073"/>
                  </a:cubicBezTo>
                  <a:lnTo>
                    <a:pt x="6472" y="1756"/>
                  </a:lnTo>
                  <a:lnTo>
                    <a:pt x="6155" y="1100"/>
                  </a:lnTo>
                  <a:cubicBezTo>
                    <a:pt x="5986" y="762"/>
                    <a:pt x="5626" y="571"/>
                    <a:pt x="5267" y="635"/>
                  </a:cubicBezTo>
                  <a:lnTo>
                    <a:pt x="4527" y="783"/>
                  </a:lnTo>
                  <a:lnTo>
                    <a:pt x="3871" y="423"/>
                  </a:lnTo>
                  <a:cubicBezTo>
                    <a:pt x="3110" y="0"/>
                    <a:pt x="1037" y="1185"/>
                    <a:pt x="952" y="1925"/>
                  </a:cubicBezTo>
                  <a:lnTo>
                    <a:pt x="847" y="2644"/>
                  </a:lnTo>
                  <a:lnTo>
                    <a:pt x="339" y="3130"/>
                  </a:lnTo>
                  <a:cubicBezTo>
                    <a:pt x="85" y="3342"/>
                    <a:pt x="1" y="3702"/>
                    <a:pt x="106" y="4019"/>
                  </a:cubicBezTo>
                  <a:lnTo>
                    <a:pt x="508" y="4801"/>
                  </a:lnTo>
                  <a:lnTo>
                    <a:pt x="381" y="5499"/>
                  </a:lnTo>
                  <a:cubicBezTo>
                    <a:pt x="297" y="5859"/>
                    <a:pt x="487" y="6239"/>
                    <a:pt x="825" y="6409"/>
                  </a:cubicBezTo>
                  <a:close/>
                  <a:moveTo>
                    <a:pt x="1502" y="672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9"/>
            <p:cNvSpPr/>
            <p:nvPr/>
          </p:nvSpPr>
          <p:spPr>
            <a:xfrm>
              <a:off x="4981036" y="1490600"/>
              <a:ext cx="54876" cy="111969"/>
            </a:xfrm>
            <a:custGeom>
              <a:avLst/>
              <a:gdLst/>
              <a:ahLst/>
              <a:cxnLst/>
              <a:rect l="l" t="t" r="r" b="b"/>
              <a:pathLst>
                <a:path w="3639" h="7425" extrusionOk="0">
                  <a:moveTo>
                    <a:pt x="1502" y="6240"/>
                  </a:moveTo>
                  <a:lnTo>
                    <a:pt x="1819" y="6896"/>
                  </a:lnTo>
                  <a:cubicBezTo>
                    <a:pt x="1968" y="7234"/>
                    <a:pt x="2348" y="7424"/>
                    <a:pt x="2708" y="7361"/>
                  </a:cubicBezTo>
                  <a:lnTo>
                    <a:pt x="3427" y="7213"/>
                  </a:lnTo>
                  <a:lnTo>
                    <a:pt x="3638" y="7340"/>
                  </a:lnTo>
                  <a:lnTo>
                    <a:pt x="2602" y="5140"/>
                  </a:lnTo>
                  <a:lnTo>
                    <a:pt x="1904" y="4802"/>
                  </a:lnTo>
                  <a:lnTo>
                    <a:pt x="2052" y="4062"/>
                  </a:lnTo>
                  <a:lnTo>
                    <a:pt x="1693" y="3385"/>
                  </a:lnTo>
                  <a:lnTo>
                    <a:pt x="2242" y="2856"/>
                  </a:lnTo>
                  <a:lnTo>
                    <a:pt x="2644" y="1"/>
                  </a:lnTo>
                  <a:cubicBezTo>
                    <a:pt x="1841" y="318"/>
                    <a:pt x="1016" y="953"/>
                    <a:pt x="952" y="1418"/>
                  </a:cubicBezTo>
                  <a:lnTo>
                    <a:pt x="847" y="2158"/>
                  </a:lnTo>
                  <a:lnTo>
                    <a:pt x="339" y="2623"/>
                  </a:lnTo>
                  <a:cubicBezTo>
                    <a:pt x="85" y="2856"/>
                    <a:pt x="1" y="3194"/>
                    <a:pt x="106" y="3512"/>
                  </a:cubicBezTo>
                  <a:lnTo>
                    <a:pt x="508" y="4294"/>
                  </a:lnTo>
                  <a:lnTo>
                    <a:pt x="381" y="4992"/>
                  </a:lnTo>
                  <a:cubicBezTo>
                    <a:pt x="297" y="5373"/>
                    <a:pt x="487" y="5732"/>
                    <a:pt x="825" y="5902"/>
                  </a:cubicBezTo>
                  <a:close/>
                  <a:moveTo>
                    <a:pt x="1502" y="6240"/>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9"/>
            <p:cNvSpPr/>
            <p:nvPr/>
          </p:nvSpPr>
          <p:spPr>
            <a:xfrm>
              <a:off x="4935117" y="1442767"/>
              <a:ext cx="212100" cy="212100"/>
            </a:xfrm>
            <a:custGeom>
              <a:avLst/>
              <a:gdLst/>
              <a:ahLst/>
              <a:cxnLst/>
              <a:rect l="l" t="t" r="r" b="b"/>
              <a:pathLst>
                <a:path w="14065" h="14065" extrusionOk="0">
                  <a:moveTo>
                    <a:pt x="5753" y="10533"/>
                  </a:moveTo>
                  <a:cubicBezTo>
                    <a:pt x="5393" y="10596"/>
                    <a:pt x="5013" y="10406"/>
                    <a:pt x="4864" y="10068"/>
                  </a:cubicBezTo>
                  <a:lnTo>
                    <a:pt x="4547" y="9412"/>
                  </a:lnTo>
                  <a:lnTo>
                    <a:pt x="3870" y="9095"/>
                  </a:lnTo>
                  <a:cubicBezTo>
                    <a:pt x="3532" y="8925"/>
                    <a:pt x="3342" y="8545"/>
                    <a:pt x="3426" y="8185"/>
                  </a:cubicBezTo>
                  <a:lnTo>
                    <a:pt x="3553" y="7466"/>
                  </a:lnTo>
                  <a:lnTo>
                    <a:pt x="3151" y="6705"/>
                  </a:lnTo>
                  <a:cubicBezTo>
                    <a:pt x="3046" y="6388"/>
                    <a:pt x="3130" y="6028"/>
                    <a:pt x="3384" y="5816"/>
                  </a:cubicBezTo>
                  <a:lnTo>
                    <a:pt x="3892" y="5330"/>
                  </a:lnTo>
                  <a:lnTo>
                    <a:pt x="3997" y="4590"/>
                  </a:lnTo>
                  <a:cubicBezTo>
                    <a:pt x="4082" y="3871"/>
                    <a:pt x="6155" y="2686"/>
                    <a:pt x="6916" y="3109"/>
                  </a:cubicBezTo>
                  <a:lnTo>
                    <a:pt x="7572" y="3448"/>
                  </a:lnTo>
                  <a:lnTo>
                    <a:pt x="8312" y="3321"/>
                  </a:lnTo>
                  <a:cubicBezTo>
                    <a:pt x="8671" y="3257"/>
                    <a:pt x="9031" y="3427"/>
                    <a:pt x="9200" y="3765"/>
                  </a:cubicBezTo>
                  <a:lnTo>
                    <a:pt x="9517" y="4442"/>
                  </a:lnTo>
                  <a:lnTo>
                    <a:pt x="10173" y="4759"/>
                  </a:lnTo>
                  <a:cubicBezTo>
                    <a:pt x="11717" y="5478"/>
                    <a:pt x="10638" y="9793"/>
                    <a:pt x="9348" y="9962"/>
                  </a:cubicBezTo>
                  <a:lnTo>
                    <a:pt x="8629" y="10046"/>
                  </a:lnTo>
                  <a:lnTo>
                    <a:pt x="8100" y="10575"/>
                  </a:lnTo>
                  <a:cubicBezTo>
                    <a:pt x="7847" y="10850"/>
                    <a:pt x="7445" y="10914"/>
                    <a:pt x="7127" y="10744"/>
                  </a:cubicBezTo>
                  <a:lnTo>
                    <a:pt x="6472" y="10406"/>
                  </a:lnTo>
                  <a:close/>
                  <a:moveTo>
                    <a:pt x="3786" y="12394"/>
                  </a:moveTo>
                  <a:cubicBezTo>
                    <a:pt x="6599" y="14065"/>
                    <a:pt x="10236" y="13303"/>
                    <a:pt x="12140" y="10639"/>
                  </a:cubicBezTo>
                  <a:cubicBezTo>
                    <a:pt x="14064" y="7995"/>
                    <a:pt x="13641" y="4315"/>
                    <a:pt x="11167" y="2158"/>
                  </a:cubicBezTo>
                  <a:cubicBezTo>
                    <a:pt x="8693" y="0"/>
                    <a:pt x="4991" y="85"/>
                    <a:pt x="2623" y="2348"/>
                  </a:cubicBezTo>
                  <a:cubicBezTo>
                    <a:pt x="254" y="4611"/>
                    <a:pt x="0" y="8312"/>
                    <a:pt x="2030" y="10871"/>
                  </a:cubicBezTo>
                  <a:lnTo>
                    <a:pt x="2030" y="12394"/>
                  </a:lnTo>
                  <a:close/>
                  <a:moveTo>
                    <a:pt x="3786" y="12394"/>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9"/>
            <p:cNvSpPr/>
            <p:nvPr/>
          </p:nvSpPr>
          <p:spPr>
            <a:xfrm>
              <a:off x="4641057" y="1619776"/>
              <a:ext cx="393890" cy="358497"/>
            </a:xfrm>
            <a:custGeom>
              <a:avLst/>
              <a:gdLst/>
              <a:ahLst/>
              <a:cxnLst/>
              <a:rect l="l" t="t" r="r" b="b"/>
              <a:pathLst>
                <a:path w="26120" h="23773" extrusionOk="0">
                  <a:moveTo>
                    <a:pt x="529" y="17914"/>
                  </a:moveTo>
                  <a:cubicBezTo>
                    <a:pt x="825" y="23772"/>
                    <a:pt x="3575" y="20029"/>
                    <a:pt x="6641" y="20325"/>
                  </a:cubicBezTo>
                  <a:cubicBezTo>
                    <a:pt x="10977" y="20727"/>
                    <a:pt x="9412" y="15799"/>
                    <a:pt x="10321" y="10237"/>
                  </a:cubicBezTo>
                  <a:cubicBezTo>
                    <a:pt x="9095" y="10173"/>
                    <a:pt x="9095" y="8333"/>
                    <a:pt x="10321" y="8270"/>
                  </a:cubicBezTo>
                  <a:cubicBezTo>
                    <a:pt x="10173" y="7339"/>
                    <a:pt x="10194" y="4907"/>
                    <a:pt x="10004" y="3173"/>
                  </a:cubicBezTo>
                  <a:cubicBezTo>
                    <a:pt x="9814" y="1523"/>
                    <a:pt x="9412" y="0"/>
                    <a:pt x="7678" y="994"/>
                  </a:cubicBezTo>
                  <a:cubicBezTo>
                    <a:pt x="4082" y="3046"/>
                    <a:pt x="0" y="7678"/>
                    <a:pt x="529" y="17914"/>
                  </a:cubicBezTo>
                  <a:close/>
                  <a:moveTo>
                    <a:pt x="15778" y="10237"/>
                  </a:moveTo>
                  <a:cubicBezTo>
                    <a:pt x="16687" y="15820"/>
                    <a:pt x="15122" y="20727"/>
                    <a:pt x="19479" y="20325"/>
                  </a:cubicBezTo>
                  <a:cubicBezTo>
                    <a:pt x="22567" y="20050"/>
                    <a:pt x="25295" y="23772"/>
                    <a:pt x="25612" y="17914"/>
                  </a:cubicBezTo>
                  <a:cubicBezTo>
                    <a:pt x="26120" y="7678"/>
                    <a:pt x="22059" y="3067"/>
                    <a:pt x="18464" y="994"/>
                  </a:cubicBezTo>
                  <a:cubicBezTo>
                    <a:pt x="16730" y="0"/>
                    <a:pt x="16328" y="1523"/>
                    <a:pt x="16137" y="3194"/>
                  </a:cubicBezTo>
                  <a:cubicBezTo>
                    <a:pt x="15947" y="4928"/>
                    <a:pt x="15968" y="7360"/>
                    <a:pt x="15799" y="8291"/>
                  </a:cubicBezTo>
                  <a:cubicBezTo>
                    <a:pt x="17174" y="8206"/>
                    <a:pt x="17174" y="10321"/>
                    <a:pt x="15799" y="10237"/>
                  </a:cubicBezTo>
                  <a:close/>
                  <a:moveTo>
                    <a:pt x="15778" y="10237"/>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9"/>
            <p:cNvSpPr/>
            <p:nvPr/>
          </p:nvSpPr>
          <p:spPr>
            <a:xfrm>
              <a:off x="4823163" y="1602554"/>
              <a:ext cx="29361" cy="110687"/>
            </a:xfrm>
            <a:custGeom>
              <a:avLst/>
              <a:gdLst/>
              <a:ahLst/>
              <a:cxnLst/>
              <a:rect l="l" t="t" r="r" b="b"/>
              <a:pathLst>
                <a:path w="1947" h="7340" extrusionOk="0">
                  <a:moveTo>
                    <a:pt x="1" y="7339"/>
                  </a:moveTo>
                  <a:lnTo>
                    <a:pt x="1946" y="7339"/>
                  </a:lnTo>
                  <a:lnTo>
                    <a:pt x="1946" y="4886"/>
                  </a:lnTo>
                  <a:lnTo>
                    <a:pt x="1" y="4886"/>
                  </a:lnTo>
                  <a:close/>
                  <a:moveTo>
                    <a:pt x="1" y="2432"/>
                  </a:moveTo>
                  <a:lnTo>
                    <a:pt x="1946" y="2432"/>
                  </a:lnTo>
                  <a:lnTo>
                    <a:pt x="1946" y="0"/>
                  </a:lnTo>
                  <a:lnTo>
                    <a:pt x="1" y="0"/>
                  </a:lnTo>
                  <a:close/>
                  <a:moveTo>
                    <a:pt x="1" y="2432"/>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9"/>
            <p:cNvSpPr/>
            <p:nvPr/>
          </p:nvSpPr>
          <p:spPr>
            <a:xfrm>
              <a:off x="4778195" y="1565548"/>
              <a:ext cx="121530" cy="209567"/>
            </a:xfrm>
            <a:custGeom>
              <a:avLst/>
              <a:gdLst/>
              <a:ahLst/>
              <a:cxnLst/>
              <a:rect l="l" t="t" r="r" b="b"/>
              <a:pathLst>
                <a:path w="8059" h="13897" extrusionOk="0">
                  <a:moveTo>
                    <a:pt x="2983" y="2454"/>
                  </a:moveTo>
                  <a:lnTo>
                    <a:pt x="4928" y="2454"/>
                  </a:lnTo>
                  <a:lnTo>
                    <a:pt x="4928" y="1"/>
                  </a:lnTo>
                  <a:lnTo>
                    <a:pt x="2983" y="1"/>
                  </a:lnTo>
                  <a:close/>
                  <a:moveTo>
                    <a:pt x="3956" y="12352"/>
                  </a:moveTo>
                  <a:cubicBezTo>
                    <a:pt x="4675" y="13177"/>
                    <a:pt x="5521" y="13833"/>
                    <a:pt x="6684" y="13833"/>
                  </a:cubicBezTo>
                  <a:cubicBezTo>
                    <a:pt x="8059" y="13896"/>
                    <a:pt x="8059" y="11802"/>
                    <a:pt x="6684" y="11866"/>
                  </a:cubicBezTo>
                  <a:cubicBezTo>
                    <a:pt x="5626" y="11866"/>
                    <a:pt x="4950" y="10851"/>
                    <a:pt x="4950" y="9793"/>
                  </a:cubicBezTo>
                  <a:lnTo>
                    <a:pt x="2983" y="9793"/>
                  </a:lnTo>
                  <a:cubicBezTo>
                    <a:pt x="2983" y="10851"/>
                    <a:pt x="2306" y="11866"/>
                    <a:pt x="1227" y="11866"/>
                  </a:cubicBezTo>
                  <a:cubicBezTo>
                    <a:pt x="1" y="11929"/>
                    <a:pt x="1" y="13769"/>
                    <a:pt x="1227" y="13833"/>
                  </a:cubicBezTo>
                  <a:cubicBezTo>
                    <a:pt x="2390" y="13833"/>
                    <a:pt x="3236" y="13177"/>
                    <a:pt x="3956" y="12352"/>
                  </a:cubicBezTo>
                  <a:close/>
                  <a:moveTo>
                    <a:pt x="2983" y="7340"/>
                  </a:moveTo>
                  <a:lnTo>
                    <a:pt x="4928" y="7340"/>
                  </a:lnTo>
                  <a:lnTo>
                    <a:pt x="4928" y="4908"/>
                  </a:lnTo>
                  <a:lnTo>
                    <a:pt x="2983" y="4908"/>
                  </a:lnTo>
                  <a:close/>
                  <a:moveTo>
                    <a:pt x="2983" y="734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9"/>
            <p:cNvSpPr/>
            <p:nvPr/>
          </p:nvSpPr>
          <p:spPr>
            <a:xfrm>
              <a:off x="4641057" y="1620726"/>
              <a:ext cx="301087" cy="322772"/>
            </a:xfrm>
            <a:custGeom>
              <a:avLst/>
              <a:gdLst/>
              <a:ahLst/>
              <a:cxnLst/>
              <a:rect l="l" t="t" r="r" b="b"/>
              <a:pathLst>
                <a:path w="19966" h="21404" extrusionOk="0">
                  <a:moveTo>
                    <a:pt x="529" y="17851"/>
                  </a:moveTo>
                  <a:cubicBezTo>
                    <a:pt x="698" y="21214"/>
                    <a:pt x="1671" y="21404"/>
                    <a:pt x="3046" y="21023"/>
                  </a:cubicBezTo>
                  <a:cubicBezTo>
                    <a:pt x="2475" y="20706"/>
                    <a:pt x="2094" y="19818"/>
                    <a:pt x="1988" y="17851"/>
                  </a:cubicBezTo>
                  <a:cubicBezTo>
                    <a:pt x="1481" y="7615"/>
                    <a:pt x="5541" y="2983"/>
                    <a:pt x="9137" y="931"/>
                  </a:cubicBezTo>
                  <a:lnTo>
                    <a:pt x="9264" y="847"/>
                  </a:lnTo>
                  <a:cubicBezTo>
                    <a:pt x="8925" y="530"/>
                    <a:pt x="8418" y="487"/>
                    <a:pt x="7678" y="931"/>
                  </a:cubicBezTo>
                  <a:cubicBezTo>
                    <a:pt x="4082" y="2983"/>
                    <a:pt x="0" y="7615"/>
                    <a:pt x="529" y="17851"/>
                  </a:cubicBezTo>
                  <a:close/>
                  <a:moveTo>
                    <a:pt x="15778" y="10174"/>
                  </a:moveTo>
                  <a:cubicBezTo>
                    <a:pt x="16687" y="15757"/>
                    <a:pt x="15122" y="20664"/>
                    <a:pt x="19479" y="20262"/>
                  </a:cubicBezTo>
                  <a:cubicBezTo>
                    <a:pt x="19648" y="20241"/>
                    <a:pt x="19796" y="20241"/>
                    <a:pt x="19965" y="20241"/>
                  </a:cubicBezTo>
                  <a:cubicBezTo>
                    <a:pt x="18125" y="19987"/>
                    <a:pt x="17850" y="18274"/>
                    <a:pt x="17681" y="15863"/>
                  </a:cubicBezTo>
                  <a:cubicBezTo>
                    <a:pt x="17449" y="12352"/>
                    <a:pt x="17470" y="4188"/>
                    <a:pt x="17597" y="3110"/>
                  </a:cubicBezTo>
                  <a:cubicBezTo>
                    <a:pt x="17702" y="2179"/>
                    <a:pt x="17872" y="1291"/>
                    <a:pt x="18337" y="868"/>
                  </a:cubicBezTo>
                  <a:cubicBezTo>
                    <a:pt x="16708" y="1"/>
                    <a:pt x="16307" y="1502"/>
                    <a:pt x="16137" y="3110"/>
                  </a:cubicBezTo>
                  <a:cubicBezTo>
                    <a:pt x="15926" y="4865"/>
                    <a:pt x="15947" y="7276"/>
                    <a:pt x="15799" y="8228"/>
                  </a:cubicBezTo>
                  <a:cubicBezTo>
                    <a:pt x="17174" y="8143"/>
                    <a:pt x="17174" y="10258"/>
                    <a:pt x="15799" y="10174"/>
                  </a:cubicBezTo>
                  <a:close/>
                  <a:moveTo>
                    <a:pt x="15778" y="1017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9"/>
            <p:cNvSpPr/>
            <p:nvPr/>
          </p:nvSpPr>
          <p:spPr>
            <a:xfrm>
              <a:off x="4778195" y="1743206"/>
              <a:ext cx="121530" cy="31909"/>
            </a:xfrm>
            <a:custGeom>
              <a:avLst/>
              <a:gdLst/>
              <a:ahLst/>
              <a:cxnLst/>
              <a:rect l="l" t="t" r="r" b="b"/>
              <a:pathLst>
                <a:path w="8059" h="2116" extrusionOk="0">
                  <a:moveTo>
                    <a:pt x="6155" y="0"/>
                  </a:moveTo>
                  <a:cubicBezTo>
                    <a:pt x="6324" y="42"/>
                    <a:pt x="6493" y="85"/>
                    <a:pt x="6684" y="85"/>
                  </a:cubicBezTo>
                  <a:cubicBezTo>
                    <a:pt x="8059" y="21"/>
                    <a:pt x="8059" y="2115"/>
                    <a:pt x="6684" y="2030"/>
                  </a:cubicBezTo>
                  <a:cubicBezTo>
                    <a:pt x="6303" y="2030"/>
                    <a:pt x="5901" y="1967"/>
                    <a:pt x="5542" y="1819"/>
                  </a:cubicBezTo>
                  <a:cubicBezTo>
                    <a:pt x="6049" y="1692"/>
                    <a:pt x="6430" y="1248"/>
                    <a:pt x="6472" y="719"/>
                  </a:cubicBezTo>
                  <a:cubicBezTo>
                    <a:pt x="6472" y="444"/>
                    <a:pt x="6367" y="169"/>
                    <a:pt x="6155" y="0"/>
                  </a:cubicBezTo>
                  <a:close/>
                  <a:moveTo>
                    <a:pt x="1777" y="0"/>
                  </a:moveTo>
                  <a:cubicBezTo>
                    <a:pt x="1608" y="42"/>
                    <a:pt x="1418" y="85"/>
                    <a:pt x="1248" y="85"/>
                  </a:cubicBezTo>
                  <a:cubicBezTo>
                    <a:pt x="1" y="148"/>
                    <a:pt x="1" y="1967"/>
                    <a:pt x="1248" y="2030"/>
                  </a:cubicBezTo>
                  <a:cubicBezTo>
                    <a:pt x="1629" y="2030"/>
                    <a:pt x="2031" y="1967"/>
                    <a:pt x="2390" y="1819"/>
                  </a:cubicBezTo>
                  <a:cubicBezTo>
                    <a:pt x="1862" y="1692"/>
                    <a:pt x="1502" y="1248"/>
                    <a:pt x="1460" y="719"/>
                  </a:cubicBezTo>
                  <a:cubicBezTo>
                    <a:pt x="1460" y="444"/>
                    <a:pt x="1566" y="169"/>
                    <a:pt x="1777" y="0"/>
                  </a:cubicBezTo>
                  <a:close/>
                  <a:moveTo>
                    <a:pt x="1777" y="0"/>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9"/>
            <p:cNvSpPr/>
            <p:nvPr/>
          </p:nvSpPr>
          <p:spPr>
            <a:xfrm>
              <a:off x="4921078" y="1453293"/>
              <a:ext cx="100795" cy="176376"/>
            </a:xfrm>
            <a:custGeom>
              <a:avLst/>
              <a:gdLst/>
              <a:ahLst/>
              <a:cxnLst/>
              <a:rect l="l" t="t" r="r" b="b"/>
              <a:pathLst>
                <a:path w="6684" h="11696" extrusionOk="0">
                  <a:moveTo>
                    <a:pt x="2961" y="10173"/>
                  </a:moveTo>
                  <a:lnTo>
                    <a:pt x="2961" y="11696"/>
                  </a:lnTo>
                  <a:lnTo>
                    <a:pt x="4442" y="11696"/>
                  </a:lnTo>
                  <a:lnTo>
                    <a:pt x="4442" y="9708"/>
                  </a:lnTo>
                  <a:cubicBezTo>
                    <a:pt x="1883" y="6493"/>
                    <a:pt x="2983" y="1756"/>
                    <a:pt x="6684" y="0"/>
                  </a:cubicBezTo>
                  <a:cubicBezTo>
                    <a:pt x="2031" y="931"/>
                    <a:pt x="1" y="6451"/>
                    <a:pt x="2961" y="10173"/>
                  </a:cubicBezTo>
                  <a:close/>
                  <a:moveTo>
                    <a:pt x="2961" y="10173"/>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9"/>
            <p:cNvSpPr/>
            <p:nvPr/>
          </p:nvSpPr>
          <p:spPr>
            <a:xfrm>
              <a:off x="4915649" y="1666343"/>
              <a:ext cx="37021" cy="44019"/>
            </a:xfrm>
            <a:custGeom>
              <a:avLst/>
              <a:gdLst/>
              <a:ahLst/>
              <a:cxnLst/>
              <a:rect l="l" t="t" r="r" b="b"/>
              <a:pathLst>
                <a:path w="2455" h="2919" extrusionOk="0">
                  <a:moveTo>
                    <a:pt x="1" y="0"/>
                  </a:moveTo>
                  <a:lnTo>
                    <a:pt x="1" y="973"/>
                  </a:lnTo>
                  <a:lnTo>
                    <a:pt x="995" y="973"/>
                  </a:lnTo>
                  <a:lnTo>
                    <a:pt x="995" y="0"/>
                  </a:lnTo>
                  <a:close/>
                  <a:moveTo>
                    <a:pt x="1481" y="1946"/>
                  </a:moveTo>
                  <a:lnTo>
                    <a:pt x="1481" y="2919"/>
                  </a:lnTo>
                  <a:lnTo>
                    <a:pt x="2454" y="2919"/>
                  </a:lnTo>
                  <a:lnTo>
                    <a:pt x="2454" y="194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9"/>
            <p:cNvSpPr/>
            <p:nvPr/>
          </p:nvSpPr>
          <p:spPr>
            <a:xfrm>
              <a:off x="4633396" y="1558219"/>
              <a:ext cx="408894" cy="389154"/>
            </a:xfrm>
            <a:custGeom>
              <a:avLst/>
              <a:gdLst/>
              <a:ahLst/>
              <a:cxnLst/>
              <a:rect l="l" t="t" r="r" b="b"/>
              <a:pathLst>
                <a:path w="27115" h="25806" extrusionOk="0">
                  <a:moveTo>
                    <a:pt x="14065" y="973"/>
                  </a:moveTo>
                  <a:lnTo>
                    <a:pt x="14065" y="2454"/>
                  </a:lnTo>
                  <a:lnTo>
                    <a:pt x="13071" y="2454"/>
                  </a:lnTo>
                  <a:lnTo>
                    <a:pt x="13071" y="973"/>
                  </a:lnTo>
                  <a:close/>
                  <a:moveTo>
                    <a:pt x="14065" y="3427"/>
                  </a:moveTo>
                  <a:lnTo>
                    <a:pt x="14065" y="4886"/>
                  </a:lnTo>
                  <a:lnTo>
                    <a:pt x="13071" y="4886"/>
                  </a:lnTo>
                  <a:lnTo>
                    <a:pt x="13071" y="3427"/>
                  </a:lnTo>
                  <a:close/>
                  <a:moveTo>
                    <a:pt x="14065" y="5859"/>
                  </a:moveTo>
                  <a:lnTo>
                    <a:pt x="14065" y="7339"/>
                  </a:lnTo>
                  <a:lnTo>
                    <a:pt x="13071" y="7339"/>
                  </a:lnTo>
                  <a:lnTo>
                    <a:pt x="13071" y="5859"/>
                  </a:lnTo>
                  <a:close/>
                  <a:moveTo>
                    <a:pt x="14065" y="8312"/>
                  </a:moveTo>
                  <a:lnTo>
                    <a:pt x="14065" y="9772"/>
                  </a:lnTo>
                  <a:lnTo>
                    <a:pt x="13071" y="9772"/>
                  </a:lnTo>
                  <a:lnTo>
                    <a:pt x="13071" y="8312"/>
                  </a:lnTo>
                  <a:close/>
                  <a:moveTo>
                    <a:pt x="18993" y="13557"/>
                  </a:moveTo>
                  <a:lnTo>
                    <a:pt x="18993" y="13557"/>
                  </a:lnTo>
                  <a:lnTo>
                    <a:pt x="18993" y="13557"/>
                  </a:lnTo>
                  <a:close/>
                  <a:moveTo>
                    <a:pt x="14107" y="10766"/>
                  </a:moveTo>
                  <a:cubicBezTo>
                    <a:pt x="14298" y="11844"/>
                    <a:pt x="15080" y="12838"/>
                    <a:pt x="16307" y="12838"/>
                  </a:cubicBezTo>
                  <a:cubicBezTo>
                    <a:pt x="16320" y="12837"/>
                    <a:pt x="16334" y="12837"/>
                    <a:pt x="16346" y="12837"/>
                  </a:cubicBezTo>
                  <a:cubicBezTo>
                    <a:pt x="16992" y="12837"/>
                    <a:pt x="16992" y="13833"/>
                    <a:pt x="16346" y="13833"/>
                  </a:cubicBezTo>
                  <a:cubicBezTo>
                    <a:pt x="16334" y="13833"/>
                    <a:pt x="16320" y="13833"/>
                    <a:pt x="16307" y="13832"/>
                  </a:cubicBezTo>
                  <a:cubicBezTo>
                    <a:pt x="15461" y="13832"/>
                    <a:pt x="14742" y="13430"/>
                    <a:pt x="13938" y="12521"/>
                  </a:cubicBezTo>
                  <a:lnTo>
                    <a:pt x="13558" y="12098"/>
                  </a:lnTo>
                  <a:lnTo>
                    <a:pt x="13219" y="12521"/>
                  </a:lnTo>
                  <a:cubicBezTo>
                    <a:pt x="12415" y="13430"/>
                    <a:pt x="11696" y="13832"/>
                    <a:pt x="10850" y="13832"/>
                  </a:cubicBezTo>
                  <a:cubicBezTo>
                    <a:pt x="10837" y="13833"/>
                    <a:pt x="10824" y="13833"/>
                    <a:pt x="10811" y="13833"/>
                  </a:cubicBezTo>
                  <a:cubicBezTo>
                    <a:pt x="10166" y="13833"/>
                    <a:pt x="10166" y="12837"/>
                    <a:pt x="10811" y="12837"/>
                  </a:cubicBezTo>
                  <a:cubicBezTo>
                    <a:pt x="10824" y="12837"/>
                    <a:pt x="10837" y="12837"/>
                    <a:pt x="10850" y="12838"/>
                  </a:cubicBezTo>
                  <a:cubicBezTo>
                    <a:pt x="12056" y="12838"/>
                    <a:pt x="12860" y="11844"/>
                    <a:pt x="13050" y="10766"/>
                  </a:cubicBezTo>
                  <a:close/>
                  <a:moveTo>
                    <a:pt x="9132" y="5243"/>
                  </a:moveTo>
                  <a:cubicBezTo>
                    <a:pt x="9204" y="5243"/>
                    <a:pt x="9270" y="5257"/>
                    <a:pt x="9328" y="5288"/>
                  </a:cubicBezTo>
                  <a:cubicBezTo>
                    <a:pt x="9455" y="5330"/>
                    <a:pt x="9814" y="5520"/>
                    <a:pt x="10026" y="7318"/>
                  </a:cubicBezTo>
                  <a:cubicBezTo>
                    <a:pt x="10110" y="8185"/>
                    <a:pt x="10152" y="9243"/>
                    <a:pt x="10195" y="10173"/>
                  </a:cubicBezTo>
                  <a:cubicBezTo>
                    <a:pt x="10216" y="10702"/>
                    <a:pt x="10237" y="11189"/>
                    <a:pt x="10279" y="11590"/>
                  </a:cubicBezTo>
                  <a:cubicBezTo>
                    <a:pt x="9547" y="11333"/>
                    <a:pt x="8805" y="11205"/>
                    <a:pt x="8053" y="11205"/>
                  </a:cubicBezTo>
                  <a:cubicBezTo>
                    <a:pt x="7134" y="11205"/>
                    <a:pt x="6200" y="11397"/>
                    <a:pt x="5246" y="11781"/>
                  </a:cubicBezTo>
                  <a:lnTo>
                    <a:pt x="5605" y="12690"/>
                  </a:lnTo>
                  <a:cubicBezTo>
                    <a:pt x="6261" y="12436"/>
                    <a:pt x="6917" y="12267"/>
                    <a:pt x="7615" y="12204"/>
                  </a:cubicBezTo>
                  <a:lnTo>
                    <a:pt x="7615" y="12204"/>
                  </a:lnTo>
                  <a:lnTo>
                    <a:pt x="7213" y="13155"/>
                  </a:lnTo>
                  <a:lnTo>
                    <a:pt x="8122" y="13536"/>
                  </a:lnTo>
                  <a:lnTo>
                    <a:pt x="8672" y="12225"/>
                  </a:lnTo>
                  <a:cubicBezTo>
                    <a:pt x="9010" y="12267"/>
                    <a:pt x="9349" y="12331"/>
                    <a:pt x="9687" y="12436"/>
                  </a:cubicBezTo>
                  <a:cubicBezTo>
                    <a:pt x="9243" y="13007"/>
                    <a:pt x="9264" y="13811"/>
                    <a:pt x="9772" y="14340"/>
                  </a:cubicBezTo>
                  <a:cubicBezTo>
                    <a:pt x="9158" y="14720"/>
                    <a:pt x="8609" y="15165"/>
                    <a:pt x="8101" y="15651"/>
                  </a:cubicBezTo>
                  <a:lnTo>
                    <a:pt x="6346" y="15799"/>
                  </a:lnTo>
                  <a:lnTo>
                    <a:pt x="6409" y="14551"/>
                  </a:lnTo>
                  <a:lnTo>
                    <a:pt x="5436" y="14509"/>
                  </a:lnTo>
                  <a:lnTo>
                    <a:pt x="5352" y="15863"/>
                  </a:lnTo>
                  <a:lnTo>
                    <a:pt x="3977" y="15968"/>
                  </a:lnTo>
                  <a:lnTo>
                    <a:pt x="4061" y="16941"/>
                  </a:lnTo>
                  <a:lnTo>
                    <a:pt x="7170" y="16709"/>
                  </a:lnTo>
                  <a:lnTo>
                    <a:pt x="7170" y="16709"/>
                  </a:lnTo>
                  <a:cubicBezTo>
                    <a:pt x="6472" y="17618"/>
                    <a:pt x="5880" y="18612"/>
                    <a:pt x="5415" y="19669"/>
                  </a:cubicBezTo>
                  <a:lnTo>
                    <a:pt x="3258" y="20198"/>
                  </a:lnTo>
                  <a:lnTo>
                    <a:pt x="3490" y="21150"/>
                  </a:lnTo>
                  <a:lnTo>
                    <a:pt x="4950" y="20790"/>
                  </a:lnTo>
                  <a:lnTo>
                    <a:pt x="4950" y="20790"/>
                  </a:lnTo>
                  <a:cubicBezTo>
                    <a:pt x="4738" y="21319"/>
                    <a:pt x="4548" y="21869"/>
                    <a:pt x="4379" y="22440"/>
                  </a:cubicBezTo>
                  <a:lnTo>
                    <a:pt x="5309" y="22715"/>
                  </a:lnTo>
                  <a:cubicBezTo>
                    <a:pt x="5500" y="22102"/>
                    <a:pt x="5690" y="21509"/>
                    <a:pt x="5923" y="20938"/>
                  </a:cubicBezTo>
                  <a:lnTo>
                    <a:pt x="7192" y="22250"/>
                  </a:lnTo>
                  <a:lnTo>
                    <a:pt x="7889" y="21573"/>
                  </a:lnTo>
                  <a:lnTo>
                    <a:pt x="6346" y="19987"/>
                  </a:lnTo>
                  <a:cubicBezTo>
                    <a:pt x="7361" y="17787"/>
                    <a:pt x="8672" y="16159"/>
                    <a:pt x="10216" y="15186"/>
                  </a:cubicBezTo>
                  <a:lnTo>
                    <a:pt x="10216" y="15186"/>
                  </a:lnTo>
                  <a:cubicBezTo>
                    <a:pt x="10068" y="16476"/>
                    <a:pt x="10026" y="17681"/>
                    <a:pt x="9983" y="18781"/>
                  </a:cubicBezTo>
                  <a:cubicBezTo>
                    <a:pt x="9899" y="21002"/>
                    <a:pt x="9835" y="22757"/>
                    <a:pt x="8989" y="23497"/>
                  </a:cubicBezTo>
                  <a:lnTo>
                    <a:pt x="8989" y="23519"/>
                  </a:lnTo>
                  <a:cubicBezTo>
                    <a:pt x="8671" y="23801"/>
                    <a:pt x="8206" y="23936"/>
                    <a:pt x="7581" y="23936"/>
                  </a:cubicBezTo>
                  <a:cubicBezTo>
                    <a:pt x="7458" y="23936"/>
                    <a:pt x="7328" y="23931"/>
                    <a:pt x="7192" y="23920"/>
                  </a:cubicBezTo>
                  <a:cubicBezTo>
                    <a:pt x="7053" y="23907"/>
                    <a:pt x="6916" y="23901"/>
                    <a:pt x="6781" y="23901"/>
                  </a:cubicBezTo>
                  <a:cubicBezTo>
                    <a:pt x="5855" y="23901"/>
                    <a:pt x="4984" y="24191"/>
                    <a:pt x="4209" y="24449"/>
                  </a:cubicBezTo>
                  <a:cubicBezTo>
                    <a:pt x="3636" y="24640"/>
                    <a:pt x="3113" y="24821"/>
                    <a:pt x="2713" y="24821"/>
                  </a:cubicBezTo>
                  <a:cubicBezTo>
                    <a:pt x="2538" y="24821"/>
                    <a:pt x="2386" y="24787"/>
                    <a:pt x="2264" y="24703"/>
                  </a:cubicBezTo>
                  <a:cubicBezTo>
                    <a:pt x="1883" y="24449"/>
                    <a:pt x="1587" y="23497"/>
                    <a:pt x="1523" y="21954"/>
                  </a:cubicBezTo>
                  <a:cubicBezTo>
                    <a:pt x="1016" y="11908"/>
                    <a:pt x="4992" y="7466"/>
                    <a:pt x="8418" y="5478"/>
                  </a:cubicBezTo>
                  <a:cubicBezTo>
                    <a:pt x="8641" y="5367"/>
                    <a:pt x="8912" y="5243"/>
                    <a:pt x="9132" y="5243"/>
                  </a:cubicBezTo>
                  <a:close/>
                  <a:moveTo>
                    <a:pt x="12098" y="0"/>
                  </a:moveTo>
                  <a:lnTo>
                    <a:pt x="12098" y="10279"/>
                  </a:lnTo>
                  <a:cubicBezTo>
                    <a:pt x="12098" y="10892"/>
                    <a:pt x="11802" y="11548"/>
                    <a:pt x="11273" y="11781"/>
                  </a:cubicBezTo>
                  <a:cubicBezTo>
                    <a:pt x="11231" y="11337"/>
                    <a:pt x="11210" y="10744"/>
                    <a:pt x="11168" y="10131"/>
                  </a:cubicBezTo>
                  <a:cubicBezTo>
                    <a:pt x="11146" y="9179"/>
                    <a:pt x="11083" y="8101"/>
                    <a:pt x="10977" y="7212"/>
                  </a:cubicBezTo>
                  <a:cubicBezTo>
                    <a:pt x="10766" y="5161"/>
                    <a:pt x="10237" y="4653"/>
                    <a:pt x="9772" y="4421"/>
                  </a:cubicBezTo>
                  <a:cubicBezTo>
                    <a:pt x="9588" y="4321"/>
                    <a:pt x="9375" y="4270"/>
                    <a:pt x="9139" y="4270"/>
                  </a:cubicBezTo>
                  <a:cubicBezTo>
                    <a:pt x="8779" y="4270"/>
                    <a:pt x="8367" y="4389"/>
                    <a:pt x="7932" y="4632"/>
                  </a:cubicBezTo>
                  <a:cubicBezTo>
                    <a:pt x="4252" y="6747"/>
                    <a:pt x="1" y="11463"/>
                    <a:pt x="529" y="22017"/>
                  </a:cubicBezTo>
                  <a:cubicBezTo>
                    <a:pt x="614" y="23942"/>
                    <a:pt x="974" y="25020"/>
                    <a:pt x="1693" y="25507"/>
                  </a:cubicBezTo>
                  <a:cubicBezTo>
                    <a:pt x="1989" y="25718"/>
                    <a:pt x="2327" y="25803"/>
                    <a:pt x="2687" y="25803"/>
                  </a:cubicBezTo>
                  <a:cubicBezTo>
                    <a:pt x="3300" y="25760"/>
                    <a:pt x="3913" y="25612"/>
                    <a:pt x="4506" y="25380"/>
                  </a:cubicBezTo>
                  <a:cubicBezTo>
                    <a:pt x="5233" y="25137"/>
                    <a:pt x="5993" y="24879"/>
                    <a:pt x="6771" y="24879"/>
                  </a:cubicBezTo>
                  <a:cubicBezTo>
                    <a:pt x="6876" y="24879"/>
                    <a:pt x="6980" y="24883"/>
                    <a:pt x="7086" y="24893"/>
                  </a:cubicBezTo>
                  <a:cubicBezTo>
                    <a:pt x="7252" y="24906"/>
                    <a:pt x="7412" y="24913"/>
                    <a:pt x="7566" y="24913"/>
                  </a:cubicBezTo>
                  <a:cubicBezTo>
                    <a:pt x="8430" y="24913"/>
                    <a:pt x="9103" y="24708"/>
                    <a:pt x="9624" y="24259"/>
                  </a:cubicBezTo>
                  <a:cubicBezTo>
                    <a:pt x="10766" y="23244"/>
                    <a:pt x="10850" y="21298"/>
                    <a:pt x="10935" y="18845"/>
                  </a:cubicBezTo>
                  <a:cubicBezTo>
                    <a:pt x="10977" y="17491"/>
                    <a:pt x="11083" y="16116"/>
                    <a:pt x="11252" y="14784"/>
                  </a:cubicBezTo>
                  <a:cubicBezTo>
                    <a:pt x="12119" y="14636"/>
                    <a:pt x="12944" y="14213"/>
                    <a:pt x="13558" y="13557"/>
                  </a:cubicBezTo>
                  <a:cubicBezTo>
                    <a:pt x="14171" y="14213"/>
                    <a:pt x="14975" y="14636"/>
                    <a:pt x="15863" y="14784"/>
                  </a:cubicBezTo>
                  <a:cubicBezTo>
                    <a:pt x="16032" y="16116"/>
                    <a:pt x="16138" y="17491"/>
                    <a:pt x="16159" y="18845"/>
                  </a:cubicBezTo>
                  <a:cubicBezTo>
                    <a:pt x="16159" y="19204"/>
                    <a:pt x="16180" y="19543"/>
                    <a:pt x="16201" y="19881"/>
                  </a:cubicBezTo>
                  <a:lnTo>
                    <a:pt x="17174" y="19839"/>
                  </a:lnTo>
                  <a:cubicBezTo>
                    <a:pt x="17174" y="19500"/>
                    <a:pt x="17153" y="19162"/>
                    <a:pt x="17132" y="18802"/>
                  </a:cubicBezTo>
                  <a:cubicBezTo>
                    <a:pt x="17089" y="17703"/>
                    <a:pt x="17047" y="16476"/>
                    <a:pt x="16899" y="15207"/>
                  </a:cubicBezTo>
                  <a:lnTo>
                    <a:pt x="16899" y="15207"/>
                  </a:lnTo>
                  <a:cubicBezTo>
                    <a:pt x="18443" y="16180"/>
                    <a:pt x="19754" y="17808"/>
                    <a:pt x="20769" y="19987"/>
                  </a:cubicBezTo>
                  <a:lnTo>
                    <a:pt x="19226" y="21573"/>
                  </a:lnTo>
                  <a:lnTo>
                    <a:pt x="19923" y="22271"/>
                  </a:lnTo>
                  <a:lnTo>
                    <a:pt x="21192" y="20960"/>
                  </a:lnTo>
                  <a:cubicBezTo>
                    <a:pt x="21425" y="21509"/>
                    <a:pt x="21615" y="22123"/>
                    <a:pt x="21806" y="22736"/>
                  </a:cubicBezTo>
                  <a:lnTo>
                    <a:pt x="22758" y="22461"/>
                  </a:lnTo>
                  <a:cubicBezTo>
                    <a:pt x="22567" y="21890"/>
                    <a:pt x="22377" y="21319"/>
                    <a:pt x="22186" y="20790"/>
                  </a:cubicBezTo>
                  <a:lnTo>
                    <a:pt x="22186" y="20790"/>
                  </a:lnTo>
                  <a:lnTo>
                    <a:pt x="23625" y="21171"/>
                  </a:lnTo>
                  <a:lnTo>
                    <a:pt x="23857" y="20219"/>
                  </a:lnTo>
                  <a:lnTo>
                    <a:pt x="21700" y="19691"/>
                  </a:lnTo>
                  <a:cubicBezTo>
                    <a:pt x="21235" y="18633"/>
                    <a:pt x="20643" y="17639"/>
                    <a:pt x="19945" y="16730"/>
                  </a:cubicBezTo>
                  <a:lnTo>
                    <a:pt x="19945" y="16730"/>
                  </a:lnTo>
                  <a:lnTo>
                    <a:pt x="23054" y="16962"/>
                  </a:lnTo>
                  <a:lnTo>
                    <a:pt x="23138" y="15989"/>
                  </a:lnTo>
                  <a:lnTo>
                    <a:pt x="21763" y="15884"/>
                  </a:lnTo>
                  <a:lnTo>
                    <a:pt x="21679" y="14509"/>
                  </a:lnTo>
                  <a:lnTo>
                    <a:pt x="20706" y="14572"/>
                  </a:lnTo>
                  <a:lnTo>
                    <a:pt x="20791" y="15799"/>
                  </a:lnTo>
                  <a:lnTo>
                    <a:pt x="19014" y="15672"/>
                  </a:lnTo>
                  <a:cubicBezTo>
                    <a:pt x="18528" y="15165"/>
                    <a:pt x="17957" y="14720"/>
                    <a:pt x="17343" y="14361"/>
                  </a:cubicBezTo>
                  <a:cubicBezTo>
                    <a:pt x="17851" y="13832"/>
                    <a:pt x="17872" y="13007"/>
                    <a:pt x="17428" y="12457"/>
                  </a:cubicBezTo>
                  <a:cubicBezTo>
                    <a:pt x="17766" y="12352"/>
                    <a:pt x="18105" y="12267"/>
                    <a:pt x="18443" y="12225"/>
                  </a:cubicBezTo>
                  <a:lnTo>
                    <a:pt x="18993" y="13557"/>
                  </a:lnTo>
                  <a:lnTo>
                    <a:pt x="19902" y="13177"/>
                  </a:lnTo>
                  <a:lnTo>
                    <a:pt x="19501" y="12225"/>
                  </a:lnTo>
                  <a:lnTo>
                    <a:pt x="19501" y="12225"/>
                  </a:lnTo>
                  <a:cubicBezTo>
                    <a:pt x="20198" y="12288"/>
                    <a:pt x="20875" y="12436"/>
                    <a:pt x="21510" y="12711"/>
                  </a:cubicBezTo>
                  <a:lnTo>
                    <a:pt x="21869" y="11802"/>
                  </a:lnTo>
                  <a:cubicBezTo>
                    <a:pt x="20915" y="11418"/>
                    <a:pt x="19981" y="11226"/>
                    <a:pt x="19065" y="11226"/>
                  </a:cubicBezTo>
                  <a:cubicBezTo>
                    <a:pt x="18316" y="11226"/>
                    <a:pt x="17580" y="11355"/>
                    <a:pt x="16857" y="11612"/>
                  </a:cubicBezTo>
                  <a:cubicBezTo>
                    <a:pt x="16878" y="11189"/>
                    <a:pt x="16899" y="10723"/>
                    <a:pt x="16920" y="10195"/>
                  </a:cubicBezTo>
                  <a:cubicBezTo>
                    <a:pt x="16963" y="9264"/>
                    <a:pt x="17005" y="8185"/>
                    <a:pt x="17089" y="7318"/>
                  </a:cubicBezTo>
                  <a:cubicBezTo>
                    <a:pt x="17153" y="6874"/>
                    <a:pt x="17301" y="5542"/>
                    <a:pt x="17787" y="5288"/>
                  </a:cubicBezTo>
                  <a:cubicBezTo>
                    <a:pt x="17842" y="5263"/>
                    <a:pt x="17905" y="5252"/>
                    <a:pt x="17974" y="5252"/>
                  </a:cubicBezTo>
                  <a:cubicBezTo>
                    <a:pt x="18201" y="5252"/>
                    <a:pt x="18486" y="5370"/>
                    <a:pt x="18697" y="5499"/>
                  </a:cubicBezTo>
                  <a:cubicBezTo>
                    <a:pt x="24894" y="9074"/>
                    <a:pt x="25866" y="16434"/>
                    <a:pt x="25592" y="21975"/>
                  </a:cubicBezTo>
                  <a:cubicBezTo>
                    <a:pt x="25528" y="23519"/>
                    <a:pt x="25274" y="24428"/>
                    <a:pt x="24851" y="24724"/>
                  </a:cubicBezTo>
                  <a:cubicBezTo>
                    <a:pt x="24724" y="24807"/>
                    <a:pt x="24571" y="24842"/>
                    <a:pt x="24397" y="24842"/>
                  </a:cubicBezTo>
                  <a:cubicBezTo>
                    <a:pt x="23995" y="24842"/>
                    <a:pt x="23481" y="24656"/>
                    <a:pt x="22906" y="24449"/>
                  </a:cubicBezTo>
                  <a:cubicBezTo>
                    <a:pt x="22131" y="24191"/>
                    <a:pt x="21276" y="23901"/>
                    <a:pt x="20341" y="23901"/>
                  </a:cubicBezTo>
                  <a:cubicBezTo>
                    <a:pt x="20203" y="23901"/>
                    <a:pt x="20064" y="23907"/>
                    <a:pt x="19923" y="23920"/>
                  </a:cubicBezTo>
                  <a:cubicBezTo>
                    <a:pt x="19763" y="23937"/>
                    <a:pt x="19611" y="23946"/>
                    <a:pt x="19469" y="23946"/>
                  </a:cubicBezTo>
                  <a:cubicBezTo>
                    <a:pt x="18898" y="23946"/>
                    <a:pt x="18468" y="23811"/>
                    <a:pt x="18147" y="23540"/>
                  </a:cubicBezTo>
                  <a:cubicBezTo>
                    <a:pt x="17639" y="23117"/>
                    <a:pt x="17364" y="22313"/>
                    <a:pt x="17238" y="20833"/>
                  </a:cubicBezTo>
                  <a:lnTo>
                    <a:pt x="16265" y="20917"/>
                  </a:lnTo>
                  <a:cubicBezTo>
                    <a:pt x="16455" y="23138"/>
                    <a:pt x="17005" y="23878"/>
                    <a:pt x="17512" y="24301"/>
                  </a:cubicBezTo>
                  <a:cubicBezTo>
                    <a:pt x="18017" y="24719"/>
                    <a:pt x="18650" y="24922"/>
                    <a:pt x="19459" y="24922"/>
                  </a:cubicBezTo>
                  <a:cubicBezTo>
                    <a:pt x="19634" y="24922"/>
                    <a:pt x="19817" y="24912"/>
                    <a:pt x="20008" y="24893"/>
                  </a:cubicBezTo>
                  <a:cubicBezTo>
                    <a:pt x="20095" y="24887"/>
                    <a:pt x="20182" y="24884"/>
                    <a:pt x="20269" y="24884"/>
                  </a:cubicBezTo>
                  <a:cubicBezTo>
                    <a:pt x="21066" y="24884"/>
                    <a:pt x="21845" y="25134"/>
                    <a:pt x="22588" y="25401"/>
                  </a:cubicBezTo>
                  <a:cubicBezTo>
                    <a:pt x="23181" y="25634"/>
                    <a:pt x="23794" y="25760"/>
                    <a:pt x="24407" y="25803"/>
                  </a:cubicBezTo>
                  <a:cubicBezTo>
                    <a:pt x="24438" y="25805"/>
                    <a:pt x="24468" y="25805"/>
                    <a:pt x="24498" y="25805"/>
                  </a:cubicBezTo>
                  <a:cubicBezTo>
                    <a:pt x="24824" y="25805"/>
                    <a:pt x="25130" y="25702"/>
                    <a:pt x="25401" y="25528"/>
                  </a:cubicBezTo>
                  <a:cubicBezTo>
                    <a:pt x="26120" y="25041"/>
                    <a:pt x="26480" y="23963"/>
                    <a:pt x="26586" y="22017"/>
                  </a:cubicBezTo>
                  <a:cubicBezTo>
                    <a:pt x="27114" y="11485"/>
                    <a:pt x="22842" y="6768"/>
                    <a:pt x="19183" y="4653"/>
                  </a:cubicBezTo>
                  <a:lnTo>
                    <a:pt x="19204" y="4632"/>
                  </a:lnTo>
                  <a:cubicBezTo>
                    <a:pt x="18767" y="4388"/>
                    <a:pt x="18368" y="4261"/>
                    <a:pt x="18004" y="4261"/>
                  </a:cubicBezTo>
                  <a:cubicBezTo>
                    <a:pt x="17770" y="4261"/>
                    <a:pt x="17550" y="4313"/>
                    <a:pt x="17343" y="4421"/>
                  </a:cubicBezTo>
                  <a:cubicBezTo>
                    <a:pt x="16815" y="4675"/>
                    <a:pt x="16349" y="5161"/>
                    <a:pt x="16138" y="7212"/>
                  </a:cubicBezTo>
                  <a:cubicBezTo>
                    <a:pt x="16032" y="8101"/>
                    <a:pt x="15990" y="9179"/>
                    <a:pt x="15947" y="10131"/>
                  </a:cubicBezTo>
                  <a:cubicBezTo>
                    <a:pt x="15905" y="10744"/>
                    <a:pt x="15884" y="11337"/>
                    <a:pt x="15863" y="11781"/>
                  </a:cubicBezTo>
                  <a:cubicBezTo>
                    <a:pt x="15334" y="11548"/>
                    <a:pt x="15017" y="10892"/>
                    <a:pt x="15017" y="10279"/>
                  </a:cubicBezTo>
                  <a:lnTo>
                    <a:pt x="150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9"/>
            <p:cNvSpPr/>
            <p:nvPr/>
          </p:nvSpPr>
          <p:spPr>
            <a:xfrm>
              <a:off x="4930970" y="1432874"/>
              <a:ext cx="227090" cy="237631"/>
            </a:xfrm>
            <a:custGeom>
              <a:avLst/>
              <a:gdLst/>
              <a:ahLst/>
              <a:cxnLst/>
              <a:rect l="l" t="t" r="r" b="b"/>
              <a:pathLst>
                <a:path w="15059" h="15758" extrusionOk="0">
                  <a:moveTo>
                    <a:pt x="7297" y="741"/>
                  </a:moveTo>
                  <a:cubicBezTo>
                    <a:pt x="5436" y="741"/>
                    <a:pt x="3638" y="1502"/>
                    <a:pt x="2348" y="2856"/>
                  </a:cubicBezTo>
                  <a:lnTo>
                    <a:pt x="3067" y="3533"/>
                  </a:lnTo>
                  <a:cubicBezTo>
                    <a:pt x="6451" y="1"/>
                    <a:pt x="12436" y="1925"/>
                    <a:pt x="13113" y="6790"/>
                  </a:cubicBezTo>
                  <a:cubicBezTo>
                    <a:pt x="13768" y="11654"/>
                    <a:pt x="8545" y="15123"/>
                    <a:pt x="4315" y="12648"/>
                  </a:cubicBezTo>
                  <a:lnTo>
                    <a:pt x="4188" y="12564"/>
                  </a:lnTo>
                  <a:lnTo>
                    <a:pt x="2813" y="12564"/>
                  </a:lnTo>
                  <a:lnTo>
                    <a:pt x="2813" y="11358"/>
                  </a:lnTo>
                  <a:lnTo>
                    <a:pt x="2707" y="11231"/>
                  </a:lnTo>
                  <a:cubicBezTo>
                    <a:pt x="1100" y="9201"/>
                    <a:pt x="994" y="6367"/>
                    <a:pt x="2475" y="4252"/>
                  </a:cubicBezTo>
                  <a:lnTo>
                    <a:pt x="1671" y="3681"/>
                  </a:lnTo>
                  <a:cubicBezTo>
                    <a:pt x="0" y="6113"/>
                    <a:pt x="64" y="9328"/>
                    <a:pt x="1819" y="11696"/>
                  </a:cubicBezTo>
                  <a:lnTo>
                    <a:pt x="1819" y="13558"/>
                  </a:lnTo>
                  <a:lnTo>
                    <a:pt x="3934" y="13558"/>
                  </a:lnTo>
                  <a:cubicBezTo>
                    <a:pt x="7847" y="15757"/>
                    <a:pt x="12796" y="13663"/>
                    <a:pt x="13916" y="9328"/>
                  </a:cubicBezTo>
                  <a:cubicBezTo>
                    <a:pt x="15059" y="4971"/>
                    <a:pt x="11780" y="741"/>
                    <a:pt x="7297" y="741"/>
                  </a:cubicBezTo>
                  <a:close/>
                  <a:moveTo>
                    <a:pt x="7297" y="74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9"/>
            <p:cNvSpPr/>
            <p:nvPr/>
          </p:nvSpPr>
          <p:spPr>
            <a:xfrm>
              <a:off x="4973058" y="1477526"/>
              <a:ext cx="136836" cy="136203"/>
            </a:xfrm>
            <a:custGeom>
              <a:avLst/>
              <a:gdLst/>
              <a:ahLst/>
              <a:cxnLst/>
              <a:rect l="l" t="t" r="r" b="b"/>
              <a:pathLst>
                <a:path w="9074" h="9032" extrusionOk="0">
                  <a:moveTo>
                    <a:pt x="1143" y="7234"/>
                  </a:moveTo>
                  <a:lnTo>
                    <a:pt x="1672" y="7466"/>
                  </a:lnTo>
                  <a:lnTo>
                    <a:pt x="1904" y="7995"/>
                  </a:lnTo>
                  <a:cubicBezTo>
                    <a:pt x="2158" y="8524"/>
                    <a:pt x="2750" y="8820"/>
                    <a:pt x="3321" y="8714"/>
                  </a:cubicBezTo>
                  <a:lnTo>
                    <a:pt x="3871" y="8609"/>
                  </a:lnTo>
                  <a:lnTo>
                    <a:pt x="4379" y="8883"/>
                  </a:lnTo>
                  <a:cubicBezTo>
                    <a:pt x="4569" y="8989"/>
                    <a:pt x="4781" y="9031"/>
                    <a:pt x="4992" y="9031"/>
                  </a:cubicBezTo>
                  <a:cubicBezTo>
                    <a:pt x="5352" y="9031"/>
                    <a:pt x="5711" y="8883"/>
                    <a:pt x="5944" y="8630"/>
                  </a:cubicBezTo>
                  <a:lnTo>
                    <a:pt x="6346" y="8207"/>
                  </a:lnTo>
                  <a:lnTo>
                    <a:pt x="6896" y="8143"/>
                  </a:lnTo>
                  <a:cubicBezTo>
                    <a:pt x="7911" y="7995"/>
                    <a:pt x="8609" y="6472"/>
                    <a:pt x="8841" y="5098"/>
                  </a:cubicBezTo>
                  <a:cubicBezTo>
                    <a:pt x="9074" y="3575"/>
                    <a:pt x="8714" y="2412"/>
                    <a:pt x="7868" y="2010"/>
                  </a:cubicBezTo>
                  <a:lnTo>
                    <a:pt x="7361" y="1777"/>
                  </a:lnTo>
                  <a:lnTo>
                    <a:pt x="7107" y="1249"/>
                  </a:lnTo>
                  <a:cubicBezTo>
                    <a:pt x="6853" y="720"/>
                    <a:pt x="6282" y="424"/>
                    <a:pt x="5690" y="529"/>
                  </a:cubicBezTo>
                  <a:lnTo>
                    <a:pt x="5140" y="635"/>
                  </a:lnTo>
                  <a:lnTo>
                    <a:pt x="4633" y="381"/>
                  </a:lnTo>
                  <a:cubicBezTo>
                    <a:pt x="3956" y="1"/>
                    <a:pt x="2941" y="424"/>
                    <a:pt x="2560" y="635"/>
                  </a:cubicBezTo>
                  <a:cubicBezTo>
                    <a:pt x="1862" y="995"/>
                    <a:pt x="1079" y="1608"/>
                    <a:pt x="995" y="2221"/>
                  </a:cubicBezTo>
                  <a:lnTo>
                    <a:pt x="931" y="2814"/>
                  </a:lnTo>
                  <a:lnTo>
                    <a:pt x="551" y="3152"/>
                  </a:lnTo>
                  <a:cubicBezTo>
                    <a:pt x="149" y="3511"/>
                    <a:pt x="1" y="4061"/>
                    <a:pt x="170" y="4569"/>
                  </a:cubicBezTo>
                  <a:lnTo>
                    <a:pt x="170" y="4590"/>
                  </a:lnTo>
                  <a:lnTo>
                    <a:pt x="508" y="5267"/>
                  </a:lnTo>
                  <a:lnTo>
                    <a:pt x="424" y="5796"/>
                  </a:lnTo>
                  <a:cubicBezTo>
                    <a:pt x="297" y="6388"/>
                    <a:pt x="593" y="6980"/>
                    <a:pt x="1143" y="7234"/>
                  </a:cubicBezTo>
                  <a:close/>
                  <a:moveTo>
                    <a:pt x="1185" y="3871"/>
                  </a:moveTo>
                  <a:lnTo>
                    <a:pt x="1841" y="3258"/>
                  </a:lnTo>
                  <a:lnTo>
                    <a:pt x="1968" y="2348"/>
                  </a:lnTo>
                  <a:cubicBezTo>
                    <a:pt x="1989" y="2200"/>
                    <a:pt x="2433" y="1756"/>
                    <a:pt x="3131" y="1439"/>
                  </a:cubicBezTo>
                  <a:cubicBezTo>
                    <a:pt x="3702" y="1164"/>
                    <a:pt x="4062" y="1164"/>
                    <a:pt x="4188" y="1227"/>
                  </a:cubicBezTo>
                  <a:lnTo>
                    <a:pt x="4971" y="1671"/>
                  </a:lnTo>
                  <a:lnTo>
                    <a:pt x="5880" y="1502"/>
                  </a:lnTo>
                  <a:cubicBezTo>
                    <a:pt x="6028" y="1460"/>
                    <a:pt x="6177" y="1545"/>
                    <a:pt x="6240" y="1671"/>
                  </a:cubicBezTo>
                  <a:lnTo>
                    <a:pt x="6621" y="2496"/>
                  </a:lnTo>
                  <a:lnTo>
                    <a:pt x="7467" y="2898"/>
                  </a:lnTo>
                  <a:cubicBezTo>
                    <a:pt x="7868" y="3089"/>
                    <a:pt x="8038" y="3913"/>
                    <a:pt x="7868" y="4950"/>
                  </a:cubicBezTo>
                  <a:cubicBezTo>
                    <a:pt x="7657" y="6240"/>
                    <a:pt x="7086" y="7128"/>
                    <a:pt x="6769" y="7170"/>
                  </a:cubicBezTo>
                  <a:lnTo>
                    <a:pt x="5880" y="7276"/>
                  </a:lnTo>
                  <a:lnTo>
                    <a:pt x="5246" y="7953"/>
                  </a:lnTo>
                  <a:cubicBezTo>
                    <a:pt x="5140" y="8059"/>
                    <a:pt x="4971" y="8080"/>
                    <a:pt x="4844" y="8016"/>
                  </a:cubicBezTo>
                  <a:lnTo>
                    <a:pt x="4062" y="7572"/>
                  </a:lnTo>
                  <a:lnTo>
                    <a:pt x="3152" y="7741"/>
                  </a:lnTo>
                  <a:cubicBezTo>
                    <a:pt x="3004" y="7763"/>
                    <a:pt x="2856" y="7699"/>
                    <a:pt x="2793" y="7572"/>
                  </a:cubicBezTo>
                  <a:lnTo>
                    <a:pt x="2412" y="6726"/>
                  </a:lnTo>
                  <a:lnTo>
                    <a:pt x="1587" y="6346"/>
                  </a:lnTo>
                  <a:cubicBezTo>
                    <a:pt x="1439" y="6282"/>
                    <a:pt x="1376" y="6113"/>
                    <a:pt x="1397" y="5986"/>
                  </a:cubicBezTo>
                  <a:lnTo>
                    <a:pt x="1566" y="5098"/>
                  </a:lnTo>
                  <a:lnTo>
                    <a:pt x="1101" y="4209"/>
                  </a:lnTo>
                  <a:cubicBezTo>
                    <a:pt x="1058" y="4083"/>
                    <a:pt x="1101" y="3956"/>
                    <a:pt x="1206" y="3871"/>
                  </a:cubicBezTo>
                  <a:close/>
                  <a:moveTo>
                    <a:pt x="1185" y="387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9"/>
            <p:cNvSpPr/>
            <p:nvPr/>
          </p:nvSpPr>
          <p:spPr>
            <a:xfrm>
              <a:off x="5030468" y="1518664"/>
              <a:ext cx="43717" cy="50729"/>
            </a:xfrm>
            <a:custGeom>
              <a:avLst/>
              <a:gdLst/>
              <a:ahLst/>
              <a:cxnLst/>
              <a:rect l="l" t="t" r="r" b="b"/>
              <a:pathLst>
                <a:path w="2899" h="3364" extrusionOk="0">
                  <a:moveTo>
                    <a:pt x="1566" y="1545"/>
                  </a:moveTo>
                  <a:cubicBezTo>
                    <a:pt x="1672" y="1714"/>
                    <a:pt x="1714" y="1904"/>
                    <a:pt x="1672" y="2095"/>
                  </a:cubicBezTo>
                  <a:cubicBezTo>
                    <a:pt x="1650" y="2285"/>
                    <a:pt x="1524" y="2454"/>
                    <a:pt x="1375" y="2581"/>
                  </a:cubicBezTo>
                  <a:lnTo>
                    <a:pt x="1925" y="3364"/>
                  </a:lnTo>
                  <a:cubicBezTo>
                    <a:pt x="2708" y="2835"/>
                    <a:pt x="2898" y="1756"/>
                    <a:pt x="2370" y="995"/>
                  </a:cubicBezTo>
                  <a:cubicBezTo>
                    <a:pt x="1841" y="212"/>
                    <a:pt x="762" y="1"/>
                    <a:pt x="1" y="530"/>
                  </a:cubicBezTo>
                  <a:lnTo>
                    <a:pt x="551" y="1355"/>
                  </a:lnTo>
                  <a:cubicBezTo>
                    <a:pt x="868" y="1122"/>
                    <a:pt x="1333" y="1206"/>
                    <a:pt x="1566" y="1545"/>
                  </a:cubicBezTo>
                  <a:close/>
                  <a:moveTo>
                    <a:pt x="1566" y="1545"/>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9" name="Google Shape;1899;p39"/>
          <p:cNvSpPr/>
          <p:nvPr/>
        </p:nvSpPr>
        <p:spPr>
          <a:xfrm>
            <a:off x="7686675" y="4181475"/>
            <a:ext cx="295200" cy="295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9"/>
          <p:cNvSpPr/>
          <p:nvPr/>
        </p:nvSpPr>
        <p:spPr>
          <a:xfrm>
            <a:off x="6458100" y="2972200"/>
            <a:ext cx="295200" cy="295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9"/>
          <p:cNvSpPr/>
          <p:nvPr/>
        </p:nvSpPr>
        <p:spPr>
          <a:xfrm>
            <a:off x="6258000" y="2443188"/>
            <a:ext cx="295200" cy="295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9"/>
          <p:cNvSpPr/>
          <p:nvPr/>
        </p:nvSpPr>
        <p:spPr>
          <a:xfrm>
            <a:off x="6715125" y="1805438"/>
            <a:ext cx="295200" cy="295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3" name="Google Shape;1903;p39"/>
          <p:cNvCxnSpPr>
            <a:stCxn id="1805" idx="1"/>
            <a:endCxn id="1902" idx="2"/>
          </p:cNvCxnSpPr>
          <p:nvPr/>
        </p:nvCxnSpPr>
        <p:spPr>
          <a:xfrm>
            <a:off x="5800724" y="1687350"/>
            <a:ext cx="914400" cy="265800"/>
          </a:xfrm>
          <a:prstGeom prst="curvedConnector3">
            <a:avLst>
              <a:gd name="adj1" fmla="val 50001"/>
            </a:avLst>
          </a:prstGeom>
          <a:noFill/>
          <a:ln w="19050" cap="flat" cmpd="sng">
            <a:solidFill>
              <a:schemeClr val="lt2"/>
            </a:solidFill>
            <a:prstDash val="solid"/>
            <a:round/>
            <a:headEnd type="none" w="med" len="med"/>
            <a:tailEnd type="oval" w="med" len="med"/>
          </a:ln>
        </p:spPr>
      </p:cxnSp>
      <p:cxnSp>
        <p:nvCxnSpPr>
          <p:cNvPr id="1904" name="Google Shape;1904;p39"/>
          <p:cNvCxnSpPr>
            <a:stCxn id="1807" idx="1"/>
            <a:endCxn id="1901" idx="2"/>
          </p:cNvCxnSpPr>
          <p:nvPr/>
        </p:nvCxnSpPr>
        <p:spPr>
          <a:xfrm>
            <a:off x="5800724" y="2520477"/>
            <a:ext cx="457200" cy="70200"/>
          </a:xfrm>
          <a:prstGeom prst="curvedConnector3">
            <a:avLst>
              <a:gd name="adj1" fmla="val 50010"/>
            </a:avLst>
          </a:prstGeom>
          <a:noFill/>
          <a:ln w="19050" cap="flat" cmpd="sng">
            <a:solidFill>
              <a:schemeClr val="lt2"/>
            </a:solidFill>
            <a:prstDash val="solid"/>
            <a:round/>
            <a:headEnd type="none" w="med" len="med"/>
            <a:tailEnd type="oval" w="med" len="med"/>
          </a:ln>
        </p:spPr>
      </p:cxnSp>
      <p:cxnSp>
        <p:nvCxnSpPr>
          <p:cNvPr id="1905" name="Google Shape;1905;p39"/>
          <p:cNvCxnSpPr>
            <a:stCxn id="1815" idx="1"/>
            <a:endCxn id="1900" idx="2"/>
          </p:cNvCxnSpPr>
          <p:nvPr/>
        </p:nvCxnSpPr>
        <p:spPr>
          <a:xfrm rot="10800000" flipH="1">
            <a:off x="5800724" y="3119906"/>
            <a:ext cx="657300" cy="233700"/>
          </a:xfrm>
          <a:prstGeom prst="curvedConnector3">
            <a:avLst>
              <a:gd name="adj1" fmla="val 50007"/>
            </a:avLst>
          </a:prstGeom>
          <a:noFill/>
          <a:ln w="19050" cap="flat" cmpd="sng">
            <a:solidFill>
              <a:schemeClr val="lt2"/>
            </a:solidFill>
            <a:prstDash val="solid"/>
            <a:round/>
            <a:headEnd type="none" w="med" len="med"/>
            <a:tailEnd type="oval" w="med" len="med"/>
          </a:ln>
        </p:spPr>
      </p:cxnSp>
      <p:cxnSp>
        <p:nvCxnSpPr>
          <p:cNvPr id="1906" name="Google Shape;1906;p39"/>
          <p:cNvCxnSpPr>
            <a:stCxn id="1820" idx="1"/>
            <a:endCxn id="1899" idx="4"/>
          </p:cNvCxnSpPr>
          <p:nvPr/>
        </p:nvCxnSpPr>
        <p:spPr>
          <a:xfrm>
            <a:off x="5800724" y="4186600"/>
            <a:ext cx="2033700" cy="290100"/>
          </a:xfrm>
          <a:prstGeom prst="curvedConnector4">
            <a:avLst>
              <a:gd name="adj1" fmla="val 46368"/>
              <a:gd name="adj2" fmla="val 182075"/>
            </a:avLst>
          </a:prstGeom>
          <a:noFill/>
          <a:ln w="19050" cap="flat" cmpd="sng">
            <a:solidFill>
              <a:schemeClr val="lt2"/>
            </a:solidFill>
            <a:prstDash val="solid"/>
            <a:round/>
            <a:headEnd type="none" w="med" len="med"/>
            <a:tailEnd type="oval" w="med" len="med"/>
          </a:ln>
        </p:spPr>
      </p:cxnSp>
      <p:sp>
        <p:nvSpPr>
          <p:cNvPr id="1907" name="Google Shape;1907;p39"/>
          <p:cNvSpPr txBox="1"/>
          <p:nvPr/>
        </p:nvSpPr>
        <p:spPr>
          <a:xfrm rot="-5400000">
            <a:off x="-883650" y="2215050"/>
            <a:ext cx="24807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a:solidFill>
                  <a:schemeClr val="dk1"/>
                </a:solidFill>
                <a:latin typeface="Catamaran"/>
                <a:ea typeface="Catamaran"/>
                <a:cs typeface="Catamaran"/>
                <a:sym typeface="Catamaran"/>
              </a:rPr>
              <a:t> Illustration by Smart-Servier Medical Art</a:t>
            </a:r>
            <a:endParaRPr sz="1000" i="1">
              <a:solidFill>
                <a:schemeClr val="dk1"/>
              </a:solidFill>
              <a:latin typeface="Catamaran"/>
              <a:ea typeface="Catamaran"/>
              <a:cs typeface="Catamaran"/>
              <a:sym typeface="Catamar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sp>
        <p:nvSpPr>
          <p:cNvPr id="1912" name="Google Shape;1912;p4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cxnSp>
        <p:nvCxnSpPr>
          <p:cNvPr id="1913" name="Google Shape;1913;p40"/>
          <p:cNvCxnSpPr/>
          <p:nvPr/>
        </p:nvCxnSpPr>
        <p:spPr>
          <a:xfrm rot="10800000">
            <a:off x="3105225" y="1371600"/>
            <a:ext cx="0" cy="3162300"/>
          </a:xfrm>
          <a:prstGeom prst="straightConnector1">
            <a:avLst/>
          </a:prstGeom>
          <a:noFill/>
          <a:ln w="19050" cap="flat" cmpd="sng">
            <a:solidFill>
              <a:schemeClr val="lt2"/>
            </a:solidFill>
            <a:prstDash val="solid"/>
            <a:round/>
            <a:headEnd type="none" w="med" len="med"/>
            <a:tailEnd type="none" w="med" len="med"/>
          </a:ln>
        </p:spPr>
      </p:cxnSp>
      <p:grpSp>
        <p:nvGrpSpPr>
          <p:cNvPr id="1914" name="Google Shape;1914;p40"/>
          <p:cNvGrpSpPr/>
          <p:nvPr/>
        </p:nvGrpSpPr>
        <p:grpSpPr>
          <a:xfrm>
            <a:off x="719997" y="1921825"/>
            <a:ext cx="2251803" cy="2585400"/>
            <a:chOff x="719997" y="1921825"/>
            <a:chExt cx="2251803" cy="2585400"/>
          </a:xfrm>
        </p:grpSpPr>
        <p:sp>
          <p:nvSpPr>
            <p:cNvPr id="1915" name="Google Shape;1915;p40"/>
            <p:cNvSpPr txBox="1"/>
            <p:nvPr/>
          </p:nvSpPr>
          <p:spPr>
            <a:xfrm>
              <a:off x="719997" y="1921825"/>
              <a:ext cx="22518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Preclinical</a:t>
              </a:r>
              <a:endParaRPr sz="2500">
                <a:solidFill>
                  <a:schemeClr val="lt1"/>
                </a:solidFill>
                <a:latin typeface="Red Hat Text"/>
                <a:ea typeface="Red Hat Text"/>
                <a:cs typeface="Red Hat Text"/>
                <a:sym typeface="Red Hat Text"/>
              </a:endParaRPr>
            </a:p>
          </p:txBody>
        </p:sp>
        <p:grpSp>
          <p:nvGrpSpPr>
            <p:cNvPr id="1916" name="Google Shape;1916;p40"/>
            <p:cNvGrpSpPr/>
            <p:nvPr/>
          </p:nvGrpSpPr>
          <p:grpSpPr>
            <a:xfrm>
              <a:off x="720000" y="2449600"/>
              <a:ext cx="2251800" cy="2057625"/>
              <a:chOff x="720000" y="2449600"/>
              <a:chExt cx="2251800" cy="2057625"/>
            </a:xfrm>
          </p:grpSpPr>
          <p:sp>
            <p:nvSpPr>
              <p:cNvPr id="1917" name="Google Shape;1917;p40"/>
              <p:cNvSpPr txBox="1"/>
              <p:nvPr/>
            </p:nvSpPr>
            <p:spPr>
              <a:xfrm>
                <a:off x="720000" y="2678125"/>
                <a:ext cx="2251800" cy="18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in the Solar System. This planet’s name has nothing to do with the liquid metal, since Mercury was named after the Roman messenger god</a:t>
                </a:r>
                <a:endParaRPr>
                  <a:solidFill>
                    <a:schemeClr val="dk1"/>
                  </a:solidFill>
                  <a:latin typeface="Catamaran"/>
                  <a:ea typeface="Catamaran"/>
                  <a:cs typeface="Catamaran"/>
                  <a:sym typeface="Catamaran"/>
                </a:endParaRPr>
              </a:p>
            </p:txBody>
          </p:sp>
          <p:sp>
            <p:nvSpPr>
              <p:cNvPr id="1918" name="Google Shape;1918;p40"/>
              <p:cNvSpPr txBox="1"/>
              <p:nvPr/>
            </p:nvSpPr>
            <p:spPr>
              <a:xfrm>
                <a:off x="720000" y="2449600"/>
                <a:ext cx="22518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First studies</a:t>
                </a:r>
                <a:endParaRPr b="1">
                  <a:solidFill>
                    <a:schemeClr val="dk1"/>
                  </a:solidFill>
                  <a:latin typeface="Catamaran"/>
                  <a:ea typeface="Catamaran"/>
                  <a:cs typeface="Catamaran"/>
                  <a:sym typeface="Catamaran"/>
                </a:endParaRPr>
              </a:p>
            </p:txBody>
          </p:sp>
        </p:grpSp>
      </p:grpSp>
      <p:grpSp>
        <p:nvGrpSpPr>
          <p:cNvPr id="1919" name="Google Shape;1919;p40"/>
          <p:cNvGrpSpPr/>
          <p:nvPr/>
        </p:nvGrpSpPr>
        <p:grpSpPr>
          <a:xfrm>
            <a:off x="3276750" y="1362256"/>
            <a:ext cx="5147227" cy="1002000"/>
            <a:chOff x="3276750" y="1362256"/>
            <a:chExt cx="5147227" cy="1002000"/>
          </a:xfrm>
        </p:grpSpPr>
        <p:grpSp>
          <p:nvGrpSpPr>
            <p:cNvPr id="1920" name="Google Shape;1920;p40"/>
            <p:cNvGrpSpPr/>
            <p:nvPr/>
          </p:nvGrpSpPr>
          <p:grpSpPr>
            <a:xfrm>
              <a:off x="3276750" y="1480268"/>
              <a:ext cx="1613707" cy="765975"/>
              <a:chOff x="3429150" y="1607500"/>
              <a:chExt cx="1613707" cy="765975"/>
            </a:xfrm>
          </p:grpSpPr>
          <p:sp>
            <p:nvSpPr>
              <p:cNvPr id="1921" name="Google Shape;1921;p40"/>
              <p:cNvSpPr txBox="1"/>
              <p:nvPr/>
            </p:nvSpPr>
            <p:spPr>
              <a:xfrm>
                <a:off x="3429157" y="1607500"/>
                <a:ext cx="16137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Phase 01</a:t>
                </a:r>
                <a:endParaRPr sz="2500">
                  <a:solidFill>
                    <a:schemeClr val="lt1"/>
                  </a:solidFill>
                  <a:latin typeface="Red Hat Text"/>
                  <a:ea typeface="Red Hat Text"/>
                  <a:cs typeface="Red Hat Text"/>
                  <a:sym typeface="Red Hat Text"/>
                </a:endParaRPr>
              </a:p>
            </p:txBody>
          </p:sp>
          <p:sp>
            <p:nvSpPr>
              <p:cNvPr id="1922" name="Google Shape;1922;p40"/>
              <p:cNvSpPr txBox="1"/>
              <p:nvPr/>
            </p:nvSpPr>
            <p:spPr>
              <a:xfrm>
                <a:off x="3429150" y="2135275"/>
                <a:ext cx="16137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Human safety</a:t>
                </a:r>
                <a:endParaRPr b="1">
                  <a:solidFill>
                    <a:schemeClr val="dk1"/>
                  </a:solidFill>
                  <a:latin typeface="Catamaran"/>
                  <a:ea typeface="Catamaran"/>
                  <a:cs typeface="Catamaran"/>
                  <a:sym typeface="Catamaran"/>
                </a:endParaRPr>
              </a:p>
            </p:txBody>
          </p:sp>
        </p:grpSp>
        <p:grpSp>
          <p:nvGrpSpPr>
            <p:cNvPr id="1923" name="Google Shape;1923;p40"/>
            <p:cNvGrpSpPr/>
            <p:nvPr/>
          </p:nvGrpSpPr>
          <p:grpSpPr>
            <a:xfrm>
              <a:off x="6754475" y="1362256"/>
              <a:ext cx="1669502" cy="1002000"/>
              <a:chOff x="6754475" y="1524550"/>
              <a:chExt cx="1669502" cy="1002000"/>
            </a:xfrm>
          </p:grpSpPr>
          <p:sp>
            <p:nvSpPr>
              <p:cNvPr id="1924" name="Google Shape;1924;p40"/>
              <p:cNvSpPr txBox="1"/>
              <p:nvPr/>
            </p:nvSpPr>
            <p:spPr>
              <a:xfrm>
                <a:off x="6754475" y="1524550"/>
                <a:ext cx="16695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Result</a:t>
                </a:r>
                <a:endParaRPr sz="2500">
                  <a:solidFill>
                    <a:schemeClr val="lt1"/>
                  </a:solidFill>
                  <a:latin typeface="Red Hat Text"/>
                  <a:ea typeface="Red Hat Text"/>
                  <a:cs typeface="Red Hat Text"/>
                  <a:sym typeface="Red Hat Text"/>
                </a:endParaRPr>
              </a:p>
            </p:txBody>
          </p:sp>
          <p:sp>
            <p:nvSpPr>
              <p:cNvPr id="1925" name="Google Shape;1925;p40"/>
              <p:cNvSpPr txBox="1"/>
              <p:nvPr/>
            </p:nvSpPr>
            <p:spPr>
              <a:xfrm>
                <a:off x="6754477" y="1962250"/>
                <a:ext cx="1669500" cy="5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Mars is full of iron oxide dust</a:t>
                </a:r>
                <a:endParaRPr>
                  <a:solidFill>
                    <a:schemeClr val="dk1"/>
                  </a:solidFill>
                  <a:latin typeface="Catamaran"/>
                  <a:ea typeface="Catamaran"/>
                  <a:cs typeface="Catamaran"/>
                  <a:sym typeface="Catamaran"/>
                </a:endParaRPr>
              </a:p>
            </p:txBody>
          </p:sp>
        </p:grpSp>
      </p:grpSp>
      <p:grpSp>
        <p:nvGrpSpPr>
          <p:cNvPr id="1926" name="Google Shape;1926;p40"/>
          <p:cNvGrpSpPr/>
          <p:nvPr/>
        </p:nvGrpSpPr>
        <p:grpSpPr>
          <a:xfrm>
            <a:off x="3276750" y="2439015"/>
            <a:ext cx="5147227" cy="1002000"/>
            <a:chOff x="3276750" y="2439015"/>
            <a:chExt cx="5147227" cy="1002000"/>
          </a:xfrm>
        </p:grpSpPr>
        <p:grpSp>
          <p:nvGrpSpPr>
            <p:cNvPr id="1927" name="Google Shape;1927;p40"/>
            <p:cNvGrpSpPr/>
            <p:nvPr/>
          </p:nvGrpSpPr>
          <p:grpSpPr>
            <a:xfrm>
              <a:off x="3276750" y="2557034"/>
              <a:ext cx="1613707" cy="765963"/>
              <a:chOff x="3429150" y="2636313"/>
              <a:chExt cx="1613707" cy="765963"/>
            </a:xfrm>
          </p:grpSpPr>
          <p:sp>
            <p:nvSpPr>
              <p:cNvPr id="1928" name="Google Shape;1928;p40"/>
              <p:cNvSpPr txBox="1"/>
              <p:nvPr/>
            </p:nvSpPr>
            <p:spPr>
              <a:xfrm>
                <a:off x="3429157" y="2636313"/>
                <a:ext cx="16137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Phase 02</a:t>
                </a:r>
                <a:endParaRPr sz="2500">
                  <a:solidFill>
                    <a:schemeClr val="lt1"/>
                  </a:solidFill>
                  <a:latin typeface="Red Hat Text"/>
                  <a:ea typeface="Red Hat Text"/>
                  <a:cs typeface="Red Hat Text"/>
                  <a:sym typeface="Red Hat Text"/>
                </a:endParaRPr>
              </a:p>
            </p:txBody>
          </p:sp>
          <p:sp>
            <p:nvSpPr>
              <p:cNvPr id="1929" name="Google Shape;1929;p40"/>
              <p:cNvSpPr txBox="1"/>
              <p:nvPr/>
            </p:nvSpPr>
            <p:spPr>
              <a:xfrm>
                <a:off x="3429150" y="3164075"/>
                <a:ext cx="16137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Expanded safety</a:t>
                </a:r>
                <a:endParaRPr b="1">
                  <a:solidFill>
                    <a:schemeClr val="dk1"/>
                  </a:solidFill>
                  <a:latin typeface="Catamaran"/>
                  <a:ea typeface="Catamaran"/>
                  <a:cs typeface="Catamaran"/>
                  <a:sym typeface="Catamaran"/>
                </a:endParaRPr>
              </a:p>
            </p:txBody>
          </p:sp>
        </p:grpSp>
        <p:grpSp>
          <p:nvGrpSpPr>
            <p:cNvPr id="1930" name="Google Shape;1930;p40"/>
            <p:cNvGrpSpPr/>
            <p:nvPr/>
          </p:nvGrpSpPr>
          <p:grpSpPr>
            <a:xfrm>
              <a:off x="6754475" y="2439015"/>
              <a:ext cx="1669502" cy="1002000"/>
              <a:chOff x="6754475" y="2563025"/>
              <a:chExt cx="1669502" cy="1002000"/>
            </a:xfrm>
          </p:grpSpPr>
          <p:sp>
            <p:nvSpPr>
              <p:cNvPr id="1931" name="Google Shape;1931;p40"/>
              <p:cNvSpPr txBox="1"/>
              <p:nvPr/>
            </p:nvSpPr>
            <p:spPr>
              <a:xfrm>
                <a:off x="6754475" y="2563025"/>
                <a:ext cx="16695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Result</a:t>
                </a:r>
                <a:endParaRPr sz="2500">
                  <a:solidFill>
                    <a:schemeClr val="lt1"/>
                  </a:solidFill>
                  <a:latin typeface="Red Hat Text"/>
                  <a:ea typeface="Red Hat Text"/>
                  <a:cs typeface="Red Hat Text"/>
                  <a:sym typeface="Red Hat Text"/>
                </a:endParaRPr>
              </a:p>
            </p:txBody>
          </p:sp>
          <p:sp>
            <p:nvSpPr>
              <p:cNvPr id="1932" name="Google Shape;1932;p40"/>
              <p:cNvSpPr txBox="1"/>
              <p:nvPr/>
            </p:nvSpPr>
            <p:spPr>
              <a:xfrm>
                <a:off x="6754477" y="3000725"/>
                <a:ext cx="1669500" cy="5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Jupiter is a gas giant and it’s very big</a:t>
                </a:r>
                <a:endParaRPr>
                  <a:solidFill>
                    <a:schemeClr val="dk1"/>
                  </a:solidFill>
                  <a:latin typeface="Catamaran"/>
                  <a:ea typeface="Catamaran"/>
                  <a:cs typeface="Catamaran"/>
                  <a:sym typeface="Catamaran"/>
                </a:endParaRPr>
              </a:p>
            </p:txBody>
          </p:sp>
        </p:grpSp>
      </p:grpSp>
      <p:grpSp>
        <p:nvGrpSpPr>
          <p:cNvPr id="1933" name="Google Shape;1933;p40"/>
          <p:cNvGrpSpPr/>
          <p:nvPr/>
        </p:nvGrpSpPr>
        <p:grpSpPr>
          <a:xfrm>
            <a:off x="3276750" y="3515775"/>
            <a:ext cx="5147227" cy="1002000"/>
            <a:chOff x="3276750" y="3515775"/>
            <a:chExt cx="5147227" cy="1002000"/>
          </a:xfrm>
        </p:grpSpPr>
        <p:grpSp>
          <p:nvGrpSpPr>
            <p:cNvPr id="1934" name="Google Shape;1934;p40"/>
            <p:cNvGrpSpPr/>
            <p:nvPr/>
          </p:nvGrpSpPr>
          <p:grpSpPr>
            <a:xfrm>
              <a:off x="3276750" y="3633788"/>
              <a:ext cx="1613707" cy="765975"/>
              <a:chOff x="3429150" y="3665125"/>
              <a:chExt cx="1613707" cy="765975"/>
            </a:xfrm>
          </p:grpSpPr>
          <p:sp>
            <p:nvSpPr>
              <p:cNvPr id="1935" name="Google Shape;1935;p40"/>
              <p:cNvSpPr txBox="1"/>
              <p:nvPr/>
            </p:nvSpPr>
            <p:spPr>
              <a:xfrm>
                <a:off x="3429157" y="3665125"/>
                <a:ext cx="16137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Phase 03</a:t>
                </a:r>
                <a:endParaRPr sz="2500">
                  <a:solidFill>
                    <a:schemeClr val="lt1"/>
                  </a:solidFill>
                  <a:latin typeface="Red Hat Text"/>
                  <a:ea typeface="Red Hat Text"/>
                  <a:cs typeface="Red Hat Text"/>
                  <a:sym typeface="Red Hat Text"/>
                </a:endParaRPr>
              </a:p>
            </p:txBody>
          </p:sp>
          <p:sp>
            <p:nvSpPr>
              <p:cNvPr id="1936" name="Google Shape;1936;p40"/>
              <p:cNvSpPr txBox="1"/>
              <p:nvPr/>
            </p:nvSpPr>
            <p:spPr>
              <a:xfrm>
                <a:off x="3429150" y="4192900"/>
                <a:ext cx="16137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Efficacy &amp; safety</a:t>
                </a:r>
                <a:endParaRPr b="1">
                  <a:solidFill>
                    <a:schemeClr val="dk1"/>
                  </a:solidFill>
                  <a:latin typeface="Catamaran"/>
                  <a:ea typeface="Catamaran"/>
                  <a:cs typeface="Catamaran"/>
                  <a:sym typeface="Catamaran"/>
                </a:endParaRPr>
              </a:p>
            </p:txBody>
          </p:sp>
        </p:grpSp>
        <p:grpSp>
          <p:nvGrpSpPr>
            <p:cNvPr id="1937" name="Google Shape;1937;p40"/>
            <p:cNvGrpSpPr/>
            <p:nvPr/>
          </p:nvGrpSpPr>
          <p:grpSpPr>
            <a:xfrm>
              <a:off x="6754475" y="3515775"/>
              <a:ext cx="1669502" cy="1002000"/>
              <a:chOff x="6754475" y="3601500"/>
              <a:chExt cx="1669502" cy="1002000"/>
            </a:xfrm>
          </p:grpSpPr>
          <p:sp>
            <p:nvSpPr>
              <p:cNvPr id="1938" name="Google Shape;1938;p40"/>
              <p:cNvSpPr txBox="1"/>
              <p:nvPr/>
            </p:nvSpPr>
            <p:spPr>
              <a:xfrm>
                <a:off x="6754475" y="3601500"/>
                <a:ext cx="16695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Result</a:t>
                </a:r>
                <a:endParaRPr sz="2500">
                  <a:solidFill>
                    <a:schemeClr val="lt1"/>
                  </a:solidFill>
                  <a:latin typeface="Red Hat Text"/>
                  <a:ea typeface="Red Hat Text"/>
                  <a:cs typeface="Red Hat Text"/>
                  <a:sym typeface="Red Hat Text"/>
                </a:endParaRPr>
              </a:p>
            </p:txBody>
          </p:sp>
          <p:sp>
            <p:nvSpPr>
              <p:cNvPr id="1939" name="Google Shape;1939;p40"/>
              <p:cNvSpPr txBox="1"/>
              <p:nvPr/>
            </p:nvSpPr>
            <p:spPr>
              <a:xfrm>
                <a:off x="6754477" y="4039200"/>
                <a:ext cx="1669500" cy="5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Earth is the place where we all live</a:t>
                </a:r>
                <a:endParaRPr>
                  <a:solidFill>
                    <a:schemeClr val="dk1"/>
                  </a:solidFill>
                  <a:latin typeface="Catamaran"/>
                  <a:ea typeface="Catamaran"/>
                  <a:cs typeface="Catamaran"/>
                  <a:sym typeface="Catamaran"/>
                </a:endParaRPr>
              </a:p>
            </p:txBody>
          </p:sp>
        </p:grpSp>
      </p:grpSp>
      <p:grpSp>
        <p:nvGrpSpPr>
          <p:cNvPr id="1940" name="Google Shape;1940;p40"/>
          <p:cNvGrpSpPr/>
          <p:nvPr/>
        </p:nvGrpSpPr>
        <p:grpSpPr>
          <a:xfrm>
            <a:off x="4937330" y="1421213"/>
            <a:ext cx="884197" cy="884086"/>
            <a:chOff x="6599039" y="1837360"/>
            <a:chExt cx="1107600" cy="1107600"/>
          </a:xfrm>
        </p:grpSpPr>
        <p:sp>
          <p:nvSpPr>
            <p:cNvPr id="1941" name="Google Shape;1941;p40"/>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0"/>
            <p:cNvSpPr/>
            <p:nvPr/>
          </p:nvSpPr>
          <p:spPr>
            <a:xfrm flipH="1">
              <a:off x="6599039" y="1837360"/>
              <a:ext cx="1107600" cy="1107600"/>
            </a:xfrm>
            <a:prstGeom prst="blockArc">
              <a:avLst>
                <a:gd name="adj1" fmla="val 10775141"/>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43" name="Google Shape;1943;p40"/>
          <p:cNvSpPr/>
          <p:nvPr/>
        </p:nvSpPr>
        <p:spPr>
          <a:xfrm>
            <a:off x="5006484" y="1509106"/>
            <a:ext cx="708300" cy="708300"/>
          </a:xfrm>
          <a:prstGeom prst="ellipse">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25%</a:t>
            </a:r>
            <a:endParaRPr sz="2000">
              <a:solidFill>
                <a:schemeClr val="lt2"/>
              </a:solidFill>
              <a:latin typeface="Red Hat Text"/>
              <a:ea typeface="Red Hat Text"/>
              <a:cs typeface="Red Hat Text"/>
              <a:sym typeface="Red Hat Text"/>
            </a:endParaRPr>
          </a:p>
        </p:txBody>
      </p:sp>
      <p:grpSp>
        <p:nvGrpSpPr>
          <p:cNvPr id="1944" name="Google Shape;1944;p40"/>
          <p:cNvGrpSpPr/>
          <p:nvPr/>
        </p:nvGrpSpPr>
        <p:grpSpPr>
          <a:xfrm>
            <a:off x="4937330" y="2497972"/>
            <a:ext cx="884197" cy="884086"/>
            <a:chOff x="6599039" y="1837360"/>
            <a:chExt cx="1107600" cy="1107600"/>
          </a:xfrm>
        </p:grpSpPr>
        <p:sp>
          <p:nvSpPr>
            <p:cNvPr id="1945" name="Google Shape;1945;p40"/>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flipH="1">
              <a:off x="6599039" y="1837360"/>
              <a:ext cx="1107600" cy="1107600"/>
            </a:xfrm>
            <a:prstGeom prst="blockArc">
              <a:avLst>
                <a:gd name="adj1" fmla="val 9508189"/>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47" name="Google Shape;1947;p40"/>
          <p:cNvSpPr/>
          <p:nvPr/>
        </p:nvSpPr>
        <p:spPr>
          <a:xfrm>
            <a:off x="5006484" y="2585865"/>
            <a:ext cx="708300" cy="708300"/>
          </a:xfrm>
          <a:prstGeom prst="ellipse">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30%</a:t>
            </a:r>
            <a:endParaRPr sz="2000">
              <a:solidFill>
                <a:schemeClr val="lt2"/>
              </a:solidFill>
              <a:latin typeface="Red Hat Text"/>
              <a:ea typeface="Red Hat Text"/>
              <a:cs typeface="Red Hat Text"/>
              <a:sym typeface="Red Hat Text"/>
            </a:endParaRPr>
          </a:p>
        </p:txBody>
      </p:sp>
      <p:grpSp>
        <p:nvGrpSpPr>
          <p:cNvPr id="1948" name="Google Shape;1948;p40"/>
          <p:cNvGrpSpPr/>
          <p:nvPr/>
        </p:nvGrpSpPr>
        <p:grpSpPr>
          <a:xfrm>
            <a:off x="4937330" y="3574732"/>
            <a:ext cx="884197" cy="884086"/>
            <a:chOff x="6599039" y="1837360"/>
            <a:chExt cx="1107600" cy="1107600"/>
          </a:xfrm>
        </p:grpSpPr>
        <p:sp>
          <p:nvSpPr>
            <p:cNvPr id="1949" name="Google Shape;1949;p40"/>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0"/>
            <p:cNvSpPr/>
            <p:nvPr/>
          </p:nvSpPr>
          <p:spPr>
            <a:xfrm flipH="1">
              <a:off x="6599039" y="1837360"/>
              <a:ext cx="1107600" cy="1107600"/>
            </a:xfrm>
            <a:prstGeom prst="blockArc">
              <a:avLst>
                <a:gd name="adj1" fmla="val 6487411"/>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51" name="Google Shape;1951;p40"/>
          <p:cNvSpPr/>
          <p:nvPr/>
        </p:nvSpPr>
        <p:spPr>
          <a:xfrm>
            <a:off x="5006484" y="3662625"/>
            <a:ext cx="708300" cy="708300"/>
          </a:xfrm>
          <a:prstGeom prst="ellipse">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45%</a:t>
            </a:r>
            <a:endParaRPr sz="2000">
              <a:solidFill>
                <a:schemeClr val="lt2"/>
              </a:solidFill>
              <a:latin typeface="Red Hat Text"/>
              <a:ea typeface="Red Hat Text"/>
              <a:cs typeface="Red Hat Text"/>
              <a:sym typeface="Red Hat Text"/>
            </a:endParaRPr>
          </a:p>
        </p:txBody>
      </p:sp>
      <p:grpSp>
        <p:nvGrpSpPr>
          <p:cNvPr id="1952" name="Google Shape;1952;p40"/>
          <p:cNvGrpSpPr/>
          <p:nvPr/>
        </p:nvGrpSpPr>
        <p:grpSpPr>
          <a:xfrm>
            <a:off x="829758" y="1426334"/>
            <a:ext cx="362949" cy="452111"/>
            <a:chOff x="7994230" y="2908911"/>
            <a:chExt cx="295729" cy="368379"/>
          </a:xfrm>
        </p:grpSpPr>
        <p:sp>
          <p:nvSpPr>
            <p:cNvPr id="1953" name="Google Shape;1953;p40"/>
            <p:cNvSpPr/>
            <p:nvPr/>
          </p:nvSpPr>
          <p:spPr>
            <a:xfrm>
              <a:off x="8065309" y="3160684"/>
              <a:ext cx="162892" cy="81525"/>
            </a:xfrm>
            <a:custGeom>
              <a:avLst/>
              <a:gdLst/>
              <a:ahLst/>
              <a:cxnLst/>
              <a:rect l="l" t="t" r="r" b="b"/>
              <a:pathLst>
                <a:path w="6222" h="3114" extrusionOk="0">
                  <a:moveTo>
                    <a:pt x="3113" y="0"/>
                  </a:moveTo>
                  <a:cubicBezTo>
                    <a:pt x="1393" y="0"/>
                    <a:pt x="0" y="1393"/>
                    <a:pt x="0" y="3113"/>
                  </a:cubicBezTo>
                  <a:lnTo>
                    <a:pt x="6221" y="3113"/>
                  </a:lnTo>
                  <a:cubicBezTo>
                    <a:pt x="6221" y="1393"/>
                    <a:pt x="4828" y="0"/>
                    <a:pt x="3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8135105" y="3160684"/>
              <a:ext cx="93096" cy="81525"/>
            </a:xfrm>
            <a:custGeom>
              <a:avLst/>
              <a:gdLst/>
              <a:ahLst/>
              <a:cxnLst/>
              <a:rect l="l" t="t" r="r" b="b"/>
              <a:pathLst>
                <a:path w="3556" h="3114" extrusionOk="0">
                  <a:moveTo>
                    <a:pt x="442" y="0"/>
                  </a:moveTo>
                  <a:cubicBezTo>
                    <a:pt x="294" y="0"/>
                    <a:pt x="149" y="10"/>
                    <a:pt x="0" y="29"/>
                  </a:cubicBezTo>
                  <a:cubicBezTo>
                    <a:pt x="1538" y="250"/>
                    <a:pt x="2676" y="1562"/>
                    <a:pt x="2676" y="3113"/>
                  </a:cubicBezTo>
                  <a:lnTo>
                    <a:pt x="3555" y="3113"/>
                  </a:lnTo>
                  <a:cubicBezTo>
                    <a:pt x="3555" y="1393"/>
                    <a:pt x="2162" y="0"/>
                    <a:pt x="442"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7999283" y="3132384"/>
              <a:ext cx="102023" cy="23929"/>
            </a:xfrm>
            <a:custGeom>
              <a:avLst/>
              <a:gdLst/>
              <a:ahLst/>
              <a:cxnLst/>
              <a:rect l="l" t="t" r="r" b="b"/>
              <a:pathLst>
                <a:path w="3897" h="914" extrusionOk="0">
                  <a:moveTo>
                    <a:pt x="303" y="0"/>
                  </a:moveTo>
                  <a:cubicBezTo>
                    <a:pt x="135" y="0"/>
                    <a:pt x="0" y="135"/>
                    <a:pt x="0" y="303"/>
                  </a:cubicBezTo>
                  <a:lnTo>
                    <a:pt x="0" y="615"/>
                  </a:lnTo>
                  <a:cubicBezTo>
                    <a:pt x="0" y="779"/>
                    <a:pt x="135" y="913"/>
                    <a:pt x="303" y="913"/>
                  </a:cubicBezTo>
                  <a:lnTo>
                    <a:pt x="3598" y="913"/>
                  </a:lnTo>
                  <a:cubicBezTo>
                    <a:pt x="3762" y="913"/>
                    <a:pt x="3896" y="779"/>
                    <a:pt x="3896" y="615"/>
                  </a:cubicBezTo>
                  <a:lnTo>
                    <a:pt x="3896" y="303"/>
                  </a:lnTo>
                  <a:cubicBezTo>
                    <a:pt x="3896" y="135"/>
                    <a:pt x="3762" y="0"/>
                    <a:pt x="3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8070467" y="3132384"/>
              <a:ext cx="30840" cy="23798"/>
            </a:xfrm>
            <a:custGeom>
              <a:avLst/>
              <a:gdLst/>
              <a:ahLst/>
              <a:cxnLst/>
              <a:rect l="l" t="t" r="r" b="b"/>
              <a:pathLst>
                <a:path w="1178" h="909" extrusionOk="0">
                  <a:moveTo>
                    <a:pt x="0" y="0"/>
                  </a:moveTo>
                  <a:cubicBezTo>
                    <a:pt x="164" y="0"/>
                    <a:pt x="298" y="130"/>
                    <a:pt x="298" y="298"/>
                  </a:cubicBezTo>
                  <a:lnTo>
                    <a:pt x="298" y="611"/>
                  </a:lnTo>
                  <a:cubicBezTo>
                    <a:pt x="298" y="774"/>
                    <a:pt x="164" y="908"/>
                    <a:pt x="0" y="908"/>
                  </a:cubicBezTo>
                  <a:lnTo>
                    <a:pt x="879" y="908"/>
                  </a:lnTo>
                  <a:cubicBezTo>
                    <a:pt x="1043" y="908"/>
                    <a:pt x="1177" y="774"/>
                    <a:pt x="1177" y="611"/>
                  </a:cubicBezTo>
                  <a:lnTo>
                    <a:pt x="1177" y="298"/>
                  </a:lnTo>
                  <a:cubicBezTo>
                    <a:pt x="1177" y="130"/>
                    <a:pt x="1043" y="0"/>
                    <a:pt x="879"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8023159" y="3156286"/>
              <a:ext cx="65947" cy="52098"/>
            </a:xfrm>
            <a:custGeom>
              <a:avLst/>
              <a:gdLst/>
              <a:ahLst/>
              <a:cxnLst/>
              <a:rect l="l" t="t" r="r" b="b"/>
              <a:pathLst>
                <a:path w="2519" h="1990" extrusionOk="0">
                  <a:moveTo>
                    <a:pt x="1" y="0"/>
                  </a:moveTo>
                  <a:cubicBezTo>
                    <a:pt x="10" y="43"/>
                    <a:pt x="30" y="87"/>
                    <a:pt x="49" y="125"/>
                  </a:cubicBezTo>
                  <a:cubicBezTo>
                    <a:pt x="486" y="899"/>
                    <a:pt x="1120" y="1542"/>
                    <a:pt x="1889" y="1989"/>
                  </a:cubicBezTo>
                  <a:cubicBezTo>
                    <a:pt x="2043" y="1653"/>
                    <a:pt x="2254" y="1345"/>
                    <a:pt x="2518" y="1086"/>
                  </a:cubicBezTo>
                  <a:cubicBezTo>
                    <a:pt x="2033" y="817"/>
                    <a:pt x="1615" y="447"/>
                    <a:pt x="1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8126544" y="3186341"/>
              <a:ext cx="35369" cy="30264"/>
            </a:xfrm>
            <a:custGeom>
              <a:avLst/>
              <a:gdLst/>
              <a:ahLst/>
              <a:cxnLst/>
              <a:rect l="l" t="t" r="r" b="b"/>
              <a:pathLst>
                <a:path w="1351" h="1156" extrusionOk="0">
                  <a:moveTo>
                    <a:pt x="774" y="0"/>
                  </a:moveTo>
                  <a:cubicBezTo>
                    <a:pt x="260" y="0"/>
                    <a:pt x="1" y="625"/>
                    <a:pt x="366" y="985"/>
                  </a:cubicBezTo>
                  <a:cubicBezTo>
                    <a:pt x="482" y="1103"/>
                    <a:pt x="626" y="1156"/>
                    <a:pt x="768" y="1156"/>
                  </a:cubicBezTo>
                  <a:cubicBezTo>
                    <a:pt x="1065" y="1156"/>
                    <a:pt x="1351" y="925"/>
                    <a:pt x="1351" y="577"/>
                  </a:cubicBezTo>
                  <a:cubicBezTo>
                    <a:pt x="1351" y="260"/>
                    <a:pt x="10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8198120" y="2986483"/>
              <a:ext cx="72597" cy="214467"/>
            </a:xfrm>
            <a:custGeom>
              <a:avLst/>
              <a:gdLst/>
              <a:ahLst/>
              <a:cxnLst/>
              <a:rect l="l" t="t" r="r" b="b"/>
              <a:pathLst>
                <a:path w="2773" h="8192" extrusionOk="0">
                  <a:moveTo>
                    <a:pt x="553" y="1"/>
                  </a:moveTo>
                  <a:lnTo>
                    <a:pt x="87" y="976"/>
                  </a:lnTo>
                  <a:cubicBezTo>
                    <a:pt x="2244" y="2571"/>
                    <a:pt x="2201" y="5818"/>
                    <a:pt x="0" y="7356"/>
                  </a:cubicBezTo>
                  <a:cubicBezTo>
                    <a:pt x="289" y="7591"/>
                    <a:pt x="534" y="7875"/>
                    <a:pt x="721" y="8192"/>
                  </a:cubicBezTo>
                  <a:cubicBezTo>
                    <a:pt x="1932" y="7303"/>
                    <a:pt x="2686" y="5919"/>
                    <a:pt x="2772" y="4416"/>
                  </a:cubicBezTo>
                  <a:lnTo>
                    <a:pt x="2763" y="3777"/>
                  </a:lnTo>
                  <a:cubicBezTo>
                    <a:pt x="2662" y="2311"/>
                    <a:pt x="1922" y="966"/>
                    <a:pt x="740" y="92"/>
                  </a:cubicBezTo>
                  <a:cubicBezTo>
                    <a:pt x="683" y="49"/>
                    <a:pt x="620" y="20"/>
                    <a:pt x="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8208933" y="2986352"/>
              <a:ext cx="61785" cy="214467"/>
            </a:xfrm>
            <a:custGeom>
              <a:avLst/>
              <a:gdLst/>
              <a:ahLst/>
              <a:cxnLst/>
              <a:rect l="l" t="t" r="r" b="b"/>
              <a:pathLst>
                <a:path w="2360" h="8192" extrusionOk="0">
                  <a:moveTo>
                    <a:pt x="135" y="1"/>
                  </a:moveTo>
                  <a:lnTo>
                    <a:pt x="0" y="284"/>
                  </a:lnTo>
                  <a:cubicBezTo>
                    <a:pt x="515" y="717"/>
                    <a:pt x="932" y="1240"/>
                    <a:pt x="1240" y="1836"/>
                  </a:cubicBezTo>
                  <a:cubicBezTo>
                    <a:pt x="1552" y="2441"/>
                    <a:pt x="1735" y="3100"/>
                    <a:pt x="1783" y="3777"/>
                  </a:cubicBezTo>
                  <a:lnTo>
                    <a:pt x="1788" y="4416"/>
                  </a:lnTo>
                  <a:cubicBezTo>
                    <a:pt x="1716" y="5751"/>
                    <a:pt x="1110" y="7005"/>
                    <a:pt x="106" y="7894"/>
                  </a:cubicBezTo>
                  <a:cubicBezTo>
                    <a:pt x="178" y="7990"/>
                    <a:pt x="245" y="8091"/>
                    <a:pt x="308" y="8192"/>
                  </a:cubicBezTo>
                  <a:cubicBezTo>
                    <a:pt x="1523" y="7298"/>
                    <a:pt x="2273" y="5915"/>
                    <a:pt x="2359" y="4416"/>
                  </a:cubicBezTo>
                  <a:lnTo>
                    <a:pt x="2350" y="3782"/>
                  </a:lnTo>
                  <a:cubicBezTo>
                    <a:pt x="2249" y="2316"/>
                    <a:pt x="1509" y="967"/>
                    <a:pt x="327" y="92"/>
                  </a:cubicBezTo>
                  <a:cubicBezTo>
                    <a:pt x="270" y="54"/>
                    <a:pt x="202" y="20"/>
                    <a:pt x="135"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8010226" y="3242183"/>
              <a:ext cx="272926" cy="29819"/>
            </a:xfrm>
            <a:custGeom>
              <a:avLst/>
              <a:gdLst/>
              <a:ahLst/>
              <a:cxnLst/>
              <a:rect l="l" t="t" r="r" b="b"/>
              <a:pathLst>
                <a:path w="10425" h="1139" extrusionOk="0">
                  <a:moveTo>
                    <a:pt x="452" y="0"/>
                  </a:moveTo>
                  <a:lnTo>
                    <a:pt x="0" y="1139"/>
                  </a:lnTo>
                  <a:lnTo>
                    <a:pt x="10425" y="1139"/>
                  </a:lnTo>
                  <a:lnTo>
                    <a:pt x="9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8250821" y="3242183"/>
              <a:ext cx="32463" cy="29950"/>
            </a:xfrm>
            <a:custGeom>
              <a:avLst/>
              <a:gdLst/>
              <a:ahLst/>
              <a:cxnLst/>
              <a:rect l="l" t="t" r="r" b="b"/>
              <a:pathLst>
                <a:path w="1240" h="1144" extrusionOk="0">
                  <a:moveTo>
                    <a:pt x="0" y="0"/>
                  </a:moveTo>
                  <a:lnTo>
                    <a:pt x="452" y="1144"/>
                  </a:lnTo>
                  <a:lnTo>
                    <a:pt x="1240" y="1144"/>
                  </a:lnTo>
                  <a:lnTo>
                    <a:pt x="788" y="0"/>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8195738" y="2914331"/>
              <a:ext cx="56863" cy="55292"/>
            </a:xfrm>
            <a:custGeom>
              <a:avLst/>
              <a:gdLst/>
              <a:ahLst/>
              <a:cxnLst/>
              <a:rect l="l" t="t" r="r" b="b"/>
              <a:pathLst>
                <a:path w="2172" h="2112" extrusionOk="0">
                  <a:moveTo>
                    <a:pt x="517" y="0"/>
                  </a:moveTo>
                  <a:cubicBezTo>
                    <a:pt x="438" y="0"/>
                    <a:pt x="360" y="30"/>
                    <a:pt x="303" y="91"/>
                  </a:cubicBezTo>
                  <a:lnTo>
                    <a:pt x="120" y="268"/>
                  </a:lnTo>
                  <a:cubicBezTo>
                    <a:pt x="0" y="388"/>
                    <a:pt x="0" y="581"/>
                    <a:pt x="120" y="701"/>
                  </a:cubicBezTo>
                  <a:lnTo>
                    <a:pt x="1441" y="2022"/>
                  </a:lnTo>
                  <a:cubicBezTo>
                    <a:pt x="1501" y="2082"/>
                    <a:pt x="1579" y="2112"/>
                    <a:pt x="1657" y="2112"/>
                  </a:cubicBezTo>
                  <a:cubicBezTo>
                    <a:pt x="1736" y="2112"/>
                    <a:pt x="1814" y="2082"/>
                    <a:pt x="1874" y="2022"/>
                  </a:cubicBezTo>
                  <a:lnTo>
                    <a:pt x="2056" y="1839"/>
                  </a:lnTo>
                  <a:cubicBezTo>
                    <a:pt x="2171" y="1724"/>
                    <a:pt x="2171" y="1527"/>
                    <a:pt x="2056" y="1412"/>
                  </a:cubicBezTo>
                  <a:lnTo>
                    <a:pt x="735" y="91"/>
                  </a:lnTo>
                  <a:cubicBezTo>
                    <a:pt x="675" y="30"/>
                    <a:pt x="596" y="0"/>
                    <a:pt x="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8220504" y="2938207"/>
              <a:ext cx="32228" cy="31416"/>
            </a:xfrm>
            <a:custGeom>
              <a:avLst/>
              <a:gdLst/>
              <a:ahLst/>
              <a:cxnLst/>
              <a:rect l="l" t="t" r="r" b="b"/>
              <a:pathLst>
                <a:path w="1231" h="1200" extrusionOk="0">
                  <a:moveTo>
                    <a:pt x="611" y="0"/>
                  </a:moveTo>
                  <a:cubicBezTo>
                    <a:pt x="731" y="120"/>
                    <a:pt x="731" y="312"/>
                    <a:pt x="611" y="432"/>
                  </a:cubicBezTo>
                  <a:lnTo>
                    <a:pt x="433" y="610"/>
                  </a:lnTo>
                  <a:cubicBezTo>
                    <a:pt x="373" y="670"/>
                    <a:pt x="295" y="700"/>
                    <a:pt x="217" y="700"/>
                  </a:cubicBezTo>
                  <a:cubicBezTo>
                    <a:pt x="139" y="700"/>
                    <a:pt x="61" y="670"/>
                    <a:pt x="1" y="610"/>
                  </a:cubicBezTo>
                  <a:lnTo>
                    <a:pt x="1" y="610"/>
                  </a:lnTo>
                  <a:lnTo>
                    <a:pt x="500" y="1110"/>
                  </a:lnTo>
                  <a:cubicBezTo>
                    <a:pt x="558" y="1170"/>
                    <a:pt x="636" y="1200"/>
                    <a:pt x="714" y="1200"/>
                  </a:cubicBezTo>
                  <a:cubicBezTo>
                    <a:pt x="793" y="1200"/>
                    <a:pt x="872" y="1170"/>
                    <a:pt x="932" y="1110"/>
                  </a:cubicBezTo>
                  <a:lnTo>
                    <a:pt x="1110" y="932"/>
                  </a:lnTo>
                  <a:cubicBezTo>
                    <a:pt x="1230" y="812"/>
                    <a:pt x="1230" y="615"/>
                    <a:pt x="1110" y="500"/>
                  </a:cubicBezTo>
                  <a:lnTo>
                    <a:pt x="611"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8057377" y="3030989"/>
              <a:ext cx="78383" cy="77179"/>
            </a:xfrm>
            <a:custGeom>
              <a:avLst/>
              <a:gdLst/>
              <a:ahLst/>
              <a:cxnLst/>
              <a:rect l="l" t="t" r="r" b="b"/>
              <a:pathLst>
                <a:path w="2994" h="2948" extrusionOk="0">
                  <a:moveTo>
                    <a:pt x="601" y="0"/>
                  </a:moveTo>
                  <a:cubicBezTo>
                    <a:pt x="541" y="0"/>
                    <a:pt x="481" y="23"/>
                    <a:pt x="433" y="69"/>
                  </a:cubicBezTo>
                  <a:lnTo>
                    <a:pt x="92" y="410"/>
                  </a:lnTo>
                  <a:cubicBezTo>
                    <a:pt x="1" y="506"/>
                    <a:pt x="1" y="650"/>
                    <a:pt x="92" y="746"/>
                  </a:cubicBezTo>
                  <a:lnTo>
                    <a:pt x="2225" y="2879"/>
                  </a:lnTo>
                  <a:cubicBezTo>
                    <a:pt x="2271" y="2925"/>
                    <a:pt x="2331" y="2947"/>
                    <a:pt x="2391" y="2947"/>
                  </a:cubicBezTo>
                  <a:cubicBezTo>
                    <a:pt x="2452" y="2947"/>
                    <a:pt x="2513" y="2925"/>
                    <a:pt x="2561" y="2879"/>
                  </a:cubicBezTo>
                  <a:lnTo>
                    <a:pt x="2902" y="2538"/>
                  </a:lnTo>
                  <a:cubicBezTo>
                    <a:pt x="2994" y="2442"/>
                    <a:pt x="2994" y="2293"/>
                    <a:pt x="2902" y="2202"/>
                  </a:cubicBezTo>
                  <a:lnTo>
                    <a:pt x="769" y="69"/>
                  </a:lnTo>
                  <a:cubicBezTo>
                    <a:pt x="721" y="23"/>
                    <a:pt x="661"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8102668" y="3075652"/>
              <a:ext cx="33092" cy="32516"/>
            </a:xfrm>
            <a:custGeom>
              <a:avLst/>
              <a:gdLst/>
              <a:ahLst/>
              <a:cxnLst/>
              <a:rect l="l" t="t" r="r" b="b"/>
              <a:pathLst>
                <a:path w="1264" h="1242" extrusionOk="0">
                  <a:moveTo>
                    <a:pt x="677" y="1"/>
                  </a:moveTo>
                  <a:cubicBezTo>
                    <a:pt x="764" y="92"/>
                    <a:pt x="764" y="241"/>
                    <a:pt x="677" y="332"/>
                  </a:cubicBezTo>
                  <a:lnTo>
                    <a:pt x="332" y="678"/>
                  </a:lnTo>
                  <a:cubicBezTo>
                    <a:pt x="286" y="721"/>
                    <a:pt x="226" y="743"/>
                    <a:pt x="166" y="743"/>
                  </a:cubicBezTo>
                  <a:cubicBezTo>
                    <a:pt x="106" y="743"/>
                    <a:pt x="46" y="721"/>
                    <a:pt x="0" y="678"/>
                  </a:cubicBezTo>
                  <a:lnTo>
                    <a:pt x="0" y="678"/>
                  </a:lnTo>
                  <a:lnTo>
                    <a:pt x="495" y="1173"/>
                  </a:lnTo>
                  <a:cubicBezTo>
                    <a:pt x="541" y="1219"/>
                    <a:pt x="601" y="1241"/>
                    <a:pt x="661" y="1241"/>
                  </a:cubicBezTo>
                  <a:cubicBezTo>
                    <a:pt x="722" y="1241"/>
                    <a:pt x="783" y="1219"/>
                    <a:pt x="831" y="1173"/>
                  </a:cubicBezTo>
                  <a:lnTo>
                    <a:pt x="1172" y="832"/>
                  </a:lnTo>
                  <a:cubicBezTo>
                    <a:pt x="1264" y="736"/>
                    <a:pt x="1264" y="592"/>
                    <a:pt x="1172" y="496"/>
                  </a:cubicBezTo>
                  <a:lnTo>
                    <a:pt x="677"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8050203" y="3055546"/>
              <a:ext cx="31861" cy="31049"/>
            </a:xfrm>
            <a:custGeom>
              <a:avLst/>
              <a:gdLst/>
              <a:ahLst/>
              <a:cxnLst/>
              <a:rect l="l" t="t" r="r" b="b"/>
              <a:pathLst>
                <a:path w="1217" h="1186" extrusionOk="0">
                  <a:moveTo>
                    <a:pt x="558" y="0"/>
                  </a:moveTo>
                  <a:lnTo>
                    <a:pt x="126" y="437"/>
                  </a:lnTo>
                  <a:cubicBezTo>
                    <a:pt x="1" y="562"/>
                    <a:pt x="1" y="759"/>
                    <a:pt x="126" y="884"/>
                  </a:cubicBezTo>
                  <a:lnTo>
                    <a:pt x="332" y="1095"/>
                  </a:lnTo>
                  <a:cubicBezTo>
                    <a:pt x="395" y="1156"/>
                    <a:pt x="476" y="1186"/>
                    <a:pt x="558" y="1186"/>
                  </a:cubicBezTo>
                  <a:cubicBezTo>
                    <a:pt x="640" y="1186"/>
                    <a:pt x="721" y="1156"/>
                    <a:pt x="784" y="1095"/>
                  </a:cubicBezTo>
                  <a:lnTo>
                    <a:pt x="1216" y="658"/>
                  </a:lnTo>
                  <a:lnTo>
                    <a:pt x="5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8078766" y="3084213"/>
              <a:ext cx="31835" cy="31023"/>
            </a:xfrm>
            <a:custGeom>
              <a:avLst/>
              <a:gdLst/>
              <a:ahLst/>
              <a:cxnLst/>
              <a:rect l="l" t="t" r="r" b="b"/>
              <a:pathLst>
                <a:path w="1216" h="1185" extrusionOk="0">
                  <a:moveTo>
                    <a:pt x="558" y="0"/>
                  </a:moveTo>
                  <a:lnTo>
                    <a:pt x="125" y="433"/>
                  </a:lnTo>
                  <a:cubicBezTo>
                    <a:pt x="0" y="558"/>
                    <a:pt x="0" y="755"/>
                    <a:pt x="125" y="880"/>
                  </a:cubicBezTo>
                  <a:lnTo>
                    <a:pt x="337" y="1091"/>
                  </a:lnTo>
                  <a:cubicBezTo>
                    <a:pt x="397" y="1153"/>
                    <a:pt x="477" y="1185"/>
                    <a:pt x="558" y="1185"/>
                  </a:cubicBezTo>
                  <a:cubicBezTo>
                    <a:pt x="639" y="1185"/>
                    <a:pt x="721" y="1153"/>
                    <a:pt x="783" y="1091"/>
                  </a:cubicBezTo>
                  <a:lnTo>
                    <a:pt x="1216" y="659"/>
                  </a:lnTo>
                  <a:lnTo>
                    <a:pt x="5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8172333" y="2935798"/>
              <a:ext cx="60266" cy="60162"/>
            </a:xfrm>
            <a:custGeom>
              <a:avLst/>
              <a:gdLst/>
              <a:ahLst/>
              <a:cxnLst/>
              <a:rect l="l" t="t" r="r" b="b"/>
              <a:pathLst>
                <a:path w="2302" h="2298" extrusionOk="0">
                  <a:moveTo>
                    <a:pt x="1125" y="1"/>
                  </a:moveTo>
                  <a:lnTo>
                    <a:pt x="0" y="1125"/>
                  </a:lnTo>
                  <a:lnTo>
                    <a:pt x="1177" y="2297"/>
                  </a:lnTo>
                  <a:lnTo>
                    <a:pt x="2302" y="1173"/>
                  </a:lnTo>
                  <a:lnTo>
                    <a:pt x="1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8172333" y="2953417"/>
              <a:ext cx="60266" cy="42412"/>
            </a:xfrm>
            <a:custGeom>
              <a:avLst/>
              <a:gdLst/>
              <a:ahLst/>
              <a:cxnLst/>
              <a:rect l="l" t="t" r="r" b="b"/>
              <a:pathLst>
                <a:path w="2302" h="1620" extrusionOk="0">
                  <a:moveTo>
                    <a:pt x="0" y="447"/>
                  </a:moveTo>
                  <a:lnTo>
                    <a:pt x="678" y="1124"/>
                  </a:lnTo>
                  <a:lnTo>
                    <a:pt x="679" y="1123"/>
                  </a:lnTo>
                  <a:lnTo>
                    <a:pt x="0" y="447"/>
                  </a:lnTo>
                  <a:close/>
                  <a:moveTo>
                    <a:pt x="1802" y="0"/>
                  </a:moveTo>
                  <a:lnTo>
                    <a:pt x="679" y="1123"/>
                  </a:lnTo>
                  <a:lnTo>
                    <a:pt x="1177" y="1619"/>
                  </a:lnTo>
                  <a:lnTo>
                    <a:pt x="2302" y="495"/>
                  </a:lnTo>
                  <a:lnTo>
                    <a:pt x="1802"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8082536" y="2956559"/>
              <a:ext cx="127052" cy="127052"/>
            </a:xfrm>
            <a:custGeom>
              <a:avLst/>
              <a:gdLst/>
              <a:ahLst/>
              <a:cxnLst/>
              <a:rect l="l" t="t" r="r" b="b"/>
              <a:pathLst>
                <a:path w="4853" h="4853" extrusionOk="0">
                  <a:moveTo>
                    <a:pt x="3099" y="0"/>
                  </a:moveTo>
                  <a:lnTo>
                    <a:pt x="0" y="3104"/>
                  </a:lnTo>
                  <a:lnTo>
                    <a:pt x="1749" y="4852"/>
                  </a:lnTo>
                  <a:lnTo>
                    <a:pt x="4852" y="1749"/>
                  </a:lnTo>
                  <a:lnTo>
                    <a:pt x="30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8115365" y="2989389"/>
              <a:ext cx="94222" cy="94222"/>
            </a:xfrm>
            <a:custGeom>
              <a:avLst/>
              <a:gdLst/>
              <a:ahLst/>
              <a:cxnLst/>
              <a:rect l="l" t="t" r="r" b="b"/>
              <a:pathLst>
                <a:path w="3599" h="3599" extrusionOk="0">
                  <a:moveTo>
                    <a:pt x="3104" y="0"/>
                  </a:moveTo>
                  <a:lnTo>
                    <a:pt x="0" y="3099"/>
                  </a:lnTo>
                  <a:lnTo>
                    <a:pt x="495" y="3598"/>
                  </a:lnTo>
                  <a:lnTo>
                    <a:pt x="3598" y="495"/>
                  </a:lnTo>
                  <a:lnTo>
                    <a:pt x="3104"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8119266" y="3180922"/>
              <a:ext cx="47936" cy="41181"/>
            </a:xfrm>
            <a:custGeom>
              <a:avLst/>
              <a:gdLst/>
              <a:ahLst/>
              <a:cxnLst/>
              <a:rect l="l" t="t" r="r" b="b"/>
              <a:pathLst>
                <a:path w="1831" h="1573" extrusionOk="0">
                  <a:moveTo>
                    <a:pt x="1047" y="413"/>
                  </a:moveTo>
                  <a:cubicBezTo>
                    <a:pt x="1239" y="413"/>
                    <a:pt x="1422" y="560"/>
                    <a:pt x="1422" y="784"/>
                  </a:cubicBezTo>
                  <a:cubicBezTo>
                    <a:pt x="1417" y="990"/>
                    <a:pt x="1254" y="1159"/>
                    <a:pt x="1047" y="1159"/>
                  </a:cubicBezTo>
                  <a:cubicBezTo>
                    <a:pt x="716" y="1159"/>
                    <a:pt x="553" y="755"/>
                    <a:pt x="783" y="524"/>
                  </a:cubicBezTo>
                  <a:cubicBezTo>
                    <a:pt x="860" y="448"/>
                    <a:pt x="955" y="413"/>
                    <a:pt x="1047" y="413"/>
                  </a:cubicBezTo>
                  <a:close/>
                  <a:moveTo>
                    <a:pt x="1047" y="1"/>
                  </a:moveTo>
                  <a:cubicBezTo>
                    <a:pt x="351" y="1"/>
                    <a:pt x="0" y="846"/>
                    <a:pt x="495" y="1341"/>
                  </a:cubicBezTo>
                  <a:cubicBezTo>
                    <a:pt x="655" y="1501"/>
                    <a:pt x="851" y="1573"/>
                    <a:pt x="1043" y="1573"/>
                  </a:cubicBezTo>
                  <a:cubicBezTo>
                    <a:pt x="1445" y="1573"/>
                    <a:pt x="1831" y="1259"/>
                    <a:pt x="1831" y="784"/>
                  </a:cubicBezTo>
                  <a:cubicBezTo>
                    <a:pt x="1831" y="351"/>
                    <a:pt x="1480"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7994230" y="2908911"/>
              <a:ext cx="295729" cy="368379"/>
            </a:xfrm>
            <a:custGeom>
              <a:avLst/>
              <a:gdLst/>
              <a:ahLst/>
              <a:cxnLst/>
              <a:rect l="l" t="t" r="r" b="b"/>
              <a:pathLst>
                <a:path w="11296" h="14071" extrusionOk="0">
                  <a:moveTo>
                    <a:pt x="8213" y="416"/>
                  </a:moveTo>
                  <a:cubicBezTo>
                    <a:pt x="8239" y="416"/>
                    <a:pt x="8264" y="425"/>
                    <a:pt x="8283" y="442"/>
                  </a:cubicBezTo>
                  <a:lnTo>
                    <a:pt x="9604" y="1763"/>
                  </a:lnTo>
                  <a:cubicBezTo>
                    <a:pt x="9643" y="1806"/>
                    <a:pt x="9643" y="1868"/>
                    <a:pt x="9604" y="1907"/>
                  </a:cubicBezTo>
                  <a:lnTo>
                    <a:pt x="9427" y="2085"/>
                  </a:lnTo>
                  <a:cubicBezTo>
                    <a:pt x="9405" y="2104"/>
                    <a:pt x="9380" y="2113"/>
                    <a:pt x="9354" y="2113"/>
                  </a:cubicBezTo>
                  <a:cubicBezTo>
                    <a:pt x="9329" y="2113"/>
                    <a:pt x="9304" y="2104"/>
                    <a:pt x="9282" y="2085"/>
                  </a:cubicBezTo>
                  <a:lnTo>
                    <a:pt x="7961" y="764"/>
                  </a:lnTo>
                  <a:cubicBezTo>
                    <a:pt x="7923" y="725"/>
                    <a:pt x="7923" y="663"/>
                    <a:pt x="7961" y="624"/>
                  </a:cubicBezTo>
                  <a:lnTo>
                    <a:pt x="8144" y="442"/>
                  </a:lnTo>
                  <a:cubicBezTo>
                    <a:pt x="8163" y="425"/>
                    <a:pt x="8188" y="416"/>
                    <a:pt x="8213" y="416"/>
                  </a:cubicBezTo>
                  <a:close/>
                  <a:moveTo>
                    <a:pt x="7928" y="1311"/>
                  </a:moveTo>
                  <a:lnTo>
                    <a:pt x="8812" y="2200"/>
                  </a:lnTo>
                  <a:lnTo>
                    <a:pt x="7980" y="3031"/>
                  </a:lnTo>
                  <a:lnTo>
                    <a:pt x="7092" y="2152"/>
                  </a:lnTo>
                  <a:lnTo>
                    <a:pt x="7928" y="1311"/>
                  </a:lnTo>
                  <a:close/>
                  <a:moveTo>
                    <a:pt x="2696" y="5894"/>
                  </a:moveTo>
                  <a:lnTo>
                    <a:pt x="3061" y="6259"/>
                  </a:lnTo>
                  <a:lnTo>
                    <a:pt x="2768" y="6552"/>
                  </a:lnTo>
                  <a:cubicBezTo>
                    <a:pt x="2749" y="6574"/>
                    <a:pt x="2721" y="6585"/>
                    <a:pt x="2693" y="6585"/>
                  </a:cubicBezTo>
                  <a:cubicBezTo>
                    <a:pt x="2665" y="6585"/>
                    <a:pt x="2636" y="6574"/>
                    <a:pt x="2614" y="6552"/>
                  </a:cubicBezTo>
                  <a:lnTo>
                    <a:pt x="2403" y="6341"/>
                  </a:lnTo>
                  <a:cubicBezTo>
                    <a:pt x="2360" y="6298"/>
                    <a:pt x="2360" y="6226"/>
                    <a:pt x="2403" y="6182"/>
                  </a:cubicBezTo>
                  <a:lnTo>
                    <a:pt x="2696" y="5894"/>
                  </a:lnTo>
                  <a:close/>
                  <a:moveTo>
                    <a:pt x="3022" y="4867"/>
                  </a:moveTo>
                  <a:cubicBezTo>
                    <a:pt x="3027" y="4867"/>
                    <a:pt x="3032" y="4871"/>
                    <a:pt x="3037" y="4876"/>
                  </a:cubicBezTo>
                  <a:lnTo>
                    <a:pt x="3229" y="5068"/>
                  </a:lnTo>
                  <a:cubicBezTo>
                    <a:pt x="5281" y="7119"/>
                    <a:pt x="5199" y="7018"/>
                    <a:pt x="5170" y="7052"/>
                  </a:cubicBezTo>
                  <a:lnTo>
                    <a:pt x="4824" y="7398"/>
                  </a:lnTo>
                  <a:cubicBezTo>
                    <a:pt x="4820" y="7403"/>
                    <a:pt x="4818" y="7408"/>
                    <a:pt x="4812" y="7408"/>
                  </a:cubicBezTo>
                  <a:cubicBezTo>
                    <a:pt x="4776" y="7408"/>
                    <a:pt x="4591" y="7186"/>
                    <a:pt x="2653" y="5260"/>
                  </a:cubicBezTo>
                  <a:cubicBezTo>
                    <a:pt x="2638" y="5250"/>
                    <a:pt x="2638" y="5231"/>
                    <a:pt x="2653" y="5222"/>
                  </a:cubicBezTo>
                  <a:cubicBezTo>
                    <a:pt x="2937" y="4937"/>
                    <a:pt x="2994" y="4867"/>
                    <a:pt x="3022" y="4867"/>
                  </a:cubicBezTo>
                  <a:close/>
                  <a:moveTo>
                    <a:pt x="3787" y="6985"/>
                  </a:moveTo>
                  <a:lnTo>
                    <a:pt x="4156" y="7355"/>
                  </a:lnTo>
                  <a:lnTo>
                    <a:pt x="3868" y="7643"/>
                  </a:lnTo>
                  <a:cubicBezTo>
                    <a:pt x="3844" y="7664"/>
                    <a:pt x="3815" y="7675"/>
                    <a:pt x="3787" y="7675"/>
                  </a:cubicBezTo>
                  <a:cubicBezTo>
                    <a:pt x="3759" y="7675"/>
                    <a:pt x="3731" y="7664"/>
                    <a:pt x="3710" y="7643"/>
                  </a:cubicBezTo>
                  <a:lnTo>
                    <a:pt x="3498" y="7431"/>
                  </a:lnTo>
                  <a:cubicBezTo>
                    <a:pt x="3455" y="7388"/>
                    <a:pt x="3455" y="7316"/>
                    <a:pt x="3498" y="7273"/>
                  </a:cubicBezTo>
                  <a:lnTo>
                    <a:pt x="3787" y="6985"/>
                  </a:lnTo>
                  <a:close/>
                  <a:moveTo>
                    <a:pt x="3787" y="8743"/>
                  </a:moveTo>
                  <a:cubicBezTo>
                    <a:pt x="3839" y="8743"/>
                    <a:pt x="3883" y="8781"/>
                    <a:pt x="3883" y="8834"/>
                  </a:cubicBezTo>
                  <a:lnTo>
                    <a:pt x="3883" y="9147"/>
                  </a:lnTo>
                  <a:cubicBezTo>
                    <a:pt x="3883" y="9199"/>
                    <a:pt x="3839" y="9243"/>
                    <a:pt x="3787" y="9243"/>
                  </a:cubicBezTo>
                  <a:lnTo>
                    <a:pt x="491" y="9243"/>
                  </a:lnTo>
                  <a:cubicBezTo>
                    <a:pt x="438" y="9243"/>
                    <a:pt x="395" y="9199"/>
                    <a:pt x="395" y="9147"/>
                  </a:cubicBezTo>
                  <a:lnTo>
                    <a:pt x="395" y="8834"/>
                  </a:lnTo>
                  <a:cubicBezTo>
                    <a:pt x="395" y="8781"/>
                    <a:pt x="438" y="8743"/>
                    <a:pt x="491" y="8743"/>
                  </a:cubicBezTo>
                  <a:close/>
                  <a:moveTo>
                    <a:pt x="2288" y="9656"/>
                  </a:moveTo>
                  <a:cubicBezTo>
                    <a:pt x="2571" y="10016"/>
                    <a:pt x="2917" y="10328"/>
                    <a:pt x="3301" y="10578"/>
                  </a:cubicBezTo>
                  <a:cubicBezTo>
                    <a:pt x="3263" y="10626"/>
                    <a:pt x="3234" y="10684"/>
                    <a:pt x="3196" y="10732"/>
                  </a:cubicBezTo>
                  <a:cubicBezTo>
                    <a:pt x="3128" y="10818"/>
                    <a:pt x="3061" y="10914"/>
                    <a:pt x="3003" y="11010"/>
                  </a:cubicBezTo>
                  <a:cubicBezTo>
                    <a:pt x="2970" y="11054"/>
                    <a:pt x="2941" y="11097"/>
                    <a:pt x="2912" y="11145"/>
                  </a:cubicBezTo>
                  <a:cubicBezTo>
                    <a:pt x="2321" y="10761"/>
                    <a:pt x="1822" y="10251"/>
                    <a:pt x="1447" y="9656"/>
                  </a:cubicBezTo>
                  <a:close/>
                  <a:moveTo>
                    <a:pt x="5823" y="9824"/>
                  </a:moveTo>
                  <a:cubicBezTo>
                    <a:pt x="7394" y="9824"/>
                    <a:pt x="8624" y="11087"/>
                    <a:pt x="8725" y="12524"/>
                  </a:cubicBezTo>
                  <a:lnTo>
                    <a:pt x="2927" y="12524"/>
                  </a:lnTo>
                  <a:cubicBezTo>
                    <a:pt x="3028" y="11049"/>
                    <a:pt x="4286" y="9824"/>
                    <a:pt x="5823" y="9824"/>
                  </a:cubicBezTo>
                  <a:close/>
                  <a:moveTo>
                    <a:pt x="8216" y="1"/>
                  </a:moveTo>
                  <a:cubicBezTo>
                    <a:pt x="8085" y="1"/>
                    <a:pt x="7954" y="50"/>
                    <a:pt x="7856" y="149"/>
                  </a:cubicBezTo>
                  <a:lnTo>
                    <a:pt x="7673" y="331"/>
                  </a:lnTo>
                  <a:cubicBezTo>
                    <a:pt x="7490" y="514"/>
                    <a:pt x="7476" y="812"/>
                    <a:pt x="7649" y="1013"/>
                  </a:cubicBezTo>
                  <a:lnTo>
                    <a:pt x="6808" y="1854"/>
                  </a:lnTo>
                  <a:lnTo>
                    <a:pt x="6626" y="1671"/>
                  </a:lnTo>
                  <a:cubicBezTo>
                    <a:pt x="6585" y="1633"/>
                    <a:pt x="6532" y="1614"/>
                    <a:pt x="6479" y="1614"/>
                  </a:cubicBezTo>
                  <a:cubicBezTo>
                    <a:pt x="6426" y="1614"/>
                    <a:pt x="6374" y="1633"/>
                    <a:pt x="6333" y="1671"/>
                  </a:cubicBezTo>
                  <a:lnTo>
                    <a:pt x="5021" y="2988"/>
                  </a:lnTo>
                  <a:cubicBezTo>
                    <a:pt x="4870" y="3136"/>
                    <a:pt x="5008" y="3344"/>
                    <a:pt x="5170" y="3344"/>
                  </a:cubicBezTo>
                  <a:cubicBezTo>
                    <a:pt x="5219" y="3344"/>
                    <a:pt x="5269" y="3325"/>
                    <a:pt x="5314" y="3281"/>
                  </a:cubicBezTo>
                  <a:lnTo>
                    <a:pt x="6482" y="2109"/>
                  </a:lnTo>
                  <a:lnTo>
                    <a:pt x="7942" y="3574"/>
                  </a:lnTo>
                  <a:lnTo>
                    <a:pt x="5132" y="6379"/>
                  </a:lnTo>
                  <a:lnTo>
                    <a:pt x="3671" y="4914"/>
                  </a:lnTo>
                  <a:lnTo>
                    <a:pt x="4719" y="3867"/>
                  </a:lnTo>
                  <a:cubicBezTo>
                    <a:pt x="4869" y="3716"/>
                    <a:pt x="4733" y="3509"/>
                    <a:pt x="4572" y="3509"/>
                  </a:cubicBezTo>
                  <a:cubicBezTo>
                    <a:pt x="4523" y="3509"/>
                    <a:pt x="4472" y="3528"/>
                    <a:pt x="4425" y="3574"/>
                  </a:cubicBezTo>
                  <a:lnTo>
                    <a:pt x="3378" y="4621"/>
                  </a:lnTo>
                  <a:lnTo>
                    <a:pt x="3335" y="4578"/>
                  </a:lnTo>
                  <a:cubicBezTo>
                    <a:pt x="3248" y="4491"/>
                    <a:pt x="3136" y="4448"/>
                    <a:pt x="3023" y="4448"/>
                  </a:cubicBezTo>
                  <a:cubicBezTo>
                    <a:pt x="2910" y="4448"/>
                    <a:pt x="2797" y="4491"/>
                    <a:pt x="2710" y="4578"/>
                  </a:cubicBezTo>
                  <a:lnTo>
                    <a:pt x="2369" y="4924"/>
                  </a:lnTo>
                  <a:cubicBezTo>
                    <a:pt x="2192" y="5092"/>
                    <a:pt x="2192" y="5375"/>
                    <a:pt x="2369" y="5548"/>
                  </a:cubicBezTo>
                  <a:lnTo>
                    <a:pt x="2413" y="5592"/>
                  </a:lnTo>
                  <a:cubicBezTo>
                    <a:pt x="2220" y="5808"/>
                    <a:pt x="1971" y="5928"/>
                    <a:pt x="1971" y="6250"/>
                  </a:cubicBezTo>
                  <a:cubicBezTo>
                    <a:pt x="1971" y="6389"/>
                    <a:pt x="2023" y="6519"/>
                    <a:pt x="2120" y="6620"/>
                  </a:cubicBezTo>
                  <a:cubicBezTo>
                    <a:pt x="2278" y="6745"/>
                    <a:pt x="2393" y="6985"/>
                    <a:pt x="2701" y="6985"/>
                  </a:cubicBezTo>
                  <a:cubicBezTo>
                    <a:pt x="3023" y="6985"/>
                    <a:pt x="3133" y="6730"/>
                    <a:pt x="3364" y="6543"/>
                  </a:cubicBezTo>
                  <a:lnTo>
                    <a:pt x="3503" y="6687"/>
                  </a:lnTo>
                  <a:cubicBezTo>
                    <a:pt x="3316" y="6903"/>
                    <a:pt x="3061" y="7023"/>
                    <a:pt x="3061" y="7345"/>
                  </a:cubicBezTo>
                  <a:cubicBezTo>
                    <a:pt x="3061" y="7652"/>
                    <a:pt x="3297" y="7773"/>
                    <a:pt x="3426" y="7926"/>
                  </a:cubicBezTo>
                  <a:cubicBezTo>
                    <a:pt x="3527" y="8022"/>
                    <a:pt x="3657" y="8075"/>
                    <a:pt x="3796" y="8075"/>
                  </a:cubicBezTo>
                  <a:cubicBezTo>
                    <a:pt x="4118" y="8075"/>
                    <a:pt x="4229" y="7825"/>
                    <a:pt x="4454" y="7633"/>
                  </a:cubicBezTo>
                  <a:cubicBezTo>
                    <a:pt x="4546" y="7744"/>
                    <a:pt x="4675" y="7806"/>
                    <a:pt x="4815" y="7806"/>
                  </a:cubicBezTo>
                  <a:cubicBezTo>
                    <a:pt x="4935" y="7806"/>
                    <a:pt x="5045" y="7763"/>
                    <a:pt x="5127" y="7681"/>
                  </a:cubicBezTo>
                  <a:lnTo>
                    <a:pt x="5473" y="7335"/>
                  </a:lnTo>
                  <a:cubicBezTo>
                    <a:pt x="5646" y="7162"/>
                    <a:pt x="5646" y="6884"/>
                    <a:pt x="5473" y="6711"/>
                  </a:cubicBezTo>
                  <a:lnTo>
                    <a:pt x="5430" y="6668"/>
                  </a:lnTo>
                  <a:lnTo>
                    <a:pt x="7884" y="4213"/>
                  </a:lnTo>
                  <a:lnTo>
                    <a:pt x="7884" y="4213"/>
                  </a:lnTo>
                  <a:cubicBezTo>
                    <a:pt x="9772" y="5721"/>
                    <a:pt x="9729" y="8608"/>
                    <a:pt x="7788" y="10054"/>
                  </a:cubicBezTo>
                  <a:cubicBezTo>
                    <a:pt x="7206" y="9621"/>
                    <a:pt x="6519" y="9407"/>
                    <a:pt x="5835" y="9407"/>
                  </a:cubicBezTo>
                  <a:cubicBezTo>
                    <a:pt x="5041" y="9407"/>
                    <a:pt x="4250" y="9695"/>
                    <a:pt x="3628" y="10266"/>
                  </a:cubicBezTo>
                  <a:cubicBezTo>
                    <a:pt x="3349" y="10098"/>
                    <a:pt x="3095" y="9886"/>
                    <a:pt x="2874" y="9651"/>
                  </a:cubicBezTo>
                  <a:lnTo>
                    <a:pt x="3806" y="9651"/>
                  </a:lnTo>
                  <a:cubicBezTo>
                    <a:pt x="4084" y="9651"/>
                    <a:pt x="4310" y="9420"/>
                    <a:pt x="4310" y="9142"/>
                  </a:cubicBezTo>
                  <a:lnTo>
                    <a:pt x="4310" y="8829"/>
                  </a:lnTo>
                  <a:cubicBezTo>
                    <a:pt x="4310" y="8551"/>
                    <a:pt x="4084" y="8325"/>
                    <a:pt x="3806" y="8325"/>
                  </a:cubicBezTo>
                  <a:lnTo>
                    <a:pt x="505" y="8325"/>
                  </a:lnTo>
                  <a:cubicBezTo>
                    <a:pt x="227" y="8325"/>
                    <a:pt x="1" y="8551"/>
                    <a:pt x="1" y="8829"/>
                  </a:cubicBezTo>
                  <a:lnTo>
                    <a:pt x="1" y="9142"/>
                  </a:lnTo>
                  <a:cubicBezTo>
                    <a:pt x="1" y="9420"/>
                    <a:pt x="227" y="9651"/>
                    <a:pt x="505" y="9651"/>
                  </a:cubicBezTo>
                  <a:lnTo>
                    <a:pt x="986" y="9651"/>
                  </a:lnTo>
                  <a:cubicBezTo>
                    <a:pt x="1332" y="10299"/>
                    <a:pt x="1961" y="11006"/>
                    <a:pt x="2763" y="11505"/>
                  </a:cubicBezTo>
                  <a:cubicBezTo>
                    <a:pt x="2638" y="11832"/>
                    <a:pt x="2562" y="12168"/>
                    <a:pt x="2547" y="12514"/>
                  </a:cubicBezTo>
                  <a:lnTo>
                    <a:pt x="1072" y="12514"/>
                  </a:lnTo>
                  <a:cubicBezTo>
                    <a:pt x="986" y="12514"/>
                    <a:pt x="909" y="12567"/>
                    <a:pt x="880" y="12649"/>
                  </a:cubicBezTo>
                  <a:lnTo>
                    <a:pt x="429" y="13787"/>
                  </a:lnTo>
                  <a:cubicBezTo>
                    <a:pt x="376" y="13922"/>
                    <a:pt x="477" y="14071"/>
                    <a:pt x="621" y="14071"/>
                  </a:cubicBezTo>
                  <a:lnTo>
                    <a:pt x="1759" y="14071"/>
                  </a:lnTo>
                  <a:cubicBezTo>
                    <a:pt x="2033" y="14071"/>
                    <a:pt x="2033" y="13657"/>
                    <a:pt x="1759" y="13657"/>
                  </a:cubicBezTo>
                  <a:lnTo>
                    <a:pt x="923" y="13657"/>
                  </a:lnTo>
                  <a:lnTo>
                    <a:pt x="1212" y="12932"/>
                  </a:lnTo>
                  <a:lnTo>
                    <a:pt x="10455" y="12932"/>
                  </a:lnTo>
                  <a:lnTo>
                    <a:pt x="10743" y="13657"/>
                  </a:lnTo>
                  <a:lnTo>
                    <a:pt x="2720" y="13657"/>
                  </a:lnTo>
                  <a:cubicBezTo>
                    <a:pt x="2451" y="13657"/>
                    <a:pt x="2451" y="14071"/>
                    <a:pt x="2720" y="14071"/>
                  </a:cubicBezTo>
                  <a:lnTo>
                    <a:pt x="11050" y="14071"/>
                  </a:lnTo>
                  <a:cubicBezTo>
                    <a:pt x="11194" y="14071"/>
                    <a:pt x="11295" y="13922"/>
                    <a:pt x="11242" y="13787"/>
                  </a:cubicBezTo>
                  <a:lnTo>
                    <a:pt x="10781" y="12658"/>
                  </a:lnTo>
                  <a:cubicBezTo>
                    <a:pt x="10748" y="12581"/>
                    <a:pt x="10676" y="12529"/>
                    <a:pt x="10589" y="12529"/>
                  </a:cubicBezTo>
                  <a:lnTo>
                    <a:pt x="9124" y="12529"/>
                  </a:lnTo>
                  <a:cubicBezTo>
                    <a:pt x="9095" y="12067"/>
                    <a:pt x="8975" y="11621"/>
                    <a:pt x="8764" y="11212"/>
                  </a:cubicBezTo>
                  <a:cubicBezTo>
                    <a:pt x="9878" y="10343"/>
                    <a:pt x="10589" y="9055"/>
                    <a:pt x="10748" y="7652"/>
                  </a:cubicBezTo>
                  <a:cubicBezTo>
                    <a:pt x="10766" y="7502"/>
                    <a:pt x="10653" y="7421"/>
                    <a:pt x="10540" y="7421"/>
                  </a:cubicBezTo>
                  <a:cubicBezTo>
                    <a:pt x="10444" y="7421"/>
                    <a:pt x="10348" y="7481"/>
                    <a:pt x="10334" y="7609"/>
                  </a:cubicBezTo>
                  <a:cubicBezTo>
                    <a:pt x="10200" y="8882"/>
                    <a:pt x="9561" y="10050"/>
                    <a:pt x="8562" y="10852"/>
                  </a:cubicBezTo>
                  <a:cubicBezTo>
                    <a:pt x="8519" y="10785"/>
                    <a:pt x="8456" y="10732"/>
                    <a:pt x="8403" y="10665"/>
                  </a:cubicBezTo>
                  <a:cubicBezTo>
                    <a:pt x="8322" y="10559"/>
                    <a:pt x="8240" y="10458"/>
                    <a:pt x="8149" y="10362"/>
                  </a:cubicBezTo>
                  <a:cubicBezTo>
                    <a:pt x="8134" y="10348"/>
                    <a:pt x="8129" y="10338"/>
                    <a:pt x="8120" y="10328"/>
                  </a:cubicBezTo>
                  <a:cubicBezTo>
                    <a:pt x="10171" y="8695"/>
                    <a:pt x="10200" y="5587"/>
                    <a:pt x="8177" y="3920"/>
                  </a:cubicBezTo>
                  <a:lnTo>
                    <a:pt x="8379" y="3718"/>
                  </a:lnTo>
                  <a:cubicBezTo>
                    <a:pt x="8456" y="3636"/>
                    <a:pt x="8456" y="3507"/>
                    <a:pt x="8379" y="3425"/>
                  </a:cubicBezTo>
                  <a:lnTo>
                    <a:pt x="8274" y="3319"/>
                  </a:lnTo>
                  <a:lnTo>
                    <a:pt x="8389" y="3209"/>
                  </a:lnTo>
                  <a:cubicBezTo>
                    <a:pt x="8831" y="3492"/>
                    <a:pt x="9451" y="4150"/>
                    <a:pt x="9830" y="4890"/>
                  </a:cubicBezTo>
                  <a:cubicBezTo>
                    <a:pt x="10123" y="5467"/>
                    <a:pt x="10301" y="6101"/>
                    <a:pt x="10349" y="6749"/>
                  </a:cubicBezTo>
                  <a:cubicBezTo>
                    <a:pt x="10353" y="6859"/>
                    <a:pt x="10445" y="6942"/>
                    <a:pt x="10552" y="6942"/>
                  </a:cubicBezTo>
                  <a:cubicBezTo>
                    <a:pt x="10558" y="6942"/>
                    <a:pt x="10564" y="6942"/>
                    <a:pt x="10570" y="6941"/>
                  </a:cubicBezTo>
                  <a:cubicBezTo>
                    <a:pt x="10680" y="6937"/>
                    <a:pt x="10767" y="6836"/>
                    <a:pt x="10762" y="6720"/>
                  </a:cubicBezTo>
                  <a:cubicBezTo>
                    <a:pt x="10652" y="5212"/>
                    <a:pt x="9897" y="3819"/>
                    <a:pt x="8682" y="2911"/>
                  </a:cubicBezTo>
                  <a:lnTo>
                    <a:pt x="9129" y="2464"/>
                  </a:lnTo>
                  <a:cubicBezTo>
                    <a:pt x="9203" y="2504"/>
                    <a:pt x="9284" y="2523"/>
                    <a:pt x="9364" y="2523"/>
                  </a:cubicBezTo>
                  <a:cubicBezTo>
                    <a:pt x="9495" y="2523"/>
                    <a:pt x="9624" y="2471"/>
                    <a:pt x="9720" y="2373"/>
                  </a:cubicBezTo>
                  <a:lnTo>
                    <a:pt x="9897" y="2195"/>
                  </a:lnTo>
                  <a:cubicBezTo>
                    <a:pt x="10099" y="1993"/>
                    <a:pt x="10099" y="1671"/>
                    <a:pt x="9897" y="1470"/>
                  </a:cubicBezTo>
                  <a:lnTo>
                    <a:pt x="8576" y="149"/>
                  </a:lnTo>
                  <a:cubicBezTo>
                    <a:pt x="8478" y="50"/>
                    <a:pt x="8347" y="1"/>
                    <a:pt x="8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5" name="Google Shape;1975;p40"/>
          <p:cNvGrpSpPr/>
          <p:nvPr/>
        </p:nvGrpSpPr>
        <p:grpSpPr>
          <a:xfrm>
            <a:off x="1424813" y="1425627"/>
            <a:ext cx="234972" cy="453525"/>
            <a:chOff x="4959157" y="2908885"/>
            <a:chExt cx="191454" cy="369531"/>
          </a:xfrm>
        </p:grpSpPr>
        <p:sp>
          <p:nvSpPr>
            <p:cNvPr id="1976" name="Google Shape;1976;p40"/>
            <p:cNvSpPr/>
            <p:nvPr/>
          </p:nvSpPr>
          <p:spPr>
            <a:xfrm>
              <a:off x="4989473" y="2947867"/>
              <a:ext cx="130952" cy="325287"/>
            </a:xfrm>
            <a:custGeom>
              <a:avLst/>
              <a:gdLst/>
              <a:ahLst/>
              <a:cxnLst/>
              <a:rect l="l" t="t" r="r" b="b"/>
              <a:pathLst>
                <a:path w="5002" h="12425" extrusionOk="0">
                  <a:moveTo>
                    <a:pt x="24" y="1"/>
                  </a:moveTo>
                  <a:lnTo>
                    <a:pt x="24" y="9907"/>
                  </a:lnTo>
                  <a:cubicBezTo>
                    <a:pt x="0" y="11290"/>
                    <a:pt x="1120" y="12424"/>
                    <a:pt x="2503" y="12424"/>
                  </a:cubicBezTo>
                  <a:cubicBezTo>
                    <a:pt x="3887" y="12424"/>
                    <a:pt x="5001" y="11290"/>
                    <a:pt x="4982" y="9907"/>
                  </a:cubicBezTo>
                  <a:lnTo>
                    <a:pt x="4982" y="9907"/>
                  </a:lnTo>
                  <a:lnTo>
                    <a:pt x="49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5040289" y="2947632"/>
              <a:ext cx="79509" cy="324370"/>
            </a:xfrm>
            <a:custGeom>
              <a:avLst/>
              <a:gdLst/>
              <a:ahLst/>
              <a:cxnLst/>
              <a:rect l="l" t="t" r="r" b="b"/>
              <a:pathLst>
                <a:path w="3037" h="12390" extrusionOk="0">
                  <a:moveTo>
                    <a:pt x="3036" y="0"/>
                  </a:moveTo>
                  <a:lnTo>
                    <a:pt x="1922" y="5"/>
                  </a:lnTo>
                  <a:lnTo>
                    <a:pt x="1922" y="9916"/>
                  </a:lnTo>
                  <a:cubicBezTo>
                    <a:pt x="1922" y="11069"/>
                    <a:pt x="1124" y="12068"/>
                    <a:pt x="0" y="12327"/>
                  </a:cubicBezTo>
                  <a:cubicBezTo>
                    <a:pt x="183" y="12371"/>
                    <a:pt x="370" y="12390"/>
                    <a:pt x="557" y="12390"/>
                  </a:cubicBezTo>
                  <a:cubicBezTo>
                    <a:pt x="1927" y="12390"/>
                    <a:pt x="3036" y="11280"/>
                    <a:pt x="3036" y="9911"/>
                  </a:cubicBezTo>
                  <a:lnTo>
                    <a:pt x="3036"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4989971" y="3065703"/>
              <a:ext cx="129827" cy="206298"/>
            </a:xfrm>
            <a:custGeom>
              <a:avLst/>
              <a:gdLst/>
              <a:ahLst/>
              <a:cxnLst/>
              <a:rect l="l" t="t" r="r" b="b"/>
              <a:pathLst>
                <a:path w="4959" h="7880" extrusionOk="0">
                  <a:moveTo>
                    <a:pt x="1264" y="1"/>
                  </a:moveTo>
                  <a:cubicBezTo>
                    <a:pt x="530" y="1"/>
                    <a:pt x="0" y="342"/>
                    <a:pt x="0" y="342"/>
                  </a:cubicBezTo>
                  <a:lnTo>
                    <a:pt x="0" y="5411"/>
                  </a:lnTo>
                  <a:cubicBezTo>
                    <a:pt x="5" y="6775"/>
                    <a:pt x="1110" y="7880"/>
                    <a:pt x="2479" y="7880"/>
                  </a:cubicBezTo>
                  <a:cubicBezTo>
                    <a:pt x="3849" y="7880"/>
                    <a:pt x="4958" y="6770"/>
                    <a:pt x="4958" y="5406"/>
                  </a:cubicBezTo>
                  <a:lnTo>
                    <a:pt x="4958" y="169"/>
                  </a:lnTo>
                  <a:cubicBezTo>
                    <a:pt x="4958" y="169"/>
                    <a:pt x="4357" y="644"/>
                    <a:pt x="3548" y="644"/>
                  </a:cubicBezTo>
                  <a:cubicBezTo>
                    <a:pt x="3218" y="644"/>
                    <a:pt x="2853" y="565"/>
                    <a:pt x="2479" y="342"/>
                  </a:cubicBezTo>
                  <a:cubicBezTo>
                    <a:pt x="2050" y="86"/>
                    <a:pt x="1632" y="1"/>
                    <a:pt x="1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5040289" y="3069997"/>
              <a:ext cx="79378" cy="202005"/>
            </a:xfrm>
            <a:custGeom>
              <a:avLst/>
              <a:gdLst/>
              <a:ahLst/>
              <a:cxnLst/>
              <a:rect l="l" t="t" r="r" b="b"/>
              <a:pathLst>
                <a:path w="3032" h="7716" extrusionOk="0">
                  <a:moveTo>
                    <a:pt x="3031" y="1"/>
                  </a:moveTo>
                  <a:cubicBezTo>
                    <a:pt x="2705" y="241"/>
                    <a:pt x="2320" y="395"/>
                    <a:pt x="1917" y="452"/>
                  </a:cubicBezTo>
                  <a:lnTo>
                    <a:pt x="1917" y="5242"/>
                  </a:lnTo>
                  <a:lnTo>
                    <a:pt x="1922" y="5242"/>
                  </a:lnTo>
                  <a:cubicBezTo>
                    <a:pt x="1922" y="6395"/>
                    <a:pt x="1124" y="7394"/>
                    <a:pt x="0" y="7653"/>
                  </a:cubicBezTo>
                  <a:cubicBezTo>
                    <a:pt x="19" y="7658"/>
                    <a:pt x="39" y="7663"/>
                    <a:pt x="58" y="7668"/>
                  </a:cubicBezTo>
                  <a:cubicBezTo>
                    <a:pt x="63" y="7673"/>
                    <a:pt x="72" y="7673"/>
                    <a:pt x="77" y="7673"/>
                  </a:cubicBezTo>
                  <a:lnTo>
                    <a:pt x="125" y="7682"/>
                  </a:lnTo>
                  <a:lnTo>
                    <a:pt x="149" y="7682"/>
                  </a:lnTo>
                  <a:cubicBezTo>
                    <a:pt x="159" y="7687"/>
                    <a:pt x="173" y="7687"/>
                    <a:pt x="192" y="7692"/>
                  </a:cubicBezTo>
                  <a:lnTo>
                    <a:pt x="216" y="7692"/>
                  </a:lnTo>
                  <a:cubicBezTo>
                    <a:pt x="231" y="7697"/>
                    <a:pt x="245" y="7697"/>
                    <a:pt x="255" y="7697"/>
                  </a:cubicBezTo>
                  <a:cubicBezTo>
                    <a:pt x="269" y="7701"/>
                    <a:pt x="274" y="7701"/>
                    <a:pt x="284" y="7701"/>
                  </a:cubicBezTo>
                  <a:cubicBezTo>
                    <a:pt x="298" y="7706"/>
                    <a:pt x="308" y="7706"/>
                    <a:pt x="322" y="7706"/>
                  </a:cubicBezTo>
                  <a:lnTo>
                    <a:pt x="351" y="7706"/>
                  </a:lnTo>
                  <a:cubicBezTo>
                    <a:pt x="365" y="7711"/>
                    <a:pt x="380" y="7711"/>
                    <a:pt x="394" y="7711"/>
                  </a:cubicBezTo>
                  <a:lnTo>
                    <a:pt x="418" y="7711"/>
                  </a:lnTo>
                  <a:cubicBezTo>
                    <a:pt x="437" y="7711"/>
                    <a:pt x="452" y="7716"/>
                    <a:pt x="466" y="7716"/>
                  </a:cubicBezTo>
                  <a:lnTo>
                    <a:pt x="557" y="7716"/>
                  </a:lnTo>
                  <a:cubicBezTo>
                    <a:pt x="1927" y="7716"/>
                    <a:pt x="3031" y="6606"/>
                    <a:pt x="3031" y="5237"/>
                  </a:cubicBezTo>
                  <a:lnTo>
                    <a:pt x="3031"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5012852" y="3097172"/>
              <a:ext cx="19164" cy="16389"/>
            </a:xfrm>
            <a:custGeom>
              <a:avLst/>
              <a:gdLst/>
              <a:ahLst/>
              <a:cxnLst/>
              <a:rect l="l" t="t" r="r" b="b"/>
              <a:pathLst>
                <a:path w="732" h="626" extrusionOk="0">
                  <a:moveTo>
                    <a:pt x="419" y="0"/>
                  </a:moveTo>
                  <a:cubicBezTo>
                    <a:pt x="140" y="0"/>
                    <a:pt x="1" y="337"/>
                    <a:pt x="198" y="534"/>
                  </a:cubicBezTo>
                  <a:cubicBezTo>
                    <a:pt x="262" y="597"/>
                    <a:pt x="340" y="626"/>
                    <a:pt x="417" y="626"/>
                  </a:cubicBezTo>
                  <a:cubicBezTo>
                    <a:pt x="577" y="626"/>
                    <a:pt x="731" y="501"/>
                    <a:pt x="731" y="313"/>
                  </a:cubicBezTo>
                  <a:cubicBezTo>
                    <a:pt x="731" y="140"/>
                    <a:pt x="592"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5078381" y="3120551"/>
              <a:ext cx="16624" cy="14163"/>
            </a:xfrm>
            <a:custGeom>
              <a:avLst/>
              <a:gdLst/>
              <a:ahLst/>
              <a:cxnLst/>
              <a:rect l="l" t="t" r="r" b="b"/>
              <a:pathLst>
                <a:path w="635" h="541" extrusionOk="0">
                  <a:moveTo>
                    <a:pt x="366" y="1"/>
                  </a:moveTo>
                  <a:cubicBezTo>
                    <a:pt x="121" y="1"/>
                    <a:pt x="1" y="289"/>
                    <a:pt x="174" y="462"/>
                  </a:cubicBezTo>
                  <a:cubicBezTo>
                    <a:pt x="228" y="516"/>
                    <a:pt x="295" y="540"/>
                    <a:pt x="361" y="540"/>
                  </a:cubicBezTo>
                  <a:cubicBezTo>
                    <a:pt x="500" y="540"/>
                    <a:pt x="635" y="433"/>
                    <a:pt x="635" y="270"/>
                  </a:cubicBezTo>
                  <a:cubicBezTo>
                    <a:pt x="635" y="121"/>
                    <a:pt x="515"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5029712" y="3222050"/>
              <a:ext cx="16624" cy="14242"/>
            </a:xfrm>
            <a:custGeom>
              <a:avLst/>
              <a:gdLst/>
              <a:ahLst/>
              <a:cxnLst/>
              <a:rect l="l" t="t" r="r" b="b"/>
              <a:pathLst>
                <a:path w="635" h="544" extrusionOk="0">
                  <a:moveTo>
                    <a:pt x="361" y="1"/>
                  </a:moveTo>
                  <a:cubicBezTo>
                    <a:pt x="121" y="1"/>
                    <a:pt x="1" y="294"/>
                    <a:pt x="169" y="462"/>
                  </a:cubicBezTo>
                  <a:cubicBezTo>
                    <a:pt x="225" y="518"/>
                    <a:pt x="294" y="544"/>
                    <a:pt x="362" y="544"/>
                  </a:cubicBezTo>
                  <a:cubicBezTo>
                    <a:pt x="502" y="544"/>
                    <a:pt x="635" y="436"/>
                    <a:pt x="635" y="274"/>
                  </a:cubicBezTo>
                  <a:cubicBezTo>
                    <a:pt x="635" y="121"/>
                    <a:pt x="510"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5078381" y="3191498"/>
              <a:ext cx="16624" cy="14242"/>
            </a:xfrm>
            <a:custGeom>
              <a:avLst/>
              <a:gdLst/>
              <a:ahLst/>
              <a:cxnLst/>
              <a:rect l="l" t="t" r="r" b="b"/>
              <a:pathLst>
                <a:path w="635" h="544" extrusionOk="0">
                  <a:moveTo>
                    <a:pt x="366" y="0"/>
                  </a:moveTo>
                  <a:cubicBezTo>
                    <a:pt x="121" y="0"/>
                    <a:pt x="1" y="293"/>
                    <a:pt x="174" y="461"/>
                  </a:cubicBezTo>
                  <a:cubicBezTo>
                    <a:pt x="228" y="518"/>
                    <a:pt x="296" y="543"/>
                    <a:pt x="363" y="543"/>
                  </a:cubicBezTo>
                  <a:cubicBezTo>
                    <a:pt x="502" y="543"/>
                    <a:pt x="635" y="435"/>
                    <a:pt x="635" y="269"/>
                  </a:cubicBezTo>
                  <a:cubicBezTo>
                    <a:pt x="635" y="120"/>
                    <a:pt x="515"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5022931" y="3152385"/>
              <a:ext cx="20002" cy="17253"/>
            </a:xfrm>
            <a:custGeom>
              <a:avLst/>
              <a:gdLst/>
              <a:ahLst/>
              <a:cxnLst/>
              <a:rect l="l" t="t" r="r" b="b"/>
              <a:pathLst>
                <a:path w="764" h="659" extrusionOk="0">
                  <a:moveTo>
                    <a:pt x="437" y="0"/>
                  </a:moveTo>
                  <a:cubicBezTo>
                    <a:pt x="144" y="0"/>
                    <a:pt x="0" y="356"/>
                    <a:pt x="207" y="562"/>
                  </a:cubicBezTo>
                  <a:cubicBezTo>
                    <a:pt x="273" y="629"/>
                    <a:pt x="355" y="659"/>
                    <a:pt x="435" y="659"/>
                  </a:cubicBezTo>
                  <a:cubicBezTo>
                    <a:pt x="603" y="659"/>
                    <a:pt x="764" y="527"/>
                    <a:pt x="764" y="332"/>
                  </a:cubicBezTo>
                  <a:cubicBezTo>
                    <a:pt x="764" y="149"/>
                    <a:pt x="615" y="0"/>
                    <a:pt x="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4964576" y="2914304"/>
              <a:ext cx="180747" cy="33353"/>
            </a:xfrm>
            <a:custGeom>
              <a:avLst/>
              <a:gdLst/>
              <a:ahLst/>
              <a:cxnLst/>
              <a:rect l="l" t="t" r="r" b="b"/>
              <a:pathLst>
                <a:path w="6904" h="1274" extrusionOk="0">
                  <a:moveTo>
                    <a:pt x="432" y="0"/>
                  </a:moveTo>
                  <a:cubicBezTo>
                    <a:pt x="197" y="0"/>
                    <a:pt x="0" y="192"/>
                    <a:pt x="0" y="433"/>
                  </a:cubicBezTo>
                  <a:lnTo>
                    <a:pt x="0" y="846"/>
                  </a:lnTo>
                  <a:cubicBezTo>
                    <a:pt x="0" y="1081"/>
                    <a:pt x="197" y="1273"/>
                    <a:pt x="432" y="1273"/>
                  </a:cubicBezTo>
                  <a:lnTo>
                    <a:pt x="6471" y="1273"/>
                  </a:lnTo>
                  <a:cubicBezTo>
                    <a:pt x="6707" y="1273"/>
                    <a:pt x="6903" y="1081"/>
                    <a:pt x="6899" y="846"/>
                  </a:cubicBezTo>
                  <a:lnTo>
                    <a:pt x="6899" y="433"/>
                  </a:lnTo>
                  <a:cubicBezTo>
                    <a:pt x="6903" y="192"/>
                    <a:pt x="6707" y="0"/>
                    <a:pt x="6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5102649" y="2914304"/>
              <a:ext cx="42543" cy="33353"/>
            </a:xfrm>
            <a:custGeom>
              <a:avLst/>
              <a:gdLst/>
              <a:ahLst/>
              <a:cxnLst/>
              <a:rect l="l" t="t" r="r" b="b"/>
              <a:pathLst>
                <a:path w="1625" h="1274" extrusionOk="0">
                  <a:moveTo>
                    <a:pt x="1" y="0"/>
                  </a:moveTo>
                  <a:cubicBezTo>
                    <a:pt x="241" y="0"/>
                    <a:pt x="433" y="192"/>
                    <a:pt x="433" y="433"/>
                  </a:cubicBezTo>
                  <a:lnTo>
                    <a:pt x="433" y="846"/>
                  </a:lnTo>
                  <a:cubicBezTo>
                    <a:pt x="433" y="1081"/>
                    <a:pt x="241" y="1273"/>
                    <a:pt x="1" y="1273"/>
                  </a:cubicBezTo>
                  <a:lnTo>
                    <a:pt x="1192" y="1273"/>
                  </a:lnTo>
                  <a:cubicBezTo>
                    <a:pt x="1428" y="1273"/>
                    <a:pt x="1625" y="1081"/>
                    <a:pt x="1625" y="846"/>
                  </a:cubicBezTo>
                  <a:lnTo>
                    <a:pt x="1625" y="433"/>
                  </a:lnTo>
                  <a:cubicBezTo>
                    <a:pt x="1625" y="192"/>
                    <a:pt x="1433" y="0"/>
                    <a:pt x="1192"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4959157" y="2908885"/>
              <a:ext cx="191454" cy="369531"/>
            </a:xfrm>
            <a:custGeom>
              <a:avLst/>
              <a:gdLst/>
              <a:ahLst/>
              <a:cxnLst/>
              <a:rect l="l" t="t" r="r" b="b"/>
              <a:pathLst>
                <a:path w="7313" h="14115" extrusionOk="0">
                  <a:moveTo>
                    <a:pt x="2440" y="6191"/>
                  </a:moveTo>
                  <a:cubicBezTo>
                    <a:pt x="2775" y="6191"/>
                    <a:pt x="3158" y="6269"/>
                    <a:pt x="3551" y="6505"/>
                  </a:cubicBezTo>
                  <a:cubicBezTo>
                    <a:pt x="3926" y="6729"/>
                    <a:pt x="4329" y="6837"/>
                    <a:pt x="4734" y="6837"/>
                  </a:cubicBezTo>
                  <a:cubicBezTo>
                    <a:pt x="5137" y="6837"/>
                    <a:pt x="5543" y="6731"/>
                    <a:pt x="5929" y="6525"/>
                  </a:cubicBezTo>
                  <a:lnTo>
                    <a:pt x="5929" y="11391"/>
                  </a:lnTo>
                  <a:cubicBezTo>
                    <a:pt x="5953" y="12664"/>
                    <a:pt x="4929" y="13702"/>
                    <a:pt x="3656" y="13702"/>
                  </a:cubicBezTo>
                  <a:cubicBezTo>
                    <a:pt x="2388" y="13702"/>
                    <a:pt x="1365" y="12664"/>
                    <a:pt x="1384" y="11391"/>
                  </a:cubicBezTo>
                  <a:lnTo>
                    <a:pt x="1384" y="6452"/>
                  </a:lnTo>
                  <a:cubicBezTo>
                    <a:pt x="1550" y="6364"/>
                    <a:pt x="1943" y="6191"/>
                    <a:pt x="2440" y="6191"/>
                  </a:cubicBezTo>
                  <a:close/>
                  <a:moveTo>
                    <a:pt x="639" y="1"/>
                  </a:moveTo>
                  <a:cubicBezTo>
                    <a:pt x="284" y="1"/>
                    <a:pt x="0" y="289"/>
                    <a:pt x="0" y="640"/>
                  </a:cubicBezTo>
                  <a:lnTo>
                    <a:pt x="0" y="1053"/>
                  </a:lnTo>
                  <a:cubicBezTo>
                    <a:pt x="0" y="1408"/>
                    <a:pt x="284" y="1692"/>
                    <a:pt x="639" y="1692"/>
                  </a:cubicBezTo>
                  <a:lnTo>
                    <a:pt x="966" y="1692"/>
                  </a:lnTo>
                  <a:lnTo>
                    <a:pt x="966" y="11391"/>
                  </a:lnTo>
                  <a:cubicBezTo>
                    <a:pt x="947" y="12890"/>
                    <a:pt x="2153" y="14115"/>
                    <a:pt x="3652" y="14115"/>
                  </a:cubicBezTo>
                  <a:cubicBezTo>
                    <a:pt x="5155" y="14115"/>
                    <a:pt x="6361" y="12890"/>
                    <a:pt x="6342" y="11391"/>
                  </a:cubicBezTo>
                  <a:lnTo>
                    <a:pt x="6342" y="4353"/>
                  </a:lnTo>
                  <a:cubicBezTo>
                    <a:pt x="6339" y="4216"/>
                    <a:pt x="6236" y="4148"/>
                    <a:pt x="6133" y="4148"/>
                  </a:cubicBezTo>
                  <a:cubicBezTo>
                    <a:pt x="6031" y="4148"/>
                    <a:pt x="5929" y="4216"/>
                    <a:pt x="5929" y="4353"/>
                  </a:cubicBezTo>
                  <a:lnTo>
                    <a:pt x="5929" y="6044"/>
                  </a:lnTo>
                  <a:cubicBezTo>
                    <a:pt x="5758" y="6158"/>
                    <a:pt x="5303" y="6420"/>
                    <a:pt x="4731" y="6420"/>
                  </a:cubicBezTo>
                  <a:cubicBezTo>
                    <a:pt x="4432" y="6420"/>
                    <a:pt x="4101" y="6348"/>
                    <a:pt x="3762" y="6145"/>
                  </a:cubicBezTo>
                  <a:cubicBezTo>
                    <a:pt x="3353" y="5897"/>
                    <a:pt x="2890" y="5771"/>
                    <a:pt x="2424" y="5771"/>
                  </a:cubicBezTo>
                  <a:cubicBezTo>
                    <a:pt x="2069" y="5771"/>
                    <a:pt x="1714" y="5844"/>
                    <a:pt x="1379" y="5991"/>
                  </a:cubicBezTo>
                  <a:lnTo>
                    <a:pt x="1379" y="1692"/>
                  </a:lnTo>
                  <a:lnTo>
                    <a:pt x="5929" y="1692"/>
                  </a:lnTo>
                  <a:lnTo>
                    <a:pt x="5929" y="3243"/>
                  </a:lnTo>
                  <a:cubicBezTo>
                    <a:pt x="5929" y="3380"/>
                    <a:pt x="6031" y="3449"/>
                    <a:pt x="6133" y="3449"/>
                  </a:cubicBezTo>
                  <a:cubicBezTo>
                    <a:pt x="6235" y="3449"/>
                    <a:pt x="6337" y="3380"/>
                    <a:pt x="6337" y="3243"/>
                  </a:cubicBezTo>
                  <a:lnTo>
                    <a:pt x="6337" y="1692"/>
                  </a:lnTo>
                  <a:lnTo>
                    <a:pt x="6669" y="1692"/>
                  </a:lnTo>
                  <a:cubicBezTo>
                    <a:pt x="7019" y="1692"/>
                    <a:pt x="7307" y="1403"/>
                    <a:pt x="7307" y="1053"/>
                  </a:cubicBezTo>
                  <a:lnTo>
                    <a:pt x="7307" y="640"/>
                  </a:lnTo>
                  <a:cubicBezTo>
                    <a:pt x="7312" y="284"/>
                    <a:pt x="7024" y="1"/>
                    <a:pt x="6673" y="1"/>
                  </a:cubicBezTo>
                  <a:lnTo>
                    <a:pt x="2287" y="1"/>
                  </a:lnTo>
                  <a:cubicBezTo>
                    <a:pt x="2018" y="1"/>
                    <a:pt x="2018" y="414"/>
                    <a:pt x="2287" y="414"/>
                  </a:cubicBezTo>
                  <a:lnTo>
                    <a:pt x="6673" y="414"/>
                  </a:lnTo>
                  <a:cubicBezTo>
                    <a:pt x="6676" y="414"/>
                    <a:pt x="6679" y="414"/>
                    <a:pt x="6682" y="414"/>
                  </a:cubicBezTo>
                  <a:cubicBezTo>
                    <a:pt x="6803" y="414"/>
                    <a:pt x="6899" y="517"/>
                    <a:pt x="6899" y="640"/>
                  </a:cubicBezTo>
                  <a:lnTo>
                    <a:pt x="6899" y="1053"/>
                  </a:lnTo>
                  <a:cubicBezTo>
                    <a:pt x="6899" y="1178"/>
                    <a:pt x="6798" y="1279"/>
                    <a:pt x="6673" y="1279"/>
                  </a:cubicBezTo>
                  <a:lnTo>
                    <a:pt x="639" y="1279"/>
                  </a:lnTo>
                  <a:cubicBezTo>
                    <a:pt x="510" y="1279"/>
                    <a:pt x="409" y="1178"/>
                    <a:pt x="409" y="1053"/>
                  </a:cubicBezTo>
                  <a:lnTo>
                    <a:pt x="409" y="640"/>
                  </a:lnTo>
                  <a:cubicBezTo>
                    <a:pt x="409" y="517"/>
                    <a:pt x="505" y="414"/>
                    <a:pt x="631" y="414"/>
                  </a:cubicBezTo>
                  <a:cubicBezTo>
                    <a:pt x="634" y="414"/>
                    <a:pt x="637" y="414"/>
                    <a:pt x="639" y="414"/>
                  </a:cubicBezTo>
                  <a:lnTo>
                    <a:pt x="1177" y="414"/>
                  </a:lnTo>
                  <a:cubicBezTo>
                    <a:pt x="1451" y="409"/>
                    <a:pt x="1451" y="1"/>
                    <a:pt x="1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8" name="Google Shape;1988;p40"/>
          <p:cNvGrpSpPr/>
          <p:nvPr/>
        </p:nvGrpSpPr>
        <p:grpSpPr>
          <a:xfrm>
            <a:off x="1891890" y="1426354"/>
            <a:ext cx="306691" cy="452071"/>
            <a:chOff x="4929600" y="3825735"/>
            <a:chExt cx="230803" cy="340235"/>
          </a:xfrm>
        </p:grpSpPr>
        <p:sp>
          <p:nvSpPr>
            <p:cNvPr id="1989" name="Google Shape;1989;p40"/>
            <p:cNvSpPr/>
            <p:nvPr/>
          </p:nvSpPr>
          <p:spPr>
            <a:xfrm>
              <a:off x="4934757" y="3830657"/>
              <a:ext cx="220750" cy="330418"/>
            </a:xfrm>
            <a:custGeom>
              <a:avLst/>
              <a:gdLst/>
              <a:ahLst/>
              <a:cxnLst/>
              <a:rect l="l" t="t" r="r" b="b"/>
              <a:pathLst>
                <a:path w="8432" h="12621" extrusionOk="0">
                  <a:moveTo>
                    <a:pt x="721" y="0"/>
                  </a:moveTo>
                  <a:cubicBezTo>
                    <a:pt x="322" y="0"/>
                    <a:pt x="1" y="327"/>
                    <a:pt x="1" y="721"/>
                  </a:cubicBezTo>
                  <a:lnTo>
                    <a:pt x="1" y="11900"/>
                  </a:lnTo>
                  <a:cubicBezTo>
                    <a:pt x="1" y="12294"/>
                    <a:pt x="322" y="12620"/>
                    <a:pt x="721" y="12620"/>
                  </a:cubicBezTo>
                  <a:lnTo>
                    <a:pt x="7711" y="12620"/>
                  </a:lnTo>
                  <a:cubicBezTo>
                    <a:pt x="8110" y="12620"/>
                    <a:pt x="8432" y="12294"/>
                    <a:pt x="8432" y="11900"/>
                  </a:cubicBezTo>
                  <a:lnTo>
                    <a:pt x="8432" y="5438"/>
                  </a:lnTo>
                  <a:lnTo>
                    <a:pt x="8432" y="4434"/>
                  </a:lnTo>
                  <a:lnTo>
                    <a:pt x="8432" y="721"/>
                  </a:lnTo>
                  <a:cubicBezTo>
                    <a:pt x="8432" y="327"/>
                    <a:pt x="8110" y="0"/>
                    <a:pt x="7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4934757" y="3830788"/>
              <a:ext cx="220750" cy="330287"/>
            </a:xfrm>
            <a:custGeom>
              <a:avLst/>
              <a:gdLst/>
              <a:ahLst/>
              <a:cxnLst/>
              <a:rect l="l" t="t" r="r" b="b"/>
              <a:pathLst>
                <a:path w="8432" h="12616" extrusionOk="0">
                  <a:moveTo>
                    <a:pt x="7720" y="0"/>
                  </a:moveTo>
                  <a:cubicBezTo>
                    <a:pt x="7717" y="0"/>
                    <a:pt x="7714" y="0"/>
                    <a:pt x="7711" y="0"/>
                  </a:cubicBezTo>
                  <a:lnTo>
                    <a:pt x="7528" y="0"/>
                  </a:lnTo>
                  <a:lnTo>
                    <a:pt x="7528" y="10992"/>
                  </a:lnTo>
                  <a:cubicBezTo>
                    <a:pt x="7528" y="11390"/>
                    <a:pt x="7202" y="11712"/>
                    <a:pt x="6808" y="11712"/>
                  </a:cubicBezTo>
                  <a:lnTo>
                    <a:pt x="1" y="11712"/>
                  </a:lnTo>
                  <a:lnTo>
                    <a:pt x="1" y="11895"/>
                  </a:lnTo>
                  <a:cubicBezTo>
                    <a:pt x="1" y="12294"/>
                    <a:pt x="322" y="12615"/>
                    <a:pt x="721" y="12615"/>
                  </a:cubicBezTo>
                  <a:lnTo>
                    <a:pt x="7711" y="12615"/>
                  </a:lnTo>
                  <a:cubicBezTo>
                    <a:pt x="8105" y="12615"/>
                    <a:pt x="8432" y="12294"/>
                    <a:pt x="8432" y="11895"/>
                  </a:cubicBezTo>
                  <a:lnTo>
                    <a:pt x="8432" y="721"/>
                  </a:lnTo>
                  <a:cubicBezTo>
                    <a:pt x="8432" y="325"/>
                    <a:pt x="8114" y="0"/>
                    <a:pt x="7720"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4956251" y="3857805"/>
              <a:ext cx="76001" cy="65110"/>
            </a:xfrm>
            <a:custGeom>
              <a:avLst/>
              <a:gdLst/>
              <a:ahLst/>
              <a:cxnLst/>
              <a:rect l="l" t="t" r="r" b="b"/>
              <a:pathLst>
                <a:path w="2903" h="2487" extrusionOk="0">
                  <a:moveTo>
                    <a:pt x="1658" y="1"/>
                  </a:moveTo>
                  <a:cubicBezTo>
                    <a:pt x="553" y="1"/>
                    <a:pt x="1" y="1341"/>
                    <a:pt x="784" y="2120"/>
                  </a:cubicBezTo>
                  <a:cubicBezTo>
                    <a:pt x="1036" y="2373"/>
                    <a:pt x="1347" y="2487"/>
                    <a:pt x="1653" y="2487"/>
                  </a:cubicBezTo>
                  <a:cubicBezTo>
                    <a:pt x="2290" y="2487"/>
                    <a:pt x="2903" y="1992"/>
                    <a:pt x="2903" y="1245"/>
                  </a:cubicBezTo>
                  <a:cubicBezTo>
                    <a:pt x="2903"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4993479" y="3857805"/>
              <a:ext cx="40291" cy="65136"/>
            </a:xfrm>
            <a:custGeom>
              <a:avLst/>
              <a:gdLst/>
              <a:ahLst/>
              <a:cxnLst/>
              <a:rect l="l" t="t" r="r" b="b"/>
              <a:pathLst>
                <a:path w="1539" h="2488" extrusionOk="0">
                  <a:moveTo>
                    <a:pt x="241" y="1"/>
                  </a:moveTo>
                  <a:cubicBezTo>
                    <a:pt x="160" y="1"/>
                    <a:pt x="83" y="11"/>
                    <a:pt x="1" y="25"/>
                  </a:cubicBezTo>
                  <a:cubicBezTo>
                    <a:pt x="587" y="135"/>
                    <a:pt x="1010" y="650"/>
                    <a:pt x="1010" y="1245"/>
                  </a:cubicBezTo>
                  <a:cubicBezTo>
                    <a:pt x="1010" y="1841"/>
                    <a:pt x="587" y="2350"/>
                    <a:pt x="1" y="2465"/>
                  </a:cubicBezTo>
                  <a:cubicBezTo>
                    <a:pt x="79" y="2480"/>
                    <a:pt x="157" y="2487"/>
                    <a:pt x="233" y="2487"/>
                  </a:cubicBezTo>
                  <a:cubicBezTo>
                    <a:pt x="861" y="2487"/>
                    <a:pt x="1407" y="2012"/>
                    <a:pt x="1471" y="1361"/>
                  </a:cubicBezTo>
                  <a:cubicBezTo>
                    <a:pt x="1538" y="635"/>
                    <a:pt x="971" y="6"/>
                    <a:pt x="241"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5047069" y="3857805"/>
              <a:ext cx="75870" cy="65110"/>
            </a:xfrm>
            <a:custGeom>
              <a:avLst/>
              <a:gdLst/>
              <a:ahLst/>
              <a:cxnLst/>
              <a:rect l="l" t="t" r="r" b="b"/>
              <a:pathLst>
                <a:path w="2898" h="2487" extrusionOk="0">
                  <a:moveTo>
                    <a:pt x="1658" y="1"/>
                  </a:moveTo>
                  <a:cubicBezTo>
                    <a:pt x="553" y="1"/>
                    <a:pt x="1" y="1341"/>
                    <a:pt x="779" y="2120"/>
                  </a:cubicBezTo>
                  <a:cubicBezTo>
                    <a:pt x="1032" y="2373"/>
                    <a:pt x="1344" y="2487"/>
                    <a:pt x="1649" y="2487"/>
                  </a:cubicBezTo>
                  <a:cubicBezTo>
                    <a:pt x="2287" y="2487"/>
                    <a:pt x="2897" y="1992"/>
                    <a:pt x="2897" y="1245"/>
                  </a:cubicBezTo>
                  <a:cubicBezTo>
                    <a:pt x="2897"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5084035" y="3857805"/>
              <a:ext cx="38903" cy="65057"/>
            </a:xfrm>
            <a:custGeom>
              <a:avLst/>
              <a:gdLst/>
              <a:ahLst/>
              <a:cxnLst/>
              <a:rect l="l" t="t" r="r" b="b"/>
              <a:pathLst>
                <a:path w="1486" h="2485" extrusionOk="0">
                  <a:moveTo>
                    <a:pt x="246" y="1"/>
                  </a:moveTo>
                  <a:cubicBezTo>
                    <a:pt x="164" y="1"/>
                    <a:pt x="83" y="11"/>
                    <a:pt x="1" y="30"/>
                  </a:cubicBezTo>
                  <a:cubicBezTo>
                    <a:pt x="582" y="145"/>
                    <a:pt x="995" y="654"/>
                    <a:pt x="995" y="1245"/>
                  </a:cubicBezTo>
                  <a:cubicBezTo>
                    <a:pt x="995" y="1836"/>
                    <a:pt x="582" y="2345"/>
                    <a:pt x="1" y="2461"/>
                  </a:cubicBezTo>
                  <a:cubicBezTo>
                    <a:pt x="83" y="2475"/>
                    <a:pt x="164" y="2485"/>
                    <a:pt x="246" y="2485"/>
                  </a:cubicBezTo>
                  <a:cubicBezTo>
                    <a:pt x="933" y="2485"/>
                    <a:pt x="1485" y="1927"/>
                    <a:pt x="1485" y="1245"/>
                  </a:cubicBezTo>
                  <a:cubicBezTo>
                    <a:pt x="1485" y="558"/>
                    <a:pt x="933" y="6"/>
                    <a:pt x="246" y="6"/>
                  </a:cubicBezTo>
                  <a:lnTo>
                    <a:pt x="246" y="1"/>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4956251" y="4063947"/>
              <a:ext cx="76001" cy="65083"/>
            </a:xfrm>
            <a:custGeom>
              <a:avLst/>
              <a:gdLst/>
              <a:ahLst/>
              <a:cxnLst/>
              <a:rect l="l" t="t" r="r" b="b"/>
              <a:pathLst>
                <a:path w="2903" h="2486" extrusionOk="0">
                  <a:moveTo>
                    <a:pt x="1658" y="1"/>
                  </a:moveTo>
                  <a:cubicBezTo>
                    <a:pt x="553" y="1"/>
                    <a:pt x="1" y="1336"/>
                    <a:pt x="784" y="2119"/>
                  </a:cubicBezTo>
                  <a:cubicBezTo>
                    <a:pt x="1035" y="2372"/>
                    <a:pt x="1345" y="2485"/>
                    <a:pt x="1650" y="2485"/>
                  </a:cubicBezTo>
                  <a:cubicBezTo>
                    <a:pt x="2288" y="2485"/>
                    <a:pt x="2903" y="1988"/>
                    <a:pt x="2903" y="1240"/>
                  </a:cubicBezTo>
                  <a:cubicBezTo>
                    <a:pt x="2903"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993479" y="4063947"/>
              <a:ext cx="40291" cy="65005"/>
            </a:xfrm>
            <a:custGeom>
              <a:avLst/>
              <a:gdLst/>
              <a:ahLst/>
              <a:cxnLst/>
              <a:rect l="l" t="t" r="r" b="b"/>
              <a:pathLst>
                <a:path w="1539" h="2483" extrusionOk="0">
                  <a:moveTo>
                    <a:pt x="241" y="1"/>
                  </a:moveTo>
                  <a:cubicBezTo>
                    <a:pt x="160" y="1"/>
                    <a:pt x="83" y="6"/>
                    <a:pt x="1" y="20"/>
                  </a:cubicBezTo>
                  <a:cubicBezTo>
                    <a:pt x="587" y="135"/>
                    <a:pt x="1010" y="645"/>
                    <a:pt x="1010" y="1240"/>
                  </a:cubicBezTo>
                  <a:cubicBezTo>
                    <a:pt x="1010" y="1836"/>
                    <a:pt x="587" y="2345"/>
                    <a:pt x="1" y="2460"/>
                  </a:cubicBezTo>
                  <a:cubicBezTo>
                    <a:pt x="79" y="2475"/>
                    <a:pt x="157" y="2482"/>
                    <a:pt x="233" y="2482"/>
                  </a:cubicBezTo>
                  <a:cubicBezTo>
                    <a:pt x="861" y="2482"/>
                    <a:pt x="1407" y="2007"/>
                    <a:pt x="1471" y="1360"/>
                  </a:cubicBezTo>
                  <a:cubicBezTo>
                    <a:pt x="1538" y="635"/>
                    <a:pt x="971" y="1"/>
                    <a:pt x="241"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5047069" y="4063947"/>
              <a:ext cx="75870" cy="65083"/>
            </a:xfrm>
            <a:custGeom>
              <a:avLst/>
              <a:gdLst/>
              <a:ahLst/>
              <a:cxnLst/>
              <a:rect l="l" t="t" r="r" b="b"/>
              <a:pathLst>
                <a:path w="2898" h="2486" extrusionOk="0">
                  <a:moveTo>
                    <a:pt x="1658" y="1"/>
                  </a:moveTo>
                  <a:cubicBezTo>
                    <a:pt x="553" y="1"/>
                    <a:pt x="1" y="1336"/>
                    <a:pt x="779" y="2119"/>
                  </a:cubicBezTo>
                  <a:cubicBezTo>
                    <a:pt x="1032" y="2372"/>
                    <a:pt x="1342" y="2485"/>
                    <a:pt x="1647" y="2485"/>
                  </a:cubicBezTo>
                  <a:cubicBezTo>
                    <a:pt x="2285" y="2485"/>
                    <a:pt x="2897" y="1988"/>
                    <a:pt x="2897" y="1240"/>
                  </a:cubicBezTo>
                  <a:cubicBezTo>
                    <a:pt x="2897"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5084035" y="4063947"/>
              <a:ext cx="38903" cy="64926"/>
            </a:xfrm>
            <a:custGeom>
              <a:avLst/>
              <a:gdLst/>
              <a:ahLst/>
              <a:cxnLst/>
              <a:rect l="l" t="t" r="r" b="b"/>
              <a:pathLst>
                <a:path w="1486" h="2480" extrusionOk="0">
                  <a:moveTo>
                    <a:pt x="246" y="1"/>
                  </a:moveTo>
                  <a:cubicBezTo>
                    <a:pt x="164" y="1"/>
                    <a:pt x="83" y="10"/>
                    <a:pt x="1" y="25"/>
                  </a:cubicBezTo>
                  <a:cubicBezTo>
                    <a:pt x="582" y="140"/>
                    <a:pt x="995" y="649"/>
                    <a:pt x="995" y="1240"/>
                  </a:cubicBezTo>
                  <a:cubicBezTo>
                    <a:pt x="995" y="1831"/>
                    <a:pt x="582" y="2340"/>
                    <a:pt x="1" y="2456"/>
                  </a:cubicBezTo>
                  <a:cubicBezTo>
                    <a:pt x="83" y="2475"/>
                    <a:pt x="164" y="2480"/>
                    <a:pt x="246" y="2480"/>
                  </a:cubicBezTo>
                  <a:cubicBezTo>
                    <a:pt x="933" y="2480"/>
                    <a:pt x="1485" y="1922"/>
                    <a:pt x="1485" y="1240"/>
                  </a:cubicBezTo>
                  <a:cubicBezTo>
                    <a:pt x="1485" y="558"/>
                    <a:pt x="933" y="1"/>
                    <a:pt x="246"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956251" y="3960824"/>
              <a:ext cx="76001" cy="65110"/>
            </a:xfrm>
            <a:custGeom>
              <a:avLst/>
              <a:gdLst/>
              <a:ahLst/>
              <a:cxnLst/>
              <a:rect l="l" t="t" r="r" b="b"/>
              <a:pathLst>
                <a:path w="2903" h="2487" extrusionOk="0">
                  <a:moveTo>
                    <a:pt x="1658" y="0"/>
                  </a:moveTo>
                  <a:cubicBezTo>
                    <a:pt x="553" y="0"/>
                    <a:pt x="1" y="1336"/>
                    <a:pt x="784" y="2119"/>
                  </a:cubicBezTo>
                  <a:cubicBezTo>
                    <a:pt x="1036" y="2373"/>
                    <a:pt x="1347" y="2486"/>
                    <a:pt x="1653" y="2486"/>
                  </a:cubicBezTo>
                  <a:cubicBezTo>
                    <a:pt x="2290" y="2486"/>
                    <a:pt x="2903" y="1992"/>
                    <a:pt x="2903" y="1245"/>
                  </a:cubicBezTo>
                  <a:cubicBezTo>
                    <a:pt x="2903" y="558"/>
                    <a:pt x="234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993479" y="3960955"/>
              <a:ext cx="40291" cy="64979"/>
            </a:xfrm>
            <a:custGeom>
              <a:avLst/>
              <a:gdLst/>
              <a:ahLst/>
              <a:cxnLst/>
              <a:rect l="l" t="t" r="r" b="b"/>
              <a:pathLst>
                <a:path w="1539" h="2482" extrusionOk="0">
                  <a:moveTo>
                    <a:pt x="241" y="0"/>
                  </a:moveTo>
                  <a:cubicBezTo>
                    <a:pt x="160" y="0"/>
                    <a:pt x="83" y="5"/>
                    <a:pt x="1" y="19"/>
                  </a:cubicBezTo>
                  <a:cubicBezTo>
                    <a:pt x="587" y="135"/>
                    <a:pt x="1010" y="644"/>
                    <a:pt x="1010" y="1240"/>
                  </a:cubicBezTo>
                  <a:cubicBezTo>
                    <a:pt x="1010" y="1835"/>
                    <a:pt x="587" y="2345"/>
                    <a:pt x="1" y="2460"/>
                  </a:cubicBezTo>
                  <a:cubicBezTo>
                    <a:pt x="79" y="2475"/>
                    <a:pt x="157" y="2482"/>
                    <a:pt x="233" y="2482"/>
                  </a:cubicBezTo>
                  <a:cubicBezTo>
                    <a:pt x="861" y="2482"/>
                    <a:pt x="1407" y="2007"/>
                    <a:pt x="1471" y="1360"/>
                  </a:cubicBezTo>
                  <a:cubicBezTo>
                    <a:pt x="1538" y="630"/>
                    <a:pt x="971" y="0"/>
                    <a:pt x="241"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5047069" y="3960824"/>
              <a:ext cx="75870" cy="65110"/>
            </a:xfrm>
            <a:custGeom>
              <a:avLst/>
              <a:gdLst/>
              <a:ahLst/>
              <a:cxnLst/>
              <a:rect l="l" t="t" r="r" b="b"/>
              <a:pathLst>
                <a:path w="2898" h="2487" extrusionOk="0">
                  <a:moveTo>
                    <a:pt x="1658" y="0"/>
                  </a:moveTo>
                  <a:cubicBezTo>
                    <a:pt x="553" y="0"/>
                    <a:pt x="1" y="1336"/>
                    <a:pt x="779" y="2119"/>
                  </a:cubicBezTo>
                  <a:cubicBezTo>
                    <a:pt x="1032" y="2373"/>
                    <a:pt x="1344" y="2486"/>
                    <a:pt x="1649" y="2486"/>
                  </a:cubicBezTo>
                  <a:cubicBezTo>
                    <a:pt x="2287" y="2486"/>
                    <a:pt x="2897" y="1992"/>
                    <a:pt x="2897" y="1245"/>
                  </a:cubicBezTo>
                  <a:cubicBezTo>
                    <a:pt x="2897" y="558"/>
                    <a:pt x="234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5084035" y="3960955"/>
              <a:ext cx="38903" cy="64926"/>
            </a:xfrm>
            <a:custGeom>
              <a:avLst/>
              <a:gdLst/>
              <a:ahLst/>
              <a:cxnLst/>
              <a:rect l="l" t="t" r="r" b="b"/>
              <a:pathLst>
                <a:path w="1486" h="2480" extrusionOk="0">
                  <a:moveTo>
                    <a:pt x="246" y="0"/>
                  </a:moveTo>
                  <a:cubicBezTo>
                    <a:pt x="164" y="0"/>
                    <a:pt x="83" y="5"/>
                    <a:pt x="1" y="24"/>
                  </a:cubicBezTo>
                  <a:cubicBezTo>
                    <a:pt x="582" y="140"/>
                    <a:pt x="995" y="649"/>
                    <a:pt x="995" y="1240"/>
                  </a:cubicBezTo>
                  <a:cubicBezTo>
                    <a:pt x="995" y="1831"/>
                    <a:pt x="582" y="2340"/>
                    <a:pt x="1" y="2455"/>
                  </a:cubicBezTo>
                  <a:cubicBezTo>
                    <a:pt x="83" y="2470"/>
                    <a:pt x="164" y="2479"/>
                    <a:pt x="246" y="2479"/>
                  </a:cubicBezTo>
                  <a:cubicBezTo>
                    <a:pt x="933" y="2479"/>
                    <a:pt x="1485" y="1922"/>
                    <a:pt x="1485" y="1240"/>
                  </a:cubicBezTo>
                  <a:cubicBezTo>
                    <a:pt x="1485" y="553"/>
                    <a:pt x="933" y="0"/>
                    <a:pt x="246"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962298" y="3852936"/>
              <a:ext cx="74849" cy="74927"/>
            </a:xfrm>
            <a:custGeom>
              <a:avLst/>
              <a:gdLst/>
              <a:ahLst/>
              <a:cxnLst/>
              <a:rect l="l" t="t" r="r" b="b"/>
              <a:pathLst>
                <a:path w="2859" h="2862" extrusionOk="0">
                  <a:moveTo>
                    <a:pt x="1411" y="385"/>
                  </a:moveTo>
                  <a:cubicBezTo>
                    <a:pt x="1606" y="385"/>
                    <a:pt x="1811" y="443"/>
                    <a:pt x="2009" y="576"/>
                  </a:cubicBezTo>
                  <a:lnTo>
                    <a:pt x="2004" y="576"/>
                  </a:lnTo>
                  <a:lnTo>
                    <a:pt x="572" y="2003"/>
                  </a:lnTo>
                  <a:cubicBezTo>
                    <a:pt x="61" y="1244"/>
                    <a:pt x="661" y="385"/>
                    <a:pt x="1411" y="385"/>
                  </a:cubicBezTo>
                  <a:close/>
                  <a:moveTo>
                    <a:pt x="2273" y="840"/>
                  </a:moveTo>
                  <a:lnTo>
                    <a:pt x="2273" y="840"/>
                  </a:lnTo>
                  <a:cubicBezTo>
                    <a:pt x="2809" y="1604"/>
                    <a:pt x="2206" y="2479"/>
                    <a:pt x="1452" y="2479"/>
                  </a:cubicBezTo>
                  <a:cubicBezTo>
                    <a:pt x="1253" y="2479"/>
                    <a:pt x="1043" y="2417"/>
                    <a:pt x="841" y="2277"/>
                  </a:cubicBezTo>
                  <a:lnTo>
                    <a:pt x="2273" y="840"/>
                  </a:lnTo>
                  <a:close/>
                  <a:moveTo>
                    <a:pt x="1445" y="1"/>
                  </a:moveTo>
                  <a:cubicBezTo>
                    <a:pt x="712" y="1"/>
                    <a:pt x="1" y="563"/>
                    <a:pt x="1" y="1431"/>
                  </a:cubicBezTo>
                  <a:cubicBezTo>
                    <a:pt x="1" y="1806"/>
                    <a:pt x="145" y="2166"/>
                    <a:pt x="409" y="2430"/>
                  </a:cubicBezTo>
                  <a:lnTo>
                    <a:pt x="409" y="2440"/>
                  </a:lnTo>
                  <a:lnTo>
                    <a:pt x="414" y="2440"/>
                  </a:lnTo>
                  <a:cubicBezTo>
                    <a:pt x="704" y="2731"/>
                    <a:pt x="1063" y="2861"/>
                    <a:pt x="1415" y="2861"/>
                  </a:cubicBezTo>
                  <a:cubicBezTo>
                    <a:pt x="2151" y="2861"/>
                    <a:pt x="2859" y="2292"/>
                    <a:pt x="2859" y="1431"/>
                  </a:cubicBezTo>
                  <a:cubicBezTo>
                    <a:pt x="2859" y="1052"/>
                    <a:pt x="2705" y="682"/>
                    <a:pt x="2436" y="413"/>
                  </a:cubicBezTo>
                  <a:cubicBezTo>
                    <a:pt x="2151" y="129"/>
                    <a:pt x="1795" y="1"/>
                    <a:pt x="1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5040786" y="3852910"/>
              <a:ext cx="87179" cy="74901"/>
            </a:xfrm>
            <a:custGeom>
              <a:avLst/>
              <a:gdLst/>
              <a:ahLst/>
              <a:cxnLst/>
              <a:rect l="l" t="t" r="r" b="b"/>
              <a:pathLst>
                <a:path w="3330" h="2861" extrusionOk="0">
                  <a:moveTo>
                    <a:pt x="1877" y="386"/>
                  </a:moveTo>
                  <a:cubicBezTo>
                    <a:pt x="2072" y="386"/>
                    <a:pt x="2277" y="444"/>
                    <a:pt x="2474" y="577"/>
                  </a:cubicBezTo>
                  <a:lnTo>
                    <a:pt x="1043" y="2004"/>
                  </a:lnTo>
                  <a:cubicBezTo>
                    <a:pt x="525" y="1242"/>
                    <a:pt x="1128" y="386"/>
                    <a:pt x="1877" y="386"/>
                  </a:cubicBezTo>
                  <a:close/>
                  <a:moveTo>
                    <a:pt x="2739" y="841"/>
                  </a:moveTo>
                  <a:lnTo>
                    <a:pt x="2739" y="841"/>
                  </a:lnTo>
                  <a:cubicBezTo>
                    <a:pt x="3270" y="1597"/>
                    <a:pt x="2673" y="2482"/>
                    <a:pt x="1920" y="2482"/>
                  </a:cubicBezTo>
                  <a:cubicBezTo>
                    <a:pt x="1720" y="2482"/>
                    <a:pt x="1510" y="2420"/>
                    <a:pt x="1307" y="2278"/>
                  </a:cubicBezTo>
                  <a:lnTo>
                    <a:pt x="2739" y="841"/>
                  </a:lnTo>
                  <a:close/>
                  <a:moveTo>
                    <a:pt x="1893" y="1"/>
                  </a:moveTo>
                  <a:cubicBezTo>
                    <a:pt x="596" y="1"/>
                    <a:pt x="0" y="1591"/>
                    <a:pt x="879" y="2436"/>
                  </a:cubicBezTo>
                  <a:cubicBezTo>
                    <a:pt x="1171" y="2729"/>
                    <a:pt x="1531" y="2861"/>
                    <a:pt x="1885" y="2861"/>
                  </a:cubicBezTo>
                  <a:cubicBezTo>
                    <a:pt x="2622" y="2861"/>
                    <a:pt x="3330" y="2292"/>
                    <a:pt x="3330" y="1432"/>
                  </a:cubicBezTo>
                  <a:cubicBezTo>
                    <a:pt x="3330" y="1048"/>
                    <a:pt x="3176" y="683"/>
                    <a:pt x="2902" y="414"/>
                  </a:cubicBezTo>
                  <a:cubicBezTo>
                    <a:pt x="2633" y="150"/>
                    <a:pt x="2273" y="1"/>
                    <a:pt x="18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949732" y="3955928"/>
              <a:ext cx="87415" cy="74953"/>
            </a:xfrm>
            <a:custGeom>
              <a:avLst/>
              <a:gdLst/>
              <a:ahLst/>
              <a:cxnLst/>
              <a:rect l="l" t="t" r="r" b="b"/>
              <a:pathLst>
                <a:path w="3339" h="2863" extrusionOk="0">
                  <a:moveTo>
                    <a:pt x="1890" y="385"/>
                  </a:moveTo>
                  <a:cubicBezTo>
                    <a:pt x="2085" y="385"/>
                    <a:pt x="2290" y="444"/>
                    <a:pt x="2489" y="577"/>
                  </a:cubicBezTo>
                  <a:lnTo>
                    <a:pt x="2484" y="577"/>
                  </a:lnTo>
                  <a:lnTo>
                    <a:pt x="1052" y="2008"/>
                  </a:lnTo>
                  <a:cubicBezTo>
                    <a:pt x="542" y="1242"/>
                    <a:pt x="1141" y="385"/>
                    <a:pt x="1890" y="385"/>
                  </a:cubicBezTo>
                  <a:close/>
                  <a:moveTo>
                    <a:pt x="2753" y="846"/>
                  </a:moveTo>
                  <a:lnTo>
                    <a:pt x="2753" y="846"/>
                  </a:lnTo>
                  <a:cubicBezTo>
                    <a:pt x="3288" y="1605"/>
                    <a:pt x="2687" y="2481"/>
                    <a:pt x="1934" y="2481"/>
                  </a:cubicBezTo>
                  <a:cubicBezTo>
                    <a:pt x="1734" y="2481"/>
                    <a:pt x="1524" y="2419"/>
                    <a:pt x="1321" y="2277"/>
                  </a:cubicBezTo>
                  <a:lnTo>
                    <a:pt x="2753" y="846"/>
                  </a:lnTo>
                  <a:close/>
                  <a:moveTo>
                    <a:pt x="1907" y="0"/>
                  </a:moveTo>
                  <a:cubicBezTo>
                    <a:pt x="654" y="0"/>
                    <a:pt x="0" y="1528"/>
                    <a:pt x="889" y="2436"/>
                  </a:cubicBezTo>
                  <a:lnTo>
                    <a:pt x="889" y="2441"/>
                  </a:lnTo>
                  <a:cubicBezTo>
                    <a:pt x="1180" y="2732"/>
                    <a:pt x="1541" y="2863"/>
                    <a:pt x="1894" y="2863"/>
                  </a:cubicBezTo>
                  <a:cubicBezTo>
                    <a:pt x="2631" y="2863"/>
                    <a:pt x="3339" y="2296"/>
                    <a:pt x="3339" y="1437"/>
                  </a:cubicBezTo>
                  <a:cubicBezTo>
                    <a:pt x="3339" y="644"/>
                    <a:pt x="2695" y="0"/>
                    <a:pt x="1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0"/>
            <p:cNvSpPr/>
            <p:nvPr/>
          </p:nvSpPr>
          <p:spPr>
            <a:xfrm>
              <a:off x="5040786" y="3955928"/>
              <a:ext cx="87310" cy="74953"/>
            </a:xfrm>
            <a:custGeom>
              <a:avLst/>
              <a:gdLst/>
              <a:ahLst/>
              <a:cxnLst/>
              <a:rect l="l" t="t" r="r" b="b"/>
              <a:pathLst>
                <a:path w="3335" h="2863" extrusionOk="0">
                  <a:moveTo>
                    <a:pt x="1875" y="385"/>
                  </a:moveTo>
                  <a:cubicBezTo>
                    <a:pt x="2069" y="385"/>
                    <a:pt x="2275" y="443"/>
                    <a:pt x="2474" y="577"/>
                  </a:cubicBezTo>
                  <a:lnTo>
                    <a:pt x="1043" y="2008"/>
                  </a:lnTo>
                  <a:cubicBezTo>
                    <a:pt x="531" y="1253"/>
                    <a:pt x="1123" y="385"/>
                    <a:pt x="1875" y="385"/>
                  </a:cubicBezTo>
                  <a:close/>
                  <a:moveTo>
                    <a:pt x="2743" y="846"/>
                  </a:moveTo>
                  <a:cubicBezTo>
                    <a:pt x="3271" y="1598"/>
                    <a:pt x="2673" y="2482"/>
                    <a:pt x="1920" y="2482"/>
                  </a:cubicBezTo>
                  <a:cubicBezTo>
                    <a:pt x="1720" y="2482"/>
                    <a:pt x="1510" y="2420"/>
                    <a:pt x="1307" y="2277"/>
                  </a:cubicBezTo>
                  <a:lnTo>
                    <a:pt x="2743" y="846"/>
                  </a:lnTo>
                  <a:close/>
                  <a:moveTo>
                    <a:pt x="1898" y="0"/>
                  </a:moveTo>
                  <a:cubicBezTo>
                    <a:pt x="606" y="0"/>
                    <a:pt x="0" y="1585"/>
                    <a:pt x="884" y="2441"/>
                  </a:cubicBezTo>
                  <a:cubicBezTo>
                    <a:pt x="1176" y="2732"/>
                    <a:pt x="1536" y="2863"/>
                    <a:pt x="1890" y="2863"/>
                  </a:cubicBezTo>
                  <a:cubicBezTo>
                    <a:pt x="2626" y="2863"/>
                    <a:pt x="3334" y="2296"/>
                    <a:pt x="3334" y="1437"/>
                  </a:cubicBezTo>
                  <a:cubicBezTo>
                    <a:pt x="3330" y="644"/>
                    <a:pt x="2691" y="5"/>
                    <a:pt x="1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0"/>
            <p:cNvSpPr/>
            <p:nvPr/>
          </p:nvSpPr>
          <p:spPr>
            <a:xfrm>
              <a:off x="4962298" y="4058920"/>
              <a:ext cx="74980" cy="74953"/>
            </a:xfrm>
            <a:custGeom>
              <a:avLst/>
              <a:gdLst/>
              <a:ahLst/>
              <a:cxnLst/>
              <a:rect l="l" t="t" r="r" b="b"/>
              <a:pathLst>
                <a:path w="2864" h="2863" extrusionOk="0">
                  <a:moveTo>
                    <a:pt x="2273" y="846"/>
                  </a:moveTo>
                  <a:lnTo>
                    <a:pt x="2273" y="846"/>
                  </a:lnTo>
                  <a:cubicBezTo>
                    <a:pt x="2805" y="1603"/>
                    <a:pt x="2206" y="2485"/>
                    <a:pt x="1452" y="2485"/>
                  </a:cubicBezTo>
                  <a:cubicBezTo>
                    <a:pt x="1254" y="2485"/>
                    <a:pt x="1044" y="2424"/>
                    <a:pt x="841" y="2283"/>
                  </a:cubicBezTo>
                  <a:lnTo>
                    <a:pt x="2273" y="846"/>
                  </a:lnTo>
                  <a:close/>
                  <a:moveTo>
                    <a:pt x="1431" y="0"/>
                  </a:moveTo>
                  <a:cubicBezTo>
                    <a:pt x="1194" y="0"/>
                    <a:pt x="951" y="61"/>
                    <a:pt x="721" y="193"/>
                  </a:cubicBezTo>
                  <a:cubicBezTo>
                    <a:pt x="535" y="298"/>
                    <a:pt x="639" y="547"/>
                    <a:pt x="809" y="547"/>
                  </a:cubicBezTo>
                  <a:cubicBezTo>
                    <a:pt x="840" y="547"/>
                    <a:pt x="874" y="539"/>
                    <a:pt x="909" y="519"/>
                  </a:cubicBezTo>
                  <a:cubicBezTo>
                    <a:pt x="1067" y="428"/>
                    <a:pt x="1250" y="380"/>
                    <a:pt x="1432" y="380"/>
                  </a:cubicBezTo>
                  <a:cubicBezTo>
                    <a:pt x="1639" y="385"/>
                    <a:pt x="1841" y="452"/>
                    <a:pt x="2009" y="572"/>
                  </a:cubicBezTo>
                  <a:lnTo>
                    <a:pt x="577" y="2004"/>
                  </a:lnTo>
                  <a:cubicBezTo>
                    <a:pt x="404" y="1744"/>
                    <a:pt x="337" y="1485"/>
                    <a:pt x="409" y="1182"/>
                  </a:cubicBezTo>
                  <a:cubicBezTo>
                    <a:pt x="446" y="1039"/>
                    <a:pt x="333" y="948"/>
                    <a:pt x="222" y="948"/>
                  </a:cubicBezTo>
                  <a:cubicBezTo>
                    <a:pt x="143" y="948"/>
                    <a:pt x="65" y="993"/>
                    <a:pt x="39" y="1096"/>
                  </a:cubicBezTo>
                  <a:cubicBezTo>
                    <a:pt x="15" y="1206"/>
                    <a:pt x="1" y="1317"/>
                    <a:pt x="1" y="1427"/>
                  </a:cubicBezTo>
                  <a:cubicBezTo>
                    <a:pt x="1" y="1807"/>
                    <a:pt x="150" y="2172"/>
                    <a:pt x="414" y="2436"/>
                  </a:cubicBezTo>
                  <a:cubicBezTo>
                    <a:pt x="709" y="2731"/>
                    <a:pt x="1069" y="2863"/>
                    <a:pt x="1422" y="2863"/>
                  </a:cubicBezTo>
                  <a:cubicBezTo>
                    <a:pt x="2160" y="2863"/>
                    <a:pt x="2864" y="2287"/>
                    <a:pt x="2864" y="1432"/>
                  </a:cubicBezTo>
                  <a:cubicBezTo>
                    <a:pt x="2864" y="597"/>
                    <a:pt x="2178" y="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5040655" y="4059051"/>
              <a:ext cx="87179" cy="74796"/>
            </a:xfrm>
            <a:custGeom>
              <a:avLst/>
              <a:gdLst/>
              <a:ahLst/>
              <a:cxnLst/>
              <a:rect l="l" t="t" r="r" b="b"/>
              <a:pathLst>
                <a:path w="3330" h="2857" extrusionOk="0">
                  <a:moveTo>
                    <a:pt x="1883" y="383"/>
                  </a:moveTo>
                  <a:cubicBezTo>
                    <a:pt x="2078" y="383"/>
                    <a:pt x="2282" y="440"/>
                    <a:pt x="2479" y="572"/>
                  </a:cubicBezTo>
                  <a:lnTo>
                    <a:pt x="1048" y="2004"/>
                  </a:lnTo>
                  <a:cubicBezTo>
                    <a:pt x="529" y="1237"/>
                    <a:pt x="1134" y="383"/>
                    <a:pt x="1883" y="383"/>
                  </a:cubicBezTo>
                  <a:close/>
                  <a:moveTo>
                    <a:pt x="2748" y="841"/>
                  </a:moveTo>
                  <a:lnTo>
                    <a:pt x="2748" y="841"/>
                  </a:lnTo>
                  <a:cubicBezTo>
                    <a:pt x="3284" y="1605"/>
                    <a:pt x="2678" y="2479"/>
                    <a:pt x="1924" y="2479"/>
                  </a:cubicBezTo>
                  <a:cubicBezTo>
                    <a:pt x="1724" y="2479"/>
                    <a:pt x="1514" y="2418"/>
                    <a:pt x="1312" y="2278"/>
                  </a:cubicBezTo>
                  <a:lnTo>
                    <a:pt x="2748" y="841"/>
                  </a:lnTo>
                  <a:close/>
                  <a:moveTo>
                    <a:pt x="1903" y="0"/>
                  </a:moveTo>
                  <a:cubicBezTo>
                    <a:pt x="630" y="0"/>
                    <a:pt x="1" y="1552"/>
                    <a:pt x="884" y="2436"/>
                  </a:cubicBezTo>
                  <a:cubicBezTo>
                    <a:pt x="1174" y="2727"/>
                    <a:pt x="1532" y="2857"/>
                    <a:pt x="1884" y="2857"/>
                  </a:cubicBezTo>
                  <a:cubicBezTo>
                    <a:pt x="2620" y="2857"/>
                    <a:pt x="3330" y="2288"/>
                    <a:pt x="3330" y="1427"/>
                  </a:cubicBezTo>
                  <a:cubicBezTo>
                    <a:pt x="3330" y="639"/>
                    <a:pt x="2691" y="0"/>
                    <a:pt x="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4929600" y="3825735"/>
              <a:ext cx="230803" cy="340235"/>
            </a:xfrm>
            <a:custGeom>
              <a:avLst/>
              <a:gdLst/>
              <a:ahLst/>
              <a:cxnLst/>
              <a:rect l="l" t="t" r="r" b="b"/>
              <a:pathLst>
                <a:path w="8816" h="12996" extrusionOk="0">
                  <a:moveTo>
                    <a:pt x="913" y="1"/>
                  </a:moveTo>
                  <a:cubicBezTo>
                    <a:pt x="409" y="1"/>
                    <a:pt x="1" y="409"/>
                    <a:pt x="1" y="909"/>
                  </a:cubicBezTo>
                  <a:lnTo>
                    <a:pt x="1" y="12088"/>
                  </a:lnTo>
                  <a:cubicBezTo>
                    <a:pt x="1" y="12587"/>
                    <a:pt x="409" y="12996"/>
                    <a:pt x="913" y="12996"/>
                  </a:cubicBezTo>
                  <a:lnTo>
                    <a:pt x="7903" y="12996"/>
                  </a:lnTo>
                  <a:cubicBezTo>
                    <a:pt x="8408" y="12996"/>
                    <a:pt x="8816" y="12587"/>
                    <a:pt x="8816" y="12088"/>
                  </a:cubicBezTo>
                  <a:lnTo>
                    <a:pt x="8816" y="5626"/>
                  </a:lnTo>
                  <a:cubicBezTo>
                    <a:pt x="8816" y="5502"/>
                    <a:pt x="8721" y="5439"/>
                    <a:pt x="8626" y="5439"/>
                  </a:cubicBezTo>
                  <a:cubicBezTo>
                    <a:pt x="8531" y="5439"/>
                    <a:pt x="8436" y="5502"/>
                    <a:pt x="8436" y="5626"/>
                  </a:cubicBezTo>
                  <a:lnTo>
                    <a:pt x="8436" y="12088"/>
                  </a:lnTo>
                  <a:cubicBezTo>
                    <a:pt x="8436" y="12381"/>
                    <a:pt x="8196" y="12616"/>
                    <a:pt x="7903" y="12616"/>
                  </a:cubicBezTo>
                  <a:lnTo>
                    <a:pt x="918" y="12616"/>
                  </a:lnTo>
                  <a:cubicBezTo>
                    <a:pt x="625" y="12616"/>
                    <a:pt x="390" y="12381"/>
                    <a:pt x="390" y="12088"/>
                  </a:cubicBezTo>
                  <a:lnTo>
                    <a:pt x="390" y="909"/>
                  </a:lnTo>
                  <a:cubicBezTo>
                    <a:pt x="390" y="616"/>
                    <a:pt x="625" y="380"/>
                    <a:pt x="918" y="380"/>
                  </a:cubicBezTo>
                  <a:lnTo>
                    <a:pt x="7908" y="380"/>
                  </a:lnTo>
                  <a:cubicBezTo>
                    <a:pt x="8201" y="380"/>
                    <a:pt x="8441" y="616"/>
                    <a:pt x="8436" y="909"/>
                  </a:cubicBezTo>
                  <a:lnTo>
                    <a:pt x="8436" y="4622"/>
                  </a:lnTo>
                  <a:cubicBezTo>
                    <a:pt x="8436" y="4728"/>
                    <a:pt x="8523" y="4810"/>
                    <a:pt x="8629" y="4810"/>
                  </a:cubicBezTo>
                  <a:cubicBezTo>
                    <a:pt x="8730" y="4810"/>
                    <a:pt x="8816" y="4728"/>
                    <a:pt x="8816" y="4622"/>
                  </a:cubicBezTo>
                  <a:lnTo>
                    <a:pt x="8816" y="909"/>
                  </a:lnTo>
                  <a:cubicBezTo>
                    <a:pt x="8816" y="409"/>
                    <a:pt x="8408" y="1"/>
                    <a:pt x="7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40"/>
          <p:cNvGrpSpPr/>
          <p:nvPr/>
        </p:nvGrpSpPr>
        <p:grpSpPr>
          <a:xfrm>
            <a:off x="6096078" y="1595503"/>
            <a:ext cx="483827" cy="535506"/>
            <a:chOff x="6200962" y="4058332"/>
            <a:chExt cx="483827" cy="535506"/>
          </a:xfrm>
        </p:grpSpPr>
        <p:sp>
          <p:nvSpPr>
            <p:cNvPr id="2011" name="Google Shape;2011;p40"/>
            <p:cNvSpPr/>
            <p:nvPr/>
          </p:nvSpPr>
          <p:spPr>
            <a:xfrm>
              <a:off x="6207341" y="4169638"/>
              <a:ext cx="475216" cy="424200"/>
            </a:xfrm>
            <a:custGeom>
              <a:avLst/>
              <a:gdLst/>
              <a:ahLst/>
              <a:cxnLst/>
              <a:rect l="l" t="t" r="r" b="b"/>
              <a:pathLst>
                <a:path w="31513" h="28130" extrusionOk="0">
                  <a:moveTo>
                    <a:pt x="9708" y="1143"/>
                  </a:moveTo>
                  <a:cubicBezTo>
                    <a:pt x="5626" y="3491"/>
                    <a:pt x="0" y="9899"/>
                    <a:pt x="571" y="21510"/>
                  </a:cubicBezTo>
                  <a:cubicBezTo>
                    <a:pt x="888" y="28130"/>
                    <a:pt x="4928" y="24471"/>
                    <a:pt x="8418" y="24788"/>
                  </a:cubicBezTo>
                  <a:cubicBezTo>
                    <a:pt x="13345" y="25232"/>
                    <a:pt x="12838" y="18232"/>
                    <a:pt x="12817" y="11971"/>
                  </a:cubicBezTo>
                  <a:cubicBezTo>
                    <a:pt x="11505" y="11971"/>
                    <a:pt x="11505" y="10026"/>
                    <a:pt x="12817" y="10026"/>
                  </a:cubicBezTo>
                  <a:cubicBezTo>
                    <a:pt x="12817" y="9011"/>
                    <a:pt x="12838" y="5563"/>
                    <a:pt x="12605" y="3596"/>
                  </a:cubicBezTo>
                  <a:cubicBezTo>
                    <a:pt x="12415" y="1714"/>
                    <a:pt x="11654" y="22"/>
                    <a:pt x="9708" y="1143"/>
                  </a:cubicBezTo>
                  <a:close/>
                  <a:moveTo>
                    <a:pt x="18696" y="11971"/>
                  </a:moveTo>
                  <a:cubicBezTo>
                    <a:pt x="18654" y="18232"/>
                    <a:pt x="18168" y="25232"/>
                    <a:pt x="23095" y="24788"/>
                  </a:cubicBezTo>
                  <a:cubicBezTo>
                    <a:pt x="26564" y="24471"/>
                    <a:pt x="30603" y="28130"/>
                    <a:pt x="30942" y="21489"/>
                  </a:cubicBezTo>
                  <a:cubicBezTo>
                    <a:pt x="31513" y="9899"/>
                    <a:pt x="25866" y="3491"/>
                    <a:pt x="21805" y="1143"/>
                  </a:cubicBezTo>
                  <a:cubicBezTo>
                    <a:pt x="19838" y="1"/>
                    <a:pt x="19098" y="1714"/>
                    <a:pt x="18887" y="3575"/>
                  </a:cubicBezTo>
                  <a:cubicBezTo>
                    <a:pt x="18675" y="5542"/>
                    <a:pt x="18696" y="9011"/>
                    <a:pt x="18696" y="10005"/>
                  </a:cubicBezTo>
                  <a:cubicBezTo>
                    <a:pt x="20008" y="10005"/>
                    <a:pt x="20008" y="11971"/>
                    <a:pt x="18696" y="11971"/>
                  </a:cubicBezTo>
                  <a:close/>
                  <a:moveTo>
                    <a:pt x="18696" y="1197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6380837" y="4065676"/>
              <a:ext cx="127909" cy="284183"/>
            </a:xfrm>
            <a:custGeom>
              <a:avLst/>
              <a:gdLst/>
              <a:ahLst/>
              <a:cxnLst/>
              <a:rect l="l" t="t" r="r" b="b"/>
              <a:pathLst>
                <a:path w="8482" h="18845" extrusionOk="0">
                  <a:moveTo>
                    <a:pt x="4230" y="17533"/>
                  </a:moveTo>
                  <a:cubicBezTo>
                    <a:pt x="4971" y="18358"/>
                    <a:pt x="6049" y="18844"/>
                    <a:pt x="7170" y="18844"/>
                  </a:cubicBezTo>
                  <a:cubicBezTo>
                    <a:pt x="8481" y="18844"/>
                    <a:pt x="8481" y="16877"/>
                    <a:pt x="7170" y="16899"/>
                  </a:cubicBezTo>
                  <a:cubicBezTo>
                    <a:pt x="6092" y="16877"/>
                    <a:pt x="5224" y="16010"/>
                    <a:pt x="5224" y="14932"/>
                  </a:cubicBezTo>
                  <a:lnTo>
                    <a:pt x="3257" y="14932"/>
                  </a:lnTo>
                  <a:cubicBezTo>
                    <a:pt x="3257" y="16010"/>
                    <a:pt x="2390" y="16877"/>
                    <a:pt x="1312" y="16899"/>
                  </a:cubicBezTo>
                  <a:cubicBezTo>
                    <a:pt x="0" y="16899"/>
                    <a:pt x="0" y="18844"/>
                    <a:pt x="1312" y="18844"/>
                  </a:cubicBezTo>
                  <a:cubicBezTo>
                    <a:pt x="2433" y="18844"/>
                    <a:pt x="3490" y="18358"/>
                    <a:pt x="4230" y="17533"/>
                  </a:cubicBezTo>
                  <a:close/>
                  <a:moveTo>
                    <a:pt x="3257" y="7614"/>
                  </a:moveTo>
                  <a:lnTo>
                    <a:pt x="5224" y="7614"/>
                  </a:lnTo>
                  <a:lnTo>
                    <a:pt x="5224" y="5161"/>
                  </a:lnTo>
                  <a:lnTo>
                    <a:pt x="3257" y="5161"/>
                  </a:lnTo>
                  <a:close/>
                  <a:moveTo>
                    <a:pt x="3257" y="2728"/>
                  </a:moveTo>
                  <a:lnTo>
                    <a:pt x="5224" y="2728"/>
                  </a:lnTo>
                  <a:lnTo>
                    <a:pt x="5224" y="0"/>
                  </a:lnTo>
                  <a:lnTo>
                    <a:pt x="3257" y="0"/>
                  </a:lnTo>
                  <a:close/>
                  <a:moveTo>
                    <a:pt x="3257" y="12500"/>
                  </a:moveTo>
                  <a:lnTo>
                    <a:pt x="5224" y="12500"/>
                  </a:lnTo>
                  <a:lnTo>
                    <a:pt x="5224" y="10067"/>
                  </a:lnTo>
                  <a:lnTo>
                    <a:pt x="3257" y="10067"/>
                  </a:lnTo>
                  <a:close/>
                  <a:moveTo>
                    <a:pt x="3257" y="1250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6429952" y="4106815"/>
              <a:ext cx="29677" cy="184353"/>
            </a:xfrm>
            <a:custGeom>
              <a:avLst/>
              <a:gdLst/>
              <a:ahLst/>
              <a:cxnLst/>
              <a:rect l="l" t="t" r="r" b="b"/>
              <a:pathLst>
                <a:path w="1968" h="12225" extrusionOk="0">
                  <a:moveTo>
                    <a:pt x="0" y="12225"/>
                  </a:moveTo>
                  <a:lnTo>
                    <a:pt x="1967" y="12225"/>
                  </a:lnTo>
                  <a:lnTo>
                    <a:pt x="1967" y="9772"/>
                  </a:lnTo>
                  <a:lnTo>
                    <a:pt x="0" y="9772"/>
                  </a:lnTo>
                  <a:close/>
                  <a:moveTo>
                    <a:pt x="0" y="2433"/>
                  </a:moveTo>
                  <a:lnTo>
                    <a:pt x="1967" y="2433"/>
                  </a:lnTo>
                  <a:lnTo>
                    <a:pt x="1967" y="0"/>
                  </a:lnTo>
                  <a:lnTo>
                    <a:pt x="0" y="0"/>
                  </a:lnTo>
                  <a:close/>
                  <a:moveTo>
                    <a:pt x="0" y="7318"/>
                  </a:moveTo>
                  <a:lnTo>
                    <a:pt x="1967" y="7318"/>
                  </a:lnTo>
                  <a:lnTo>
                    <a:pt x="1967" y="4886"/>
                  </a:lnTo>
                  <a:lnTo>
                    <a:pt x="0" y="4886"/>
                  </a:lnTo>
                  <a:close/>
                  <a:moveTo>
                    <a:pt x="0" y="7318"/>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6207025" y="4172835"/>
              <a:ext cx="355300" cy="384646"/>
            </a:xfrm>
            <a:custGeom>
              <a:avLst/>
              <a:gdLst/>
              <a:ahLst/>
              <a:cxnLst/>
              <a:rect l="l" t="t" r="r" b="b"/>
              <a:pathLst>
                <a:path w="23561" h="25507" extrusionOk="0">
                  <a:moveTo>
                    <a:pt x="18696" y="11759"/>
                  </a:moveTo>
                  <a:cubicBezTo>
                    <a:pt x="18654" y="18020"/>
                    <a:pt x="18167" y="25020"/>
                    <a:pt x="23095" y="24576"/>
                  </a:cubicBezTo>
                  <a:cubicBezTo>
                    <a:pt x="23243" y="24576"/>
                    <a:pt x="23391" y="24555"/>
                    <a:pt x="23561" y="24555"/>
                  </a:cubicBezTo>
                  <a:cubicBezTo>
                    <a:pt x="21424" y="24238"/>
                    <a:pt x="20600" y="22102"/>
                    <a:pt x="20303" y="19289"/>
                  </a:cubicBezTo>
                  <a:cubicBezTo>
                    <a:pt x="20282" y="19077"/>
                    <a:pt x="20303" y="4040"/>
                    <a:pt x="20367" y="3363"/>
                  </a:cubicBezTo>
                  <a:cubicBezTo>
                    <a:pt x="20494" y="2242"/>
                    <a:pt x="20811" y="1185"/>
                    <a:pt x="21467" y="762"/>
                  </a:cubicBezTo>
                  <a:cubicBezTo>
                    <a:pt x="19775" y="0"/>
                    <a:pt x="19098" y="1608"/>
                    <a:pt x="18908" y="3363"/>
                  </a:cubicBezTo>
                  <a:cubicBezTo>
                    <a:pt x="18675" y="5330"/>
                    <a:pt x="18696" y="8799"/>
                    <a:pt x="18696" y="9793"/>
                  </a:cubicBezTo>
                  <a:cubicBezTo>
                    <a:pt x="20007" y="9793"/>
                    <a:pt x="20007" y="11759"/>
                    <a:pt x="18696" y="11759"/>
                  </a:cubicBezTo>
                  <a:close/>
                  <a:moveTo>
                    <a:pt x="9708" y="931"/>
                  </a:moveTo>
                  <a:cubicBezTo>
                    <a:pt x="5647" y="3279"/>
                    <a:pt x="0" y="9687"/>
                    <a:pt x="571" y="21277"/>
                  </a:cubicBezTo>
                  <a:cubicBezTo>
                    <a:pt x="761" y="25084"/>
                    <a:pt x="2178" y="25507"/>
                    <a:pt x="4018" y="25232"/>
                  </a:cubicBezTo>
                  <a:cubicBezTo>
                    <a:pt x="2940" y="24978"/>
                    <a:pt x="2200" y="23984"/>
                    <a:pt x="2052" y="21277"/>
                  </a:cubicBezTo>
                  <a:cubicBezTo>
                    <a:pt x="1713" y="14319"/>
                    <a:pt x="4463" y="3871"/>
                    <a:pt x="11526" y="762"/>
                  </a:cubicBezTo>
                  <a:cubicBezTo>
                    <a:pt x="11082" y="487"/>
                    <a:pt x="10511" y="487"/>
                    <a:pt x="9729" y="931"/>
                  </a:cubicBezTo>
                  <a:close/>
                  <a:moveTo>
                    <a:pt x="9708" y="931"/>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6380837" y="4319548"/>
              <a:ext cx="127909" cy="30627"/>
            </a:xfrm>
            <a:custGeom>
              <a:avLst/>
              <a:gdLst/>
              <a:ahLst/>
              <a:cxnLst/>
              <a:rect l="l" t="t" r="r" b="b"/>
              <a:pathLst>
                <a:path w="8482" h="2031" extrusionOk="0">
                  <a:moveTo>
                    <a:pt x="1777" y="0"/>
                  </a:moveTo>
                  <a:cubicBezTo>
                    <a:pt x="1608" y="42"/>
                    <a:pt x="1460" y="64"/>
                    <a:pt x="1312" y="64"/>
                  </a:cubicBezTo>
                  <a:cubicBezTo>
                    <a:pt x="0" y="64"/>
                    <a:pt x="0" y="2030"/>
                    <a:pt x="1312" y="2030"/>
                  </a:cubicBezTo>
                  <a:cubicBezTo>
                    <a:pt x="1650" y="2030"/>
                    <a:pt x="1989" y="1967"/>
                    <a:pt x="2306" y="1882"/>
                  </a:cubicBezTo>
                  <a:cubicBezTo>
                    <a:pt x="1777" y="1565"/>
                    <a:pt x="1629" y="719"/>
                    <a:pt x="1777" y="0"/>
                  </a:cubicBezTo>
                  <a:close/>
                  <a:moveTo>
                    <a:pt x="6705" y="0"/>
                  </a:moveTo>
                  <a:cubicBezTo>
                    <a:pt x="6853" y="42"/>
                    <a:pt x="7022" y="64"/>
                    <a:pt x="7170" y="64"/>
                  </a:cubicBezTo>
                  <a:cubicBezTo>
                    <a:pt x="8481" y="64"/>
                    <a:pt x="8481" y="2030"/>
                    <a:pt x="7170" y="2030"/>
                  </a:cubicBezTo>
                  <a:cubicBezTo>
                    <a:pt x="6832" y="2030"/>
                    <a:pt x="6493" y="1967"/>
                    <a:pt x="6176" y="1882"/>
                  </a:cubicBezTo>
                  <a:cubicBezTo>
                    <a:pt x="6705" y="1565"/>
                    <a:pt x="6853" y="719"/>
                    <a:pt x="6705" y="0"/>
                  </a:cubicBezTo>
                  <a:close/>
                  <a:moveTo>
                    <a:pt x="6705" y="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6547003" y="4228963"/>
              <a:ext cx="37006" cy="44350"/>
            </a:xfrm>
            <a:custGeom>
              <a:avLst/>
              <a:gdLst/>
              <a:ahLst/>
              <a:cxnLst/>
              <a:rect l="l" t="t" r="r" b="b"/>
              <a:pathLst>
                <a:path w="2454" h="2941" extrusionOk="0">
                  <a:moveTo>
                    <a:pt x="0" y="1"/>
                  </a:moveTo>
                  <a:lnTo>
                    <a:pt x="0" y="995"/>
                  </a:lnTo>
                  <a:lnTo>
                    <a:pt x="973" y="995"/>
                  </a:lnTo>
                  <a:lnTo>
                    <a:pt x="973" y="1"/>
                  </a:lnTo>
                  <a:close/>
                  <a:moveTo>
                    <a:pt x="1460" y="1968"/>
                  </a:moveTo>
                  <a:lnTo>
                    <a:pt x="1460" y="2940"/>
                  </a:lnTo>
                  <a:lnTo>
                    <a:pt x="2454" y="2940"/>
                  </a:lnTo>
                  <a:lnTo>
                    <a:pt x="2454" y="19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6200962" y="4058332"/>
              <a:ext cx="483827" cy="503385"/>
            </a:xfrm>
            <a:custGeom>
              <a:avLst/>
              <a:gdLst/>
              <a:ahLst/>
              <a:cxnLst/>
              <a:rect l="l" t="t" r="r" b="b"/>
              <a:pathLst>
                <a:path w="32084" h="33381" extrusionOk="0">
                  <a:moveTo>
                    <a:pt x="16666" y="974"/>
                  </a:moveTo>
                  <a:lnTo>
                    <a:pt x="16666" y="2729"/>
                  </a:lnTo>
                  <a:lnTo>
                    <a:pt x="15672" y="2729"/>
                  </a:lnTo>
                  <a:lnTo>
                    <a:pt x="15672" y="974"/>
                  </a:lnTo>
                  <a:close/>
                  <a:moveTo>
                    <a:pt x="16666" y="3702"/>
                  </a:moveTo>
                  <a:lnTo>
                    <a:pt x="16666" y="5161"/>
                  </a:lnTo>
                  <a:lnTo>
                    <a:pt x="15672" y="5161"/>
                  </a:lnTo>
                  <a:lnTo>
                    <a:pt x="15672" y="3702"/>
                  </a:lnTo>
                  <a:close/>
                  <a:moveTo>
                    <a:pt x="16666" y="6155"/>
                  </a:moveTo>
                  <a:lnTo>
                    <a:pt x="16666" y="7615"/>
                  </a:lnTo>
                  <a:lnTo>
                    <a:pt x="15672" y="7615"/>
                  </a:lnTo>
                  <a:lnTo>
                    <a:pt x="15672" y="6155"/>
                  </a:lnTo>
                  <a:close/>
                  <a:moveTo>
                    <a:pt x="16666" y="8587"/>
                  </a:moveTo>
                  <a:lnTo>
                    <a:pt x="16666" y="10047"/>
                  </a:lnTo>
                  <a:lnTo>
                    <a:pt x="15672" y="10047"/>
                  </a:lnTo>
                  <a:lnTo>
                    <a:pt x="15672" y="8587"/>
                  </a:lnTo>
                  <a:close/>
                  <a:moveTo>
                    <a:pt x="16666" y="11041"/>
                  </a:moveTo>
                  <a:lnTo>
                    <a:pt x="16666" y="12500"/>
                  </a:lnTo>
                  <a:lnTo>
                    <a:pt x="15672" y="12500"/>
                  </a:lnTo>
                  <a:lnTo>
                    <a:pt x="15672" y="11041"/>
                  </a:lnTo>
                  <a:close/>
                  <a:moveTo>
                    <a:pt x="16666" y="13473"/>
                  </a:moveTo>
                  <a:lnTo>
                    <a:pt x="16666" y="14953"/>
                  </a:lnTo>
                  <a:lnTo>
                    <a:pt x="15672" y="14953"/>
                  </a:lnTo>
                  <a:lnTo>
                    <a:pt x="15672" y="13473"/>
                  </a:lnTo>
                  <a:close/>
                  <a:moveTo>
                    <a:pt x="16708" y="15926"/>
                  </a:moveTo>
                  <a:cubicBezTo>
                    <a:pt x="16941" y="17047"/>
                    <a:pt x="17935" y="17872"/>
                    <a:pt x="19098" y="17872"/>
                  </a:cubicBezTo>
                  <a:cubicBezTo>
                    <a:pt x="19754" y="17872"/>
                    <a:pt x="19754" y="18845"/>
                    <a:pt x="19098" y="18845"/>
                  </a:cubicBezTo>
                  <a:cubicBezTo>
                    <a:pt x="18125" y="18845"/>
                    <a:pt x="17174" y="18422"/>
                    <a:pt x="16539" y="17682"/>
                  </a:cubicBezTo>
                  <a:lnTo>
                    <a:pt x="16158" y="17280"/>
                  </a:lnTo>
                  <a:lnTo>
                    <a:pt x="15799" y="17682"/>
                  </a:lnTo>
                  <a:cubicBezTo>
                    <a:pt x="15143" y="18422"/>
                    <a:pt x="14213" y="18845"/>
                    <a:pt x="13240" y="18845"/>
                  </a:cubicBezTo>
                  <a:cubicBezTo>
                    <a:pt x="12584" y="18845"/>
                    <a:pt x="12584" y="17872"/>
                    <a:pt x="13240" y="17872"/>
                  </a:cubicBezTo>
                  <a:cubicBezTo>
                    <a:pt x="14403" y="17872"/>
                    <a:pt x="15397" y="17047"/>
                    <a:pt x="15630" y="15926"/>
                  </a:cubicBezTo>
                  <a:close/>
                  <a:moveTo>
                    <a:pt x="14699" y="1"/>
                  </a:moveTo>
                  <a:lnTo>
                    <a:pt x="14699" y="15440"/>
                  </a:lnTo>
                  <a:cubicBezTo>
                    <a:pt x="14699" y="16053"/>
                    <a:pt x="14297" y="16603"/>
                    <a:pt x="13726" y="16815"/>
                  </a:cubicBezTo>
                  <a:cubicBezTo>
                    <a:pt x="13726" y="15398"/>
                    <a:pt x="13726" y="12606"/>
                    <a:pt x="13515" y="10914"/>
                  </a:cubicBezTo>
                  <a:cubicBezTo>
                    <a:pt x="13345" y="9285"/>
                    <a:pt x="12838" y="8270"/>
                    <a:pt x="12034" y="7847"/>
                  </a:cubicBezTo>
                  <a:cubicBezTo>
                    <a:pt x="11790" y="7729"/>
                    <a:pt x="11530" y="7669"/>
                    <a:pt x="11252" y="7669"/>
                  </a:cubicBezTo>
                  <a:cubicBezTo>
                    <a:pt x="10832" y="7669"/>
                    <a:pt x="10374" y="7808"/>
                    <a:pt x="9877" y="8101"/>
                  </a:cubicBezTo>
                  <a:cubicBezTo>
                    <a:pt x="9031" y="8587"/>
                    <a:pt x="8227" y="9180"/>
                    <a:pt x="7487" y="9835"/>
                  </a:cubicBezTo>
                  <a:lnTo>
                    <a:pt x="8122" y="10554"/>
                  </a:lnTo>
                  <a:cubicBezTo>
                    <a:pt x="8820" y="9941"/>
                    <a:pt x="9560" y="9412"/>
                    <a:pt x="10363" y="8947"/>
                  </a:cubicBezTo>
                  <a:cubicBezTo>
                    <a:pt x="10721" y="8747"/>
                    <a:pt x="11021" y="8643"/>
                    <a:pt x="11276" y="8643"/>
                  </a:cubicBezTo>
                  <a:cubicBezTo>
                    <a:pt x="11398" y="8643"/>
                    <a:pt x="11509" y="8667"/>
                    <a:pt x="11611" y="8714"/>
                  </a:cubicBezTo>
                  <a:cubicBezTo>
                    <a:pt x="12077" y="8968"/>
                    <a:pt x="12415" y="9772"/>
                    <a:pt x="12542" y="11020"/>
                  </a:cubicBezTo>
                  <a:cubicBezTo>
                    <a:pt x="12732" y="12606"/>
                    <a:pt x="12753" y="15207"/>
                    <a:pt x="12753" y="16645"/>
                  </a:cubicBezTo>
                  <a:cubicBezTo>
                    <a:pt x="11844" y="16307"/>
                    <a:pt x="10913" y="16074"/>
                    <a:pt x="9940" y="15947"/>
                  </a:cubicBezTo>
                  <a:cubicBezTo>
                    <a:pt x="9624" y="15910"/>
                    <a:pt x="9255" y="15883"/>
                    <a:pt x="8861" y="15883"/>
                  </a:cubicBezTo>
                  <a:cubicBezTo>
                    <a:pt x="8148" y="15883"/>
                    <a:pt x="7357" y="15971"/>
                    <a:pt x="6662" y="16244"/>
                  </a:cubicBezTo>
                  <a:lnTo>
                    <a:pt x="7022" y="17153"/>
                  </a:lnTo>
                  <a:cubicBezTo>
                    <a:pt x="7569" y="16965"/>
                    <a:pt x="8143" y="16860"/>
                    <a:pt x="8723" y="16860"/>
                  </a:cubicBezTo>
                  <a:cubicBezTo>
                    <a:pt x="8860" y="16860"/>
                    <a:pt x="8999" y="16866"/>
                    <a:pt x="9137" y="16878"/>
                  </a:cubicBezTo>
                  <a:lnTo>
                    <a:pt x="8439" y="18232"/>
                  </a:lnTo>
                  <a:lnTo>
                    <a:pt x="9306" y="18676"/>
                  </a:lnTo>
                  <a:lnTo>
                    <a:pt x="10194" y="16984"/>
                  </a:lnTo>
                  <a:cubicBezTo>
                    <a:pt x="10829" y="17068"/>
                    <a:pt x="11484" y="17238"/>
                    <a:pt x="12098" y="17449"/>
                  </a:cubicBezTo>
                  <a:cubicBezTo>
                    <a:pt x="11675" y="17957"/>
                    <a:pt x="11654" y="18676"/>
                    <a:pt x="12034" y="19204"/>
                  </a:cubicBezTo>
                  <a:cubicBezTo>
                    <a:pt x="11125" y="19649"/>
                    <a:pt x="10279" y="20262"/>
                    <a:pt x="9581" y="21002"/>
                  </a:cubicBezTo>
                  <a:lnTo>
                    <a:pt x="7529" y="21171"/>
                  </a:lnTo>
                  <a:lnTo>
                    <a:pt x="7593" y="19924"/>
                  </a:lnTo>
                  <a:lnTo>
                    <a:pt x="6620" y="19860"/>
                  </a:lnTo>
                  <a:lnTo>
                    <a:pt x="6557" y="21235"/>
                  </a:lnTo>
                  <a:lnTo>
                    <a:pt x="5182" y="21341"/>
                  </a:lnTo>
                  <a:lnTo>
                    <a:pt x="5245" y="22313"/>
                  </a:lnTo>
                  <a:lnTo>
                    <a:pt x="8671" y="22060"/>
                  </a:lnTo>
                  <a:lnTo>
                    <a:pt x="8671" y="22060"/>
                  </a:lnTo>
                  <a:cubicBezTo>
                    <a:pt x="8545" y="22208"/>
                    <a:pt x="8418" y="22356"/>
                    <a:pt x="8312" y="22504"/>
                  </a:cubicBezTo>
                  <a:cubicBezTo>
                    <a:pt x="7635" y="23413"/>
                    <a:pt x="7043" y="24344"/>
                    <a:pt x="6535" y="25338"/>
                  </a:cubicBezTo>
                  <a:lnTo>
                    <a:pt x="4526" y="25570"/>
                  </a:lnTo>
                  <a:lnTo>
                    <a:pt x="4611" y="26543"/>
                  </a:lnTo>
                  <a:lnTo>
                    <a:pt x="6028" y="26374"/>
                  </a:lnTo>
                  <a:lnTo>
                    <a:pt x="6028" y="26374"/>
                  </a:lnTo>
                  <a:cubicBezTo>
                    <a:pt x="5605" y="27262"/>
                    <a:pt x="5266" y="28193"/>
                    <a:pt x="4970" y="29124"/>
                  </a:cubicBezTo>
                  <a:lnTo>
                    <a:pt x="5901" y="29398"/>
                  </a:lnTo>
                  <a:cubicBezTo>
                    <a:pt x="6197" y="28468"/>
                    <a:pt x="6535" y="27537"/>
                    <a:pt x="6958" y="26649"/>
                  </a:cubicBezTo>
                  <a:lnTo>
                    <a:pt x="8820" y="28531"/>
                  </a:lnTo>
                  <a:lnTo>
                    <a:pt x="9517" y="27855"/>
                  </a:lnTo>
                  <a:lnTo>
                    <a:pt x="7445" y="25718"/>
                  </a:lnTo>
                  <a:cubicBezTo>
                    <a:pt x="8862" y="23011"/>
                    <a:pt x="10829" y="20643"/>
                    <a:pt x="12753" y="19966"/>
                  </a:cubicBezTo>
                  <a:lnTo>
                    <a:pt x="12753" y="20812"/>
                  </a:lnTo>
                  <a:cubicBezTo>
                    <a:pt x="12796" y="25042"/>
                    <a:pt x="12838" y="29420"/>
                    <a:pt x="11104" y="31027"/>
                  </a:cubicBezTo>
                  <a:cubicBezTo>
                    <a:pt x="10619" y="31476"/>
                    <a:pt x="10028" y="31681"/>
                    <a:pt x="9291" y="31681"/>
                  </a:cubicBezTo>
                  <a:cubicBezTo>
                    <a:pt x="9160" y="31681"/>
                    <a:pt x="9024" y="31674"/>
                    <a:pt x="8883" y="31661"/>
                  </a:cubicBezTo>
                  <a:cubicBezTo>
                    <a:pt x="8726" y="31649"/>
                    <a:pt x="8569" y="31644"/>
                    <a:pt x="8413" y="31644"/>
                  </a:cubicBezTo>
                  <a:cubicBezTo>
                    <a:pt x="7476" y="31644"/>
                    <a:pt x="6557" y="31846"/>
                    <a:pt x="5668" y="32063"/>
                  </a:cubicBezTo>
                  <a:cubicBezTo>
                    <a:pt x="4898" y="32234"/>
                    <a:pt x="4199" y="32391"/>
                    <a:pt x="3607" y="32391"/>
                  </a:cubicBezTo>
                  <a:cubicBezTo>
                    <a:pt x="3174" y="32391"/>
                    <a:pt x="2799" y="32308"/>
                    <a:pt x="2496" y="32084"/>
                  </a:cubicBezTo>
                  <a:cubicBezTo>
                    <a:pt x="1904" y="31619"/>
                    <a:pt x="1565" y="30541"/>
                    <a:pt x="1481" y="28849"/>
                  </a:cubicBezTo>
                  <a:cubicBezTo>
                    <a:pt x="994" y="19099"/>
                    <a:pt x="4991" y="13621"/>
                    <a:pt x="7402" y="11231"/>
                  </a:cubicBezTo>
                  <a:lnTo>
                    <a:pt x="6726" y="10533"/>
                  </a:lnTo>
                  <a:cubicBezTo>
                    <a:pt x="4188" y="13050"/>
                    <a:pt x="0" y="18781"/>
                    <a:pt x="487" y="28891"/>
                  </a:cubicBezTo>
                  <a:cubicBezTo>
                    <a:pt x="592" y="30942"/>
                    <a:pt x="1037" y="32211"/>
                    <a:pt x="1904" y="32846"/>
                  </a:cubicBezTo>
                  <a:cubicBezTo>
                    <a:pt x="2363" y="33185"/>
                    <a:pt x="2917" y="33355"/>
                    <a:pt x="3494" y="33355"/>
                  </a:cubicBezTo>
                  <a:cubicBezTo>
                    <a:pt x="3528" y="33355"/>
                    <a:pt x="3562" y="33355"/>
                    <a:pt x="3596" y="33353"/>
                  </a:cubicBezTo>
                  <a:cubicBezTo>
                    <a:pt x="4357" y="33311"/>
                    <a:pt x="5140" y="33205"/>
                    <a:pt x="5880" y="32994"/>
                  </a:cubicBezTo>
                  <a:cubicBezTo>
                    <a:pt x="6712" y="32813"/>
                    <a:pt x="7560" y="32617"/>
                    <a:pt x="8370" y="32617"/>
                  </a:cubicBezTo>
                  <a:cubicBezTo>
                    <a:pt x="8507" y="32617"/>
                    <a:pt x="8643" y="32622"/>
                    <a:pt x="8777" y="32634"/>
                  </a:cubicBezTo>
                  <a:cubicBezTo>
                    <a:pt x="8939" y="32648"/>
                    <a:pt x="9096" y="32655"/>
                    <a:pt x="9249" y="32655"/>
                  </a:cubicBezTo>
                  <a:cubicBezTo>
                    <a:pt x="10261" y="32655"/>
                    <a:pt x="11098" y="32352"/>
                    <a:pt x="11759" y="31746"/>
                  </a:cubicBezTo>
                  <a:cubicBezTo>
                    <a:pt x="13832" y="29821"/>
                    <a:pt x="13790" y="25444"/>
                    <a:pt x="13726" y="20791"/>
                  </a:cubicBezTo>
                  <a:lnTo>
                    <a:pt x="13726" y="19775"/>
                  </a:lnTo>
                  <a:cubicBezTo>
                    <a:pt x="14636" y="19691"/>
                    <a:pt x="15482" y="19289"/>
                    <a:pt x="16180" y="18697"/>
                  </a:cubicBezTo>
                  <a:cubicBezTo>
                    <a:pt x="16856" y="19289"/>
                    <a:pt x="17702" y="19691"/>
                    <a:pt x="18612" y="19775"/>
                  </a:cubicBezTo>
                  <a:lnTo>
                    <a:pt x="18612" y="20791"/>
                  </a:lnTo>
                  <a:cubicBezTo>
                    <a:pt x="18569" y="25444"/>
                    <a:pt x="18506" y="29821"/>
                    <a:pt x="20579" y="31746"/>
                  </a:cubicBezTo>
                  <a:cubicBezTo>
                    <a:pt x="21240" y="32352"/>
                    <a:pt x="22076" y="32655"/>
                    <a:pt x="23089" y="32655"/>
                  </a:cubicBezTo>
                  <a:cubicBezTo>
                    <a:pt x="23242" y="32655"/>
                    <a:pt x="23399" y="32648"/>
                    <a:pt x="23561" y="32634"/>
                  </a:cubicBezTo>
                  <a:cubicBezTo>
                    <a:pt x="23695" y="32622"/>
                    <a:pt x="23831" y="32617"/>
                    <a:pt x="23969" y="32617"/>
                  </a:cubicBezTo>
                  <a:cubicBezTo>
                    <a:pt x="24782" y="32617"/>
                    <a:pt x="25638" y="32813"/>
                    <a:pt x="26416" y="32994"/>
                  </a:cubicBezTo>
                  <a:lnTo>
                    <a:pt x="26627" y="32042"/>
                  </a:lnTo>
                  <a:cubicBezTo>
                    <a:pt x="25811" y="31847"/>
                    <a:pt x="24905" y="31637"/>
                    <a:pt x="23985" y="31637"/>
                  </a:cubicBezTo>
                  <a:cubicBezTo>
                    <a:pt x="23808" y="31637"/>
                    <a:pt x="23632" y="31644"/>
                    <a:pt x="23455" y="31661"/>
                  </a:cubicBezTo>
                  <a:cubicBezTo>
                    <a:pt x="23322" y="31674"/>
                    <a:pt x="23193" y="31680"/>
                    <a:pt x="23068" y="31680"/>
                  </a:cubicBezTo>
                  <a:cubicBezTo>
                    <a:pt x="22317" y="31680"/>
                    <a:pt x="21706" y="31462"/>
                    <a:pt x="21234" y="31027"/>
                  </a:cubicBezTo>
                  <a:cubicBezTo>
                    <a:pt x="19479" y="29420"/>
                    <a:pt x="19521" y="25042"/>
                    <a:pt x="19585" y="20812"/>
                  </a:cubicBezTo>
                  <a:lnTo>
                    <a:pt x="19585" y="19966"/>
                  </a:lnTo>
                  <a:cubicBezTo>
                    <a:pt x="21488" y="20643"/>
                    <a:pt x="23455" y="23011"/>
                    <a:pt x="24893" y="25697"/>
                  </a:cubicBezTo>
                  <a:lnTo>
                    <a:pt x="22778" y="27833"/>
                  </a:lnTo>
                  <a:lnTo>
                    <a:pt x="23497" y="28531"/>
                  </a:lnTo>
                  <a:lnTo>
                    <a:pt x="25358" y="26628"/>
                  </a:lnTo>
                  <a:cubicBezTo>
                    <a:pt x="25760" y="27516"/>
                    <a:pt x="26120" y="28447"/>
                    <a:pt x="26416" y="29398"/>
                  </a:cubicBezTo>
                  <a:lnTo>
                    <a:pt x="27346" y="29102"/>
                  </a:lnTo>
                  <a:cubicBezTo>
                    <a:pt x="27050" y="28172"/>
                    <a:pt x="26691" y="27262"/>
                    <a:pt x="26289" y="26374"/>
                  </a:cubicBezTo>
                  <a:lnTo>
                    <a:pt x="26289" y="26374"/>
                  </a:lnTo>
                  <a:lnTo>
                    <a:pt x="27685" y="26522"/>
                  </a:lnTo>
                  <a:lnTo>
                    <a:pt x="27791" y="25549"/>
                  </a:lnTo>
                  <a:lnTo>
                    <a:pt x="25781" y="25338"/>
                  </a:lnTo>
                  <a:cubicBezTo>
                    <a:pt x="25253" y="24344"/>
                    <a:pt x="24660" y="23392"/>
                    <a:pt x="24005" y="22504"/>
                  </a:cubicBezTo>
                  <a:cubicBezTo>
                    <a:pt x="23878" y="22335"/>
                    <a:pt x="23772" y="22187"/>
                    <a:pt x="23645" y="22038"/>
                  </a:cubicBezTo>
                  <a:lnTo>
                    <a:pt x="23645" y="22038"/>
                  </a:lnTo>
                  <a:lnTo>
                    <a:pt x="27050" y="22292"/>
                  </a:lnTo>
                  <a:lnTo>
                    <a:pt x="27135" y="21319"/>
                  </a:lnTo>
                  <a:lnTo>
                    <a:pt x="25760" y="21214"/>
                  </a:lnTo>
                  <a:lnTo>
                    <a:pt x="25676" y="19860"/>
                  </a:lnTo>
                  <a:lnTo>
                    <a:pt x="24703" y="19902"/>
                  </a:lnTo>
                  <a:lnTo>
                    <a:pt x="24766" y="21150"/>
                  </a:lnTo>
                  <a:lnTo>
                    <a:pt x="22715" y="21002"/>
                  </a:lnTo>
                  <a:cubicBezTo>
                    <a:pt x="22017" y="20241"/>
                    <a:pt x="21192" y="19627"/>
                    <a:pt x="20261" y="19204"/>
                  </a:cubicBezTo>
                  <a:cubicBezTo>
                    <a:pt x="20642" y="18655"/>
                    <a:pt x="20621" y="17935"/>
                    <a:pt x="20198" y="17428"/>
                  </a:cubicBezTo>
                  <a:cubicBezTo>
                    <a:pt x="20832" y="17216"/>
                    <a:pt x="21488" y="17068"/>
                    <a:pt x="22144" y="16984"/>
                  </a:cubicBezTo>
                  <a:lnTo>
                    <a:pt x="23032" y="18697"/>
                  </a:lnTo>
                  <a:lnTo>
                    <a:pt x="23899" y="18232"/>
                  </a:lnTo>
                  <a:lnTo>
                    <a:pt x="23201" y="16878"/>
                  </a:lnTo>
                  <a:cubicBezTo>
                    <a:pt x="23318" y="16871"/>
                    <a:pt x="23435" y="16868"/>
                    <a:pt x="23551" y="16868"/>
                  </a:cubicBezTo>
                  <a:cubicBezTo>
                    <a:pt x="24152" y="16868"/>
                    <a:pt x="24749" y="16961"/>
                    <a:pt x="25316" y="17174"/>
                  </a:cubicBezTo>
                  <a:lnTo>
                    <a:pt x="25676" y="16265"/>
                  </a:lnTo>
                  <a:cubicBezTo>
                    <a:pt x="24998" y="15986"/>
                    <a:pt x="24237" y="15899"/>
                    <a:pt x="23540" y="15899"/>
                  </a:cubicBezTo>
                  <a:cubicBezTo>
                    <a:pt x="23127" y="15899"/>
                    <a:pt x="22736" y="15929"/>
                    <a:pt x="22397" y="15969"/>
                  </a:cubicBezTo>
                  <a:cubicBezTo>
                    <a:pt x="21425" y="16074"/>
                    <a:pt x="20494" y="16307"/>
                    <a:pt x="19585" y="16645"/>
                  </a:cubicBezTo>
                  <a:cubicBezTo>
                    <a:pt x="19585" y="15207"/>
                    <a:pt x="19606" y="12627"/>
                    <a:pt x="19775" y="11020"/>
                  </a:cubicBezTo>
                  <a:cubicBezTo>
                    <a:pt x="19923" y="9793"/>
                    <a:pt x="20261" y="8968"/>
                    <a:pt x="20727" y="8735"/>
                  </a:cubicBezTo>
                  <a:cubicBezTo>
                    <a:pt x="20836" y="8685"/>
                    <a:pt x="20955" y="8659"/>
                    <a:pt x="21086" y="8659"/>
                  </a:cubicBezTo>
                  <a:cubicBezTo>
                    <a:pt x="21335" y="8659"/>
                    <a:pt x="21628" y="8753"/>
                    <a:pt x="21974" y="8947"/>
                  </a:cubicBezTo>
                  <a:cubicBezTo>
                    <a:pt x="23349" y="9751"/>
                    <a:pt x="25993" y="11654"/>
                    <a:pt x="28087" y="15461"/>
                  </a:cubicBezTo>
                  <a:cubicBezTo>
                    <a:pt x="30202" y="19289"/>
                    <a:pt x="31111" y="23752"/>
                    <a:pt x="30857" y="28849"/>
                  </a:cubicBezTo>
                  <a:cubicBezTo>
                    <a:pt x="30773" y="30541"/>
                    <a:pt x="30434" y="31619"/>
                    <a:pt x="29842" y="32084"/>
                  </a:cubicBezTo>
                  <a:cubicBezTo>
                    <a:pt x="29574" y="32301"/>
                    <a:pt x="29229" y="32403"/>
                    <a:pt x="28743" y="32403"/>
                  </a:cubicBezTo>
                  <a:cubicBezTo>
                    <a:pt x="28423" y="32403"/>
                    <a:pt x="28041" y="32359"/>
                    <a:pt x="27579" y="32275"/>
                  </a:cubicBezTo>
                  <a:lnTo>
                    <a:pt x="27410" y="33227"/>
                  </a:lnTo>
                  <a:cubicBezTo>
                    <a:pt x="27833" y="33332"/>
                    <a:pt x="28277" y="33375"/>
                    <a:pt x="28721" y="33375"/>
                  </a:cubicBezTo>
                  <a:cubicBezTo>
                    <a:pt x="28777" y="33378"/>
                    <a:pt x="28834" y="33380"/>
                    <a:pt x="28890" y="33380"/>
                  </a:cubicBezTo>
                  <a:cubicBezTo>
                    <a:pt x="29446" y="33380"/>
                    <a:pt x="29992" y="33192"/>
                    <a:pt x="30434" y="32846"/>
                  </a:cubicBezTo>
                  <a:cubicBezTo>
                    <a:pt x="31280" y="32190"/>
                    <a:pt x="31724" y="30942"/>
                    <a:pt x="31830" y="28912"/>
                  </a:cubicBezTo>
                  <a:cubicBezTo>
                    <a:pt x="32084" y="23625"/>
                    <a:pt x="31111" y="18951"/>
                    <a:pt x="28933" y="14996"/>
                  </a:cubicBezTo>
                  <a:lnTo>
                    <a:pt x="28954" y="14996"/>
                  </a:lnTo>
                  <a:cubicBezTo>
                    <a:pt x="26733" y="10956"/>
                    <a:pt x="23920" y="8947"/>
                    <a:pt x="22461" y="8101"/>
                  </a:cubicBezTo>
                  <a:cubicBezTo>
                    <a:pt x="21964" y="7808"/>
                    <a:pt x="21506" y="7669"/>
                    <a:pt x="21081" y="7669"/>
                  </a:cubicBezTo>
                  <a:cubicBezTo>
                    <a:pt x="20801" y="7669"/>
                    <a:pt x="20535" y="7729"/>
                    <a:pt x="20283" y="7847"/>
                  </a:cubicBezTo>
                  <a:cubicBezTo>
                    <a:pt x="19500" y="8249"/>
                    <a:pt x="18992" y="9285"/>
                    <a:pt x="18823" y="10914"/>
                  </a:cubicBezTo>
                  <a:cubicBezTo>
                    <a:pt x="18612" y="12606"/>
                    <a:pt x="18612" y="15398"/>
                    <a:pt x="18612" y="16815"/>
                  </a:cubicBezTo>
                  <a:cubicBezTo>
                    <a:pt x="18041" y="16603"/>
                    <a:pt x="17639" y="16053"/>
                    <a:pt x="17639" y="15440"/>
                  </a:cubicBezTo>
                  <a:lnTo>
                    <a:pt x="176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40"/>
          <p:cNvGrpSpPr/>
          <p:nvPr/>
        </p:nvGrpSpPr>
        <p:grpSpPr>
          <a:xfrm>
            <a:off x="6183942" y="2698471"/>
            <a:ext cx="308099" cy="507125"/>
            <a:chOff x="5480169" y="4054502"/>
            <a:chExt cx="308099" cy="507125"/>
          </a:xfrm>
        </p:grpSpPr>
        <p:sp>
          <p:nvSpPr>
            <p:cNvPr id="2019" name="Google Shape;2019;p40"/>
            <p:cNvSpPr/>
            <p:nvPr/>
          </p:nvSpPr>
          <p:spPr>
            <a:xfrm>
              <a:off x="5501537" y="4054502"/>
              <a:ext cx="265363" cy="110687"/>
            </a:xfrm>
            <a:custGeom>
              <a:avLst/>
              <a:gdLst/>
              <a:ahLst/>
              <a:cxnLst/>
              <a:rect l="l" t="t" r="r" b="b"/>
              <a:pathLst>
                <a:path w="17597" h="7340" extrusionOk="0">
                  <a:moveTo>
                    <a:pt x="1439" y="3321"/>
                  </a:moveTo>
                  <a:cubicBezTo>
                    <a:pt x="5520" y="7340"/>
                    <a:pt x="12077" y="7340"/>
                    <a:pt x="16159" y="3321"/>
                  </a:cubicBezTo>
                  <a:cubicBezTo>
                    <a:pt x="17597" y="1926"/>
                    <a:pt x="16518" y="1"/>
                    <a:pt x="15101" y="1037"/>
                  </a:cubicBezTo>
                  <a:cubicBezTo>
                    <a:pt x="14361" y="1587"/>
                    <a:pt x="13896" y="2179"/>
                    <a:pt x="13346" y="2497"/>
                  </a:cubicBezTo>
                  <a:cubicBezTo>
                    <a:pt x="12669" y="2941"/>
                    <a:pt x="12140" y="1587"/>
                    <a:pt x="11506" y="2539"/>
                  </a:cubicBezTo>
                  <a:lnTo>
                    <a:pt x="10914" y="3427"/>
                  </a:lnTo>
                  <a:cubicBezTo>
                    <a:pt x="10681" y="3766"/>
                    <a:pt x="9898" y="3554"/>
                    <a:pt x="8799" y="3554"/>
                  </a:cubicBezTo>
                  <a:cubicBezTo>
                    <a:pt x="7699" y="3554"/>
                    <a:pt x="6895" y="3766"/>
                    <a:pt x="6684" y="3427"/>
                  </a:cubicBezTo>
                  <a:lnTo>
                    <a:pt x="6092" y="2539"/>
                  </a:lnTo>
                  <a:cubicBezTo>
                    <a:pt x="5457" y="1587"/>
                    <a:pt x="4949" y="2941"/>
                    <a:pt x="4230" y="2497"/>
                  </a:cubicBezTo>
                  <a:cubicBezTo>
                    <a:pt x="3702" y="2179"/>
                    <a:pt x="3236" y="1587"/>
                    <a:pt x="2496" y="1037"/>
                  </a:cubicBezTo>
                  <a:cubicBezTo>
                    <a:pt x="1079" y="1"/>
                    <a:pt x="0" y="1926"/>
                    <a:pt x="1439" y="3321"/>
                  </a:cubicBezTo>
                  <a:close/>
                  <a:moveTo>
                    <a:pt x="1439" y="332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5607429" y="4148918"/>
              <a:ext cx="53911" cy="148628"/>
            </a:xfrm>
            <a:custGeom>
              <a:avLst/>
              <a:gdLst/>
              <a:ahLst/>
              <a:cxnLst/>
              <a:rect l="l" t="t" r="r" b="b"/>
              <a:pathLst>
                <a:path w="3575" h="9856" extrusionOk="0">
                  <a:moveTo>
                    <a:pt x="508" y="0"/>
                  </a:moveTo>
                  <a:cubicBezTo>
                    <a:pt x="846" y="2792"/>
                    <a:pt x="719" y="4611"/>
                    <a:pt x="0" y="7339"/>
                  </a:cubicBezTo>
                  <a:cubicBezTo>
                    <a:pt x="571" y="8502"/>
                    <a:pt x="783" y="9856"/>
                    <a:pt x="1777" y="9856"/>
                  </a:cubicBezTo>
                  <a:cubicBezTo>
                    <a:pt x="2771" y="9856"/>
                    <a:pt x="3003" y="8502"/>
                    <a:pt x="3574" y="7339"/>
                  </a:cubicBezTo>
                  <a:cubicBezTo>
                    <a:pt x="2834" y="4611"/>
                    <a:pt x="2707" y="2792"/>
                    <a:pt x="3067" y="0"/>
                  </a:cubicBezTo>
                  <a:cubicBezTo>
                    <a:pt x="2221" y="106"/>
                    <a:pt x="1354" y="106"/>
                    <a:pt x="508" y="0"/>
                  </a:cubicBezTo>
                  <a:close/>
                  <a:moveTo>
                    <a:pt x="508"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5517808" y="4104583"/>
              <a:ext cx="233152" cy="155022"/>
            </a:xfrm>
            <a:custGeom>
              <a:avLst/>
              <a:gdLst/>
              <a:ahLst/>
              <a:cxnLst/>
              <a:rect l="l" t="t" r="r" b="b"/>
              <a:pathLst>
                <a:path w="15461" h="10280" extrusionOk="0">
                  <a:moveTo>
                    <a:pt x="5943" y="10279"/>
                  </a:moveTo>
                  <a:cubicBezTo>
                    <a:pt x="6662" y="7551"/>
                    <a:pt x="6789" y="5732"/>
                    <a:pt x="6451" y="2940"/>
                  </a:cubicBezTo>
                  <a:cubicBezTo>
                    <a:pt x="4167" y="2602"/>
                    <a:pt x="2052" y="1566"/>
                    <a:pt x="360" y="0"/>
                  </a:cubicBezTo>
                  <a:cubicBezTo>
                    <a:pt x="1036" y="1566"/>
                    <a:pt x="0" y="3659"/>
                    <a:pt x="254" y="6261"/>
                  </a:cubicBezTo>
                  <a:cubicBezTo>
                    <a:pt x="360" y="7339"/>
                    <a:pt x="698" y="8376"/>
                    <a:pt x="1248" y="9327"/>
                  </a:cubicBezTo>
                  <a:cubicBezTo>
                    <a:pt x="4251" y="7974"/>
                    <a:pt x="5309" y="8989"/>
                    <a:pt x="5943" y="10279"/>
                  </a:cubicBezTo>
                  <a:close/>
                  <a:moveTo>
                    <a:pt x="9010" y="2940"/>
                  </a:moveTo>
                  <a:cubicBezTo>
                    <a:pt x="8650" y="5732"/>
                    <a:pt x="8777" y="7551"/>
                    <a:pt x="9517" y="10279"/>
                  </a:cubicBezTo>
                  <a:cubicBezTo>
                    <a:pt x="10131" y="8989"/>
                    <a:pt x="11188" y="7974"/>
                    <a:pt x="14213" y="9327"/>
                  </a:cubicBezTo>
                  <a:cubicBezTo>
                    <a:pt x="14741" y="8376"/>
                    <a:pt x="15080" y="7339"/>
                    <a:pt x="15185" y="6261"/>
                  </a:cubicBezTo>
                  <a:cubicBezTo>
                    <a:pt x="15460" y="3659"/>
                    <a:pt x="14403" y="1566"/>
                    <a:pt x="15080" y="0"/>
                  </a:cubicBezTo>
                  <a:cubicBezTo>
                    <a:pt x="13409" y="1566"/>
                    <a:pt x="11273" y="2602"/>
                    <a:pt x="9010" y="2940"/>
                  </a:cubicBezTo>
                  <a:close/>
                  <a:moveTo>
                    <a:pt x="9010" y="294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5486231" y="4184311"/>
              <a:ext cx="295975" cy="190415"/>
            </a:xfrm>
            <a:custGeom>
              <a:avLst/>
              <a:gdLst/>
              <a:ahLst/>
              <a:cxnLst/>
              <a:rect l="l" t="t" r="r" b="b"/>
              <a:pathLst>
                <a:path w="19627" h="12627" extrusionOk="0">
                  <a:moveTo>
                    <a:pt x="16307" y="4040"/>
                  </a:moveTo>
                  <a:cubicBezTo>
                    <a:pt x="13282" y="2687"/>
                    <a:pt x="12225" y="3702"/>
                    <a:pt x="11611" y="4992"/>
                  </a:cubicBezTo>
                  <a:cubicBezTo>
                    <a:pt x="11040" y="6155"/>
                    <a:pt x="10808" y="7509"/>
                    <a:pt x="9814" y="7509"/>
                  </a:cubicBezTo>
                  <a:cubicBezTo>
                    <a:pt x="8820" y="7509"/>
                    <a:pt x="8608" y="6155"/>
                    <a:pt x="8037" y="4992"/>
                  </a:cubicBezTo>
                  <a:cubicBezTo>
                    <a:pt x="7403" y="3702"/>
                    <a:pt x="6345" y="2687"/>
                    <a:pt x="3321" y="4040"/>
                  </a:cubicBezTo>
                  <a:cubicBezTo>
                    <a:pt x="2792" y="3089"/>
                    <a:pt x="2454" y="2052"/>
                    <a:pt x="2348" y="974"/>
                  </a:cubicBezTo>
                  <a:cubicBezTo>
                    <a:pt x="994" y="1"/>
                    <a:pt x="0" y="1270"/>
                    <a:pt x="296" y="2602"/>
                  </a:cubicBezTo>
                  <a:cubicBezTo>
                    <a:pt x="1037" y="5859"/>
                    <a:pt x="2010" y="5923"/>
                    <a:pt x="3300" y="10787"/>
                  </a:cubicBezTo>
                  <a:cubicBezTo>
                    <a:pt x="3723" y="10787"/>
                    <a:pt x="4124" y="10808"/>
                    <a:pt x="4484" y="10829"/>
                  </a:cubicBezTo>
                  <a:cubicBezTo>
                    <a:pt x="7952" y="11125"/>
                    <a:pt x="8524" y="12627"/>
                    <a:pt x="9814" y="12627"/>
                  </a:cubicBezTo>
                  <a:cubicBezTo>
                    <a:pt x="11125" y="12627"/>
                    <a:pt x="11675" y="11125"/>
                    <a:pt x="15143" y="10829"/>
                  </a:cubicBezTo>
                  <a:cubicBezTo>
                    <a:pt x="15503" y="10808"/>
                    <a:pt x="15905" y="10787"/>
                    <a:pt x="16349" y="10787"/>
                  </a:cubicBezTo>
                  <a:cubicBezTo>
                    <a:pt x="17639" y="5923"/>
                    <a:pt x="18612" y="5859"/>
                    <a:pt x="19331" y="2602"/>
                  </a:cubicBezTo>
                  <a:cubicBezTo>
                    <a:pt x="19627" y="1270"/>
                    <a:pt x="18654" y="1"/>
                    <a:pt x="17279" y="974"/>
                  </a:cubicBezTo>
                  <a:cubicBezTo>
                    <a:pt x="17174" y="2052"/>
                    <a:pt x="16835" y="3089"/>
                    <a:pt x="16307" y="4040"/>
                  </a:cubicBezTo>
                  <a:close/>
                  <a:moveTo>
                    <a:pt x="16307" y="404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5486547" y="4187191"/>
              <a:ext cx="72414" cy="161069"/>
            </a:xfrm>
            <a:custGeom>
              <a:avLst/>
              <a:gdLst/>
              <a:ahLst/>
              <a:cxnLst/>
              <a:rect l="l" t="t" r="r" b="b"/>
              <a:pathLst>
                <a:path w="4802" h="10681" extrusionOk="0">
                  <a:moveTo>
                    <a:pt x="2031" y="592"/>
                  </a:moveTo>
                  <a:cubicBezTo>
                    <a:pt x="825" y="0"/>
                    <a:pt x="0" y="1185"/>
                    <a:pt x="275" y="2411"/>
                  </a:cubicBezTo>
                  <a:cubicBezTo>
                    <a:pt x="1016" y="5668"/>
                    <a:pt x="1989" y="5732"/>
                    <a:pt x="3279" y="10596"/>
                  </a:cubicBezTo>
                  <a:cubicBezTo>
                    <a:pt x="3702" y="10596"/>
                    <a:pt x="4103" y="10617"/>
                    <a:pt x="4463" y="10638"/>
                  </a:cubicBezTo>
                  <a:lnTo>
                    <a:pt x="4801" y="10681"/>
                  </a:lnTo>
                  <a:cubicBezTo>
                    <a:pt x="4230" y="8587"/>
                    <a:pt x="3469" y="6535"/>
                    <a:pt x="2560" y="4568"/>
                  </a:cubicBezTo>
                  <a:cubicBezTo>
                    <a:pt x="1629" y="2580"/>
                    <a:pt x="1608" y="2263"/>
                    <a:pt x="2031" y="592"/>
                  </a:cubicBezTo>
                  <a:close/>
                  <a:moveTo>
                    <a:pt x="2031" y="592"/>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5539177" y="4406937"/>
              <a:ext cx="190098" cy="147362"/>
            </a:xfrm>
            <a:custGeom>
              <a:avLst/>
              <a:gdLst/>
              <a:ahLst/>
              <a:cxnLst/>
              <a:rect l="l" t="t" r="r" b="b"/>
              <a:pathLst>
                <a:path w="12606" h="9772" extrusionOk="0">
                  <a:moveTo>
                    <a:pt x="0" y="0"/>
                  </a:moveTo>
                  <a:lnTo>
                    <a:pt x="0" y="973"/>
                  </a:lnTo>
                  <a:cubicBezTo>
                    <a:pt x="0" y="1502"/>
                    <a:pt x="444" y="1946"/>
                    <a:pt x="973" y="1946"/>
                  </a:cubicBezTo>
                  <a:lnTo>
                    <a:pt x="11632" y="1946"/>
                  </a:lnTo>
                  <a:cubicBezTo>
                    <a:pt x="12161" y="1946"/>
                    <a:pt x="12605" y="1502"/>
                    <a:pt x="12605" y="973"/>
                  </a:cubicBezTo>
                  <a:lnTo>
                    <a:pt x="12605" y="0"/>
                  </a:lnTo>
                  <a:close/>
                  <a:moveTo>
                    <a:pt x="0" y="7825"/>
                  </a:moveTo>
                  <a:lnTo>
                    <a:pt x="0" y="8798"/>
                  </a:lnTo>
                  <a:cubicBezTo>
                    <a:pt x="0" y="9327"/>
                    <a:pt x="444" y="9771"/>
                    <a:pt x="973" y="9771"/>
                  </a:cubicBezTo>
                  <a:lnTo>
                    <a:pt x="11632" y="9771"/>
                  </a:lnTo>
                  <a:cubicBezTo>
                    <a:pt x="12161" y="9771"/>
                    <a:pt x="12605" y="9327"/>
                    <a:pt x="12605" y="8798"/>
                  </a:cubicBezTo>
                  <a:lnTo>
                    <a:pt x="12605" y="7825"/>
                  </a:lnTo>
                  <a:close/>
                  <a:moveTo>
                    <a:pt x="0" y="3913"/>
                  </a:moveTo>
                  <a:lnTo>
                    <a:pt x="0" y="4886"/>
                  </a:lnTo>
                  <a:cubicBezTo>
                    <a:pt x="0" y="5414"/>
                    <a:pt x="444" y="5858"/>
                    <a:pt x="973" y="5858"/>
                  </a:cubicBezTo>
                  <a:lnTo>
                    <a:pt x="11632" y="5858"/>
                  </a:lnTo>
                  <a:cubicBezTo>
                    <a:pt x="12161" y="5858"/>
                    <a:pt x="12605" y="5414"/>
                    <a:pt x="12605" y="4886"/>
                  </a:cubicBezTo>
                  <a:lnTo>
                    <a:pt x="12605" y="3913"/>
                  </a:lnTo>
                  <a:close/>
                  <a:moveTo>
                    <a:pt x="0" y="391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5554166" y="4347612"/>
              <a:ext cx="160753" cy="177341"/>
            </a:xfrm>
            <a:custGeom>
              <a:avLst/>
              <a:gdLst/>
              <a:ahLst/>
              <a:cxnLst/>
              <a:rect l="l" t="t" r="r" b="b"/>
              <a:pathLst>
                <a:path w="10660" h="11760" extrusionOk="0">
                  <a:moveTo>
                    <a:pt x="10638" y="9792"/>
                  </a:moveTo>
                  <a:lnTo>
                    <a:pt x="0" y="9792"/>
                  </a:lnTo>
                  <a:lnTo>
                    <a:pt x="0" y="11759"/>
                  </a:lnTo>
                  <a:lnTo>
                    <a:pt x="10659" y="11759"/>
                  </a:lnTo>
                  <a:close/>
                  <a:moveTo>
                    <a:pt x="10638" y="21"/>
                  </a:moveTo>
                  <a:cubicBezTo>
                    <a:pt x="7170" y="296"/>
                    <a:pt x="6620" y="1798"/>
                    <a:pt x="5309" y="1798"/>
                  </a:cubicBezTo>
                  <a:cubicBezTo>
                    <a:pt x="3997" y="1798"/>
                    <a:pt x="3447" y="296"/>
                    <a:pt x="0" y="0"/>
                  </a:cubicBezTo>
                  <a:lnTo>
                    <a:pt x="0" y="3934"/>
                  </a:lnTo>
                  <a:lnTo>
                    <a:pt x="10659" y="3934"/>
                  </a:lnTo>
                  <a:close/>
                  <a:moveTo>
                    <a:pt x="10638" y="5901"/>
                  </a:moveTo>
                  <a:lnTo>
                    <a:pt x="0" y="5901"/>
                  </a:lnTo>
                  <a:lnTo>
                    <a:pt x="0" y="7847"/>
                  </a:lnTo>
                  <a:lnTo>
                    <a:pt x="10659" y="7847"/>
                  </a:lnTo>
                  <a:close/>
                  <a:moveTo>
                    <a:pt x="10638" y="590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5539177" y="4406937"/>
              <a:ext cx="37006" cy="147362"/>
            </a:xfrm>
            <a:custGeom>
              <a:avLst/>
              <a:gdLst/>
              <a:ahLst/>
              <a:cxnLst/>
              <a:rect l="l" t="t" r="r" b="b"/>
              <a:pathLst>
                <a:path w="2454" h="9772" extrusionOk="0">
                  <a:moveTo>
                    <a:pt x="0" y="0"/>
                  </a:moveTo>
                  <a:lnTo>
                    <a:pt x="0" y="973"/>
                  </a:lnTo>
                  <a:cubicBezTo>
                    <a:pt x="0" y="1502"/>
                    <a:pt x="444" y="1946"/>
                    <a:pt x="973" y="1946"/>
                  </a:cubicBezTo>
                  <a:lnTo>
                    <a:pt x="2453" y="1946"/>
                  </a:lnTo>
                  <a:cubicBezTo>
                    <a:pt x="1904" y="1946"/>
                    <a:pt x="1481" y="1502"/>
                    <a:pt x="1481" y="973"/>
                  </a:cubicBezTo>
                  <a:lnTo>
                    <a:pt x="1481" y="0"/>
                  </a:lnTo>
                  <a:close/>
                  <a:moveTo>
                    <a:pt x="0" y="7825"/>
                  </a:moveTo>
                  <a:lnTo>
                    <a:pt x="0" y="8798"/>
                  </a:lnTo>
                  <a:cubicBezTo>
                    <a:pt x="0" y="9327"/>
                    <a:pt x="444" y="9771"/>
                    <a:pt x="973" y="9771"/>
                  </a:cubicBezTo>
                  <a:lnTo>
                    <a:pt x="2453" y="9771"/>
                  </a:lnTo>
                  <a:cubicBezTo>
                    <a:pt x="1904" y="9771"/>
                    <a:pt x="1481" y="9327"/>
                    <a:pt x="1481" y="8798"/>
                  </a:cubicBezTo>
                  <a:lnTo>
                    <a:pt x="1481" y="7825"/>
                  </a:lnTo>
                  <a:close/>
                  <a:moveTo>
                    <a:pt x="0" y="3913"/>
                  </a:moveTo>
                  <a:lnTo>
                    <a:pt x="0" y="4886"/>
                  </a:lnTo>
                  <a:cubicBezTo>
                    <a:pt x="0" y="5414"/>
                    <a:pt x="444" y="5858"/>
                    <a:pt x="973" y="5858"/>
                  </a:cubicBezTo>
                  <a:lnTo>
                    <a:pt x="2453" y="5858"/>
                  </a:lnTo>
                  <a:cubicBezTo>
                    <a:pt x="1904" y="5858"/>
                    <a:pt x="1481" y="5414"/>
                    <a:pt x="1481" y="4886"/>
                  </a:cubicBezTo>
                  <a:lnTo>
                    <a:pt x="1481" y="3913"/>
                  </a:lnTo>
                  <a:close/>
                  <a:moveTo>
                    <a:pt x="0" y="3913"/>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5553834" y="4347612"/>
              <a:ext cx="22349" cy="177341"/>
            </a:xfrm>
            <a:custGeom>
              <a:avLst/>
              <a:gdLst/>
              <a:ahLst/>
              <a:cxnLst/>
              <a:rect l="l" t="t" r="r" b="b"/>
              <a:pathLst>
                <a:path w="1482" h="11760" extrusionOk="0">
                  <a:moveTo>
                    <a:pt x="1481" y="9792"/>
                  </a:moveTo>
                  <a:lnTo>
                    <a:pt x="22" y="9792"/>
                  </a:lnTo>
                  <a:lnTo>
                    <a:pt x="22" y="11759"/>
                  </a:lnTo>
                  <a:lnTo>
                    <a:pt x="1481" y="11759"/>
                  </a:lnTo>
                  <a:close/>
                  <a:moveTo>
                    <a:pt x="1481" y="233"/>
                  </a:moveTo>
                  <a:cubicBezTo>
                    <a:pt x="995" y="127"/>
                    <a:pt x="509" y="43"/>
                    <a:pt x="1" y="0"/>
                  </a:cubicBezTo>
                  <a:lnTo>
                    <a:pt x="1" y="3934"/>
                  </a:lnTo>
                  <a:lnTo>
                    <a:pt x="1481" y="3934"/>
                  </a:lnTo>
                  <a:close/>
                  <a:moveTo>
                    <a:pt x="1481" y="5880"/>
                  </a:moveTo>
                  <a:lnTo>
                    <a:pt x="22" y="5880"/>
                  </a:lnTo>
                  <a:lnTo>
                    <a:pt x="22" y="7847"/>
                  </a:lnTo>
                  <a:lnTo>
                    <a:pt x="1481" y="7847"/>
                  </a:lnTo>
                  <a:close/>
                  <a:moveTo>
                    <a:pt x="1481" y="5880"/>
                  </a:moveTo>
                  <a:close/>
                </a:path>
              </a:pathLst>
            </a:custGeom>
            <a:solidFill>
              <a:srgbClr val="66AFBF">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5517808" y="4104583"/>
              <a:ext cx="37323" cy="140350"/>
            </a:xfrm>
            <a:custGeom>
              <a:avLst/>
              <a:gdLst/>
              <a:ahLst/>
              <a:cxnLst/>
              <a:rect l="l" t="t" r="r" b="b"/>
              <a:pathLst>
                <a:path w="2475" h="9307" extrusionOk="0">
                  <a:moveTo>
                    <a:pt x="2052" y="1312"/>
                  </a:moveTo>
                  <a:cubicBezTo>
                    <a:pt x="1438" y="931"/>
                    <a:pt x="888" y="487"/>
                    <a:pt x="360" y="0"/>
                  </a:cubicBezTo>
                  <a:cubicBezTo>
                    <a:pt x="1036" y="1566"/>
                    <a:pt x="0" y="3659"/>
                    <a:pt x="254" y="6240"/>
                  </a:cubicBezTo>
                  <a:cubicBezTo>
                    <a:pt x="360" y="7318"/>
                    <a:pt x="698" y="8376"/>
                    <a:pt x="1227" y="9306"/>
                  </a:cubicBezTo>
                  <a:cubicBezTo>
                    <a:pt x="1629" y="9137"/>
                    <a:pt x="2052" y="8989"/>
                    <a:pt x="2475" y="8862"/>
                  </a:cubicBezTo>
                  <a:cubicBezTo>
                    <a:pt x="2073" y="8037"/>
                    <a:pt x="1819" y="7149"/>
                    <a:pt x="1734" y="6240"/>
                  </a:cubicBezTo>
                  <a:cubicBezTo>
                    <a:pt x="1523" y="4315"/>
                    <a:pt x="2052" y="2665"/>
                    <a:pt x="2052" y="1312"/>
                  </a:cubicBezTo>
                  <a:close/>
                  <a:moveTo>
                    <a:pt x="2052" y="1312"/>
                  </a:moveTo>
                  <a:close/>
                </a:path>
              </a:pathLst>
            </a:custGeom>
            <a:solidFill>
              <a:srgbClr val="66AFBF">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5501854" y="4054502"/>
              <a:ext cx="48497" cy="58390"/>
            </a:xfrm>
            <a:custGeom>
              <a:avLst/>
              <a:gdLst/>
              <a:ahLst/>
              <a:cxnLst/>
              <a:rect l="l" t="t" r="r" b="b"/>
              <a:pathLst>
                <a:path w="3216" h="3872" extrusionOk="0">
                  <a:moveTo>
                    <a:pt x="1418" y="3321"/>
                  </a:moveTo>
                  <a:cubicBezTo>
                    <a:pt x="1608" y="3512"/>
                    <a:pt x="1819" y="3702"/>
                    <a:pt x="2031" y="3871"/>
                  </a:cubicBezTo>
                  <a:cubicBezTo>
                    <a:pt x="1629" y="2835"/>
                    <a:pt x="2306" y="1693"/>
                    <a:pt x="3215" y="1651"/>
                  </a:cubicBezTo>
                  <a:cubicBezTo>
                    <a:pt x="2983" y="1439"/>
                    <a:pt x="2729" y="1228"/>
                    <a:pt x="2475" y="1037"/>
                  </a:cubicBezTo>
                  <a:cubicBezTo>
                    <a:pt x="1079" y="1"/>
                    <a:pt x="1" y="1926"/>
                    <a:pt x="1418" y="3321"/>
                  </a:cubicBezTo>
                  <a:close/>
                  <a:moveTo>
                    <a:pt x="1418" y="3321"/>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5480169" y="4058453"/>
              <a:ext cx="308099" cy="503174"/>
            </a:xfrm>
            <a:custGeom>
              <a:avLst/>
              <a:gdLst/>
              <a:ahLst/>
              <a:cxnLst/>
              <a:rect l="l" t="t" r="r" b="b"/>
              <a:pathLst>
                <a:path w="20431" h="33367" extrusionOk="0">
                  <a:moveTo>
                    <a:pt x="17307" y="995"/>
                  </a:moveTo>
                  <a:cubicBezTo>
                    <a:pt x="17416" y="995"/>
                    <a:pt x="17524" y="1033"/>
                    <a:pt x="17618" y="1135"/>
                  </a:cubicBezTo>
                  <a:cubicBezTo>
                    <a:pt x="17851" y="1410"/>
                    <a:pt x="17893" y="2087"/>
                    <a:pt x="17258" y="2721"/>
                  </a:cubicBezTo>
                  <a:cubicBezTo>
                    <a:pt x="15799" y="4159"/>
                    <a:pt x="13050" y="5597"/>
                    <a:pt x="10237" y="5597"/>
                  </a:cubicBezTo>
                  <a:cubicBezTo>
                    <a:pt x="8883" y="5576"/>
                    <a:pt x="7572" y="5280"/>
                    <a:pt x="6345" y="4751"/>
                  </a:cubicBezTo>
                  <a:lnTo>
                    <a:pt x="5965" y="5640"/>
                  </a:lnTo>
                  <a:cubicBezTo>
                    <a:pt x="6768" y="5999"/>
                    <a:pt x="7635" y="6253"/>
                    <a:pt x="8503" y="6422"/>
                  </a:cubicBezTo>
                  <a:cubicBezTo>
                    <a:pt x="8777" y="8326"/>
                    <a:pt x="8672" y="10271"/>
                    <a:pt x="8249" y="12133"/>
                  </a:cubicBezTo>
                  <a:cubicBezTo>
                    <a:pt x="7974" y="11836"/>
                    <a:pt x="7657" y="11604"/>
                    <a:pt x="7297" y="11456"/>
                  </a:cubicBezTo>
                  <a:cubicBezTo>
                    <a:pt x="6957" y="11323"/>
                    <a:pt x="6584" y="11255"/>
                    <a:pt x="6174" y="11255"/>
                  </a:cubicBezTo>
                  <a:cubicBezTo>
                    <a:pt x="5538" y="11255"/>
                    <a:pt x="4812" y="11418"/>
                    <a:pt x="3977" y="11752"/>
                  </a:cubicBezTo>
                  <a:cubicBezTo>
                    <a:pt x="2940" y="9637"/>
                    <a:pt x="3194" y="7797"/>
                    <a:pt x="3427" y="6147"/>
                  </a:cubicBezTo>
                  <a:cubicBezTo>
                    <a:pt x="3532" y="5555"/>
                    <a:pt x="3575" y="4921"/>
                    <a:pt x="3596" y="4307"/>
                  </a:cubicBezTo>
                  <a:cubicBezTo>
                    <a:pt x="4040" y="4646"/>
                    <a:pt x="4526" y="4942"/>
                    <a:pt x="5013" y="5196"/>
                  </a:cubicBezTo>
                  <a:lnTo>
                    <a:pt x="5478" y="4328"/>
                  </a:lnTo>
                  <a:cubicBezTo>
                    <a:pt x="4653" y="3905"/>
                    <a:pt x="3892" y="3356"/>
                    <a:pt x="3215" y="2721"/>
                  </a:cubicBezTo>
                  <a:cubicBezTo>
                    <a:pt x="2560" y="2087"/>
                    <a:pt x="2623" y="1389"/>
                    <a:pt x="2856" y="1135"/>
                  </a:cubicBezTo>
                  <a:lnTo>
                    <a:pt x="2834" y="1135"/>
                  </a:lnTo>
                  <a:cubicBezTo>
                    <a:pt x="2921" y="1033"/>
                    <a:pt x="3024" y="995"/>
                    <a:pt x="3130" y="995"/>
                  </a:cubicBezTo>
                  <a:cubicBezTo>
                    <a:pt x="3310" y="995"/>
                    <a:pt x="3497" y="1105"/>
                    <a:pt x="3617" y="1198"/>
                  </a:cubicBezTo>
                  <a:cubicBezTo>
                    <a:pt x="3934" y="1431"/>
                    <a:pt x="4230" y="1664"/>
                    <a:pt x="4505" y="1939"/>
                  </a:cubicBezTo>
                  <a:cubicBezTo>
                    <a:pt x="4780" y="2213"/>
                    <a:pt x="5076" y="2467"/>
                    <a:pt x="5415" y="2679"/>
                  </a:cubicBezTo>
                  <a:cubicBezTo>
                    <a:pt x="5603" y="2795"/>
                    <a:pt x="5787" y="2839"/>
                    <a:pt x="5957" y="2839"/>
                  </a:cubicBezTo>
                  <a:cubicBezTo>
                    <a:pt x="6285" y="2839"/>
                    <a:pt x="6566" y="2677"/>
                    <a:pt x="6747" y="2552"/>
                  </a:cubicBezTo>
                  <a:cubicBezTo>
                    <a:pt x="6832" y="2510"/>
                    <a:pt x="6916" y="2467"/>
                    <a:pt x="7001" y="2425"/>
                  </a:cubicBezTo>
                  <a:cubicBezTo>
                    <a:pt x="7043" y="2467"/>
                    <a:pt x="7064" y="2510"/>
                    <a:pt x="7107" y="2552"/>
                  </a:cubicBezTo>
                  <a:lnTo>
                    <a:pt x="7699" y="3461"/>
                  </a:lnTo>
                  <a:cubicBezTo>
                    <a:pt x="7925" y="3792"/>
                    <a:pt x="8289" y="3866"/>
                    <a:pt x="8732" y="3866"/>
                  </a:cubicBezTo>
                  <a:cubicBezTo>
                    <a:pt x="8912" y="3866"/>
                    <a:pt x="9105" y="3854"/>
                    <a:pt x="9306" y="3842"/>
                  </a:cubicBezTo>
                  <a:cubicBezTo>
                    <a:pt x="9560" y="3821"/>
                    <a:pt x="9877" y="3800"/>
                    <a:pt x="10216" y="3800"/>
                  </a:cubicBezTo>
                  <a:cubicBezTo>
                    <a:pt x="10554" y="3800"/>
                    <a:pt x="10871" y="3821"/>
                    <a:pt x="11146" y="3842"/>
                  </a:cubicBezTo>
                  <a:cubicBezTo>
                    <a:pt x="11348" y="3854"/>
                    <a:pt x="11540" y="3866"/>
                    <a:pt x="11720" y="3866"/>
                  </a:cubicBezTo>
                  <a:cubicBezTo>
                    <a:pt x="12163" y="3866"/>
                    <a:pt x="12528" y="3792"/>
                    <a:pt x="12754" y="3461"/>
                  </a:cubicBezTo>
                  <a:lnTo>
                    <a:pt x="13346" y="2552"/>
                  </a:lnTo>
                  <a:cubicBezTo>
                    <a:pt x="13367" y="2510"/>
                    <a:pt x="13409" y="2467"/>
                    <a:pt x="13452" y="2425"/>
                  </a:cubicBezTo>
                  <a:cubicBezTo>
                    <a:pt x="13536" y="2467"/>
                    <a:pt x="13621" y="2510"/>
                    <a:pt x="13684" y="2552"/>
                  </a:cubicBezTo>
                  <a:cubicBezTo>
                    <a:pt x="13879" y="2677"/>
                    <a:pt x="14165" y="2839"/>
                    <a:pt x="14494" y="2839"/>
                  </a:cubicBezTo>
                  <a:cubicBezTo>
                    <a:pt x="14666" y="2839"/>
                    <a:pt x="14849" y="2795"/>
                    <a:pt x="15038" y="2679"/>
                  </a:cubicBezTo>
                  <a:cubicBezTo>
                    <a:pt x="15355" y="2467"/>
                    <a:pt x="15672" y="2213"/>
                    <a:pt x="15947" y="1939"/>
                  </a:cubicBezTo>
                  <a:cubicBezTo>
                    <a:pt x="16222" y="1664"/>
                    <a:pt x="16518" y="1431"/>
                    <a:pt x="16814" y="1198"/>
                  </a:cubicBezTo>
                  <a:cubicBezTo>
                    <a:pt x="16934" y="1105"/>
                    <a:pt x="17121" y="995"/>
                    <a:pt x="17307" y="995"/>
                  </a:cubicBezTo>
                  <a:close/>
                  <a:moveTo>
                    <a:pt x="16878" y="4307"/>
                  </a:moveTo>
                  <a:cubicBezTo>
                    <a:pt x="16878" y="4921"/>
                    <a:pt x="16941" y="5534"/>
                    <a:pt x="17047" y="6147"/>
                  </a:cubicBezTo>
                  <a:lnTo>
                    <a:pt x="17026" y="6147"/>
                  </a:lnTo>
                  <a:cubicBezTo>
                    <a:pt x="17258" y="7797"/>
                    <a:pt x="17512" y="9637"/>
                    <a:pt x="16476" y="11752"/>
                  </a:cubicBezTo>
                  <a:cubicBezTo>
                    <a:pt x="15653" y="11418"/>
                    <a:pt x="14924" y="11255"/>
                    <a:pt x="14289" y="11255"/>
                  </a:cubicBezTo>
                  <a:cubicBezTo>
                    <a:pt x="13879" y="11255"/>
                    <a:pt x="13508" y="11323"/>
                    <a:pt x="13177" y="11456"/>
                  </a:cubicBezTo>
                  <a:cubicBezTo>
                    <a:pt x="12796" y="11604"/>
                    <a:pt x="12479" y="11836"/>
                    <a:pt x="12204" y="12133"/>
                  </a:cubicBezTo>
                  <a:cubicBezTo>
                    <a:pt x="11781" y="10250"/>
                    <a:pt x="11696" y="8326"/>
                    <a:pt x="11950" y="6422"/>
                  </a:cubicBezTo>
                  <a:cubicBezTo>
                    <a:pt x="13726" y="6084"/>
                    <a:pt x="15397" y="5365"/>
                    <a:pt x="16878" y="4307"/>
                  </a:cubicBezTo>
                  <a:close/>
                  <a:moveTo>
                    <a:pt x="9497" y="6549"/>
                  </a:moveTo>
                  <a:lnTo>
                    <a:pt x="9497" y="6549"/>
                  </a:lnTo>
                  <a:cubicBezTo>
                    <a:pt x="9729" y="6570"/>
                    <a:pt x="9983" y="6570"/>
                    <a:pt x="10216" y="6570"/>
                  </a:cubicBezTo>
                  <a:cubicBezTo>
                    <a:pt x="10448" y="6570"/>
                    <a:pt x="10702" y="6570"/>
                    <a:pt x="10935" y="6549"/>
                  </a:cubicBezTo>
                  <a:lnTo>
                    <a:pt x="10935" y="6549"/>
                  </a:lnTo>
                  <a:cubicBezTo>
                    <a:pt x="10660" y="8812"/>
                    <a:pt x="10850" y="11096"/>
                    <a:pt x="11463" y="13296"/>
                  </a:cubicBezTo>
                  <a:lnTo>
                    <a:pt x="11485" y="13296"/>
                  </a:lnTo>
                  <a:cubicBezTo>
                    <a:pt x="11379" y="13550"/>
                    <a:pt x="11273" y="13803"/>
                    <a:pt x="11167" y="14036"/>
                  </a:cubicBezTo>
                  <a:cubicBezTo>
                    <a:pt x="10808" y="14945"/>
                    <a:pt x="10596" y="15368"/>
                    <a:pt x="10216" y="15368"/>
                  </a:cubicBezTo>
                  <a:cubicBezTo>
                    <a:pt x="9835" y="15368"/>
                    <a:pt x="9623" y="14945"/>
                    <a:pt x="9264" y="14036"/>
                  </a:cubicBezTo>
                  <a:cubicBezTo>
                    <a:pt x="9158" y="13803"/>
                    <a:pt x="9074" y="13550"/>
                    <a:pt x="8947" y="13296"/>
                  </a:cubicBezTo>
                  <a:cubicBezTo>
                    <a:pt x="9581" y="11096"/>
                    <a:pt x="9772" y="8812"/>
                    <a:pt x="9497" y="6549"/>
                  </a:cubicBezTo>
                  <a:close/>
                  <a:moveTo>
                    <a:pt x="18567" y="9474"/>
                  </a:moveTo>
                  <a:cubicBezTo>
                    <a:pt x="18686" y="9474"/>
                    <a:pt x="18803" y="9507"/>
                    <a:pt x="18908" y="9573"/>
                  </a:cubicBezTo>
                  <a:cubicBezTo>
                    <a:pt x="19225" y="9785"/>
                    <a:pt x="19373" y="10314"/>
                    <a:pt x="19268" y="10864"/>
                  </a:cubicBezTo>
                  <a:cubicBezTo>
                    <a:pt x="19014" y="11963"/>
                    <a:pt x="18633" y="13042"/>
                    <a:pt x="18104" y="14057"/>
                  </a:cubicBezTo>
                  <a:cubicBezTo>
                    <a:pt x="17364" y="15516"/>
                    <a:pt x="16793" y="17060"/>
                    <a:pt x="16370" y="18668"/>
                  </a:cubicBezTo>
                  <a:cubicBezTo>
                    <a:pt x="13600" y="18731"/>
                    <a:pt x="12288" y="19493"/>
                    <a:pt x="11400" y="20021"/>
                  </a:cubicBezTo>
                  <a:cubicBezTo>
                    <a:pt x="10935" y="20296"/>
                    <a:pt x="10617" y="20487"/>
                    <a:pt x="10216" y="20487"/>
                  </a:cubicBezTo>
                  <a:cubicBezTo>
                    <a:pt x="9835" y="20487"/>
                    <a:pt x="9518" y="20296"/>
                    <a:pt x="9031" y="20021"/>
                  </a:cubicBezTo>
                  <a:cubicBezTo>
                    <a:pt x="8164" y="19493"/>
                    <a:pt x="6853" y="18731"/>
                    <a:pt x="4061" y="18668"/>
                  </a:cubicBezTo>
                  <a:cubicBezTo>
                    <a:pt x="3659" y="17060"/>
                    <a:pt x="3088" y="15516"/>
                    <a:pt x="2348" y="14057"/>
                  </a:cubicBezTo>
                  <a:cubicBezTo>
                    <a:pt x="1819" y="13042"/>
                    <a:pt x="1417" y="11963"/>
                    <a:pt x="1185" y="10864"/>
                  </a:cubicBezTo>
                  <a:cubicBezTo>
                    <a:pt x="1058" y="10335"/>
                    <a:pt x="1206" y="9785"/>
                    <a:pt x="1544" y="9573"/>
                  </a:cubicBezTo>
                  <a:cubicBezTo>
                    <a:pt x="1649" y="9507"/>
                    <a:pt x="1767" y="9474"/>
                    <a:pt x="1886" y="9474"/>
                  </a:cubicBezTo>
                  <a:cubicBezTo>
                    <a:pt x="2031" y="9474"/>
                    <a:pt x="2178" y="9523"/>
                    <a:pt x="2306" y="9616"/>
                  </a:cubicBezTo>
                  <a:cubicBezTo>
                    <a:pt x="2433" y="10673"/>
                    <a:pt x="2771" y="11688"/>
                    <a:pt x="3300" y="12640"/>
                  </a:cubicBezTo>
                  <a:lnTo>
                    <a:pt x="3532" y="13021"/>
                  </a:lnTo>
                  <a:lnTo>
                    <a:pt x="3934" y="12852"/>
                  </a:lnTo>
                  <a:cubicBezTo>
                    <a:pt x="4822" y="12444"/>
                    <a:pt x="5580" y="12237"/>
                    <a:pt x="6186" y="12237"/>
                  </a:cubicBezTo>
                  <a:cubicBezTo>
                    <a:pt x="6461" y="12237"/>
                    <a:pt x="6705" y="12279"/>
                    <a:pt x="6916" y="12365"/>
                  </a:cubicBezTo>
                  <a:cubicBezTo>
                    <a:pt x="7678" y="12682"/>
                    <a:pt x="8016" y="13550"/>
                    <a:pt x="8354" y="14396"/>
                  </a:cubicBezTo>
                  <a:cubicBezTo>
                    <a:pt x="8735" y="15326"/>
                    <a:pt x="9158" y="16362"/>
                    <a:pt x="10216" y="16362"/>
                  </a:cubicBezTo>
                  <a:cubicBezTo>
                    <a:pt x="11294" y="16362"/>
                    <a:pt x="11717" y="15305"/>
                    <a:pt x="12098" y="14396"/>
                  </a:cubicBezTo>
                  <a:cubicBezTo>
                    <a:pt x="12415" y="13550"/>
                    <a:pt x="12775" y="12682"/>
                    <a:pt x="13536" y="12365"/>
                  </a:cubicBezTo>
                  <a:cubicBezTo>
                    <a:pt x="13746" y="12286"/>
                    <a:pt x="13987" y="12246"/>
                    <a:pt x="14259" y="12246"/>
                  </a:cubicBezTo>
                  <a:cubicBezTo>
                    <a:pt x="14861" y="12246"/>
                    <a:pt x="15614" y="12443"/>
                    <a:pt x="16518" y="12852"/>
                  </a:cubicBezTo>
                  <a:lnTo>
                    <a:pt x="16920" y="13021"/>
                  </a:lnTo>
                  <a:lnTo>
                    <a:pt x="17132" y="12640"/>
                  </a:lnTo>
                  <a:cubicBezTo>
                    <a:pt x="17660" y="11688"/>
                    <a:pt x="17999" y="10673"/>
                    <a:pt x="18147" y="9616"/>
                  </a:cubicBezTo>
                  <a:cubicBezTo>
                    <a:pt x="18275" y="9523"/>
                    <a:pt x="18422" y="9474"/>
                    <a:pt x="18567" y="9474"/>
                  </a:cubicBezTo>
                  <a:close/>
                  <a:moveTo>
                    <a:pt x="15059" y="19725"/>
                  </a:moveTo>
                  <a:lnTo>
                    <a:pt x="15059" y="22623"/>
                  </a:lnTo>
                  <a:lnTo>
                    <a:pt x="5394" y="22623"/>
                  </a:lnTo>
                  <a:lnTo>
                    <a:pt x="5394" y="19725"/>
                  </a:lnTo>
                  <a:cubicBezTo>
                    <a:pt x="6514" y="19852"/>
                    <a:pt x="7572" y="20233"/>
                    <a:pt x="8524" y="20846"/>
                  </a:cubicBezTo>
                  <a:cubicBezTo>
                    <a:pt x="9095" y="21163"/>
                    <a:pt x="9560" y="21459"/>
                    <a:pt x="10216" y="21459"/>
                  </a:cubicBezTo>
                  <a:cubicBezTo>
                    <a:pt x="10871" y="21459"/>
                    <a:pt x="11358" y="21163"/>
                    <a:pt x="11908" y="20846"/>
                  </a:cubicBezTo>
                  <a:cubicBezTo>
                    <a:pt x="12859" y="20233"/>
                    <a:pt x="13938" y="19852"/>
                    <a:pt x="15059" y="19725"/>
                  </a:cubicBezTo>
                  <a:close/>
                  <a:moveTo>
                    <a:pt x="16032" y="23596"/>
                  </a:moveTo>
                  <a:lnTo>
                    <a:pt x="16032" y="24082"/>
                  </a:lnTo>
                  <a:cubicBezTo>
                    <a:pt x="16032" y="24357"/>
                    <a:pt x="15820" y="24590"/>
                    <a:pt x="15545" y="24590"/>
                  </a:cubicBezTo>
                  <a:lnTo>
                    <a:pt x="4907" y="24590"/>
                  </a:lnTo>
                  <a:cubicBezTo>
                    <a:pt x="4632" y="24590"/>
                    <a:pt x="4421" y="24357"/>
                    <a:pt x="4421" y="24082"/>
                  </a:cubicBezTo>
                  <a:lnTo>
                    <a:pt x="4400" y="23596"/>
                  </a:lnTo>
                  <a:close/>
                  <a:moveTo>
                    <a:pt x="15059" y="25562"/>
                  </a:moveTo>
                  <a:lnTo>
                    <a:pt x="15059" y="26535"/>
                  </a:lnTo>
                  <a:lnTo>
                    <a:pt x="5394" y="26535"/>
                  </a:lnTo>
                  <a:lnTo>
                    <a:pt x="5394" y="25562"/>
                  </a:lnTo>
                  <a:close/>
                  <a:moveTo>
                    <a:pt x="16032" y="27508"/>
                  </a:moveTo>
                  <a:lnTo>
                    <a:pt x="16032" y="27995"/>
                  </a:lnTo>
                  <a:cubicBezTo>
                    <a:pt x="16032" y="28270"/>
                    <a:pt x="15820" y="28481"/>
                    <a:pt x="15545" y="28481"/>
                  </a:cubicBezTo>
                  <a:lnTo>
                    <a:pt x="4907" y="28481"/>
                  </a:lnTo>
                  <a:cubicBezTo>
                    <a:pt x="4632" y="28481"/>
                    <a:pt x="4421" y="28270"/>
                    <a:pt x="4421" y="27995"/>
                  </a:cubicBezTo>
                  <a:lnTo>
                    <a:pt x="4421" y="27508"/>
                  </a:lnTo>
                  <a:close/>
                  <a:moveTo>
                    <a:pt x="15059" y="29475"/>
                  </a:moveTo>
                  <a:lnTo>
                    <a:pt x="15059" y="30448"/>
                  </a:lnTo>
                  <a:lnTo>
                    <a:pt x="5394" y="30448"/>
                  </a:lnTo>
                  <a:lnTo>
                    <a:pt x="5394" y="29475"/>
                  </a:lnTo>
                  <a:close/>
                  <a:moveTo>
                    <a:pt x="3105" y="0"/>
                  </a:moveTo>
                  <a:cubicBezTo>
                    <a:pt x="2740" y="0"/>
                    <a:pt x="2382" y="140"/>
                    <a:pt x="2094" y="479"/>
                  </a:cubicBezTo>
                  <a:cubicBezTo>
                    <a:pt x="1777" y="860"/>
                    <a:pt x="1629" y="1367"/>
                    <a:pt x="1714" y="1875"/>
                  </a:cubicBezTo>
                  <a:cubicBezTo>
                    <a:pt x="1777" y="2425"/>
                    <a:pt x="2031" y="2933"/>
                    <a:pt x="2433" y="3334"/>
                  </a:cubicBezTo>
                  <a:cubicBezTo>
                    <a:pt x="2708" y="4053"/>
                    <a:pt x="2581" y="4963"/>
                    <a:pt x="2433" y="6020"/>
                  </a:cubicBezTo>
                  <a:cubicBezTo>
                    <a:pt x="2306" y="6845"/>
                    <a:pt x="2221" y="7691"/>
                    <a:pt x="2221" y="8537"/>
                  </a:cubicBezTo>
                  <a:cubicBezTo>
                    <a:pt x="2091" y="8505"/>
                    <a:pt x="1960" y="8488"/>
                    <a:pt x="1829" y="8488"/>
                  </a:cubicBezTo>
                  <a:cubicBezTo>
                    <a:pt x="1534" y="8488"/>
                    <a:pt x="1244" y="8573"/>
                    <a:pt x="994" y="8749"/>
                  </a:cubicBezTo>
                  <a:cubicBezTo>
                    <a:pt x="318" y="9193"/>
                    <a:pt x="0" y="10123"/>
                    <a:pt x="212" y="11054"/>
                  </a:cubicBezTo>
                  <a:cubicBezTo>
                    <a:pt x="487" y="12238"/>
                    <a:pt x="889" y="13402"/>
                    <a:pt x="1460" y="14480"/>
                  </a:cubicBezTo>
                  <a:cubicBezTo>
                    <a:pt x="2221" y="16003"/>
                    <a:pt x="2813" y="17610"/>
                    <a:pt x="3215" y="19260"/>
                  </a:cubicBezTo>
                  <a:lnTo>
                    <a:pt x="3321" y="19619"/>
                  </a:lnTo>
                  <a:lnTo>
                    <a:pt x="3702" y="19619"/>
                  </a:lnTo>
                  <a:cubicBezTo>
                    <a:pt x="3955" y="19619"/>
                    <a:pt x="4188" y="19619"/>
                    <a:pt x="4421" y="19641"/>
                  </a:cubicBezTo>
                  <a:lnTo>
                    <a:pt x="4421" y="22623"/>
                  </a:lnTo>
                  <a:lnTo>
                    <a:pt x="3427" y="22623"/>
                  </a:lnTo>
                  <a:lnTo>
                    <a:pt x="3427" y="24082"/>
                  </a:lnTo>
                  <a:cubicBezTo>
                    <a:pt x="3427" y="24695"/>
                    <a:pt x="3829" y="25245"/>
                    <a:pt x="4421" y="25457"/>
                  </a:cubicBezTo>
                  <a:lnTo>
                    <a:pt x="4421" y="26514"/>
                  </a:lnTo>
                  <a:lnTo>
                    <a:pt x="3427" y="26514"/>
                  </a:lnTo>
                  <a:lnTo>
                    <a:pt x="3427" y="27995"/>
                  </a:lnTo>
                  <a:cubicBezTo>
                    <a:pt x="3427" y="28608"/>
                    <a:pt x="3829" y="29158"/>
                    <a:pt x="4421" y="29369"/>
                  </a:cubicBezTo>
                  <a:lnTo>
                    <a:pt x="4421" y="30427"/>
                  </a:lnTo>
                  <a:lnTo>
                    <a:pt x="3427" y="30427"/>
                  </a:lnTo>
                  <a:lnTo>
                    <a:pt x="3427" y="31886"/>
                  </a:lnTo>
                  <a:cubicBezTo>
                    <a:pt x="3427" y="32711"/>
                    <a:pt x="4082" y="33367"/>
                    <a:pt x="4907" y="33367"/>
                  </a:cubicBezTo>
                  <a:lnTo>
                    <a:pt x="12140" y="33367"/>
                  </a:lnTo>
                  <a:lnTo>
                    <a:pt x="12140" y="32394"/>
                  </a:lnTo>
                  <a:lnTo>
                    <a:pt x="4907" y="32394"/>
                  </a:lnTo>
                  <a:cubicBezTo>
                    <a:pt x="4632" y="32394"/>
                    <a:pt x="4421" y="32182"/>
                    <a:pt x="4421" y="31907"/>
                  </a:cubicBezTo>
                  <a:lnTo>
                    <a:pt x="4421" y="31421"/>
                  </a:lnTo>
                  <a:lnTo>
                    <a:pt x="16053" y="31421"/>
                  </a:lnTo>
                  <a:lnTo>
                    <a:pt x="16053" y="31907"/>
                  </a:lnTo>
                  <a:cubicBezTo>
                    <a:pt x="16053" y="32182"/>
                    <a:pt x="15841" y="32394"/>
                    <a:pt x="15566" y="32394"/>
                  </a:cubicBezTo>
                  <a:lnTo>
                    <a:pt x="13113" y="32394"/>
                  </a:lnTo>
                  <a:lnTo>
                    <a:pt x="13113" y="33367"/>
                  </a:lnTo>
                  <a:lnTo>
                    <a:pt x="15545" y="33367"/>
                  </a:lnTo>
                  <a:cubicBezTo>
                    <a:pt x="16349" y="33367"/>
                    <a:pt x="17005" y="32711"/>
                    <a:pt x="17005" y="31907"/>
                  </a:cubicBezTo>
                  <a:lnTo>
                    <a:pt x="17005" y="30427"/>
                  </a:lnTo>
                  <a:lnTo>
                    <a:pt x="16032" y="30427"/>
                  </a:lnTo>
                  <a:lnTo>
                    <a:pt x="16032" y="29369"/>
                  </a:lnTo>
                  <a:cubicBezTo>
                    <a:pt x="16624" y="29179"/>
                    <a:pt x="17005" y="28608"/>
                    <a:pt x="17005" y="27995"/>
                  </a:cubicBezTo>
                  <a:lnTo>
                    <a:pt x="17005" y="26535"/>
                  </a:lnTo>
                  <a:lnTo>
                    <a:pt x="16032" y="26535"/>
                  </a:lnTo>
                  <a:lnTo>
                    <a:pt x="16032" y="25478"/>
                  </a:lnTo>
                  <a:cubicBezTo>
                    <a:pt x="16624" y="25266"/>
                    <a:pt x="17005" y="24716"/>
                    <a:pt x="17005" y="24082"/>
                  </a:cubicBezTo>
                  <a:lnTo>
                    <a:pt x="17005" y="22623"/>
                  </a:lnTo>
                  <a:lnTo>
                    <a:pt x="16032" y="22623"/>
                  </a:lnTo>
                  <a:lnTo>
                    <a:pt x="16032" y="19641"/>
                  </a:lnTo>
                  <a:cubicBezTo>
                    <a:pt x="16264" y="19641"/>
                    <a:pt x="16497" y="19619"/>
                    <a:pt x="16751" y="19619"/>
                  </a:cubicBezTo>
                  <a:lnTo>
                    <a:pt x="17132" y="19619"/>
                  </a:lnTo>
                  <a:lnTo>
                    <a:pt x="17216" y="19260"/>
                  </a:lnTo>
                  <a:cubicBezTo>
                    <a:pt x="17639" y="17610"/>
                    <a:pt x="18210" y="16003"/>
                    <a:pt x="18972" y="14480"/>
                  </a:cubicBezTo>
                  <a:cubicBezTo>
                    <a:pt x="19543" y="13402"/>
                    <a:pt x="19966" y="12238"/>
                    <a:pt x="20219" y="11054"/>
                  </a:cubicBezTo>
                  <a:cubicBezTo>
                    <a:pt x="20431" y="10123"/>
                    <a:pt x="20114" y="9193"/>
                    <a:pt x="19458" y="8749"/>
                  </a:cubicBezTo>
                  <a:cubicBezTo>
                    <a:pt x="19194" y="8573"/>
                    <a:pt x="18900" y="8488"/>
                    <a:pt x="18603" y="8488"/>
                  </a:cubicBezTo>
                  <a:cubicBezTo>
                    <a:pt x="18472" y="8488"/>
                    <a:pt x="18340" y="8505"/>
                    <a:pt x="18210" y="8537"/>
                  </a:cubicBezTo>
                  <a:cubicBezTo>
                    <a:pt x="18210" y="7691"/>
                    <a:pt x="18126" y="6845"/>
                    <a:pt x="17999" y="6020"/>
                  </a:cubicBezTo>
                  <a:cubicBezTo>
                    <a:pt x="17851" y="4963"/>
                    <a:pt x="17745" y="4053"/>
                    <a:pt x="17999" y="3334"/>
                  </a:cubicBezTo>
                  <a:cubicBezTo>
                    <a:pt x="18400" y="2933"/>
                    <a:pt x="18654" y="2425"/>
                    <a:pt x="18718" y="1875"/>
                  </a:cubicBezTo>
                  <a:cubicBezTo>
                    <a:pt x="18802" y="1367"/>
                    <a:pt x="18654" y="860"/>
                    <a:pt x="18358" y="479"/>
                  </a:cubicBezTo>
                  <a:cubicBezTo>
                    <a:pt x="18060" y="140"/>
                    <a:pt x="17696" y="0"/>
                    <a:pt x="17331" y="0"/>
                  </a:cubicBezTo>
                  <a:cubicBezTo>
                    <a:pt x="16946" y="0"/>
                    <a:pt x="16558" y="156"/>
                    <a:pt x="16243" y="395"/>
                  </a:cubicBezTo>
                  <a:cubicBezTo>
                    <a:pt x="15905" y="627"/>
                    <a:pt x="15588" y="902"/>
                    <a:pt x="15270" y="1198"/>
                  </a:cubicBezTo>
                  <a:cubicBezTo>
                    <a:pt x="15038" y="1431"/>
                    <a:pt x="14784" y="1642"/>
                    <a:pt x="14509" y="1833"/>
                  </a:cubicBezTo>
                  <a:cubicBezTo>
                    <a:pt x="14500" y="1837"/>
                    <a:pt x="14491" y="1840"/>
                    <a:pt x="14480" y="1840"/>
                  </a:cubicBezTo>
                  <a:cubicBezTo>
                    <a:pt x="14439" y="1840"/>
                    <a:pt x="14370" y="1805"/>
                    <a:pt x="14171" y="1706"/>
                  </a:cubicBezTo>
                  <a:cubicBezTo>
                    <a:pt x="14014" y="1605"/>
                    <a:pt x="13728" y="1440"/>
                    <a:pt x="13406" y="1440"/>
                  </a:cubicBezTo>
                  <a:cubicBezTo>
                    <a:pt x="13118" y="1440"/>
                    <a:pt x="12801" y="1572"/>
                    <a:pt x="12521" y="2002"/>
                  </a:cubicBezTo>
                  <a:lnTo>
                    <a:pt x="11971" y="2848"/>
                  </a:lnTo>
                  <a:cubicBezTo>
                    <a:pt x="11844" y="2859"/>
                    <a:pt x="11717" y="2864"/>
                    <a:pt x="11590" y="2864"/>
                  </a:cubicBezTo>
                  <a:cubicBezTo>
                    <a:pt x="11463" y="2864"/>
                    <a:pt x="11337" y="2859"/>
                    <a:pt x="11210" y="2848"/>
                  </a:cubicBezTo>
                  <a:cubicBezTo>
                    <a:pt x="10914" y="2827"/>
                    <a:pt x="10596" y="2785"/>
                    <a:pt x="10216" y="2785"/>
                  </a:cubicBezTo>
                  <a:cubicBezTo>
                    <a:pt x="9835" y="2785"/>
                    <a:pt x="9518" y="2827"/>
                    <a:pt x="9222" y="2848"/>
                  </a:cubicBezTo>
                  <a:cubicBezTo>
                    <a:pt x="9095" y="2859"/>
                    <a:pt x="8968" y="2864"/>
                    <a:pt x="8844" y="2864"/>
                  </a:cubicBezTo>
                  <a:cubicBezTo>
                    <a:pt x="8719" y="2864"/>
                    <a:pt x="8598" y="2859"/>
                    <a:pt x="8481" y="2848"/>
                  </a:cubicBezTo>
                  <a:lnTo>
                    <a:pt x="7910" y="2002"/>
                  </a:lnTo>
                  <a:cubicBezTo>
                    <a:pt x="7621" y="1572"/>
                    <a:pt x="7307" y="1440"/>
                    <a:pt x="7024" y="1440"/>
                  </a:cubicBezTo>
                  <a:cubicBezTo>
                    <a:pt x="6707" y="1440"/>
                    <a:pt x="6428" y="1605"/>
                    <a:pt x="6261" y="1706"/>
                  </a:cubicBezTo>
                  <a:cubicBezTo>
                    <a:pt x="6062" y="1805"/>
                    <a:pt x="5993" y="1840"/>
                    <a:pt x="5952" y="1840"/>
                  </a:cubicBezTo>
                  <a:cubicBezTo>
                    <a:pt x="5941" y="1840"/>
                    <a:pt x="5931" y="1837"/>
                    <a:pt x="5922" y="1833"/>
                  </a:cubicBezTo>
                  <a:cubicBezTo>
                    <a:pt x="5647" y="1642"/>
                    <a:pt x="5394" y="1431"/>
                    <a:pt x="5161" y="1198"/>
                  </a:cubicBezTo>
                  <a:cubicBezTo>
                    <a:pt x="4844" y="902"/>
                    <a:pt x="4526" y="648"/>
                    <a:pt x="4209" y="395"/>
                  </a:cubicBezTo>
                  <a:cubicBezTo>
                    <a:pt x="3883" y="156"/>
                    <a:pt x="3491" y="0"/>
                    <a:pt x="3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5707243" y="4184959"/>
              <a:ext cx="14688" cy="14673"/>
            </a:xfrm>
            <a:custGeom>
              <a:avLst/>
              <a:gdLst/>
              <a:ahLst/>
              <a:cxnLst/>
              <a:rect l="l" t="t" r="r" b="b"/>
              <a:pathLst>
                <a:path w="974" h="973" extrusionOk="0">
                  <a:moveTo>
                    <a:pt x="1" y="0"/>
                  </a:moveTo>
                  <a:lnTo>
                    <a:pt x="974" y="0"/>
                  </a:lnTo>
                  <a:lnTo>
                    <a:pt x="974" y="973"/>
                  </a:lnTo>
                  <a:lnTo>
                    <a:pt x="1" y="9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5707243" y="4155613"/>
              <a:ext cx="14688" cy="14688"/>
            </a:xfrm>
            <a:custGeom>
              <a:avLst/>
              <a:gdLst/>
              <a:ahLst/>
              <a:cxnLst/>
              <a:rect l="l" t="t" r="r" b="b"/>
              <a:pathLst>
                <a:path w="974" h="974" extrusionOk="0">
                  <a:moveTo>
                    <a:pt x="1" y="0"/>
                  </a:moveTo>
                  <a:lnTo>
                    <a:pt x="974" y="0"/>
                  </a:lnTo>
                  <a:lnTo>
                    <a:pt x="974" y="973"/>
                  </a:lnTo>
                  <a:lnTo>
                    <a:pt x="1" y="9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3" name="Google Shape;2033;p40"/>
          <p:cNvGrpSpPr/>
          <p:nvPr/>
        </p:nvGrpSpPr>
        <p:grpSpPr>
          <a:xfrm>
            <a:off x="6076618" y="3788094"/>
            <a:ext cx="522748" cy="457361"/>
            <a:chOff x="3912603" y="4083848"/>
            <a:chExt cx="522748" cy="457361"/>
          </a:xfrm>
        </p:grpSpPr>
        <p:sp>
          <p:nvSpPr>
            <p:cNvPr id="2034" name="Google Shape;2034;p40"/>
            <p:cNvSpPr/>
            <p:nvPr/>
          </p:nvSpPr>
          <p:spPr>
            <a:xfrm>
              <a:off x="4030619" y="4265320"/>
              <a:ext cx="83257" cy="83573"/>
            </a:xfrm>
            <a:custGeom>
              <a:avLst/>
              <a:gdLst/>
              <a:ahLst/>
              <a:cxnLst/>
              <a:rect l="l" t="t" r="r" b="b"/>
              <a:pathLst>
                <a:path w="5521" h="5542" extrusionOk="0">
                  <a:moveTo>
                    <a:pt x="0" y="2391"/>
                  </a:moveTo>
                  <a:cubicBezTo>
                    <a:pt x="550" y="2898"/>
                    <a:pt x="910" y="3596"/>
                    <a:pt x="1015" y="4336"/>
                  </a:cubicBezTo>
                  <a:cubicBezTo>
                    <a:pt x="1586" y="4569"/>
                    <a:pt x="2052" y="4971"/>
                    <a:pt x="2327" y="5521"/>
                  </a:cubicBezTo>
                  <a:cubicBezTo>
                    <a:pt x="4357" y="5542"/>
                    <a:pt x="5520" y="3237"/>
                    <a:pt x="4315" y="1629"/>
                  </a:cubicBezTo>
                  <a:cubicBezTo>
                    <a:pt x="3109" y="1"/>
                    <a:pt x="571" y="445"/>
                    <a:pt x="0" y="2391"/>
                  </a:cubicBezTo>
                  <a:close/>
                  <a:moveTo>
                    <a:pt x="0" y="239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3932388" y="4272664"/>
              <a:ext cx="113552" cy="117066"/>
            </a:xfrm>
            <a:custGeom>
              <a:avLst/>
              <a:gdLst/>
              <a:ahLst/>
              <a:cxnLst/>
              <a:rect l="l" t="t" r="r" b="b"/>
              <a:pathLst>
                <a:path w="7530" h="7763" extrusionOk="0">
                  <a:moveTo>
                    <a:pt x="4759" y="4632"/>
                  </a:moveTo>
                  <a:cubicBezTo>
                    <a:pt x="5415" y="3786"/>
                    <a:pt x="6535" y="3469"/>
                    <a:pt x="7529" y="3849"/>
                  </a:cubicBezTo>
                  <a:cubicBezTo>
                    <a:pt x="7170" y="1015"/>
                    <a:pt x="3575" y="0"/>
                    <a:pt x="1777" y="2242"/>
                  </a:cubicBezTo>
                  <a:cubicBezTo>
                    <a:pt x="0" y="4463"/>
                    <a:pt x="1777" y="7762"/>
                    <a:pt x="4611" y="7487"/>
                  </a:cubicBezTo>
                  <a:cubicBezTo>
                    <a:pt x="4040" y="6599"/>
                    <a:pt x="4082" y="5457"/>
                    <a:pt x="4738" y="4632"/>
                  </a:cubicBezTo>
                  <a:close/>
                  <a:moveTo>
                    <a:pt x="4759" y="463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3983735" y="4323695"/>
              <a:ext cx="97930" cy="81975"/>
            </a:xfrm>
            <a:custGeom>
              <a:avLst/>
              <a:gdLst/>
              <a:ahLst/>
              <a:cxnLst/>
              <a:rect l="l" t="t" r="r" b="b"/>
              <a:pathLst>
                <a:path w="6494" h="5436" extrusionOk="0">
                  <a:moveTo>
                    <a:pt x="1354" y="1248"/>
                  </a:moveTo>
                  <a:cubicBezTo>
                    <a:pt x="0" y="2940"/>
                    <a:pt x="1396" y="5435"/>
                    <a:pt x="3553" y="5182"/>
                  </a:cubicBezTo>
                  <a:cubicBezTo>
                    <a:pt x="5711" y="4928"/>
                    <a:pt x="6493" y="2200"/>
                    <a:pt x="4780" y="846"/>
                  </a:cubicBezTo>
                  <a:cubicBezTo>
                    <a:pt x="3723" y="0"/>
                    <a:pt x="2179" y="169"/>
                    <a:pt x="1354" y="1248"/>
                  </a:cubicBezTo>
                  <a:close/>
                  <a:moveTo>
                    <a:pt x="1354" y="1248"/>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3927924" y="4367382"/>
              <a:ext cx="89952" cy="82623"/>
            </a:xfrm>
            <a:custGeom>
              <a:avLst/>
              <a:gdLst/>
              <a:ahLst/>
              <a:cxnLst/>
              <a:rect l="l" t="t" r="r" b="b"/>
              <a:pathLst>
                <a:path w="5965" h="5479" extrusionOk="0">
                  <a:moveTo>
                    <a:pt x="4928" y="1206"/>
                  </a:moveTo>
                  <a:cubicBezTo>
                    <a:pt x="3828" y="1312"/>
                    <a:pt x="2750" y="868"/>
                    <a:pt x="2073" y="1"/>
                  </a:cubicBezTo>
                  <a:cubicBezTo>
                    <a:pt x="656" y="550"/>
                    <a:pt x="0" y="2221"/>
                    <a:pt x="677" y="3596"/>
                  </a:cubicBezTo>
                  <a:cubicBezTo>
                    <a:pt x="1333" y="4971"/>
                    <a:pt x="3046" y="5478"/>
                    <a:pt x="4357" y="4717"/>
                  </a:cubicBezTo>
                  <a:cubicBezTo>
                    <a:pt x="4272" y="4061"/>
                    <a:pt x="4463" y="3406"/>
                    <a:pt x="4865" y="2898"/>
                  </a:cubicBezTo>
                  <a:cubicBezTo>
                    <a:pt x="5139" y="2517"/>
                    <a:pt x="5541" y="2242"/>
                    <a:pt x="5964" y="2094"/>
                  </a:cubicBezTo>
                  <a:cubicBezTo>
                    <a:pt x="5541" y="1904"/>
                    <a:pt x="5182" y="1608"/>
                    <a:pt x="4907" y="1206"/>
                  </a:cubicBezTo>
                  <a:close/>
                  <a:moveTo>
                    <a:pt x="4928" y="120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3981820" y="4398959"/>
              <a:ext cx="101111" cy="77511"/>
            </a:xfrm>
            <a:custGeom>
              <a:avLst/>
              <a:gdLst/>
              <a:ahLst/>
              <a:cxnLst/>
              <a:rect l="l" t="t" r="r" b="b"/>
              <a:pathLst>
                <a:path w="6705" h="5140" extrusionOk="0">
                  <a:moveTo>
                    <a:pt x="2390" y="0"/>
                  </a:moveTo>
                  <a:cubicBezTo>
                    <a:pt x="0" y="846"/>
                    <a:pt x="297" y="4315"/>
                    <a:pt x="2792" y="4738"/>
                  </a:cubicBezTo>
                  <a:cubicBezTo>
                    <a:pt x="5288" y="5140"/>
                    <a:pt x="6705" y="1967"/>
                    <a:pt x="4717" y="402"/>
                  </a:cubicBezTo>
                  <a:cubicBezTo>
                    <a:pt x="4569" y="275"/>
                    <a:pt x="4378" y="170"/>
                    <a:pt x="4188" y="85"/>
                  </a:cubicBezTo>
                  <a:cubicBezTo>
                    <a:pt x="3596" y="296"/>
                    <a:pt x="2961" y="254"/>
                    <a:pt x="2390" y="0"/>
                  </a:cubicBezTo>
                  <a:close/>
                  <a:moveTo>
                    <a:pt x="239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4045291" y="4339951"/>
              <a:ext cx="79743" cy="86454"/>
            </a:xfrm>
            <a:custGeom>
              <a:avLst/>
              <a:gdLst/>
              <a:ahLst/>
              <a:cxnLst/>
              <a:rect l="l" t="t" r="r" b="b"/>
              <a:pathLst>
                <a:path w="5288" h="5733" extrusionOk="0">
                  <a:moveTo>
                    <a:pt x="1100" y="3194"/>
                  </a:moveTo>
                  <a:cubicBezTo>
                    <a:pt x="804" y="3575"/>
                    <a:pt x="423" y="3850"/>
                    <a:pt x="0" y="3998"/>
                  </a:cubicBezTo>
                  <a:cubicBezTo>
                    <a:pt x="550" y="4252"/>
                    <a:pt x="994" y="4696"/>
                    <a:pt x="1227" y="5246"/>
                  </a:cubicBezTo>
                  <a:cubicBezTo>
                    <a:pt x="2517" y="5732"/>
                    <a:pt x="3934" y="5225"/>
                    <a:pt x="4611" y="4040"/>
                  </a:cubicBezTo>
                  <a:cubicBezTo>
                    <a:pt x="5288" y="2856"/>
                    <a:pt x="4991" y="1354"/>
                    <a:pt x="3934" y="508"/>
                  </a:cubicBezTo>
                  <a:cubicBezTo>
                    <a:pt x="3638" y="276"/>
                    <a:pt x="3299" y="106"/>
                    <a:pt x="2940" y="1"/>
                  </a:cubicBezTo>
                  <a:cubicBezTo>
                    <a:pt x="2496" y="381"/>
                    <a:pt x="1946" y="572"/>
                    <a:pt x="1354" y="572"/>
                  </a:cubicBezTo>
                  <a:cubicBezTo>
                    <a:pt x="1798" y="1439"/>
                    <a:pt x="1692" y="2454"/>
                    <a:pt x="1100" y="3215"/>
                  </a:cubicBezTo>
                  <a:close/>
                  <a:moveTo>
                    <a:pt x="1100" y="319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4079101" y="4091192"/>
              <a:ext cx="170962" cy="319575"/>
            </a:xfrm>
            <a:custGeom>
              <a:avLst/>
              <a:gdLst/>
              <a:ahLst/>
              <a:cxnLst/>
              <a:rect l="l" t="t" r="r" b="b"/>
              <a:pathLst>
                <a:path w="11337" h="21192" extrusionOk="0">
                  <a:moveTo>
                    <a:pt x="2517" y="11971"/>
                  </a:moveTo>
                  <a:cubicBezTo>
                    <a:pt x="3743" y="15672"/>
                    <a:pt x="5583" y="18908"/>
                    <a:pt x="8312" y="21192"/>
                  </a:cubicBezTo>
                  <a:cubicBezTo>
                    <a:pt x="8502" y="20515"/>
                    <a:pt x="8925" y="19944"/>
                    <a:pt x="9517" y="19563"/>
                  </a:cubicBezTo>
                  <a:cubicBezTo>
                    <a:pt x="8777" y="18929"/>
                    <a:pt x="8100" y="18210"/>
                    <a:pt x="7508" y="17427"/>
                  </a:cubicBezTo>
                  <a:cubicBezTo>
                    <a:pt x="8777" y="16751"/>
                    <a:pt x="10236" y="15439"/>
                    <a:pt x="11336" y="14234"/>
                  </a:cubicBezTo>
                  <a:cubicBezTo>
                    <a:pt x="11082" y="14170"/>
                    <a:pt x="10829" y="14086"/>
                    <a:pt x="10575" y="13938"/>
                  </a:cubicBezTo>
                  <a:cubicBezTo>
                    <a:pt x="10173" y="13705"/>
                    <a:pt x="9834" y="13324"/>
                    <a:pt x="9623" y="12880"/>
                  </a:cubicBezTo>
                  <a:cubicBezTo>
                    <a:pt x="8692" y="14001"/>
                    <a:pt x="7572" y="14953"/>
                    <a:pt x="6324" y="15672"/>
                  </a:cubicBezTo>
                  <a:cubicBezTo>
                    <a:pt x="3743" y="11315"/>
                    <a:pt x="2623" y="4949"/>
                    <a:pt x="3024" y="0"/>
                  </a:cubicBezTo>
                  <a:lnTo>
                    <a:pt x="1057" y="0"/>
                  </a:lnTo>
                  <a:cubicBezTo>
                    <a:pt x="846" y="2813"/>
                    <a:pt x="1036" y="5626"/>
                    <a:pt x="1586" y="8396"/>
                  </a:cubicBezTo>
                  <a:cubicBezTo>
                    <a:pt x="1544" y="9602"/>
                    <a:pt x="909" y="11104"/>
                    <a:pt x="0" y="12330"/>
                  </a:cubicBezTo>
                  <a:cubicBezTo>
                    <a:pt x="233" y="12415"/>
                    <a:pt x="465" y="12542"/>
                    <a:pt x="656" y="12690"/>
                  </a:cubicBezTo>
                  <a:cubicBezTo>
                    <a:pt x="994" y="12965"/>
                    <a:pt x="1248" y="13303"/>
                    <a:pt x="1417" y="13705"/>
                  </a:cubicBezTo>
                  <a:cubicBezTo>
                    <a:pt x="1840" y="13155"/>
                    <a:pt x="2221" y="12584"/>
                    <a:pt x="2538" y="11950"/>
                  </a:cubicBezTo>
                  <a:close/>
                  <a:moveTo>
                    <a:pt x="2517" y="1197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4079101" y="4258308"/>
              <a:ext cx="170962" cy="152459"/>
            </a:xfrm>
            <a:custGeom>
              <a:avLst/>
              <a:gdLst/>
              <a:ahLst/>
              <a:cxnLst/>
              <a:rect l="l" t="t" r="r" b="b"/>
              <a:pathLst>
                <a:path w="11337" h="10110" extrusionOk="0">
                  <a:moveTo>
                    <a:pt x="7149" y="9031"/>
                  </a:moveTo>
                  <a:cubicBezTo>
                    <a:pt x="7508" y="9412"/>
                    <a:pt x="7910" y="9771"/>
                    <a:pt x="8312" y="10110"/>
                  </a:cubicBezTo>
                  <a:cubicBezTo>
                    <a:pt x="8502" y="9433"/>
                    <a:pt x="8925" y="8862"/>
                    <a:pt x="9517" y="8481"/>
                  </a:cubicBezTo>
                  <a:cubicBezTo>
                    <a:pt x="9137" y="8164"/>
                    <a:pt x="8777" y="7805"/>
                    <a:pt x="8439" y="7445"/>
                  </a:cubicBezTo>
                  <a:cubicBezTo>
                    <a:pt x="8206" y="7614"/>
                    <a:pt x="7994" y="7826"/>
                    <a:pt x="7804" y="8037"/>
                  </a:cubicBezTo>
                  <a:cubicBezTo>
                    <a:pt x="7550" y="8333"/>
                    <a:pt x="7339" y="8672"/>
                    <a:pt x="7170" y="9031"/>
                  </a:cubicBezTo>
                  <a:close/>
                  <a:moveTo>
                    <a:pt x="10173" y="4315"/>
                  </a:moveTo>
                  <a:cubicBezTo>
                    <a:pt x="10596" y="3934"/>
                    <a:pt x="10977" y="3532"/>
                    <a:pt x="11336" y="3152"/>
                  </a:cubicBezTo>
                  <a:cubicBezTo>
                    <a:pt x="11061" y="3088"/>
                    <a:pt x="10807" y="3004"/>
                    <a:pt x="10575" y="2877"/>
                  </a:cubicBezTo>
                  <a:cubicBezTo>
                    <a:pt x="10152" y="2623"/>
                    <a:pt x="9813" y="2242"/>
                    <a:pt x="9623" y="1819"/>
                  </a:cubicBezTo>
                  <a:cubicBezTo>
                    <a:pt x="9285" y="2200"/>
                    <a:pt x="8925" y="2560"/>
                    <a:pt x="8566" y="2919"/>
                  </a:cubicBezTo>
                  <a:cubicBezTo>
                    <a:pt x="8883" y="3406"/>
                    <a:pt x="9327" y="3829"/>
                    <a:pt x="9834" y="4125"/>
                  </a:cubicBezTo>
                  <a:cubicBezTo>
                    <a:pt x="9940" y="4188"/>
                    <a:pt x="10067" y="4251"/>
                    <a:pt x="10173" y="4315"/>
                  </a:cubicBezTo>
                  <a:close/>
                  <a:moveTo>
                    <a:pt x="804" y="0"/>
                  </a:moveTo>
                  <a:cubicBezTo>
                    <a:pt x="571" y="445"/>
                    <a:pt x="296" y="868"/>
                    <a:pt x="0" y="1248"/>
                  </a:cubicBezTo>
                  <a:cubicBezTo>
                    <a:pt x="233" y="1333"/>
                    <a:pt x="465" y="1460"/>
                    <a:pt x="656" y="1629"/>
                  </a:cubicBezTo>
                  <a:cubicBezTo>
                    <a:pt x="994" y="1883"/>
                    <a:pt x="1248" y="2242"/>
                    <a:pt x="1417" y="2623"/>
                  </a:cubicBezTo>
                  <a:cubicBezTo>
                    <a:pt x="1755" y="2200"/>
                    <a:pt x="2051" y="1735"/>
                    <a:pt x="2326" y="1269"/>
                  </a:cubicBezTo>
                  <a:cubicBezTo>
                    <a:pt x="2115" y="973"/>
                    <a:pt x="1861" y="698"/>
                    <a:pt x="1565" y="466"/>
                  </a:cubicBezTo>
                  <a:cubicBezTo>
                    <a:pt x="1332" y="275"/>
                    <a:pt x="1079" y="127"/>
                    <a:pt x="783" y="0"/>
                  </a:cubicBezTo>
                  <a:close/>
                  <a:moveTo>
                    <a:pt x="804" y="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4291819" y="4189423"/>
              <a:ext cx="91551" cy="82608"/>
            </a:xfrm>
            <a:custGeom>
              <a:avLst/>
              <a:gdLst/>
              <a:ahLst/>
              <a:cxnLst/>
              <a:rect l="l" t="t" r="r" b="b"/>
              <a:pathLst>
                <a:path w="6071" h="5478" extrusionOk="0">
                  <a:moveTo>
                    <a:pt x="1058" y="1502"/>
                  </a:moveTo>
                  <a:cubicBezTo>
                    <a:pt x="1" y="3299"/>
                    <a:pt x="1650" y="5478"/>
                    <a:pt x="3681" y="4949"/>
                  </a:cubicBezTo>
                  <a:cubicBezTo>
                    <a:pt x="5711" y="4420"/>
                    <a:pt x="6071" y="1692"/>
                    <a:pt x="4252" y="656"/>
                  </a:cubicBezTo>
                  <a:cubicBezTo>
                    <a:pt x="3131" y="0"/>
                    <a:pt x="1693" y="381"/>
                    <a:pt x="1058" y="1502"/>
                  </a:cubicBezTo>
                  <a:close/>
                  <a:moveTo>
                    <a:pt x="1058" y="150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4292453" y="4142856"/>
              <a:ext cx="76561" cy="59023"/>
            </a:xfrm>
            <a:custGeom>
              <a:avLst/>
              <a:gdLst/>
              <a:ahLst/>
              <a:cxnLst/>
              <a:rect l="l" t="t" r="r" b="b"/>
              <a:pathLst>
                <a:path w="5077" h="3914" extrusionOk="0">
                  <a:moveTo>
                    <a:pt x="868" y="3279"/>
                  </a:moveTo>
                  <a:cubicBezTo>
                    <a:pt x="1143" y="3427"/>
                    <a:pt x="1376" y="3659"/>
                    <a:pt x="1587" y="3913"/>
                  </a:cubicBezTo>
                  <a:cubicBezTo>
                    <a:pt x="2412" y="3257"/>
                    <a:pt x="3575" y="3236"/>
                    <a:pt x="4421" y="3871"/>
                  </a:cubicBezTo>
                  <a:cubicBezTo>
                    <a:pt x="5077" y="2750"/>
                    <a:pt x="4717" y="1312"/>
                    <a:pt x="3596" y="656"/>
                  </a:cubicBezTo>
                  <a:cubicBezTo>
                    <a:pt x="2475" y="0"/>
                    <a:pt x="1037" y="360"/>
                    <a:pt x="382" y="1481"/>
                  </a:cubicBezTo>
                  <a:cubicBezTo>
                    <a:pt x="107" y="1946"/>
                    <a:pt x="1" y="2454"/>
                    <a:pt x="64" y="2982"/>
                  </a:cubicBezTo>
                  <a:cubicBezTo>
                    <a:pt x="361" y="3025"/>
                    <a:pt x="614" y="3130"/>
                    <a:pt x="868" y="3257"/>
                  </a:cubicBezTo>
                  <a:close/>
                  <a:moveTo>
                    <a:pt x="868" y="3279"/>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0"/>
            <p:cNvSpPr/>
            <p:nvPr/>
          </p:nvSpPr>
          <p:spPr>
            <a:xfrm>
              <a:off x="4234410" y="4125634"/>
              <a:ext cx="73048" cy="76561"/>
            </a:xfrm>
            <a:custGeom>
              <a:avLst/>
              <a:gdLst/>
              <a:ahLst/>
              <a:cxnLst/>
              <a:rect l="l" t="t" r="r" b="b"/>
              <a:pathLst>
                <a:path w="4844" h="5077" extrusionOk="0">
                  <a:moveTo>
                    <a:pt x="3913" y="4124"/>
                  </a:moveTo>
                  <a:cubicBezTo>
                    <a:pt x="3808" y="3278"/>
                    <a:pt x="4167" y="2432"/>
                    <a:pt x="4844" y="1925"/>
                  </a:cubicBezTo>
                  <a:cubicBezTo>
                    <a:pt x="4083" y="148"/>
                    <a:pt x="1629" y="0"/>
                    <a:pt x="656" y="1671"/>
                  </a:cubicBezTo>
                  <a:cubicBezTo>
                    <a:pt x="1" y="2792"/>
                    <a:pt x="487" y="4442"/>
                    <a:pt x="1608" y="5076"/>
                  </a:cubicBezTo>
                  <a:cubicBezTo>
                    <a:pt x="2137" y="4357"/>
                    <a:pt x="3025" y="3976"/>
                    <a:pt x="3913" y="4124"/>
                  </a:cubicBezTo>
                  <a:close/>
                  <a:moveTo>
                    <a:pt x="3913" y="412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0"/>
            <p:cNvSpPr/>
            <p:nvPr/>
          </p:nvSpPr>
          <p:spPr>
            <a:xfrm>
              <a:off x="4237290" y="4181129"/>
              <a:ext cx="79110" cy="93783"/>
            </a:xfrm>
            <a:custGeom>
              <a:avLst/>
              <a:gdLst/>
              <a:ahLst/>
              <a:cxnLst/>
              <a:rect l="l" t="t" r="r" b="b"/>
              <a:pathLst>
                <a:path w="5246" h="6219" extrusionOk="0">
                  <a:moveTo>
                    <a:pt x="1311" y="1587"/>
                  </a:moveTo>
                  <a:cubicBezTo>
                    <a:pt x="0" y="3828"/>
                    <a:pt x="2750" y="6218"/>
                    <a:pt x="4801" y="4611"/>
                  </a:cubicBezTo>
                  <a:cubicBezTo>
                    <a:pt x="4251" y="3849"/>
                    <a:pt x="4188" y="2855"/>
                    <a:pt x="4674" y="2052"/>
                  </a:cubicBezTo>
                  <a:cubicBezTo>
                    <a:pt x="4801" y="1798"/>
                    <a:pt x="5013" y="1565"/>
                    <a:pt x="5245" y="1396"/>
                  </a:cubicBezTo>
                  <a:cubicBezTo>
                    <a:pt x="4230" y="0"/>
                    <a:pt x="2157" y="127"/>
                    <a:pt x="1311" y="1587"/>
                  </a:cubicBezTo>
                  <a:close/>
                  <a:moveTo>
                    <a:pt x="1311" y="1587"/>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4195820" y="4182396"/>
              <a:ext cx="62853" cy="72414"/>
            </a:xfrm>
            <a:custGeom>
              <a:avLst/>
              <a:gdLst/>
              <a:ahLst/>
              <a:cxnLst/>
              <a:rect l="l" t="t" r="r" b="b"/>
              <a:pathLst>
                <a:path w="4168" h="4802" extrusionOk="0">
                  <a:moveTo>
                    <a:pt x="4167" y="1312"/>
                  </a:moveTo>
                  <a:cubicBezTo>
                    <a:pt x="3765" y="1080"/>
                    <a:pt x="3427" y="720"/>
                    <a:pt x="3237" y="297"/>
                  </a:cubicBezTo>
                  <a:cubicBezTo>
                    <a:pt x="2200" y="1"/>
                    <a:pt x="1100" y="445"/>
                    <a:pt x="614" y="1397"/>
                  </a:cubicBezTo>
                  <a:cubicBezTo>
                    <a:pt x="1" y="2518"/>
                    <a:pt x="360" y="3914"/>
                    <a:pt x="1460" y="4611"/>
                  </a:cubicBezTo>
                  <a:cubicBezTo>
                    <a:pt x="1608" y="4696"/>
                    <a:pt x="1756" y="4760"/>
                    <a:pt x="1925" y="4802"/>
                  </a:cubicBezTo>
                  <a:cubicBezTo>
                    <a:pt x="2285" y="4062"/>
                    <a:pt x="3046" y="3554"/>
                    <a:pt x="3892" y="3533"/>
                  </a:cubicBezTo>
                  <a:cubicBezTo>
                    <a:pt x="3617" y="2793"/>
                    <a:pt x="3723" y="1968"/>
                    <a:pt x="4167" y="1312"/>
                  </a:cubicBezTo>
                  <a:close/>
                  <a:moveTo>
                    <a:pt x="4167" y="131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4208261" y="4235658"/>
              <a:ext cx="93466" cy="83573"/>
            </a:xfrm>
            <a:custGeom>
              <a:avLst/>
              <a:gdLst/>
              <a:ahLst/>
              <a:cxnLst/>
              <a:rect l="l" t="t" r="r" b="b"/>
              <a:pathLst>
                <a:path w="6198" h="5542" extrusionOk="0">
                  <a:moveTo>
                    <a:pt x="4082" y="1185"/>
                  </a:moveTo>
                  <a:cubicBezTo>
                    <a:pt x="3617" y="910"/>
                    <a:pt x="3258" y="487"/>
                    <a:pt x="3067" y="1"/>
                  </a:cubicBezTo>
                  <a:cubicBezTo>
                    <a:pt x="783" y="107"/>
                    <a:pt x="1" y="3068"/>
                    <a:pt x="1904" y="4315"/>
                  </a:cubicBezTo>
                  <a:cubicBezTo>
                    <a:pt x="3807" y="5542"/>
                    <a:pt x="6197" y="3617"/>
                    <a:pt x="5372" y="1502"/>
                  </a:cubicBezTo>
                  <a:cubicBezTo>
                    <a:pt x="4928" y="1524"/>
                    <a:pt x="4463" y="1418"/>
                    <a:pt x="4082" y="1185"/>
                  </a:cubicBezTo>
                  <a:close/>
                  <a:moveTo>
                    <a:pt x="4082" y="118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4287039" y="4250648"/>
              <a:ext cx="62838" cy="65085"/>
            </a:xfrm>
            <a:custGeom>
              <a:avLst/>
              <a:gdLst/>
              <a:ahLst/>
              <a:cxnLst/>
              <a:rect l="l" t="t" r="r" b="b"/>
              <a:pathLst>
                <a:path w="4167" h="4316" extrusionOk="0">
                  <a:moveTo>
                    <a:pt x="148" y="508"/>
                  </a:moveTo>
                  <a:cubicBezTo>
                    <a:pt x="402" y="1164"/>
                    <a:pt x="360" y="1904"/>
                    <a:pt x="0" y="2518"/>
                  </a:cubicBezTo>
                  <a:cubicBezTo>
                    <a:pt x="487" y="3892"/>
                    <a:pt x="2792" y="4315"/>
                    <a:pt x="3765" y="2645"/>
                  </a:cubicBezTo>
                  <a:cubicBezTo>
                    <a:pt x="4082" y="2116"/>
                    <a:pt x="4167" y="1481"/>
                    <a:pt x="4019" y="889"/>
                  </a:cubicBezTo>
                  <a:cubicBezTo>
                    <a:pt x="3067" y="1143"/>
                    <a:pt x="2073" y="783"/>
                    <a:pt x="1502" y="1"/>
                  </a:cubicBezTo>
                  <a:cubicBezTo>
                    <a:pt x="1121" y="297"/>
                    <a:pt x="635" y="466"/>
                    <a:pt x="148" y="508"/>
                  </a:cubicBezTo>
                  <a:close/>
                  <a:moveTo>
                    <a:pt x="148" y="508"/>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4260890" y="4377274"/>
              <a:ext cx="93451" cy="115151"/>
            </a:xfrm>
            <a:custGeom>
              <a:avLst/>
              <a:gdLst/>
              <a:ahLst/>
              <a:cxnLst/>
              <a:rect l="l" t="t" r="r" b="b"/>
              <a:pathLst>
                <a:path w="6197" h="7636" extrusionOk="0">
                  <a:moveTo>
                    <a:pt x="4907" y="1671"/>
                  </a:moveTo>
                  <a:cubicBezTo>
                    <a:pt x="2982" y="0"/>
                    <a:pt x="0" y="1481"/>
                    <a:pt x="148" y="4019"/>
                  </a:cubicBezTo>
                  <a:cubicBezTo>
                    <a:pt x="317" y="6557"/>
                    <a:pt x="3490" y="7635"/>
                    <a:pt x="5161" y="5711"/>
                  </a:cubicBezTo>
                  <a:cubicBezTo>
                    <a:pt x="6197" y="4526"/>
                    <a:pt x="6091" y="2728"/>
                    <a:pt x="4907" y="1671"/>
                  </a:cubicBezTo>
                  <a:close/>
                  <a:moveTo>
                    <a:pt x="4907" y="167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4255778" y="4337403"/>
              <a:ext cx="111004" cy="74646"/>
            </a:xfrm>
            <a:custGeom>
              <a:avLst/>
              <a:gdLst/>
              <a:ahLst/>
              <a:cxnLst/>
              <a:rect l="l" t="t" r="r" b="b"/>
              <a:pathLst>
                <a:path w="7361" h="4950" extrusionOk="0">
                  <a:moveTo>
                    <a:pt x="1249" y="4569"/>
                  </a:moveTo>
                  <a:cubicBezTo>
                    <a:pt x="2518" y="3152"/>
                    <a:pt x="4781" y="3342"/>
                    <a:pt x="5796" y="4949"/>
                  </a:cubicBezTo>
                  <a:cubicBezTo>
                    <a:pt x="7361" y="3194"/>
                    <a:pt x="6261" y="402"/>
                    <a:pt x="3913" y="191"/>
                  </a:cubicBezTo>
                  <a:cubicBezTo>
                    <a:pt x="1566" y="1"/>
                    <a:pt x="1" y="2560"/>
                    <a:pt x="1249" y="4569"/>
                  </a:cubicBezTo>
                  <a:close/>
                  <a:moveTo>
                    <a:pt x="1249" y="456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4342850" y="4350477"/>
              <a:ext cx="87087" cy="90269"/>
            </a:xfrm>
            <a:custGeom>
              <a:avLst/>
              <a:gdLst/>
              <a:ahLst/>
              <a:cxnLst/>
              <a:rect l="l" t="t" r="r" b="b"/>
              <a:pathLst>
                <a:path w="5775" h="5986" extrusionOk="0">
                  <a:moveTo>
                    <a:pt x="550" y="1164"/>
                  </a:moveTo>
                  <a:cubicBezTo>
                    <a:pt x="931" y="2158"/>
                    <a:pt x="720" y="3300"/>
                    <a:pt x="1" y="4104"/>
                  </a:cubicBezTo>
                  <a:cubicBezTo>
                    <a:pt x="106" y="4252"/>
                    <a:pt x="191" y="4421"/>
                    <a:pt x="254" y="4590"/>
                  </a:cubicBezTo>
                  <a:cubicBezTo>
                    <a:pt x="1523" y="4294"/>
                    <a:pt x="2835" y="4865"/>
                    <a:pt x="3448" y="5986"/>
                  </a:cubicBezTo>
                  <a:cubicBezTo>
                    <a:pt x="5098" y="5351"/>
                    <a:pt x="5774" y="3363"/>
                    <a:pt x="4865" y="1862"/>
                  </a:cubicBezTo>
                  <a:cubicBezTo>
                    <a:pt x="3956" y="339"/>
                    <a:pt x="1883" y="1"/>
                    <a:pt x="550" y="1164"/>
                  </a:cubicBezTo>
                  <a:close/>
                  <a:moveTo>
                    <a:pt x="550" y="116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4316701" y="4416497"/>
              <a:ext cx="89952" cy="96648"/>
            </a:xfrm>
            <a:custGeom>
              <a:avLst/>
              <a:gdLst/>
              <a:ahLst/>
              <a:cxnLst/>
              <a:rect l="l" t="t" r="r" b="b"/>
              <a:pathLst>
                <a:path w="5965" h="6409" extrusionOk="0">
                  <a:moveTo>
                    <a:pt x="4569" y="847"/>
                  </a:moveTo>
                  <a:cubicBezTo>
                    <a:pt x="3850" y="233"/>
                    <a:pt x="2898" y="1"/>
                    <a:pt x="1988" y="212"/>
                  </a:cubicBezTo>
                  <a:cubicBezTo>
                    <a:pt x="2602" y="1819"/>
                    <a:pt x="1671" y="3596"/>
                    <a:pt x="0" y="4019"/>
                  </a:cubicBezTo>
                  <a:cubicBezTo>
                    <a:pt x="677" y="5753"/>
                    <a:pt x="2792" y="6409"/>
                    <a:pt x="4315" y="5330"/>
                  </a:cubicBezTo>
                  <a:cubicBezTo>
                    <a:pt x="5838" y="4273"/>
                    <a:pt x="5964" y="2052"/>
                    <a:pt x="4569" y="847"/>
                  </a:cubicBezTo>
                  <a:close/>
                  <a:moveTo>
                    <a:pt x="4569" y="847"/>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0"/>
            <p:cNvSpPr/>
            <p:nvPr/>
          </p:nvSpPr>
          <p:spPr>
            <a:xfrm>
              <a:off x="4225482" y="4445210"/>
              <a:ext cx="96648" cy="95999"/>
            </a:xfrm>
            <a:custGeom>
              <a:avLst/>
              <a:gdLst/>
              <a:ahLst/>
              <a:cxnLst/>
              <a:rect l="l" t="t" r="r" b="b"/>
              <a:pathLst>
                <a:path w="6409" h="6366" extrusionOk="0">
                  <a:moveTo>
                    <a:pt x="6049" y="2115"/>
                  </a:moveTo>
                  <a:cubicBezTo>
                    <a:pt x="5161" y="2326"/>
                    <a:pt x="4188" y="2094"/>
                    <a:pt x="3490" y="1480"/>
                  </a:cubicBezTo>
                  <a:cubicBezTo>
                    <a:pt x="3046" y="1100"/>
                    <a:pt x="2729" y="571"/>
                    <a:pt x="2581" y="0"/>
                  </a:cubicBezTo>
                  <a:cubicBezTo>
                    <a:pt x="424" y="761"/>
                    <a:pt x="1" y="3659"/>
                    <a:pt x="1862" y="5012"/>
                  </a:cubicBezTo>
                  <a:cubicBezTo>
                    <a:pt x="3744" y="6366"/>
                    <a:pt x="6345" y="5055"/>
                    <a:pt x="6409" y="2749"/>
                  </a:cubicBezTo>
                  <a:cubicBezTo>
                    <a:pt x="6261" y="2559"/>
                    <a:pt x="6134" y="2326"/>
                    <a:pt x="6049" y="2115"/>
                  </a:cubicBezTo>
                  <a:close/>
                  <a:moveTo>
                    <a:pt x="6049" y="211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0"/>
            <p:cNvSpPr/>
            <p:nvPr/>
          </p:nvSpPr>
          <p:spPr>
            <a:xfrm>
              <a:off x="4196453" y="4371212"/>
              <a:ext cx="78160" cy="94099"/>
            </a:xfrm>
            <a:custGeom>
              <a:avLst/>
              <a:gdLst/>
              <a:ahLst/>
              <a:cxnLst/>
              <a:rect l="l" t="t" r="r" b="b"/>
              <a:pathLst>
                <a:path w="5183" h="6240" extrusionOk="0">
                  <a:moveTo>
                    <a:pt x="4506" y="4907"/>
                  </a:moveTo>
                  <a:cubicBezTo>
                    <a:pt x="4294" y="3976"/>
                    <a:pt x="4548" y="3025"/>
                    <a:pt x="5183" y="2327"/>
                  </a:cubicBezTo>
                  <a:cubicBezTo>
                    <a:pt x="4908" y="1904"/>
                    <a:pt x="4760" y="1417"/>
                    <a:pt x="4738" y="931"/>
                  </a:cubicBezTo>
                  <a:cubicBezTo>
                    <a:pt x="3173" y="0"/>
                    <a:pt x="1143" y="741"/>
                    <a:pt x="572" y="2475"/>
                  </a:cubicBezTo>
                  <a:cubicBezTo>
                    <a:pt x="1" y="4209"/>
                    <a:pt x="1143" y="6028"/>
                    <a:pt x="2962" y="6239"/>
                  </a:cubicBezTo>
                  <a:cubicBezTo>
                    <a:pt x="3300" y="5605"/>
                    <a:pt x="3850" y="5119"/>
                    <a:pt x="4527" y="4886"/>
                  </a:cubicBezTo>
                  <a:close/>
                  <a:moveTo>
                    <a:pt x="4506" y="4907"/>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3981503" y="4325595"/>
              <a:ext cx="62522" cy="85504"/>
            </a:xfrm>
            <a:custGeom>
              <a:avLst/>
              <a:gdLst/>
              <a:ahLst/>
              <a:cxnLst/>
              <a:rect l="l" t="t" r="r" b="b"/>
              <a:pathLst>
                <a:path w="4146" h="5670" extrusionOk="0">
                  <a:moveTo>
                    <a:pt x="1502" y="1122"/>
                  </a:moveTo>
                  <a:cubicBezTo>
                    <a:pt x="0" y="3004"/>
                    <a:pt x="1840" y="5669"/>
                    <a:pt x="4146" y="4950"/>
                  </a:cubicBezTo>
                  <a:cubicBezTo>
                    <a:pt x="1883" y="4252"/>
                    <a:pt x="1861" y="1016"/>
                    <a:pt x="4146" y="297"/>
                  </a:cubicBezTo>
                  <a:cubicBezTo>
                    <a:pt x="3173" y="1"/>
                    <a:pt x="2115" y="318"/>
                    <a:pt x="1502" y="1122"/>
                  </a:cubicBezTo>
                  <a:close/>
                  <a:moveTo>
                    <a:pt x="1502" y="11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3946729" y="4282858"/>
              <a:ext cx="61888" cy="105590"/>
            </a:xfrm>
            <a:custGeom>
              <a:avLst/>
              <a:gdLst/>
              <a:ahLst/>
              <a:cxnLst/>
              <a:rect l="l" t="t" r="r" b="b"/>
              <a:pathLst>
                <a:path w="4104" h="7002" extrusionOk="0">
                  <a:moveTo>
                    <a:pt x="4104" y="445"/>
                  </a:moveTo>
                  <a:cubicBezTo>
                    <a:pt x="2158" y="1"/>
                    <a:pt x="276" y="1397"/>
                    <a:pt x="149" y="3385"/>
                  </a:cubicBezTo>
                  <a:cubicBezTo>
                    <a:pt x="1" y="5373"/>
                    <a:pt x="1693" y="7001"/>
                    <a:pt x="3681" y="6811"/>
                  </a:cubicBezTo>
                  <a:cubicBezTo>
                    <a:pt x="3618" y="6726"/>
                    <a:pt x="3575" y="6642"/>
                    <a:pt x="3533" y="6557"/>
                  </a:cubicBezTo>
                  <a:cubicBezTo>
                    <a:pt x="678" y="5309"/>
                    <a:pt x="1058" y="1143"/>
                    <a:pt x="4104" y="445"/>
                  </a:cubicBezTo>
                  <a:close/>
                  <a:moveTo>
                    <a:pt x="4104" y="44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3929191" y="4367382"/>
              <a:ext cx="55193" cy="81025"/>
            </a:xfrm>
            <a:custGeom>
              <a:avLst/>
              <a:gdLst/>
              <a:ahLst/>
              <a:cxnLst/>
              <a:rect l="l" t="t" r="r" b="b"/>
              <a:pathLst>
                <a:path w="3660" h="5373" extrusionOk="0">
                  <a:moveTo>
                    <a:pt x="2581" y="572"/>
                  </a:moveTo>
                  <a:cubicBezTo>
                    <a:pt x="2348" y="402"/>
                    <a:pt x="2158" y="212"/>
                    <a:pt x="1989" y="1"/>
                  </a:cubicBezTo>
                  <a:cubicBezTo>
                    <a:pt x="678" y="508"/>
                    <a:pt x="1" y="1946"/>
                    <a:pt x="445" y="3300"/>
                  </a:cubicBezTo>
                  <a:cubicBezTo>
                    <a:pt x="889" y="4632"/>
                    <a:pt x="2306" y="5373"/>
                    <a:pt x="3660" y="4971"/>
                  </a:cubicBezTo>
                  <a:cubicBezTo>
                    <a:pt x="1735" y="4400"/>
                    <a:pt x="1143" y="1967"/>
                    <a:pt x="2581" y="572"/>
                  </a:cubicBezTo>
                  <a:close/>
                  <a:moveTo>
                    <a:pt x="2581" y="57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0"/>
            <p:cNvSpPr/>
            <p:nvPr/>
          </p:nvSpPr>
          <p:spPr>
            <a:xfrm>
              <a:off x="3989149" y="4398959"/>
              <a:ext cx="52011" cy="75913"/>
            </a:xfrm>
            <a:custGeom>
              <a:avLst/>
              <a:gdLst/>
              <a:ahLst/>
              <a:cxnLst/>
              <a:rect l="l" t="t" r="r" b="b"/>
              <a:pathLst>
                <a:path w="3449" h="5034" extrusionOk="0">
                  <a:moveTo>
                    <a:pt x="1904" y="0"/>
                  </a:moveTo>
                  <a:cubicBezTo>
                    <a:pt x="678" y="466"/>
                    <a:pt x="1" y="1819"/>
                    <a:pt x="424" y="3088"/>
                  </a:cubicBezTo>
                  <a:cubicBezTo>
                    <a:pt x="847" y="4336"/>
                    <a:pt x="2179" y="5034"/>
                    <a:pt x="3448" y="4653"/>
                  </a:cubicBezTo>
                  <a:cubicBezTo>
                    <a:pt x="1439" y="4019"/>
                    <a:pt x="1122" y="1312"/>
                    <a:pt x="2919" y="212"/>
                  </a:cubicBezTo>
                  <a:cubicBezTo>
                    <a:pt x="2581" y="212"/>
                    <a:pt x="2222" y="148"/>
                    <a:pt x="1904" y="0"/>
                  </a:cubicBezTo>
                  <a:close/>
                  <a:moveTo>
                    <a:pt x="1904" y="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0"/>
            <p:cNvSpPr/>
            <p:nvPr/>
          </p:nvSpPr>
          <p:spPr>
            <a:xfrm>
              <a:off x="4030619" y="4271383"/>
              <a:ext cx="48814" cy="44984"/>
            </a:xfrm>
            <a:custGeom>
              <a:avLst/>
              <a:gdLst/>
              <a:ahLst/>
              <a:cxnLst/>
              <a:rect l="l" t="t" r="r" b="b"/>
              <a:pathLst>
                <a:path w="3237" h="2983" extrusionOk="0">
                  <a:moveTo>
                    <a:pt x="0" y="1989"/>
                  </a:moveTo>
                  <a:cubicBezTo>
                    <a:pt x="296" y="2264"/>
                    <a:pt x="550" y="2602"/>
                    <a:pt x="719" y="2983"/>
                  </a:cubicBezTo>
                  <a:cubicBezTo>
                    <a:pt x="994" y="1756"/>
                    <a:pt x="1883" y="593"/>
                    <a:pt x="3236" y="402"/>
                  </a:cubicBezTo>
                  <a:cubicBezTo>
                    <a:pt x="2242" y="1"/>
                    <a:pt x="1100" y="318"/>
                    <a:pt x="423" y="1164"/>
                  </a:cubicBezTo>
                  <a:cubicBezTo>
                    <a:pt x="233" y="1396"/>
                    <a:pt x="85" y="1693"/>
                    <a:pt x="0" y="1989"/>
                  </a:cubicBezTo>
                  <a:close/>
                  <a:moveTo>
                    <a:pt x="0" y="1989"/>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4291186" y="4191006"/>
              <a:ext cx="58058" cy="82623"/>
            </a:xfrm>
            <a:custGeom>
              <a:avLst/>
              <a:gdLst/>
              <a:ahLst/>
              <a:cxnLst/>
              <a:rect l="l" t="t" r="r" b="b"/>
              <a:pathLst>
                <a:path w="3850" h="5479" extrusionOk="0">
                  <a:moveTo>
                    <a:pt x="1100" y="1397"/>
                  </a:moveTo>
                  <a:cubicBezTo>
                    <a:pt x="0" y="3258"/>
                    <a:pt x="1798" y="5479"/>
                    <a:pt x="3850" y="4802"/>
                  </a:cubicBezTo>
                  <a:cubicBezTo>
                    <a:pt x="1735" y="4104"/>
                    <a:pt x="1692" y="1037"/>
                    <a:pt x="3850" y="339"/>
                  </a:cubicBezTo>
                  <a:cubicBezTo>
                    <a:pt x="2792" y="1"/>
                    <a:pt x="1650" y="445"/>
                    <a:pt x="1079" y="1397"/>
                  </a:cubicBezTo>
                  <a:close/>
                  <a:moveTo>
                    <a:pt x="1100" y="1397"/>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4217505" y="4235658"/>
              <a:ext cx="49779" cy="75611"/>
            </a:xfrm>
            <a:custGeom>
              <a:avLst/>
              <a:gdLst/>
              <a:ahLst/>
              <a:cxnLst/>
              <a:rect l="l" t="t" r="r" b="b"/>
              <a:pathLst>
                <a:path w="3301" h="5014" extrusionOk="0">
                  <a:moveTo>
                    <a:pt x="2666" y="424"/>
                  </a:moveTo>
                  <a:cubicBezTo>
                    <a:pt x="2581" y="297"/>
                    <a:pt x="2518" y="149"/>
                    <a:pt x="2454" y="1"/>
                  </a:cubicBezTo>
                  <a:cubicBezTo>
                    <a:pt x="1037" y="64"/>
                    <a:pt x="1" y="1376"/>
                    <a:pt x="276" y="2771"/>
                  </a:cubicBezTo>
                  <a:cubicBezTo>
                    <a:pt x="530" y="4167"/>
                    <a:pt x="1968" y="5013"/>
                    <a:pt x="3300" y="4569"/>
                  </a:cubicBezTo>
                  <a:cubicBezTo>
                    <a:pt x="3152" y="4506"/>
                    <a:pt x="3004" y="4442"/>
                    <a:pt x="2856" y="4379"/>
                  </a:cubicBezTo>
                  <a:cubicBezTo>
                    <a:pt x="1735" y="3723"/>
                    <a:pt x="1354" y="2285"/>
                    <a:pt x="2010" y="1164"/>
                  </a:cubicBezTo>
                  <a:cubicBezTo>
                    <a:pt x="2179" y="868"/>
                    <a:pt x="2412" y="614"/>
                    <a:pt x="2666" y="424"/>
                  </a:cubicBezTo>
                  <a:close/>
                  <a:moveTo>
                    <a:pt x="2666" y="42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4240472" y="4183994"/>
              <a:ext cx="58058" cy="82623"/>
            </a:xfrm>
            <a:custGeom>
              <a:avLst/>
              <a:gdLst/>
              <a:ahLst/>
              <a:cxnLst/>
              <a:rect l="l" t="t" r="r" b="b"/>
              <a:pathLst>
                <a:path w="3850" h="5479" extrusionOk="0">
                  <a:moveTo>
                    <a:pt x="1100" y="1397"/>
                  </a:moveTo>
                  <a:cubicBezTo>
                    <a:pt x="1" y="3258"/>
                    <a:pt x="1798" y="5478"/>
                    <a:pt x="3850" y="4802"/>
                  </a:cubicBezTo>
                  <a:cubicBezTo>
                    <a:pt x="1735" y="4104"/>
                    <a:pt x="1693" y="1058"/>
                    <a:pt x="3850" y="339"/>
                  </a:cubicBezTo>
                  <a:cubicBezTo>
                    <a:pt x="2792" y="1"/>
                    <a:pt x="1650" y="445"/>
                    <a:pt x="1100" y="1397"/>
                  </a:cubicBezTo>
                  <a:close/>
                  <a:moveTo>
                    <a:pt x="1100" y="1397"/>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4195820" y="4182396"/>
              <a:ext cx="49131" cy="72414"/>
            </a:xfrm>
            <a:custGeom>
              <a:avLst/>
              <a:gdLst/>
              <a:ahLst/>
              <a:cxnLst/>
              <a:rect l="l" t="t" r="r" b="b"/>
              <a:pathLst>
                <a:path w="3258" h="4802" extrusionOk="0">
                  <a:moveTo>
                    <a:pt x="3258" y="360"/>
                  </a:moveTo>
                  <a:cubicBezTo>
                    <a:pt x="3258" y="339"/>
                    <a:pt x="3237" y="318"/>
                    <a:pt x="3215" y="297"/>
                  </a:cubicBezTo>
                  <a:cubicBezTo>
                    <a:pt x="2200" y="1"/>
                    <a:pt x="1100" y="445"/>
                    <a:pt x="593" y="1397"/>
                  </a:cubicBezTo>
                  <a:cubicBezTo>
                    <a:pt x="1" y="2518"/>
                    <a:pt x="360" y="3914"/>
                    <a:pt x="1460" y="4611"/>
                  </a:cubicBezTo>
                  <a:cubicBezTo>
                    <a:pt x="1608" y="4696"/>
                    <a:pt x="1756" y="4760"/>
                    <a:pt x="1904" y="4802"/>
                  </a:cubicBezTo>
                  <a:cubicBezTo>
                    <a:pt x="2031" y="4569"/>
                    <a:pt x="2200" y="4358"/>
                    <a:pt x="2391" y="4167"/>
                  </a:cubicBezTo>
                  <a:cubicBezTo>
                    <a:pt x="1714" y="3406"/>
                    <a:pt x="1587" y="2285"/>
                    <a:pt x="2073" y="1397"/>
                  </a:cubicBezTo>
                  <a:cubicBezTo>
                    <a:pt x="2327" y="910"/>
                    <a:pt x="2750" y="551"/>
                    <a:pt x="3258" y="360"/>
                  </a:cubicBezTo>
                  <a:close/>
                  <a:moveTo>
                    <a:pt x="3258" y="36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4234410" y="4129781"/>
              <a:ext cx="51679" cy="72731"/>
            </a:xfrm>
            <a:custGeom>
              <a:avLst/>
              <a:gdLst/>
              <a:ahLst/>
              <a:cxnLst/>
              <a:rect l="l" t="t" r="r" b="b"/>
              <a:pathLst>
                <a:path w="3427" h="4823" extrusionOk="0">
                  <a:moveTo>
                    <a:pt x="3427" y="360"/>
                  </a:moveTo>
                  <a:cubicBezTo>
                    <a:pt x="2370" y="0"/>
                    <a:pt x="1206" y="444"/>
                    <a:pt x="656" y="1417"/>
                  </a:cubicBezTo>
                  <a:cubicBezTo>
                    <a:pt x="1" y="2538"/>
                    <a:pt x="487" y="4188"/>
                    <a:pt x="1608" y="4822"/>
                  </a:cubicBezTo>
                  <a:cubicBezTo>
                    <a:pt x="1798" y="4547"/>
                    <a:pt x="2052" y="4315"/>
                    <a:pt x="2348" y="4146"/>
                  </a:cubicBezTo>
                  <a:cubicBezTo>
                    <a:pt x="1777" y="3363"/>
                    <a:pt x="1629" y="2242"/>
                    <a:pt x="2116" y="1417"/>
                  </a:cubicBezTo>
                  <a:cubicBezTo>
                    <a:pt x="2412" y="910"/>
                    <a:pt x="2877" y="529"/>
                    <a:pt x="3427" y="360"/>
                  </a:cubicBezTo>
                  <a:close/>
                  <a:moveTo>
                    <a:pt x="3427" y="36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4263439" y="4386202"/>
              <a:ext cx="54228" cy="97930"/>
            </a:xfrm>
            <a:custGeom>
              <a:avLst/>
              <a:gdLst/>
              <a:ahLst/>
              <a:cxnLst/>
              <a:rect l="l" t="t" r="r" b="b"/>
              <a:pathLst>
                <a:path w="3596" h="6494" extrusionOk="0">
                  <a:moveTo>
                    <a:pt x="3596" y="487"/>
                  </a:moveTo>
                  <a:cubicBezTo>
                    <a:pt x="1777" y="0"/>
                    <a:pt x="0" y="1375"/>
                    <a:pt x="0" y="3236"/>
                  </a:cubicBezTo>
                  <a:cubicBezTo>
                    <a:pt x="0" y="5119"/>
                    <a:pt x="1777" y="6493"/>
                    <a:pt x="3596" y="6007"/>
                  </a:cubicBezTo>
                  <a:cubicBezTo>
                    <a:pt x="762" y="5267"/>
                    <a:pt x="762" y="1227"/>
                    <a:pt x="3596" y="487"/>
                  </a:cubicBezTo>
                  <a:close/>
                  <a:moveTo>
                    <a:pt x="3596" y="487"/>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4198700" y="4374077"/>
              <a:ext cx="58375" cy="91234"/>
            </a:xfrm>
            <a:custGeom>
              <a:avLst/>
              <a:gdLst/>
              <a:ahLst/>
              <a:cxnLst/>
              <a:rect l="l" t="t" r="r" b="b"/>
              <a:pathLst>
                <a:path w="3871" h="6050" extrusionOk="0">
                  <a:moveTo>
                    <a:pt x="3870" y="445"/>
                  </a:moveTo>
                  <a:cubicBezTo>
                    <a:pt x="2263" y="1"/>
                    <a:pt x="613" y="1037"/>
                    <a:pt x="296" y="2666"/>
                  </a:cubicBezTo>
                  <a:cubicBezTo>
                    <a:pt x="0" y="4315"/>
                    <a:pt x="1142" y="5859"/>
                    <a:pt x="2813" y="6049"/>
                  </a:cubicBezTo>
                  <a:cubicBezTo>
                    <a:pt x="2876" y="5901"/>
                    <a:pt x="2961" y="5753"/>
                    <a:pt x="3067" y="5626"/>
                  </a:cubicBezTo>
                  <a:cubicBezTo>
                    <a:pt x="952" y="4294"/>
                    <a:pt x="1438" y="1079"/>
                    <a:pt x="3870" y="445"/>
                  </a:cubicBezTo>
                  <a:close/>
                  <a:moveTo>
                    <a:pt x="3870" y="44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4230579" y="4445210"/>
              <a:ext cx="59340" cy="88354"/>
            </a:xfrm>
            <a:custGeom>
              <a:avLst/>
              <a:gdLst/>
              <a:ahLst/>
              <a:cxnLst/>
              <a:rect l="l" t="t" r="r" b="b"/>
              <a:pathLst>
                <a:path w="3935" h="5859" extrusionOk="0">
                  <a:moveTo>
                    <a:pt x="2560" y="761"/>
                  </a:moveTo>
                  <a:cubicBezTo>
                    <a:pt x="2412" y="529"/>
                    <a:pt x="2306" y="254"/>
                    <a:pt x="2243" y="0"/>
                  </a:cubicBezTo>
                  <a:cubicBezTo>
                    <a:pt x="805" y="508"/>
                    <a:pt x="1" y="2073"/>
                    <a:pt x="466" y="3532"/>
                  </a:cubicBezTo>
                  <a:cubicBezTo>
                    <a:pt x="910" y="5012"/>
                    <a:pt x="2454" y="5858"/>
                    <a:pt x="3935" y="5457"/>
                  </a:cubicBezTo>
                  <a:cubicBezTo>
                    <a:pt x="1883" y="4886"/>
                    <a:pt x="1122" y="2348"/>
                    <a:pt x="2560" y="761"/>
                  </a:cubicBezTo>
                  <a:close/>
                  <a:moveTo>
                    <a:pt x="2560" y="761"/>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4253863" y="4331657"/>
              <a:ext cx="68267" cy="74646"/>
            </a:xfrm>
            <a:custGeom>
              <a:avLst/>
              <a:gdLst/>
              <a:ahLst/>
              <a:cxnLst/>
              <a:rect l="l" t="t" r="r" b="b"/>
              <a:pathLst>
                <a:path w="4527" h="4950" extrusionOk="0">
                  <a:moveTo>
                    <a:pt x="1376" y="4950"/>
                  </a:moveTo>
                  <a:cubicBezTo>
                    <a:pt x="1672" y="4590"/>
                    <a:pt x="2052" y="4336"/>
                    <a:pt x="2497" y="4167"/>
                  </a:cubicBezTo>
                  <a:cubicBezTo>
                    <a:pt x="2095" y="2645"/>
                    <a:pt x="3004" y="1058"/>
                    <a:pt x="4527" y="656"/>
                  </a:cubicBezTo>
                  <a:cubicBezTo>
                    <a:pt x="2010" y="1"/>
                    <a:pt x="1" y="2750"/>
                    <a:pt x="1376" y="4950"/>
                  </a:cubicBezTo>
                  <a:close/>
                  <a:moveTo>
                    <a:pt x="1376" y="495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4025507" y="4222584"/>
              <a:ext cx="320224" cy="219761"/>
            </a:xfrm>
            <a:custGeom>
              <a:avLst/>
              <a:gdLst/>
              <a:ahLst/>
              <a:cxnLst/>
              <a:rect l="l" t="t" r="r" b="b"/>
              <a:pathLst>
                <a:path w="21235" h="14573" extrusionOk="0">
                  <a:moveTo>
                    <a:pt x="20241" y="1"/>
                  </a:moveTo>
                  <a:lnTo>
                    <a:pt x="20241" y="974"/>
                  </a:lnTo>
                  <a:lnTo>
                    <a:pt x="21235" y="974"/>
                  </a:lnTo>
                  <a:lnTo>
                    <a:pt x="21235" y="1"/>
                  </a:lnTo>
                  <a:close/>
                  <a:moveTo>
                    <a:pt x="1" y="8989"/>
                  </a:moveTo>
                  <a:lnTo>
                    <a:pt x="1" y="9962"/>
                  </a:lnTo>
                  <a:lnTo>
                    <a:pt x="995" y="9962"/>
                  </a:lnTo>
                  <a:lnTo>
                    <a:pt x="995" y="8989"/>
                  </a:lnTo>
                  <a:close/>
                  <a:moveTo>
                    <a:pt x="18147" y="13600"/>
                  </a:moveTo>
                  <a:lnTo>
                    <a:pt x="18147" y="14573"/>
                  </a:lnTo>
                  <a:lnTo>
                    <a:pt x="19120" y="14573"/>
                  </a:lnTo>
                  <a:lnTo>
                    <a:pt x="19120" y="1360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3912603" y="4083848"/>
              <a:ext cx="522748" cy="452521"/>
            </a:xfrm>
            <a:custGeom>
              <a:avLst/>
              <a:gdLst/>
              <a:ahLst/>
              <a:cxnLst/>
              <a:rect l="l" t="t" r="r" b="b"/>
              <a:pathLst>
                <a:path w="34665" h="30008" extrusionOk="0">
                  <a:moveTo>
                    <a:pt x="24008" y="3757"/>
                  </a:moveTo>
                  <a:cubicBezTo>
                    <a:pt x="24331" y="3757"/>
                    <a:pt x="24658" y="3841"/>
                    <a:pt x="24957" y="4019"/>
                  </a:cubicBezTo>
                  <a:cubicBezTo>
                    <a:pt x="25211" y="4146"/>
                    <a:pt x="25401" y="4358"/>
                    <a:pt x="25571" y="4590"/>
                  </a:cubicBezTo>
                  <a:cubicBezTo>
                    <a:pt x="25084" y="5077"/>
                    <a:pt x="24809" y="5711"/>
                    <a:pt x="24746" y="6388"/>
                  </a:cubicBezTo>
                  <a:cubicBezTo>
                    <a:pt x="24534" y="6388"/>
                    <a:pt x="24344" y="6409"/>
                    <a:pt x="24133" y="6472"/>
                  </a:cubicBezTo>
                  <a:cubicBezTo>
                    <a:pt x="23667" y="6599"/>
                    <a:pt x="23223" y="6853"/>
                    <a:pt x="22864" y="7192"/>
                  </a:cubicBezTo>
                  <a:cubicBezTo>
                    <a:pt x="22589" y="6917"/>
                    <a:pt x="22377" y="6557"/>
                    <a:pt x="22271" y="6176"/>
                  </a:cubicBezTo>
                  <a:cubicBezTo>
                    <a:pt x="22102" y="5690"/>
                    <a:pt x="22166" y="5140"/>
                    <a:pt x="22419" y="4675"/>
                  </a:cubicBezTo>
                  <a:cubicBezTo>
                    <a:pt x="22756" y="4085"/>
                    <a:pt x="23372" y="3757"/>
                    <a:pt x="24008" y="3757"/>
                  </a:cubicBezTo>
                  <a:close/>
                  <a:moveTo>
                    <a:pt x="27595" y="4740"/>
                  </a:moveTo>
                  <a:cubicBezTo>
                    <a:pt x="28780" y="4740"/>
                    <a:pt x="29714" y="5872"/>
                    <a:pt x="29378" y="7086"/>
                  </a:cubicBezTo>
                  <a:cubicBezTo>
                    <a:pt x="29008" y="6928"/>
                    <a:pt x="28614" y="6843"/>
                    <a:pt x="28216" y="6843"/>
                  </a:cubicBezTo>
                  <a:cubicBezTo>
                    <a:pt x="27976" y="6843"/>
                    <a:pt x="27734" y="6874"/>
                    <a:pt x="27495" y="6938"/>
                  </a:cubicBezTo>
                  <a:cubicBezTo>
                    <a:pt x="27284" y="7001"/>
                    <a:pt x="27051" y="7086"/>
                    <a:pt x="26861" y="7213"/>
                  </a:cubicBezTo>
                  <a:cubicBezTo>
                    <a:pt x="26692" y="7043"/>
                    <a:pt x="26501" y="6895"/>
                    <a:pt x="26290" y="6790"/>
                  </a:cubicBezTo>
                  <a:cubicBezTo>
                    <a:pt x="26121" y="6663"/>
                    <a:pt x="25930" y="6578"/>
                    <a:pt x="25740" y="6515"/>
                  </a:cubicBezTo>
                  <a:cubicBezTo>
                    <a:pt x="25740" y="6219"/>
                    <a:pt x="25824" y="5923"/>
                    <a:pt x="25973" y="5648"/>
                  </a:cubicBezTo>
                  <a:cubicBezTo>
                    <a:pt x="26226" y="5225"/>
                    <a:pt x="26628" y="4907"/>
                    <a:pt x="27115" y="4802"/>
                  </a:cubicBezTo>
                  <a:cubicBezTo>
                    <a:pt x="27278" y="4760"/>
                    <a:pt x="27439" y="4740"/>
                    <a:pt x="27595" y="4740"/>
                  </a:cubicBezTo>
                  <a:close/>
                  <a:moveTo>
                    <a:pt x="21375" y="7230"/>
                  </a:moveTo>
                  <a:cubicBezTo>
                    <a:pt x="21476" y="7230"/>
                    <a:pt x="21578" y="7238"/>
                    <a:pt x="21679" y="7255"/>
                  </a:cubicBezTo>
                  <a:cubicBezTo>
                    <a:pt x="21848" y="7530"/>
                    <a:pt x="22060" y="7784"/>
                    <a:pt x="22293" y="7995"/>
                  </a:cubicBezTo>
                  <a:cubicBezTo>
                    <a:pt x="22060" y="8503"/>
                    <a:pt x="21975" y="9095"/>
                    <a:pt x="22060" y="9666"/>
                  </a:cubicBezTo>
                  <a:cubicBezTo>
                    <a:pt x="21425" y="9835"/>
                    <a:pt x="20875" y="10195"/>
                    <a:pt x="20495" y="10723"/>
                  </a:cubicBezTo>
                  <a:lnTo>
                    <a:pt x="20474" y="10702"/>
                  </a:lnTo>
                  <a:cubicBezTo>
                    <a:pt x="20051" y="10449"/>
                    <a:pt x="19733" y="10026"/>
                    <a:pt x="19628" y="9539"/>
                  </a:cubicBezTo>
                  <a:lnTo>
                    <a:pt x="19628" y="9560"/>
                  </a:lnTo>
                  <a:cubicBezTo>
                    <a:pt x="19501" y="9095"/>
                    <a:pt x="19564" y="8587"/>
                    <a:pt x="19797" y="8164"/>
                  </a:cubicBezTo>
                  <a:cubicBezTo>
                    <a:pt x="20108" y="7578"/>
                    <a:pt x="20722" y="7230"/>
                    <a:pt x="21375" y="7230"/>
                  </a:cubicBezTo>
                  <a:close/>
                  <a:moveTo>
                    <a:pt x="24859" y="7353"/>
                  </a:moveTo>
                  <a:cubicBezTo>
                    <a:pt x="25180" y="7353"/>
                    <a:pt x="25506" y="7437"/>
                    <a:pt x="25803" y="7615"/>
                  </a:cubicBezTo>
                  <a:cubicBezTo>
                    <a:pt x="25909" y="7657"/>
                    <a:pt x="25994" y="7741"/>
                    <a:pt x="26078" y="7805"/>
                  </a:cubicBezTo>
                  <a:cubicBezTo>
                    <a:pt x="25973" y="7953"/>
                    <a:pt x="25867" y="8101"/>
                    <a:pt x="25782" y="8249"/>
                  </a:cubicBezTo>
                  <a:cubicBezTo>
                    <a:pt x="25380" y="8905"/>
                    <a:pt x="25296" y="9666"/>
                    <a:pt x="25486" y="10406"/>
                  </a:cubicBezTo>
                  <a:cubicBezTo>
                    <a:pt x="25528" y="10575"/>
                    <a:pt x="25592" y="10745"/>
                    <a:pt x="25655" y="10893"/>
                  </a:cubicBezTo>
                  <a:cubicBezTo>
                    <a:pt x="25376" y="11032"/>
                    <a:pt x="25094" y="11095"/>
                    <a:pt x="24824" y="11095"/>
                  </a:cubicBezTo>
                  <a:cubicBezTo>
                    <a:pt x="23502" y="11095"/>
                    <a:pt x="22457" y="9591"/>
                    <a:pt x="23265" y="8291"/>
                  </a:cubicBezTo>
                  <a:cubicBezTo>
                    <a:pt x="23603" y="7686"/>
                    <a:pt x="24221" y="7353"/>
                    <a:pt x="24859" y="7353"/>
                  </a:cubicBezTo>
                  <a:close/>
                  <a:moveTo>
                    <a:pt x="28235" y="7826"/>
                  </a:moveTo>
                  <a:cubicBezTo>
                    <a:pt x="29674" y="7826"/>
                    <a:pt x="30562" y="9391"/>
                    <a:pt x="29843" y="10618"/>
                  </a:cubicBezTo>
                  <a:cubicBezTo>
                    <a:pt x="29489" y="11213"/>
                    <a:pt x="28859" y="11542"/>
                    <a:pt x="28215" y="11542"/>
                  </a:cubicBezTo>
                  <a:cubicBezTo>
                    <a:pt x="27898" y="11542"/>
                    <a:pt x="27577" y="11462"/>
                    <a:pt x="27284" y="11295"/>
                  </a:cubicBezTo>
                  <a:cubicBezTo>
                    <a:pt x="25846" y="10449"/>
                    <a:pt x="26142" y="8312"/>
                    <a:pt x="27749" y="7889"/>
                  </a:cubicBezTo>
                  <a:cubicBezTo>
                    <a:pt x="27897" y="7847"/>
                    <a:pt x="28066" y="7826"/>
                    <a:pt x="28235" y="7826"/>
                  </a:cubicBezTo>
                  <a:close/>
                  <a:moveTo>
                    <a:pt x="26226" y="11696"/>
                  </a:moveTo>
                  <a:cubicBezTo>
                    <a:pt x="26395" y="11866"/>
                    <a:pt x="26586" y="11992"/>
                    <a:pt x="26797" y="12119"/>
                  </a:cubicBezTo>
                  <a:cubicBezTo>
                    <a:pt x="27220" y="12373"/>
                    <a:pt x="27728" y="12521"/>
                    <a:pt x="28235" y="12521"/>
                  </a:cubicBezTo>
                  <a:lnTo>
                    <a:pt x="28426" y="12521"/>
                  </a:lnTo>
                  <a:cubicBezTo>
                    <a:pt x="28426" y="12860"/>
                    <a:pt x="28341" y="13177"/>
                    <a:pt x="28172" y="13473"/>
                  </a:cubicBezTo>
                  <a:cubicBezTo>
                    <a:pt x="27887" y="13985"/>
                    <a:pt x="27347" y="14311"/>
                    <a:pt x="26765" y="14311"/>
                  </a:cubicBezTo>
                  <a:cubicBezTo>
                    <a:pt x="26699" y="14311"/>
                    <a:pt x="26632" y="14306"/>
                    <a:pt x="26565" y="14298"/>
                  </a:cubicBezTo>
                  <a:cubicBezTo>
                    <a:pt x="26078" y="14277"/>
                    <a:pt x="25634" y="14002"/>
                    <a:pt x="25359" y="13600"/>
                  </a:cubicBezTo>
                  <a:cubicBezTo>
                    <a:pt x="25613" y="13092"/>
                    <a:pt x="25676" y="12521"/>
                    <a:pt x="25592" y="11971"/>
                  </a:cubicBezTo>
                  <a:cubicBezTo>
                    <a:pt x="25824" y="11908"/>
                    <a:pt x="26036" y="11802"/>
                    <a:pt x="26226" y="11696"/>
                  </a:cubicBezTo>
                  <a:close/>
                  <a:moveTo>
                    <a:pt x="22377" y="10597"/>
                  </a:moveTo>
                  <a:cubicBezTo>
                    <a:pt x="22631" y="11041"/>
                    <a:pt x="22990" y="11421"/>
                    <a:pt x="23435" y="11675"/>
                  </a:cubicBezTo>
                  <a:cubicBezTo>
                    <a:pt x="23794" y="11887"/>
                    <a:pt x="24196" y="12014"/>
                    <a:pt x="24619" y="12056"/>
                  </a:cubicBezTo>
                  <a:cubicBezTo>
                    <a:pt x="24852" y="13050"/>
                    <a:pt x="24217" y="14044"/>
                    <a:pt x="23223" y="14277"/>
                  </a:cubicBezTo>
                  <a:cubicBezTo>
                    <a:pt x="23081" y="14309"/>
                    <a:pt x="22940" y="14325"/>
                    <a:pt x="22800" y="14325"/>
                  </a:cubicBezTo>
                  <a:cubicBezTo>
                    <a:pt x="21945" y="14325"/>
                    <a:pt x="21181" y="13736"/>
                    <a:pt x="20981" y="12881"/>
                  </a:cubicBezTo>
                  <a:cubicBezTo>
                    <a:pt x="20706" y="11866"/>
                    <a:pt x="21341" y="10808"/>
                    <a:pt x="22377" y="10597"/>
                  </a:cubicBezTo>
                  <a:close/>
                  <a:moveTo>
                    <a:pt x="10161" y="13155"/>
                  </a:moveTo>
                  <a:cubicBezTo>
                    <a:pt x="10585" y="13155"/>
                    <a:pt x="11015" y="13292"/>
                    <a:pt x="11379" y="13579"/>
                  </a:cubicBezTo>
                  <a:cubicBezTo>
                    <a:pt x="12733" y="14657"/>
                    <a:pt x="12141" y="16836"/>
                    <a:pt x="10428" y="17047"/>
                  </a:cubicBezTo>
                  <a:cubicBezTo>
                    <a:pt x="10258" y="16793"/>
                    <a:pt x="10047" y="16561"/>
                    <a:pt x="9793" y="16370"/>
                  </a:cubicBezTo>
                  <a:cubicBezTo>
                    <a:pt x="9624" y="16243"/>
                    <a:pt x="9455" y="16138"/>
                    <a:pt x="9264" y="16032"/>
                  </a:cubicBezTo>
                  <a:cubicBezTo>
                    <a:pt x="9138" y="15398"/>
                    <a:pt x="8820" y="14784"/>
                    <a:pt x="8397" y="14298"/>
                  </a:cubicBezTo>
                  <a:cubicBezTo>
                    <a:pt x="8719" y="13561"/>
                    <a:pt x="9430" y="13155"/>
                    <a:pt x="10161" y="13155"/>
                  </a:cubicBezTo>
                  <a:close/>
                  <a:moveTo>
                    <a:pt x="5620" y="14053"/>
                  </a:moveTo>
                  <a:cubicBezTo>
                    <a:pt x="6668" y="14053"/>
                    <a:pt x="7707" y="14641"/>
                    <a:pt x="8165" y="15736"/>
                  </a:cubicBezTo>
                  <a:cubicBezTo>
                    <a:pt x="8102" y="15732"/>
                    <a:pt x="8039" y="15730"/>
                    <a:pt x="7977" y="15730"/>
                  </a:cubicBezTo>
                  <a:cubicBezTo>
                    <a:pt x="6040" y="15730"/>
                    <a:pt x="4608" y="17615"/>
                    <a:pt x="5161" y="19500"/>
                  </a:cubicBezTo>
                  <a:cubicBezTo>
                    <a:pt x="3110" y="19162"/>
                    <a:pt x="2179" y="16730"/>
                    <a:pt x="3470" y="15101"/>
                  </a:cubicBezTo>
                  <a:cubicBezTo>
                    <a:pt x="4026" y="14390"/>
                    <a:pt x="4825" y="14053"/>
                    <a:pt x="5620" y="14053"/>
                  </a:cubicBezTo>
                  <a:close/>
                  <a:moveTo>
                    <a:pt x="7982" y="16716"/>
                  </a:moveTo>
                  <a:cubicBezTo>
                    <a:pt x="8397" y="16716"/>
                    <a:pt x="8823" y="16850"/>
                    <a:pt x="9201" y="17153"/>
                  </a:cubicBezTo>
                  <a:cubicBezTo>
                    <a:pt x="10026" y="17809"/>
                    <a:pt x="10174" y="19035"/>
                    <a:pt x="9518" y="19881"/>
                  </a:cubicBezTo>
                  <a:cubicBezTo>
                    <a:pt x="9112" y="20399"/>
                    <a:pt x="8547" y="20635"/>
                    <a:pt x="7988" y="20635"/>
                  </a:cubicBezTo>
                  <a:cubicBezTo>
                    <a:pt x="7065" y="20635"/>
                    <a:pt x="6160" y="19989"/>
                    <a:pt x="6029" y="18908"/>
                  </a:cubicBezTo>
                  <a:cubicBezTo>
                    <a:pt x="5875" y="17651"/>
                    <a:pt x="6889" y="16716"/>
                    <a:pt x="7982" y="16716"/>
                  </a:cubicBezTo>
                  <a:close/>
                  <a:moveTo>
                    <a:pt x="26342" y="17528"/>
                  </a:moveTo>
                  <a:cubicBezTo>
                    <a:pt x="27916" y="17528"/>
                    <a:pt x="29369" y="19166"/>
                    <a:pt x="28510" y="20960"/>
                  </a:cubicBezTo>
                  <a:cubicBezTo>
                    <a:pt x="28447" y="20896"/>
                    <a:pt x="28384" y="20833"/>
                    <a:pt x="28320" y="20769"/>
                  </a:cubicBezTo>
                  <a:cubicBezTo>
                    <a:pt x="27687" y="20215"/>
                    <a:pt x="26896" y="19933"/>
                    <a:pt x="26106" y="19933"/>
                  </a:cubicBezTo>
                  <a:cubicBezTo>
                    <a:pt x="25420" y="19933"/>
                    <a:pt x="24734" y="20146"/>
                    <a:pt x="24154" y="20579"/>
                  </a:cubicBezTo>
                  <a:cubicBezTo>
                    <a:pt x="23900" y="19775"/>
                    <a:pt x="24069" y="18929"/>
                    <a:pt x="24619" y="18295"/>
                  </a:cubicBezTo>
                  <a:lnTo>
                    <a:pt x="24619" y="18316"/>
                  </a:lnTo>
                  <a:cubicBezTo>
                    <a:pt x="25131" y="17763"/>
                    <a:pt x="25745" y="17528"/>
                    <a:pt x="26342" y="17528"/>
                  </a:cubicBezTo>
                  <a:close/>
                  <a:moveTo>
                    <a:pt x="11824" y="17534"/>
                  </a:moveTo>
                  <a:cubicBezTo>
                    <a:pt x="13241" y="18083"/>
                    <a:pt x="13727" y="19860"/>
                    <a:pt x="12796" y="21066"/>
                  </a:cubicBezTo>
                  <a:cubicBezTo>
                    <a:pt x="12361" y="21614"/>
                    <a:pt x="11704" y="21916"/>
                    <a:pt x="11022" y="21916"/>
                  </a:cubicBezTo>
                  <a:cubicBezTo>
                    <a:pt x="10810" y="21916"/>
                    <a:pt x="10596" y="21887"/>
                    <a:pt x="10385" y="21827"/>
                  </a:cubicBezTo>
                  <a:cubicBezTo>
                    <a:pt x="10216" y="21510"/>
                    <a:pt x="10005" y="21235"/>
                    <a:pt x="9730" y="21023"/>
                  </a:cubicBezTo>
                  <a:cubicBezTo>
                    <a:pt x="10681" y="20304"/>
                    <a:pt x="11104" y="19120"/>
                    <a:pt x="10830" y="17978"/>
                  </a:cubicBezTo>
                  <a:cubicBezTo>
                    <a:pt x="11189" y="17893"/>
                    <a:pt x="11527" y="17745"/>
                    <a:pt x="11824" y="17534"/>
                  </a:cubicBezTo>
                  <a:close/>
                  <a:moveTo>
                    <a:pt x="30919" y="18636"/>
                  </a:moveTo>
                  <a:cubicBezTo>
                    <a:pt x="32725" y="18636"/>
                    <a:pt x="34136" y="20858"/>
                    <a:pt x="32740" y="22546"/>
                  </a:cubicBezTo>
                  <a:lnTo>
                    <a:pt x="32740" y="22567"/>
                  </a:lnTo>
                  <a:cubicBezTo>
                    <a:pt x="32571" y="22758"/>
                    <a:pt x="32381" y="22906"/>
                    <a:pt x="32169" y="23054"/>
                  </a:cubicBezTo>
                  <a:cubicBezTo>
                    <a:pt x="32021" y="22842"/>
                    <a:pt x="31852" y="22673"/>
                    <a:pt x="31683" y="22525"/>
                  </a:cubicBezTo>
                  <a:cubicBezTo>
                    <a:pt x="31066" y="21985"/>
                    <a:pt x="30257" y="21692"/>
                    <a:pt x="29446" y="21692"/>
                  </a:cubicBezTo>
                  <a:cubicBezTo>
                    <a:pt x="29367" y="21692"/>
                    <a:pt x="29287" y="21694"/>
                    <a:pt x="29208" y="21700"/>
                  </a:cubicBezTo>
                  <a:cubicBezTo>
                    <a:pt x="29610" y="21087"/>
                    <a:pt x="29801" y="20368"/>
                    <a:pt x="29758" y="19649"/>
                  </a:cubicBezTo>
                  <a:cubicBezTo>
                    <a:pt x="29737" y="19437"/>
                    <a:pt x="29695" y="19226"/>
                    <a:pt x="29653" y="19014"/>
                  </a:cubicBezTo>
                  <a:cubicBezTo>
                    <a:pt x="30076" y="18751"/>
                    <a:pt x="30508" y="18636"/>
                    <a:pt x="30919" y="18636"/>
                  </a:cubicBezTo>
                  <a:close/>
                  <a:moveTo>
                    <a:pt x="2962" y="19395"/>
                  </a:moveTo>
                  <a:cubicBezTo>
                    <a:pt x="3068" y="19522"/>
                    <a:pt x="3195" y="19627"/>
                    <a:pt x="3321" y="19712"/>
                  </a:cubicBezTo>
                  <a:cubicBezTo>
                    <a:pt x="3977" y="20241"/>
                    <a:pt x="4781" y="20516"/>
                    <a:pt x="5627" y="20516"/>
                  </a:cubicBezTo>
                  <a:lnTo>
                    <a:pt x="5711" y="20516"/>
                  </a:lnTo>
                  <a:cubicBezTo>
                    <a:pt x="5796" y="20643"/>
                    <a:pt x="5902" y="20748"/>
                    <a:pt x="6029" y="20854"/>
                  </a:cubicBezTo>
                  <a:cubicBezTo>
                    <a:pt x="5838" y="21002"/>
                    <a:pt x="5648" y="21192"/>
                    <a:pt x="5500" y="21383"/>
                  </a:cubicBezTo>
                  <a:cubicBezTo>
                    <a:pt x="5077" y="21912"/>
                    <a:pt x="4865" y="22546"/>
                    <a:pt x="4865" y="23223"/>
                  </a:cubicBezTo>
                  <a:cubicBezTo>
                    <a:pt x="4577" y="23343"/>
                    <a:pt x="4292" y="23397"/>
                    <a:pt x="4020" y="23397"/>
                  </a:cubicBezTo>
                  <a:cubicBezTo>
                    <a:pt x="2377" y="23397"/>
                    <a:pt x="1187" y="21411"/>
                    <a:pt x="2349" y="19923"/>
                  </a:cubicBezTo>
                  <a:cubicBezTo>
                    <a:pt x="2518" y="19712"/>
                    <a:pt x="2729" y="19543"/>
                    <a:pt x="2962" y="19395"/>
                  </a:cubicBezTo>
                  <a:close/>
                  <a:moveTo>
                    <a:pt x="22100" y="20094"/>
                  </a:moveTo>
                  <a:cubicBezTo>
                    <a:pt x="22411" y="20094"/>
                    <a:pt x="22739" y="20160"/>
                    <a:pt x="23075" y="20304"/>
                  </a:cubicBezTo>
                  <a:cubicBezTo>
                    <a:pt x="23138" y="20664"/>
                    <a:pt x="23244" y="21002"/>
                    <a:pt x="23392" y="21340"/>
                  </a:cubicBezTo>
                  <a:cubicBezTo>
                    <a:pt x="22927" y="21975"/>
                    <a:pt x="22715" y="22736"/>
                    <a:pt x="22779" y="23519"/>
                  </a:cubicBezTo>
                  <a:cubicBezTo>
                    <a:pt x="22779" y="23561"/>
                    <a:pt x="22779" y="23603"/>
                    <a:pt x="22779" y="23667"/>
                  </a:cubicBezTo>
                  <a:cubicBezTo>
                    <a:pt x="22398" y="23857"/>
                    <a:pt x="22039" y="24132"/>
                    <a:pt x="21764" y="24449"/>
                  </a:cubicBezTo>
                  <a:cubicBezTo>
                    <a:pt x="21679" y="24534"/>
                    <a:pt x="21595" y="24640"/>
                    <a:pt x="21531" y="24767"/>
                  </a:cubicBezTo>
                  <a:cubicBezTo>
                    <a:pt x="21150" y="24661"/>
                    <a:pt x="20812" y="24492"/>
                    <a:pt x="20537" y="24238"/>
                  </a:cubicBezTo>
                  <a:cubicBezTo>
                    <a:pt x="18839" y="22686"/>
                    <a:pt x="20136" y="20094"/>
                    <a:pt x="22100" y="20094"/>
                  </a:cubicBezTo>
                  <a:close/>
                  <a:moveTo>
                    <a:pt x="6980" y="21425"/>
                  </a:moveTo>
                  <a:cubicBezTo>
                    <a:pt x="7298" y="21552"/>
                    <a:pt x="7636" y="21594"/>
                    <a:pt x="7974" y="21594"/>
                  </a:cubicBezTo>
                  <a:cubicBezTo>
                    <a:pt x="8228" y="21594"/>
                    <a:pt x="8482" y="21573"/>
                    <a:pt x="8736" y="21510"/>
                  </a:cubicBezTo>
                  <a:cubicBezTo>
                    <a:pt x="8820" y="21552"/>
                    <a:pt x="8926" y="21615"/>
                    <a:pt x="9011" y="21679"/>
                  </a:cubicBezTo>
                  <a:cubicBezTo>
                    <a:pt x="9835" y="22356"/>
                    <a:pt x="9984" y="23582"/>
                    <a:pt x="9328" y="24428"/>
                  </a:cubicBezTo>
                  <a:cubicBezTo>
                    <a:pt x="8946" y="24946"/>
                    <a:pt x="8356" y="25219"/>
                    <a:pt x="7758" y="25219"/>
                  </a:cubicBezTo>
                  <a:cubicBezTo>
                    <a:pt x="7330" y="25219"/>
                    <a:pt x="6898" y="25079"/>
                    <a:pt x="6536" y="24788"/>
                  </a:cubicBezTo>
                  <a:cubicBezTo>
                    <a:pt x="5669" y="24111"/>
                    <a:pt x="5542" y="22842"/>
                    <a:pt x="6261" y="21996"/>
                  </a:cubicBezTo>
                  <a:cubicBezTo>
                    <a:pt x="6452" y="21742"/>
                    <a:pt x="6705" y="21552"/>
                    <a:pt x="6980" y="21425"/>
                  </a:cubicBezTo>
                  <a:close/>
                  <a:moveTo>
                    <a:pt x="26121" y="20918"/>
                  </a:moveTo>
                  <a:cubicBezTo>
                    <a:pt x="26692" y="20918"/>
                    <a:pt x="27241" y="21129"/>
                    <a:pt x="27664" y="21510"/>
                  </a:cubicBezTo>
                  <a:cubicBezTo>
                    <a:pt x="28807" y="22335"/>
                    <a:pt x="28997" y="23942"/>
                    <a:pt x="28066" y="24999"/>
                  </a:cubicBezTo>
                  <a:cubicBezTo>
                    <a:pt x="27600" y="25542"/>
                    <a:pt x="26944" y="25811"/>
                    <a:pt x="26285" y="25811"/>
                  </a:cubicBezTo>
                  <a:cubicBezTo>
                    <a:pt x="25659" y="25811"/>
                    <a:pt x="25029" y="25568"/>
                    <a:pt x="24555" y="25084"/>
                  </a:cubicBezTo>
                  <a:cubicBezTo>
                    <a:pt x="22990" y="23688"/>
                    <a:pt x="23858" y="21087"/>
                    <a:pt x="25951" y="20918"/>
                  </a:cubicBezTo>
                  <a:close/>
                  <a:moveTo>
                    <a:pt x="29452" y="22694"/>
                  </a:moveTo>
                  <a:cubicBezTo>
                    <a:pt x="31470" y="22694"/>
                    <a:pt x="32581" y="25076"/>
                    <a:pt x="31260" y="26628"/>
                  </a:cubicBezTo>
                  <a:lnTo>
                    <a:pt x="31260" y="26607"/>
                  </a:lnTo>
                  <a:cubicBezTo>
                    <a:pt x="30786" y="27138"/>
                    <a:pt x="30129" y="27411"/>
                    <a:pt x="29468" y="27411"/>
                  </a:cubicBezTo>
                  <a:cubicBezTo>
                    <a:pt x="28920" y="27411"/>
                    <a:pt x="28369" y="27223"/>
                    <a:pt x="27918" y="26839"/>
                  </a:cubicBezTo>
                  <a:cubicBezTo>
                    <a:pt x="27749" y="26691"/>
                    <a:pt x="27601" y="26522"/>
                    <a:pt x="27495" y="26332"/>
                  </a:cubicBezTo>
                  <a:cubicBezTo>
                    <a:pt x="27939" y="26141"/>
                    <a:pt x="28320" y="25845"/>
                    <a:pt x="28637" y="25486"/>
                  </a:cubicBezTo>
                  <a:cubicBezTo>
                    <a:pt x="29314" y="24724"/>
                    <a:pt x="29589" y="23688"/>
                    <a:pt x="29399" y="22694"/>
                  </a:cubicBezTo>
                  <a:cubicBezTo>
                    <a:pt x="29417" y="22694"/>
                    <a:pt x="29434" y="22694"/>
                    <a:pt x="29452" y="22694"/>
                  </a:cubicBezTo>
                  <a:close/>
                  <a:moveTo>
                    <a:pt x="11654" y="1"/>
                  </a:moveTo>
                  <a:lnTo>
                    <a:pt x="11612" y="445"/>
                  </a:lnTo>
                  <a:cubicBezTo>
                    <a:pt x="11506" y="1714"/>
                    <a:pt x="11485" y="2962"/>
                    <a:pt x="11549" y="4231"/>
                  </a:cubicBezTo>
                  <a:lnTo>
                    <a:pt x="12521" y="4188"/>
                  </a:lnTo>
                  <a:cubicBezTo>
                    <a:pt x="12479" y="3110"/>
                    <a:pt x="12479" y="2052"/>
                    <a:pt x="12543" y="974"/>
                  </a:cubicBezTo>
                  <a:lnTo>
                    <a:pt x="13537" y="974"/>
                  </a:lnTo>
                  <a:cubicBezTo>
                    <a:pt x="13410" y="3554"/>
                    <a:pt x="13600" y="6113"/>
                    <a:pt x="14108" y="8651"/>
                  </a:cubicBezTo>
                  <a:cubicBezTo>
                    <a:pt x="14700" y="11612"/>
                    <a:pt x="15673" y="14298"/>
                    <a:pt x="16921" y="16413"/>
                  </a:cubicBezTo>
                  <a:lnTo>
                    <a:pt x="17174" y="16815"/>
                  </a:lnTo>
                  <a:lnTo>
                    <a:pt x="17576" y="16603"/>
                  </a:lnTo>
                  <a:cubicBezTo>
                    <a:pt x="18697" y="15947"/>
                    <a:pt x="19712" y="15144"/>
                    <a:pt x="20579" y="14192"/>
                  </a:cubicBezTo>
                  <a:cubicBezTo>
                    <a:pt x="20812" y="14446"/>
                    <a:pt x="21066" y="14678"/>
                    <a:pt x="21362" y="14848"/>
                  </a:cubicBezTo>
                  <a:lnTo>
                    <a:pt x="21489" y="14911"/>
                  </a:lnTo>
                  <a:cubicBezTo>
                    <a:pt x="20558" y="15905"/>
                    <a:pt x="19480" y="16772"/>
                    <a:pt x="18295" y="17491"/>
                  </a:cubicBezTo>
                  <a:lnTo>
                    <a:pt x="17788" y="17745"/>
                  </a:lnTo>
                  <a:lnTo>
                    <a:pt x="18147" y="18210"/>
                  </a:lnTo>
                  <a:cubicBezTo>
                    <a:pt x="18655" y="18845"/>
                    <a:pt x="19205" y="19458"/>
                    <a:pt x="19797" y="20008"/>
                  </a:cubicBezTo>
                  <a:cubicBezTo>
                    <a:pt x="19712" y="20093"/>
                    <a:pt x="19649" y="20156"/>
                    <a:pt x="19564" y="20241"/>
                  </a:cubicBezTo>
                  <a:cubicBezTo>
                    <a:pt x="19416" y="20431"/>
                    <a:pt x="19268" y="20621"/>
                    <a:pt x="19162" y="20833"/>
                  </a:cubicBezTo>
                  <a:cubicBezTo>
                    <a:pt x="16963" y="18803"/>
                    <a:pt x="15229" y="15926"/>
                    <a:pt x="14023" y="12289"/>
                  </a:cubicBezTo>
                  <a:lnTo>
                    <a:pt x="13642" y="11189"/>
                  </a:lnTo>
                  <a:lnTo>
                    <a:pt x="13114" y="12225"/>
                  </a:lnTo>
                  <a:cubicBezTo>
                    <a:pt x="12923" y="12585"/>
                    <a:pt x="12712" y="12944"/>
                    <a:pt x="12479" y="13283"/>
                  </a:cubicBezTo>
                  <a:cubicBezTo>
                    <a:pt x="12352" y="13113"/>
                    <a:pt x="12183" y="12944"/>
                    <a:pt x="11993" y="12796"/>
                  </a:cubicBezTo>
                  <a:cubicBezTo>
                    <a:pt x="11908" y="12733"/>
                    <a:pt x="11845" y="12669"/>
                    <a:pt x="11760" y="12627"/>
                  </a:cubicBezTo>
                  <a:cubicBezTo>
                    <a:pt x="12564" y="11379"/>
                    <a:pt x="13071" y="10026"/>
                    <a:pt x="13114" y="8883"/>
                  </a:cubicBezTo>
                  <a:lnTo>
                    <a:pt x="13114" y="8841"/>
                  </a:lnTo>
                  <a:lnTo>
                    <a:pt x="13114" y="8778"/>
                  </a:lnTo>
                  <a:cubicBezTo>
                    <a:pt x="12860" y="7572"/>
                    <a:pt x="12691" y="6367"/>
                    <a:pt x="12606" y="5161"/>
                  </a:cubicBezTo>
                  <a:lnTo>
                    <a:pt x="11633" y="5225"/>
                  </a:lnTo>
                  <a:cubicBezTo>
                    <a:pt x="11718" y="6472"/>
                    <a:pt x="11887" y="7699"/>
                    <a:pt x="12141" y="8905"/>
                  </a:cubicBezTo>
                  <a:cubicBezTo>
                    <a:pt x="12098" y="9899"/>
                    <a:pt x="11612" y="11146"/>
                    <a:pt x="10851" y="12246"/>
                  </a:cubicBezTo>
                  <a:cubicBezTo>
                    <a:pt x="10628" y="12196"/>
                    <a:pt x="10405" y="12171"/>
                    <a:pt x="10184" y="12171"/>
                  </a:cubicBezTo>
                  <a:cubicBezTo>
                    <a:pt x="9294" y="12171"/>
                    <a:pt x="8449" y="12571"/>
                    <a:pt x="7890" y="13283"/>
                  </a:cubicBezTo>
                  <a:cubicBezTo>
                    <a:pt x="7784" y="13388"/>
                    <a:pt x="7721" y="13515"/>
                    <a:pt x="7636" y="13642"/>
                  </a:cubicBezTo>
                  <a:cubicBezTo>
                    <a:pt x="6977" y="13223"/>
                    <a:pt x="6293" y="13038"/>
                    <a:pt x="5637" y="13038"/>
                  </a:cubicBezTo>
                  <a:cubicBezTo>
                    <a:pt x="3049" y="13038"/>
                    <a:pt x="889" y="15913"/>
                    <a:pt x="2391" y="18612"/>
                  </a:cubicBezTo>
                  <a:cubicBezTo>
                    <a:pt x="2095" y="18781"/>
                    <a:pt x="1820" y="19035"/>
                    <a:pt x="1587" y="19310"/>
                  </a:cubicBezTo>
                  <a:cubicBezTo>
                    <a:pt x="1" y="21340"/>
                    <a:pt x="1439" y="24323"/>
                    <a:pt x="4041" y="24323"/>
                  </a:cubicBezTo>
                  <a:cubicBezTo>
                    <a:pt x="4379" y="24323"/>
                    <a:pt x="4717" y="24280"/>
                    <a:pt x="5035" y="24175"/>
                  </a:cubicBezTo>
                  <a:cubicBezTo>
                    <a:pt x="5458" y="25338"/>
                    <a:pt x="6557" y="26120"/>
                    <a:pt x="7784" y="26120"/>
                  </a:cubicBezTo>
                  <a:cubicBezTo>
                    <a:pt x="7911" y="26120"/>
                    <a:pt x="8017" y="26141"/>
                    <a:pt x="8144" y="26141"/>
                  </a:cubicBezTo>
                  <a:cubicBezTo>
                    <a:pt x="9730" y="25951"/>
                    <a:pt x="10893" y="24492"/>
                    <a:pt x="10703" y="22884"/>
                  </a:cubicBezTo>
                  <a:lnTo>
                    <a:pt x="10703" y="22884"/>
                  </a:lnTo>
                  <a:cubicBezTo>
                    <a:pt x="10808" y="22906"/>
                    <a:pt x="10914" y="22906"/>
                    <a:pt x="11020" y="22906"/>
                  </a:cubicBezTo>
                  <a:cubicBezTo>
                    <a:pt x="14087" y="22884"/>
                    <a:pt x="15440" y="19014"/>
                    <a:pt x="13029" y="17111"/>
                  </a:cubicBezTo>
                  <a:cubicBezTo>
                    <a:pt x="12881" y="17005"/>
                    <a:pt x="12733" y="16899"/>
                    <a:pt x="12564" y="16815"/>
                  </a:cubicBezTo>
                  <a:cubicBezTo>
                    <a:pt x="13071" y="16074"/>
                    <a:pt x="13241" y="15144"/>
                    <a:pt x="12987" y="14298"/>
                  </a:cubicBezTo>
                  <a:cubicBezTo>
                    <a:pt x="13156" y="14086"/>
                    <a:pt x="13304" y="13854"/>
                    <a:pt x="13452" y="13621"/>
                  </a:cubicBezTo>
                  <a:cubicBezTo>
                    <a:pt x="14742" y="17132"/>
                    <a:pt x="16540" y="19881"/>
                    <a:pt x="18803" y="21869"/>
                  </a:cubicBezTo>
                  <a:cubicBezTo>
                    <a:pt x="18591" y="23032"/>
                    <a:pt x="19014" y="24217"/>
                    <a:pt x="19903" y="24978"/>
                  </a:cubicBezTo>
                  <a:cubicBezTo>
                    <a:pt x="20241" y="25295"/>
                    <a:pt x="20664" y="25528"/>
                    <a:pt x="21108" y="25655"/>
                  </a:cubicBezTo>
                  <a:cubicBezTo>
                    <a:pt x="20812" y="26586"/>
                    <a:pt x="20939" y="27601"/>
                    <a:pt x="21447" y="28426"/>
                  </a:cubicBezTo>
                  <a:lnTo>
                    <a:pt x="22293" y="27897"/>
                  </a:lnTo>
                  <a:cubicBezTo>
                    <a:pt x="21721" y="27009"/>
                    <a:pt x="21806" y="25866"/>
                    <a:pt x="22504" y="25084"/>
                  </a:cubicBezTo>
                  <a:cubicBezTo>
                    <a:pt x="22652" y="24915"/>
                    <a:pt x="22842" y="24746"/>
                    <a:pt x="23054" y="24619"/>
                  </a:cubicBezTo>
                  <a:cubicBezTo>
                    <a:pt x="23583" y="25845"/>
                    <a:pt x="24788" y="26628"/>
                    <a:pt x="26121" y="26628"/>
                  </a:cubicBezTo>
                  <a:cubicBezTo>
                    <a:pt x="26247" y="26628"/>
                    <a:pt x="26374" y="26628"/>
                    <a:pt x="26522" y="26607"/>
                  </a:cubicBezTo>
                  <a:cubicBezTo>
                    <a:pt x="26565" y="26691"/>
                    <a:pt x="26607" y="26776"/>
                    <a:pt x="26649" y="26839"/>
                  </a:cubicBezTo>
                  <a:cubicBezTo>
                    <a:pt x="26530" y="28152"/>
                    <a:pt x="25422" y="29012"/>
                    <a:pt x="24260" y="29012"/>
                  </a:cubicBezTo>
                  <a:cubicBezTo>
                    <a:pt x="23774" y="29012"/>
                    <a:pt x="23279" y="28862"/>
                    <a:pt x="22842" y="28531"/>
                  </a:cubicBezTo>
                  <a:lnTo>
                    <a:pt x="22250" y="29314"/>
                  </a:lnTo>
                  <a:cubicBezTo>
                    <a:pt x="22866" y="29787"/>
                    <a:pt x="23580" y="30007"/>
                    <a:pt x="24282" y="30007"/>
                  </a:cubicBezTo>
                  <a:cubicBezTo>
                    <a:pt x="25652" y="30007"/>
                    <a:pt x="26978" y="29168"/>
                    <a:pt x="27453" y="27728"/>
                  </a:cubicBezTo>
                  <a:cubicBezTo>
                    <a:pt x="28045" y="28151"/>
                    <a:pt x="28743" y="28404"/>
                    <a:pt x="29483" y="28404"/>
                  </a:cubicBezTo>
                  <a:lnTo>
                    <a:pt x="29716" y="28404"/>
                  </a:lnTo>
                  <a:cubicBezTo>
                    <a:pt x="31937" y="28235"/>
                    <a:pt x="33375" y="25993"/>
                    <a:pt x="32613" y="23900"/>
                  </a:cubicBezTo>
                  <a:cubicBezTo>
                    <a:pt x="32931" y="23709"/>
                    <a:pt x="33227" y="23477"/>
                    <a:pt x="33459" y="23202"/>
                  </a:cubicBezTo>
                  <a:cubicBezTo>
                    <a:pt x="34665" y="21806"/>
                    <a:pt x="34538" y="19691"/>
                    <a:pt x="33142" y="18485"/>
                  </a:cubicBezTo>
                  <a:cubicBezTo>
                    <a:pt x="32520" y="17949"/>
                    <a:pt x="31737" y="17672"/>
                    <a:pt x="30949" y="17672"/>
                  </a:cubicBezTo>
                  <a:cubicBezTo>
                    <a:pt x="30371" y="17672"/>
                    <a:pt x="29791" y="17821"/>
                    <a:pt x="29272" y="18126"/>
                  </a:cubicBezTo>
                  <a:cubicBezTo>
                    <a:pt x="29081" y="17830"/>
                    <a:pt x="28870" y="17576"/>
                    <a:pt x="28616" y="17343"/>
                  </a:cubicBezTo>
                  <a:cubicBezTo>
                    <a:pt x="27983" y="16797"/>
                    <a:pt x="27203" y="16528"/>
                    <a:pt x="26424" y="16528"/>
                  </a:cubicBezTo>
                  <a:cubicBezTo>
                    <a:pt x="25485" y="16528"/>
                    <a:pt x="24549" y="16919"/>
                    <a:pt x="23879" y="17682"/>
                  </a:cubicBezTo>
                  <a:cubicBezTo>
                    <a:pt x="23498" y="18126"/>
                    <a:pt x="23223" y="18676"/>
                    <a:pt x="23117" y="19268"/>
                  </a:cubicBezTo>
                  <a:cubicBezTo>
                    <a:pt x="22782" y="19156"/>
                    <a:pt x="22433" y="19100"/>
                    <a:pt x="22084" y="19100"/>
                  </a:cubicBezTo>
                  <a:cubicBezTo>
                    <a:pt x="21575" y="19100"/>
                    <a:pt x="21065" y="19220"/>
                    <a:pt x="20601" y="19458"/>
                  </a:cubicBezTo>
                  <a:cubicBezTo>
                    <a:pt x="20135" y="19014"/>
                    <a:pt x="19691" y="18549"/>
                    <a:pt x="19268" y="18041"/>
                  </a:cubicBezTo>
                  <a:cubicBezTo>
                    <a:pt x="20474" y="17238"/>
                    <a:pt x="21573" y="16286"/>
                    <a:pt x="22546" y="15228"/>
                  </a:cubicBezTo>
                  <a:lnTo>
                    <a:pt x="22779" y="15228"/>
                  </a:lnTo>
                  <a:cubicBezTo>
                    <a:pt x="23033" y="15228"/>
                    <a:pt x="23287" y="15186"/>
                    <a:pt x="23519" y="15123"/>
                  </a:cubicBezTo>
                  <a:cubicBezTo>
                    <a:pt x="23984" y="15017"/>
                    <a:pt x="24429" y="14763"/>
                    <a:pt x="24767" y="14425"/>
                  </a:cubicBezTo>
                  <a:cubicBezTo>
                    <a:pt x="25211" y="14911"/>
                    <a:pt x="25824" y="15207"/>
                    <a:pt x="26480" y="15271"/>
                  </a:cubicBezTo>
                  <a:lnTo>
                    <a:pt x="26734" y="15271"/>
                  </a:lnTo>
                  <a:cubicBezTo>
                    <a:pt x="27686" y="15271"/>
                    <a:pt x="28553" y="14763"/>
                    <a:pt x="29018" y="13938"/>
                  </a:cubicBezTo>
                  <a:cubicBezTo>
                    <a:pt x="29314" y="13431"/>
                    <a:pt x="29441" y="12838"/>
                    <a:pt x="29399" y="12246"/>
                  </a:cubicBezTo>
                  <a:cubicBezTo>
                    <a:pt x="31218" y="11421"/>
                    <a:pt x="31641" y="9032"/>
                    <a:pt x="30224" y="7636"/>
                  </a:cubicBezTo>
                  <a:cubicBezTo>
                    <a:pt x="30456" y="7065"/>
                    <a:pt x="30498" y="6451"/>
                    <a:pt x="30350" y="5859"/>
                  </a:cubicBezTo>
                  <a:cubicBezTo>
                    <a:pt x="30016" y="4567"/>
                    <a:pt x="28839" y="3744"/>
                    <a:pt x="27591" y="3744"/>
                  </a:cubicBezTo>
                  <a:cubicBezTo>
                    <a:pt x="27184" y="3744"/>
                    <a:pt x="26770" y="3832"/>
                    <a:pt x="26374" y="4019"/>
                  </a:cubicBezTo>
                  <a:cubicBezTo>
                    <a:pt x="25813" y="3183"/>
                    <a:pt x="24923" y="2770"/>
                    <a:pt x="24033" y="2770"/>
                  </a:cubicBezTo>
                  <a:cubicBezTo>
                    <a:pt x="23077" y="2770"/>
                    <a:pt x="22121" y="3246"/>
                    <a:pt x="21573" y="4188"/>
                  </a:cubicBezTo>
                  <a:cubicBezTo>
                    <a:pt x="21214" y="4802"/>
                    <a:pt x="21129" y="5542"/>
                    <a:pt x="21298" y="6240"/>
                  </a:cubicBezTo>
                  <a:cubicBezTo>
                    <a:pt x="20326" y="6282"/>
                    <a:pt x="19437" y="6811"/>
                    <a:pt x="18972" y="7678"/>
                  </a:cubicBezTo>
                  <a:cubicBezTo>
                    <a:pt x="18613" y="8312"/>
                    <a:pt x="18507" y="9074"/>
                    <a:pt x="18697" y="9793"/>
                  </a:cubicBezTo>
                  <a:cubicBezTo>
                    <a:pt x="18866" y="10533"/>
                    <a:pt x="19332" y="11168"/>
                    <a:pt x="19987" y="11548"/>
                  </a:cubicBezTo>
                  <a:lnTo>
                    <a:pt x="20072" y="11612"/>
                  </a:lnTo>
                  <a:cubicBezTo>
                    <a:pt x="19924" y="12098"/>
                    <a:pt x="19924" y="12627"/>
                    <a:pt x="20051" y="13135"/>
                  </a:cubicBezTo>
                  <a:lnTo>
                    <a:pt x="20114" y="13283"/>
                  </a:lnTo>
                  <a:cubicBezTo>
                    <a:pt x="19353" y="14129"/>
                    <a:pt x="18486" y="14890"/>
                    <a:pt x="17534" y="15503"/>
                  </a:cubicBezTo>
                  <a:cubicBezTo>
                    <a:pt x="15334" y="11527"/>
                    <a:pt x="14129" y="5584"/>
                    <a:pt x="14552" y="529"/>
                  </a:cubicBezTo>
                  <a:lnTo>
                    <a:pt x="14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4"/>
        <p:cNvGrpSpPr/>
        <p:nvPr/>
      </p:nvGrpSpPr>
      <p:grpSpPr>
        <a:xfrm>
          <a:off x="0" y="0"/>
          <a:ext cx="0" cy="0"/>
          <a:chOff x="0" y="0"/>
          <a:chExt cx="0" cy="0"/>
        </a:xfrm>
      </p:grpSpPr>
      <p:sp>
        <p:nvSpPr>
          <p:cNvPr id="2075" name="Google Shape;2075;p4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sp>
        <p:nvSpPr>
          <p:cNvPr id="2076" name="Google Shape;2076;p41"/>
          <p:cNvSpPr txBox="1"/>
          <p:nvPr/>
        </p:nvSpPr>
        <p:spPr>
          <a:xfrm>
            <a:off x="781775" y="1923850"/>
            <a:ext cx="1572300" cy="74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The tool increased early diagnosis rates by </a:t>
            </a:r>
            <a:r>
              <a:rPr lang="en" b="1">
                <a:solidFill>
                  <a:schemeClr val="dk1"/>
                </a:solidFill>
                <a:latin typeface="Catamaran"/>
                <a:ea typeface="Catamaran"/>
                <a:cs typeface="Catamaran"/>
                <a:sym typeface="Catamaran"/>
              </a:rPr>
              <a:t>50%</a:t>
            </a:r>
            <a:endParaRPr b="1">
              <a:solidFill>
                <a:schemeClr val="dk1"/>
              </a:solidFill>
              <a:latin typeface="Catamaran"/>
              <a:ea typeface="Catamaran"/>
              <a:cs typeface="Catamaran"/>
              <a:sym typeface="Catamaran"/>
            </a:endParaRPr>
          </a:p>
        </p:txBody>
      </p:sp>
      <p:sp>
        <p:nvSpPr>
          <p:cNvPr id="2077" name="Google Shape;2077;p41"/>
          <p:cNvSpPr txBox="1"/>
          <p:nvPr/>
        </p:nvSpPr>
        <p:spPr>
          <a:xfrm>
            <a:off x="2583000" y="1923850"/>
            <a:ext cx="1572300" cy="74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latin typeface="Catamaran"/>
                <a:ea typeface="Catamaran"/>
                <a:cs typeface="Catamaran"/>
                <a:sym typeface="Catamaran"/>
              </a:rPr>
              <a:t>100 </a:t>
            </a:r>
            <a:r>
              <a:rPr lang="en">
                <a:solidFill>
                  <a:schemeClr val="dk1"/>
                </a:solidFill>
                <a:latin typeface="Catamaran"/>
                <a:ea typeface="Catamaran"/>
                <a:cs typeface="Catamaran"/>
                <a:sym typeface="Catamaran"/>
              </a:rPr>
              <a:t>lives saved by new treatment in the 1st year</a:t>
            </a:r>
            <a:endParaRPr>
              <a:solidFill>
                <a:schemeClr val="dk1"/>
              </a:solidFill>
              <a:latin typeface="Catamaran"/>
              <a:ea typeface="Catamaran"/>
              <a:cs typeface="Catamaran"/>
              <a:sym typeface="Catamaran"/>
            </a:endParaRPr>
          </a:p>
        </p:txBody>
      </p:sp>
      <p:graphicFrame>
        <p:nvGraphicFramePr>
          <p:cNvPr id="2078" name="Google Shape;2078;p41"/>
          <p:cNvGraphicFramePr/>
          <p:nvPr/>
        </p:nvGraphicFramePr>
        <p:xfrm>
          <a:off x="715100" y="2804696"/>
          <a:ext cx="3506925" cy="1441000"/>
        </p:xfrm>
        <a:graphic>
          <a:graphicData uri="http://schemas.openxmlformats.org/drawingml/2006/table">
            <a:tbl>
              <a:tblPr>
                <a:noFill/>
                <a:tableStyleId>{DD50EF03-8E6E-40DF-9153-97E8343ABC4E}</a:tableStyleId>
              </a:tblPr>
              <a:tblGrid>
                <a:gridCol w="2469025">
                  <a:extLst>
                    <a:ext uri="{9D8B030D-6E8A-4147-A177-3AD203B41FA5}">
                      <a16:colId xmlns:a16="http://schemas.microsoft.com/office/drawing/2014/main" val="20000"/>
                    </a:ext>
                  </a:extLst>
                </a:gridCol>
                <a:gridCol w="1037900">
                  <a:extLst>
                    <a:ext uri="{9D8B030D-6E8A-4147-A177-3AD203B41FA5}">
                      <a16:colId xmlns:a16="http://schemas.microsoft.com/office/drawing/2014/main" val="20001"/>
                    </a:ext>
                  </a:extLst>
                </a:gridCol>
              </a:tblGrid>
              <a:tr h="405100">
                <a:tc>
                  <a:txBody>
                    <a:bodyPr/>
                    <a:lstStyle/>
                    <a:p>
                      <a:pPr marL="0" lvl="0" indent="0" algn="l" rtl="0">
                        <a:lnSpc>
                          <a:spcPct val="100000"/>
                        </a:lnSpc>
                        <a:spcBef>
                          <a:spcPts val="0"/>
                        </a:spcBef>
                        <a:spcAft>
                          <a:spcPts val="0"/>
                        </a:spcAft>
                        <a:buNone/>
                      </a:pPr>
                      <a:r>
                        <a:rPr lang="en" b="1">
                          <a:solidFill>
                            <a:schemeClr val="lt1"/>
                          </a:solidFill>
                          <a:latin typeface="Red Hat Text"/>
                          <a:ea typeface="Red Hat Text"/>
                          <a:cs typeface="Red Hat Text"/>
                          <a:sym typeface="Red Hat Text"/>
                        </a:rPr>
                        <a:t>Key Performance Indicator</a:t>
                      </a:r>
                      <a:endParaRPr b="1">
                        <a:solidFill>
                          <a:schemeClr val="lt1"/>
                        </a:solidFill>
                        <a:latin typeface="Red Hat Text"/>
                        <a:ea typeface="Red Hat Text"/>
                        <a:cs typeface="Red Hat Text"/>
                        <a:sym typeface="Red Hat Text"/>
                      </a:endParaRPr>
                    </a:p>
                  </a:txBody>
                  <a:tcPr marL="45700" marR="45700" marT="27425" marB="27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b="1">
                          <a:solidFill>
                            <a:schemeClr val="lt1"/>
                          </a:solidFill>
                          <a:latin typeface="Red Hat Text"/>
                          <a:ea typeface="Red Hat Text"/>
                          <a:cs typeface="Red Hat Text"/>
                          <a:sym typeface="Red Hat Text"/>
                        </a:rPr>
                        <a:t>Number</a:t>
                      </a:r>
                      <a:endParaRPr b="1">
                        <a:solidFill>
                          <a:schemeClr val="lt1"/>
                        </a:solidFill>
                        <a:latin typeface="Red Hat Text"/>
                        <a:ea typeface="Red Hat Text"/>
                        <a:cs typeface="Red Hat Text"/>
                        <a:sym typeface="Red Hat Text"/>
                      </a:endParaRPr>
                    </a:p>
                  </a:txBody>
                  <a:tcPr marL="45700" marR="45700" marT="27425" marB="27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45300">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Patients treated</a:t>
                      </a:r>
                      <a:endParaRPr>
                        <a:solidFill>
                          <a:schemeClr val="dk1"/>
                        </a:solidFill>
                        <a:latin typeface="Catamaran"/>
                        <a:ea typeface="Catamaran"/>
                        <a:cs typeface="Catamaran"/>
                        <a:sym typeface="Catamaran"/>
                      </a:endParaRPr>
                    </a:p>
                  </a:txBody>
                  <a:tcPr marL="45700" marR="45700" marT="27425" marB="27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2,500</a:t>
                      </a:r>
                      <a:endParaRPr>
                        <a:solidFill>
                          <a:schemeClr val="dk1"/>
                        </a:solidFill>
                        <a:latin typeface="Catamaran"/>
                        <a:ea typeface="Catamaran"/>
                        <a:cs typeface="Catamaran"/>
                        <a:sym typeface="Catamaran"/>
                      </a:endParaRPr>
                    </a:p>
                  </a:txBody>
                  <a:tcPr marL="45700" marR="45700" marT="27425" marB="27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345300">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Success rate</a:t>
                      </a:r>
                      <a:endParaRPr>
                        <a:solidFill>
                          <a:schemeClr val="dk1"/>
                        </a:solidFill>
                        <a:latin typeface="Catamaran"/>
                        <a:ea typeface="Catamaran"/>
                        <a:cs typeface="Catamaran"/>
                        <a:sym typeface="Catamaran"/>
                      </a:endParaRPr>
                    </a:p>
                  </a:txBody>
                  <a:tcPr marL="45700" marR="45700" marT="27425" marB="27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95%</a:t>
                      </a:r>
                      <a:endParaRPr>
                        <a:solidFill>
                          <a:schemeClr val="dk1"/>
                        </a:solidFill>
                        <a:latin typeface="Catamaran"/>
                        <a:ea typeface="Catamaran"/>
                        <a:cs typeface="Catamaran"/>
                        <a:sym typeface="Catamaran"/>
                      </a:endParaRPr>
                    </a:p>
                  </a:txBody>
                  <a:tcPr marL="45700" marR="45700" marT="27425" marB="27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2"/>
                  </a:ext>
                </a:extLst>
              </a:tr>
              <a:tr h="345300">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Average recovery time</a:t>
                      </a:r>
                      <a:endParaRPr>
                        <a:solidFill>
                          <a:schemeClr val="dk1"/>
                        </a:solidFill>
                        <a:latin typeface="Catamaran"/>
                        <a:ea typeface="Catamaran"/>
                        <a:cs typeface="Catamaran"/>
                        <a:sym typeface="Catamaran"/>
                      </a:endParaRPr>
                    </a:p>
                  </a:txBody>
                  <a:tcPr marL="45700" marR="45700" marT="27425" marB="27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a:solidFill>
                            <a:schemeClr val="dk1"/>
                          </a:solidFill>
                          <a:latin typeface="Catamaran"/>
                          <a:ea typeface="Catamaran"/>
                          <a:cs typeface="Catamaran"/>
                          <a:sym typeface="Catamaran"/>
                        </a:rPr>
                        <a:t>3 days</a:t>
                      </a:r>
                      <a:endParaRPr>
                        <a:solidFill>
                          <a:schemeClr val="dk1"/>
                        </a:solidFill>
                        <a:latin typeface="Catamaran"/>
                        <a:ea typeface="Catamaran"/>
                        <a:cs typeface="Catamaran"/>
                        <a:sym typeface="Catamaran"/>
                      </a:endParaRPr>
                    </a:p>
                  </a:txBody>
                  <a:tcPr marL="45700" marR="45700" marT="27425" marB="27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079" name="Google Shape;2079;p41"/>
          <p:cNvSpPr txBox="1"/>
          <p:nvPr/>
        </p:nvSpPr>
        <p:spPr>
          <a:xfrm>
            <a:off x="713225" y="4450700"/>
            <a:ext cx="7717500" cy="133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dk1"/>
                </a:solidFill>
                <a:latin typeface="Catamaran"/>
                <a:ea typeface="Catamaran"/>
                <a:cs typeface="Catamaran"/>
                <a:sym typeface="Catamaran"/>
              </a:rPr>
              <a:t>Follow the link in the graph to modify its data and then paste the new one here. </a:t>
            </a:r>
            <a:r>
              <a:rPr lang="en" sz="10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For more info, click here</a:t>
            </a:r>
            <a:endParaRPr sz="1000">
              <a:solidFill>
                <a:schemeClr val="dk1"/>
              </a:solidFill>
              <a:latin typeface="Catamaran"/>
              <a:ea typeface="Catamaran"/>
              <a:cs typeface="Catamaran"/>
              <a:sym typeface="Catamaran"/>
            </a:endParaRPr>
          </a:p>
        </p:txBody>
      </p:sp>
      <p:pic>
        <p:nvPicPr>
          <p:cNvPr id="2080" name="Google Shape;2080;p41" title="Chart">
            <a:hlinkClick r:id="rId4"/>
          </p:cNvPr>
          <p:cNvPicPr preferRelativeResize="0"/>
          <p:nvPr/>
        </p:nvPicPr>
        <p:blipFill>
          <a:blip r:embed="rId5">
            <a:alphaModFix/>
          </a:blip>
          <a:stretch>
            <a:fillRect/>
          </a:stretch>
        </p:blipFill>
        <p:spPr>
          <a:xfrm>
            <a:off x="4445675" y="2246841"/>
            <a:ext cx="3986400" cy="2203860"/>
          </a:xfrm>
          <a:prstGeom prst="rect">
            <a:avLst/>
          </a:prstGeom>
          <a:noFill/>
          <a:ln>
            <a:noFill/>
          </a:ln>
        </p:spPr>
      </p:pic>
      <p:sp>
        <p:nvSpPr>
          <p:cNvPr id="2081" name="Google Shape;2081;p41"/>
          <p:cNvSpPr/>
          <p:nvPr/>
        </p:nvSpPr>
        <p:spPr>
          <a:xfrm>
            <a:off x="4636202" y="1695242"/>
            <a:ext cx="172800" cy="172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1"/>
          <p:cNvSpPr/>
          <p:nvPr/>
        </p:nvSpPr>
        <p:spPr>
          <a:xfrm>
            <a:off x="4636202" y="1961942"/>
            <a:ext cx="172800" cy="172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3" name="Google Shape;2083;p41"/>
          <p:cNvGrpSpPr/>
          <p:nvPr/>
        </p:nvGrpSpPr>
        <p:grpSpPr>
          <a:xfrm>
            <a:off x="4445725" y="1231375"/>
            <a:ext cx="3986400" cy="917025"/>
            <a:chOff x="4445725" y="1231375"/>
            <a:chExt cx="3986400" cy="917025"/>
          </a:xfrm>
        </p:grpSpPr>
        <p:sp>
          <p:nvSpPr>
            <p:cNvPr id="2084" name="Google Shape;2084;p41"/>
            <p:cNvSpPr txBox="1"/>
            <p:nvPr/>
          </p:nvSpPr>
          <p:spPr>
            <a:xfrm flipH="1">
              <a:off x="4445725" y="1231375"/>
              <a:ext cx="3986400" cy="435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Trend in patient outcomes</a:t>
              </a:r>
              <a:endParaRPr sz="2500">
                <a:solidFill>
                  <a:schemeClr val="lt1"/>
                </a:solidFill>
                <a:latin typeface="Red Hat Text"/>
                <a:ea typeface="Red Hat Text"/>
                <a:cs typeface="Red Hat Text"/>
                <a:sym typeface="Red Hat Text"/>
              </a:endParaRPr>
            </a:p>
          </p:txBody>
        </p:sp>
        <p:sp>
          <p:nvSpPr>
            <p:cNvPr id="2085" name="Google Shape;2085;p41"/>
            <p:cNvSpPr txBox="1"/>
            <p:nvPr/>
          </p:nvSpPr>
          <p:spPr>
            <a:xfrm>
              <a:off x="4930050" y="1662550"/>
              <a:ext cx="32559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tamaran"/>
                  <a:ea typeface="Catamaran"/>
                  <a:cs typeface="Catamaran"/>
                  <a:sym typeface="Catamaran"/>
                </a:rPr>
                <a:t>Average patient outcome before breakthrough</a:t>
              </a:r>
              <a:endParaRPr sz="1200">
                <a:solidFill>
                  <a:schemeClr val="dk1"/>
                </a:solidFill>
                <a:latin typeface="Catamaran"/>
                <a:ea typeface="Catamaran"/>
                <a:cs typeface="Catamaran"/>
                <a:sym typeface="Catamaran"/>
              </a:endParaRPr>
            </a:p>
          </p:txBody>
        </p:sp>
        <p:sp>
          <p:nvSpPr>
            <p:cNvPr id="2086" name="Google Shape;2086;p41"/>
            <p:cNvSpPr txBox="1"/>
            <p:nvPr/>
          </p:nvSpPr>
          <p:spPr>
            <a:xfrm>
              <a:off x="4930050" y="1910200"/>
              <a:ext cx="32559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tamaran"/>
                  <a:ea typeface="Catamaran"/>
                  <a:cs typeface="Catamaran"/>
                  <a:sym typeface="Catamaran"/>
                </a:rPr>
                <a:t>Average patient outcome after breakthrough</a:t>
              </a:r>
              <a:endParaRPr sz="1200">
                <a:solidFill>
                  <a:schemeClr val="dk1"/>
                </a:solidFill>
                <a:latin typeface="Catamaran"/>
                <a:ea typeface="Catamaran"/>
                <a:cs typeface="Catamaran"/>
                <a:sym typeface="Catamaran"/>
              </a:endParaRPr>
            </a:p>
          </p:txBody>
        </p:sp>
      </p:grpSp>
      <p:grpSp>
        <p:nvGrpSpPr>
          <p:cNvPr id="2087" name="Google Shape;2087;p41"/>
          <p:cNvGrpSpPr/>
          <p:nvPr/>
        </p:nvGrpSpPr>
        <p:grpSpPr>
          <a:xfrm>
            <a:off x="1341899" y="1306562"/>
            <a:ext cx="452052" cy="563104"/>
            <a:chOff x="7994230" y="2908911"/>
            <a:chExt cx="295729" cy="368379"/>
          </a:xfrm>
        </p:grpSpPr>
        <p:sp>
          <p:nvSpPr>
            <p:cNvPr id="2088" name="Google Shape;2088;p41"/>
            <p:cNvSpPr/>
            <p:nvPr/>
          </p:nvSpPr>
          <p:spPr>
            <a:xfrm>
              <a:off x="8065309" y="3160684"/>
              <a:ext cx="162892" cy="81525"/>
            </a:xfrm>
            <a:custGeom>
              <a:avLst/>
              <a:gdLst/>
              <a:ahLst/>
              <a:cxnLst/>
              <a:rect l="l" t="t" r="r" b="b"/>
              <a:pathLst>
                <a:path w="6222" h="3114" extrusionOk="0">
                  <a:moveTo>
                    <a:pt x="3113" y="0"/>
                  </a:moveTo>
                  <a:cubicBezTo>
                    <a:pt x="1393" y="0"/>
                    <a:pt x="0" y="1393"/>
                    <a:pt x="0" y="3113"/>
                  </a:cubicBezTo>
                  <a:lnTo>
                    <a:pt x="6221" y="3113"/>
                  </a:lnTo>
                  <a:cubicBezTo>
                    <a:pt x="6221" y="1393"/>
                    <a:pt x="4828" y="0"/>
                    <a:pt x="3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8135105" y="3160684"/>
              <a:ext cx="93096" cy="81525"/>
            </a:xfrm>
            <a:custGeom>
              <a:avLst/>
              <a:gdLst/>
              <a:ahLst/>
              <a:cxnLst/>
              <a:rect l="l" t="t" r="r" b="b"/>
              <a:pathLst>
                <a:path w="3556" h="3114" extrusionOk="0">
                  <a:moveTo>
                    <a:pt x="442" y="0"/>
                  </a:moveTo>
                  <a:cubicBezTo>
                    <a:pt x="294" y="0"/>
                    <a:pt x="149" y="10"/>
                    <a:pt x="0" y="29"/>
                  </a:cubicBezTo>
                  <a:cubicBezTo>
                    <a:pt x="1538" y="250"/>
                    <a:pt x="2676" y="1562"/>
                    <a:pt x="2676" y="3113"/>
                  </a:cubicBezTo>
                  <a:lnTo>
                    <a:pt x="3555" y="3113"/>
                  </a:lnTo>
                  <a:cubicBezTo>
                    <a:pt x="3555" y="1393"/>
                    <a:pt x="2162" y="0"/>
                    <a:pt x="442"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1"/>
            <p:cNvSpPr/>
            <p:nvPr/>
          </p:nvSpPr>
          <p:spPr>
            <a:xfrm>
              <a:off x="7999283" y="3132384"/>
              <a:ext cx="102023" cy="23929"/>
            </a:xfrm>
            <a:custGeom>
              <a:avLst/>
              <a:gdLst/>
              <a:ahLst/>
              <a:cxnLst/>
              <a:rect l="l" t="t" r="r" b="b"/>
              <a:pathLst>
                <a:path w="3897" h="914" extrusionOk="0">
                  <a:moveTo>
                    <a:pt x="303" y="0"/>
                  </a:moveTo>
                  <a:cubicBezTo>
                    <a:pt x="135" y="0"/>
                    <a:pt x="0" y="135"/>
                    <a:pt x="0" y="303"/>
                  </a:cubicBezTo>
                  <a:lnTo>
                    <a:pt x="0" y="615"/>
                  </a:lnTo>
                  <a:cubicBezTo>
                    <a:pt x="0" y="779"/>
                    <a:pt x="135" y="913"/>
                    <a:pt x="303" y="913"/>
                  </a:cubicBezTo>
                  <a:lnTo>
                    <a:pt x="3598" y="913"/>
                  </a:lnTo>
                  <a:cubicBezTo>
                    <a:pt x="3762" y="913"/>
                    <a:pt x="3896" y="779"/>
                    <a:pt x="3896" y="615"/>
                  </a:cubicBezTo>
                  <a:lnTo>
                    <a:pt x="3896" y="303"/>
                  </a:lnTo>
                  <a:cubicBezTo>
                    <a:pt x="3896" y="135"/>
                    <a:pt x="3762" y="0"/>
                    <a:pt x="3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1"/>
            <p:cNvSpPr/>
            <p:nvPr/>
          </p:nvSpPr>
          <p:spPr>
            <a:xfrm>
              <a:off x="8070467" y="3132384"/>
              <a:ext cx="30840" cy="23798"/>
            </a:xfrm>
            <a:custGeom>
              <a:avLst/>
              <a:gdLst/>
              <a:ahLst/>
              <a:cxnLst/>
              <a:rect l="l" t="t" r="r" b="b"/>
              <a:pathLst>
                <a:path w="1178" h="909" extrusionOk="0">
                  <a:moveTo>
                    <a:pt x="0" y="0"/>
                  </a:moveTo>
                  <a:cubicBezTo>
                    <a:pt x="164" y="0"/>
                    <a:pt x="298" y="130"/>
                    <a:pt x="298" y="298"/>
                  </a:cubicBezTo>
                  <a:lnTo>
                    <a:pt x="298" y="611"/>
                  </a:lnTo>
                  <a:cubicBezTo>
                    <a:pt x="298" y="774"/>
                    <a:pt x="164" y="908"/>
                    <a:pt x="0" y="908"/>
                  </a:cubicBezTo>
                  <a:lnTo>
                    <a:pt x="879" y="908"/>
                  </a:lnTo>
                  <a:cubicBezTo>
                    <a:pt x="1043" y="908"/>
                    <a:pt x="1177" y="774"/>
                    <a:pt x="1177" y="611"/>
                  </a:cubicBezTo>
                  <a:lnTo>
                    <a:pt x="1177" y="298"/>
                  </a:lnTo>
                  <a:cubicBezTo>
                    <a:pt x="1177" y="130"/>
                    <a:pt x="1043" y="0"/>
                    <a:pt x="879"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1"/>
            <p:cNvSpPr/>
            <p:nvPr/>
          </p:nvSpPr>
          <p:spPr>
            <a:xfrm>
              <a:off x="8023159" y="3156286"/>
              <a:ext cx="65947" cy="52098"/>
            </a:xfrm>
            <a:custGeom>
              <a:avLst/>
              <a:gdLst/>
              <a:ahLst/>
              <a:cxnLst/>
              <a:rect l="l" t="t" r="r" b="b"/>
              <a:pathLst>
                <a:path w="2519" h="1990" extrusionOk="0">
                  <a:moveTo>
                    <a:pt x="1" y="0"/>
                  </a:moveTo>
                  <a:cubicBezTo>
                    <a:pt x="10" y="43"/>
                    <a:pt x="30" y="87"/>
                    <a:pt x="49" y="125"/>
                  </a:cubicBezTo>
                  <a:cubicBezTo>
                    <a:pt x="486" y="899"/>
                    <a:pt x="1120" y="1542"/>
                    <a:pt x="1889" y="1989"/>
                  </a:cubicBezTo>
                  <a:cubicBezTo>
                    <a:pt x="2043" y="1653"/>
                    <a:pt x="2254" y="1345"/>
                    <a:pt x="2518" y="1086"/>
                  </a:cubicBezTo>
                  <a:cubicBezTo>
                    <a:pt x="2033" y="817"/>
                    <a:pt x="1615" y="447"/>
                    <a:pt x="1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1"/>
            <p:cNvSpPr/>
            <p:nvPr/>
          </p:nvSpPr>
          <p:spPr>
            <a:xfrm>
              <a:off x="8126544" y="3186341"/>
              <a:ext cx="35369" cy="30264"/>
            </a:xfrm>
            <a:custGeom>
              <a:avLst/>
              <a:gdLst/>
              <a:ahLst/>
              <a:cxnLst/>
              <a:rect l="l" t="t" r="r" b="b"/>
              <a:pathLst>
                <a:path w="1351" h="1156" extrusionOk="0">
                  <a:moveTo>
                    <a:pt x="774" y="0"/>
                  </a:moveTo>
                  <a:cubicBezTo>
                    <a:pt x="260" y="0"/>
                    <a:pt x="1" y="625"/>
                    <a:pt x="366" y="985"/>
                  </a:cubicBezTo>
                  <a:cubicBezTo>
                    <a:pt x="482" y="1103"/>
                    <a:pt x="626" y="1156"/>
                    <a:pt x="768" y="1156"/>
                  </a:cubicBezTo>
                  <a:cubicBezTo>
                    <a:pt x="1065" y="1156"/>
                    <a:pt x="1351" y="925"/>
                    <a:pt x="1351" y="577"/>
                  </a:cubicBezTo>
                  <a:cubicBezTo>
                    <a:pt x="1351" y="260"/>
                    <a:pt x="1091"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1"/>
            <p:cNvSpPr/>
            <p:nvPr/>
          </p:nvSpPr>
          <p:spPr>
            <a:xfrm>
              <a:off x="8198120" y="2986483"/>
              <a:ext cx="72597" cy="214467"/>
            </a:xfrm>
            <a:custGeom>
              <a:avLst/>
              <a:gdLst/>
              <a:ahLst/>
              <a:cxnLst/>
              <a:rect l="l" t="t" r="r" b="b"/>
              <a:pathLst>
                <a:path w="2773" h="8192" extrusionOk="0">
                  <a:moveTo>
                    <a:pt x="553" y="1"/>
                  </a:moveTo>
                  <a:lnTo>
                    <a:pt x="87" y="976"/>
                  </a:lnTo>
                  <a:cubicBezTo>
                    <a:pt x="2244" y="2571"/>
                    <a:pt x="2201" y="5818"/>
                    <a:pt x="0" y="7356"/>
                  </a:cubicBezTo>
                  <a:cubicBezTo>
                    <a:pt x="289" y="7591"/>
                    <a:pt x="534" y="7875"/>
                    <a:pt x="721" y="8192"/>
                  </a:cubicBezTo>
                  <a:cubicBezTo>
                    <a:pt x="1932" y="7303"/>
                    <a:pt x="2686" y="5919"/>
                    <a:pt x="2772" y="4416"/>
                  </a:cubicBezTo>
                  <a:lnTo>
                    <a:pt x="2763" y="3777"/>
                  </a:lnTo>
                  <a:cubicBezTo>
                    <a:pt x="2662" y="2311"/>
                    <a:pt x="1922" y="966"/>
                    <a:pt x="740" y="92"/>
                  </a:cubicBezTo>
                  <a:cubicBezTo>
                    <a:pt x="683" y="49"/>
                    <a:pt x="620" y="20"/>
                    <a:pt x="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1"/>
            <p:cNvSpPr/>
            <p:nvPr/>
          </p:nvSpPr>
          <p:spPr>
            <a:xfrm>
              <a:off x="8208933" y="2986352"/>
              <a:ext cx="61785" cy="214467"/>
            </a:xfrm>
            <a:custGeom>
              <a:avLst/>
              <a:gdLst/>
              <a:ahLst/>
              <a:cxnLst/>
              <a:rect l="l" t="t" r="r" b="b"/>
              <a:pathLst>
                <a:path w="2360" h="8192" extrusionOk="0">
                  <a:moveTo>
                    <a:pt x="135" y="1"/>
                  </a:moveTo>
                  <a:lnTo>
                    <a:pt x="0" y="284"/>
                  </a:lnTo>
                  <a:cubicBezTo>
                    <a:pt x="515" y="717"/>
                    <a:pt x="932" y="1240"/>
                    <a:pt x="1240" y="1836"/>
                  </a:cubicBezTo>
                  <a:cubicBezTo>
                    <a:pt x="1552" y="2441"/>
                    <a:pt x="1735" y="3100"/>
                    <a:pt x="1783" y="3777"/>
                  </a:cubicBezTo>
                  <a:lnTo>
                    <a:pt x="1788" y="4416"/>
                  </a:lnTo>
                  <a:cubicBezTo>
                    <a:pt x="1716" y="5751"/>
                    <a:pt x="1110" y="7005"/>
                    <a:pt x="106" y="7894"/>
                  </a:cubicBezTo>
                  <a:cubicBezTo>
                    <a:pt x="178" y="7990"/>
                    <a:pt x="245" y="8091"/>
                    <a:pt x="308" y="8192"/>
                  </a:cubicBezTo>
                  <a:cubicBezTo>
                    <a:pt x="1523" y="7298"/>
                    <a:pt x="2273" y="5915"/>
                    <a:pt x="2359" y="4416"/>
                  </a:cubicBezTo>
                  <a:lnTo>
                    <a:pt x="2350" y="3782"/>
                  </a:lnTo>
                  <a:cubicBezTo>
                    <a:pt x="2249" y="2316"/>
                    <a:pt x="1509" y="967"/>
                    <a:pt x="327" y="92"/>
                  </a:cubicBezTo>
                  <a:cubicBezTo>
                    <a:pt x="270" y="54"/>
                    <a:pt x="202" y="20"/>
                    <a:pt x="135"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8010226" y="3242183"/>
              <a:ext cx="272926" cy="29819"/>
            </a:xfrm>
            <a:custGeom>
              <a:avLst/>
              <a:gdLst/>
              <a:ahLst/>
              <a:cxnLst/>
              <a:rect l="l" t="t" r="r" b="b"/>
              <a:pathLst>
                <a:path w="10425" h="1139" extrusionOk="0">
                  <a:moveTo>
                    <a:pt x="452" y="0"/>
                  </a:moveTo>
                  <a:lnTo>
                    <a:pt x="0" y="1139"/>
                  </a:lnTo>
                  <a:lnTo>
                    <a:pt x="10425" y="1139"/>
                  </a:lnTo>
                  <a:lnTo>
                    <a:pt x="9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8250821" y="3242183"/>
              <a:ext cx="32463" cy="29950"/>
            </a:xfrm>
            <a:custGeom>
              <a:avLst/>
              <a:gdLst/>
              <a:ahLst/>
              <a:cxnLst/>
              <a:rect l="l" t="t" r="r" b="b"/>
              <a:pathLst>
                <a:path w="1240" h="1144" extrusionOk="0">
                  <a:moveTo>
                    <a:pt x="0" y="0"/>
                  </a:moveTo>
                  <a:lnTo>
                    <a:pt x="452" y="1144"/>
                  </a:lnTo>
                  <a:lnTo>
                    <a:pt x="1240" y="1144"/>
                  </a:lnTo>
                  <a:lnTo>
                    <a:pt x="788" y="0"/>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8195738" y="2914331"/>
              <a:ext cx="56863" cy="55292"/>
            </a:xfrm>
            <a:custGeom>
              <a:avLst/>
              <a:gdLst/>
              <a:ahLst/>
              <a:cxnLst/>
              <a:rect l="l" t="t" r="r" b="b"/>
              <a:pathLst>
                <a:path w="2172" h="2112" extrusionOk="0">
                  <a:moveTo>
                    <a:pt x="517" y="0"/>
                  </a:moveTo>
                  <a:cubicBezTo>
                    <a:pt x="438" y="0"/>
                    <a:pt x="360" y="30"/>
                    <a:pt x="303" y="91"/>
                  </a:cubicBezTo>
                  <a:lnTo>
                    <a:pt x="120" y="268"/>
                  </a:lnTo>
                  <a:cubicBezTo>
                    <a:pt x="0" y="388"/>
                    <a:pt x="0" y="581"/>
                    <a:pt x="120" y="701"/>
                  </a:cubicBezTo>
                  <a:lnTo>
                    <a:pt x="1441" y="2022"/>
                  </a:lnTo>
                  <a:cubicBezTo>
                    <a:pt x="1501" y="2082"/>
                    <a:pt x="1579" y="2112"/>
                    <a:pt x="1657" y="2112"/>
                  </a:cubicBezTo>
                  <a:cubicBezTo>
                    <a:pt x="1736" y="2112"/>
                    <a:pt x="1814" y="2082"/>
                    <a:pt x="1874" y="2022"/>
                  </a:cubicBezTo>
                  <a:lnTo>
                    <a:pt x="2056" y="1839"/>
                  </a:lnTo>
                  <a:cubicBezTo>
                    <a:pt x="2171" y="1724"/>
                    <a:pt x="2171" y="1527"/>
                    <a:pt x="2056" y="1412"/>
                  </a:cubicBezTo>
                  <a:lnTo>
                    <a:pt x="735" y="91"/>
                  </a:lnTo>
                  <a:cubicBezTo>
                    <a:pt x="675" y="30"/>
                    <a:pt x="596" y="0"/>
                    <a:pt x="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1"/>
            <p:cNvSpPr/>
            <p:nvPr/>
          </p:nvSpPr>
          <p:spPr>
            <a:xfrm>
              <a:off x="8220504" y="2938207"/>
              <a:ext cx="32228" cy="31416"/>
            </a:xfrm>
            <a:custGeom>
              <a:avLst/>
              <a:gdLst/>
              <a:ahLst/>
              <a:cxnLst/>
              <a:rect l="l" t="t" r="r" b="b"/>
              <a:pathLst>
                <a:path w="1231" h="1200" extrusionOk="0">
                  <a:moveTo>
                    <a:pt x="611" y="0"/>
                  </a:moveTo>
                  <a:cubicBezTo>
                    <a:pt x="731" y="120"/>
                    <a:pt x="731" y="312"/>
                    <a:pt x="611" y="432"/>
                  </a:cubicBezTo>
                  <a:lnTo>
                    <a:pt x="433" y="610"/>
                  </a:lnTo>
                  <a:cubicBezTo>
                    <a:pt x="373" y="670"/>
                    <a:pt x="295" y="700"/>
                    <a:pt x="217" y="700"/>
                  </a:cubicBezTo>
                  <a:cubicBezTo>
                    <a:pt x="139" y="700"/>
                    <a:pt x="61" y="670"/>
                    <a:pt x="1" y="610"/>
                  </a:cubicBezTo>
                  <a:lnTo>
                    <a:pt x="1" y="610"/>
                  </a:lnTo>
                  <a:lnTo>
                    <a:pt x="500" y="1110"/>
                  </a:lnTo>
                  <a:cubicBezTo>
                    <a:pt x="558" y="1170"/>
                    <a:pt x="636" y="1200"/>
                    <a:pt x="714" y="1200"/>
                  </a:cubicBezTo>
                  <a:cubicBezTo>
                    <a:pt x="793" y="1200"/>
                    <a:pt x="872" y="1170"/>
                    <a:pt x="932" y="1110"/>
                  </a:cubicBezTo>
                  <a:lnTo>
                    <a:pt x="1110" y="932"/>
                  </a:lnTo>
                  <a:cubicBezTo>
                    <a:pt x="1230" y="812"/>
                    <a:pt x="1230" y="615"/>
                    <a:pt x="1110" y="500"/>
                  </a:cubicBezTo>
                  <a:lnTo>
                    <a:pt x="611"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1"/>
            <p:cNvSpPr/>
            <p:nvPr/>
          </p:nvSpPr>
          <p:spPr>
            <a:xfrm>
              <a:off x="8057377" y="3030989"/>
              <a:ext cx="78383" cy="77179"/>
            </a:xfrm>
            <a:custGeom>
              <a:avLst/>
              <a:gdLst/>
              <a:ahLst/>
              <a:cxnLst/>
              <a:rect l="l" t="t" r="r" b="b"/>
              <a:pathLst>
                <a:path w="2994" h="2948" extrusionOk="0">
                  <a:moveTo>
                    <a:pt x="601" y="0"/>
                  </a:moveTo>
                  <a:cubicBezTo>
                    <a:pt x="541" y="0"/>
                    <a:pt x="481" y="23"/>
                    <a:pt x="433" y="69"/>
                  </a:cubicBezTo>
                  <a:lnTo>
                    <a:pt x="92" y="410"/>
                  </a:lnTo>
                  <a:cubicBezTo>
                    <a:pt x="1" y="506"/>
                    <a:pt x="1" y="650"/>
                    <a:pt x="92" y="746"/>
                  </a:cubicBezTo>
                  <a:lnTo>
                    <a:pt x="2225" y="2879"/>
                  </a:lnTo>
                  <a:cubicBezTo>
                    <a:pt x="2271" y="2925"/>
                    <a:pt x="2331" y="2947"/>
                    <a:pt x="2391" y="2947"/>
                  </a:cubicBezTo>
                  <a:cubicBezTo>
                    <a:pt x="2452" y="2947"/>
                    <a:pt x="2513" y="2925"/>
                    <a:pt x="2561" y="2879"/>
                  </a:cubicBezTo>
                  <a:lnTo>
                    <a:pt x="2902" y="2538"/>
                  </a:lnTo>
                  <a:cubicBezTo>
                    <a:pt x="2994" y="2442"/>
                    <a:pt x="2994" y="2293"/>
                    <a:pt x="2902" y="2202"/>
                  </a:cubicBezTo>
                  <a:lnTo>
                    <a:pt x="769" y="69"/>
                  </a:lnTo>
                  <a:cubicBezTo>
                    <a:pt x="721" y="23"/>
                    <a:pt x="661"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1"/>
            <p:cNvSpPr/>
            <p:nvPr/>
          </p:nvSpPr>
          <p:spPr>
            <a:xfrm>
              <a:off x="8102668" y="3075652"/>
              <a:ext cx="33092" cy="32516"/>
            </a:xfrm>
            <a:custGeom>
              <a:avLst/>
              <a:gdLst/>
              <a:ahLst/>
              <a:cxnLst/>
              <a:rect l="l" t="t" r="r" b="b"/>
              <a:pathLst>
                <a:path w="1264" h="1242" extrusionOk="0">
                  <a:moveTo>
                    <a:pt x="677" y="1"/>
                  </a:moveTo>
                  <a:cubicBezTo>
                    <a:pt x="764" y="92"/>
                    <a:pt x="764" y="241"/>
                    <a:pt x="677" y="332"/>
                  </a:cubicBezTo>
                  <a:lnTo>
                    <a:pt x="332" y="678"/>
                  </a:lnTo>
                  <a:cubicBezTo>
                    <a:pt x="286" y="721"/>
                    <a:pt x="226" y="743"/>
                    <a:pt x="166" y="743"/>
                  </a:cubicBezTo>
                  <a:cubicBezTo>
                    <a:pt x="106" y="743"/>
                    <a:pt x="46" y="721"/>
                    <a:pt x="0" y="678"/>
                  </a:cubicBezTo>
                  <a:lnTo>
                    <a:pt x="0" y="678"/>
                  </a:lnTo>
                  <a:lnTo>
                    <a:pt x="495" y="1173"/>
                  </a:lnTo>
                  <a:cubicBezTo>
                    <a:pt x="541" y="1219"/>
                    <a:pt x="601" y="1241"/>
                    <a:pt x="661" y="1241"/>
                  </a:cubicBezTo>
                  <a:cubicBezTo>
                    <a:pt x="722" y="1241"/>
                    <a:pt x="783" y="1219"/>
                    <a:pt x="831" y="1173"/>
                  </a:cubicBezTo>
                  <a:lnTo>
                    <a:pt x="1172" y="832"/>
                  </a:lnTo>
                  <a:cubicBezTo>
                    <a:pt x="1264" y="736"/>
                    <a:pt x="1264" y="592"/>
                    <a:pt x="1172" y="496"/>
                  </a:cubicBezTo>
                  <a:lnTo>
                    <a:pt x="677"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8050203" y="3055546"/>
              <a:ext cx="31861" cy="31049"/>
            </a:xfrm>
            <a:custGeom>
              <a:avLst/>
              <a:gdLst/>
              <a:ahLst/>
              <a:cxnLst/>
              <a:rect l="l" t="t" r="r" b="b"/>
              <a:pathLst>
                <a:path w="1217" h="1186" extrusionOk="0">
                  <a:moveTo>
                    <a:pt x="558" y="0"/>
                  </a:moveTo>
                  <a:lnTo>
                    <a:pt x="126" y="437"/>
                  </a:lnTo>
                  <a:cubicBezTo>
                    <a:pt x="1" y="562"/>
                    <a:pt x="1" y="759"/>
                    <a:pt x="126" y="884"/>
                  </a:cubicBezTo>
                  <a:lnTo>
                    <a:pt x="332" y="1095"/>
                  </a:lnTo>
                  <a:cubicBezTo>
                    <a:pt x="395" y="1156"/>
                    <a:pt x="476" y="1186"/>
                    <a:pt x="558" y="1186"/>
                  </a:cubicBezTo>
                  <a:cubicBezTo>
                    <a:pt x="640" y="1186"/>
                    <a:pt x="721" y="1156"/>
                    <a:pt x="784" y="1095"/>
                  </a:cubicBezTo>
                  <a:lnTo>
                    <a:pt x="1216" y="658"/>
                  </a:lnTo>
                  <a:lnTo>
                    <a:pt x="5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1"/>
            <p:cNvSpPr/>
            <p:nvPr/>
          </p:nvSpPr>
          <p:spPr>
            <a:xfrm>
              <a:off x="8078766" y="3084213"/>
              <a:ext cx="31835" cy="31023"/>
            </a:xfrm>
            <a:custGeom>
              <a:avLst/>
              <a:gdLst/>
              <a:ahLst/>
              <a:cxnLst/>
              <a:rect l="l" t="t" r="r" b="b"/>
              <a:pathLst>
                <a:path w="1216" h="1185" extrusionOk="0">
                  <a:moveTo>
                    <a:pt x="558" y="0"/>
                  </a:moveTo>
                  <a:lnTo>
                    <a:pt x="125" y="433"/>
                  </a:lnTo>
                  <a:cubicBezTo>
                    <a:pt x="0" y="558"/>
                    <a:pt x="0" y="755"/>
                    <a:pt x="125" y="880"/>
                  </a:cubicBezTo>
                  <a:lnTo>
                    <a:pt x="337" y="1091"/>
                  </a:lnTo>
                  <a:cubicBezTo>
                    <a:pt x="397" y="1153"/>
                    <a:pt x="477" y="1185"/>
                    <a:pt x="558" y="1185"/>
                  </a:cubicBezTo>
                  <a:cubicBezTo>
                    <a:pt x="639" y="1185"/>
                    <a:pt x="721" y="1153"/>
                    <a:pt x="783" y="1091"/>
                  </a:cubicBezTo>
                  <a:lnTo>
                    <a:pt x="1216" y="659"/>
                  </a:lnTo>
                  <a:lnTo>
                    <a:pt x="5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1"/>
            <p:cNvSpPr/>
            <p:nvPr/>
          </p:nvSpPr>
          <p:spPr>
            <a:xfrm>
              <a:off x="8172333" y="2935798"/>
              <a:ext cx="60266" cy="60162"/>
            </a:xfrm>
            <a:custGeom>
              <a:avLst/>
              <a:gdLst/>
              <a:ahLst/>
              <a:cxnLst/>
              <a:rect l="l" t="t" r="r" b="b"/>
              <a:pathLst>
                <a:path w="2302" h="2298" extrusionOk="0">
                  <a:moveTo>
                    <a:pt x="1125" y="1"/>
                  </a:moveTo>
                  <a:lnTo>
                    <a:pt x="0" y="1125"/>
                  </a:lnTo>
                  <a:lnTo>
                    <a:pt x="1177" y="2297"/>
                  </a:lnTo>
                  <a:lnTo>
                    <a:pt x="2302" y="1173"/>
                  </a:lnTo>
                  <a:lnTo>
                    <a:pt x="1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a:off x="8172333" y="2953417"/>
              <a:ext cx="60266" cy="42412"/>
            </a:xfrm>
            <a:custGeom>
              <a:avLst/>
              <a:gdLst/>
              <a:ahLst/>
              <a:cxnLst/>
              <a:rect l="l" t="t" r="r" b="b"/>
              <a:pathLst>
                <a:path w="2302" h="1620" extrusionOk="0">
                  <a:moveTo>
                    <a:pt x="0" y="447"/>
                  </a:moveTo>
                  <a:lnTo>
                    <a:pt x="678" y="1124"/>
                  </a:lnTo>
                  <a:lnTo>
                    <a:pt x="679" y="1123"/>
                  </a:lnTo>
                  <a:lnTo>
                    <a:pt x="0" y="447"/>
                  </a:lnTo>
                  <a:close/>
                  <a:moveTo>
                    <a:pt x="1802" y="0"/>
                  </a:moveTo>
                  <a:lnTo>
                    <a:pt x="679" y="1123"/>
                  </a:lnTo>
                  <a:lnTo>
                    <a:pt x="1177" y="1619"/>
                  </a:lnTo>
                  <a:lnTo>
                    <a:pt x="2302" y="495"/>
                  </a:lnTo>
                  <a:lnTo>
                    <a:pt x="1802"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1"/>
            <p:cNvSpPr/>
            <p:nvPr/>
          </p:nvSpPr>
          <p:spPr>
            <a:xfrm>
              <a:off x="8082536" y="2956559"/>
              <a:ext cx="127052" cy="127052"/>
            </a:xfrm>
            <a:custGeom>
              <a:avLst/>
              <a:gdLst/>
              <a:ahLst/>
              <a:cxnLst/>
              <a:rect l="l" t="t" r="r" b="b"/>
              <a:pathLst>
                <a:path w="4853" h="4853" extrusionOk="0">
                  <a:moveTo>
                    <a:pt x="3099" y="0"/>
                  </a:moveTo>
                  <a:lnTo>
                    <a:pt x="0" y="3104"/>
                  </a:lnTo>
                  <a:lnTo>
                    <a:pt x="1749" y="4852"/>
                  </a:lnTo>
                  <a:lnTo>
                    <a:pt x="4852" y="1749"/>
                  </a:lnTo>
                  <a:lnTo>
                    <a:pt x="30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8115365" y="2989389"/>
              <a:ext cx="94222" cy="94222"/>
            </a:xfrm>
            <a:custGeom>
              <a:avLst/>
              <a:gdLst/>
              <a:ahLst/>
              <a:cxnLst/>
              <a:rect l="l" t="t" r="r" b="b"/>
              <a:pathLst>
                <a:path w="3599" h="3599" extrusionOk="0">
                  <a:moveTo>
                    <a:pt x="3104" y="0"/>
                  </a:moveTo>
                  <a:lnTo>
                    <a:pt x="0" y="3099"/>
                  </a:lnTo>
                  <a:lnTo>
                    <a:pt x="495" y="3598"/>
                  </a:lnTo>
                  <a:lnTo>
                    <a:pt x="3598" y="495"/>
                  </a:lnTo>
                  <a:lnTo>
                    <a:pt x="3104"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8119266" y="3180922"/>
              <a:ext cx="47936" cy="41181"/>
            </a:xfrm>
            <a:custGeom>
              <a:avLst/>
              <a:gdLst/>
              <a:ahLst/>
              <a:cxnLst/>
              <a:rect l="l" t="t" r="r" b="b"/>
              <a:pathLst>
                <a:path w="1831" h="1573" extrusionOk="0">
                  <a:moveTo>
                    <a:pt x="1047" y="413"/>
                  </a:moveTo>
                  <a:cubicBezTo>
                    <a:pt x="1239" y="413"/>
                    <a:pt x="1422" y="560"/>
                    <a:pt x="1422" y="784"/>
                  </a:cubicBezTo>
                  <a:cubicBezTo>
                    <a:pt x="1417" y="990"/>
                    <a:pt x="1254" y="1159"/>
                    <a:pt x="1047" y="1159"/>
                  </a:cubicBezTo>
                  <a:cubicBezTo>
                    <a:pt x="716" y="1159"/>
                    <a:pt x="553" y="755"/>
                    <a:pt x="783" y="524"/>
                  </a:cubicBezTo>
                  <a:cubicBezTo>
                    <a:pt x="860" y="448"/>
                    <a:pt x="955" y="413"/>
                    <a:pt x="1047" y="413"/>
                  </a:cubicBezTo>
                  <a:close/>
                  <a:moveTo>
                    <a:pt x="1047" y="1"/>
                  </a:moveTo>
                  <a:cubicBezTo>
                    <a:pt x="351" y="1"/>
                    <a:pt x="0" y="846"/>
                    <a:pt x="495" y="1341"/>
                  </a:cubicBezTo>
                  <a:cubicBezTo>
                    <a:pt x="655" y="1501"/>
                    <a:pt x="851" y="1573"/>
                    <a:pt x="1043" y="1573"/>
                  </a:cubicBezTo>
                  <a:cubicBezTo>
                    <a:pt x="1445" y="1573"/>
                    <a:pt x="1831" y="1259"/>
                    <a:pt x="1831" y="784"/>
                  </a:cubicBezTo>
                  <a:cubicBezTo>
                    <a:pt x="1831" y="351"/>
                    <a:pt x="1480"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1"/>
            <p:cNvSpPr/>
            <p:nvPr/>
          </p:nvSpPr>
          <p:spPr>
            <a:xfrm>
              <a:off x="7994230" y="2908911"/>
              <a:ext cx="295729" cy="368379"/>
            </a:xfrm>
            <a:custGeom>
              <a:avLst/>
              <a:gdLst/>
              <a:ahLst/>
              <a:cxnLst/>
              <a:rect l="l" t="t" r="r" b="b"/>
              <a:pathLst>
                <a:path w="11296" h="14071" extrusionOk="0">
                  <a:moveTo>
                    <a:pt x="8213" y="416"/>
                  </a:moveTo>
                  <a:cubicBezTo>
                    <a:pt x="8239" y="416"/>
                    <a:pt x="8264" y="425"/>
                    <a:pt x="8283" y="442"/>
                  </a:cubicBezTo>
                  <a:lnTo>
                    <a:pt x="9604" y="1763"/>
                  </a:lnTo>
                  <a:cubicBezTo>
                    <a:pt x="9643" y="1806"/>
                    <a:pt x="9643" y="1868"/>
                    <a:pt x="9604" y="1907"/>
                  </a:cubicBezTo>
                  <a:lnTo>
                    <a:pt x="9427" y="2085"/>
                  </a:lnTo>
                  <a:cubicBezTo>
                    <a:pt x="9405" y="2104"/>
                    <a:pt x="9380" y="2113"/>
                    <a:pt x="9354" y="2113"/>
                  </a:cubicBezTo>
                  <a:cubicBezTo>
                    <a:pt x="9329" y="2113"/>
                    <a:pt x="9304" y="2104"/>
                    <a:pt x="9282" y="2085"/>
                  </a:cubicBezTo>
                  <a:lnTo>
                    <a:pt x="7961" y="764"/>
                  </a:lnTo>
                  <a:cubicBezTo>
                    <a:pt x="7923" y="725"/>
                    <a:pt x="7923" y="663"/>
                    <a:pt x="7961" y="624"/>
                  </a:cubicBezTo>
                  <a:lnTo>
                    <a:pt x="8144" y="442"/>
                  </a:lnTo>
                  <a:cubicBezTo>
                    <a:pt x="8163" y="425"/>
                    <a:pt x="8188" y="416"/>
                    <a:pt x="8213" y="416"/>
                  </a:cubicBezTo>
                  <a:close/>
                  <a:moveTo>
                    <a:pt x="7928" y="1311"/>
                  </a:moveTo>
                  <a:lnTo>
                    <a:pt x="8812" y="2200"/>
                  </a:lnTo>
                  <a:lnTo>
                    <a:pt x="7980" y="3031"/>
                  </a:lnTo>
                  <a:lnTo>
                    <a:pt x="7092" y="2152"/>
                  </a:lnTo>
                  <a:lnTo>
                    <a:pt x="7928" y="1311"/>
                  </a:lnTo>
                  <a:close/>
                  <a:moveTo>
                    <a:pt x="2696" y="5894"/>
                  </a:moveTo>
                  <a:lnTo>
                    <a:pt x="3061" y="6259"/>
                  </a:lnTo>
                  <a:lnTo>
                    <a:pt x="2768" y="6552"/>
                  </a:lnTo>
                  <a:cubicBezTo>
                    <a:pt x="2749" y="6574"/>
                    <a:pt x="2721" y="6585"/>
                    <a:pt x="2693" y="6585"/>
                  </a:cubicBezTo>
                  <a:cubicBezTo>
                    <a:pt x="2665" y="6585"/>
                    <a:pt x="2636" y="6574"/>
                    <a:pt x="2614" y="6552"/>
                  </a:cubicBezTo>
                  <a:lnTo>
                    <a:pt x="2403" y="6341"/>
                  </a:lnTo>
                  <a:cubicBezTo>
                    <a:pt x="2360" y="6298"/>
                    <a:pt x="2360" y="6226"/>
                    <a:pt x="2403" y="6182"/>
                  </a:cubicBezTo>
                  <a:lnTo>
                    <a:pt x="2696" y="5894"/>
                  </a:lnTo>
                  <a:close/>
                  <a:moveTo>
                    <a:pt x="3022" y="4867"/>
                  </a:moveTo>
                  <a:cubicBezTo>
                    <a:pt x="3027" y="4867"/>
                    <a:pt x="3032" y="4871"/>
                    <a:pt x="3037" y="4876"/>
                  </a:cubicBezTo>
                  <a:lnTo>
                    <a:pt x="3229" y="5068"/>
                  </a:lnTo>
                  <a:cubicBezTo>
                    <a:pt x="5281" y="7119"/>
                    <a:pt x="5199" y="7018"/>
                    <a:pt x="5170" y="7052"/>
                  </a:cubicBezTo>
                  <a:lnTo>
                    <a:pt x="4824" y="7398"/>
                  </a:lnTo>
                  <a:cubicBezTo>
                    <a:pt x="4820" y="7403"/>
                    <a:pt x="4818" y="7408"/>
                    <a:pt x="4812" y="7408"/>
                  </a:cubicBezTo>
                  <a:cubicBezTo>
                    <a:pt x="4776" y="7408"/>
                    <a:pt x="4591" y="7186"/>
                    <a:pt x="2653" y="5260"/>
                  </a:cubicBezTo>
                  <a:cubicBezTo>
                    <a:pt x="2638" y="5250"/>
                    <a:pt x="2638" y="5231"/>
                    <a:pt x="2653" y="5222"/>
                  </a:cubicBezTo>
                  <a:cubicBezTo>
                    <a:pt x="2937" y="4937"/>
                    <a:pt x="2994" y="4867"/>
                    <a:pt x="3022" y="4867"/>
                  </a:cubicBezTo>
                  <a:close/>
                  <a:moveTo>
                    <a:pt x="3787" y="6985"/>
                  </a:moveTo>
                  <a:lnTo>
                    <a:pt x="4156" y="7355"/>
                  </a:lnTo>
                  <a:lnTo>
                    <a:pt x="3868" y="7643"/>
                  </a:lnTo>
                  <a:cubicBezTo>
                    <a:pt x="3844" y="7664"/>
                    <a:pt x="3815" y="7675"/>
                    <a:pt x="3787" y="7675"/>
                  </a:cubicBezTo>
                  <a:cubicBezTo>
                    <a:pt x="3759" y="7675"/>
                    <a:pt x="3731" y="7664"/>
                    <a:pt x="3710" y="7643"/>
                  </a:cubicBezTo>
                  <a:lnTo>
                    <a:pt x="3498" y="7431"/>
                  </a:lnTo>
                  <a:cubicBezTo>
                    <a:pt x="3455" y="7388"/>
                    <a:pt x="3455" y="7316"/>
                    <a:pt x="3498" y="7273"/>
                  </a:cubicBezTo>
                  <a:lnTo>
                    <a:pt x="3787" y="6985"/>
                  </a:lnTo>
                  <a:close/>
                  <a:moveTo>
                    <a:pt x="3787" y="8743"/>
                  </a:moveTo>
                  <a:cubicBezTo>
                    <a:pt x="3839" y="8743"/>
                    <a:pt x="3883" y="8781"/>
                    <a:pt x="3883" y="8834"/>
                  </a:cubicBezTo>
                  <a:lnTo>
                    <a:pt x="3883" y="9147"/>
                  </a:lnTo>
                  <a:cubicBezTo>
                    <a:pt x="3883" y="9199"/>
                    <a:pt x="3839" y="9243"/>
                    <a:pt x="3787" y="9243"/>
                  </a:cubicBezTo>
                  <a:lnTo>
                    <a:pt x="491" y="9243"/>
                  </a:lnTo>
                  <a:cubicBezTo>
                    <a:pt x="438" y="9243"/>
                    <a:pt x="395" y="9199"/>
                    <a:pt x="395" y="9147"/>
                  </a:cubicBezTo>
                  <a:lnTo>
                    <a:pt x="395" y="8834"/>
                  </a:lnTo>
                  <a:cubicBezTo>
                    <a:pt x="395" y="8781"/>
                    <a:pt x="438" y="8743"/>
                    <a:pt x="491" y="8743"/>
                  </a:cubicBezTo>
                  <a:close/>
                  <a:moveTo>
                    <a:pt x="2288" y="9656"/>
                  </a:moveTo>
                  <a:cubicBezTo>
                    <a:pt x="2571" y="10016"/>
                    <a:pt x="2917" y="10328"/>
                    <a:pt x="3301" y="10578"/>
                  </a:cubicBezTo>
                  <a:cubicBezTo>
                    <a:pt x="3263" y="10626"/>
                    <a:pt x="3234" y="10684"/>
                    <a:pt x="3196" y="10732"/>
                  </a:cubicBezTo>
                  <a:cubicBezTo>
                    <a:pt x="3128" y="10818"/>
                    <a:pt x="3061" y="10914"/>
                    <a:pt x="3003" y="11010"/>
                  </a:cubicBezTo>
                  <a:cubicBezTo>
                    <a:pt x="2970" y="11054"/>
                    <a:pt x="2941" y="11097"/>
                    <a:pt x="2912" y="11145"/>
                  </a:cubicBezTo>
                  <a:cubicBezTo>
                    <a:pt x="2321" y="10761"/>
                    <a:pt x="1822" y="10251"/>
                    <a:pt x="1447" y="9656"/>
                  </a:cubicBezTo>
                  <a:close/>
                  <a:moveTo>
                    <a:pt x="5823" y="9824"/>
                  </a:moveTo>
                  <a:cubicBezTo>
                    <a:pt x="7394" y="9824"/>
                    <a:pt x="8624" y="11087"/>
                    <a:pt x="8725" y="12524"/>
                  </a:cubicBezTo>
                  <a:lnTo>
                    <a:pt x="2927" y="12524"/>
                  </a:lnTo>
                  <a:cubicBezTo>
                    <a:pt x="3028" y="11049"/>
                    <a:pt x="4286" y="9824"/>
                    <a:pt x="5823" y="9824"/>
                  </a:cubicBezTo>
                  <a:close/>
                  <a:moveTo>
                    <a:pt x="8216" y="1"/>
                  </a:moveTo>
                  <a:cubicBezTo>
                    <a:pt x="8085" y="1"/>
                    <a:pt x="7954" y="50"/>
                    <a:pt x="7856" y="149"/>
                  </a:cubicBezTo>
                  <a:lnTo>
                    <a:pt x="7673" y="331"/>
                  </a:lnTo>
                  <a:cubicBezTo>
                    <a:pt x="7490" y="514"/>
                    <a:pt x="7476" y="812"/>
                    <a:pt x="7649" y="1013"/>
                  </a:cubicBezTo>
                  <a:lnTo>
                    <a:pt x="6808" y="1854"/>
                  </a:lnTo>
                  <a:lnTo>
                    <a:pt x="6626" y="1671"/>
                  </a:lnTo>
                  <a:cubicBezTo>
                    <a:pt x="6585" y="1633"/>
                    <a:pt x="6532" y="1614"/>
                    <a:pt x="6479" y="1614"/>
                  </a:cubicBezTo>
                  <a:cubicBezTo>
                    <a:pt x="6426" y="1614"/>
                    <a:pt x="6374" y="1633"/>
                    <a:pt x="6333" y="1671"/>
                  </a:cubicBezTo>
                  <a:lnTo>
                    <a:pt x="5021" y="2988"/>
                  </a:lnTo>
                  <a:cubicBezTo>
                    <a:pt x="4870" y="3136"/>
                    <a:pt x="5008" y="3344"/>
                    <a:pt x="5170" y="3344"/>
                  </a:cubicBezTo>
                  <a:cubicBezTo>
                    <a:pt x="5219" y="3344"/>
                    <a:pt x="5269" y="3325"/>
                    <a:pt x="5314" y="3281"/>
                  </a:cubicBezTo>
                  <a:lnTo>
                    <a:pt x="6482" y="2109"/>
                  </a:lnTo>
                  <a:lnTo>
                    <a:pt x="7942" y="3574"/>
                  </a:lnTo>
                  <a:lnTo>
                    <a:pt x="5132" y="6379"/>
                  </a:lnTo>
                  <a:lnTo>
                    <a:pt x="3671" y="4914"/>
                  </a:lnTo>
                  <a:lnTo>
                    <a:pt x="4719" y="3867"/>
                  </a:lnTo>
                  <a:cubicBezTo>
                    <a:pt x="4869" y="3716"/>
                    <a:pt x="4733" y="3509"/>
                    <a:pt x="4572" y="3509"/>
                  </a:cubicBezTo>
                  <a:cubicBezTo>
                    <a:pt x="4523" y="3509"/>
                    <a:pt x="4472" y="3528"/>
                    <a:pt x="4425" y="3574"/>
                  </a:cubicBezTo>
                  <a:lnTo>
                    <a:pt x="3378" y="4621"/>
                  </a:lnTo>
                  <a:lnTo>
                    <a:pt x="3335" y="4578"/>
                  </a:lnTo>
                  <a:cubicBezTo>
                    <a:pt x="3248" y="4491"/>
                    <a:pt x="3136" y="4448"/>
                    <a:pt x="3023" y="4448"/>
                  </a:cubicBezTo>
                  <a:cubicBezTo>
                    <a:pt x="2910" y="4448"/>
                    <a:pt x="2797" y="4491"/>
                    <a:pt x="2710" y="4578"/>
                  </a:cubicBezTo>
                  <a:lnTo>
                    <a:pt x="2369" y="4924"/>
                  </a:lnTo>
                  <a:cubicBezTo>
                    <a:pt x="2192" y="5092"/>
                    <a:pt x="2192" y="5375"/>
                    <a:pt x="2369" y="5548"/>
                  </a:cubicBezTo>
                  <a:lnTo>
                    <a:pt x="2413" y="5592"/>
                  </a:lnTo>
                  <a:cubicBezTo>
                    <a:pt x="2220" y="5808"/>
                    <a:pt x="1971" y="5928"/>
                    <a:pt x="1971" y="6250"/>
                  </a:cubicBezTo>
                  <a:cubicBezTo>
                    <a:pt x="1971" y="6389"/>
                    <a:pt x="2023" y="6519"/>
                    <a:pt x="2120" y="6620"/>
                  </a:cubicBezTo>
                  <a:cubicBezTo>
                    <a:pt x="2278" y="6745"/>
                    <a:pt x="2393" y="6985"/>
                    <a:pt x="2701" y="6985"/>
                  </a:cubicBezTo>
                  <a:cubicBezTo>
                    <a:pt x="3023" y="6985"/>
                    <a:pt x="3133" y="6730"/>
                    <a:pt x="3364" y="6543"/>
                  </a:cubicBezTo>
                  <a:lnTo>
                    <a:pt x="3503" y="6687"/>
                  </a:lnTo>
                  <a:cubicBezTo>
                    <a:pt x="3316" y="6903"/>
                    <a:pt x="3061" y="7023"/>
                    <a:pt x="3061" y="7345"/>
                  </a:cubicBezTo>
                  <a:cubicBezTo>
                    <a:pt x="3061" y="7652"/>
                    <a:pt x="3297" y="7773"/>
                    <a:pt x="3426" y="7926"/>
                  </a:cubicBezTo>
                  <a:cubicBezTo>
                    <a:pt x="3527" y="8022"/>
                    <a:pt x="3657" y="8075"/>
                    <a:pt x="3796" y="8075"/>
                  </a:cubicBezTo>
                  <a:cubicBezTo>
                    <a:pt x="4118" y="8075"/>
                    <a:pt x="4229" y="7825"/>
                    <a:pt x="4454" y="7633"/>
                  </a:cubicBezTo>
                  <a:cubicBezTo>
                    <a:pt x="4546" y="7744"/>
                    <a:pt x="4675" y="7806"/>
                    <a:pt x="4815" y="7806"/>
                  </a:cubicBezTo>
                  <a:cubicBezTo>
                    <a:pt x="4935" y="7806"/>
                    <a:pt x="5045" y="7763"/>
                    <a:pt x="5127" y="7681"/>
                  </a:cubicBezTo>
                  <a:lnTo>
                    <a:pt x="5473" y="7335"/>
                  </a:lnTo>
                  <a:cubicBezTo>
                    <a:pt x="5646" y="7162"/>
                    <a:pt x="5646" y="6884"/>
                    <a:pt x="5473" y="6711"/>
                  </a:cubicBezTo>
                  <a:lnTo>
                    <a:pt x="5430" y="6668"/>
                  </a:lnTo>
                  <a:lnTo>
                    <a:pt x="7884" y="4213"/>
                  </a:lnTo>
                  <a:lnTo>
                    <a:pt x="7884" y="4213"/>
                  </a:lnTo>
                  <a:cubicBezTo>
                    <a:pt x="9772" y="5721"/>
                    <a:pt x="9729" y="8608"/>
                    <a:pt x="7788" y="10054"/>
                  </a:cubicBezTo>
                  <a:cubicBezTo>
                    <a:pt x="7206" y="9621"/>
                    <a:pt x="6519" y="9407"/>
                    <a:pt x="5835" y="9407"/>
                  </a:cubicBezTo>
                  <a:cubicBezTo>
                    <a:pt x="5041" y="9407"/>
                    <a:pt x="4250" y="9695"/>
                    <a:pt x="3628" y="10266"/>
                  </a:cubicBezTo>
                  <a:cubicBezTo>
                    <a:pt x="3349" y="10098"/>
                    <a:pt x="3095" y="9886"/>
                    <a:pt x="2874" y="9651"/>
                  </a:cubicBezTo>
                  <a:lnTo>
                    <a:pt x="3806" y="9651"/>
                  </a:lnTo>
                  <a:cubicBezTo>
                    <a:pt x="4084" y="9651"/>
                    <a:pt x="4310" y="9420"/>
                    <a:pt x="4310" y="9142"/>
                  </a:cubicBezTo>
                  <a:lnTo>
                    <a:pt x="4310" y="8829"/>
                  </a:lnTo>
                  <a:cubicBezTo>
                    <a:pt x="4310" y="8551"/>
                    <a:pt x="4084" y="8325"/>
                    <a:pt x="3806" y="8325"/>
                  </a:cubicBezTo>
                  <a:lnTo>
                    <a:pt x="505" y="8325"/>
                  </a:lnTo>
                  <a:cubicBezTo>
                    <a:pt x="227" y="8325"/>
                    <a:pt x="1" y="8551"/>
                    <a:pt x="1" y="8829"/>
                  </a:cubicBezTo>
                  <a:lnTo>
                    <a:pt x="1" y="9142"/>
                  </a:lnTo>
                  <a:cubicBezTo>
                    <a:pt x="1" y="9420"/>
                    <a:pt x="227" y="9651"/>
                    <a:pt x="505" y="9651"/>
                  </a:cubicBezTo>
                  <a:lnTo>
                    <a:pt x="986" y="9651"/>
                  </a:lnTo>
                  <a:cubicBezTo>
                    <a:pt x="1332" y="10299"/>
                    <a:pt x="1961" y="11006"/>
                    <a:pt x="2763" y="11505"/>
                  </a:cubicBezTo>
                  <a:cubicBezTo>
                    <a:pt x="2638" y="11832"/>
                    <a:pt x="2562" y="12168"/>
                    <a:pt x="2547" y="12514"/>
                  </a:cubicBezTo>
                  <a:lnTo>
                    <a:pt x="1072" y="12514"/>
                  </a:lnTo>
                  <a:cubicBezTo>
                    <a:pt x="986" y="12514"/>
                    <a:pt x="909" y="12567"/>
                    <a:pt x="880" y="12649"/>
                  </a:cubicBezTo>
                  <a:lnTo>
                    <a:pt x="429" y="13787"/>
                  </a:lnTo>
                  <a:cubicBezTo>
                    <a:pt x="376" y="13922"/>
                    <a:pt x="477" y="14071"/>
                    <a:pt x="621" y="14071"/>
                  </a:cubicBezTo>
                  <a:lnTo>
                    <a:pt x="1759" y="14071"/>
                  </a:lnTo>
                  <a:cubicBezTo>
                    <a:pt x="2033" y="14071"/>
                    <a:pt x="2033" y="13657"/>
                    <a:pt x="1759" y="13657"/>
                  </a:cubicBezTo>
                  <a:lnTo>
                    <a:pt x="923" y="13657"/>
                  </a:lnTo>
                  <a:lnTo>
                    <a:pt x="1212" y="12932"/>
                  </a:lnTo>
                  <a:lnTo>
                    <a:pt x="10455" y="12932"/>
                  </a:lnTo>
                  <a:lnTo>
                    <a:pt x="10743" y="13657"/>
                  </a:lnTo>
                  <a:lnTo>
                    <a:pt x="2720" y="13657"/>
                  </a:lnTo>
                  <a:cubicBezTo>
                    <a:pt x="2451" y="13657"/>
                    <a:pt x="2451" y="14071"/>
                    <a:pt x="2720" y="14071"/>
                  </a:cubicBezTo>
                  <a:lnTo>
                    <a:pt x="11050" y="14071"/>
                  </a:lnTo>
                  <a:cubicBezTo>
                    <a:pt x="11194" y="14071"/>
                    <a:pt x="11295" y="13922"/>
                    <a:pt x="11242" y="13787"/>
                  </a:cubicBezTo>
                  <a:lnTo>
                    <a:pt x="10781" y="12658"/>
                  </a:lnTo>
                  <a:cubicBezTo>
                    <a:pt x="10748" y="12581"/>
                    <a:pt x="10676" y="12529"/>
                    <a:pt x="10589" y="12529"/>
                  </a:cubicBezTo>
                  <a:lnTo>
                    <a:pt x="9124" y="12529"/>
                  </a:lnTo>
                  <a:cubicBezTo>
                    <a:pt x="9095" y="12067"/>
                    <a:pt x="8975" y="11621"/>
                    <a:pt x="8764" y="11212"/>
                  </a:cubicBezTo>
                  <a:cubicBezTo>
                    <a:pt x="9878" y="10343"/>
                    <a:pt x="10589" y="9055"/>
                    <a:pt x="10748" y="7652"/>
                  </a:cubicBezTo>
                  <a:cubicBezTo>
                    <a:pt x="10766" y="7502"/>
                    <a:pt x="10653" y="7421"/>
                    <a:pt x="10540" y="7421"/>
                  </a:cubicBezTo>
                  <a:cubicBezTo>
                    <a:pt x="10444" y="7421"/>
                    <a:pt x="10348" y="7481"/>
                    <a:pt x="10334" y="7609"/>
                  </a:cubicBezTo>
                  <a:cubicBezTo>
                    <a:pt x="10200" y="8882"/>
                    <a:pt x="9561" y="10050"/>
                    <a:pt x="8562" y="10852"/>
                  </a:cubicBezTo>
                  <a:cubicBezTo>
                    <a:pt x="8519" y="10785"/>
                    <a:pt x="8456" y="10732"/>
                    <a:pt x="8403" y="10665"/>
                  </a:cubicBezTo>
                  <a:cubicBezTo>
                    <a:pt x="8322" y="10559"/>
                    <a:pt x="8240" y="10458"/>
                    <a:pt x="8149" y="10362"/>
                  </a:cubicBezTo>
                  <a:cubicBezTo>
                    <a:pt x="8134" y="10348"/>
                    <a:pt x="8129" y="10338"/>
                    <a:pt x="8120" y="10328"/>
                  </a:cubicBezTo>
                  <a:cubicBezTo>
                    <a:pt x="10171" y="8695"/>
                    <a:pt x="10200" y="5587"/>
                    <a:pt x="8177" y="3920"/>
                  </a:cubicBezTo>
                  <a:lnTo>
                    <a:pt x="8379" y="3718"/>
                  </a:lnTo>
                  <a:cubicBezTo>
                    <a:pt x="8456" y="3636"/>
                    <a:pt x="8456" y="3507"/>
                    <a:pt x="8379" y="3425"/>
                  </a:cubicBezTo>
                  <a:lnTo>
                    <a:pt x="8274" y="3319"/>
                  </a:lnTo>
                  <a:lnTo>
                    <a:pt x="8389" y="3209"/>
                  </a:lnTo>
                  <a:cubicBezTo>
                    <a:pt x="8831" y="3492"/>
                    <a:pt x="9451" y="4150"/>
                    <a:pt x="9830" y="4890"/>
                  </a:cubicBezTo>
                  <a:cubicBezTo>
                    <a:pt x="10123" y="5467"/>
                    <a:pt x="10301" y="6101"/>
                    <a:pt x="10349" y="6749"/>
                  </a:cubicBezTo>
                  <a:cubicBezTo>
                    <a:pt x="10353" y="6859"/>
                    <a:pt x="10445" y="6942"/>
                    <a:pt x="10552" y="6942"/>
                  </a:cubicBezTo>
                  <a:cubicBezTo>
                    <a:pt x="10558" y="6942"/>
                    <a:pt x="10564" y="6942"/>
                    <a:pt x="10570" y="6941"/>
                  </a:cubicBezTo>
                  <a:cubicBezTo>
                    <a:pt x="10680" y="6937"/>
                    <a:pt x="10767" y="6836"/>
                    <a:pt x="10762" y="6720"/>
                  </a:cubicBezTo>
                  <a:cubicBezTo>
                    <a:pt x="10652" y="5212"/>
                    <a:pt x="9897" y="3819"/>
                    <a:pt x="8682" y="2911"/>
                  </a:cubicBezTo>
                  <a:lnTo>
                    <a:pt x="9129" y="2464"/>
                  </a:lnTo>
                  <a:cubicBezTo>
                    <a:pt x="9203" y="2504"/>
                    <a:pt x="9284" y="2523"/>
                    <a:pt x="9364" y="2523"/>
                  </a:cubicBezTo>
                  <a:cubicBezTo>
                    <a:pt x="9495" y="2523"/>
                    <a:pt x="9624" y="2471"/>
                    <a:pt x="9720" y="2373"/>
                  </a:cubicBezTo>
                  <a:lnTo>
                    <a:pt x="9897" y="2195"/>
                  </a:lnTo>
                  <a:cubicBezTo>
                    <a:pt x="10099" y="1993"/>
                    <a:pt x="10099" y="1671"/>
                    <a:pt x="9897" y="1470"/>
                  </a:cubicBezTo>
                  <a:lnTo>
                    <a:pt x="8576" y="149"/>
                  </a:lnTo>
                  <a:cubicBezTo>
                    <a:pt x="8478" y="50"/>
                    <a:pt x="8347" y="1"/>
                    <a:pt x="8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41"/>
          <p:cNvGrpSpPr/>
          <p:nvPr/>
        </p:nvGrpSpPr>
        <p:grpSpPr>
          <a:xfrm rot="5400000">
            <a:off x="3184947" y="1316589"/>
            <a:ext cx="368408" cy="543050"/>
            <a:chOff x="4929600" y="3825735"/>
            <a:chExt cx="230803" cy="340235"/>
          </a:xfrm>
        </p:grpSpPr>
        <p:sp>
          <p:nvSpPr>
            <p:cNvPr id="2111" name="Google Shape;2111;p41"/>
            <p:cNvSpPr/>
            <p:nvPr/>
          </p:nvSpPr>
          <p:spPr>
            <a:xfrm>
              <a:off x="4934757" y="3830657"/>
              <a:ext cx="220750" cy="330418"/>
            </a:xfrm>
            <a:custGeom>
              <a:avLst/>
              <a:gdLst/>
              <a:ahLst/>
              <a:cxnLst/>
              <a:rect l="l" t="t" r="r" b="b"/>
              <a:pathLst>
                <a:path w="8432" h="12621" extrusionOk="0">
                  <a:moveTo>
                    <a:pt x="721" y="0"/>
                  </a:moveTo>
                  <a:cubicBezTo>
                    <a:pt x="322" y="0"/>
                    <a:pt x="1" y="327"/>
                    <a:pt x="1" y="721"/>
                  </a:cubicBezTo>
                  <a:lnTo>
                    <a:pt x="1" y="11900"/>
                  </a:lnTo>
                  <a:cubicBezTo>
                    <a:pt x="1" y="12294"/>
                    <a:pt x="322" y="12620"/>
                    <a:pt x="721" y="12620"/>
                  </a:cubicBezTo>
                  <a:lnTo>
                    <a:pt x="7711" y="12620"/>
                  </a:lnTo>
                  <a:cubicBezTo>
                    <a:pt x="8110" y="12620"/>
                    <a:pt x="8432" y="12294"/>
                    <a:pt x="8432" y="11900"/>
                  </a:cubicBezTo>
                  <a:lnTo>
                    <a:pt x="8432" y="5438"/>
                  </a:lnTo>
                  <a:lnTo>
                    <a:pt x="8432" y="4434"/>
                  </a:lnTo>
                  <a:lnTo>
                    <a:pt x="8432" y="721"/>
                  </a:lnTo>
                  <a:cubicBezTo>
                    <a:pt x="8432" y="327"/>
                    <a:pt x="8110" y="0"/>
                    <a:pt x="7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4934757" y="3830788"/>
              <a:ext cx="220750" cy="330287"/>
            </a:xfrm>
            <a:custGeom>
              <a:avLst/>
              <a:gdLst/>
              <a:ahLst/>
              <a:cxnLst/>
              <a:rect l="l" t="t" r="r" b="b"/>
              <a:pathLst>
                <a:path w="8432" h="12616" extrusionOk="0">
                  <a:moveTo>
                    <a:pt x="7720" y="0"/>
                  </a:moveTo>
                  <a:cubicBezTo>
                    <a:pt x="7717" y="0"/>
                    <a:pt x="7714" y="0"/>
                    <a:pt x="7711" y="0"/>
                  </a:cubicBezTo>
                  <a:lnTo>
                    <a:pt x="7528" y="0"/>
                  </a:lnTo>
                  <a:lnTo>
                    <a:pt x="7528" y="10992"/>
                  </a:lnTo>
                  <a:cubicBezTo>
                    <a:pt x="7528" y="11390"/>
                    <a:pt x="7202" y="11712"/>
                    <a:pt x="6808" y="11712"/>
                  </a:cubicBezTo>
                  <a:lnTo>
                    <a:pt x="1" y="11712"/>
                  </a:lnTo>
                  <a:lnTo>
                    <a:pt x="1" y="11895"/>
                  </a:lnTo>
                  <a:cubicBezTo>
                    <a:pt x="1" y="12294"/>
                    <a:pt x="322" y="12615"/>
                    <a:pt x="721" y="12615"/>
                  </a:cubicBezTo>
                  <a:lnTo>
                    <a:pt x="7711" y="12615"/>
                  </a:lnTo>
                  <a:cubicBezTo>
                    <a:pt x="8105" y="12615"/>
                    <a:pt x="8432" y="12294"/>
                    <a:pt x="8432" y="11895"/>
                  </a:cubicBezTo>
                  <a:lnTo>
                    <a:pt x="8432" y="721"/>
                  </a:lnTo>
                  <a:cubicBezTo>
                    <a:pt x="8432" y="325"/>
                    <a:pt x="8114" y="0"/>
                    <a:pt x="7720"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4956251" y="3857805"/>
              <a:ext cx="76001" cy="65110"/>
            </a:xfrm>
            <a:custGeom>
              <a:avLst/>
              <a:gdLst/>
              <a:ahLst/>
              <a:cxnLst/>
              <a:rect l="l" t="t" r="r" b="b"/>
              <a:pathLst>
                <a:path w="2903" h="2487" extrusionOk="0">
                  <a:moveTo>
                    <a:pt x="1658" y="1"/>
                  </a:moveTo>
                  <a:cubicBezTo>
                    <a:pt x="553" y="1"/>
                    <a:pt x="1" y="1341"/>
                    <a:pt x="784" y="2120"/>
                  </a:cubicBezTo>
                  <a:cubicBezTo>
                    <a:pt x="1036" y="2373"/>
                    <a:pt x="1347" y="2487"/>
                    <a:pt x="1653" y="2487"/>
                  </a:cubicBezTo>
                  <a:cubicBezTo>
                    <a:pt x="2290" y="2487"/>
                    <a:pt x="2903" y="1992"/>
                    <a:pt x="2903" y="1245"/>
                  </a:cubicBezTo>
                  <a:cubicBezTo>
                    <a:pt x="2903"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1"/>
            <p:cNvSpPr/>
            <p:nvPr/>
          </p:nvSpPr>
          <p:spPr>
            <a:xfrm>
              <a:off x="4993479" y="3857805"/>
              <a:ext cx="40291" cy="65136"/>
            </a:xfrm>
            <a:custGeom>
              <a:avLst/>
              <a:gdLst/>
              <a:ahLst/>
              <a:cxnLst/>
              <a:rect l="l" t="t" r="r" b="b"/>
              <a:pathLst>
                <a:path w="1539" h="2488" extrusionOk="0">
                  <a:moveTo>
                    <a:pt x="241" y="1"/>
                  </a:moveTo>
                  <a:cubicBezTo>
                    <a:pt x="160" y="1"/>
                    <a:pt x="83" y="11"/>
                    <a:pt x="1" y="25"/>
                  </a:cubicBezTo>
                  <a:cubicBezTo>
                    <a:pt x="587" y="135"/>
                    <a:pt x="1010" y="650"/>
                    <a:pt x="1010" y="1245"/>
                  </a:cubicBezTo>
                  <a:cubicBezTo>
                    <a:pt x="1010" y="1841"/>
                    <a:pt x="587" y="2350"/>
                    <a:pt x="1" y="2465"/>
                  </a:cubicBezTo>
                  <a:cubicBezTo>
                    <a:pt x="79" y="2480"/>
                    <a:pt x="157" y="2487"/>
                    <a:pt x="233" y="2487"/>
                  </a:cubicBezTo>
                  <a:cubicBezTo>
                    <a:pt x="861" y="2487"/>
                    <a:pt x="1407" y="2012"/>
                    <a:pt x="1471" y="1361"/>
                  </a:cubicBezTo>
                  <a:cubicBezTo>
                    <a:pt x="1538" y="635"/>
                    <a:pt x="971" y="6"/>
                    <a:pt x="241"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1"/>
            <p:cNvSpPr/>
            <p:nvPr/>
          </p:nvSpPr>
          <p:spPr>
            <a:xfrm>
              <a:off x="5047069" y="3857805"/>
              <a:ext cx="75870" cy="65110"/>
            </a:xfrm>
            <a:custGeom>
              <a:avLst/>
              <a:gdLst/>
              <a:ahLst/>
              <a:cxnLst/>
              <a:rect l="l" t="t" r="r" b="b"/>
              <a:pathLst>
                <a:path w="2898" h="2487" extrusionOk="0">
                  <a:moveTo>
                    <a:pt x="1658" y="1"/>
                  </a:moveTo>
                  <a:cubicBezTo>
                    <a:pt x="553" y="1"/>
                    <a:pt x="1" y="1341"/>
                    <a:pt x="779" y="2120"/>
                  </a:cubicBezTo>
                  <a:cubicBezTo>
                    <a:pt x="1032" y="2373"/>
                    <a:pt x="1344" y="2487"/>
                    <a:pt x="1649" y="2487"/>
                  </a:cubicBezTo>
                  <a:cubicBezTo>
                    <a:pt x="2287" y="2487"/>
                    <a:pt x="2897" y="1992"/>
                    <a:pt x="2897" y="1245"/>
                  </a:cubicBezTo>
                  <a:cubicBezTo>
                    <a:pt x="2897"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1"/>
            <p:cNvSpPr/>
            <p:nvPr/>
          </p:nvSpPr>
          <p:spPr>
            <a:xfrm>
              <a:off x="5084035" y="3857805"/>
              <a:ext cx="38903" cy="65057"/>
            </a:xfrm>
            <a:custGeom>
              <a:avLst/>
              <a:gdLst/>
              <a:ahLst/>
              <a:cxnLst/>
              <a:rect l="l" t="t" r="r" b="b"/>
              <a:pathLst>
                <a:path w="1486" h="2485" extrusionOk="0">
                  <a:moveTo>
                    <a:pt x="246" y="1"/>
                  </a:moveTo>
                  <a:cubicBezTo>
                    <a:pt x="164" y="1"/>
                    <a:pt x="83" y="11"/>
                    <a:pt x="1" y="30"/>
                  </a:cubicBezTo>
                  <a:cubicBezTo>
                    <a:pt x="582" y="145"/>
                    <a:pt x="995" y="654"/>
                    <a:pt x="995" y="1245"/>
                  </a:cubicBezTo>
                  <a:cubicBezTo>
                    <a:pt x="995" y="1836"/>
                    <a:pt x="582" y="2345"/>
                    <a:pt x="1" y="2461"/>
                  </a:cubicBezTo>
                  <a:cubicBezTo>
                    <a:pt x="83" y="2475"/>
                    <a:pt x="164" y="2485"/>
                    <a:pt x="246" y="2485"/>
                  </a:cubicBezTo>
                  <a:cubicBezTo>
                    <a:pt x="933" y="2485"/>
                    <a:pt x="1485" y="1927"/>
                    <a:pt x="1485" y="1245"/>
                  </a:cubicBezTo>
                  <a:cubicBezTo>
                    <a:pt x="1485" y="558"/>
                    <a:pt x="933" y="6"/>
                    <a:pt x="246" y="6"/>
                  </a:cubicBezTo>
                  <a:lnTo>
                    <a:pt x="246" y="1"/>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1"/>
            <p:cNvSpPr/>
            <p:nvPr/>
          </p:nvSpPr>
          <p:spPr>
            <a:xfrm>
              <a:off x="4956251" y="4063947"/>
              <a:ext cx="76001" cy="65083"/>
            </a:xfrm>
            <a:custGeom>
              <a:avLst/>
              <a:gdLst/>
              <a:ahLst/>
              <a:cxnLst/>
              <a:rect l="l" t="t" r="r" b="b"/>
              <a:pathLst>
                <a:path w="2903" h="2486" extrusionOk="0">
                  <a:moveTo>
                    <a:pt x="1658" y="1"/>
                  </a:moveTo>
                  <a:cubicBezTo>
                    <a:pt x="553" y="1"/>
                    <a:pt x="1" y="1336"/>
                    <a:pt x="784" y="2119"/>
                  </a:cubicBezTo>
                  <a:cubicBezTo>
                    <a:pt x="1035" y="2372"/>
                    <a:pt x="1345" y="2485"/>
                    <a:pt x="1650" y="2485"/>
                  </a:cubicBezTo>
                  <a:cubicBezTo>
                    <a:pt x="2288" y="2485"/>
                    <a:pt x="2903" y="1988"/>
                    <a:pt x="2903" y="1240"/>
                  </a:cubicBezTo>
                  <a:cubicBezTo>
                    <a:pt x="2903"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1"/>
            <p:cNvSpPr/>
            <p:nvPr/>
          </p:nvSpPr>
          <p:spPr>
            <a:xfrm>
              <a:off x="4993479" y="4063947"/>
              <a:ext cx="40291" cy="65005"/>
            </a:xfrm>
            <a:custGeom>
              <a:avLst/>
              <a:gdLst/>
              <a:ahLst/>
              <a:cxnLst/>
              <a:rect l="l" t="t" r="r" b="b"/>
              <a:pathLst>
                <a:path w="1539" h="2483" extrusionOk="0">
                  <a:moveTo>
                    <a:pt x="241" y="1"/>
                  </a:moveTo>
                  <a:cubicBezTo>
                    <a:pt x="160" y="1"/>
                    <a:pt x="83" y="6"/>
                    <a:pt x="1" y="20"/>
                  </a:cubicBezTo>
                  <a:cubicBezTo>
                    <a:pt x="587" y="135"/>
                    <a:pt x="1010" y="645"/>
                    <a:pt x="1010" y="1240"/>
                  </a:cubicBezTo>
                  <a:cubicBezTo>
                    <a:pt x="1010" y="1836"/>
                    <a:pt x="587" y="2345"/>
                    <a:pt x="1" y="2460"/>
                  </a:cubicBezTo>
                  <a:cubicBezTo>
                    <a:pt x="79" y="2475"/>
                    <a:pt x="157" y="2482"/>
                    <a:pt x="233" y="2482"/>
                  </a:cubicBezTo>
                  <a:cubicBezTo>
                    <a:pt x="861" y="2482"/>
                    <a:pt x="1407" y="2007"/>
                    <a:pt x="1471" y="1360"/>
                  </a:cubicBezTo>
                  <a:cubicBezTo>
                    <a:pt x="1538" y="635"/>
                    <a:pt x="971" y="1"/>
                    <a:pt x="241"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5047069" y="4063947"/>
              <a:ext cx="75870" cy="65083"/>
            </a:xfrm>
            <a:custGeom>
              <a:avLst/>
              <a:gdLst/>
              <a:ahLst/>
              <a:cxnLst/>
              <a:rect l="l" t="t" r="r" b="b"/>
              <a:pathLst>
                <a:path w="2898" h="2486" extrusionOk="0">
                  <a:moveTo>
                    <a:pt x="1658" y="1"/>
                  </a:moveTo>
                  <a:cubicBezTo>
                    <a:pt x="553" y="1"/>
                    <a:pt x="1" y="1336"/>
                    <a:pt x="779" y="2119"/>
                  </a:cubicBezTo>
                  <a:cubicBezTo>
                    <a:pt x="1032" y="2372"/>
                    <a:pt x="1342" y="2485"/>
                    <a:pt x="1647" y="2485"/>
                  </a:cubicBezTo>
                  <a:cubicBezTo>
                    <a:pt x="2285" y="2485"/>
                    <a:pt x="2897" y="1988"/>
                    <a:pt x="2897" y="1240"/>
                  </a:cubicBezTo>
                  <a:cubicBezTo>
                    <a:pt x="2897"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5084035" y="4063947"/>
              <a:ext cx="38903" cy="64926"/>
            </a:xfrm>
            <a:custGeom>
              <a:avLst/>
              <a:gdLst/>
              <a:ahLst/>
              <a:cxnLst/>
              <a:rect l="l" t="t" r="r" b="b"/>
              <a:pathLst>
                <a:path w="1486" h="2480" extrusionOk="0">
                  <a:moveTo>
                    <a:pt x="246" y="1"/>
                  </a:moveTo>
                  <a:cubicBezTo>
                    <a:pt x="164" y="1"/>
                    <a:pt x="83" y="10"/>
                    <a:pt x="1" y="25"/>
                  </a:cubicBezTo>
                  <a:cubicBezTo>
                    <a:pt x="582" y="140"/>
                    <a:pt x="995" y="649"/>
                    <a:pt x="995" y="1240"/>
                  </a:cubicBezTo>
                  <a:cubicBezTo>
                    <a:pt x="995" y="1831"/>
                    <a:pt x="582" y="2340"/>
                    <a:pt x="1" y="2456"/>
                  </a:cubicBezTo>
                  <a:cubicBezTo>
                    <a:pt x="83" y="2475"/>
                    <a:pt x="164" y="2480"/>
                    <a:pt x="246" y="2480"/>
                  </a:cubicBezTo>
                  <a:cubicBezTo>
                    <a:pt x="933" y="2480"/>
                    <a:pt x="1485" y="1922"/>
                    <a:pt x="1485" y="1240"/>
                  </a:cubicBezTo>
                  <a:cubicBezTo>
                    <a:pt x="1485" y="558"/>
                    <a:pt x="933" y="1"/>
                    <a:pt x="246"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4956251" y="3960824"/>
              <a:ext cx="76001" cy="65110"/>
            </a:xfrm>
            <a:custGeom>
              <a:avLst/>
              <a:gdLst/>
              <a:ahLst/>
              <a:cxnLst/>
              <a:rect l="l" t="t" r="r" b="b"/>
              <a:pathLst>
                <a:path w="2903" h="2487" extrusionOk="0">
                  <a:moveTo>
                    <a:pt x="1658" y="0"/>
                  </a:moveTo>
                  <a:cubicBezTo>
                    <a:pt x="553" y="0"/>
                    <a:pt x="1" y="1336"/>
                    <a:pt x="784" y="2119"/>
                  </a:cubicBezTo>
                  <a:cubicBezTo>
                    <a:pt x="1036" y="2373"/>
                    <a:pt x="1347" y="2486"/>
                    <a:pt x="1653" y="2486"/>
                  </a:cubicBezTo>
                  <a:cubicBezTo>
                    <a:pt x="2290" y="2486"/>
                    <a:pt x="2903" y="1992"/>
                    <a:pt x="2903" y="1245"/>
                  </a:cubicBezTo>
                  <a:cubicBezTo>
                    <a:pt x="2903" y="558"/>
                    <a:pt x="234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4993479" y="3960955"/>
              <a:ext cx="40291" cy="64979"/>
            </a:xfrm>
            <a:custGeom>
              <a:avLst/>
              <a:gdLst/>
              <a:ahLst/>
              <a:cxnLst/>
              <a:rect l="l" t="t" r="r" b="b"/>
              <a:pathLst>
                <a:path w="1539" h="2482" extrusionOk="0">
                  <a:moveTo>
                    <a:pt x="241" y="0"/>
                  </a:moveTo>
                  <a:cubicBezTo>
                    <a:pt x="160" y="0"/>
                    <a:pt x="83" y="5"/>
                    <a:pt x="1" y="19"/>
                  </a:cubicBezTo>
                  <a:cubicBezTo>
                    <a:pt x="587" y="135"/>
                    <a:pt x="1010" y="644"/>
                    <a:pt x="1010" y="1240"/>
                  </a:cubicBezTo>
                  <a:cubicBezTo>
                    <a:pt x="1010" y="1835"/>
                    <a:pt x="587" y="2345"/>
                    <a:pt x="1" y="2460"/>
                  </a:cubicBezTo>
                  <a:cubicBezTo>
                    <a:pt x="79" y="2475"/>
                    <a:pt x="157" y="2482"/>
                    <a:pt x="233" y="2482"/>
                  </a:cubicBezTo>
                  <a:cubicBezTo>
                    <a:pt x="861" y="2482"/>
                    <a:pt x="1407" y="2007"/>
                    <a:pt x="1471" y="1360"/>
                  </a:cubicBezTo>
                  <a:cubicBezTo>
                    <a:pt x="1538" y="630"/>
                    <a:pt x="971" y="0"/>
                    <a:pt x="241"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5047069" y="3960824"/>
              <a:ext cx="75870" cy="65110"/>
            </a:xfrm>
            <a:custGeom>
              <a:avLst/>
              <a:gdLst/>
              <a:ahLst/>
              <a:cxnLst/>
              <a:rect l="l" t="t" r="r" b="b"/>
              <a:pathLst>
                <a:path w="2898" h="2487" extrusionOk="0">
                  <a:moveTo>
                    <a:pt x="1658" y="0"/>
                  </a:moveTo>
                  <a:cubicBezTo>
                    <a:pt x="553" y="0"/>
                    <a:pt x="1" y="1336"/>
                    <a:pt x="779" y="2119"/>
                  </a:cubicBezTo>
                  <a:cubicBezTo>
                    <a:pt x="1032" y="2373"/>
                    <a:pt x="1344" y="2486"/>
                    <a:pt x="1649" y="2486"/>
                  </a:cubicBezTo>
                  <a:cubicBezTo>
                    <a:pt x="2287" y="2486"/>
                    <a:pt x="2897" y="1992"/>
                    <a:pt x="2897" y="1245"/>
                  </a:cubicBezTo>
                  <a:cubicBezTo>
                    <a:pt x="2897" y="558"/>
                    <a:pt x="234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5084035" y="3960955"/>
              <a:ext cx="38903" cy="64926"/>
            </a:xfrm>
            <a:custGeom>
              <a:avLst/>
              <a:gdLst/>
              <a:ahLst/>
              <a:cxnLst/>
              <a:rect l="l" t="t" r="r" b="b"/>
              <a:pathLst>
                <a:path w="1486" h="2480" extrusionOk="0">
                  <a:moveTo>
                    <a:pt x="246" y="0"/>
                  </a:moveTo>
                  <a:cubicBezTo>
                    <a:pt x="164" y="0"/>
                    <a:pt x="83" y="5"/>
                    <a:pt x="1" y="24"/>
                  </a:cubicBezTo>
                  <a:cubicBezTo>
                    <a:pt x="582" y="140"/>
                    <a:pt x="995" y="649"/>
                    <a:pt x="995" y="1240"/>
                  </a:cubicBezTo>
                  <a:cubicBezTo>
                    <a:pt x="995" y="1831"/>
                    <a:pt x="582" y="2340"/>
                    <a:pt x="1" y="2455"/>
                  </a:cubicBezTo>
                  <a:cubicBezTo>
                    <a:pt x="83" y="2470"/>
                    <a:pt x="164" y="2479"/>
                    <a:pt x="246" y="2479"/>
                  </a:cubicBezTo>
                  <a:cubicBezTo>
                    <a:pt x="933" y="2479"/>
                    <a:pt x="1485" y="1922"/>
                    <a:pt x="1485" y="1240"/>
                  </a:cubicBezTo>
                  <a:cubicBezTo>
                    <a:pt x="1485" y="553"/>
                    <a:pt x="933" y="0"/>
                    <a:pt x="246"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4962298" y="3852936"/>
              <a:ext cx="74849" cy="74927"/>
            </a:xfrm>
            <a:custGeom>
              <a:avLst/>
              <a:gdLst/>
              <a:ahLst/>
              <a:cxnLst/>
              <a:rect l="l" t="t" r="r" b="b"/>
              <a:pathLst>
                <a:path w="2859" h="2862" extrusionOk="0">
                  <a:moveTo>
                    <a:pt x="1411" y="385"/>
                  </a:moveTo>
                  <a:cubicBezTo>
                    <a:pt x="1606" y="385"/>
                    <a:pt x="1811" y="443"/>
                    <a:pt x="2009" y="576"/>
                  </a:cubicBezTo>
                  <a:lnTo>
                    <a:pt x="2004" y="576"/>
                  </a:lnTo>
                  <a:lnTo>
                    <a:pt x="572" y="2003"/>
                  </a:lnTo>
                  <a:cubicBezTo>
                    <a:pt x="61" y="1244"/>
                    <a:pt x="661" y="385"/>
                    <a:pt x="1411" y="385"/>
                  </a:cubicBezTo>
                  <a:close/>
                  <a:moveTo>
                    <a:pt x="2273" y="840"/>
                  </a:moveTo>
                  <a:lnTo>
                    <a:pt x="2273" y="840"/>
                  </a:lnTo>
                  <a:cubicBezTo>
                    <a:pt x="2809" y="1604"/>
                    <a:pt x="2206" y="2479"/>
                    <a:pt x="1452" y="2479"/>
                  </a:cubicBezTo>
                  <a:cubicBezTo>
                    <a:pt x="1253" y="2479"/>
                    <a:pt x="1043" y="2417"/>
                    <a:pt x="841" y="2277"/>
                  </a:cubicBezTo>
                  <a:lnTo>
                    <a:pt x="2273" y="840"/>
                  </a:lnTo>
                  <a:close/>
                  <a:moveTo>
                    <a:pt x="1445" y="1"/>
                  </a:moveTo>
                  <a:cubicBezTo>
                    <a:pt x="712" y="1"/>
                    <a:pt x="1" y="563"/>
                    <a:pt x="1" y="1431"/>
                  </a:cubicBezTo>
                  <a:cubicBezTo>
                    <a:pt x="1" y="1806"/>
                    <a:pt x="145" y="2166"/>
                    <a:pt x="409" y="2430"/>
                  </a:cubicBezTo>
                  <a:lnTo>
                    <a:pt x="409" y="2440"/>
                  </a:lnTo>
                  <a:lnTo>
                    <a:pt x="414" y="2440"/>
                  </a:lnTo>
                  <a:cubicBezTo>
                    <a:pt x="704" y="2731"/>
                    <a:pt x="1063" y="2861"/>
                    <a:pt x="1415" y="2861"/>
                  </a:cubicBezTo>
                  <a:cubicBezTo>
                    <a:pt x="2151" y="2861"/>
                    <a:pt x="2859" y="2292"/>
                    <a:pt x="2859" y="1431"/>
                  </a:cubicBezTo>
                  <a:cubicBezTo>
                    <a:pt x="2859" y="1052"/>
                    <a:pt x="2705" y="682"/>
                    <a:pt x="2436" y="413"/>
                  </a:cubicBezTo>
                  <a:cubicBezTo>
                    <a:pt x="2151" y="129"/>
                    <a:pt x="1795" y="1"/>
                    <a:pt x="1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5040786" y="3852910"/>
              <a:ext cx="87179" cy="74901"/>
            </a:xfrm>
            <a:custGeom>
              <a:avLst/>
              <a:gdLst/>
              <a:ahLst/>
              <a:cxnLst/>
              <a:rect l="l" t="t" r="r" b="b"/>
              <a:pathLst>
                <a:path w="3330" h="2861" extrusionOk="0">
                  <a:moveTo>
                    <a:pt x="1877" y="386"/>
                  </a:moveTo>
                  <a:cubicBezTo>
                    <a:pt x="2072" y="386"/>
                    <a:pt x="2277" y="444"/>
                    <a:pt x="2474" y="577"/>
                  </a:cubicBezTo>
                  <a:lnTo>
                    <a:pt x="1043" y="2004"/>
                  </a:lnTo>
                  <a:cubicBezTo>
                    <a:pt x="525" y="1242"/>
                    <a:pt x="1128" y="386"/>
                    <a:pt x="1877" y="386"/>
                  </a:cubicBezTo>
                  <a:close/>
                  <a:moveTo>
                    <a:pt x="2739" y="841"/>
                  </a:moveTo>
                  <a:lnTo>
                    <a:pt x="2739" y="841"/>
                  </a:lnTo>
                  <a:cubicBezTo>
                    <a:pt x="3270" y="1597"/>
                    <a:pt x="2673" y="2482"/>
                    <a:pt x="1920" y="2482"/>
                  </a:cubicBezTo>
                  <a:cubicBezTo>
                    <a:pt x="1720" y="2482"/>
                    <a:pt x="1510" y="2420"/>
                    <a:pt x="1307" y="2278"/>
                  </a:cubicBezTo>
                  <a:lnTo>
                    <a:pt x="2739" y="841"/>
                  </a:lnTo>
                  <a:close/>
                  <a:moveTo>
                    <a:pt x="1893" y="1"/>
                  </a:moveTo>
                  <a:cubicBezTo>
                    <a:pt x="596" y="1"/>
                    <a:pt x="0" y="1591"/>
                    <a:pt x="879" y="2436"/>
                  </a:cubicBezTo>
                  <a:cubicBezTo>
                    <a:pt x="1171" y="2729"/>
                    <a:pt x="1531" y="2861"/>
                    <a:pt x="1885" y="2861"/>
                  </a:cubicBezTo>
                  <a:cubicBezTo>
                    <a:pt x="2622" y="2861"/>
                    <a:pt x="3330" y="2292"/>
                    <a:pt x="3330" y="1432"/>
                  </a:cubicBezTo>
                  <a:cubicBezTo>
                    <a:pt x="3330" y="1048"/>
                    <a:pt x="3176" y="683"/>
                    <a:pt x="2902" y="414"/>
                  </a:cubicBezTo>
                  <a:cubicBezTo>
                    <a:pt x="2633" y="150"/>
                    <a:pt x="2273" y="1"/>
                    <a:pt x="18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4949732" y="3955928"/>
              <a:ext cx="87415" cy="74953"/>
            </a:xfrm>
            <a:custGeom>
              <a:avLst/>
              <a:gdLst/>
              <a:ahLst/>
              <a:cxnLst/>
              <a:rect l="l" t="t" r="r" b="b"/>
              <a:pathLst>
                <a:path w="3339" h="2863" extrusionOk="0">
                  <a:moveTo>
                    <a:pt x="1890" y="385"/>
                  </a:moveTo>
                  <a:cubicBezTo>
                    <a:pt x="2085" y="385"/>
                    <a:pt x="2290" y="444"/>
                    <a:pt x="2489" y="577"/>
                  </a:cubicBezTo>
                  <a:lnTo>
                    <a:pt x="2484" y="577"/>
                  </a:lnTo>
                  <a:lnTo>
                    <a:pt x="1052" y="2008"/>
                  </a:lnTo>
                  <a:cubicBezTo>
                    <a:pt x="542" y="1242"/>
                    <a:pt x="1141" y="385"/>
                    <a:pt x="1890" y="385"/>
                  </a:cubicBezTo>
                  <a:close/>
                  <a:moveTo>
                    <a:pt x="2753" y="846"/>
                  </a:moveTo>
                  <a:lnTo>
                    <a:pt x="2753" y="846"/>
                  </a:lnTo>
                  <a:cubicBezTo>
                    <a:pt x="3288" y="1605"/>
                    <a:pt x="2687" y="2481"/>
                    <a:pt x="1934" y="2481"/>
                  </a:cubicBezTo>
                  <a:cubicBezTo>
                    <a:pt x="1734" y="2481"/>
                    <a:pt x="1524" y="2419"/>
                    <a:pt x="1321" y="2277"/>
                  </a:cubicBezTo>
                  <a:lnTo>
                    <a:pt x="2753" y="846"/>
                  </a:lnTo>
                  <a:close/>
                  <a:moveTo>
                    <a:pt x="1907" y="0"/>
                  </a:moveTo>
                  <a:cubicBezTo>
                    <a:pt x="654" y="0"/>
                    <a:pt x="0" y="1528"/>
                    <a:pt x="889" y="2436"/>
                  </a:cubicBezTo>
                  <a:lnTo>
                    <a:pt x="889" y="2441"/>
                  </a:lnTo>
                  <a:cubicBezTo>
                    <a:pt x="1180" y="2732"/>
                    <a:pt x="1541" y="2863"/>
                    <a:pt x="1894" y="2863"/>
                  </a:cubicBezTo>
                  <a:cubicBezTo>
                    <a:pt x="2631" y="2863"/>
                    <a:pt x="3339" y="2296"/>
                    <a:pt x="3339" y="1437"/>
                  </a:cubicBezTo>
                  <a:cubicBezTo>
                    <a:pt x="3339" y="644"/>
                    <a:pt x="2695" y="0"/>
                    <a:pt x="1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5040786" y="3955928"/>
              <a:ext cx="87310" cy="74953"/>
            </a:xfrm>
            <a:custGeom>
              <a:avLst/>
              <a:gdLst/>
              <a:ahLst/>
              <a:cxnLst/>
              <a:rect l="l" t="t" r="r" b="b"/>
              <a:pathLst>
                <a:path w="3335" h="2863" extrusionOk="0">
                  <a:moveTo>
                    <a:pt x="1875" y="385"/>
                  </a:moveTo>
                  <a:cubicBezTo>
                    <a:pt x="2069" y="385"/>
                    <a:pt x="2275" y="443"/>
                    <a:pt x="2474" y="577"/>
                  </a:cubicBezTo>
                  <a:lnTo>
                    <a:pt x="1043" y="2008"/>
                  </a:lnTo>
                  <a:cubicBezTo>
                    <a:pt x="531" y="1253"/>
                    <a:pt x="1123" y="385"/>
                    <a:pt x="1875" y="385"/>
                  </a:cubicBezTo>
                  <a:close/>
                  <a:moveTo>
                    <a:pt x="2743" y="846"/>
                  </a:moveTo>
                  <a:cubicBezTo>
                    <a:pt x="3271" y="1598"/>
                    <a:pt x="2673" y="2482"/>
                    <a:pt x="1920" y="2482"/>
                  </a:cubicBezTo>
                  <a:cubicBezTo>
                    <a:pt x="1720" y="2482"/>
                    <a:pt x="1510" y="2420"/>
                    <a:pt x="1307" y="2277"/>
                  </a:cubicBezTo>
                  <a:lnTo>
                    <a:pt x="2743" y="846"/>
                  </a:lnTo>
                  <a:close/>
                  <a:moveTo>
                    <a:pt x="1898" y="0"/>
                  </a:moveTo>
                  <a:cubicBezTo>
                    <a:pt x="606" y="0"/>
                    <a:pt x="0" y="1585"/>
                    <a:pt x="884" y="2441"/>
                  </a:cubicBezTo>
                  <a:cubicBezTo>
                    <a:pt x="1176" y="2732"/>
                    <a:pt x="1536" y="2863"/>
                    <a:pt x="1890" y="2863"/>
                  </a:cubicBezTo>
                  <a:cubicBezTo>
                    <a:pt x="2626" y="2863"/>
                    <a:pt x="3334" y="2296"/>
                    <a:pt x="3334" y="1437"/>
                  </a:cubicBezTo>
                  <a:cubicBezTo>
                    <a:pt x="3330" y="644"/>
                    <a:pt x="2691" y="5"/>
                    <a:pt x="1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4962298" y="4058920"/>
              <a:ext cx="74980" cy="74953"/>
            </a:xfrm>
            <a:custGeom>
              <a:avLst/>
              <a:gdLst/>
              <a:ahLst/>
              <a:cxnLst/>
              <a:rect l="l" t="t" r="r" b="b"/>
              <a:pathLst>
                <a:path w="2864" h="2863" extrusionOk="0">
                  <a:moveTo>
                    <a:pt x="2273" y="846"/>
                  </a:moveTo>
                  <a:lnTo>
                    <a:pt x="2273" y="846"/>
                  </a:lnTo>
                  <a:cubicBezTo>
                    <a:pt x="2805" y="1603"/>
                    <a:pt x="2206" y="2485"/>
                    <a:pt x="1452" y="2485"/>
                  </a:cubicBezTo>
                  <a:cubicBezTo>
                    <a:pt x="1254" y="2485"/>
                    <a:pt x="1044" y="2424"/>
                    <a:pt x="841" y="2283"/>
                  </a:cubicBezTo>
                  <a:lnTo>
                    <a:pt x="2273" y="846"/>
                  </a:lnTo>
                  <a:close/>
                  <a:moveTo>
                    <a:pt x="1431" y="0"/>
                  </a:moveTo>
                  <a:cubicBezTo>
                    <a:pt x="1194" y="0"/>
                    <a:pt x="951" y="61"/>
                    <a:pt x="721" y="193"/>
                  </a:cubicBezTo>
                  <a:cubicBezTo>
                    <a:pt x="535" y="298"/>
                    <a:pt x="639" y="547"/>
                    <a:pt x="809" y="547"/>
                  </a:cubicBezTo>
                  <a:cubicBezTo>
                    <a:pt x="840" y="547"/>
                    <a:pt x="874" y="539"/>
                    <a:pt x="909" y="519"/>
                  </a:cubicBezTo>
                  <a:cubicBezTo>
                    <a:pt x="1067" y="428"/>
                    <a:pt x="1250" y="380"/>
                    <a:pt x="1432" y="380"/>
                  </a:cubicBezTo>
                  <a:cubicBezTo>
                    <a:pt x="1639" y="385"/>
                    <a:pt x="1841" y="452"/>
                    <a:pt x="2009" y="572"/>
                  </a:cubicBezTo>
                  <a:lnTo>
                    <a:pt x="577" y="2004"/>
                  </a:lnTo>
                  <a:cubicBezTo>
                    <a:pt x="404" y="1744"/>
                    <a:pt x="337" y="1485"/>
                    <a:pt x="409" y="1182"/>
                  </a:cubicBezTo>
                  <a:cubicBezTo>
                    <a:pt x="446" y="1039"/>
                    <a:pt x="333" y="948"/>
                    <a:pt x="222" y="948"/>
                  </a:cubicBezTo>
                  <a:cubicBezTo>
                    <a:pt x="143" y="948"/>
                    <a:pt x="65" y="993"/>
                    <a:pt x="39" y="1096"/>
                  </a:cubicBezTo>
                  <a:cubicBezTo>
                    <a:pt x="15" y="1206"/>
                    <a:pt x="1" y="1317"/>
                    <a:pt x="1" y="1427"/>
                  </a:cubicBezTo>
                  <a:cubicBezTo>
                    <a:pt x="1" y="1807"/>
                    <a:pt x="150" y="2172"/>
                    <a:pt x="414" y="2436"/>
                  </a:cubicBezTo>
                  <a:cubicBezTo>
                    <a:pt x="709" y="2731"/>
                    <a:pt x="1069" y="2863"/>
                    <a:pt x="1422" y="2863"/>
                  </a:cubicBezTo>
                  <a:cubicBezTo>
                    <a:pt x="2160" y="2863"/>
                    <a:pt x="2864" y="2287"/>
                    <a:pt x="2864" y="1432"/>
                  </a:cubicBezTo>
                  <a:cubicBezTo>
                    <a:pt x="2864" y="597"/>
                    <a:pt x="2178" y="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5040655" y="4059051"/>
              <a:ext cx="87179" cy="74796"/>
            </a:xfrm>
            <a:custGeom>
              <a:avLst/>
              <a:gdLst/>
              <a:ahLst/>
              <a:cxnLst/>
              <a:rect l="l" t="t" r="r" b="b"/>
              <a:pathLst>
                <a:path w="3330" h="2857" extrusionOk="0">
                  <a:moveTo>
                    <a:pt x="1883" y="383"/>
                  </a:moveTo>
                  <a:cubicBezTo>
                    <a:pt x="2078" y="383"/>
                    <a:pt x="2282" y="440"/>
                    <a:pt x="2479" y="572"/>
                  </a:cubicBezTo>
                  <a:lnTo>
                    <a:pt x="1048" y="2004"/>
                  </a:lnTo>
                  <a:cubicBezTo>
                    <a:pt x="529" y="1237"/>
                    <a:pt x="1134" y="383"/>
                    <a:pt x="1883" y="383"/>
                  </a:cubicBezTo>
                  <a:close/>
                  <a:moveTo>
                    <a:pt x="2748" y="841"/>
                  </a:moveTo>
                  <a:lnTo>
                    <a:pt x="2748" y="841"/>
                  </a:lnTo>
                  <a:cubicBezTo>
                    <a:pt x="3284" y="1605"/>
                    <a:pt x="2678" y="2479"/>
                    <a:pt x="1924" y="2479"/>
                  </a:cubicBezTo>
                  <a:cubicBezTo>
                    <a:pt x="1724" y="2479"/>
                    <a:pt x="1514" y="2418"/>
                    <a:pt x="1312" y="2278"/>
                  </a:cubicBezTo>
                  <a:lnTo>
                    <a:pt x="2748" y="841"/>
                  </a:lnTo>
                  <a:close/>
                  <a:moveTo>
                    <a:pt x="1903" y="0"/>
                  </a:moveTo>
                  <a:cubicBezTo>
                    <a:pt x="630" y="0"/>
                    <a:pt x="1" y="1552"/>
                    <a:pt x="884" y="2436"/>
                  </a:cubicBezTo>
                  <a:cubicBezTo>
                    <a:pt x="1174" y="2727"/>
                    <a:pt x="1532" y="2857"/>
                    <a:pt x="1884" y="2857"/>
                  </a:cubicBezTo>
                  <a:cubicBezTo>
                    <a:pt x="2620" y="2857"/>
                    <a:pt x="3330" y="2288"/>
                    <a:pt x="3330" y="1427"/>
                  </a:cubicBezTo>
                  <a:cubicBezTo>
                    <a:pt x="3330" y="639"/>
                    <a:pt x="2691" y="0"/>
                    <a:pt x="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4929600" y="3825735"/>
              <a:ext cx="230803" cy="340235"/>
            </a:xfrm>
            <a:custGeom>
              <a:avLst/>
              <a:gdLst/>
              <a:ahLst/>
              <a:cxnLst/>
              <a:rect l="l" t="t" r="r" b="b"/>
              <a:pathLst>
                <a:path w="8816" h="12996" extrusionOk="0">
                  <a:moveTo>
                    <a:pt x="913" y="1"/>
                  </a:moveTo>
                  <a:cubicBezTo>
                    <a:pt x="409" y="1"/>
                    <a:pt x="1" y="409"/>
                    <a:pt x="1" y="909"/>
                  </a:cubicBezTo>
                  <a:lnTo>
                    <a:pt x="1" y="12088"/>
                  </a:lnTo>
                  <a:cubicBezTo>
                    <a:pt x="1" y="12587"/>
                    <a:pt x="409" y="12996"/>
                    <a:pt x="913" y="12996"/>
                  </a:cubicBezTo>
                  <a:lnTo>
                    <a:pt x="7903" y="12996"/>
                  </a:lnTo>
                  <a:cubicBezTo>
                    <a:pt x="8408" y="12996"/>
                    <a:pt x="8816" y="12587"/>
                    <a:pt x="8816" y="12088"/>
                  </a:cubicBezTo>
                  <a:lnTo>
                    <a:pt x="8816" y="5626"/>
                  </a:lnTo>
                  <a:cubicBezTo>
                    <a:pt x="8816" y="5502"/>
                    <a:pt x="8721" y="5439"/>
                    <a:pt x="8626" y="5439"/>
                  </a:cubicBezTo>
                  <a:cubicBezTo>
                    <a:pt x="8531" y="5439"/>
                    <a:pt x="8436" y="5502"/>
                    <a:pt x="8436" y="5626"/>
                  </a:cubicBezTo>
                  <a:lnTo>
                    <a:pt x="8436" y="12088"/>
                  </a:lnTo>
                  <a:cubicBezTo>
                    <a:pt x="8436" y="12381"/>
                    <a:pt x="8196" y="12616"/>
                    <a:pt x="7903" y="12616"/>
                  </a:cubicBezTo>
                  <a:lnTo>
                    <a:pt x="918" y="12616"/>
                  </a:lnTo>
                  <a:cubicBezTo>
                    <a:pt x="625" y="12616"/>
                    <a:pt x="390" y="12381"/>
                    <a:pt x="390" y="12088"/>
                  </a:cubicBezTo>
                  <a:lnTo>
                    <a:pt x="390" y="909"/>
                  </a:lnTo>
                  <a:cubicBezTo>
                    <a:pt x="390" y="616"/>
                    <a:pt x="625" y="380"/>
                    <a:pt x="918" y="380"/>
                  </a:cubicBezTo>
                  <a:lnTo>
                    <a:pt x="7908" y="380"/>
                  </a:lnTo>
                  <a:cubicBezTo>
                    <a:pt x="8201" y="380"/>
                    <a:pt x="8441" y="616"/>
                    <a:pt x="8436" y="909"/>
                  </a:cubicBezTo>
                  <a:lnTo>
                    <a:pt x="8436" y="4622"/>
                  </a:lnTo>
                  <a:cubicBezTo>
                    <a:pt x="8436" y="4728"/>
                    <a:pt x="8523" y="4810"/>
                    <a:pt x="8629" y="4810"/>
                  </a:cubicBezTo>
                  <a:cubicBezTo>
                    <a:pt x="8730" y="4810"/>
                    <a:pt x="8816" y="4728"/>
                    <a:pt x="8816" y="4622"/>
                  </a:cubicBezTo>
                  <a:lnTo>
                    <a:pt x="8816" y="909"/>
                  </a:lnTo>
                  <a:cubicBezTo>
                    <a:pt x="8816" y="409"/>
                    <a:pt x="8408" y="1"/>
                    <a:pt x="7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18"/>
          <p:cNvGrpSpPr/>
          <p:nvPr/>
        </p:nvGrpSpPr>
        <p:grpSpPr>
          <a:xfrm>
            <a:off x="713217" y="2457053"/>
            <a:ext cx="956523" cy="956523"/>
            <a:chOff x="6599039" y="1837360"/>
            <a:chExt cx="1107600" cy="1107600"/>
          </a:xfrm>
        </p:grpSpPr>
        <p:sp>
          <p:nvSpPr>
            <p:cNvPr id="99" name="Google Shape;99;p18"/>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flipH="1">
              <a:off x="6599039" y="1837360"/>
              <a:ext cx="1107600" cy="1107600"/>
            </a:xfrm>
            <a:prstGeom prst="blockArc">
              <a:avLst>
                <a:gd name="adj1" fmla="val 10650189"/>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1" name="Google Shape;101;p18"/>
          <p:cNvGrpSpPr/>
          <p:nvPr/>
        </p:nvGrpSpPr>
        <p:grpSpPr>
          <a:xfrm>
            <a:off x="713217" y="3595291"/>
            <a:ext cx="956523" cy="956523"/>
            <a:chOff x="6599039" y="1837360"/>
            <a:chExt cx="1107600" cy="1107600"/>
          </a:xfrm>
        </p:grpSpPr>
        <p:sp>
          <p:nvSpPr>
            <p:cNvPr id="102" name="Google Shape;102;p18"/>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flipH="1">
              <a:off x="6599039" y="1837360"/>
              <a:ext cx="1107600" cy="1107600"/>
            </a:xfrm>
            <a:prstGeom prst="blockArc">
              <a:avLst>
                <a:gd name="adj1" fmla="val 5395282"/>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04" name="Google Shape;104;p18"/>
          <p:cNvSpPr/>
          <p:nvPr/>
        </p:nvSpPr>
        <p:spPr>
          <a:xfrm>
            <a:off x="3799956" y="1549695"/>
            <a:ext cx="4624013" cy="2853843"/>
          </a:xfrm>
          <a:custGeom>
            <a:avLst/>
            <a:gdLst/>
            <a:ahLst/>
            <a:cxnLst/>
            <a:rect l="l" t="t" r="r" b="b"/>
            <a:pathLst>
              <a:path w="143247" h="88409" extrusionOk="0">
                <a:moveTo>
                  <a:pt x="12973" y="0"/>
                </a:moveTo>
                <a:lnTo>
                  <a:pt x="12573" y="1028"/>
                </a:lnTo>
                <a:lnTo>
                  <a:pt x="12973" y="1427"/>
                </a:lnTo>
                <a:lnTo>
                  <a:pt x="12782" y="1902"/>
                </a:lnTo>
                <a:lnTo>
                  <a:pt x="12288" y="2777"/>
                </a:lnTo>
                <a:lnTo>
                  <a:pt x="13011" y="3709"/>
                </a:lnTo>
                <a:lnTo>
                  <a:pt x="12649" y="4166"/>
                </a:lnTo>
                <a:lnTo>
                  <a:pt x="12649" y="5402"/>
                </a:lnTo>
                <a:lnTo>
                  <a:pt x="11774" y="6448"/>
                </a:lnTo>
                <a:lnTo>
                  <a:pt x="10481" y="6448"/>
                </a:lnTo>
                <a:lnTo>
                  <a:pt x="10310" y="5041"/>
                </a:lnTo>
                <a:lnTo>
                  <a:pt x="11204" y="4737"/>
                </a:lnTo>
                <a:lnTo>
                  <a:pt x="11869" y="3805"/>
                </a:lnTo>
                <a:lnTo>
                  <a:pt x="11869" y="2739"/>
                </a:lnTo>
                <a:lnTo>
                  <a:pt x="10310" y="2473"/>
                </a:lnTo>
                <a:lnTo>
                  <a:pt x="8864" y="1902"/>
                </a:lnTo>
                <a:lnTo>
                  <a:pt x="8465" y="856"/>
                </a:lnTo>
                <a:lnTo>
                  <a:pt x="7837" y="856"/>
                </a:lnTo>
                <a:lnTo>
                  <a:pt x="7400" y="2055"/>
                </a:lnTo>
                <a:lnTo>
                  <a:pt x="7400" y="2758"/>
                </a:lnTo>
                <a:lnTo>
                  <a:pt x="7837" y="2968"/>
                </a:lnTo>
                <a:lnTo>
                  <a:pt x="7799" y="4014"/>
                </a:lnTo>
                <a:lnTo>
                  <a:pt x="8503" y="4109"/>
                </a:lnTo>
                <a:lnTo>
                  <a:pt x="7761" y="4832"/>
                </a:lnTo>
                <a:lnTo>
                  <a:pt x="7723" y="6258"/>
                </a:lnTo>
                <a:lnTo>
                  <a:pt x="8198" y="7133"/>
                </a:lnTo>
                <a:lnTo>
                  <a:pt x="7419" y="8065"/>
                </a:lnTo>
                <a:lnTo>
                  <a:pt x="7419" y="8845"/>
                </a:lnTo>
                <a:lnTo>
                  <a:pt x="6525" y="11679"/>
                </a:lnTo>
                <a:lnTo>
                  <a:pt x="6125" y="12269"/>
                </a:lnTo>
                <a:lnTo>
                  <a:pt x="5650" y="12954"/>
                </a:lnTo>
                <a:lnTo>
                  <a:pt x="5650" y="14095"/>
                </a:lnTo>
                <a:lnTo>
                  <a:pt x="4489" y="16225"/>
                </a:lnTo>
                <a:lnTo>
                  <a:pt x="2816" y="19230"/>
                </a:lnTo>
                <a:lnTo>
                  <a:pt x="2663" y="22407"/>
                </a:lnTo>
                <a:lnTo>
                  <a:pt x="2207" y="23187"/>
                </a:lnTo>
                <a:lnTo>
                  <a:pt x="2378" y="24423"/>
                </a:lnTo>
                <a:lnTo>
                  <a:pt x="818" y="26934"/>
                </a:lnTo>
                <a:lnTo>
                  <a:pt x="0" y="28075"/>
                </a:lnTo>
                <a:lnTo>
                  <a:pt x="1484" y="29749"/>
                </a:lnTo>
                <a:lnTo>
                  <a:pt x="1180" y="31080"/>
                </a:lnTo>
                <a:lnTo>
                  <a:pt x="1085" y="33173"/>
                </a:lnTo>
                <a:lnTo>
                  <a:pt x="2112" y="34732"/>
                </a:lnTo>
                <a:lnTo>
                  <a:pt x="2017" y="36140"/>
                </a:lnTo>
                <a:lnTo>
                  <a:pt x="2949" y="37167"/>
                </a:lnTo>
                <a:lnTo>
                  <a:pt x="2854" y="39754"/>
                </a:lnTo>
                <a:lnTo>
                  <a:pt x="3862" y="40952"/>
                </a:lnTo>
                <a:lnTo>
                  <a:pt x="3862" y="41618"/>
                </a:lnTo>
                <a:lnTo>
                  <a:pt x="3253" y="42284"/>
                </a:lnTo>
                <a:lnTo>
                  <a:pt x="3253" y="42797"/>
                </a:lnTo>
                <a:lnTo>
                  <a:pt x="3652" y="43159"/>
                </a:lnTo>
                <a:lnTo>
                  <a:pt x="4489" y="45232"/>
                </a:lnTo>
                <a:lnTo>
                  <a:pt x="4699" y="45726"/>
                </a:lnTo>
                <a:lnTo>
                  <a:pt x="5079" y="46658"/>
                </a:lnTo>
                <a:lnTo>
                  <a:pt x="4775" y="47438"/>
                </a:lnTo>
                <a:lnTo>
                  <a:pt x="4984" y="48009"/>
                </a:lnTo>
                <a:lnTo>
                  <a:pt x="5250" y="48484"/>
                </a:lnTo>
                <a:lnTo>
                  <a:pt x="4908" y="49454"/>
                </a:lnTo>
                <a:lnTo>
                  <a:pt x="4813" y="49759"/>
                </a:lnTo>
                <a:lnTo>
                  <a:pt x="5593" y="50386"/>
                </a:lnTo>
                <a:lnTo>
                  <a:pt x="7799" y="50653"/>
                </a:lnTo>
                <a:lnTo>
                  <a:pt x="9492" y="52707"/>
                </a:lnTo>
                <a:lnTo>
                  <a:pt x="10386" y="52954"/>
                </a:lnTo>
                <a:lnTo>
                  <a:pt x="10557" y="53905"/>
                </a:lnTo>
                <a:lnTo>
                  <a:pt x="11603" y="53905"/>
                </a:lnTo>
                <a:lnTo>
                  <a:pt x="11603" y="55237"/>
                </a:lnTo>
                <a:lnTo>
                  <a:pt x="12744" y="55693"/>
                </a:lnTo>
                <a:lnTo>
                  <a:pt x="12839" y="56739"/>
                </a:lnTo>
                <a:lnTo>
                  <a:pt x="13049" y="59136"/>
                </a:lnTo>
                <a:lnTo>
                  <a:pt x="19744" y="59136"/>
                </a:lnTo>
                <a:lnTo>
                  <a:pt x="19744" y="60677"/>
                </a:lnTo>
                <a:lnTo>
                  <a:pt x="25241" y="64005"/>
                </a:lnTo>
                <a:lnTo>
                  <a:pt x="29312" y="66459"/>
                </a:lnTo>
                <a:lnTo>
                  <a:pt x="37662" y="67486"/>
                </a:lnTo>
                <a:lnTo>
                  <a:pt x="38061" y="65679"/>
                </a:lnTo>
                <a:lnTo>
                  <a:pt x="42740" y="66022"/>
                </a:lnTo>
                <a:lnTo>
                  <a:pt x="47077" y="71290"/>
                </a:lnTo>
                <a:lnTo>
                  <a:pt x="47762" y="72108"/>
                </a:lnTo>
                <a:lnTo>
                  <a:pt x="47686" y="73687"/>
                </a:lnTo>
                <a:cubicBezTo>
                  <a:pt x="47686" y="73687"/>
                  <a:pt x="49340" y="76540"/>
                  <a:pt x="51623" y="77111"/>
                </a:cubicBezTo>
                <a:lnTo>
                  <a:pt x="53164" y="75912"/>
                </a:lnTo>
                <a:lnTo>
                  <a:pt x="53164" y="74200"/>
                </a:lnTo>
                <a:lnTo>
                  <a:pt x="55636" y="74296"/>
                </a:lnTo>
                <a:lnTo>
                  <a:pt x="56093" y="74771"/>
                </a:lnTo>
                <a:lnTo>
                  <a:pt x="57538" y="74771"/>
                </a:lnTo>
                <a:cubicBezTo>
                  <a:pt x="57538" y="74771"/>
                  <a:pt x="59041" y="76045"/>
                  <a:pt x="60087" y="78556"/>
                </a:cubicBezTo>
                <a:cubicBezTo>
                  <a:pt x="60106" y="78575"/>
                  <a:pt x="60106" y="78613"/>
                  <a:pt x="60125" y="78651"/>
                </a:cubicBezTo>
                <a:cubicBezTo>
                  <a:pt x="60125" y="78651"/>
                  <a:pt x="61248" y="81752"/>
                  <a:pt x="62693" y="82570"/>
                </a:cubicBezTo>
                <a:cubicBezTo>
                  <a:pt x="62693" y="82570"/>
                  <a:pt x="62978" y="83026"/>
                  <a:pt x="63150" y="84224"/>
                </a:cubicBezTo>
                <a:cubicBezTo>
                  <a:pt x="63150" y="84224"/>
                  <a:pt x="63321" y="84985"/>
                  <a:pt x="63929" y="85803"/>
                </a:cubicBezTo>
                <a:cubicBezTo>
                  <a:pt x="64500" y="86564"/>
                  <a:pt x="65451" y="87382"/>
                  <a:pt x="66973" y="87686"/>
                </a:cubicBezTo>
                <a:lnTo>
                  <a:pt x="69350" y="88409"/>
                </a:lnTo>
                <a:lnTo>
                  <a:pt x="69921" y="87952"/>
                </a:lnTo>
                <a:cubicBezTo>
                  <a:pt x="69921" y="87952"/>
                  <a:pt x="69446" y="86887"/>
                  <a:pt x="69274" y="85784"/>
                </a:cubicBezTo>
                <a:cubicBezTo>
                  <a:pt x="69217" y="85290"/>
                  <a:pt x="69179" y="84795"/>
                  <a:pt x="69312" y="84358"/>
                </a:cubicBezTo>
                <a:lnTo>
                  <a:pt x="69255" y="81790"/>
                </a:lnTo>
                <a:lnTo>
                  <a:pt x="69921" y="81619"/>
                </a:lnTo>
                <a:lnTo>
                  <a:pt x="70454" y="80382"/>
                </a:lnTo>
                <a:lnTo>
                  <a:pt x="71424" y="80287"/>
                </a:lnTo>
                <a:lnTo>
                  <a:pt x="72127" y="79241"/>
                </a:lnTo>
                <a:lnTo>
                  <a:pt x="74087" y="78842"/>
                </a:lnTo>
                <a:lnTo>
                  <a:pt x="74562" y="78518"/>
                </a:lnTo>
                <a:lnTo>
                  <a:pt x="75837" y="77662"/>
                </a:lnTo>
                <a:lnTo>
                  <a:pt x="75837" y="76768"/>
                </a:lnTo>
                <a:lnTo>
                  <a:pt x="80211" y="74828"/>
                </a:lnTo>
                <a:lnTo>
                  <a:pt x="81581" y="74828"/>
                </a:lnTo>
                <a:lnTo>
                  <a:pt x="84814" y="75665"/>
                </a:lnTo>
                <a:lnTo>
                  <a:pt x="85290" y="75342"/>
                </a:lnTo>
                <a:lnTo>
                  <a:pt x="85290" y="74334"/>
                </a:lnTo>
                <a:lnTo>
                  <a:pt x="87610" y="74999"/>
                </a:lnTo>
                <a:lnTo>
                  <a:pt x="88181" y="76958"/>
                </a:lnTo>
                <a:lnTo>
                  <a:pt x="90197" y="76958"/>
                </a:lnTo>
                <a:lnTo>
                  <a:pt x="91396" y="75532"/>
                </a:lnTo>
                <a:lnTo>
                  <a:pt x="93659" y="76578"/>
                </a:lnTo>
                <a:lnTo>
                  <a:pt x="94572" y="76007"/>
                </a:lnTo>
                <a:lnTo>
                  <a:pt x="92917" y="74296"/>
                </a:lnTo>
                <a:lnTo>
                  <a:pt x="93526" y="73478"/>
                </a:lnTo>
                <a:lnTo>
                  <a:pt x="93526" y="72070"/>
                </a:lnTo>
                <a:lnTo>
                  <a:pt x="96816" y="72051"/>
                </a:lnTo>
                <a:lnTo>
                  <a:pt x="97596" y="71347"/>
                </a:lnTo>
                <a:lnTo>
                  <a:pt x="98205" y="72070"/>
                </a:lnTo>
                <a:lnTo>
                  <a:pt x="99346" y="71233"/>
                </a:lnTo>
                <a:lnTo>
                  <a:pt x="99403" y="71195"/>
                </a:lnTo>
                <a:lnTo>
                  <a:pt x="99955" y="71233"/>
                </a:lnTo>
                <a:lnTo>
                  <a:pt x="103588" y="71499"/>
                </a:lnTo>
                <a:lnTo>
                  <a:pt x="104938" y="73516"/>
                </a:lnTo>
                <a:lnTo>
                  <a:pt x="105813" y="73306"/>
                </a:lnTo>
                <a:lnTo>
                  <a:pt x="108077" y="71975"/>
                </a:lnTo>
                <a:lnTo>
                  <a:pt x="109979" y="72108"/>
                </a:lnTo>
                <a:lnTo>
                  <a:pt x="112242" y="74581"/>
                </a:lnTo>
                <a:lnTo>
                  <a:pt x="113003" y="74847"/>
                </a:lnTo>
                <a:lnTo>
                  <a:pt x="113212" y="77130"/>
                </a:lnTo>
                <a:lnTo>
                  <a:pt x="112908" y="78480"/>
                </a:lnTo>
                <a:lnTo>
                  <a:pt x="112870" y="78670"/>
                </a:lnTo>
                <a:lnTo>
                  <a:pt x="113212" y="79336"/>
                </a:lnTo>
                <a:lnTo>
                  <a:pt x="113935" y="79241"/>
                </a:lnTo>
                <a:lnTo>
                  <a:pt x="113935" y="79241"/>
                </a:lnTo>
                <a:lnTo>
                  <a:pt x="113764" y="80173"/>
                </a:lnTo>
                <a:lnTo>
                  <a:pt x="115172" y="81809"/>
                </a:lnTo>
                <a:lnTo>
                  <a:pt x="115875" y="81866"/>
                </a:lnTo>
                <a:lnTo>
                  <a:pt x="115875" y="82703"/>
                </a:lnTo>
                <a:lnTo>
                  <a:pt x="116237" y="83273"/>
                </a:lnTo>
                <a:lnTo>
                  <a:pt x="117074" y="83273"/>
                </a:lnTo>
                <a:lnTo>
                  <a:pt x="117074" y="84757"/>
                </a:lnTo>
                <a:lnTo>
                  <a:pt x="118310" y="84662"/>
                </a:lnTo>
                <a:cubicBezTo>
                  <a:pt x="118310" y="84662"/>
                  <a:pt x="119109" y="85347"/>
                  <a:pt x="119242" y="85689"/>
                </a:cubicBezTo>
                <a:lnTo>
                  <a:pt x="119242" y="85746"/>
                </a:lnTo>
                <a:lnTo>
                  <a:pt x="122495" y="85746"/>
                </a:lnTo>
                <a:lnTo>
                  <a:pt x="122495" y="81352"/>
                </a:lnTo>
                <a:lnTo>
                  <a:pt x="120954" y="78480"/>
                </a:lnTo>
                <a:lnTo>
                  <a:pt x="120155" y="77016"/>
                </a:lnTo>
                <a:lnTo>
                  <a:pt x="119946" y="74999"/>
                </a:lnTo>
                <a:lnTo>
                  <a:pt x="117835" y="73192"/>
                </a:lnTo>
                <a:lnTo>
                  <a:pt x="117835" y="71994"/>
                </a:lnTo>
                <a:lnTo>
                  <a:pt x="116960" y="71233"/>
                </a:lnTo>
                <a:lnTo>
                  <a:pt x="116902" y="71195"/>
                </a:lnTo>
                <a:lnTo>
                  <a:pt x="116541" y="69635"/>
                </a:lnTo>
                <a:lnTo>
                  <a:pt x="115723" y="68551"/>
                </a:lnTo>
                <a:lnTo>
                  <a:pt x="116009" y="63986"/>
                </a:lnTo>
                <a:lnTo>
                  <a:pt x="116028" y="63606"/>
                </a:lnTo>
                <a:lnTo>
                  <a:pt x="117169" y="62978"/>
                </a:lnTo>
                <a:lnTo>
                  <a:pt x="117873" y="61437"/>
                </a:lnTo>
                <a:lnTo>
                  <a:pt x="118767" y="61437"/>
                </a:lnTo>
                <a:lnTo>
                  <a:pt x="120878" y="59174"/>
                </a:lnTo>
                <a:lnTo>
                  <a:pt x="120821" y="58299"/>
                </a:lnTo>
                <a:lnTo>
                  <a:pt x="121772" y="56701"/>
                </a:lnTo>
                <a:lnTo>
                  <a:pt x="122038" y="56283"/>
                </a:lnTo>
                <a:lnTo>
                  <a:pt x="123674" y="55921"/>
                </a:lnTo>
                <a:lnTo>
                  <a:pt x="124701" y="53981"/>
                </a:lnTo>
                <a:lnTo>
                  <a:pt x="124701" y="52612"/>
                </a:lnTo>
                <a:lnTo>
                  <a:pt x="128201" y="52041"/>
                </a:lnTo>
                <a:lnTo>
                  <a:pt x="128657" y="50957"/>
                </a:lnTo>
                <a:lnTo>
                  <a:pt x="128030" y="49854"/>
                </a:lnTo>
                <a:lnTo>
                  <a:pt x="128676" y="49454"/>
                </a:lnTo>
                <a:lnTo>
                  <a:pt x="129057" y="49245"/>
                </a:lnTo>
                <a:lnTo>
                  <a:pt x="129057" y="47914"/>
                </a:lnTo>
                <a:lnTo>
                  <a:pt x="127725" y="46887"/>
                </a:lnTo>
                <a:lnTo>
                  <a:pt x="128486" y="46183"/>
                </a:lnTo>
                <a:lnTo>
                  <a:pt x="128524" y="45726"/>
                </a:lnTo>
                <a:lnTo>
                  <a:pt x="127763" y="45251"/>
                </a:lnTo>
                <a:lnTo>
                  <a:pt x="127992" y="44129"/>
                </a:lnTo>
                <a:lnTo>
                  <a:pt x="127098" y="43748"/>
                </a:lnTo>
                <a:lnTo>
                  <a:pt x="125956" y="43653"/>
                </a:lnTo>
                <a:lnTo>
                  <a:pt x="126280" y="42626"/>
                </a:lnTo>
                <a:lnTo>
                  <a:pt x="126185" y="42150"/>
                </a:lnTo>
                <a:lnTo>
                  <a:pt x="126013" y="41390"/>
                </a:lnTo>
                <a:lnTo>
                  <a:pt x="125253" y="40001"/>
                </a:lnTo>
                <a:lnTo>
                  <a:pt x="124530" y="39640"/>
                </a:lnTo>
                <a:lnTo>
                  <a:pt x="124435" y="37776"/>
                </a:lnTo>
                <a:lnTo>
                  <a:pt x="124035" y="36958"/>
                </a:lnTo>
                <a:lnTo>
                  <a:pt x="125139" y="35817"/>
                </a:lnTo>
                <a:lnTo>
                  <a:pt x="125614" y="36121"/>
                </a:lnTo>
                <a:lnTo>
                  <a:pt x="125291" y="37776"/>
                </a:lnTo>
                <a:lnTo>
                  <a:pt x="125386" y="39107"/>
                </a:lnTo>
                <a:lnTo>
                  <a:pt x="126394" y="39640"/>
                </a:lnTo>
                <a:lnTo>
                  <a:pt x="127060" y="40705"/>
                </a:lnTo>
                <a:lnTo>
                  <a:pt x="126945" y="42188"/>
                </a:lnTo>
                <a:lnTo>
                  <a:pt x="127725" y="42188"/>
                </a:lnTo>
                <a:lnTo>
                  <a:pt x="128505" y="40876"/>
                </a:lnTo>
                <a:lnTo>
                  <a:pt x="128981" y="38860"/>
                </a:lnTo>
                <a:lnTo>
                  <a:pt x="127839" y="37490"/>
                </a:lnTo>
                <a:lnTo>
                  <a:pt x="126869" y="35778"/>
                </a:lnTo>
                <a:lnTo>
                  <a:pt x="126869" y="35778"/>
                </a:lnTo>
                <a:lnTo>
                  <a:pt x="128296" y="35855"/>
                </a:lnTo>
                <a:lnTo>
                  <a:pt x="128429" y="36825"/>
                </a:lnTo>
                <a:lnTo>
                  <a:pt x="129000" y="36920"/>
                </a:lnTo>
                <a:lnTo>
                  <a:pt x="129856" y="34923"/>
                </a:lnTo>
                <a:lnTo>
                  <a:pt x="130502" y="33477"/>
                </a:lnTo>
                <a:lnTo>
                  <a:pt x="130103" y="30833"/>
                </a:lnTo>
                <a:lnTo>
                  <a:pt x="129742" y="30491"/>
                </a:lnTo>
                <a:lnTo>
                  <a:pt x="132024" y="28151"/>
                </a:lnTo>
                <a:lnTo>
                  <a:pt x="133470" y="28151"/>
                </a:lnTo>
                <a:lnTo>
                  <a:pt x="134345" y="27676"/>
                </a:lnTo>
                <a:lnTo>
                  <a:pt x="135676" y="26972"/>
                </a:lnTo>
                <a:lnTo>
                  <a:pt x="135676" y="25774"/>
                </a:lnTo>
                <a:lnTo>
                  <a:pt x="137540" y="25013"/>
                </a:lnTo>
                <a:lnTo>
                  <a:pt x="137749" y="24138"/>
                </a:lnTo>
                <a:lnTo>
                  <a:pt x="135999" y="22026"/>
                </a:lnTo>
                <a:lnTo>
                  <a:pt x="135999" y="19116"/>
                </a:lnTo>
                <a:lnTo>
                  <a:pt x="136399" y="17576"/>
                </a:lnTo>
                <a:lnTo>
                  <a:pt x="138662" y="16472"/>
                </a:lnTo>
                <a:lnTo>
                  <a:pt x="138662" y="15712"/>
                </a:lnTo>
                <a:lnTo>
                  <a:pt x="138396" y="14665"/>
                </a:lnTo>
                <a:lnTo>
                  <a:pt x="139366" y="14152"/>
                </a:lnTo>
                <a:lnTo>
                  <a:pt x="140660" y="14190"/>
                </a:lnTo>
                <a:lnTo>
                  <a:pt x="141782" y="13182"/>
                </a:lnTo>
                <a:lnTo>
                  <a:pt x="143246" y="11850"/>
                </a:lnTo>
                <a:lnTo>
                  <a:pt x="143246" y="10956"/>
                </a:lnTo>
                <a:lnTo>
                  <a:pt x="141325" y="10766"/>
                </a:lnTo>
                <a:lnTo>
                  <a:pt x="141211" y="9625"/>
                </a:lnTo>
                <a:lnTo>
                  <a:pt x="140165" y="9587"/>
                </a:lnTo>
                <a:lnTo>
                  <a:pt x="138986" y="5954"/>
                </a:lnTo>
                <a:lnTo>
                  <a:pt x="134135" y="5954"/>
                </a:lnTo>
                <a:lnTo>
                  <a:pt x="133413" y="9587"/>
                </a:lnTo>
                <a:lnTo>
                  <a:pt x="133926" y="10671"/>
                </a:lnTo>
                <a:lnTo>
                  <a:pt x="133983" y="11603"/>
                </a:lnTo>
                <a:lnTo>
                  <a:pt x="133356" y="11812"/>
                </a:lnTo>
                <a:lnTo>
                  <a:pt x="133317" y="12649"/>
                </a:lnTo>
                <a:lnTo>
                  <a:pt x="133051" y="13182"/>
                </a:lnTo>
                <a:lnTo>
                  <a:pt x="131948" y="13486"/>
                </a:lnTo>
                <a:lnTo>
                  <a:pt x="131510" y="14665"/>
                </a:lnTo>
                <a:lnTo>
                  <a:pt x="124435" y="16320"/>
                </a:lnTo>
                <a:lnTo>
                  <a:pt x="122590" y="17956"/>
                </a:lnTo>
                <a:lnTo>
                  <a:pt x="121924" y="19306"/>
                </a:lnTo>
                <a:lnTo>
                  <a:pt x="119204" y="20448"/>
                </a:lnTo>
                <a:lnTo>
                  <a:pt x="118976" y="20543"/>
                </a:lnTo>
                <a:lnTo>
                  <a:pt x="119242" y="21380"/>
                </a:lnTo>
                <a:lnTo>
                  <a:pt x="117378" y="21285"/>
                </a:lnTo>
                <a:lnTo>
                  <a:pt x="115000" y="22559"/>
                </a:lnTo>
                <a:lnTo>
                  <a:pt x="113593" y="23929"/>
                </a:lnTo>
                <a:lnTo>
                  <a:pt x="113821" y="24937"/>
                </a:lnTo>
                <a:lnTo>
                  <a:pt x="115210" y="24784"/>
                </a:lnTo>
                <a:lnTo>
                  <a:pt x="115533" y="25393"/>
                </a:lnTo>
                <a:lnTo>
                  <a:pt x="115172" y="26116"/>
                </a:lnTo>
                <a:lnTo>
                  <a:pt x="113840" y="26059"/>
                </a:lnTo>
                <a:lnTo>
                  <a:pt x="111938" y="27562"/>
                </a:lnTo>
                <a:lnTo>
                  <a:pt x="109770" y="27409"/>
                </a:lnTo>
                <a:lnTo>
                  <a:pt x="109541" y="27695"/>
                </a:lnTo>
                <a:lnTo>
                  <a:pt x="107449" y="30129"/>
                </a:lnTo>
                <a:lnTo>
                  <a:pt x="105794" y="30034"/>
                </a:lnTo>
                <a:lnTo>
                  <a:pt x="105794" y="29273"/>
                </a:lnTo>
                <a:lnTo>
                  <a:pt x="107259" y="28798"/>
                </a:lnTo>
                <a:lnTo>
                  <a:pt x="107316" y="27695"/>
                </a:lnTo>
                <a:lnTo>
                  <a:pt x="107392" y="26534"/>
                </a:lnTo>
                <a:lnTo>
                  <a:pt x="108800" y="25393"/>
                </a:lnTo>
                <a:lnTo>
                  <a:pt x="108172" y="22825"/>
                </a:lnTo>
                <a:lnTo>
                  <a:pt x="109104" y="21171"/>
                </a:lnTo>
                <a:lnTo>
                  <a:pt x="109009" y="20448"/>
                </a:lnTo>
                <a:lnTo>
                  <a:pt x="108895" y="19497"/>
                </a:lnTo>
                <a:lnTo>
                  <a:pt x="109199" y="19326"/>
                </a:lnTo>
                <a:lnTo>
                  <a:pt x="110207" y="20467"/>
                </a:lnTo>
                <a:lnTo>
                  <a:pt x="112014" y="20467"/>
                </a:lnTo>
                <a:lnTo>
                  <a:pt x="112528" y="19573"/>
                </a:lnTo>
                <a:lnTo>
                  <a:pt x="111120" y="17461"/>
                </a:lnTo>
                <a:lnTo>
                  <a:pt x="109351" y="15693"/>
                </a:lnTo>
                <a:lnTo>
                  <a:pt x="104824" y="15788"/>
                </a:lnTo>
                <a:lnTo>
                  <a:pt x="101838" y="15959"/>
                </a:lnTo>
                <a:lnTo>
                  <a:pt x="101477" y="15179"/>
                </a:lnTo>
                <a:lnTo>
                  <a:pt x="100640" y="14551"/>
                </a:lnTo>
                <a:lnTo>
                  <a:pt x="100640" y="13619"/>
                </a:lnTo>
                <a:lnTo>
                  <a:pt x="99879" y="13581"/>
                </a:lnTo>
                <a:lnTo>
                  <a:pt x="99879" y="13220"/>
                </a:lnTo>
                <a:lnTo>
                  <a:pt x="99860" y="12288"/>
                </a:lnTo>
                <a:lnTo>
                  <a:pt x="99137" y="11812"/>
                </a:lnTo>
                <a:lnTo>
                  <a:pt x="99042" y="10671"/>
                </a:lnTo>
                <a:lnTo>
                  <a:pt x="97958" y="10005"/>
                </a:lnTo>
                <a:lnTo>
                  <a:pt x="97691" y="10728"/>
                </a:lnTo>
                <a:lnTo>
                  <a:pt x="96417" y="10671"/>
                </a:lnTo>
                <a:lnTo>
                  <a:pt x="95124" y="8255"/>
                </a:lnTo>
                <a:lnTo>
                  <a:pt x="94515" y="7856"/>
                </a:lnTo>
                <a:lnTo>
                  <a:pt x="91148" y="7704"/>
                </a:lnTo>
                <a:lnTo>
                  <a:pt x="90806" y="8370"/>
                </a:lnTo>
                <a:lnTo>
                  <a:pt x="90901" y="8845"/>
                </a:lnTo>
                <a:lnTo>
                  <a:pt x="89665" y="10177"/>
                </a:lnTo>
                <a:lnTo>
                  <a:pt x="88733" y="10272"/>
                </a:lnTo>
                <a:lnTo>
                  <a:pt x="87972" y="11470"/>
                </a:lnTo>
                <a:lnTo>
                  <a:pt x="84871" y="10994"/>
                </a:lnTo>
                <a:lnTo>
                  <a:pt x="83483" y="11432"/>
                </a:lnTo>
                <a:lnTo>
                  <a:pt x="81676" y="10823"/>
                </a:lnTo>
                <a:lnTo>
                  <a:pt x="81143" y="9948"/>
                </a:lnTo>
                <a:lnTo>
                  <a:pt x="79298" y="9321"/>
                </a:lnTo>
                <a:lnTo>
                  <a:pt x="78576" y="10100"/>
                </a:lnTo>
                <a:lnTo>
                  <a:pt x="76103" y="9225"/>
                </a:lnTo>
                <a:lnTo>
                  <a:pt x="76103" y="7780"/>
                </a:lnTo>
                <a:lnTo>
                  <a:pt x="74924" y="7057"/>
                </a:lnTo>
                <a:lnTo>
                  <a:pt x="74924" y="8198"/>
                </a:lnTo>
                <a:lnTo>
                  <a:pt x="70663" y="8484"/>
                </a:lnTo>
                <a:lnTo>
                  <a:pt x="69084" y="8579"/>
                </a:lnTo>
                <a:lnTo>
                  <a:pt x="58946" y="8141"/>
                </a:lnTo>
                <a:lnTo>
                  <a:pt x="57957" y="8084"/>
                </a:lnTo>
                <a:lnTo>
                  <a:pt x="56664" y="8008"/>
                </a:lnTo>
                <a:lnTo>
                  <a:pt x="42360" y="6277"/>
                </a:lnTo>
                <a:lnTo>
                  <a:pt x="39564" y="5954"/>
                </a:lnTo>
                <a:lnTo>
                  <a:pt x="39297" y="5916"/>
                </a:lnTo>
                <a:lnTo>
                  <a:pt x="31290" y="4641"/>
                </a:lnTo>
                <a:lnTo>
                  <a:pt x="27790" y="4071"/>
                </a:lnTo>
                <a:lnTo>
                  <a:pt x="27505" y="3995"/>
                </a:lnTo>
                <a:lnTo>
                  <a:pt x="25203" y="3500"/>
                </a:lnTo>
                <a:lnTo>
                  <a:pt x="18451" y="1693"/>
                </a:lnTo>
                <a:lnTo>
                  <a:pt x="12973" y="0"/>
                </a:lnTo>
                <a:close/>
              </a:path>
            </a:pathLst>
          </a:custGeom>
          <a:noFill/>
          <a:ln w="19050" cap="flat" cmpd="sng">
            <a:solidFill>
              <a:schemeClr val="accent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4101292" y="2513900"/>
            <a:ext cx="906600" cy="90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6412205" y="2932485"/>
            <a:ext cx="906600" cy="90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5796731" y="1562429"/>
            <a:ext cx="906600" cy="90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18"/>
          <p:cNvGrpSpPr/>
          <p:nvPr/>
        </p:nvGrpSpPr>
        <p:grpSpPr>
          <a:xfrm>
            <a:off x="713217" y="1318816"/>
            <a:ext cx="956523" cy="956523"/>
            <a:chOff x="6599039" y="1837360"/>
            <a:chExt cx="1107600" cy="1107600"/>
          </a:xfrm>
        </p:grpSpPr>
        <p:sp>
          <p:nvSpPr>
            <p:cNvPr id="109" name="Google Shape;109;p18"/>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flipH="1">
              <a:off x="6599039" y="1837360"/>
              <a:ext cx="1107600" cy="1107600"/>
            </a:xfrm>
            <a:prstGeom prst="blockArc">
              <a:avLst>
                <a:gd name="adj1" fmla="val 19477415"/>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11" name="Google Shape;111;p18"/>
          <p:cNvSpPr/>
          <p:nvPr/>
        </p:nvSpPr>
        <p:spPr>
          <a:xfrm>
            <a:off x="810929" y="1416527"/>
            <a:ext cx="761100" cy="761100"/>
          </a:xfrm>
          <a:prstGeom prst="ellipse">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dirty="0">
                <a:solidFill>
                  <a:schemeClr val="lt2"/>
                </a:solidFill>
                <a:latin typeface="Red Hat Text"/>
                <a:ea typeface="Red Hat Text"/>
                <a:cs typeface="Red Hat Text"/>
                <a:sym typeface="Red Hat Text"/>
              </a:rPr>
              <a:t>1</a:t>
            </a:r>
            <a:endParaRPr sz="2000" dirty="0">
              <a:solidFill>
                <a:schemeClr val="lt2"/>
              </a:solidFill>
              <a:latin typeface="Red Hat Text"/>
              <a:ea typeface="Red Hat Text"/>
              <a:cs typeface="Red Hat Text"/>
              <a:sym typeface="Red Hat Text"/>
            </a:endParaRPr>
          </a:p>
        </p:txBody>
      </p:sp>
      <p:sp>
        <p:nvSpPr>
          <p:cNvPr id="112" name="Google Shape;112;p18"/>
          <p:cNvSpPr/>
          <p:nvPr/>
        </p:nvSpPr>
        <p:spPr>
          <a:xfrm>
            <a:off x="810929" y="2554765"/>
            <a:ext cx="761100" cy="761100"/>
          </a:xfrm>
          <a:prstGeom prst="ellipse">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dirty="0">
                <a:solidFill>
                  <a:schemeClr val="lt2"/>
                </a:solidFill>
                <a:latin typeface="Red Hat Text"/>
                <a:ea typeface="Red Hat Text"/>
                <a:cs typeface="Red Hat Text"/>
                <a:sym typeface="Red Hat Text"/>
              </a:rPr>
              <a:t>2</a:t>
            </a:r>
            <a:endParaRPr sz="2000" dirty="0">
              <a:solidFill>
                <a:schemeClr val="lt2"/>
              </a:solidFill>
              <a:latin typeface="Red Hat Text"/>
              <a:ea typeface="Red Hat Text"/>
              <a:cs typeface="Red Hat Text"/>
              <a:sym typeface="Red Hat Text"/>
            </a:endParaRPr>
          </a:p>
        </p:txBody>
      </p:sp>
      <p:sp>
        <p:nvSpPr>
          <p:cNvPr id="113" name="Google Shape;113;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pSp>
        <p:nvGrpSpPr>
          <p:cNvPr id="114" name="Google Shape;114;p18"/>
          <p:cNvGrpSpPr/>
          <p:nvPr/>
        </p:nvGrpSpPr>
        <p:grpSpPr>
          <a:xfrm>
            <a:off x="1790799" y="1283650"/>
            <a:ext cx="2382615" cy="1039752"/>
            <a:chOff x="1790800" y="1283650"/>
            <a:chExt cx="1723500" cy="1039752"/>
          </a:xfrm>
        </p:grpSpPr>
        <p:sp>
          <p:nvSpPr>
            <p:cNvPr id="115" name="Google Shape;115;p18"/>
            <p:cNvSpPr txBox="1"/>
            <p:nvPr/>
          </p:nvSpPr>
          <p:spPr>
            <a:xfrm>
              <a:off x="1790850" y="1537102"/>
              <a:ext cx="1723200" cy="78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00" kern="0" dirty="0">
                  <a:solidFill>
                    <a:schemeClr val="bg2">
                      <a:lumMod val="50000"/>
                    </a:schemeClr>
                  </a:solidFill>
                  <a:latin typeface="__Source_Sans_3_Fallback_4cbbeb"/>
                  <a:ea typeface="Times New Roman" panose="02020603050405020304" pitchFamily="18" charset="0"/>
                  <a:cs typeface="Times New Roman" panose="02020603050405020304" pitchFamily="18" charset="0"/>
                </a:rPr>
                <a:t>They are</a:t>
              </a:r>
              <a:r>
                <a:rPr lang="en-US" sz="1400" kern="0" dirty="0">
                  <a:solidFill>
                    <a:schemeClr val="bg2">
                      <a:lumMod val="50000"/>
                    </a:schemeClr>
                  </a:solidFill>
                  <a:effectLst/>
                  <a:latin typeface="__Source_Sans_3_Fallback_4cbbeb"/>
                  <a:ea typeface="Times New Roman" panose="02020603050405020304" pitchFamily="18" charset="0"/>
                  <a:cs typeface="Times New Roman" panose="02020603050405020304" pitchFamily="18" charset="0"/>
                </a:rPr>
                <a:t> chemical substances that are carried by a cell tissue and initiate specific action</a:t>
              </a:r>
              <a:endParaRPr dirty="0">
                <a:solidFill>
                  <a:schemeClr val="bg2">
                    <a:lumMod val="50000"/>
                  </a:schemeClr>
                </a:solidFill>
                <a:latin typeface="Catamaran"/>
                <a:ea typeface="Catamaran"/>
                <a:cs typeface="Catamaran"/>
                <a:sym typeface="Catamaran"/>
              </a:endParaRPr>
            </a:p>
          </p:txBody>
        </p:sp>
        <p:sp>
          <p:nvSpPr>
            <p:cNvPr id="116" name="Google Shape;116;p18"/>
            <p:cNvSpPr/>
            <p:nvPr/>
          </p:nvSpPr>
          <p:spPr>
            <a:xfrm>
              <a:off x="1790800" y="1283650"/>
              <a:ext cx="1723500" cy="446400"/>
            </a:xfrm>
            <a:prstGeom prst="roundRect">
              <a:avLst>
                <a:gd name="adj" fmla="val 0"/>
              </a:avLst>
            </a:prstGeom>
            <a:noFill/>
            <a:ln>
              <a:noFill/>
            </a:ln>
          </p:spPr>
          <p:txBody>
            <a:bodyPr spcFirstLastPara="1" wrap="square" lIns="91425" tIns="91425" rIns="137150" bIns="91425" anchor="b" anchorCtr="0">
              <a:noAutofit/>
            </a:bodyPr>
            <a:lstStyle/>
            <a:p>
              <a:pPr marL="0" lvl="0" indent="0" algn="l" rtl="0">
                <a:spcBef>
                  <a:spcPts val="0"/>
                </a:spcBef>
                <a:spcAft>
                  <a:spcPts val="0"/>
                </a:spcAft>
                <a:buNone/>
              </a:pPr>
              <a:r>
                <a:rPr lang="en" sz="2500" dirty="0">
                  <a:solidFill>
                    <a:schemeClr val="lt1"/>
                  </a:solidFill>
                  <a:latin typeface="Red Hat Text"/>
                  <a:ea typeface="Red Hat Text"/>
                  <a:cs typeface="Red Hat Text"/>
                  <a:sym typeface="Red Hat Text"/>
                </a:rPr>
                <a:t>Hormones</a:t>
              </a:r>
              <a:endParaRPr sz="2500" dirty="0">
                <a:solidFill>
                  <a:schemeClr val="lt1"/>
                </a:solidFill>
                <a:latin typeface="Red Hat Text"/>
                <a:ea typeface="Red Hat Text"/>
                <a:cs typeface="Red Hat Text"/>
                <a:sym typeface="Red Hat Text"/>
              </a:endParaRPr>
            </a:p>
          </p:txBody>
        </p:sp>
      </p:grpSp>
      <p:grpSp>
        <p:nvGrpSpPr>
          <p:cNvPr id="117" name="Google Shape;117;p18"/>
          <p:cNvGrpSpPr/>
          <p:nvPr/>
        </p:nvGrpSpPr>
        <p:grpSpPr>
          <a:xfrm>
            <a:off x="1790700" y="2436338"/>
            <a:ext cx="2382716" cy="1040250"/>
            <a:chOff x="1790700" y="2474650"/>
            <a:chExt cx="1723350" cy="1040250"/>
          </a:xfrm>
        </p:grpSpPr>
        <p:sp>
          <p:nvSpPr>
            <p:cNvPr id="118" name="Google Shape;118;p18"/>
            <p:cNvSpPr txBox="1"/>
            <p:nvPr/>
          </p:nvSpPr>
          <p:spPr>
            <a:xfrm>
              <a:off x="1790850" y="2728600"/>
              <a:ext cx="1723200" cy="786300"/>
            </a:xfrm>
            <a:prstGeom prst="rect">
              <a:avLst/>
            </a:prstGeom>
            <a:noFill/>
            <a:ln>
              <a:noFill/>
            </a:ln>
          </p:spPr>
          <p:txBody>
            <a:bodyPr spcFirstLastPara="1" wrap="square" lIns="91425" tIns="91425" rIns="91425" bIns="91425" anchor="t" anchorCtr="0">
              <a:noAutofit/>
            </a:bodyPr>
            <a:lstStyle/>
            <a:p>
              <a:pPr marL="0" indent="0">
                <a:buNone/>
              </a:pPr>
              <a:r>
                <a:rPr lang="en-US" sz="1400" i="0" dirty="0">
                  <a:solidFill>
                    <a:schemeClr val="bg2">
                      <a:lumMod val="50000"/>
                    </a:schemeClr>
                  </a:solidFill>
                  <a:effectLst/>
                  <a:latin typeface="__Source_Sans_3_Fallback_4cbbeb"/>
                  <a:cs typeface="Segoe UI Semilight" panose="020B0402040204020203" pitchFamily="34" charset="0"/>
                </a:rPr>
                <a:t>These are specialized organs that release hormones</a:t>
              </a:r>
            </a:p>
            <a:p>
              <a:pPr marL="0" indent="0">
                <a:buNone/>
              </a:pPr>
              <a:r>
                <a:rPr lang="en-US" sz="1400" i="0" dirty="0">
                  <a:solidFill>
                    <a:schemeClr val="bg2">
                      <a:lumMod val="50000"/>
                    </a:schemeClr>
                  </a:solidFill>
                  <a:effectLst/>
                  <a:latin typeface="__Source_Sans_3_Fallback_4cbbeb"/>
                  <a:cs typeface="Segoe UI Semilight" panose="020B0402040204020203" pitchFamily="34" charset="0"/>
                </a:rPr>
                <a:t> directly into the bloodstream</a:t>
              </a:r>
              <a:endParaRPr dirty="0">
                <a:solidFill>
                  <a:schemeClr val="bg2">
                    <a:lumMod val="50000"/>
                  </a:schemeClr>
                </a:solidFill>
                <a:latin typeface="Catamaran"/>
                <a:ea typeface="Catamaran"/>
                <a:cs typeface="Catamaran"/>
                <a:sym typeface="Catamaran"/>
              </a:endParaRPr>
            </a:p>
          </p:txBody>
        </p:sp>
        <p:sp>
          <p:nvSpPr>
            <p:cNvPr id="119" name="Google Shape;119;p18"/>
            <p:cNvSpPr/>
            <p:nvPr/>
          </p:nvSpPr>
          <p:spPr>
            <a:xfrm>
              <a:off x="1790700" y="2474650"/>
              <a:ext cx="1723200" cy="446400"/>
            </a:xfrm>
            <a:prstGeom prst="roundRect">
              <a:avLst>
                <a:gd name="adj" fmla="val 0"/>
              </a:avLst>
            </a:prstGeom>
            <a:noFill/>
            <a:ln>
              <a:noFill/>
            </a:ln>
          </p:spPr>
          <p:txBody>
            <a:bodyPr spcFirstLastPara="1" wrap="square" lIns="91425" tIns="91425" rIns="137150" bIns="91425" anchor="b" anchorCtr="0">
              <a:noAutofit/>
            </a:bodyPr>
            <a:lstStyle/>
            <a:p>
              <a:pPr marL="0" lvl="0" indent="0" algn="l" rtl="0">
                <a:spcBef>
                  <a:spcPts val="0"/>
                </a:spcBef>
                <a:spcAft>
                  <a:spcPts val="0"/>
                </a:spcAft>
                <a:buNone/>
              </a:pPr>
              <a:r>
                <a:rPr lang="en" sz="2500" dirty="0">
                  <a:solidFill>
                    <a:schemeClr val="lt1"/>
                  </a:solidFill>
                  <a:latin typeface="Red Hat Text"/>
                  <a:ea typeface="Red Hat Text"/>
                  <a:cs typeface="Red Hat Text"/>
                  <a:sym typeface="Red Hat Text"/>
                </a:rPr>
                <a:t>Glands</a:t>
              </a:r>
              <a:endParaRPr sz="2500" dirty="0">
                <a:solidFill>
                  <a:schemeClr val="lt1"/>
                </a:solidFill>
                <a:latin typeface="Red Hat Text"/>
                <a:ea typeface="Red Hat Text"/>
                <a:cs typeface="Red Hat Text"/>
                <a:sym typeface="Red Hat Text"/>
              </a:endParaRPr>
            </a:p>
          </p:txBody>
        </p:sp>
      </p:grpSp>
      <p:grpSp>
        <p:nvGrpSpPr>
          <p:cNvPr id="120" name="Google Shape;120;p18"/>
          <p:cNvGrpSpPr/>
          <p:nvPr/>
        </p:nvGrpSpPr>
        <p:grpSpPr>
          <a:xfrm>
            <a:off x="1790725" y="3589525"/>
            <a:ext cx="2219300" cy="1040675"/>
            <a:chOff x="1790725" y="3589525"/>
            <a:chExt cx="1784813" cy="1040675"/>
          </a:xfrm>
        </p:grpSpPr>
        <p:sp>
          <p:nvSpPr>
            <p:cNvPr id="121" name="Google Shape;121;p18"/>
            <p:cNvSpPr txBox="1"/>
            <p:nvPr/>
          </p:nvSpPr>
          <p:spPr>
            <a:xfrm>
              <a:off x="1790850" y="3843900"/>
              <a:ext cx="1723200" cy="78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00" kern="0" dirty="0">
                  <a:solidFill>
                    <a:schemeClr val="bg2">
                      <a:lumMod val="50000"/>
                    </a:schemeClr>
                  </a:solidFill>
                  <a:effectLst/>
                  <a:latin typeface="__Source_Sans_3_Fallback_4cbbeb"/>
                  <a:ea typeface="Times New Roman" panose="02020603050405020304" pitchFamily="18" charset="0"/>
                  <a:cs typeface="Times New Roman" panose="02020603050405020304" pitchFamily="18" charset="0"/>
                </a:rPr>
                <a:t>The specific cells which are affected by a hormone are called </a:t>
              </a:r>
              <a:r>
                <a:rPr lang="en-US" sz="1400" b="1" kern="0" dirty="0">
                  <a:solidFill>
                    <a:schemeClr val="bg2">
                      <a:lumMod val="50000"/>
                    </a:schemeClr>
                  </a:solidFill>
                  <a:effectLst/>
                  <a:latin typeface="__Source_Sans_3_Fallback_4cbbeb"/>
                  <a:ea typeface="Times New Roman" panose="02020603050405020304" pitchFamily="18" charset="0"/>
                  <a:cs typeface="Times New Roman" panose="02020603050405020304" pitchFamily="18" charset="0"/>
                </a:rPr>
                <a:t>target cells</a:t>
              </a:r>
              <a:endParaRPr dirty="0">
                <a:solidFill>
                  <a:schemeClr val="bg2">
                    <a:lumMod val="50000"/>
                  </a:schemeClr>
                </a:solidFill>
                <a:latin typeface="Catamaran"/>
                <a:ea typeface="Catamaran"/>
                <a:cs typeface="Catamaran"/>
                <a:sym typeface="Catamaran"/>
              </a:endParaRPr>
            </a:p>
          </p:txBody>
        </p:sp>
        <p:sp>
          <p:nvSpPr>
            <p:cNvPr id="122" name="Google Shape;122;p18"/>
            <p:cNvSpPr/>
            <p:nvPr/>
          </p:nvSpPr>
          <p:spPr>
            <a:xfrm>
              <a:off x="1790725" y="3589525"/>
              <a:ext cx="1784813" cy="446400"/>
            </a:xfrm>
            <a:prstGeom prst="roundRect">
              <a:avLst>
                <a:gd name="adj" fmla="val 0"/>
              </a:avLst>
            </a:prstGeom>
            <a:noFill/>
            <a:ln>
              <a:noFill/>
            </a:ln>
          </p:spPr>
          <p:txBody>
            <a:bodyPr spcFirstLastPara="1" wrap="square" lIns="91425" tIns="91425" rIns="137150" bIns="91425" anchor="b" anchorCtr="0">
              <a:noAutofit/>
            </a:bodyPr>
            <a:lstStyle/>
            <a:p>
              <a:pPr marL="0" lvl="0" indent="0" algn="l" rtl="0">
                <a:spcBef>
                  <a:spcPts val="0"/>
                </a:spcBef>
                <a:spcAft>
                  <a:spcPts val="0"/>
                </a:spcAft>
                <a:buNone/>
              </a:pPr>
              <a:r>
                <a:rPr lang="en" sz="2500" dirty="0">
                  <a:solidFill>
                    <a:schemeClr val="lt1"/>
                  </a:solidFill>
                  <a:latin typeface="Red Hat Text"/>
                  <a:ea typeface="Red Hat Text"/>
                  <a:cs typeface="Red Hat Text"/>
                  <a:sym typeface="Red Hat Text"/>
                </a:rPr>
                <a:t>Test Organs</a:t>
              </a:r>
              <a:endParaRPr sz="2500" dirty="0">
                <a:solidFill>
                  <a:schemeClr val="lt1"/>
                </a:solidFill>
                <a:latin typeface="Red Hat Text"/>
                <a:ea typeface="Red Hat Text"/>
                <a:cs typeface="Red Hat Text"/>
                <a:sym typeface="Red Hat Text"/>
              </a:endParaRPr>
            </a:p>
          </p:txBody>
        </p:sp>
      </p:grpSp>
      <p:sp>
        <p:nvSpPr>
          <p:cNvPr id="123" name="Google Shape;123;p18"/>
          <p:cNvSpPr/>
          <p:nvPr/>
        </p:nvSpPr>
        <p:spPr>
          <a:xfrm>
            <a:off x="810929" y="3693002"/>
            <a:ext cx="761100" cy="761100"/>
          </a:xfrm>
          <a:prstGeom prst="ellipse">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dirty="0">
                <a:solidFill>
                  <a:schemeClr val="lt2"/>
                </a:solidFill>
                <a:latin typeface="Red Hat Text"/>
                <a:ea typeface="Red Hat Text"/>
                <a:cs typeface="Red Hat Text"/>
                <a:sym typeface="Red Hat Text"/>
              </a:rPr>
              <a:t>3</a:t>
            </a:r>
            <a:endParaRPr sz="2000" dirty="0">
              <a:solidFill>
                <a:schemeClr val="lt2"/>
              </a:solidFill>
              <a:latin typeface="Red Hat Text"/>
              <a:ea typeface="Red Hat Text"/>
              <a:cs typeface="Red Hat Text"/>
              <a:sym typeface="Red Hat Text"/>
            </a:endParaRPr>
          </a:p>
        </p:txBody>
      </p:sp>
      <p:grpSp>
        <p:nvGrpSpPr>
          <p:cNvPr id="124" name="Google Shape;124;p18"/>
          <p:cNvGrpSpPr/>
          <p:nvPr/>
        </p:nvGrpSpPr>
        <p:grpSpPr>
          <a:xfrm>
            <a:off x="4583057" y="2336292"/>
            <a:ext cx="687467" cy="707333"/>
            <a:chOff x="2386838" y="4058332"/>
            <a:chExt cx="519235" cy="534239"/>
          </a:xfrm>
        </p:grpSpPr>
        <p:sp>
          <p:nvSpPr>
            <p:cNvPr id="125" name="Google Shape;125;p18"/>
            <p:cNvSpPr/>
            <p:nvPr/>
          </p:nvSpPr>
          <p:spPr>
            <a:xfrm>
              <a:off x="2692691" y="4065676"/>
              <a:ext cx="194879" cy="191697"/>
            </a:xfrm>
            <a:custGeom>
              <a:avLst/>
              <a:gdLst/>
              <a:ahLst/>
              <a:cxnLst/>
              <a:rect l="l" t="t" r="r" b="b"/>
              <a:pathLst>
                <a:path w="12923" h="12712" extrusionOk="0">
                  <a:moveTo>
                    <a:pt x="22" y="6366"/>
                  </a:moveTo>
                  <a:cubicBezTo>
                    <a:pt x="22" y="7783"/>
                    <a:pt x="508" y="9179"/>
                    <a:pt x="1396" y="10300"/>
                  </a:cubicBezTo>
                  <a:lnTo>
                    <a:pt x="1396" y="11823"/>
                  </a:lnTo>
                  <a:lnTo>
                    <a:pt x="3131" y="11823"/>
                  </a:lnTo>
                  <a:cubicBezTo>
                    <a:pt x="3511" y="12055"/>
                    <a:pt x="3913" y="12246"/>
                    <a:pt x="4336" y="12373"/>
                  </a:cubicBezTo>
                  <a:cubicBezTo>
                    <a:pt x="4315" y="12161"/>
                    <a:pt x="4378" y="11950"/>
                    <a:pt x="4505" y="11780"/>
                  </a:cubicBezTo>
                  <a:lnTo>
                    <a:pt x="5626" y="10173"/>
                  </a:lnTo>
                  <a:cubicBezTo>
                    <a:pt x="6388" y="9094"/>
                    <a:pt x="7974" y="10237"/>
                    <a:pt x="7234" y="11294"/>
                  </a:cubicBezTo>
                  <a:lnTo>
                    <a:pt x="6239" y="12711"/>
                  </a:lnTo>
                  <a:lnTo>
                    <a:pt x="6366" y="12711"/>
                  </a:lnTo>
                  <a:cubicBezTo>
                    <a:pt x="8312" y="12711"/>
                    <a:pt x="10131" y="11844"/>
                    <a:pt x="11337" y="10342"/>
                  </a:cubicBezTo>
                  <a:cubicBezTo>
                    <a:pt x="11083" y="10321"/>
                    <a:pt x="10850" y="10194"/>
                    <a:pt x="10681" y="10004"/>
                  </a:cubicBezTo>
                  <a:lnTo>
                    <a:pt x="9412" y="8502"/>
                  </a:lnTo>
                  <a:cubicBezTo>
                    <a:pt x="8608" y="7529"/>
                    <a:pt x="10046" y="6282"/>
                    <a:pt x="10892" y="7233"/>
                  </a:cubicBezTo>
                  <a:lnTo>
                    <a:pt x="12161" y="8735"/>
                  </a:lnTo>
                  <a:cubicBezTo>
                    <a:pt x="12182" y="8756"/>
                    <a:pt x="12204" y="8798"/>
                    <a:pt x="12246" y="8820"/>
                  </a:cubicBezTo>
                  <a:cubicBezTo>
                    <a:pt x="12923" y="7170"/>
                    <a:pt x="12880" y="5330"/>
                    <a:pt x="12140" y="3701"/>
                  </a:cubicBezTo>
                  <a:lnTo>
                    <a:pt x="10533" y="4463"/>
                  </a:lnTo>
                  <a:cubicBezTo>
                    <a:pt x="10025" y="4674"/>
                    <a:pt x="9454" y="4463"/>
                    <a:pt x="9243" y="3976"/>
                  </a:cubicBezTo>
                  <a:cubicBezTo>
                    <a:pt x="9010" y="3469"/>
                    <a:pt x="9222" y="2898"/>
                    <a:pt x="9729" y="2665"/>
                  </a:cubicBezTo>
                  <a:lnTo>
                    <a:pt x="11040" y="2052"/>
                  </a:lnTo>
                  <a:cubicBezTo>
                    <a:pt x="9835" y="740"/>
                    <a:pt x="8143" y="0"/>
                    <a:pt x="6366" y="0"/>
                  </a:cubicBezTo>
                  <a:cubicBezTo>
                    <a:pt x="5965" y="0"/>
                    <a:pt x="5542" y="43"/>
                    <a:pt x="5140" y="127"/>
                  </a:cubicBezTo>
                  <a:lnTo>
                    <a:pt x="5584" y="550"/>
                  </a:lnTo>
                  <a:cubicBezTo>
                    <a:pt x="6514" y="1460"/>
                    <a:pt x="5119" y="2855"/>
                    <a:pt x="4209" y="1946"/>
                  </a:cubicBezTo>
                  <a:lnTo>
                    <a:pt x="3152" y="888"/>
                  </a:lnTo>
                  <a:cubicBezTo>
                    <a:pt x="2031" y="1544"/>
                    <a:pt x="1142" y="2517"/>
                    <a:pt x="593" y="3701"/>
                  </a:cubicBezTo>
                  <a:cubicBezTo>
                    <a:pt x="825" y="3680"/>
                    <a:pt x="1058" y="3765"/>
                    <a:pt x="1248" y="3913"/>
                  </a:cubicBezTo>
                  <a:lnTo>
                    <a:pt x="2898" y="5245"/>
                  </a:lnTo>
                  <a:cubicBezTo>
                    <a:pt x="3913" y="6091"/>
                    <a:pt x="2665" y="7593"/>
                    <a:pt x="1650" y="6768"/>
                  </a:cubicBezTo>
                  <a:lnTo>
                    <a:pt x="64" y="5478"/>
                  </a:lnTo>
                  <a:cubicBezTo>
                    <a:pt x="22" y="5774"/>
                    <a:pt x="0" y="6070"/>
                    <a:pt x="0" y="6366"/>
                  </a:cubicBezTo>
                  <a:close/>
                  <a:moveTo>
                    <a:pt x="6134" y="7804"/>
                  </a:moveTo>
                  <a:cubicBezTo>
                    <a:pt x="5605" y="7741"/>
                    <a:pt x="5203" y="7254"/>
                    <a:pt x="5288" y="6726"/>
                  </a:cubicBezTo>
                  <a:lnTo>
                    <a:pt x="5520" y="4780"/>
                  </a:lnTo>
                  <a:cubicBezTo>
                    <a:pt x="5626" y="3426"/>
                    <a:pt x="7678" y="3659"/>
                    <a:pt x="7466" y="5013"/>
                  </a:cubicBezTo>
                  <a:lnTo>
                    <a:pt x="7234" y="6958"/>
                  </a:lnTo>
                  <a:cubicBezTo>
                    <a:pt x="7149" y="7487"/>
                    <a:pt x="6662" y="7868"/>
                    <a:pt x="6134" y="7804"/>
                  </a:cubicBezTo>
                  <a:close/>
                  <a:moveTo>
                    <a:pt x="6134" y="7804"/>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2692691" y="4079384"/>
              <a:ext cx="52644" cy="164583"/>
            </a:xfrm>
            <a:custGeom>
              <a:avLst/>
              <a:gdLst/>
              <a:ahLst/>
              <a:cxnLst/>
              <a:rect l="l" t="t" r="r" b="b"/>
              <a:pathLst>
                <a:path w="3491" h="10914" extrusionOk="0">
                  <a:moveTo>
                    <a:pt x="22" y="5457"/>
                  </a:moveTo>
                  <a:cubicBezTo>
                    <a:pt x="22" y="6874"/>
                    <a:pt x="508" y="8270"/>
                    <a:pt x="1396" y="9391"/>
                  </a:cubicBezTo>
                  <a:lnTo>
                    <a:pt x="1396" y="10914"/>
                  </a:lnTo>
                  <a:lnTo>
                    <a:pt x="2856" y="10914"/>
                  </a:lnTo>
                  <a:lnTo>
                    <a:pt x="2856" y="8905"/>
                  </a:lnTo>
                  <a:cubicBezTo>
                    <a:pt x="2115" y="7995"/>
                    <a:pt x="1671" y="6917"/>
                    <a:pt x="1523" y="5753"/>
                  </a:cubicBezTo>
                  <a:lnTo>
                    <a:pt x="64" y="4590"/>
                  </a:lnTo>
                  <a:cubicBezTo>
                    <a:pt x="22" y="4865"/>
                    <a:pt x="0" y="5161"/>
                    <a:pt x="0" y="5457"/>
                  </a:cubicBezTo>
                  <a:close/>
                  <a:moveTo>
                    <a:pt x="3490" y="318"/>
                  </a:moveTo>
                  <a:lnTo>
                    <a:pt x="3152" y="1"/>
                  </a:lnTo>
                  <a:cubicBezTo>
                    <a:pt x="2031" y="656"/>
                    <a:pt x="1142" y="1629"/>
                    <a:pt x="593" y="2792"/>
                  </a:cubicBezTo>
                  <a:cubicBezTo>
                    <a:pt x="825" y="2792"/>
                    <a:pt x="1058" y="2877"/>
                    <a:pt x="1248" y="3025"/>
                  </a:cubicBezTo>
                  <a:lnTo>
                    <a:pt x="1692" y="3385"/>
                  </a:lnTo>
                  <a:cubicBezTo>
                    <a:pt x="1988" y="2221"/>
                    <a:pt x="2623" y="1164"/>
                    <a:pt x="3490" y="339"/>
                  </a:cubicBezTo>
                  <a:close/>
                  <a:moveTo>
                    <a:pt x="3490" y="318"/>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693973" y="4067591"/>
              <a:ext cx="183071" cy="189782"/>
            </a:xfrm>
            <a:custGeom>
              <a:avLst/>
              <a:gdLst/>
              <a:ahLst/>
              <a:cxnLst/>
              <a:rect l="l" t="t" r="r" b="b"/>
              <a:pathLst>
                <a:path w="12140" h="12585" extrusionOk="0">
                  <a:moveTo>
                    <a:pt x="6916" y="9813"/>
                  </a:moveTo>
                  <a:cubicBezTo>
                    <a:pt x="6472" y="9496"/>
                    <a:pt x="5858" y="9602"/>
                    <a:pt x="5541" y="10046"/>
                  </a:cubicBezTo>
                  <a:lnTo>
                    <a:pt x="4420" y="11632"/>
                  </a:lnTo>
                  <a:cubicBezTo>
                    <a:pt x="4293" y="11823"/>
                    <a:pt x="4230" y="12034"/>
                    <a:pt x="4251" y="12246"/>
                  </a:cubicBezTo>
                  <a:cubicBezTo>
                    <a:pt x="4864" y="12457"/>
                    <a:pt x="5499" y="12584"/>
                    <a:pt x="6154" y="12584"/>
                  </a:cubicBezTo>
                  <a:lnTo>
                    <a:pt x="7149" y="11167"/>
                  </a:lnTo>
                  <a:cubicBezTo>
                    <a:pt x="7466" y="10723"/>
                    <a:pt x="7339" y="10110"/>
                    <a:pt x="6916" y="9813"/>
                  </a:cubicBezTo>
                  <a:close/>
                  <a:moveTo>
                    <a:pt x="6514" y="3807"/>
                  </a:moveTo>
                  <a:cubicBezTo>
                    <a:pt x="5985" y="3744"/>
                    <a:pt x="5499" y="4124"/>
                    <a:pt x="5435" y="4653"/>
                  </a:cubicBezTo>
                  <a:lnTo>
                    <a:pt x="5203" y="6599"/>
                  </a:lnTo>
                  <a:cubicBezTo>
                    <a:pt x="5097" y="7825"/>
                    <a:pt x="6937" y="8058"/>
                    <a:pt x="7149" y="6831"/>
                  </a:cubicBezTo>
                  <a:lnTo>
                    <a:pt x="7381" y="4886"/>
                  </a:lnTo>
                  <a:cubicBezTo>
                    <a:pt x="7445" y="4357"/>
                    <a:pt x="7064" y="3870"/>
                    <a:pt x="6514" y="3786"/>
                  </a:cubicBezTo>
                  <a:close/>
                  <a:moveTo>
                    <a:pt x="0" y="5372"/>
                  </a:moveTo>
                  <a:lnTo>
                    <a:pt x="1586" y="6641"/>
                  </a:lnTo>
                  <a:cubicBezTo>
                    <a:pt x="2580" y="7466"/>
                    <a:pt x="3828" y="5964"/>
                    <a:pt x="2813" y="5139"/>
                  </a:cubicBezTo>
                  <a:lnTo>
                    <a:pt x="1163" y="3786"/>
                  </a:lnTo>
                  <a:cubicBezTo>
                    <a:pt x="973" y="3638"/>
                    <a:pt x="761" y="3574"/>
                    <a:pt x="529" y="3574"/>
                  </a:cubicBezTo>
                  <a:cubicBezTo>
                    <a:pt x="254" y="4145"/>
                    <a:pt x="85" y="4738"/>
                    <a:pt x="0" y="5372"/>
                  </a:cubicBezTo>
                  <a:close/>
                  <a:moveTo>
                    <a:pt x="4124" y="1819"/>
                  </a:moveTo>
                  <a:cubicBezTo>
                    <a:pt x="5034" y="2728"/>
                    <a:pt x="6429" y="1333"/>
                    <a:pt x="5499" y="423"/>
                  </a:cubicBezTo>
                  <a:lnTo>
                    <a:pt x="5076" y="0"/>
                  </a:lnTo>
                  <a:cubicBezTo>
                    <a:pt x="4357" y="148"/>
                    <a:pt x="3680" y="402"/>
                    <a:pt x="3067" y="783"/>
                  </a:cubicBezTo>
                  <a:close/>
                  <a:moveTo>
                    <a:pt x="9137" y="3828"/>
                  </a:moveTo>
                  <a:cubicBezTo>
                    <a:pt x="9369" y="4336"/>
                    <a:pt x="9940" y="4547"/>
                    <a:pt x="10427" y="4315"/>
                  </a:cubicBezTo>
                  <a:lnTo>
                    <a:pt x="12055" y="3574"/>
                  </a:lnTo>
                  <a:cubicBezTo>
                    <a:pt x="11780" y="2961"/>
                    <a:pt x="11400" y="2411"/>
                    <a:pt x="10955" y="1925"/>
                  </a:cubicBezTo>
                  <a:lnTo>
                    <a:pt x="9623" y="2538"/>
                  </a:lnTo>
                  <a:cubicBezTo>
                    <a:pt x="9137" y="2771"/>
                    <a:pt x="8925" y="3342"/>
                    <a:pt x="9137" y="3828"/>
                  </a:cubicBezTo>
                  <a:close/>
                  <a:moveTo>
                    <a:pt x="9327" y="8375"/>
                  </a:moveTo>
                  <a:lnTo>
                    <a:pt x="10596" y="9856"/>
                  </a:lnTo>
                  <a:cubicBezTo>
                    <a:pt x="10744" y="10067"/>
                    <a:pt x="10998" y="10173"/>
                    <a:pt x="11252" y="10194"/>
                  </a:cubicBezTo>
                  <a:cubicBezTo>
                    <a:pt x="11611" y="9750"/>
                    <a:pt x="11907" y="9221"/>
                    <a:pt x="12140" y="8693"/>
                  </a:cubicBezTo>
                  <a:cubicBezTo>
                    <a:pt x="12119" y="8650"/>
                    <a:pt x="12097" y="8629"/>
                    <a:pt x="12076" y="8587"/>
                  </a:cubicBezTo>
                  <a:lnTo>
                    <a:pt x="10807" y="7106"/>
                  </a:lnTo>
                  <a:cubicBezTo>
                    <a:pt x="9961" y="6155"/>
                    <a:pt x="8502" y="7381"/>
                    <a:pt x="9327" y="8375"/>
                  </a:cubicBezTo>
                  <a:close/>
                  <a:moveTo>
                    <a:pt x="9327" y="8375"/>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2693641" y="4067591"/>
              <a:ext cx="109737" cy="121846"/>
            </a:xfrm>
            <a:custGeom>
              <a:avLst/>
              <a:gdLst/>
              <a:ahLst/>
              <a:cxnLst/>
              <a:rect l="l" t="t" r="r" b="b"/>
              <a:pathLst>
                <a:path w="7277" h="8080" extrusionOk="0">
                  <a:moveTo>
                    <a:pt x="1460" y="6535"/>
                  </a:moveTo>
                  <a:cubicBezTo>
                    <a:pt x="1418" y="6281"/>
                    <a:pt x="1418" y="6007"/>
                    <a:pt x="1418" y="5753"/>
                  </a:cubicBezTo>
                  <a:cubicBezTo>
                    <a:pt x="1418" y="5224"/>
                    <a:pt x="1481" y="4674"/>
                    <a:pt x="1608" y="4167"/>
                  </a:cubicBezTo>
                  <a:lnTo>
                    <a:pt x="1164" y="3807"/>
                  </a:lnTo>
                  <a:cubicBezTo>
                    <a:pt x="995" y="3659"/>
                    <a:pt x="762" y="3574"/>
                    <a:pt x="530" y="3574"/>
                  </a:cubicBezTo>
                  <a:cubicBezTo>
                    <a:pt x="255" y="4145"/>
                    <a:pt x="85" y="4759"/>
                    <a:pt x="1" y="5372"/>
                  </a:cubicBezTo>
                  <a:close/>
                  <a:moveTo>
                    <a:pt x="5204" y="6599"/>
                  </a:moveTo>
                  <a:cubicBezTo>
                    <a:pt x="5119" y="7847"/>
                    <a:pt x="6959" y="8079"/>
                    <a:pt x="7149" y="6831"/>
                  </a:cubicBezTo>
                  <a:lnTo>
                    <a:pt x="7276" y="5859"/>
                  </a:lnTo>
                  <a:cubicBezTo>
                    <a:pt x="7065" y="7106"/>
                    <a:pt x="5225" y="6874"/>
                    <a:pt x="5331" y="5626"/>
                  </a:cubicBezTo>
                  <a:close/>
                  <a:moveTo>
                    <a:pt x="3427" y="1100"/>
                  </a:moveTo>
                  <a:cubicBezTo>
                    <a:pt x="3892" y="656"/>
                    <a:pt x="4442" y="296"/>
                    <a:pt x="5034" y="0"/>
                  </a:cubicBezTo>
                  <a:lnTo>
                    <a:pt x="5034" y="0"/>
                  </a:lnTo>
                  <a:cubicBezTo>
                    <a:pt x="4358" y="148"/>
                    <a:pt x="3681" y="402"/>
                    <a:pt x="3089" y="783"/>
                  </a:cubicBezTo>
                  <a:close/>
                  <a:moveTo>
                    <a:pt x="3427" y="110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2389070" y="4234075"/>
              <a:ext cx="393573" cy="358497"/>
            </a:xfrm>
            <a:custGeom>
              <a:avLst/>
              <a:gdLst/>
              <a:ahLst/>
              <a:cxnLst/>
              <a:rect l="l" t="t" r="r" b="b"/>
              <a:pathLst>
                <a:path w="26099" h="23773" extrusionOk="0">
                  <a:moveTo>
                    <a:pt x="508" y="17914"/>
                  </a:moveTo>
                  <a:cubicBezTo>
                    <a:pt x="804" y="23772"/>
                    <a:pt x="3553" y="20029"/>
                    <a:pt x="6620" y="20325"/>
                  </a:cubicBezTo>
                  <a:cubicBezTo>
                    <a:pt x="10977" y="20727"/>
                    <a:pt x="9412" y="15820"/>
                    <a:pt x="10321" y="10236"/>
                  </a:cubicBezTo>
                  <a:cubicBezTo>
                    <a:pt x="9010" y="10236"/>
                    <a:pt x="9010" y="8270"/>
                    <a:pt x="10321" y="8291"/>
                  </a:cubicBezTo>
                  <a:cubicBezTo>
                    <a:pt x="10173" y="7339"/>
                    <a:pt x="10194" y="4907"/>
                    <a:pt x="9983" y="3173"/>
                  </a:cubicBezTo>
                  <a:cubicBezTo>
                    <a:pt x="9813" y="1523"/>
                    <a:pt x="9390" y="0"/>
                    <a:pt x="7656" y="994"/>
                  </a:cubicBezTo>
                  <a:cubicBezTo>
                    <a:pt x="4082" y="3046"/>
                    <a:pt x="0" y="7677"/>
                    <a:pt x="529" y="17914"/>
                  </a:cubicBezTo>
                  <a:close/>
                  <a:moveTo>
                    <a:pt x="15778" y="10236"/>
                  </a:moveTo>
                  <a:cubicBezTo>
                    <a:pt x="16687" y="15820"/>
                    <a:pt x="15101" y="20727"/>
                    <a:pt x="19479" y="20325"/>
                  </a:cubicBezTo>
                  <a:cubicBezTo>
                    <a:pt x="22545" y="20050"/>
                    <a:pt x="25295" y="23772"/>
                    <a:pt x="25591" y="17914"/>
                  </a:cubicBezTo>
                  <a:cubicBezTo>
                    <a:pt x="26099" y="7677"/>
                    <a:pt x="22038" y="3067"/>
                    <a:pt x="18442" y="994"/>
                  </a:cubicBezTo>
                  <a:cubicBezTo>
                    <a:pt x="16708" y="0"/>
                    <a:pt x="16306" y="1523"/>
                    <a:pt x="16116" y="3194"/>
                  </a:cubicBezTo>
                  <a:cubicBezTo>
                    <a:pt x="15926" y="4928"/>
                    <a:pt x="15947" y="7360"/>
                    <a:pt x="15778" y="8291"/>
                  </a:cubicBezTo>
                  <a:cubicBezTo>
                    <a:pt x="17089" y="8291"/>
                    <a:pt x="17089" y="10258"/>
                    <a:pt x="15778" y="10258"/>
                  </a:cubicBezTo>
                  <a:close/>
                  <a:moveTo>
                    <a:pt x="15778" y="1023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2571176" y="4216853"/>
              <a:ext cx="29361" cy="110672"/>
            </a:xfrm>
            <a:custGeom>
              <a:avLst/>
              <a:gdLst/>
              <a:ahLst/>
              <a:cxnLst/>
              <a:rect l="l" t="t" r="r" b="b"/>
              <a:pathLst>
                <a:path w="1947" h="7339" extrusionOk="0">
                  <a:moveTo>
                    <a:pt x="0" y="7339"/>
                  </a:moveTo>
                  <a:lnTo>
                    <a:pt x="1946" y="7339"/>
                  </a:lnTo>
                  <a:lnTo>
                    <a:pt x="1946" y="4886"/>
                  </a:lnTo>
                  <a:lnTo>
                    <a:pt x="0" y="4886"/>
                  </a:lnTo>
                  <a:close/>
                  <a:moveTo>
                    <a:pt x="0" y="2453"/>
                  </a:moveTo>
                  <a:lnTo>
                    <a:pt x="1946" y="2453"/>
                  </a:lnTo>
                  <a:lnTo>
                    <a:pt x="1946" y="0"/>
                  </a:lnTo>
                  <a:lnTo>
                    <a:pt x="0" y="0"/>
                  </a:lnTo>
                  <a:close/>
                  <a:moveTo>
                    <a:pt x="0" y="2453"/>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2524926" y="4179847"/>
              <a:ext cx="121530" cy="208602"/>
            </a:xfrm>
            <a:custGeom>
              <a:avLst/>
              <a:gdLst/>
              <a:ahLst/>
              <a:cxnLst/>
              <a:rect l="l" t="t" r="r" b="b"/>
              <a:pathLst>
                <a:path w="8059" h="13833" extrusionOk="0">
                  <a:moveTo>
                    <a:pt x="3067" y="2454"/>
                  </a:moveTo>
                  <a:lnTo>
                    <a:pt x="5013" y="2454"/>
                  </a:lnTo>
                  <a:lnTo>
                    <a:pt x="5013" y="1"/>
                  </a:lnTo>
                  <a:lnTo>
                    <a:pt x="3067" y="1"/>
                  </a:lnTo>
                  <a:close/>
                  <a:moveTo>
                    <a:pt x="4040" y="12373"/>
                  </a:moveTo>
                  <a:cubicBezTo>
                    <a:pt x="4759" y="13177"/>
                    <a:pt x="5605" y="13832"/>
                    <a:pt x="6769" y="13832"/>
                  </a:cubicBezTo>
                  <a:cubicBezTo>
                    <a:pt x="8059" y="13832"/>
                    <a:pt x="8059" y="11866"/>
                    <a:pt x="6769" y="11866"/>
                  </a:cubicBezTo>
                  <a:cubicBezTo>
                    <a:pt x="5690" y="11866"/>
                    <a:pt x="5013" y="10850"/>
                    <a:pt x="5013" y="9793"/>
                  </a:cubicBezTo>
                  <a:lnTo>
                    <a:pt x="3067" y="9793"/>
                  </a:lnTo>
                  <a:cubicBezTo>
                    <a:pt x="3067" y="10850"/>
                    <a:pt x="2370" y="11866"/>
                    <a:pt x="1312" y="11866"/>
                  </a:cubicBezTo>
                  <a:cubicBezTo>
                    <a:pt x="1" y="11866"/>
                    <a:pt x="1" y="13832"/>
                    <a:pt x="1312" y="13832"/>
                  </a:cubicBezTo>
                  <a:cubicBezTo>
                    <a:pt x="2475" y="13832"/>
                    <a:pt x="3321" y="13177"/>
                    <a:pt x="4040" y="12373"/>
                  </a:cubicBezTo>
                  <a:close/>
                  <a:moveTo>
                    <a:pt x="3067" y="7340"/>
                  </a:moveTo>
                  <a:lnTo>
                    <a:pt x="5013" y="7340"/>
                  </a:lnTo>
                  <a:lnTo>
                    <a:pt x="5013" y="4907"/>
                  </a:lnTo>
                  <a:lnTo>
                    <a:pt x="3067" y="4907"/>
                  </a:lnTo>
                  <a:close/>
                  <a:moveTo>
                    <a:pt x="3067" y="734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2389070" y="4235341"/>
              <a:ext cx="300771" cy="322456"/>
            </a:xfrm>
            <a:custGeom>
              <a:avLst/>
              <a:gdLst/>
              <a:ahLst/>
              <a:cxnLst/>
              <a:rect l="l" t="t" r="r" b="b"/>
              <a:pathLst>
                <a:path w="19945" h="21383" extrusionOk="0">
                  <a:moveTo>
                    <a:pt x="508" y="17830"/>
                  </a:moveTo>
                  <a:cubicBezTo>
                    <a:pt x="677" y="21192"/>
                    <a:pt x="1650" y="21383"/>
                    <a:pt x="3046" y="21002"/>
                  </a:cubicBezTo>
                  <a:cubicBezTo>
                    <a:pt x="2453" y="20685"/>
                    <a:pt x="2073" y="19818"/>
                    <a:pt x="1988" y="17830"/>
                  </a:cubicBezTo>
                  <a:cubicBezTo>
                    <a:pt x="1481" y="7593"/>
                    <a:pt x="5541" y="2962"/>
                    <a:pt x="9116" y="910"/>
                  </a:cubicBezTo>
                  <a:lnTo>
                    <a:pt x="9242" y="847"/>
                  </a:lnTo>
                  <a:cubicBezTo>
                    <a:pt x="8904" y="529"/>
                    <a:pt x="8396" y="487"/>
                    <a:pt x="7656" y="910"/>
                  </a:cubicBezTo>
                  <a:cubicBezTo>
                    <a:pt x="4061" y="2983"/>
                    <a:pt x="0" y="7593"/>
                    <a:pt x="529" y="17830"/>
                  </a:cubicBezTo>
                  <a:close/>
                  <a:moveTo>
                    <a:pt x="15778" y="10152"/>
                  </a:moveTo>
                  <a:cubicBezTo>
                    <a:pt x="16687" y="15736"/>
                    <a:pt x="15101" y="20643"/>
                    <a:pt x="19479" y="20241"/>
                  </a:cubicBezTo>
                  <a:cubicBezTo>
                    <a:pt x="19627" y="20241"/>
                    <a:pt x="19775" y="20220"/>
                    <a:pt x="19944" y="20241"/>
                  </a:cubicBezTo>
                  <a:cubicBezTo>
                    <a:pt x="18104" y="19966"/>
                    <a:pt x="17829" y="18253"/>
                    <a:pt x="17660" y="15863"/>
                  </a:cubicBezTo>
                  <a:cubicBezTo>
                    <a:pt x="17427" y="12331"/>
                    <a:pt x="17470" y="4167"/>
                    <a:pt x="17575" y="3110"/>
                  </a:cubicBezTo>
                  <a:cubicBezTo>
                    <a:pt x="17681" y="2158"/>
                    <a:pt x="17871" y="1249"/>
                    <a:pt x="18316" y="847"/>
                  </a:cubicBezTo>
                  <a:cubicBezTo>
                    <a:pt x="16687" y="1"/>
                    <a:pt x="16285" y="1481"/>
                    <a:pt x="16116" y="3110"/>
                  </a:cubicBezTo>
                  <a:cubicBezTo>
                    <a:pt x="15926" y="4844"/>
                    <a:pt x="15926" y="7276"/>
                    <a:pt x="15778" y="8207"/>
                  </a:cubicBezTo>
                  <a:cubicBezTo>
                    <a:pt x="17089" y="8207"/>
                    <a:pt x="17089" y="10152"/>
                    <a:pt x="15778" y="10152"/>
                  </a:cubicBezTo>
                  <a:close/>
                  <a:moveTo>
                    <a:pt x="15778" y="1015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2524926" y="4357489"/>
              <a:ext cx="121530" cy="30959"/>
            </a:xfrm>
            <a:custGeom>
              <a:avLst/>
              <a:gdLst/>
              <a:ahLst/>
              <a:cxnLst/>
              <a:rect l="l" t="t" r="r" b="b"/>
              <a:pathLst>
                <a:path w="8059" h="2053" extrusionOk="0">
                  <a:moveTo>
                    <a:pt x="6219" y="1"/>
                  </a:moveTo>
                  <a:cubicBezTo>
                    <a:pt x="6388" y="64"/>
                    <a:pt x="6578" y="107"/>
                    <a:pt x="6747" y="107"/>
                  </a:cubicBezTo>
                  <a:cubicBezTo>
                    <a:pt x="8059" y="86"/>
                    <a:pt x="8059" y="2052"/>
                    <a:pt x="6747" y="2052"/>
                  </a:cubicBezTo>
                  <a:cubicBezTo>
                    <a:pt x="6367" y="2052"/>
                    <a:pt x="5986" y="1968"/>
                    <a:pt x="5627" y="1820"/>
                  </a:cubicBezTo>
                  <a:cubicBezTo>
                    <a:pt x="6134" y="1693"/>
                    <a:pt x="6494" y="1249"/>
                    <a:pt x="6536" y="741"/>
                  </a:cubicBezTo>
                  <a:cubicBezTo>
                    <a:pt x="6536" y="445"/>
                    <a:pt x="6430" y="191"/>
                    <a:pt x="6219" y="1"/>
                  </a:cubicBezTo>
                  <a:close/>
                  <a:moveTo>
                    <a:pt x="1841" y="1"/>
                  </a:moveTo>
                  <a:cubicBezTo>
                    <a:pt x="1672" y="64"/>
                    <a:pt x="1502" y="107"/>
                    <a:pt x="1312" y="107"/>
                  </a:cubicBezTo>
                  <a:cubicBezTo>
                    <a:pt x="1" y="107"/>
                    <a:pt x="1" y="2052"/>
                    <a:pt x="1312" y="2052"/>
                  </a:cubicBezTo>
                  <a:cubicBezTo>
                    <a:pt x="1714" y="2052"/>
                    <a:pt x="2095" y="1968"/>
                    <a:pt x="2454" y="1820"/>
                  </a:cubicBezTo>
                  <a:cubicBezTo>
                    <a:pt x="1947" y="1693"/>
                    <a:pt x="1566" y="1249"/>
                    <a:pt x="1524" y="741"/>
                  </a:cubicBezTo>
                  <a:cubicBezTo>
                    <a:pt x="1524" y="445"/>
                    <a:pt x="1650" y="191"/>
                    <a:pt x="1862" y="1"/>
                  </a:cubicBezTo>
                  <a:close/>
                  <a:moveTo>
                    <a:pt x="1841" y="1"/>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2663662" y="4280627"/>
              <a:ext cx="36690" cy="44034"/>
            </a:xfrm>
            <a:custGeom>
              <a:avLst/>
              <a:gdLst/>
              <a:ahLst/>
              <a:cxnLst/>
              <a:rect l="l" t="t" r="r" b="b"/>
              <a:pathLst>
                <a:path w="2433" h="2920" extrusionOk="0">
                  <a:moveTo>
                    <a:pt x="1" y="1"/>
                  </a:moveTo>
                  <a:lnTo>
                    <a:pt x="1" y="974"/>
                  </a:lnTo>
                  <a:lnTo>
                    <a:pt x="974" y="974"/>
                  </a:lnTo>
                  <a:lnTo>
                    <a:pt x="974" y="1"/>
                  </a:lnTo>
                  <a:close/>
                  <a:moveTo>
                    <a:pt x="1460" y="1947"/>
                  </a:moveTo>
                  <a:lnTo>
                    <a:pt x="1460" y="2920"/>
                  </a:lnTo>
                  <a:lnTo>
                    <a:pt x="2433" y="2920"/>
                  </a:lnTo>
                  <a:lnTo>
                    <a:pt x="2433" y="1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2386838" y="4172518"/>
              <a:ext cx="403134" cy="389109"/>
            </a:xfrm>
            <a:custGeom>
              <a:avLst/>
              <a:gdLst/>
              <a:ahLst/>
              <a:cxnLst/>
              <a:rect l="l" t="t" r="r" b="b"/>
              <a:pathLst>
                <a:path w="26733" h="25803" extrusionOk="0">
                  <a:moveTo>
                    <a:pt x="13684" y="994"/>
                  </a:moveTo>
                  <a:lnTo>
                    <a:pt x="13684" y="2454"/>
                  </a:lnTo>
                  <a:lnTo>
                    <a:pt x="12711" y="2454"/>
                  </a:lnTo>
                  <a:lnTo>
                    <a:pt x="12711" y="994"/>
                  </a:lnTo>
                  <a:close/>
                  <a:moveTo>
                    <a:pt x="13684" y="3426"/>
                  </a:moveTo>
                  <a:lnTo>
                    <a:pt x="13684" y="4886"/>
                  </a:lnTo>
                  <a:lnTo>
                    <a:pt x="12711" y="4886"/>
                  </a:lnTo>
                  <a:lnTo>
                    <a:pt x="12711" y="3426"/>
                  </a:lnTo>
                  <a:close/>
                  <a:moveTo>
                    <a:pt x="13684" y="5880"/>
                  </a:moveTo>
                  <a:lnTo>
                    <a:pt x="13684" y="7339"/>
                  </a:lnTo>
                  <a:lnTo>
                    <a:pt x="12711" y="7339"/>
                  </a:lnTo>
                  <a:lnTo>
                    <a:pt x="12711" y="5880"/>
                  </a:lnTo>
                  <a:close/>
                  <a:moveTo>
                    <a:pt x="13684" y="8312"/>
                  </a:moveTo>
                  <a:lnTo>
                    <a:pt x="13684" y="9792"/>
                  </a:lnTo>
                  <a:lnTo>
                    <a:pt x="12711" y="9792"/>
                  </a:lnTo>
                  <a:lnTo>
                    <a:pt x="12711" y="8312"/>
                  </a:lnTo>
                  <a:close/>
                  <a:moveTo>
                    <a:pt x="13705" y="10765"/>
                  </a:moveTo>
                  <a:cubicBezTo>
                    <a:pt x="13895" y="11844"/>
                    <a:pt x="14678" y="12859"/>
                    <a:pt x="15904" y="12859"/>
                  </a:cubicBezTo>
                  <a:cubicBezTo>
                    <a:pt x="16560" y="12859"/>
                    <a:pt x="16560" y="13832"/>
                    <a:pt x="15904" y="13832"/>
                  </a:cubicBezTo>
                  <a:cubicBezTo>
                    <a:pt x="15059" y="13832"/>
                    <a:pt x="14339" y="13430"/>
                    <a:pt x="13557" y="12521"/>
                  </a:cubicBezTo>
                  <a:lnTo>
                    <a:pt x="13197" y="12119"/>
                  </a:lnTo>
                  <a:lnTo>
                    <a:pt x="12817" y="12521"/>
                  </a:lnTo>
                  <a:cubicBezTo>
                    <a:pt x="12034" y="13430"/>
                    <a:pt x="11294" y="13832"/>
                    <a:pt x="10448" y="13832"/>
                  </a:cubicBezTo>
                  <a:cubicBezTo>
                    <a:pt x="9813" y="13832"/>
                    <a:pt x="9813" y="12859"/>
                    <a:pt x="10448" y="12859"/>
                  </a:cubicBezTo>
                  <a:cubicBezTo>
                    <a:pt x="11675" y="12859"/>
                    <a:pt x="12478" y="11844"/>
                    <a:pt x="12647" y="10765"/>
                  </a:cubicBezTo>
                  <a:close/>
                  <a:moveTo>
                    <a:pt x="11717" y="0"/>
                  </a:moveTo>
                  <a:lnTo>
                    <a:pt x="11717" y="10279"/>
                  </a:lnTo>
                  <a:cubicBezTo>
                    <a:pt x="11717" y="10913"/>
                    <a:pt x="11421" y="11548"/>
                    <a:pt x="10892" y="11780"/>
                  </a:cubicBezTo>
                  <a:cubicBezTo>
                    <a:pt x="10850" y="11336"/>
                    <a:pt x="10829" y="10744"/>
                    <a:pt x="10807" y="10131"/>
                  </a:cubicBezTo>
                  <a:cubicBezTo>
                    <a:pt x="10765" y="9179"/>
                    <a:pt x="10723" y="8100"/>
                    <a:pt x="10617" y="7212"/>
                  </a:cubicBezTo>
                  <a:cubicBezTo>
                    <a:pt x="10384" y="5161"/>
                    <a:pt x="9877" y="4653"/>
                    <a:pt x="9412" y="4420"/>
                  </a:cubicBezTo>
                  <a:cubicBezTo>
                    <a:pt x="9222" y="4322"/>
                    <a:pt x="9007" y="4271"/>
                    <a:pt x="8772" y="4271"/>
                  </a:cubicBezTo>
                  <a:cubicBezTo>
                    <a:pt x="8404" y="4271"/>
                    <a:pt x="7989" y="4395"/>
                    <a:pt x="7550" y="4653"/>
                  </a:cubicBezTo>
                  <a:cubicBezTo>
                    <a:pt x="6853" y="5055"/>
                    <a:pt x="6176" y="5520"/>
                    <a:pt x="5562" y="6049"/>
                  </a:cubicBezTo>
                  <a:lnTo>
                    <a:pt x="6218" y="6789"/>
                  </a:lnTo>
                  <a:cubicBezTo>
                    <a:pt x="6789" y="6303"/>
                    <a:pt x="7402" y="5880"/>
                    <a:pt x="8058" y="5499"/>
                  </a:cubicBezTo>
                  <a:cubicBezTo>
                    <a:pt x="8266" y="5371"/>
                    <a:pt x="8546" y="5243"/>
                    <a:pt x="8771" y="5243"/>
                  </a:cubicBezTo>
                  <a:cubicBezTo>
                    <a:pt x="8844" y="5243"/>
                    <a:pt x="8911" y="5257"/>
                    <a:pt x="8967" y="5288"/>
                  </a:cubicBezTo>
                  <a:cubicBezTo>
                    <a:pt x="9094" y="5351"/>
                    <a:pt x="9454" y="5541"/>
                    <a:pt x="9644" y="7318"/>
                  </a:cubicBezTo>
                  <a:cubicBezTo>
                    <a:pt x="9750" y="8185"/>
                    <a:pt x="9792" y="9243"/>
                    <a:pt x="9835" y="10173"/>
                  </a:cubicBezTo>
                  <a:cubicBezTo>
                    <a:pt x="9856" y="10702"/>
                    <a:pt x="9877" y="11188"/>
                    <a:pt x="9898" y="11590"/>
                  </a:cubicBezTo>
                  <a:cubicBezTo>
                    <a:pt x="9171" y="11335"/>
                    <a:pt x="8439" y="11207"/>
                    <a:pt x="7697" y="11207"/>
                  </a:cubicBezTo>
                  <a:cubicBezTo>
                    <a:pt x="6779" y="11207"/>
                    <a:pt x="5845" y="11404"/>
                    <a:pt x="4886" y="11802"/>
                  </a:cubicBezTo>
                  <a:lnTo>
                    <a:pt x="5245" y="12711"/>
                  </a:lnTo>
                  <a:cubicBezTo>
                    <a:pt x="5880" y="12436"/>
                    <a:pt x="6556" y="12267"/>
                    <a:pt x="7254" y="12203"/>
                  </a:cubicBezTo>
                  <a:lnTo>
                    <a:pt x="7254" y="12203"/>
                  </a:lnTo>
                  <a:lnTo>
                    <a:pt x="6853" y="13176"/>
                  </a:lnTo>
                  <a:lnTo>
                    <a:pt x="7741" y="13536"/>
                  </a:lnTo>
                  <a:lnTo>
                    <a:pt x="8312" y="12225"/>
                  </a:lnTo>
                  <a:cubicBezTo>
                    <a:pt x="8650" y="12267"/>
                    <a:pt x="8989" y="12330"/>
                    <a:pt x="9327" y="12436"/>
                  </a:cubicBezTo>
                  <a:cubicBezTo>
                    <a:pt x="9116" y="12690"/>
                    <a:pt x="9010" y="13007"/>
                    <a:pt x="9010" y="13346"/>
                  </a:cubicBezTo>
                  <a:cubicBezTo>
                    <a:pt x="9010" y="13705"/>
                    <a:pt x="9137" y="14065"/>
                    <a:pt x="9390" y="14340"/>
                  </a:cubicBezTo>
                  <a:cubicBezTo>
                    <a:pt x="8777" y="14720"/>
                    <a:pt x="8206" y="15164"/>
                    <a:pt x="7720" y="15672"/>
                  </a:cubicBezTo>
                  <a:lnTo>
                    <a:pt x="5964" y="15799"/>
                  </a:lnTo>
                  <a:lnTo>
                    <a:pt x="6028" y="14551"/>
                  </a:lnTo>
                  <a:lnTo>
                    <a:pt x="5055" y="14509"/>
                  </a:lnTo>
                  <a:lnTo>
                    <a:pt x="4970" y="15862"/>
                  </a:lnTo>
                  <a:lnTo>
                    <a:pt x="3596" y="15968"/>
                  </a:lnTo>
                  <a:lnTo>
                    <a:pt x="3680" y="16941"/>
                  </a:lnTo>
                  <a:lnTo>
                    <a:pt x="6789" y="16708"/>
                  </a:lnTo>
                  <a:lnTo>
                    <a:pt x="6789" y="16708"/>
                  </a:lnTo>
                  <a:cubicBezTo>
                    <a:pt x="6091" y="17639"/>
                    <a:pt x="5499" y="18612"/>
                    <a:pt x="5034" y="19669"/>
                  </a:cubicBezTo>
                  <a:lnTo>
                    <a:pt x="2855" y="20198"/>
                  </a:lnTo>
                  <a:lnTo>
                    <a:pt x="3109" y="21150"/>
                  </a:lnTo>
                  <a:lnTo>
                    <a:pt x="4547" y="20790"/>
                  </a:lnTo>
                  <a:lnTo>
                    <a:pt x="4547" y="20790"/>
                  </a:lnTo>
                  <a:cubicBezTo>
                    <a:pt x="4357" y="21319"/>
                    <a:pt x="4167" y="21869"/>
                    <a:pt x="3976" y="22440"/>
                  </a:cubicBezTo>
                  <a:lnTo>
                    <a:pt x="4928" y="22736"/>
                  </a:lnTo>
                  <a:cubicBezTo>
                    <a:pt x="5118" y="22101"/>
                    <a:pt x="5309" y="21509"/>
                    <a:pt x="5541" y="20959"/>
                  </a:cubicBezTo>
                  <a:lnTo>
                    <a:pt x="6810" y="22249"/>
                  </a:lnTo>
                  <a:lnTo>
                    <a:pt x="7529" y="21594"/>
                  </a:lnTo>
                  <a:lnTo>
                    <a:pt x="5985" y="20008"/>
                  </a:lnTo>
                  <a:cubicBezTo>
                    <a:pt x="7001" y="17808"/>
                    <a:pt x="8312" y="16180"/>
                    <a:pt x="9856" y="15228"/>
                  </a:cubicBezTo>
                  <a:lnTo>
                    <a:pt x="9856" y="15228"/>
                  </a:lnTo>
                  <a:cubicBezTo>
                    <a:pt x="9708" y="16497"/>
                    <a:pt x="9665" y="17723"/>
                    <a:pt x="9623" y="18823"/>
                  </a:cubicBezTo>
                  <a:cubicBezTo>
                    <a:pt x="9538" y="21044"/>
                    <a:pt x="9475" y="22778"/>
                    <a:pt x="8629" y="23518"/>
                  </a:cubicBezTo>
                  <a:cubicBezTo>
                    <a:pt x="8324" y="23807"/>
                    <a:pt x="7882" y="23945"/>
                    <a:pt x="7294" y="23945"/>
                  </a:cubicBezTo>
                  <a:cubicBezTo>
                    <a:pt x="7149" y="23945"/>
                    <a:pt x="6995" y="23937"/>
                    <a:pt x="6831" y="23920"/>
                  </a:cubicBezTo>
                  <a:cubicBezTo>
                    <a:pt x="6716" y="23911"/>
                    <a:pt x="6602" y="23907"/>
                    <a:pt x="6489" y="23907"/>
                  </a:cubicBezTo>
                  <a:cubicBezTo>
                    <a:pt x="5538" y="23907"/>
                    <a:pt x="4643" y="24203"/>
                    <a:pt x="3849" y="24449"/>
                  </a:cubicBezTo>
                  <a:cubicBezTo>
                    <a:pt x="3264" y="24644"/>
                    <a:pt x="2732" y="24829"/>
                    <a:pt x="2329" y="24829"/>
                  </a:cubicBezTo>
                  <a:cubicBezTo>
                    <a:pt x="2164" y="24829"/>
                    <a:pt x="2020" y="24798"/>
                    <a:pt x="1904" y="24724"/>
                  </a:cubicBezTo>
                  <a:cubicBezTo>
                    <a:pt x="1523" y="24449"/>
                    <a:pt x="1227" y="23518"/>
                    <a:pt x="1163" y="21975"/>
                  </a:cubicBezTo>
                  <a:cubicBezTo>
                    <a:pt x="846" y="15545"/>
                    <a:pt x="2305" y="10660"/>
                    <a:pt x="5499" y="7466"/>
                  </a:cubicBezTo>
                  <a:lnTo>
                    <a:pt x="4801" y="6768"/>
                  </a:lnTo>
                  <a:cubicBezTo>
                    <a:pt x="3215" y="8375"/>
                    <a:pt x="2009" y="10342"/>
                    <a:pt x="1311" y="12500"/>
                  </a:cubicBezTo>
                  <a:cubicBezTo>
                    <a:pt x="381" y="15186"/>
                    <a:pt x="0" y="18400"/>
                    <a:pt x="169" y="22017"/>
                  </a:cubicBezTo>
                  <a:cubicBezTo>
                    <a:pt x="275" y="23963"/>
                    <a:pt x="635" y="25020"/>
                    <a:pt x="1354" y="25528"/>
                  </a:cubicBezTo>
                  <a:cubicBezTo>
                    <a:pt x="1629" y="25718"/>
                    <a:pt x="1988" y="25803"/>
                    <a:pt x="2327" y="25803"/>
                  </a:cubicBezTo>
                  <a:cubicBezTo>
                    <a:pt x="2961" y="25760"/>
                    <a:pt x="3574" y="25612"/>
                    <a:pt x="4145" y="25380"/>
                  </a:cubicBezTo>
                  <a:cubicBezTo>
                    <a:pt x="4891" y="25137"/>
                    <a:pt x="5653" y="24878"/>
                    <a:pt x="6417" y="24878"/>
                  </a:cubicBezTo>
                  <a:cubicBezTo>
                    <a:pt x="6520" y="24878"/>
                    <a:pt x="6623" y="24883"/>
                    <a:pt x="6726" y="24893"/>
                  </a:cubicBezTo>
                  <a:cubicBezTo>
                    <a:pt x="6909" y="24911"/>
                    <a:pt x="7085" y="24920"/>
                    <a:pt x="7254" y="24920"/>
                  </a:cubicBezTo>
                  <a:cubicBezTo>
                    <a:pt x="8100" y="24920"/>
                    <a:pt x="8770" y="24699"/>
                    <a:pt x="9264" y="24259"/>
                  </a:cubicBezTo>
                  <a:cubicBezTo>
                    <a:pt x="10427" y="23243"/>
                    <a:pt x="10490" y="21298"/>
                    <a:pt x="10596" y="18844"/>
                  </a:cubicBezTo>
                  <a:cubicBezTo>
                    <a:pt x="10617" y="17491"/>
                    <a:pt x="10723" y="16137"/>
                    <a:pt x="10892" y="14784"/>
                  </a:cubicBezTo>
                  <a:cubicBezTo>
                    <a:pt x="11780" y="14636"/>
                    <a:pt x="12584" y="14213"/>
                    <a:pt x="13197" y="13557"/>
                  </a:cubicBezTo>
                  <a:cubicBezTo>
                    <a:pt x="13811" y="14213"/>
                    <a:pt x="14614" y="14636"/>
                    <a:pt x="15503" y="14784"/>
                  </a:cubicBezTo>
                  <a:cubicBezTo>
                    <a:pt x="15672" y="16137"/>
                    <a:pt x="15778" y="17491"/>
                    <a:pt x="15799" y="18844"/>
                  </a:cubicBezTo>
                  <a:cubicBezTo>
                    <a:pt x="15820" y="19204"/>
                    <a:pt x="15841" y="19542"/>
                    <a:pt x="15841" y="19881"/>
                  </a:cubicBezTo>
                  <a:lnTo>
                    <a:pt x="16835" y="19838"/>
                  </a:lnTo>
                  <a:cubicBezTo>
                    <a:pt x="16814" y="19500"/>
                    <a:pt x="16793" y="19162"/>
                    <a:pt x="16793" y="18802"/>
                  </a:cubicBezTo>
                  <a:cubicBezTo>
                    <a:pt x="16750" y="17702"/>
                    <a:pt x="16687" y="16476"/>
                    <a:pt x="16539" y="15207"/>
                  </a:cubicBezTo>
                  <a:lnTo>
                    <a:pt x="16539" y="15207"/>
                  </a:lnTo>
                  <a:cubicBezTo>
                    <a:pt x="18083" y="16180"/>
                    <a:pt x="19394" y="17808"/>
                    <a:pt x="20430" y="20008"/>
                  </a:cubicBezTo>
                  <a:lnTo>
                    <a:pt x="18865" y="21594"/>
                  </a:lnTo>
                  <a:lnTo>
                    <a:pt x="19563" y="22271"/>
                  </a:lnTo>
                  <a:lnTo>
                    <a:pt x="20832" y="20959"/>
                  </a:lnTo>
                  <a:cubicBezTo>
                    <a:pt x="21065" y="21530"/>
                    <a:pt x="21276" y="22123"/>
                    <a:pt x="21467" y="22736"/>
                  </a:cubicBezTo>
                  <a:lnTo>
                    <a:pt x="22397" y="22461"/>
                  </a:lnTo>
                  <a:cubicBezTo>
                    <a:pt x="22228" y="21890"/>
                    <a:pt x="22038" y="21340"/>
                    <a:pt x="21826" y="20811"/>
                  </a:cubicBezTo>
                  <a:lnTo>
                    <a:pt x="21826" y="20811"/>
                  </a:lnTo>
                  <a:lnTo>
                    <a:pt x="23286" y="21171"/>
                  </a:lnTo>
                  <a:lnTo>
                    <a:pt x="23518" y="20219"/>
                  </a:lnTo>
                  <a:lnTo>
                    <a:pt x="21361" y="19690"/>
                  </a:lnTo>
                  <a:cubicBezTo>
                    <a:pt x="20875" y="18633"/>
                    <a:pt x="20282" y="17639"/>
                    <a:pt x="19584" y="16729"/>
                  </a:cubicBezTo>
                  <a:lnTo>
                    <a:pt x="19584" y="16729"/>
                  </a:lnTo>
                  <a:lnTo>
                    <a:pt x="22715" y="16962"/>
                  </a:lnTo>
                  <a:lnTo>
                    <a:pt x="22778" y="15989"/>
                  </a:lnTo>
                  <a:lnTo>
                    <a:pt x="21403" y="15883"/>
                  </a:lnTo>
                  <a:lnTo>
                    <a:pt x="21340" y="14530"/>
                  </a:lnTo>
                  <a:lnTo>
                    <a:pt x="20367" y="14572"/>
                  </a:lnTo>
                  <a:lnTo>
                    <a:pt x="20430" y="15820"/>
                  </a:lnTo>
                  <a:lnTo>
                    <a:pt x="18675" y="15672"/>
                  </a:lnTo>
                  <a:cubicBezTo>
                    <a:pt x="18167" y="15164"/>
                    <a:pt x="17618" y="14720"/>
                    <a:pt x="17004" y="14361"/>
                  </a:cubicBezTo>
                  <a:cubicBezTo>
                    <a:pt x="17258" y="14086"/>
                    <a:pt x="17385" y="13726"/>
                    <a:pt x="17385" y="13346"/>
                  </a:cubicBezTo>
                  <a:cubicBezTo>
                    <a:pt x="17406" y="13028"/>
                    <a:pt x="17279" y="12711"/>
                    <a:pt x="17089" y="12457"/>
                  </a:cubicBezTo>
                  <a:cubicBezTo>
                    <a:pt x="17406" y="12352"/>
                    <a:pt x="17744" y="12267"/>
                    <a:pt x="18104" y="12246"/>
                  </a:cubicBezTo>
                  <a:lnTo>
                    <a:pt x="18654" y="13557"/>
                  </a:lnTo>
                  <a:lnTo>
                    <a:pt x="19542" y="13176"/>
                  </a:lnTo>
                  <a:lnTo>
                    <a:pt x="19140" y="12225"/>
                  </a:lnTo>
                  <a:lnTo>
                    <a:pt x="19140" y="12225"/>
                  </a:lnTo>
                  <a:cubicBezTo>
                    <a:pt x="19838" y="12288"/>
                    <a:pt x="20515" y="12457"/>
                    <a:pt x="21150" y="12711"/>
                  </a:cubicBezTo>
                  <a:lnTo>
                    <a:pt x="21509" y="11802"/>
                  </a:lnTo>
                  <a:cubicBezTo>
                    <a:pt x="20549" y="11404"/>
                    <a:pt x="19616" y="11207"/>
                    <a:pt x="18697" y="11207"/>
                  </a:cubicBezTo>
                  <a:cubicBezTo>
                    <a:pt x="17956" y="11207"/>
                    <a:pt x="17224" y="11335"/>
                    <a:pt x="16497" y="11590"/>
                  </a:cubicBezTo>
                  <a:cubicBezTo>
                    <a:pt x="16518" y="11188"/>
                    <a:pt x="16539" y="10702"/>
                    <a:pt x="16560" y="10173"/>
                  </a:cubicBezTo>
                  <a:cubicBezTo>
                    <a:pt x="16602" y="9243"/>
                    <a:pt x="16645" y="8185"/>
                    <a:pt x="16750" y="7318"/>
                  </a:cubicBezTo>
                  <a:cubicBezTo>
                    <a:pt x="16793" y="6874"/>
                    <a:pt x="16941" y="5520"/>
                    <a:pt x="17427" y="5288"/>
                  </a:cubicBezTo>
                  <a:cubicBezTo>
                    <a:pt x="17484" y="5257"/>
                    <a:pt x="17551" y="5243"/>
                    <a:pt x="17624" y="5243"/>
                  </a:cubicBezTo>
                  <a:cubicBezTo>
                    <a:pt x="17848" y="5243"/>
                    <a:pt x="18129" y="5371"/>
                    <a:pt x="18337" y="5499"/>
                  </a:cubicBezTo>
                  <a:cubicBezTo>
                    <a:pt x="24533" y="9052"/>
                    <a:pt x="25506" y="16433"/>
                    <a:pt x="25253" y="21975"/>
                  </a:cubicBezTo>
                  <a:cubicBezTo>
                    <a:pt x="25168" y="23497"/>
                    <a:pt x="24914" y="24428"/>
                    <a:pt x="24491" y="24703"/>
                  </a:cubicBezTo>
                  <a:cubicBezTo>
                    <a:pt x="24358" y="24796"/>
                    <a:pt x="24199" y="24835"/>
                    <a:pt x="24018" y="24835"/>
                  </a:cubicBezTo>
                  <a:cubicBezTo>
                    <a:pt x="23625" y="24835"/>
                    <a:pt x="23125" y="24652"/>
                    <a:pt x="22545" y="24449"/>
                  </a:cubicBezTo>
                  <a:cubicBezTo>
                    <a:pt x="21771" y="24191"/>
                    <a:pt x="20916" y="23900"/>
                    <a:pt x="19981" y="23900"/>
                  </a:cubicBezTo>
                  <a:cubicBezTo>
                    <a:pt x="19843" y="23900"/>
                    <a:pt x="19704" y="23907"/>
                    <a:pt x="19563" y="23920"/>
                  </a:cubicBezTo>
                  <a:cubicBezTo>
                    <a:pt x="19421" y="23932"/>
                    <a:pt x="19286" y="23938"/>
                    <a:pt x="19156" y="23938"/>
                  </a:cubicBezTo>
                  <a:cubicBezTo>
                    <a:pt x="18572" y="23938"/>
                    <a:pt x="18116" y="23817"/>
                    <a:pt x="17787" y="23540"/>
                  </a:cubicBezTo>
                  <a:cubicBezTo>
                    <a:pt x="17279" y="23117"/>
                    <a:pt x="17004" y="22313"/>
                    <a:pt x="16877" y="20832"/>
                  </a:cubicBezTo>
                  <a:lnTo>
                    <a:pt x="15904" y="20917"/>
                  </a:lnTo>
                  <a:cubicBezTo>
                    <a:pt x="16095" y="23117"/>
                    <a:pt x="16645" y="23857"/>
                    <a:pt x="17173" y="24280"/>
                  </a:cubicBezTo>
                  <a:cubicBezTo>
                    <a:pt x="17666" y="24702"/>
                    <a:pt x="18321" y="24920"/>
                    <a:pt x="19148" y="24920"/>
                  </a:cubicBezTo>
                  <a:cubicBezTo>
                    <a:pt x="19315" y="24920"/>
                    <a:pt x="19488" y="24911"/>
                    <a:pt x="19669" y="24893"/>
                  </a:cubicBezTo>
                  <a:cubicBezTo>
                    <a:pt x="19772" y="24883"/>
                    <a:pt x="19875" y="24878"/>
                    <a:pt x="19977" y="24878"/>
                  </a:cubicBezTo>
                  <a:cubicBezTo>
                    <a:pt x="20741" y="24878"/>
                    <a:pt x="21501" y="25137"/>
                    <a:pt x="22228" y="25380"/>
                  </a:cubicBezTo>
                  <a:cubicBezTo>
                    <a:pt x="22820" y="25612"/>
                    <a:pt x="23434" y="25760"/>
                    <a:pt x="24047" y="25803"/>
                  </a:cubicBezTo>
                  <a:cubicBezTo>
                    <a:pt x="24407" y="25803"/>
                    <a:pt x="24745" y="25718"/>
                    <a:pt x="25041" y="25528"/>
                  </a:cubicBezTo>
                  <a:cubicBezTo>
                    <a:pt x="25760" y="25020"/>
                    <a:pt x="26120" y="23941"/>
                    <a:pt x="26204" y="22017"/>
                  </a:cubicBezTo>
                  <a:cubicBezTo>
                    <a:pt x="26733" y="11484"/>
                    <a:pt x="22482" y="6747"/>
                    <a:pt x="18823" y="4653"/>
                  </a:cubicBezTo>
                  <a:cubicBezTo>
                    <a:pt x="18377" y="4404"/>
                    <a:pt x="17980" y="4277"/>
                    <a:pt x="17616" y="4277"/>
                  </a:cubicBezTo>
                  <a:cubicBezTo>
                    <a:pt x="17394" y="4277"/>
                    <a:pt x="17184" y="4324"/>
                    <a:pt x="16983" y="4420"/>
                  </a:cubicBezTo>
                  <a:cubicBezTo>
                    <a:pt x="16454" y="4674"/>
                    <a:pt x="15989" y="5182"/>
                    <a:pt x="15778" y="7212"/>
                  </a:cubicBezTo>
                  <a:cubicBezTo>
                    <a:pt x="15672" y="8100"/>
                    <a:pt x="15630" y="9179"/>
                    <a:pt x="15587" y="10131"/>
                  </a:cubicBezTo>
                  <a:cubicBezTo>
                    <a:pt x="15545" y="10744"/>
                    <a:pt x="15524" y="11336"/>
                    <a:pt x="15503" y="11780"/>
                  </a:cubicBezTo>
                  <a:cubicBezTo>
                    <a:pt x="14974" y="11548"/>
                    <a:pt x="14657" y="10913"/>
                    <a:pt x="14657" y="10279"/>
                  </a:cubicBezTo>
                  <a:lnTo>
                    <a:pt x="146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2685347" y="4058332"/>
              <a:ext cx="220726" cy="226456"/>
            </a:xfrm>
            <a:custGeom>
              <a:avLst/>
              <a:gdLst/>
              <a:ahLst/>
              <a:cxnLst/>
              <a:rect l="l" t="t" r="r" b="b"/>
              <a:pathLst>
                <a:path w="14637" h="15017" extrusionOk="0">
                  <a:moveTo>
                    <a:pt x="6853" y="1"/>
                  </a:moveTo>
                  <a:cubicBezTo>
                    <a:pt x="3089" y="1"/>
                    <a:pt x="22" y="3067"/>
                    <a:pt x="22" y="6853"/>
                  </a:cubicBezTo>
                  <a:cubicBezTo>
                    <a:pt x="1" y="8334"/>
                    <a:pt x="487" y="9772"/>
                    <a:pt x="1397" y="10956"/>
                  </a:cubicBezTo>
                  <a:lnTo>
                    <a:pt x="1397" y="12817"/>
                  </a:lnTo>
                  <a:lnTo>
                    <a:pt x="3512" y="12817"/>
                  </a:lnTo>
                  <a:cubicBezTo>
                    <a:pt x="7403" y="15017"/>
                    <a:pt x="12352" y="12923"/>
                    <a:pt x="13494" y="8587"/>
                  </a:cubicBezTo>
                  <a:cubicBezTo>
                    <a:pt x="14636" y="4252"/>
                    <a:pt x="11358" y="1"/>
                    <a:pt x="6875" y="1"/>
                  </a:cubicBezTo>
                  <a:close/>
                  <a:moveTo>
                    <a:pt x="11401" y="3152"/>
                  </a:moveTo>
                  <a:cubicBezTo>
                    <a:pt x="11612" y="3406"/>
                    <a:pt x="11802" y="3681"/>
                    <a:pt x="11972" y="3956"/>
                  </a:cubicBezTo>
                  <a:lnTo>
                    <a:pt x="10808" y="4484"/>
                  </a:lnTo>
                  <a:cubicBezTo>
                    <a:pt x="10703" y="4548"/>
                    <a:pt x="10555" y="4548"/>
                    <a:pt x="10449" y="4484"/>
                  </a:cubicBezTo>
                  <a:cubicBezTo>
                    <a:pt x="10322" y="4442"/>
                    <a:pt x="10237" y="4336"/>
                    <a:pt x="10174" y="4231"/>
                  </a:cubicBezTo>
                  <a:cubicBezTo>
                    <a:pt x="10068" y="3977"/>
                    <a:pt x="10195" y="3681"/>
                    <a:pt x="10449" y="3575"/>
                  </a:cubicBezTo>
                  <a:close/>
                  <a:moveTo>
                    <a:pt x="5732" y="1397"/>
                  </a:moveTo>
                  <a:cubicBezTo>
                    <a:pt x="6261" y="1841"/>
                    <a:pt x="5500" y="2602"/>
                    <a:pt x="5035" y="2073"/>
                  </a:cubicBezTo>
                  <a:lnTo>
                    <a:pt x="4464" y="1502"/>
                  </a:lnTo>
                  <a:cubicBezTo>
                    <a:pt x="4781" y="1354"/>
                    <a:pt x="5140" y="1227"/>
                    <a:pt x="5479" y="1143"/>
                  </a:cubicBezTo>
                  <a:close/>
                  <a:moveTo>
                    <a:pt x="1418" y="4781"/>
                  </a:moveTo>
                  <a:lnTo>
                    <a:pt x="3068" y="6134"/>
                  </a:lnTo>
                  <a:cubicBezTo>
                    <a:pt x="3173" y="6198"/>
                    <a:pt x="3237" y="6324"/>
                    <a:pt x="3237" y="6451"/>
                  </a:cubicBezTo>
                  <a:cubicBezTo>
                    <a:pt x="3279" y="6874"/>
                    <a:pt x="2793" y="7149"/>
                    <a:pt x="2454" y="6874"/>
                  </a:cubicBezTo>
                  <a:lnTo>
                    <a:pt x="1101" y="5775"/>
                  </a:lnTo>
                  <a:cubicBezTo>
                    <a:pt x="1143" y="5436"/>
                    <a:pt x="1249" y="5077"/>
                    <a:pt x="1376" y="4759"/>
                  </a:cubicBezTo>
                  <a:lnTo>
                    <a:pt x="1418" y="4781"/>
                  </a:lnTo>
                  <a:close/>
                  <a:moveTo>
                    <a:pt x="3766" y="11823"/>
                  </a:moveTo>
                  <a:lnTo>
                    <a:pt x="2370" y="11823"/>
                  </a:lnTo>
                  <a:lnTo>
                    <a:pt x="2370" y="10618"/>
                  </a:lnTo>
                  <a:lnTo>
                    <a:pt x="2264" y="10491"/>
                  </a:lnTo>
                  <a:cubicBezTo>
                    <a:pt x="1460" y="9476"/>
                    <a:pt x="1016" y="8249"/>
                    <a:pt x="995" y="6959"/>
                  </a:cubicBezTo>
                  <a:lnTo>
                    <a:pt x="1841" y="7636"/>
                  </a:lnTo>
                  <a:cubicBezTo>
                    <a:pt x="2454" y="8207"/>
                    <a:pt x="3427" y="8143"/>
                    <a:pt x="3977" y="7488"/>
                  </a:cubicBezTo>
                  <a:cubicBezTo>
                    <a:pt x="4506" y="6832"/>
                    <a:pt x="4379" y="5859"/>
                    <a:pt x="3681" y="5373"/>
                  </a:cubicBezTo>
                  <a:lnTo>
                    <a:pt x="2031" y="4040"/>
                  </a:lnTo>
                  <a:cubicBezTo>
                    <a:pt x="1968" y="3977"/>
                    <a:pt x="1883" y="3913"/>
                    <a:pt x="1799" y="3871"/>
                  </a:cubicBezTo>
                  <a:cubicBezTo>
                    <a:pt x="2243" y="3131"/>
                    <a:pt x="2856" y="2496"/>
                    <a:pt x="3575" y="2010"/>
                  </a:cubicBezTo>
                  <a:lnTo>
                    <a:pt x="4358" y="2771"/>
                  </a:lnTo>
                  <a:cubicBezTo>
                    <a:pt x="5288" y="3702"/>
                    <a:pt x="6875" y="3025"/>
                    <a:pt x="6853" y="1714"/>
                  </a:cubicBezTo>
                  <a:cubicBezTo>
                    <a:pt x="6853" y="1460"/>
                    <a:pt x="6790" y="1206"/>
                    <a:pt x="6663" y="974"/>
                  </a:cubicBezTo>
                  <a:lnTo>
                    <a:pt x="6875" y="974"/>
                  </a:lnTo>
                  <a:cubicBezTo>
                    <a:pt x="8270" y="974"/>
                    <a:pt x="9624" y="1481"/>
                    <a:pt x="10681" y="2391"/>
                  </a:cubicBezTo>
                  <a:lnTo>
                    <a:pt x="10026" y="2708"/>
                  </a:lnTo>
                  <a:cubicBezTo>
                    <a:pt x="9286" y="3046"/>
                    <a:pt x="8968" y="3913"/>
                    <a:pt x="9286" y="4654"/>
                  </a:cubicBezTo>
                  <a:cubicBezTo>
                    <a:pt x="9455" y="5013"/>
                    <a:pt x="9751" y="5288"/>
                    <a:pt x="10110" y="5436"/>
                  </a:cubicBezTo>
                  <a:cubicBezTo>
                    <a:pt x="10280" y="5478"/>
                    <a:pt x="10449" y="5521"/>
                    <a:pt x="10639" y="5521"/>
                  </a:cubicBezTo>
                  <a:cubicBezTo>
                    <a:pt x="10829" y="5521"/>
                    <a:pt x="11041" y="5478"/>
                    <a:pt x="11231" y="5394"/>
                  </a:cubicBezTo>
                  <a:lnTo>
                    <a:pt x="12395" y="4865"/>
                  </a:lnTo>
                  <a:cubicBezTo>
                    <a:pt x="12796" y="5965"/>
                    <a:pt x="12839" y="7170"/>
                    <a:pt x="12543" y="8334"/>
                  </a:cubicBezTo>
                  <a:lnTo>
                    <a:pt x="11781" y="7403"/>
                  </a:lnTo>
                  <a:cubicBezTo>
                    <a:pt x="11252" y="6790"/>
                    <a:pt x="10322" y="6726"/>
                    <a:pt x="9709" y="7255"/>
                  </a:cubicBezTo>
                  <a:cubicBezTo>
                    <a:pt x="9095" y="7763"/>
                    <a:pt x="9011" y="8693"/>
                    <a:pt x="9539" y="9307"/>
                  </a:cubicBezTo>
                  <a:lnTo>
                    <a:pt x="10808" y="10808"/>
                  </a:lnTo>
                  <a:cubicBezTo>
                    <a:pt x="10872" y="10872"/>
                    <a:pt x="10935" y="10935"/>
                    <a:pt x="11020" y="10998"/>
                  </a:cubicBezTo>
                  <a:cubicBezTo>
                    <a:pt x="10132" y="11908"/>
                    <a:pt x="8968" y="12479"/>
                    <a:pt x="7721" y="12669"/>
                  </a:cubicBezTo>
                  <a:lnTo>
                    <a:pt x="8144" y="12077"/>
                  </a:lnTo>
                  <a:cubicBezTo>
                    <a:pt x="9264" y="10449"/>
                    <a:pt x="6832" y="8757"/>
                    <a:pt x="5711" y="10385"/>
                  </a:cubicBezTo>
                  <a:lnTo>
                    <a:pt x="4590" y="11971"/>
                  </a:lnTo>
                  <a:cubicBezTo>
                    <a:pt x="4527" y="12035"/>
                    <a:pt x="4485" y="12119"/>
                    <a:pt x="4464" y="12183"/>
                  </a:cubicBezTo>
                  <a:cubicBezTo>
                    <a:pt x="4252" y="12098"/>
                    <a:pt x="4062" y="11992"/>
                    <a:pt x="3871" y="11887"/>
                  </a:cubicBezTo>
                  <a:close/>
                  <a:moveTo>
                    <a:pt x="11527" y="10152"/>
                  </a:moveTo>
                  <a:lnTo>
                    <a:pt x="10258" y="8672"/>
                  </a:lnTo>
                  <a:cubicBezTo>
                    <a:pt x="10089" y="8461"/>
                    <a:pt x="10110" y="8164"/>
                    <a:pt x="10322" y="7974"/>
                  </a:cubicBezTo>
                  <a:cubicBezTo>
                    <a:pt x="10512" y="7805"/>
                    <a:pt x="10829" y="7826"/>
                    <a:pt x="10999" y="8038"/>
                  </a:cubicBezTo>
                  <a:lnTo>
                    <a:pt x="12141" y="9370"/>
                  </a:lnTo>
                  <a:cubicBezTo>
                    <a:pt x="11993" y="9687"/>
                    <a:pt x="11824" y="9962"/>
                    <a:pt x="11612" y="10258"/>
                  </a:cubicBezTo>
                  <a:cubicBezTo>
                    <a:pt x="11570" y="10216"/>
                    <a:pt x="11549" y="10195"/>
                    <a:pt x="11506" y="10152"/>
                  </a:cubicBezTo>
                  <a:close/>
                  <a:moveTo>
                    <a:pt x="6473" y="12712"/>
                  </a:moveTo>
                  <a:cubicBezTo>
                    <a:pt x="6113" y="12669"/>
                    <a:pt x="5754" y="12627"/>
                    <a:pt x="5394" y="12521"/>
                  </a:cubicBezTo>
                  <a:lnTo>
                    <a:pt x="6515" y="10935"/>
                  </a:lnTo>
                  <a:cubicBezTo>
                    <a:pt x="6875" y="10364"/>
                    <a:pt x="7742" y="10956"/>
                    <a:pt x="7319" y="11506"/>
                  </a:cubicBezTo>
                  <a:close/>
                  <a:moveTo>
                    <a:pt x="6473" y="1271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2763491" y="4114792"/>
              <a:ext cx="51362" cy="76229"/>
            </a:xfrm>
            <a:custGeom>
              <a:avLst/>
              <a:gdLst/>
              <a:ahLst/>
              <a:cxnLst/>
              <a:rect l="l" t="t" r="r" b="b"/>
              <a:pathLst>
                <a:path w="3406" h="5055" extrusionOk="0">
                  <a:moveTo>
                    <a:pt x="1375" y="5055"/>
                  </a:moveTo>
                  <a:cubicBezTo>
                    <a:pt x="1439" y="5055"/>
                    <a:pt x="1502" y="5055"/>
                    <a:pt x="1566" y="5055"/>
                  </a:cubicBezTo>
                  <a:cubicBezTo>
                    <a:pt x="2306" y="5034"/>
                    <a:pt x="2919" y="4484"/>
                    <a:pt x="3025" y="3765"/>
                  </a:cubicBezTo>
                  <a:lnTo>
                    <a:pt x="3258" y="1819"/>
                  </a:lnTo>
                  <a:cubicBezTo>
                    <a:pt x="3406" y="973"/>
                    <a:pt x="2813" y="191"/>
                    <a:pt x="1989" y="106"/>
                  </a:cubicBezTo>
                  <a:cubicBezTo>
                    <a:pt x="1143" y="0"/>
                    <a:pt x="402" y="614"/>
                    <a:pt x="339" y="1460"/>
                  </a:cubicBezTo>
                  <a:lnTo>
                    <a:pt x="106" y="3405"/>
                  </a:lnTo>
                  <a:cubicBezTo>
                    <a:pt x="1" y="4209"/>
                    <a:pt x="572" y="4949"/>
                    <a:pt x="1375" y="5055"/>
                  </a:cubicBezTo>
                  <a:close/>
                  <a:moveTo>
                    <a:pt x="1079" y="3532"/>
                  </a:moveTo>
                  <a:lnTo>
                    <a:pt x="1312" y="1586"/>
                  </a:lnTo>
                  <a:cubicBezTo>
                    <a:pt x="1333" y="1333"/>
                    <a:pt x="1544" y="1163"/>
                    <a:pt x="1798" y="1163"/>
                  </a:cubicBezTo>
                  <a:lnTo>
                    <a:pt x="1862" y="1163"/>
                  </a:lnTo>
                  <a:cubicBezTo>
                    <a:pt x="2116" y="1185"/>
                    <a:pt x="2306" y="1438"/>
                    <a:pt x="2285" y="1692"/>
                  </a:cubicBezTo>
                  <a:lnTo>
                    <a:pt x="2052" y="3638"/>
                  </a:lnTo>
                  <a:cubicBezTo>
                    <a:pt x="1946" y="4272"/>
                    <a:pt x="1016" y="4146"/>
                    <a:pt x="1079" y="3532"/>
                  </a:cubicBezTo>
                  <a:close/>
                  <a:moveTo>
                    <a:pt x="1079" y="35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8"/>
          <p:cNvGrpSpPr/>
          <p:nvPr/>
        </p:nvGrpSpPr>
        <p:grpSpPr>
          <a:xfrm>
            <a:off x="6529731" y="3039272"/>
            <a:ext cx="671913" cy="693097"/>
            <a:chOff x="6194207" y="1423947"/>
            <a:chExt cx="507487" cy="523487"/>
          </a:xfrm>
        </p:grpSpPr>
        <p:sp>
          <p:nvSpPr>
            <p:cNvPr id="139" name="Google Shape;139;p18"/>
            <p:cNvSpPr/>
            <p:nvPr/>
          </p:nvSpPr>
          <p:spPr>
            <a:xfrm>
              <a:off x="6268249" y="1492516"/>
              <a:ext cx="162668" cy="338727"/>
            </a:xfrm>
            <a:custGeom>
              <a:avLst/>
              <a:gdLst/>
              <a:ahLst/>
              <a:cxnLst/>
              <a:rect l="l" t="t" r="r" b="b"/>
              <a:pathLst>
                <a:path w="10787" h="22462" extrusionOk="0">
                  <a:moveTo>
                    <a:pt x="10787" y="15334"/>
                  </a:moveTo>
                  <a:cubicBezTo>
                    <a:pt x="10491" y="15228"/>
                    <a:pt x="10216" y="15080"/>
                    <a:pt x="9983" y="14869"/>
                  </a:cubicBezTo>
                  <a:cubicBezTo>
                    <a:pt x="9708" y="14615"/>
                    <a:pt x="9476" y="14319"/>
                    <a:pt x="9328" y="13980"/>
                  </a:cubicBezTo>
                  <a:cubicBezTo>
                    <a:pt x="8186" y="14848"/>
                    <a:pt x="6726" y="15546"/>
                    <a:pt x="5626" y="15694"/>
                  </a:cubicBezTo>
                  <a:cubicBezTo>
                    <a:pt x="3046" y="11337"/>
                    <a:pt x="1925" y="4971"/>
                    <a:pt x="2327" y="1"/>
                  </a:cubicBezTo>
                  <a:lnTo>
                    <a:pt x="381" y="1"/>
                  </a:lnTo>
                  <a:cubicBezTo>
                    <a:pt x="1" y="4886"/>
                    <a:pt x="910" y="10850"/>
                    <a:pt x="3385" y="15651"/>
                  </a:cubicBezTo>
                  <a:cubicBezTo>
                    <a:pt x="3237" y="17216"/>
                    <a:pt x="2518" y="18528"/>
                    <a:pt x="1502" y="19733"/>
                  </a:cubicBezTo>
                  <a:cubicBezTo>
                    <a:pt x="2200" y="19818"/>
                    <a:pt x="2792" y="20262"/>
                    <a:pt x="3067" y="20917"/>
                  </a:cubicBezTo>
                  <a:cubicBezTo>
                    <a:pt x="3786" y="20050"/>
                    <a:pt x="4379" y="19077"/>
                    <a:pt x="4823" y="18041"/>
                  </a:cubicBezTo>
                  <a:cubicBezTo>
                    <a:pt x="6007" y="19818"/>
                    <a:pt x="7572" y="21319"/>
                    <a:pt x="9370" y="22461"/>
                  </a:cubicBezTo>
                  <a:lnTo>
                    <a:pt x="9370" y="22440"/>
                  </a:lnTo>
                  <a:cubicBezTo>
                    <a:pt x="9370" y="21742"/>
                    <a:pt x="9645" y="21066"/>
                    <a:pt x="10152" y="20579"/>
                  </a:cubicBezTo>
                  <a:cubicBezTo>
                    <a:pt x="8862" y="19712"/>
                    <a:pt x="7741" y="18654"/>
                    <a:pt x="6811" y="17449"/>
                  </a:cubicBezTo>
                  <a:cubicBezTo>
                    <a:pt x="8270" y="16984"/>
                    <a:pt x="9603" y="16265"/>
                    <a:pt x="10787" y="15334"/>
                  </a:cubicBezTo>
                  <a:close/>
                  <a:moveTo>
                    <a:pt x="10787" y="1533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6290900" y="1703334"/>
              <a:ext cx="140018" cy="127909"/>
            </a:xfrm>
            <a:custGeom>
              <a:avLst/>
              <a:gdLst/>
              <a:ahLst/>
              <a:cxnLst/>
              <a:rect l="l" t="t" r="r" b="b"/>
              <a:pathLst>
                <a:path w="9285" h="8482" extrusionOk="0">
                  <a:moveTo>
                    <a:pt x="9285" y="1354"/>
                  </a:moveTo>
                  <a:cubicBezTo>
                    <a:pt x="8989" y="1248"/>
                    <a:pt x="8714" y="1100"/>
                    <a:pt x="8481" y="889"/>
                  </a:cubicBezTo>
                  <a:cubicBezTo>
                    <a:pt x="8206" y="635"/>
                    <a:pt x="7974" y="339"/>
                    <a:pt x="7826" y="0"/>
                  </a:cubicBezTo>
                  <a:cubicBezTo>
                    <a:pt x="7445" y="297"/>
                    <a:pt x="7022" y="572"/>
                    <a:pt x="6599" y="804"/>
                  </a:cubicBezTo>
                  <a:cubicBezTo>
                    <a:pt x="6895" y="1396"/>
                    <a:pt x="7339" y="1925"/>
                    <a:pt x="7910" y="2306"/>
                  </a:cubicBezTo>
                  <a:cubicBezTo>
                    <a:pt x="8397" y="2010"/>
                    <a:pt x="8841" y="1692"/>
                    <a:pt x="9285" y="1354"/>
                  </a:cubicBezTo>
                  <a:close/>
                  <a:moveTo>
                    <a:pt x="931" y="4463"/>
                  </a:moveTo>
                  <a:cubicBezTo>
                    <a:pt x="656" y="4907"/>
                    <a:pt x="339" y="5351"/>
                    <a:pt x="0" y="5753"/>
                  </a:cubicBezTo>
                  <a:cubicBezTo>
                    <a:pt x="698" y="5838"/>
                    <a:pt x="1290" y="6282"/>
                    <a:pt x="1565" y="6937"/>
                  </a:cubicBezTo>
                  <a:cubicBezTo>
                    <a:pt x="1904" y="6514"/>
                    <a:pt x="2221" y="6092"/>
                    <a:pt x="2496" y="5647"/>
                  </a:cubicBezTo>
                  <a:cubicBezTo>
                    <a:pt x="2094" y="5097"/>
                    <a:pt x="1544" y="4696"/>
                    <a:pt x="910" y="4463"/>
                  </a:cubicBezTo>
                  <a:close/>
                  <a:moveTo>
                    <a:pt x="6514" y="7530"/>
                  </a:moveTo>
                  <a:cubicBezTo>
                    <a:pt x="6937" y="7868"/>
                    <a:pt x="7403" y="8185"/>
                    <a:pt x="7868" y="8481"/>
                  </a:cubicBezTo>
                  <a:cubicBezTo>
                    <a:pt x="7868" y="7783"/>
                    <a:pt x="8143" y="7086"/>
                    <a:pt x="8629" y="6599"/>
                  </a:cubicBezTo>
                  <a:cubicBezTo>
                    <a:pt x="8227" y="6324"/>
                    <a:pt x="7826" y="6028"/>
                    <a:pt x="7466" y="5711"/>
                  </a:cubicBezTo>
                  <a:cubicBezTo>
                    <a:pt x="7001" y="6218"/>
                    <a:pt x="6662" y="6853"/>
                    <a:pt x="6514" y="7530"/>
                  </a:cubicBezTo>
                  <a:close/>
                  <a:moveTo>
                    <a:pt x="6514" y="753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6263469" y="1787526"/>
              <a:ext cx="58375" cy="65719"/>
            </a:xfrm>
            <a:custGeom>
              <a:avLst/>
              <a:gdLst/>
              <a:ahLst/>
              <a:cxnLst/>
              <a:rect l="l" t="t" r="r" b="b"/>
              <a:pathLst>
                <a:path w="3871" h="4358" extrusionOk="0">
                  <a:moveTo>
                    <a:pt x="2560" y="403"/>
                  </a:moveTo>
                  <a:cubicBezTo>
                    <a:pt x="1862" y="1"/>
                    <a:pt x="973" y="64"/>
                    <a:pt x="360" y="572"/>
                  </a:cubicBezTo>
                  <a:cubicBezTo>
                    <a:pt x="804" y="1206"/>
                    <a:pt x="868" y="2031"/>
                    <a:pt x="466" y="2708"/>
                  </a:cubicBezTo>
                  <a:cubicBezTo>
                    <a:pt x="360" y="2920"/>
                    <a:pt x="191" y="3110"/>
                    <a:pt x="0" y="3258"/>
                  </a:cubicBezTo>
                  <a:cubicBezTo>
                    <a:pt x="170" y="3469"/>
                    <a:pt x="360" y="3660"/>
                    <a:pt x="593" y="3787"/>
                  </a:cubicBezTo>
                  <a:cubicBezTo>
                    <a:pt x="1544" y="4358"/>
                    <a:pt x="2771" y="4062"/>
                    <a:pt x="3321" y="3089"/>
                  </a:cubicBezTo>
                  <a:cubicBezTo>
                    <a:pt x="3871" y="2137"/>
                    <a:pt x="3532" y="910"/>
                    <a:pt x="2560" y="403"/>
                  </a:cubicBezTo>
                  <a:close/>
                  <a:moveTo>
                    <a:pt x="2560" y="403"/>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207658" y="1778282"/>
              <a:ext cx="75913" cy="68901"/>
            </a:xfrm>
            <a:custGeom>
              <a:avLst/>
              <a:gdLst/>
              <a:ahLst/>
              <a:cxnLst/>
              <a:rect l="l" t="t" r="r" b="b"/>
              <a:pathLst>
                <a:path w="5034" h="4569" extrusionOk="0">
                  <a:moveTo>
                    <a:pt x="4167" y="3321"/>
                  </a:moveTo>
                  <a:cubicBezTo>
                    <a:pt x="5034" y="1798"/>
                    <a:pt x="3659" y="1"/>
                    <a:pt x="1967" y="445"/>
                  </a:cubicBezTo>
                  <a:cubicBezTo>
                    <a:pt x="275" y="910"/>
                    <a:pt x="0" y="3173"/>
                    <a:pt x="1502" y="4040"/>
                  </a:cubicBezTo>
                  <a:cubicBezTo>
                    <a:pt x="2433" y="4569"/>
                    <a:pt x="3638" y="4252"/>
                    <a:pt x="4167" y="3321"/>
                  </a:cubicBezTo>
                  <a:close/>
                  <a:moveTo>
                    <a:pt x="4167" y="332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6219450" y="1836641"/>
              <a:ext cx="63803" cy="49131"/>
            </a:xfrm>
            <a:custGeom>
              <a:avLst/>
              <a:gdLst/>
              <a:ahLst/>
              <a:cxnLst/>
              <a:rect l="l" t="t" r="r" b="b"/>
              <a:pathLst>
                <a:path w="4231" h="3258" extrusionOk="0">
                  <a:moveTo>
                    <a:pt x="2919" y="1"/>
                  </a:moveTo>
                  <a:cubicBezTo>
                    <a:pt x="2222" y="551"/>
                    <a:pt x="1249" y="572"/>
                    <a:pt x="530" y="64"/>
                  </a:cubicBezTo>
                  <a:cubicBezTo>
                    <a:pt x="1" y="995"/>
                    <a:pt x="318" y="2179"/>
                    <a:pt x="1249" y="2729"/>
                  </a:cubicBezTo>
                  <a:cubicBezTo>
                    <a:pt x="2179" y="3258"/>
                    <a:pt x="3385" y="2941"/>
                    <a:pt x="3914" y="2010"/>
                  </a:cubicBezTo>
                  <a:cubicBezTo>
                    <a:pt x="4146" y="1651"/>
                    <a:pt x="4231" y="1206"/>
                    <a:pt x="4167" y="783"/>
                  </a:cubicBezTo>
                  <a:cubicBezTo>
                    <a:pt x="3660" y="699"/>
                    <a:pt x="3216" y="403"/>
                    <a:pt x="2898" y="1"/>
                  </a:cubicBezTo>
                  <a:close/>
                  <a:moveTo>
                    <a:pt x="2919"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6270798" y="1836325"/>
              <a:ext cx="60622" cy="63803"/>
            </a:xfrm>
            <a:custGeom>
              <a:avLst/>
              <a:gdLst/>
              <a:ahLst/>
              <a:cxnLst/>
              <a:rect l="l" t="t" r="r" b="b"/>
              <a:pathLst>
                <a:path w="4020" h="4231" extrusionOk="0">
                  <a:moveTo>
                    <a:pt x="762" y="804"/>
                  </a:moveTo>
                  <a:cubicBezTo>
                    <a:pt x="868" y="1502"/>
                    <a:pt x="572" y="2200"/>
                    <a:pt x="1" y="2623"/>
                  </a:cubicBezTo>
                  <a:cubicBezTo>
                    <a:pt x="635" y="4104"/>
                    <a:pt x="2687" y="4231"/>
                    <a:pt x="3491" y="2835"/>
                  </a:cubicBezTo>
                  <a:cubicBezTo>
                    <a:pt x="4019" y="1904"/>
                    <a:pt x="3617" y="530"/>
                    <a:pt x="2687" y="1"/>
                  </a:cubicBezTo>
                  <a:cubicBezTo>
                    <a:pt x="2243" y="593"/>
                    <a:pt x="1503" y="910"/>
                    <a:pt x="762" y="783"/>
                  </a:cubicBezTo>
                  <a:close/>
                  <a:moveTo>
                    <a:pt x="762" y="80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6394228" y="1791356"/>
              <a:ext cx="87404" cy="76244"/>
            </a:xfrm>
            <a:custGeom>
              <a:avLst/>
              <a:gdLst/>
              <a:ahLst/>
              <a:cxnLst/>
              <a:rect l="l" t="t" r="r" b="b"/>
              <a:pathLst>
                <a:path w="5796" h="5056" extrusionOk="0">
                  <a:moveTo>
                    <a:pt x="2708" y="5055"/>
                  </a:moveTo>
                  <a:cubicBezTo>
                    <a:pt x="3512" y="4252"/>
                    <a:pt x="4781" y="4104"/>
                    <a:pt x="5753" y="4717"/>
                  </a:cubicBezTo>
                  <a:cubicBezTo>
                    <a:pt x="5627" y="4273"/>
                    <a:pt x="5648" y="3786"/>
                    <a:pt x="5796" y="3342"/>
                  </a:cubicBezTo>
                  <a:cubicBezTo>
                    <a:pt x="5034" y="2560"/>
                    <a:pt x="4717" y="1439"/>
                    <a:pt x="4971" y="360"/>
                  </a:cubicBezTo>
                  <a:cubicBezTo>
                    <a:pt x="4569" y="128"/>
                    <a:pt x="4125" y="1"/>
                    <a:pt x="3660" y="1"/>
                  </a:cubicBezTo>
                  <a:cubicBezTo>
                    <a:pt x="741" y="1"/>
                    <a:pt x="1" y="4019"/>
                    <a:pt x="2708" y="5055"/>
                  </a:cubicBezTo>
                  <a:close/>
                  <a:moveTo>
                    <a:pt x="2708" y="505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6424207" y="1846850"/>
              <a:ext cx="78160" cy="86454"/>
            </a:xfrm>
            <a:custGeom>
              <a:avLst/>
              <a:gdLst/>
              <a:ahLst/>
              <a:cxnLst/>
              <a:rect l="l" t="t" r="r" b="b"/>
              <a:pathLst>
                <a:path w="5183" h="5733" extrusionOk="0">
                  <a:moveTo>
                    <a:pt x="1" y="3110"/>
                  </a:moveTo>
                  <a:cubicBezTo>
                    <a:pt x="1" y="4569"/>
                    <a:pt x="1291" y="5732"/>
                    <a:pt x="2750" y="5542"/>
                  </a:cubicBezTo>
                  <a:cubicBezTo>
                    <a:pt x="4231" y="5352"/>
                    <a:pt x="5182" y="3913"/>
                    <a:pt x="4823" y="2496"/>
                  </a:cubicBezTo>
                  <a:cubicBezTo>
                    <a:pt x="4294" y="2158"/>
                    <a:pt x="3913" y="1629"/>
                    <a:pt x="3765" y="1037"/>
                  </a:cubicBezTo>
                  <a:cubicBezTo>
                    <a:pt x="2137" y="1"/>
                    <a:pt x="1" y="1185"/>
                    <a:pt x="1" y="3110"/>
                  </a:cubicBezTo>
                  <a:close/>
                  <a:moveTo>
                    <a:pt x="1" y="311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6469824" y="1811774"/>
              <a:ext cx="91551" cy="88037"/>
            </a:xfrm>
            <a:custGeom>
              <a:avLst/>
              <a:gdLst/>
              <a:ahLst/>
              <a:cxnLst/>
              <a:rect l="l" t="t" r="r" b="b"/>
              <a:pathLst>
                <a:path w="6071" h="5838" extrusionOk="0">
                  <a:moveTo>
                    <a:pt x="4061" y="529"/>
                  </a:moveTo>
                  <a:cubicBezTo>
                    <a:pt x="6070" y="1375"/>
                    <a:pt x="6028" y="4230"/>
                    <a:pt x="4019" y="5034"/>
                  </a:cubicBezTo>
                  <a:cubicBezTo>
                    <a:pt x="1988" y="5838"/>
                    <a:pt x="0" y="3807"/>
                    <a:pt x="846" y="1819"/>
                  </a:cubicBezTo>
                  <a:cubicBezTo>
                    <a:pt x="1396" y="571"/>
                    <a:pt x="2813" y="0"/>
                    <a:pt x="4061" y="529"/>
                  </a:cubicBezTo>
                  <a:close/>
                  <a:moveTo>
                    <a:pt x="4061" y="52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6451637" y="1758828"/>
              <a:ext cx="130140" cy="83257"/>
            </a:xfrm>
            <a:custGeom>
              <a:avLst/>
              <a:gdLst/>
              <a:ahLst/>
              <a:cxnLst/>
              <a:rect l="l" t="t" r="r" b="b"/>
              <a:pathLst>
                <a:path w="8630" h="5521" extrusionOk="0">
                  <a:moveTo>
                    <a:pt x="1989" y="5499"/>
                  </a:moveTo>
                  <a:cubicBezTo>
                    <a:pt x="2729" y="3257"/>
                    <a:pt x="5901" y="3257"/>
                    <a:pt x="6642" y="5520"/>
                  </a:cubicBezTo>
                  <a:cubicBezTo>
                    <a:pt x="8630" y="3469"/>
                    <a:pt x="7191" y="22"/>
                    <a:pt x="4336" y="22"/>
                  </a:cubicBezTo>
                  <a:cubicBezTo>
                    <a:pt x="1460" y="0"/>
                    <a:pt x="1" y="3448"/>
                    <a:pt x="1989" y="5499"/>
                  </a:cubicBezTo>
                  <a:close/>
                  <a:moveTo>
                    <a:pt x="1989" y="549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6550185" y="1800615"/>
              <a:ext cx="72097" cy="91867"/>
            </a:xfrm>
            <a:custGeom>
              <a:avLst/>
              <a:gdLst/>
              <a:ahLst/>
              <a:cxnLst/>
              <a:rect l="l" t="t" r="r" b="b"/>
              <a:pathLst>
                <a:path w="4781" h="6092" extrusionOk="0">
                  <a:moveTo>
                    <a:pt x="107" y="2749"/>
                  </a:moveTo>
                  <a:cubicBezTo>
                    <a:pt x="297" y="3321"/>
                    <a:pt x="255" y="3955"/>
                    <a:pt x="1" y="4505"/>
                  </a:cubicBezTo>
                  <a:cubicBezTo>
                    <a:pt x="1249" y="6091"/>
                    <a:pt x="3744" y="5583"/>
                    <a:pt x="4273" y="3638"/>
                  </a:cubicBezTo>
                  <a:cubicBezTo>
                    <a:pt x="4781" y="1692"/>
                    <a:pt x="2877" y="0"/>
                    <a:pt x="1016" y="740"/>
                  </a:cubicBezTo>
                  <a:cubicBezTo>
                    <a:pt x="953" y="1502"/>
                    <a:pt x="635" y="2200"/>
                    <a:pt x="107" y="2749"/>
                  </a:cubicBezTo>
                  <a:close/>
                  <a:moveTo>
                    <a:pt x="107" y="2749"/>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6493741" y="1868535"/>
              <a:ext cx="81342" cy="74013"/>
            </a:xfrm>
            <a:custGeom>
              <a:avLst/>
              <a:gdLst/>
              <a:ahLst/>
              <a:cxnLst/>
              <a:rect l="l" t="t" r="r" b="b"/>
              <a:pathLst>
                <a:path w="5394" h="4908" extrusionOk="0">
                  <a:moveTo>
                    <a:pt x="3744" y="1"/>
                  </a:moveTo>
                  <a:cubicBezTo>
                    <a:pt x="3130" y="1354"/>
                    <a:pt x="1460" y="1862"/>
                    <a:pt x="212" y="1058"/>
                  </a:cubicBezTo>
                  <a:cubicBezTo>
                    <a:pt x="360" y="1651"/>
                    <a:pt x="275" y="2285"/>
                    <a:pt x="0" y="2814"/>
                  </a:cubicBezTo>
                  <a:cubicBezTo>
                    <a:pt x="402" y="4104"/>
                    <a:pt x="1713" y="4908"/>
                    <a:pt x="3046" y="4696"/>
                  </a:cubicBezTo>
                  <a:cubicBezTo>
                    <a:pt x="4399" y="4506"/>
                    <a:pt x="5393" y="3342"/>
                    <a:pt x="5393" y="1989"/>
                  </a:cubicBezTo>
                  <a:cubicBezTo>
                    <a:pt x="5393" y="1608"/>
                    <a:pt x="5309" y="1249"/>
                    <a:pt x="5161" y="910"/>
                  </a:cubicBezTo>
                  <a:cubicBezTo>
                    <a:pt x="4590" y="783"/>
                    <a:pt x="4103" y="466"/>
                    <a:pt x="3744" y="22"/>
                  </a:cubicBezTo>
                  <a:close/>
                  <a:moveTo>
                    <a:pt x="3744" y="1"/>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6425489" y="1596809"/>
              <a:ext cx="80060" cy="98246"/>
            </a:xfrm>
            <a:custGeom>
              <a:avLst/>
              <a:gdLst/>
              <a:ahLst/>
              <a:cxnLst/>
              <a:rect l="l" t="t" r="r" b="b"/>
              <a:pathLst>
                <a:path w="5309" h="6515" extrusionOk="0">
                  <a:moveTo>
                    <a:pt x="1100" y="5076"/>
                  </a:moveTo>
                  <a:cubicBezTo>
                    <a:pt x="2750" y="6515"/>
                    <a:pt x="5309" y="5246"/>
                    <a:pt x="5161" y="3067"/>
                  </a:cubicBezTo>
                  <a:cubicBezTo>
                    <a:pt x="5013" y="910"/>
                    <a:pt x="2306" y="1"/>
                    <a:pt x="868" y="1650"/>
                  </a:cubicBezTo>
                  <a:cubicBezTo>
                    <a:pt x="0" y="2665"/>
                    <a:pt x="85" y="4188"/>
                    <a:pt x="1100" y="5076"/>
                  </a:cubicBezTo>
                  <a:close/>
                  <a:moveTo>
                    <a:pt x="1100" y="507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6397425" y="1654218"/>
              <a:ext cx="82292" cy="81975"/>
            </a:xfrm>
            <a:custGeom>
              <a:avLst/>
              <a:gdLst/>
              <a:ahLst/>
              <a:cxnLst/>
              <a:rect l="l" t="t" r="r" b="b"/>
              <a:pathLst>
                <a:path w="5457" h="5436" extrusionOk="0">
                  <a:moveTo>
                    <a:pt x="5457" y="2348"/>
                  </a:moveTo>
                  <a:cubicBezTo>
                    <a:pt x="5330" y="2179"/>
                    <a:pt x="5245" y="2010"/>
                    <a:pt x="5161" y="1798"/>
                  </a:cubicBezTo>
                  <a:cubicBezTo>
                    <a:pt x="3849" y="2137"/>
                    <a:pt x="2517" y="1312"/>
                    <a:pt x="2200" y="0"/>
                  </a:cubicBezTo>
                  <a:cubicBezTo>
                    <a:pt x="339" y="656"/>
                    <a:pt x="0" y="3131"/>
                    <a:pt x="1586" y="4273"/>
                  </a:cubicBezTo>
                  <a:cubicBezTo>
                    <a:pt x="3173" y="5436"/>
                    <a:pt x="5415" y="4315"/>
                    <a:pt x="5457" y="2348"/>
                  </a:cubicBezTo>
                  <a:close/>
                  <a:moveTo>
                    <a:pt x="5457" y="2348"/>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6373824" y="1593627"/>
              <a:ext cx="65070" cy="77828"/>
            </a:xfrm>
            <a:custGeom>
              <a:avLst/>
              <a:gdLst/>
              <a:ahLst/>
              <a:cxnLst/>
              <a:rect l="l" t="t" r="r" b="b"/>
              <a:pathLst>
                <a:path w="4315" h="5161" extrusionOk="0">
                  <a:moveTo>
                    <a:pt x="3765" y="4018"/>
                  </a:moveTo>
                  <a:cubicBezTo>
                    <a:pt x="3574" y="3236"/>
                    <a:pt x="3786" y="2411"/>
                    <a:pt x="4315" y="1819"/>
                  </a:cubicBezTo>
                  <a:cubicBezTo>
                    <a:pt x="4103" y="1459"/>
                    <a:pt x="3976" y="1058"/>
                    <a:pt x="3955" y="635"/>
                  </a:cubicBezTo>
                  <a:cubicBezTo>
                    <a:pt x="2855" y="0"/>
                    <a:pt x="1460" y="296"/>
                    <a:pt x="740" y="1311"/>
                  </a:cubicBezTo>
                  <a:cubicBezTo>
                    <a:pt x="0" y="2327"/>
                    <a:pt x="148" y="3744"/>
                    <a:pt x="1100" y="4568"/>
                  </a:cubicBezTo>
                  <a:cubicBezTo>
                    <a:pt x="1481" y="4907"/>
                    <a:pt x="1925" y="5097"/>
                    <a:pt x="2432" y="5161"/>
                  </a:cubicBezTo>
                  <a:cubicBezTo>
                    <a:pt x="2707" y="4632"/>
                    <a:pt x="3173" y="4230"/>
                    <a:pt x="3744" y="4018"/>
                  </a:cubicBezTo>
                  <a:close/>
                  <a:moveTo>
                    <a:pt x="3765" y="4018"/>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6422940" y="1562366"/>
              <a:ext cx="95049" cy="63803"/>
            </a:xfrm>
            <a:custGeom>
              <a:avLst/>
              <a:gdLst/>
              <a:ahLst/>
              <a:cxnLst/>
              <a:rect l="l" t="t" r="r" b="b"/>
              <a:pathLst>
                <a:path w="6303" h="4231" extrusionOk="0">
                  <a:moveTo>
                    <a:pt x="1058" y="3892"/>
                  </a:moveTo>
                  <a:cubicBezTo>
                    <a:pt x="2157" y="2686"/>
                    <a:pt x="4082" y="2856"/>
                    <a:pt x="4949" y="4230"/>
                  </a:cubicBezTo>
                  <a:cubicBezTo>
                    <a:pt x="6303" y="2729"/>
                    <a:pt x="5351" y="339"/>
                    <a:pt x="3342" y="170"/>
                  </a:cubicBezTo>
                  <a:cubicBezTo>
                    <a:pt x="1333" y="0"/>
                    <a:pt x="0" y="2179"/>
                    <a:pt x="1058" y="3892"/>
                  </a:cubicBezTo>
                  <a:close/>
                  <a:moveTo>
                    <a:pt x="1058" y="3892"/>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6475237" y="1624873"/>
              <a:ext cx="81990" cy="88685"/>
            </a:xfrm>
            <a:custGeom>
              <a:avLst/>
              <a:gdLst/>
              <a:ahLst/>
              <a:cxnLst/>
              <a:rect l="l" t="t" r="r" b="b"/>
              <a:pathLst>
                <a:path w="5437" h="5881" extrusionOk="0">
                  <a:moveTo>
                    <a:pt x="1693" y="508"/>
                  </a:moveTo>
                  <a:cubicBezTo>
                    <a:pt x="2221" y="1883"/>
                    <a:pt x="1418" y="3385"/>
                    <a:pt x="1" y="3744"/>
                  </a:cubicBezTo>
                  <a:cubicBezTo>
                    <a:pt x="741" y="5732"/>
                    <a:pt x="3469" y="5880"/>
                    <a:pt x="4463" y="4019"/>
                  </a:cubicBezTo>
                  <a:cubicBezTo>
                    <a:pt x="5436" y="2158"/>
                    <a:pt x="3744" y="1"/>
                    <a:pt x="1693" y="508"/>
                  </a:cubicBezTo>
                  <a:close/>
                  <a:moveTo>
                    <a:pt x="1693" y="508"/>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6526268" y="1423947"/>
              <a:ext cx="175426" cy="192330"/>
            </a:xfrm>
            <a:custGeom>
              <a:avLst/>
              <a:gdLst/>
              <a:ahLst/>
              <a:cxnLst/>
              <a:rect l="l" t="t" r="r" b="b"/>
              <a:pathLst>
                <a:path w="11633" h="12754" extrusionOk="0">
                  <a:moveTo>
                    <a:pt x="3490" y="11379"/>
                  </a:moveTo>
                  <a:cubicBezTo>
                    <a:pt x="7995" y="12754"/>
                    <a:pt x="11633" y="7572"/>
                    <a:pt x="8820" y="3786"/>
                  </a:cubicBezTo>
                  <a:cubicBezTo>
                    <a:pt x="6028" y="1"/>
                    <a:pt x="22" y="1989"/>
                    <a:pt x="22" y="6705"/>
                  </a:cubicBezTo>
                  <a:cubicBezTo>
                    <a:pt x="1" y="7868"/>
                    <a:pt x="424" y="9010"/>
                    <a:pt x="1206" y="9899"/>
                  </a:cubicBezTo>
                  <a:lnTo>
                    <a:pt x="1206" y="11379"/>
                  </a:lnTo>
                  <a:close/>
                  <a:moveTo>
                    <a:pt x="5880" y="8651"/>
                  </a:moveTo>
                  <a:lnTo>
                    <a:pt x="3913" y="8651"/>
                  </a:lnTo>
                  <a:lnTo>
                    <a:pt x="3913" y="7678"/>
                  </a:lnTo>
                  <a:lnTo>
                    <a:pt x="2962" y="7678"/>
                  </a:lnTo>
                  <a:lnTo>
                    <a:pt x="2962" y="5732"/>
                  </a:lnTo>
                  <a:lnTo>
                    <a:pt x="3934" y="5732"/>
                  </a:lnTo>
                  <a:lnTo>
                    <a:pt x="3934" y="4738"/>
                  </a:lnTo>
                  <a:lnTo>
                    <a:pt x="5880" y="4738"/>
                  </a:lnTo>
                  <a:lnTo>
                    <a:pt x="5880" y="5732"/>
                  </a:lnTo>
                  <a:lnTo>
                    <a:pt x="6874" y="5732"/>
                  </a:lnTo>
                  <a:lnTo>
                    <a:pt x="6874" y="7678"/>
                  </a:lnTo>
                  <a:lnTo>
                    <a:pt x="5880" y="7678"/>
                  </a:lnTo>
                  <a:close/>
                  <a:moveTo>
                    <a:pt x="5880" y="865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6570920" y="1495396"/>
              <a:ext cx="59023" cy="59325"/>
            </a:xfrm>
            <a:custGeom>
              <a:avLst/>
              <a:gdLst/>
              <a:ahLst/>
              <a:cxnLst/>
              <a:rect l="l" t="t" r="r" b="b"/>
              <a:pathLst>
                <a:path w="3914" h="3934" extrusionOk="0">
                  <a:moveTo>
                    <a:pt x="973" y="3934"/>
                  </a:moveTo>
                  <a:lnTo>
                    <a:pt x="2919" y="3934"/>
                  </a:lnTo>
                  <a:lnTo>
                    <a:pt x="2919" y="2940"/>
                  </a:lnTo>
                  <a:lnTo>
                    <a:pt x="3913" y="2940"/>
                  </a:lnTo>
                  <a:lnTo>
                    <a:pt x="3913" y="994"/>
                  </a:lnTo>
                  <a:lnTo>
                    <a:pt x="2919" y="994"/>
                  </a:lnTo>
                  <a:lnTo>
                    <a:pt x="2919" y="0"/>
                  </a:lnTo>
                  <a:lnTo>
                    <a:pt x="973" y="0"/>
                  </a:lnTo>
                  <a:lnTo>
                    <a:pt x="973" y="994"/>
                  </a:lnTo>
                  <a:lnTo>
                    <a:pt x="1" y="994"/>
                  </a:lnTo>
                  <a:lnTo>
                    <a:pt x="1" y="2940"/>
                  </a:lnTo>
                  <a:lnTo>
                    <a:pt x="973" y="2940"/>
                  </a:lnTo>
                  <a:close/>
                  <a:moveTo>
                    <a:pt x="973" y="3934"/>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6215635" y="1778598"/>
              <a:ext cx="40520" cy="70182"/>
            </a:xfrm>
            <a:custGeom>
              <a:avLst/>
              <a:gdLst/>
              <a:ahLst/>
              <a:cxnLst/>
              <a:rect l="l" t="t" r="r" b="b"/>
              <a:pathLst>
                <a:path w="2687" h="4654" extrusionOk="0">
                  <a:moveTo>
                    <a:pt x="2686" y="508"/>
                  </a:moveTo>
                  <a:cubicBezTo>
                    <a:pt x="1396" y="1"/>
                    <a:pt x="0" y="931"/>
                    <a:pt x="0" y="2327"/>
                  </a:cubicBezTo>
                  <a:cubicBezTo>
                    <a:pt x="0" y="3702"/>
                    <a:pt x="1396" y="4654"/>
                    <a:pt x="2686" y="4146"/>
                  </a:cubicBezTo>
                  <a:cubicBezTo>
                    <a:pt x="2601" y="4104"/>
                    <a:pt x="2517" y="4061"/>
                    <a:pt x="2453" y="4019"/>
                  </a:cubicBezTo>
                  <a:cubicBezTo>
                    <a:pt x="1502" y="3469"/>
                    <a:pt x="1184" y="2285"/>
                    <a:pt x="1713" y="1354"/>
                  </a:cubicBezTo>
                  <a:cubicBezTo>
                    <a:pt x="1946" y="974"/>
                    <a:pt x="2284" y="678"/>
                    <a:pt x="2686" y="508"/>
                  </a:cubicBezTo>
                  <a:close/>
                  <a:moveTo>
                    <a:pt x="2686" y="508"/>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6213720" y="1837606"/>
              <a:ext cx="50714" cy="52644"/>
            </a:xfrm>
            <a:custGeom>
              <a:avLst/>
              <a:gdLst/>
              <a:ahLst/>
              <a:cxnLst/>
              <a:rect l="l" t="t" r="r" b="b"/>
              <a:pathLst>
                <a:path w="3363" h="3491" extrusionOk="0">
                  <a:moveTo>
                    <a:pt x="2221" y="360"/>
                  </a:moveTo>
                  <a:cubicBezTo>
                    <a:pt x="1777" y="402"/>
                    <a:pt x="1311" y="254"/>
                    <a:pt x="952" y="0"/>
                  </a:cubicBezTo>
                  <a:cubicBezTo>
                    <a:pt x="0" y="1608"/>
                    <a:pt x="1629" y="3490"/>
                    <a:pt x="3363" y="2792"/>
                  </a:cubicBezTo>
                  <a:cubicBezTo>
                    <a:pt x="3278" y="2750"/>
                    <a:pt x="3194" y="2708"/>
                    <a:pt x="3130" y="2665"/>
                  </a:cubicBezTo>
                  <a:cubicBezTo>
                    <a:pt x="2327" y="2200"/>
                    <a:pt x="1946" y="1248"/>
                    <a:pt x="2242" y="360"/>
                  </a:cubicBezTo>
                  <a:close/>
                  <a:moveTo>
                    <a:pt x="2221" y="36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6393911" y="1791039"/>
              <a:ext cx="66352" cy="76561"/>
            </a:xfrm>
            <a:custGeom>
              <a:avLst/>
              <a:gdLst/>
              <a:ahLst/>
              <a:cxnLst/>
              <a:rect l="l" t="t" r="r" b="b"/>
              <a:pathLst>
                <a:path w="4400" h="5077" extrusionOk="0">
                  <a:moveTo>
                    <a:pt x="2729" y="5076"/>
                  </a:moveTo>
                  <a:cubicBezTo>
                    <a:pt x="2919" y="4886"/>
                    <a:pt x="3152" y="4717"/>
                    <a:pt x="3385" y="4611"/>
                  </a:cubicBezTo>
                  <a:cubicBezTo>
                    <a:pt x="1819" y="3236"/>
                    <a:pt x="2390" y="677"/>
                    <a:pt x="4400" y="106"/>
                  </a:cubicBezTo>
                  <a:cubicBezTo>
                    <a:pt x="4146" y="43"/>
                    <a:pt x="3913" y="1"/>
                    <a:pt x="3659" y="1"/>
                  </a:cubicBezTo>
                  <a:cubicBezTo>
                    <a:pt x="741" y="1"/>
                    <a:pt x="1" y="4040"/>
                    <a:pt x="2729" y="5076"/>
                  </a:cubicBezTo>
                  <a:close/>
                  <a:moveTo>
                    <a:pt x="2729" y="5076"/>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6451637" y="1759145"/>
              <a:ext cx="76244" cy="82623"/>
            </a:xfrm>
            <a:custGeom>
              <a:avLst/>
              <a:gdLst/>
              <a:ahLst/>
              <a:cxnLst/>
              <a:rect l="l" t="t" r="r" b="b"/>
              <a:pathLst>
                <a:path w="5056" h="5479" extrusionOk="0">
                  <a:moveTo>
                    <a:pt x="1989" y="5478"/>
                  </a:moveTo>
                  <a:cubicBezTo>
                    <a:pt x="2137" y="5034"/>
                    <a:pt x="2391" y="4653"/>
                    <a:pt x="2750" y="4357"/>
                  </a:cubicBezTo>
                  <a:cubicBezTo>
                    <a:pt x="2073" y="2539"/>
                    <a:pt x="3152" y="529"/>
                    <a:pt x="5055" y="85"/>
                  </a:cubicBezTo>
                  <a:cubicBezTo>
                    <a:pt x="4802" y="22"/>
                    <a:pt x="4569" y="1"/>
                    <a:pt x="4315" y="1"/>
                  </a:cubicBezTo>
                  <a:cubicBezTo>
                    <a:pt x="1460" y="1"/>
                    <a:pt x="1" y="3427"/>
                    <a:pt x="1989" y="5478"/>
                  </a:cubicBezTo>
                  <a:close/>
                  <a:moveTo>
                    <a:pt x="1989" y="5478"/>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6479701" y="1816555"/>
              <a:ext cx="47864" cy="73696"/>
            </a:xfrm>
            <a:custGeom>
              <a:avLst/>
              <a:gdLst/>
              <a:ahLst/>
              <a:cxnLst/>
              <a:rect l="l" t="t" r="r" b="b"/>
              <a:pathLst>
                <a:path w="3174" h="4887" extrusionOk="0">
                  <a:moveTo>
                    <a:pt x="2454" y="4886"/>
                  </a:moveTo>
                  <a:cubicBezTo>
                    <a:pt x="2687" y="4886"/>
                    <a:pt x="2941" y="4844"/>
                    <a:pt x="3173" y="4759"/>
                  </a:cubicBezTo>
                  <a:cubicBezTo>
                    <a:pt x="889" y="4061"/>
                    <a:pt x="889" y="825"/>
                    <a:pt x="3173" y="106"/>
                  </a:cubicBezTo>
                  <a:cubicBezTo>
                    <a:pt x="2941" y="22"/>
                    <a:pt x="2708" y="1"/>
                    <a:pt x="2454" y="1"/>
                  </a:cubicBezTo>
                  <a:cubicBezTo>
                    <a:pt x="1101" y="1"/>
                    <a:pt x="1" y="1079"/>
                    <a:pt x="1" y="2433"/>
                  </a:cubicBezTo>
                  <a:cubicBezTo>
                    <a:pt x="1" y="3786"/>
                    <a:pt x="1101" y="4886"/>
                    <a:pt x="2454" y="4886"/>
                  </a:cubicBezTo>
                  <a:close/>
                  <a:moveTo>
                    <a:pt x="2454" y="4886"/>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6424207" y="1850997"/>
              <a:ext cx="48181" cy="79426"/>
            </a:xfrm>
            <a:custGeom>
              <a:avLst/>
              <a:gdLst/>
              <a:ahLst/>
              <a:cxnLst/>
              <a:rect l="l" t="t" r="r" b="b"/>
              <a:pathLst>
                <a:path w="3195" h="5267" extrusionOk="0">
                  <a:moveTo>
                    <a:pt x="1" y="2835"/>
                  </a:moveTo>
                  <a:cubicBezTo>
                    <a:pt x="1" y="4167"/>
                    <a:pt x="1101" y="5267"/>
                    <a:pt x="2454" y="5267"/>
                  </a:cubicBezTo>
                  <a:cubicBezTo>
                    <a:pt x="2708" y="5267"/>
                    <a:pt x="2941" y="5225"/>
                    <a:pt x="3194" y="5161"/>
                  </a:cubicBezTo>
                  <a:cubicBezTo>
                    <a:pt x="910" y="4442"/>
                    <a:pt x="910" y="1206"/>
                    <a:pt x="3194" y="487"/>
                  </a:cubicBezTo>
                  <a:cubicBezTo>
                    <a:pt x="1608" y="1"/>
                    <a:pt x="22" y="1185"/>
                    <a:pt x="22" y="2835"/>
                  </a:cubicBezTo>
                  <a:close/>
                  <a:moveTo>
                    <a:pt x="1" y="283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6506815" y="1452327"/>
              <a:ext cx="81658" cy="143215"/>
            </a:xfrm>
            <a:custGeom>
              <a:avLst/>
              <a:gdLst/>
              <a:ahLst/>
              <a:cxnLst/>
              <a:rect l="l" t="t" r="r" b="b"/>
              <a:pathLst>
                <a:path w="5415" h="9497" extrusionOk="0">
                  <a:moveTo>
                    <a:pt x="5415" y="1"/>
                  </a:moveTo>
                  <a:cubicBezTo>
                    <a:pt x="1629" y="635"/>
                    <a:pt x="1" y="5140"/>
                    <a:pt x="2496" y="8017"/>
                  </a:cubicBezTo>
                  <a:lnTo>
                    <a:pt x="2496" y="9497"/>
                  </a:lnTo>
                  <a:lnTo>
                    <a:pt x="3977" y="9497"/>
                  </a:lnTo>
                  <a:lnTo>
                    <a:pt x="3977" y="7530"/>
                  </a:lnTo>
                  <a:cubicBezTo>
                    <a:pt x="1925" y="5140"/>
                    <a:pt x="2623" y="1460"/>
                    <a:pt x="5415" y="1"/>
                  </a:cubicBezTo>
                  <a:close/>
                  <a:moveTo>
                    <a:pt x="5415" y="1"/>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6412097" y="1598407"/>
              <a:ext cx="65387" cy="86122"/>
            </a:xfrm>
            <a:custGeom>
              <a:avLst/>
              <a:gdLst/>
              <a:ahLst/>
              <a:cxnLst/>
              <a:rect l="l" t="t" r="r" b="b"/>
              <a:pathLst>
                <a:path w="4336" h="5711" extrusionOk="0">
                  <a:moveTo>
                    <a:pt x="1988" y="4970"/>
                  </a:moveTo>
                  <a:cubicBezTo>
                    <a:pt x="2644" y="5541"/>
                    <a:pt x="3511" y="5711"/>
                    <a:pt x="4336" y="5457"/>
                  </a:cubicBezTo>
                  <a:cubicBezTo>
                    <a:pt x="2052" y="4738"/>
                    <a:pt x="2094" y="1502"/>
                    <a:pt x="4336" y="804"/>
                  </a:cubicBezTo>
                  <a:cubicBezTo>
                    <a:pt x="1798" y="0"/>
                    <a:pt x="0" y="3236"/>
                    <a:pt x="1988" y="4970"/>
                  </a:cubicBezTo>
                  <a:close/>
                  <a:moveTo>
                    <a:pt x="1988" y="497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6374141" y="1592979"/>
              <a:ext cx="51679" cy="78476"/>
            </a:xfrm>
            <a:custGeom>
              <a:avLst/>
              <a:gdLst/>
              <a:ahLst/>
              <a:cxnLst/>
              <a:rect l="l" t="t" r="r" b="b"/>
              <a:pathLst>
                <a:path w="3427" h="5204" extrusionOk="0">
                  <a:moveTo>
                    <a:pt x="3427" y="445"/>
                  </a:moveTo>
                  <a:cubicBezTo>
                    <a:pt x="2052" y="1"/>
                    <a:pt x="614" y="847"/>
                    <a:pt x="296" y="2264"/>
                  </a:cubicBezTo>
                  <a:cubicBezTo>
                    <a:pt x="0" y="3660"/>
                    <a:pt x="973" y="5013"/>
                    <a:pt x="2411" y="5204"/>
                  </a:cubicBezTo>
                  <a:cubicBezTo>
                    <a:pt x="2496" y="5034"/>
                    <a:pt x="2602" y="4886"/>
                    <a:pt x="2707" y="4738"/>
                  </a:cubicBezTo>
                  <a:cubicBezTo>
                    <a:pt x="1100" y="3554"/>
                    <a:pt x="1502" y="1037"/>
                    <a:pt x="3427" y="445"/>
                  </a:cubicBezTo>
                  <a:close/>
                  <a:moveTo>
                    <a:pt x="3427" y="44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6402205" y="1654218"/>
              <a:ext cx="51679" cy="75596"/>
            </a:xfrm>
            <a:custGeom>
              <a:avLst/>
              <a:gdLst/>
              <a:ahLst/>
              <a:cxnLst/>
              <a:rect l="l" t="t" r="r" b="b"/>
              <a:pathLst>
                <a:path w="3427" h="5013" extrusionOk="0">
                  <a:moveTo>
                    <a:pt x="2242" y="804"/>
                  </a:moveTo>
                  <a:cubicBezTo>
                    <a:pt x="2073" y="550"/>
                    <a:pt x="1946" y="297"/>
                    <a:pt x="1883" y="0"/>
                  </a:cubicBezTo>
                  <a:cubicBezTo>
                    <a:pt x="635" y="466"/>
                    <a:pt x="0" y="1819"/>
                    <a:pt x="423" y="3067"/>
                  </a:cubicBezTo>
                  <a:cubicBezTo>
                    <a:pt x="825" y="4336"/>
                    <a:pt x="2158" y="5013"/>
                    <a:pt x="3427" y="4653"/>
                  </a:cubicBezTo>
                  <a:cubicBezTo>
                    <a:pt x="1819" y="4125"/>
                    <a:pt x="1185" y="2158"/>
                    <a:pt x="2242" y="804"/>
                  </a:cubicBezTo>
                  <a:close/>
                  <a:moveTo>
                    <a:pt x="2242" y="80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6459298" y="1638264"/>
              <a:ext cx="64754" cy="222324"/>
            </a:xfrm>
            <a:custGeom>
              <a:avLst/>
              <a:gdLst/>
              <a:ahLst/>
              <a:cxnLst/>
              <a:rect l="l" t="t" r="r" b="b"/>
              <a:pathLst>
                <a:path w="4294" h="14743" extrusionOk="0">
                  <a:moveTo>
                    <a:pt x="0" y="1"/>
                  </a:moveTo>
                  <a:lnTo>
                    <a:pt x="0" y="974"/>
                  </a:lnTo>
                  <a:lnTo>
                    <a:pt x="952" y="974"/>
                  </a:lnTo>
                  <a:lnTo>
                    <a:pt x="973" y="1"/>
                  </a:lnTo>
                  <a:close/>
                  <a:moveTo>
                    <a:pt x="3321" y="13769"/>
                  </a:moveTo>
                  <a:lnTo>
                    <a:pt x="3321" y="14742"/>
                  </a:lnTo>
                  <a:lnTo>
                    <a:pt x="4294" y="14742"/>
                  </a:lnTo>
                  <a:lnTo>
                    <a:pt x="4294" y="137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6194207" y="1485187"/>
              <a:ext cx="430624" cy="462247"/>
            </a:xfrm>
            <a:custGeom>
              <a:avLst/>
              <a:gdLst/>
              <a:ahLst/>
              <a:cxnLst/>
              <a:rect l="l" t="t" r="r" b="b"/>
              <a:pathLst>
                <a:path w="28556" h="30653" extrusionOk="0">
                  <a:moveTo>
                    <a:pt x="18278" y="5746"/>
                  </a:moveTo>
                  <a:cubicBezTo>
                    <a:pt x="19551" y="5746"/>
                    <a:pt x="20742" y="7053"/>
                    <a:pt x="20075" y="8523"/>
                  </a:cubicBezTo>
                  <a:cubicBezTo>
                    <a:pt x="20054" y="8502"/>
                    <a:pt x="20011" y="8460"/>
                    <a:pt x="19969" y="8439"/>
                  </a:cubicBezTo>
                  <a:cubicBezTo>
                    <a:pt x="19424" y="7952"/>
                    <a:pt x="18738" y="7706"/>
                    <a:pt x="18049" y="7706"/>
                  </a:cubicBezTo>
                  <a:cubicBezTo>
                    <a:pt x="17482" y="7706"/>
                    <a:pt x="16912" y="7872"/>
                    <a:pt x="16416" y="8206"/>
                  </a:cubicBezTo>
                  <a:cubicBezTo>
                    <a:pt x="16247" y="7572"/>
                    <a:pt x="16416" y="6916"/>
                    <a:pt x="16839" y="6430"/>
                  </a:cubicBezTo>
                  <a:cubicBezTo>
                    <a:pt x="17258" y="5950"/>
                    <a:pt x="17775" y="5746"/>
                    <a:pt x="18278" y="5746"/>
                  </a:cubicBezTo>
                  <a:close/>
                  <a:moveTo>
                    <a:pt x="14598" y="7952"/>
                  </a:moveTo>
                  <a:cubicBezTo>
                    <a:pt x="14854" y="7952"/>
                    <a:pt x="15124" y="8005"/>
                    <a:pt x="15401" y="8122"/>
                  </a:cubicBezTo>
                  <a:cubicBezTo>
                    <a:pt x="15443" y="8418"/>
                    <a:pt x="15549" y="8693"/>
                    <a:pt x="15676" y="8968"/>
                  </a:cubicBezTo>
                  <a:cubicBezTo>
                    <a:pt x="15274" y="9518"/>
                    <a:pt x="15084" y="10215"/>
                    <a:pt x="15147" y="10913"/>
                  </a:cubicBezTo>
                  <a:cubicBezTo>
                    <a:pt x="14809" y="11083"/>
                    <a:pt x="14534" y="11315"/>
                    <a:pt x="14280" y="11590"/>
                  </a:cubicBezTo>
                  <a:cubicBezTo>
                    <a:pt x="14216" y="11654"/>
                    <a:pt x="14153" y="11738"/>
                    <a:pt x="14111" y="11802"/>
                  </a:cubicBezTo>
                  <a:cubicBezTo>
                    <a:pt x="13815" y="11738"/>
                    <a:pt x="13561" y="11590"/>
                    <a:pt x="13349" y="11400"/>
                  </a:cubicBezTo>
                  <a:cubicBezTo>
                    <a:pt x="11886" y="10119"/>
                    <a:pt x="12954" y="7952"/>
                    <a:pt x="14598" y="7952"/>
                  </a:cubicBezTo>
                  <a:close/>
                  <a:moveTo>
                    <a:pt x="18084" y="8674"/>
                  </a:moveTo>
                  <a:cubicBezTo>
                    <a:pt x="18523" y="8674"/>
                    <a:pt x="18971" y="8823"/>
                    <a:pt x="19356" y="9158"/>
                  </a:cubicBezTo>
                  <a:cubicBezTo>
                    <a:pt x="20181" y="9877"/>
                    <a:pt x="20244" y="11104"/>
                    <a:pt x="19546" y="11929"/>
                  </a:cubicBezTo>
                  <a:cubicBezTo>
                    <a:pt x="19137" y="12389"/>
                    <a:pt x="18608" y="12597"/>
                    <a:pt x="18089" y="12597"/>
                  </a:cubicBezTo>
                  <a:cubicBezTo>
                    <a:pt x="17130" y="12597"/>
                    <a:pt x="16202" y="11890"/>
                    <a:pt x="16120" y="10765"/>
                  </a:cubicBezTo>
                  <a:cubicBezTo>
                    <a:pt x="16030" y="9540"/>
                    <a:pt x="17028" y="8674"/>
                    <a:pt x="18084" y="8674"/>
                  </a:cubicBezTo>
                  <a:close/>
                  <a:moveTo>
                    <a:pt x="20963" y="10194"/>
                  </a:moveTo>
                  <a:cubicBezTo>
                    <a:pt x="21978" y="10194"/>
                    <a:pt x="22824" y="10998"/>
                    <a:pt x="22888" y="12013"/>
                  </a:cubicBezTo>
                  <a:cubicBezTo>
                    <a:pt x="22977" y="13239"/>
                    <a:pt x="21979" y="14105"/>
                    <a:pt x="20924" y="14105"/>
                  </a:cubicBezTo>
                  <a:cubicBezTo>
                    <a:pt x="20485" y="14105"/>
                    <a:pt x="20037" y="13956"/>
                    <a:pt x="19652" y="13621"/>
                  </a:cubicBezTo>
                  <a:cubicBezTo>
                    <a:pt x="19546" y="13515"/>
                    <a:pt x="19440" y="13409"/>
                    <a:pt x="19356" y="13282"/>
                  </a:cubicBezTo>
                  <a:cubicBezTo>
                    <a:pt x="20498" y="12711"/>
                    <a:pt x="21153" y="11463"/>
                    <a:pt x="20963" y="10194"/>
                  </a:cubicBezTo>
                  <a:close/>
                  <a:moveTo>
                    <a:pt x="15401" y="11886"/>
                  </a:moveTo>
                  <a:cubicBezTo>
                    <a:pt x="15570" y="12246"/>
                    <a:pt x="15824" y="12584"/>
                    <a:pt x="16120" y="12859"/>
                  </a:cubicBezTo>
                  <a:cubicBezTo>
                    <a:pt x="16649" y="13324"/>
                    <a:pt x="17347" y="13578"/>
                    <a:pt x="18045" y="13578"/>
                  </a:cubicBezTo>
                  <a:lnTo>
                    <a:pt x="18362" y="13578"/>
                  </a:lnTo>
                  <a:cubicBezTo>
                    <a:pt x="18383" y="13621"/>
                    <a:pt x="18404" y="13663"/>
                    <a:pt x="18446" y="13705"/>
                  </a:cubicBezTo>
                  <a:cubicBezTo>
                    <a:pt x="18362" y="14657"/>
                    <a:pt x="17579" y="15418"/>
                    <a:pt x="16628" y="15482"/>
                  </a:cubicBezTo>
                  <a:lnTo>
                    <a:pt x="16628" y="15460"/>
                  </a:lnTo>
                  <a:cubicBezTo>
                    <a:pt x="16576" y="15465"/>
                    <a:pt x="16526" y="15466"/>
                    <a:pt x="16475" y="15466"/>
                  </a:cubicBezTo>
                  <a:cubicBezTo>
                    <a:pt x="15463" y="15466"/>
                    <a:pt x="14615" y="14669"/>
                    <a:pt x="14555" y="13642"/>
                  </a:cubicBezTo>
                  <a:cubicBezTo>
                    <a:pt x="14513" y="13134"/>
                    <a:pt x="14682" y="12605"/>
                    <a:pt x="15020" y="12225"/>
                  </a:cubicBezTo>
                  <a:cubicBezTo>
                    <a:pt x="15126" y="12098"/>
                    <a:pt x="15253" y="11992"/>
                    <a:pt x="15401" y="11886"/>
                  </a:cubicBezTo>
                  <a:close/>
                  <a:moveTo>
                    <a:pt x="6730" y="973"/>
                  </a:moveTo>
                  <a:cubicBezTo>
                    <a:pt x="6603" y="3532"/>
                    <a:pt x="6793" y="6112"/>
                    <a:pt x="7301" y="8650"/>
                  </a:cubicBezTo>
                  <a:cubicBezTo>
                    <a:pt x="7893" y="11611"/>
                    <a:pt x="8866" y="14297"/>
                    <a:pt x="10135" y="16412"/>
                  </a:cubicBezTo>
                  <a:lnTo>
                    <a:pt x="10304" y="16687"/>
                  </a:lnTo>
                  <a:lnTo>
                    <a:pt x="10621" y="16645"/>
                  </a:lnTo>
                  <a:cubicBezTo>
                    <a:pt x="11636" y="16518"/>
                    <a:pt x="12926" y="15947"/>
                    <a:pt x="14090" y="15164"/>
                  </a:cubicBezTo>
                  <a:cubicBezTo>
                    <a:pt x="14238" y="15355"/>
                    <a:pt x="14386" y="15545"/>
                    <a:pt x="14576" y="15693"/>
                  </a:cubicBezTo>
                  <a:cubicBezTo>
                    <a:pt x="14639" y="15757"/>
                    <a:pt x="14724" y="15820"/>
                    <a:pt x="14788" y="15862"/>
                  </a:cubicBezTo>
                  <a:cubicBezTo>
                    <a:pt x="13815" y="16560"/>
                    <a:pt x="12736" y="17089"/>
                    <a:pt x="11615" y="17427"/>
                  </a:cubicBezTo>
                  <a:lnTo>
                    <a:pt x="10896" y="17618"/>
                  </a:lnTo>
                  <a:lnTo>
                    <a:pt x="11340" y="18210"/>
                  </a:lnTo>
                  <a:cubicBezTo>
                    <a:pt x="12207" y="19310"/>
                    <a:pt x="13222" y="20304"/>
                    <a:pt x="14343" y="21150"/>
                  </a:cubicBezTo>
                  <a:cubicBezTo>
                    <a:pt x="14153" y="21425"/>
                    <a:pt x="14005" y="21742"/>
                    <a:pt x="13920" y="22101"/>
                  </a:cubicBezTo>
                  <a:cubicBezTo>
                    <a:pt x="12440" y="21044"/>
                    <a:pt x="11150" y="19733"/>
                    <a:pt x="10135" y="18210"/>
                  </a:cubicBezTo>
                  <a:lnTo>
                    <a:pt x="10113" y="18252"/>
                  </a:lnTo>
                  <a:lnTo>
                    <a:pt x="9585" y="17491"/>
                  </a:lnTo>
                  <a:lnTo>
                    <a:pt x="9246" y="18358"/>
                  </a:lnTo>
                  <a:cubicBezTo>
                    <a:pt x="8950" y="19119"/>
                    <a:pt x="8527" y="19860"/>
                    <a:pt x="8020" y="20536"/>
                  </a:cubicBezTo>
                  <a:cubicBezTo>
                    <a:pt x="7829" y="20325"/>
                    <a:pt x="7618" y="20156"/>
                    <a:pt x="7385" y="20008"/>
                  </a:cubicBezTo>
                  <a:lnTo>
                    <a:pt x="7237" y="19923"/>
                  </a:lnTo>
                  <a:cubicBezTo>
                    <a:pt x="8083" y="18844"/>
                    <a:pt x="8633" y="17533"/>
                    <a:pt x="8781" y="16158"/>
                  </a:cubicBezTo>
                  <a:lnTo>
                    <a:pt x="8781" y="16032"/>
                  </a:lnTo>
                  <a:lnTo>
                    <a:pt x="8718" y="15883"/>
                  </a:lnTo>
                  <a:cubicBezTo>
                    <a:pt x="6518" y="11632"/>
                    <a:pt x="5418" y="6091"/>
                    <a:pt x="5736" y="973"/>
                  </a:cubicBezTo>
                  <a:close/>
                  <a:moveTo>
                    <a:pt x="21386" y="18654"/>
                  </a:moveTo>
                  <a:cubicBezTo>
                    <a:pt x="22909" y="18654"/>
                    <a:pt x="24136" y="19881"/>
                    <a:pt x="24136" y="21403"/>
                  </a:cubicBezTo>
                  <a:cubicBezTo>
                    <a:pt x="24136" y="21869"/>
                    <a:pt x="24009" y="22334"/>
                    <a:pt x="23797" y="22736"/>
                  </a:cubicBezTo>
                  <a:cubicBezTo>
                    <a:pt x="23205" y="21900"/>
                    <a:pt x="22290" y="21483"/>
                    <a:pt x="21378" y="21483"/>
                  </a:cubicBezTo>
                  <a:cubicBezTo>
                    <a:pt x="20466" y="21483"/>
                    <a:pt x="19557" y="21900"/>
                    <a:pt x="18975" y="22736"/>
                  </a:cubicBezTo>
                  <a:cubicBezTo>
                    <a:pt x="17981" y="20917"/>
                    <a:pt x="19292" y="18675"/>
                    <a:pt x="21386" y="18675"/>
                  </a:cubicBezTo>
                  <a:lnTo>
                    <a:pt x="21386" y="18654"/>
                  </a:lnTo>
                  <a:close/>
                  <a:moveTo>
                    <a:pt x="3367" y="20304"/>
                  </a:moveTo>
                  <a:cubicBezTo>
                    <a:pt x="3621" y="20304"/>
                    <a:pt x="3874" y="20388"/>
                    <a:pt x="4107" y="20515"/>
                  </a:cubicBezTo>
                  <a:cubicBezTo>
                    <a:pt x="5228" y="21171"/>
                    <a:pt x="4995" y="22863"/>
                    <a:pt x="3748" y="23201"/>
                  </a:cubicBezTo>
                  <a:cubicBezTo>
                    <a:pt x="3614" y="23237"/>
                    <a:pt x="3483" y="23253"/>
                    <a:pt x="3357" y="23253"/>
                  </a:cubicBezTo>
                  <a:cubicBezTo>
                    <a:pt x="2279" y="23253"/>
                    <a:pt x="1511" y="22047"/>
                    <a:pt x="2098" y="21044"/>
                  </a:cubicBezTo>
                  <a:cubicBezTo>
                    <a:pt x="2288" y="20706"/>
                    <a:pt x="2605" y="20473"/>
                    <a:pt x="2986" y="20367"/>
                  </a:cubicBezTo>
                  <a:cubicBezTo>
                    <a:pt x="3113" y="20325"/>
                    <a:pt x="3240" y="20304"/>
                    <a:pt x="3367" y="20304"/>
                  </a:cubicBezTo>
                  <a:close/>
                  <a:moveTo>
                    <a:pt x="6178" y="20675"/>
                  </a:moveTo>
                  <a:cubicBezTo>
                    <a:pt x="7228" y="20675"/>
                    <a:pt x="8039" y="21841"/>
                    <a:pt x="7428" y="22884"/>
                  </a:cubicBezTo>
                  <a:lnTo>
                    <a:pt x="7449" y="22884"/>
                  </a:lnTo>
                  <a:cubicBezTo>
                    <a:pt x="7166" y="23351"/>
                    <a:pt x="6675" y="23609"/>
                    <a:pt x="6172" y="23609"/>
                  </a:cubicBezTo>
                  <a:cubicBezTo>
                    <a:pt x="5923" y="23609"/>
                    <a:pt x="5671" y="23546"/>
                    <a:pt x="5439" y="23413"/>
                  </a:cubicBezTo>
                  <a:cubicBezTo>
                    <a:pt x="5376" y="23370"/>
                    <a:pt x="5334" y="23349"/>
                    <a:pt x="5270" y="23307"/>
                  </a:cubicBezTo>
                  <a:cubicBezTo>
                    <a:pt x="5355" y="23201"/>
                    <a:pt x="5418" y="23095"/>
                    <a:pt x="5482" y="22990"/>
                  </a:cubicBezTo>
                  <a:cubicBezTo>
                    <a:pt x="5820" y="22440"/>
                    <a:pt x="5905" y="21763"/>
                    <a:pt x="5736" y="21150"/>
                  </a:cubicBezTo>
                  <a:cubicBezTo>
                    <a:pt x="5693" y="21023"/>
                    <a:pt x="5651" y="20896"/>
                    <a:pt x="5609" y="20790"/>
                  </a:cubicBezTo>
                  <a:cubicBezTo>
                    <a:pt x="5802" y="20711"/>
                    <a:pt x="5994" y="20675"/>
                    <a:pt x="6178" y="20675"/>
                  </a:cubicBezTo>
                  <a:close/>
                  <a:moveTo>
                    <a:pt x="16882" y="20794"/>
                  </a:moveTo>
                  <a:cubicBezTo>
                    <a:pt x="17151" y="20794"/>
                    <a:pt x="17423" y="20847"/>
                    <a:pt x="17685" y="20959"/>
                  </a:cubicBezTo>
                  <a:cubicBezTo>
                    <a:pt x="17664" y="21107"/>
                    <a:pt x="17664" y="21255"/>
                    <a:pt x="17664" y="21403"/>
                  </a:cubicBezTo>
                  <a:cubicBezTo>
                    <a:pt x="17664" y="22271"/>
                    <a:pt x="17960" y="23117"/>
                    <a:pt x="18510" y="23793"/>
                  </a:cubicBezTo>
                  <a:cubicBezTo>
                    <a:pt x="18489" y="23941"/>
                    <a:pt x="18468" y="24111"/>
                    <a:pt x="18446" y="24259"/>
                  </a:cubicBezTo>
                  <a:cubicBezTo>
                    <a:pt x="18199" y="24194"/>
                    <a:pt x="17946" y="24162"/>
                    <a:pt x="17695" y="24162"/>
                  </a:cubicBezTo>
                  <a:cubicBezTo>
                    <a:pt x="17045" y="24162"/>
                    <a:pt x="16406" y="24376"/>
                    <a:pt x="15887" y="24787"/>
                  </a:cubicBezTo>
                  <a:lnTo>
                    <a:pt x="15887" y="24809"/>
                  </a:lnTo>
                  <a:cubicBezTo>
                    <a:pt x="14893" y="24259"/>
                    <a:pt x="14491" y="23032"/>
                    <a:pt x="14957" y="22017"/>
                  </a:cubicBezTo>
                  <a:cubicBezTo>
                    <a:pt x="15320" y="21258"/>
                    <a:pt x="16086" y="20794"/>
                    <a:pt x="16882" y="20794"/>
                  </a:cubicBezTo>
                  <a:close/>
                  <a:moveTo>
                    <a:pt x="4509" y="23941"/>
                  </a:moveTo>
                  <a:cubicBezTo>
                    <a:pt x="4636" y="24068"/>
                    <a:pt x="4784" y="24174"/>
                    <a:pt x="4953" y="24280"/>
                  </a:cubicBezTo>
                  <a:cubicBezTo>
                    <a:pt x="5080" y="24343"/>
                    <a:pt x="5228" y="24407"/>
                    <a:pt x="5376" y="24470"/>
                  </a:cubicBezTo>
                  <a:cubicBezTo>
                    <a:pt x="5355" y="24682"/>
                    <a:pt x="5291" y="24893"/>
                    <a:pt x="5186" y="25083"/>
                  </a:cubicBezTo>
                  <a:cubicBezTo>
                    <a:pt x="4903" y="25550"/>
                    <a:pt x="4412" y="25809"/>
                    <a:pt x="3909" y="25809"/>
                  </a:cubicBezTo>
                  <a:cubicBezTo>
                    <a:pt x="3660" y="25809"/>
                    <a:pt x="3408" y="25745"/>
                    <a:pt x="3176" y="25612"/>
                  </a:cubicBezTo>
                  <a:cubicBezTo>
                    <a:pt x="2627" y="25295"/>
                    <a:pt x="2352" y="24682"/>
                    <a:pt x="2479" y="24047"/>
                  </a:cubicBezTo>
                  <a:lnTo>
                    <a:pt x="2479" y="24047"/>
                  </a:lnTo>
                  <a:cubicBezTo>
                    <a:pt x="2767" y="24160"/>
                    <a:pt x="3070" y="24221"/>
                    <a:pt x="3375" y="24221"/>
                  </a:cubicBezTo>
                  <a:cubicBezTo>
                    <a:pt x="3584" y="24221"/>
                    <a:pt x="3795" y="24192"/>
                    <a:pt x="4001" y="24132"/>
                  </a:cubicBezTo>
                  <a:cubicBezTo>
                    <a:pt x="4170" y="24089"/>
                    <a:pt x="4340" y="24026"/>
                    <a:pt x="4509" y="23941"/>
                  </a:cubicBezTo>
                  <a:close/>
                  <a:moveTo>
                    <a:pt x="25555" y="21975"/>
                  </a:moveTo>
                  <a:cubicBezTo>
                    <a:pt x="26511" y="21975"/>
                    <a:pt x="27350" y="22692"/>
                    <a:pt x="27477" y="23688"/>
                  </a:cubicBezTo>
                  <a:cubicBezTo>
                    <a:pt x="27625" y="24872"/>
                    <a:pt x="26695" y="25887"/>
                    <a:pt x="25531" y="25887"/>
                  </a:cubicBezTo>
                  <a:cubicBezTo>
                    <a:pt x="25024" y="25887"/>
                    <a:pt x="24537" y="25697"/>
                    <a:pt x="24157" y="25337"/>
                  </a:cubicBezTo>
                  <a:cubicBezTo>
                    <a:pt x="24262" y="25041"/>
                    <a:pt x="24305" y="24724"/>
                    <a:pt x="24305" y="24428"/>
                  </a:cubicBezTo>
                  <a:cubicBezTo>
                    <a:pt x="24305" y="24216"/>
                    <a:pt x="24284" y="24005"/>
                    <a:pt x="24241" y="23793"/>
                  </a:cubicBezTo>
                  <a:cubicBezTo>
                    <a:pt x="24664" y="23286"/>
                    <a:pt x="24960" y="22694"/>
                    <a:pt x="25066" y="22038"/>
                  </a:cubicBezTo>
                  <a:cubicBezTo>
                    <a:pt x="25231" y="21995"/>
                    <a:pt x="25395" y="21975"/>
                    <a:pt x="25555" y="21975"/>
                  </a:cubicBezTo>
                  <a:close/>
                  <a:moveTo>
                    <a:pt x="21386" y="22461"/>
                  </a:moveTo>
                  <a:cubicBezTo>
                    <a:pt x="23120" y="22461"/>
                    <a:pt x="23988" y="24576"/>
                    <a:pt x="22761" y="25803"/>
                  </a:cubicBezTo>
                  <a:cubicBezTo>
                    <a:pt x="22364" y="26200"/>
                    <a:pt x="21874" y="26377"/>
                    <a:pt x="21393" y="26377"/>
                  </a:cubicBezTo>
                  <a:cubicBezTo>
                    <a:pt x="20387" y="26377"/>
                    <a:pt x="19419" y="25601"/>
                    <a:pt x="19419" y="24428"/>
                  </a:cubicBezTo>
                  <a:cubicBezTo>
                    <a:pt x="19419" y="23349"/>
                    <a:pt x="20308" y="22461"/>
                    <a:pt x="21386" y="22461"/>
                  </a:cubicBezTo>
                  <a:close/>
                  <a:moveTo>
                    <a:pt x="7829" y="23941"/>
                  </a:moveTo>
                  <a:cubicBezTo>
                    <a:pt x="8316" y="24449"/>
                    <a:pt x="8485" y="25316"/>
                    <a:pt x="8147" y="25887"/>
                  </a:cubicBezTo>
                  <a:cubicBezTo>
                    <a:pt x="7868" y="26367"/>
                    <a:pt x="7378" y="26611"/>
                    <a:pt x="6883" y="26611"/>
                  </a:cubicBezTo>
                  <a:cubicBezTo>
                    <a:pt x="6440" y="26611"/>
                    <a:pt x="5993" y="26414"/>
                    <a:pt x="5693" y="26014"/>
                  </a:cubicBezTo>
                  <a:cubicBezTo>
                    <a:pt x="5820" y="25887"/>
                    <a:pt x="5926" y="25739"/>
                    <a:pt x="6032" y="25570"/>
                  </a:cubicBezTo>
                  <a:cubicBezTo>
                    <a:pt x="6201" y="25274"/>
                    <a:pt x="6307" y="24935"/>
                    <a:pt x="6349" y="24597"/>
                  </a:cubicBezTo>
                  <a:cubicBezTo>
                    <a:pt x="6497" y="24576"/>
                    <a:pt x="6645" y="24555"/>
                    <a:pt x="6814" y="24512"/>
                  </a:cubicBezTo>
                  <a:cubicBezTo>
                    <a:pt x="7195" y="24407"/>
                    <a:pt x="7533" y="24216"/>
                    <a:pt x="7829" y="23941"/>
                  </a:cubicBezTo>
                  <a:close/>
                  <a:moveTo>
                    <a:pt x="23670" y="26226"/>
                  </a:moveTo>
                  <a:cubicBezTo>
                    <a:pt x="23966" y="26458"/>
                    <a:pt x="24284" y="26627"/>
                    <a:pt x="24643" y="26733"/>
                  </a:cubicBezTo>
                  <a:cubicBezTo>
                    <a:pt x="24707" y="26945"/>
                    <a:pt x="24749" y="27177"/>
                    <a:pt x="24749" y="27410"/>
                  </a:cubicBezTo>
                  <a:cubicBezTo>
                    <a:pt x="24749" y="28658"/>
                    <a:pt x="23734" y="29673"/>
                    <a:pt x="22486" y="29673"/>
                  </a:cubicBezTo>
                  <a:cubicBezTo>
                    <a:pt x="21555" y="29673"/>
                    <a:pt x="20731" y="29123"/>
                    <a:pt x="20371" y="28256"/>
                  </a:cubicBezTo>
                  <a:cubicBezTo>
                    <a:pt x="20519" y="27939"/>
                    <a:pt x="20604" y="27600"/>
                    <a:pt x="20625" y="27262"/>
                  </a:cubicBezTo>
                  <a:cubicBezTo>
                    <a:pt x="20864" y="27325"/>
                    <a:pt x="21107" y="27355"/>
                    <a:pt x="21348" y="27355"/>
                  </a:cubicBezTo>
                  <a:cubicBezTo>
                    <a:pt x="22238" y="27355"/>
                    <a:pt x="23105" y="26941"/>
                    <a:pt x="23670" y="26226"/>
                  </a:cubicBezTo>
                  <a:close/>
                  <a:moveTo>
                    <a:pt x="4826" y="0"/>
                  </a:moveTo>
                  <a:lnTo>
                    <a:pt x="4805" y="444"/>
                  </a:lnTo>
                  <a:cubicBezTo>
                    <a:pt x="4361" y="5795"/>
                    <a:pt x="5482" y="11675"/>
                    <a:pt x="7787" y="16222"/>
                  </a:cubicBezTo>
                  <a:cubicBezTo>
                    <a:pt x="7639" y="17406"/>
                    <a:pt x="7131" y="18527"/>
                    <a:pt x="6201" y="19690"/>
                  </a:cubicBezTo>
                  <a:cubicBezTo>
                    <a:pt x="5799" y="19690"/>
                    <a:pt x="5397" y="19796"/>
                    <a:pt x="5038" y="19986"/>
                  </a:cubicBezTo>
                  <a:cubicBezTo>
                    <a:pt x="4911" y="19860"/>
                    <a:pt x="4763" y="19754"/>
                    <a:pt x="4615" y="19648"/>
                  </a:cubicBezTo>
                  <a:cubicBezTo>
                    <a:pt x="4193" y="19410"/>
                    <a:pt x="3772" y="19306"/>
                    <a:pt x="3373" y="19306"/>
                  </a:cubicBezTo>
                  <a:cubicBezTo>
                    <a:pt x="1426" y="19306"/>
                    <a:pt x="0" y="21791"/>
                    <a:pt x="1633" y="23476"/>
                  </a:cubicBezTo>
                  <a:cubicBezTo>
                    <a:pt x="1463" y="23941"/>
                    <a:pt x="1421" y="24470"/>
                    <a:pt x="1569" y="24957"/>
                  </a:cubicBezTo>
                  <a:cubicBezTo>
                    <a:pt x="1843" y="26067"/>
                    <a:pt x="2840" y="26786"/>
                    <a:pt x="3906" y="26786"/>
                  </a:cubicBezTo>
                  <a:cubicBezTo>
                    <a:pt x="4241" y="26786"/>
                    <a:pt x="4582" y="26715"/>
                    <a:pt x="4911" y="26564"/>
                  </a:cubicBezTo>
                  <a:cubicBezTo>
                    <a:pt x="5376" y="27198"/>
                    <a:pt x="6116" y="27579"/>
                    <a:pt x="6899" y="27579"/>
                  </a:cubicBezTo>
                  <a:cubicBezTo>
                    <a:pt x="7110" y="27579"/>
                    <a:pt x="7322" y="27558"/>
                    <a:pt x="7533" y="27495"/>
                  </a:cubicBezTo>
                  <a:cubicBezTo>
                    <a:pt x="8147" y="27325"/>
                    <a:pt x="8696" y="26923"/>
                    <a:pt x="9014" y="26352"/>
                  </a:cubicBezTo>
                  <a:cubicBezTo>
                    <a:pt x="9606" y="25337"/>
                    <a:pt x="9310" y="23920"/>
                    <a:pt x="8422" y="23138"/>
                  </a:cubicBezTo>
                  <a:cubicBezTo>
                    <a:pt x="8654" y="22609"/>
                    <a:pt x="8696" y="22038"/>
                    <a:pt x="8548" y="21509"/>
                  </a:cubicBezTo>
                  <a:lnTo>
                    <a:pt x="8548" y="21488"/>
                  </a:lnTo>
                  <a:cubicBezTo>
                    <a:pt x="9035" y="20854"/>
                    <a:pt x="9458" y="20198"/>
                    <a:pt x="9817" y="19479"/>
                  </a:cubicBezTo>
                  <a:cubicBezTo>
                    <a:pt x="10917" y="20959"/>
                    <a:pt x="12271" y="22207"/>
                    <a:pt x="13815" y="23222"/>
                  </a:cubicBezTo>
                  <a:cubicBezTo>
                    <a:pt x="13899" y="24153"/>
                    <a:pt x="14428" y="24999"/>
                    <a:pt x="15211" y="25528"/>
                  </a:cubicBezTo>
                  <a:cubicBezTo>
                    <a:pt x="14618" y="26500"/>
                    <a:pt x="14618" y="27727"/>
                    <a:pt x="15253" y="28679"/>
                  </a:cubicBezTo>
                  <a:lnTo>
                    <a:pt x="16056" y="28150"/>
                  </a:lnTo>
                  <a:cubicBezTo>
                    <a:pt x="15866" y="27833"/>
                    <a:pt x="15739" y="27473"/>
                    <a:pt x="15739" y="27093"/>
                  </a:cubicBezTo>
                  <a:cubicBezTo>
                    <a:pt x="15739" y="25962"/>
                    <a:pt x="16679" y="25136"/>
                    <a:pt x="17702" y="25136"/>
                  </a:cubicBezTo>
                  <a:cubicBezTo>
                    <a:pt x="17999" y="25136"/>
                    <a:pt x="18304" y="25206"/>
                    <a:pt x="18594" y="25358"/>
                  </a:cubicBezTo>
                  <a:cubicBezTo>
                    <a:pt x="18785" y="25929"/>
                    <a:pt x="19144" y="26416"/>
                    <a:pt x="19631" y="26775"/>
                  </a:cubicBezTo>
                  <a:cubicBezTo>
                    <a:pt x="19652" y="26881"/>
                    <a:pt x="19652" y="26987"/>
                    <a:pt x="19652" y="27093"/>
                  </a:cubicBezTo>
                  <a:cubicBezTo>
                    <a:pt x="19652" y="28251"/>
                    <a:pt x="18713" y="29062"/>
                    <a:pt x="17694" y="29062"/>
                  </a:cubicBezTo>
                  <a:cubicBezTo>
                    <a:pt x="17336" y="29062"/>
                    <a:pt x="16968" y="28962"/>
                    <a:pt x="16628" y="28742"/>
                  </a:cubicBezTo>
                  <a:lnTo>
                    <a:pt x="16099" y="29546"/>
                  </a:lnTo>
                  <a:cubicBezTo>
                    <a:pt x="16596" y="29871"/>
                    <a:pt x="17158" y="30030"/>
                    <a:pt x="17717" y="30030"/>
                  </a:cubicBezTo>
                  <a:cubicBezTo>
                    <a:pt x="18466" y="30030"/>
                    <a:pt x="19209" y="29744"/>
                    <a:pt x="19779" y="29186"/>
                  </a:cubicBezTo>
                  <a:cubicBezTo>
                    <a:pt x="20440" y="30199"/>
                    <a:pt x="21448" y="30652"/>
                    <a:pt x="22447" y="30652"/>
                  </a:cubicBezTo>
                  <a:cubicBezTo>
                    <a:pt x="24099" y="30652"/>
                    <a:pt x="25730" y="29413"/>
                    <a:pt x="25743" y="27410"/>
                  </a:cubicBezTo>
                  <a:cubicBezTo>
                    <a:pt x="25743" y="27220"/>
                    <a:pt x="25722" y="27050"/>
                    <a:pt x="25701" y="26860"/>
                  </a:cubicBezTo>
                  <a:cubicBezTo>
                    <a:pt x="27308" y="26797"/>
                    <a:pt x="28556" y="25464"/>
                    <a:pt x="28513" y="23857"/>
                  </a:cubicBezTo>
                  <a:cubicBezTo>
                    <a:pt x="28472" y="22263"/>
                    <a:pt x="27161" y="21001"/>
                    <a:pt x="25571" y="21001"/>
                  </a:cubicBezTo>
                  <a:cubicBezTo>
                    <a:pt x="25558" y="21001"/>
                    <a:pt x="25545" y="21001"/>
                    <a:pt x="25531" y="21002"/>
                  </a:cubicBezTo>
                  <a:cubicBezTo>
                    <a:pt x="25488" y="20995"/>
                    <a:pt x="25445" y="20993"/>
                    <a:pt x="25401" y="20993"/>
                  </a:cubicBezTo>
                  <a:cubicBezTo>
                    <a:pt x="25297" y="20993"/>
                    <a:pt x="25192" y="21008"/>
                    <a:pt x="25087" y="21023"/>
                  </a:cubicBezTo>
                  <a:cubicBezTo>
                    <a:pt x="24862" y="18867"/>
                    <a:pt x="23112" y="17680"/>
                    <a:pt x="21355" y="17680"/>
                  </a:cubicBezTo>
                  <a:cubicBezTo>
                    <a:pt x="19975" y="17680"/>
                    <a:pt x="18590" y="18414"/>
                    <a:pt x="17939" y="19986"/>
                  </a:cubicBezTo>
                  <a:cubicBezTo>
                    <a:pt x="17603" y="19872"/>
                    <a:pt x="17255" y="19816"/>
                    <a:pt x="16909" y="19816"/>
                  </a:cubicBezTo>
                  <a:cubicBezTo>
                    <a:pt x="16233" y="19816"/>
                    <a:pt x="15566" y="20032"/>
                    <a:pt x="15020" y="20452"/>
                  </a:cubicBezTo>
                  <a:cubicBezTo>
                    <a:pt x="14111" y="19796"/>
                    <a:pt x="13265" y="19014"/>
                    <a:pt x="12546" y="18168"/>
                  </a:cubicBezTo>
                  <a:cubicBezTo>
                    <a:pt x="13709" y="17723"/>
                    <a:pt x="14809" y="17110"/>
                    <a:pt x="15803" y="16349"/>
                  </a:cubicBezTo>
                  <a:cubicBezTo>
                    <a:pt x="16014" y="16412"/>
                    <a:pt x="16247" y="16433"/>
                    <a:pt x="16479" y="16433"/>
                  </a:cubicBezTo>
                  <a:lnTo>
                    <a:pt x="16691" y="16433"/>
                  </a:lnTo>
                  <a:cubicBezTo>
                    <a:pt x="17833" y="16349"/>
                    <a:pt x="18827" y="15609"/>
                    <a:pt x="19229" y="14530"/>
                  </a:cubicBezTo>
                  <a:cubicBezTo>
                    <a:pt x="19715" y="14889"/>
                    <a:pt x="20308" y="15059"/>
                    <a:pt x="20921" y="15059"/>
                  </a:cubicBezTo>
                  <a:lnTo>
                    <a:pt x="21111" y="15059"/>
                  </a:lnTo>
                  <a:cubicBezTo>
                    <a:pt x="22697" y="14932"/>
                    <a:pt x="23882" y="13578"/>
                    <a:pt x="23818" y="11992"/>
                  </a:cubicBezTo>
                  <a:cubicBezTo>
                    <a:pt x="23735" y="10432"/>
                    <a:pt x="22446" y="9220"/>
                    <a:pt x="20895" y="9220"/>
                  </a:cubicBezTo>
                  <a:cubicBezTo>
                    <a:pt x="20868" y="9220"/>
                    <a:pt x="20842" y="9221"/>
                    <a:pt x="20815" y="9221"/>
                  </a:cubicBezTo>
                  <a:cubicBezTo>
                    <a:pt x="21746" y="7656"/>
                    <a:pt x="21048" y="5647"/>
                    <a:pt x="19377" y="4970"/>
                  </a:cubicBezTo>
                  <a:cubicBezTo>
                    <a:pt x="19025" y="4834"/>
                    <a:pt x="18665" y="4770"/>
                    <a:pt x="18312" y="4770"/>
                  </a:cubicBezTo>
                  <a:cubicBezTo>
                    <a:pt x="16967" y="4770"/>
                    <a:pt x="15724" y="5699"/>
                    <a:pt x="15422" y="7106"/>
                  </a:cubicBezTo>
                  <a:cubicBezTo>
                    <a:pt x="15127" y="7013"/>
                    <a:pt x="14828" y="6969"/>
                    <a:pt x="14533" y="6969"/>
                  </a:cubicBezTo>
                  <a:cubicBezTo>
                    <a:pt x="13290" y="6969"/>
                    <a:pt x="12135" y="7761"/>
                    <a:pt x="11742" y="9010"/>
                  </a:cubicBezTo>
                  <a:cubicBezTo>
                    <a:pt x="11256" y="10554"/>
                    <a:pt x="12123" y="12203"/>
                    <a:pt x="13667" y="12690"/>
                  </a:cubicBezTo>
                  <a:cubicBezTo>
                    <a:pt x="13582" y="13028"/>
                    <a:pt x="13540" y="13367"/>
                    <a:pt x="13561" y="13705"/>
                  </a:cubicBezTo>
                  <a:cubicBezTo>
                    <a:pt x="13582" y="13895"/>
                    <a:pt x="13603" y="14086"/>
                    <a:pt x="13667" y="14276"/>
                  </a:cubicBezTo>
                  <a:cubicBezTo>
                    <a:pt x="12799" y="14889"/>
                    <a:pt x="11827" y="15355"/>
                    <a:pt x="10790" y="15630"/>
                  </a:cubicBezTo>
                  <a:cubicBezTo>
                    <a:pt x="8527" y="11654"/>
                    <a:pt x="7301" y="5626"/>
                    <a:pt x="7724" y="529"/>
                  </a:cubicBezTo>
                  <a:lnTo>
                    <a:pt x="77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6513510" y="1444048"/>
              <a:ext cx="168097" cy="162351"/>
            </a:xfrm>
            <a:custGeom>
              <a:avLst/>
              <a:gdLst/>
              <a:ahLst/>
              <a:cxnLst/>
              <a:rect l="l" t="t" r="r" b="b"/>
              <a:pathLst>
                <a:path w="11147" h="10766" extrusionOk="0">
                  <a:moveTo>
                    <a:pt x="5753" y="0"/>
                  </a:moveTo>
                  <a:cubicBezTo>
                    <a:pt x="4357" y="0"/>
                    <a:pt x="3025" y="529"/>
                    <a:pt x="2031" y="1502"/>
                  </a:cubicBezTo>
                  <a:lnTo>
                    <a:pt x="2708" y="2200"/>
                  </a:lnTo>
                  <a:cubicBezTo>
                    <a:pt x="4971" y="42"/>
                    <a:pt x="8672" y="846"/>
                    <a:pt x="9835" y="3743"/>
                  </a:cubicBezTo>
                  <a:cubicBezTo>
                    <a:pt x="10998" y="6641"/>
                    <a:pt x="8862" y="9771"/>
                    <a:pt x="5753" y="9792"/>
                  </a:cubicBezTo>
                  <a:cubicBezTo>
                    <a:pt x="5330" y="9792"/>
                    <a:pt x="4886" y="9729"/>
                    <a:pt x="4484" y="9602"/>
                  </a:cubicBezTo>
                  <a:lnTo>
                    <a:pt x="4400" y="9581"/>
                  </a:lnTo>
                  <a:lnTo>
                    <a:pt x="2560" y="9581"/>
                  </a:lnTo>
                  <a:lnTo>
                    <a:pt x="2560" y="8396"/>
                  </a:lnTo>
                  <a:lnTo>
                    <a:pt x="2433" y="8248"/>
                  </a:lnTo>
                  <a:cubicBezTo>
                    <a:pt x="1122" y="6747"/>
                    <a:pt x="1016" y="4547"/>
                    <a:pt x="2137" y="2897"/>
                  </a:cubicBezTo>
                  <a:lnTo>
                    <a:pt x="1333" y="2348"/>
                  </a:lnTo>
                  <a:cubicBezTo>
                    <a:pt x="1" y="4293"/>
                    <a:pt x="85" y="6895"/>
                    <a:pt x="1587" y="8756"/>
                  </a:cubicBezTo>
                  <a:lnTo>
                    <a:pt x="1587" y="10554"/>
                  </a:lnTo>
                  <a:lnTo>
                    <a:pt x="4273" y="10554"/>
                  </a:lnTo>
                  <a:cubicBezTo>
                    <a:pt x="4759" y="10680"/>
                    <a:pt x="5267" y="10744"/>
                    <a:pt x="5774" y="10765"/>
                  </a:cubicBezTo>
                  <a:cubicBezTo>
                    <a:pt x="8735" y="10765"/>
                    <a:pt x="11146" y="8354"/>
                    <a:pt x="11146" y="5372"/>
                  </a:cubicBezTo>
                  <a:cubicBezTo>
                    <a:pt x="11146" y="2411"/>
                    <a:pt x="8735" y="0"/>
                    <a:pt x="5774" y="0"/>
                  </a:cubicBezTo>
                  <a:close/>
                  <a:moveTo>
                    <a:pt x="5753"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6563259" y="1488369"/>
              <a:ext cx="74013" cy="73696"/>
            </a:xfrm>
            <a:custGeom>
              <a:avLst/>
              <a:gdLst/>
              <a:ahLst/>
              <a:cxnLst/>
              <a:rect l="l" t="t" r="r" b="b"/>
              <a:pathLst>
                <a:path w="4908" h="4887" extrusionOk="0">
                  <a:moveTo>
                    <a:pt x="995" y="1"/>
                  </a:moveTo>
                  <a:lnTo>
                    <a:pt x="995" y="974"/>
                  </a:lnTo>
                  <a:lnTo>
                    <a:pt x="1" y="974"/>
                  </a:lnTo>
                  <a:lnTo>
                    <a:pt x="1" y="3913"/>
                  </a:lnTo>
                  <a:lnTo>
                    <a:pt x="995" y="3913"/>
                  </a:lnTo>
                  <a:lnTo>
                    <a:pt x="995" y="4886"/>
                  </a:lnTo>
                  <a:lnTo>
                    <a:pt x="3935" y="4886"/>
                  </a:lnTo>
                  <a:lnTo>
                    <a:pt x="3935" y="3913"/>
                  </a:lnTo>
                  <a:lnTo>
                    <a:pt x="4908" y="3913"/>
                  </a:lnTo>
                  <a:lnTo>
                    <a:pt x="4908" y="974"/>
                  </a:lnTo>
                  <a:lnTo>
                    <a:pt x="3935" y="974"/>
                  </a:lnTo>
                  <a:lnTo>
                    <a:pt x="3935" y="1"/>
                  </a:lnTo>
                  <a:close/>
                  <a:moveTo>
                    <a:pt x="3914" y="2919"/>
                  </a:moveTo>
                  <a:lnTo>
                    <a:pt x="2941" y="2919"/>
                  </a:lnTo>
                  <a:lnTo>
                    <a:pt x="2941" y="3913"/>
                  </a:lnTo>
                  <a:lnTo>
                    <a:pt x="1968" y="3913"/>
                  </a:lnTo>
                  <a:lnTo>
                    <a:pt x="1968" y="2919"/>
                  </a:lnTo>
                  <a:lnTo>
                    <a:pt x="995" y="2919"/>
                  </a:lnTo>
                  <a:lnTo>
                    <a:pt x="995" y="1947"/>
                  </a:lnTo>
                  <a:lnTo>
                    <a:pt x="1968" y="1947"/>
                  </a:lnTo>
                  <a:lnTo>
                    <a:pt x="1968" y="974"/>
                  </a:lnTo>
                  <a:lnTo>
                    <a:pt x="2941" y="974"/>
                  </a:lnTo>
                  <a:lnTo>
                    <a:pt x="2941" y="1947"/>
                  </a:lnTo>
                  <a:lnTo>
                    <a:pt x="3914" y="1947"/>
                  </a:lnTo>
                  <a:close/>
                  <a:moveTo>
                    <a:pt x="3914" y="2919"/>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18"/>
          <p:cNvGrpSpPr/>
          <p:nvPr/>
        </p:nvGrpSpPr>
        <p:grpSpPr>
          <a:xfrm>
            <a:off x="5998540" y="1431441"/>
            <a:ext cx="694654" cy="722107"/>
            <a:chOff x="4633396" y="1432874"/>
            <a:chExt cx="524663" cy="545398"/>
          </a:xfrm>
        </p:grpSpPr>
        <p:sp>
          <p:nvSpPr>
            <p:cNvPr id="173" name="Google Shape;173;p18"/>
            <p:cNvSpPr/>
            <p:nvPr/>
          </p:nvSpPr>
          <p:spPr>
            <a:xfrm>
              <a:off x="4981036" y="1483272"/>
              <a:ext cx="130774" cy="124078"/>
            </a:xfrm>
            <a:custGeom>
              <a:avLst/>
              <a:gdLst/>
              <a:ahLst/>
              <a:cxnLst/>
              <a:rect l="l" t="t" r="r" b="b"/>
              <a:pathLst>
                <a:path w="8672" h="8228" extrusionOk="0">
                  <a:moveTo>
                    <a:pt x="1502" y="6726"/>
                  </a:moveTo>
                  <a:lnTo>
                    <a:pt x="1819" y="7382"/>
                  </a:lnTo>
                  <a:cubicBezTo>
                    <a:pt x="1968" y="7720"/>
                    <a:pt x="2348" y="7910"/>
                    <a:pt x="2708" y="7847"/>
                  </a:cubicBezTo>
                  <a:lnTo>
                    <a:pt x="3427" y="7699"/>
                  </a:lnTo>
                  <a:lnTo>
                    <a:pt x="4082" y="8058"/>
                  </a:lnTo>
                  <a:cubicBezTo>
                    <a:pt x="4400" y="8228"/>
                    <a:pt x="4802" y="8164"/>
                    <a:pt x="5055" y="7910"/>
                  </a:cubicBezTo>
                  <a:lnTo>
                    <a:pt x="5584" y="7382"/>
                  </a:lnTo>
                  <a:lnTo>
                    <a:pt x="6303" y="7276"/>
                  </a:lnTo>
                  <a:cubicBezTo>
                    <a:pt x="7593" y="7107"/>
                    <a:pt x="8672" y="2813"/>
                    <a:pt x="7128" y="2073"/>
                  </a:cubicBezTo>
                  <a:lnTo>
                    <a:pt x="6472" y="1756"/>
                  </a:lnTo>
                  <a:lnTo>
                    <a:pt x="6155" y="1100"/>
                  </a:lnTo>
                  <a:cubicBezTo>
                    <a:pt x="5986" y="762"/>
                    <a:pt x="5626" y="571"/>
                    <a:pt x="5267" y="635"/>
                  </a:cubicBezTo>
                  <a:lnTo>
                    <a:pt x="4527" y="783"/>
                  </a:lnTo>
                  <a:lnTo>
                    <a:pt x="3871" y="423"/>
                  </a:lnTo>
                  <a:cubicBezTo>
                    <a:pt x="3110" y="0"/>
                    <a:pt x="1037" y="1185"/>
                    <a:pt x="952" y="1925"/>
                  </a:cubicBezTo>
                  <a:lnTo>
                    <a:pt x="847" y="2644"/>
                  </a:lnTo>
                  <a:lnTo>
                    <a:pt x="339" y="3130"/>
                  </a:lnTo>
                  <a:cubicBezTo>
                    <a:pt x="85" y="3342"/>
                    <a:pt x="1" y="3702"/>
                    <a:pt x="106" y="4019"/>
                  </a:cubicBezTo>
                  <a:lnTo>
                    <a:pt x="508" y="4801"/>
                  </a:lnTo>
                  <a:lnTo>
                    <a:pt x="381" y="5499"/>
                  </a:lnTo>
                  <a:cubicBezTo>
                    <a:pt x="297" y="5859"/>
                    <a:pt x="487" y="6239"/>
                    <a:pt x="825" y="6409"/>
                  </a:cubicBezTo>
                  <a:close/>
                  <a:moveTo>
                    <a:pt x="1502" y="672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4981036" y="1490600"/>
              <a:ext cx="54876" cy="111969"/>
            </a:xfrm>
            <a:custGeom>
              <a:avLst/>
              <a:gdLst/>
              <a:ahLst/>
              <a:cxnLst/>
              <a:rect l="l" t="t" r="r" b="b"/>
              <a:pathLst>
                <a:path w="3639" h="7425" extrusionOk="0">
                  <a:moveTo>
                    <a:pt x="1502" y="6240"/>
                  </a:moveTo>
                  <a:lnTo>
                    <a:pt x="1819" y="6896"/>
                  </a:lnTo>
                  <a:cubicBezTo>
                    <a:pt x="1968" y="7234"/>
                    <a:pt x="2348" y="7424"/>
                    <a:pt x="2708" y="7361"/>
                  </a:cubicBezTo>
                  <a:lnTo>
                    <a:pt x="3427" y="7213"/>
                  </a:lnTo>
                  <a:lnTo>
                    <a:pt x="3638" y="7340"/>
                  </a:lnTo>
                  <a:lnTo>
                    <a:pt x="2602" y="5140"/>
                  </a:lnTo>
                  <a:lnTo>
                    <a:pt x="1904" y="4802"/>
                  </a:lnTo>
                  <a:lnTo>
                    <a:pt x="2052" y="4062"/>
                  </a:lnTo>
                  <a:lnTo>
                    <a:pt x="1693" y="3385"/>
                  </a:lnTo>
                  <a:lnTo>
                    <a:pt x="2242" y="2856"/>
                  </a:lnTo>
                  <a:lnTo>
                    <a:pt x="2644" y="1"/>
                  </a:lnTo>
                  <a:cubicBezTo>
                    <a:pt x="1841" y="318"/>
                    <a:pt x="1016" y="953"/>
                    <a:pt x="952" y="1418"/>
                  </a:cubicBezTo>
                  <a:lnTo>
                    <a:pt x="847" y="2158"/>
                  </a:lnTo>
                  <a:lnTo>
                    <a:pt x="339" y="2623"/>
                  </a:lnTo>
                  <a:cubicBezTo>
                    <a:pt x="85" y="2856"/>
                    <a:pt x="1" y="3194"/>
                    <a:pt x="106" y="3512"/>
                  </a:cubicBezTo>
                  <a:lnTo>
                    <a:pt x="508" y="4294"/>
                  </a:lnTo>
                  <a:lnTo>
                    <a:pt x="381" y="4992"/>
                  </a:lnTo>
                  <a:cubicBezTo>
                    <a:pt x="297" y="5373"/>
                    <a:pt x="487" y="5732"/>
                    <a:pt x="825" y="5902"/>
                  </a:cubicBezTo>
                  <a:close/>
                  <a:moveTo>
                    <a:pt x="1502" y="6240"/>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4935117" y="1442767"/>
              <a:ext cx="212100" cy="212100"/>
            </a:xfrm>
            <a:custGeom>
              <a:avLst/>
              <a:gdLst/>
              <a:ahLst/>
              <a:cxnLst/>
              <a:rect l="l" t="t" r="r" b="b"/>
              <a:pathLst>
                <a:path w="14065" h="14065" extrusionOk="0">
                  <a:moveTo>
                    <a:pt x="5753" y="10533"/>
                  </a:moveTo>
                  <a:cubicBezTo>
                    <a:pt x="5393" y="10596"/>
                    <a:pt x="5013" y="10406"/>
                    <a:pt x="4864" y="10068"/>
                  </a:cubicBezTo>
                  <a:lnTo>
                    <a:pt x="4547" y="9412"/>
                  </a:lnTo>
                  <a:lnTo>
                    <a:pt x="3870" y="9095"/>
                  </a:lnTo>
                  <a:cubicBezTo>
                    <a:pt x="3532" y="8925"/>
                    <a:pt x="3342" y="8545"/>
                    <a:pt x="3426" y="8185"/>
                  </a:cubicBezTo>
                  <a:lnTo>
                    <a:pt x="3553" y="7466"/>
                  </a:lnTo>
                  <a:lnTo>
                    <a:pt x="3151" y="6705"/>
                  </a:lnTo>
                  <a:cubicBezTo>
                    <a:pt x="3046" y="6388"/>
                    <a:pt x="3130" y="6028"/>
                    <a:pt x="3384" y="5816"/>
                  </a:cubicBezTo>
                  <a:lnTo>
                    <a:pt x="3892" y="5330"/>
                  </a:lnTo>
                  <a:lnTo>
                    <a:pt x="3997" y="4590"/>
                  </a:lnTo>
                  <a:cubicBezTo>
                    <a:pt x="4082" y="3871"/>
                    <a:pt x="6155" y="2686"/>
                    <a:pt x="6916" y="3109"/>
                  </a:cubicBezTo>
                  <a:lnTo>
                    <a:pt x="7572" y="3448"/>
                  </a:lnTo>
                  <a:lnTo>
                    <a:pt x="8312" y="3321"/>
                  </a:lnTo>
                  <a:cubicBezTo>
                    <a:pt x="8671" y="3257"/>
                    <a:pt x="9031" y="3427"/>
                    <a:pt x="9200" y="3765"/>
                  </a:cubicBezTo>
                  <a:lnTo>
                    <a:pt x="9517" y="4442"/>
                  </a:lnTo>
                  <a:lnTo>
                    <a:pt x="10173" y="4759"/>
                  </a:lnTo>
                  <a:cubicBezTo>
                    <a:pt x="11717" y="5478"/>
                    <a:pt x="10638" y="9793"/>
                    <a:pt x="9348" y="9962"/>
                  </a:cubicBezTo>
                  <a:lnTo>
                    <a:pt x="8629" y="10046"/>
                  </a:lnTo>
                  <a:lnTo>
                    <a:pt x="8100" y="10575"/>
                  </a:lnTo>
                  <a:cubicBezTo>
                    <a:pt x="7847" y="10850"/>
                    <a:pt x="7445" y="10914"/>
                    <a:pt x="7127" y="10744"/>
                  </a:cubicBezTo>
                  <a:lnTo>
                    <a:pt x="6472" y="10406"/>
                  </a:lnTo>
                  <a:close/>
                  <a:moveTo>
                    <a:pt x="3786" y="12394"/>
                  </a:moveTo>
                  <a:cubicBezTo>
                    <a:pt x="6599" y="14065"/>
                    <a:pt x="10236" y="13303"/>
                    <a:pt x="12140" y="10639"/>
                  </a:cubicBezTo>
                  <a:cubicBezTo>
                    <a:pt x="14064" y="7995"/>
                    <a:pt x="13641" y="4315"/>
                    <a:pt x="11167" y="2158"/>
                  </a:cubicBezTo>
                  <a:cubicBezTo>
                    <a:pt x="8693" y="0"/>
                    <a:pt x="4991" y="85"/>
                    <a:pt x="2623" y="2348"/>
                  </a:cubicBezTo>
                  <a:cubicBezTo>
                    <a:pt x="254" y="4611"/>
                    <a:pt x="0" y="8312"/>
                    <a:pt x="2030" y="10871"/>
                  </a:cubicBezTo>
                  <a:lnTo>
                    <a:pt x="2030" y="12394"/>
                  </a:lnTo>
                  <a:close/>
                  <a:moveTo>
                    <a:pt x="3786" y="12394"/>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4641057" y="1619776"/>
              <a:ext cx="393890" cy="358497"/>
            </a:xfrm>
            <a:custGeom>
              <a:avLst/>
              <a:gdLst/>
              <a:ahLst/>
              <a:cxnLst/>
              <a:rect l="l" t="t" r="r" b="b"/>
              <a:pathLst>
                <a:path w="26120" h="23773" extrusionOk="0">
                  <a:moveTo>
                    <a:pt x="529" y="17914"/>
                  </a:moveTo>
                  <a:cubicBezTo>
                    <a:pt x="825" y="23772"/>
                    <a:pt x="3575" y="20029"/>
                    <a:pt x="6641" y="20325"/>
                  </a:cubicBezTo>
                  <a:cubicBezTo>
                    <a:pt x="10977" y="20727"/>
                    <a:pt x="9412" y="15799"/>
                    <a:pt x="10321" y="10237"/>
                  </a:cubicBezTo>
                  <a:cubicBezTo>
                    <a:pt x="9095" y="10173"/>
                    <a:pt x="9095" y="8333"/>
                    <a:pt x="10321" y="8270"/>
                  </a:cubicBezTo>
                  <a:cubicBezTo>
                    <a:pt x="10173" y="7339"/>
                    <a:pt x="10194" y="4907"/>
                    <a:pt x="10004" y="3173"/>
                  </a:cubicBezTo>
                  <a:cubicBezTo>
                    <a:pt x="9814" y="1523"/>
                    <a:pt x="9412" y="0"/>
                    <a:pt x="7678" y="994"/>
                  </a:cubicBezTo>
                  <a:cubicBezTo>
                    <a:pt x="4082" y="3046"/>
                    <a:pt x="0" y="7678"/>
                    <a:pt x="529" y="17914"/>
                  </a:cubicBezTo>
                  <a:close/>
                  <a:moveTo>
                    <a:pt x="15778" y="10237"/>
                  </a:moveTo>
                  <a:cubicBezTo>
                    <a:pt x="16687" y="15820"/>
                    <a:pt x="15122" y="20727"/>
                    <a:pt x="19479" y="20325"/>
                  </a:cubicBezTo>
                  <a:cubicBezTo>
                    <a:pt x="22567" y="20050"/>
                    <a:pt x="25295" y="23772"/>
                    <a:pt x="25612" y="17914"/>
                  </a:cubicBezTo>
                  <a:cubicBezTo>
                    <a:pt x="26120" y="7678"/>
                    <a:pt x="22059" y="3067"/>
                    <a:pt x="18464" y="994"/>
                  </a:cubicBezTo>
                  <a:cubicBezTo>
                    <a:pt x="16730" y="0"/>
                    <a:pt x="16328" y="1523"/>
                    <a:pt x="16137" y="3194"/>
                  </a:cubicBezTo>
                  <a:cubicBezTo>
                    <a:pt x="15947" y="4928"/>
                    <a:pt x="15968" y="7360"/>
                    <a:pt x="15799" y="8291"/>
                  </a:cubicBezTo>
                  <a:cubicBezTo>
                    <a:pt x="17174" y="8206"/>
                    <a:pt x="17174" y="10321"/>
                    <a:pt x="15799" y="10237"/>
                  </a:cubicBezTo>
                  <a:close/>
                  <a:moveTo>
                    <a:pt x="15778" y="10237"/>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4823163" y="1602554"/>
              <a:ext cx="29361" cy="110687"/>
            </a:xfrm>
            <a:custGeom>
              <a:avLst/>
              <a:gdLst/>
              <a:ahLst/>
              <a:cxnLst/>
              <a:rect l="l" t="t" r="r" b="b"/>
              <a:pathLst>
                <a:path w="1947" h="7340" extrusionOk="0">
                  <a:moveTo>
                    <a:pt x="1" y="7339"/>
                  </a:moveTo>
                  <a:lnTo>
                    <a:pt x="1946" y="7339"/>
                  </a:lnTo>
                  <a:lnTo>
                    <a:pt x="1946" y="4886"/>
                  </a:lnTo>
                  <a:lnTo>
                    <a:pt x="1" y="4886"/>
                  </a:lnTo>
                  <a:close/>
                  <a:moveTo>
                    <a:pt x="1" y="2432"/>
                  </a:moveTo>
                  <a:lnTo>
                    <a:pt x="1946" y="2432"/>
                  </a:lnTo>
                  <a:lnTo>
                    <a:pt x="1946" y="0"/>
                  </a:lnTo>
                  <a:lnTo>
                    <a:pt x="1" y="0"/>
                  </a:lnTo>
                  <a:close/>
                  <a:moveTo>
                    <a:pt x="1" y="2432"/>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4778195" y="1565548"/>
              <a:ext cx="121530" cy="209567"/>
            </a:xfrm>
            <a:custGeom>
              <a:avLst/>
              <a:gdLst/>
              <a:ahLst/>
              <a:cxnLst/>
              <a:rect l="l" t="t" r="r" b="b"/>
              <a:pathLst>
                <a:path w="8059" h="13897" extrusionOk="0">
                  <a:moveTo>
                    <a:pt x="2983" y="2454"/>
                  </a:moveTo>
                  <a:lnTo>
                    <a:pt x="4928" y="2454"/>
                  </a:lnTo>
                  <a:lnTo>
                    <a:pt x="4928" y="1"/>
                  </a:lnTo>
                  <a:lnTo>
                    <a:pt x="2983" y="1"/>
                  </a:lnTo>
                  <a:close/>
                  <a:moveTo>
                    <a:pt x="3956" y="12352"/>
                  </a:moveTo>
                  <a:cubicBezTo>
                    <a:pt x="4675" y="13177"/>
                    <a:pt x="5521" y="13833"/>
                    <a:pt x="6684" y="13833"/>
                  </a:cubicBezTo>
                  <a:cubicBezTo>
                    <a:pt x="8059" y="13896"/>
                    <a:pt x="8059" y="11802"/>
                    <a:pt x="6684" y="11866"/>
                  </a:cubicBezTo>
                  <a:cubicBezTo>
                    <a:pt x="5626" y="11866"/>
                    <a:pt x="4950" y="10851"/>
                    <a:pt x="4950" y="9793"/>
                  </a:cubicBezTo>
                  <a:lnTo>
                    <a:pt x="2983" y="9793"/>
                  </a:lnTo>
                  <a:cubicBezTo>
                    <a:pt x="2983" y="10851"/>
                    <a:pt x="2306" y="11866"/>
                    <a:pt x="1227" y="11866"/>
                  </a:cubicBezTo>
                  <a:cubicBezTo>
                    <a:pt x="1" y="11929"/>
                    <a:pt x="1" y="13769"/>
                    <a:pt x="1227" y="13833"/>
                  </a:cubicBezTo>
                  <a:cubicBezTo>
                    <a:pt x="2390" y="13833"/>
                    <a:pt x="3236" y="13177"/>
                    <a:pt x="3956" y="12352"/>
                  </a:cubicBezTo>
                  <a:close/>
                  <a:moveTo>
                    <a:pt x="2983" y="7340"/>
                  </a:moveTo>
                  <a:lnTo>
                    <a:pt x="4928" y="7340"/>
                  </a:lnTo>
                  <a:lnTo>
                    <a:pt x="4928" y="4908"/>
                  </a:lnTo>
                  <a:lnTo>
                    <a:pt x="2983" y="4908"/>
                  </a:lnTo>
                  <a:close/>
                  <a:moveTo>
                    <a:pt x="2983" y="734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4641057" y="1620726"/>
              <a:ext cx="301087" cy="322772"/>
            </a:xfrm>
            <a:custGeom>
              <a:avLst/>
              <a:gdLst/>
              <a:ahLst/>
              <a:cxnLst/>
              <a:rect l="l" t="t" r="r" b="b"/>
              <a:pathLst>
                <a:path w="19966" h="21404" extrusionOk="0">
                  <a:moveTo>
                    <a:pt x="529" y="17851"/>
                  </a:moveTo>
                  <a:cubicBezTo>
                    <a:pt x="698" y="21214"/>
                    <a:pt x="1671" y="21404"/>
                    <a:pt x="3046" y="21023"/>
                  </a:cubicBezTo>
                  <a:cubicBezTo>
                    <a:pt x="2475" y="20706"/>
                    <a:pt x="2094" y="19818"/>
                    <a:pt x="1988" y="17851"/>
                  </a:cubicBezTo>
                  <a:cubicBezTo>
                    <a:pt x="1481" y="7615"/>
                    <a:pt x="5541" y="2983"/>
                    <a:pt x="9137" y="931"/>
                  </a:cubicBezTo>
                  <a:lnTo>
                    <a:pt x="9264" y="847"/>
                  </a:lnTo>
                  <a:cubicBezTo>
                    <a:pt x="8925" y="530"/>
                    <a:pt x="8418" y="487"/>
                    <a:pt x="7678" y="931"/>
                  </a:cubicBezTo>
                  <a:cubicBezTo>
                    <a:pt x="4082" y="2983"/>
                    <a:pt x="0" y="7615"/>
                    <a:pt x="529" y="17851"/>
                  </a:cubicBezTo>
                  <a:close/>
                  <a:moveTo>
                    <a:pt x="15778" y="10174"/>
                  </a:moveTo>
                  <a:cubicBezTo>
                    <a:pt x="16687" y="15757"/>
                    <a:pt x="15122" y="20664"/>
                    <a:pt x="19479" y="20262"/>
                  </a:cubicBezTo>
                  <a:cubicBezTo>
                    <a:pt x="19648" y="20241"/>
                    <a:pt x="19796" y="20241"/>
                    <a:pt x="19965" y="20241"/>
                  </a:cubicBezTo>
                  <a:cubicBezTo>
                    <a:pt x="18125" y="19987"/>
                    <a:pt x="17850" y="18274"/>
                    <a:pt x="17681" y="15863"/>
                  </a:cubicBezTo>
                  <a:cubicBezTo>
                    <a:pt x="17449" y="12352"/>
                    <a:pt x="17470" y="4188"/>
                    <a:pt x="17597" y="3110"/>
                  </a:cubicBezTo>
                  <a:cubicBezTo>
                    <a:pt x="17702" y="2179"/>
                    <a:pt x="17872" y="1291"/>
                    <a:pt x="18337" y="868"/>
                  </a:cubicBezTo>
                  <a:cubicBezTo>
                    <a:pt x="16708" y="1"/>
                    <a:pt x="16307" y="1502"/>
                    <a:pt x="16137" y="3110"/>
                  </a:cubicBezTo>
                  <a:cubicBezTo>
                    <a:pt x="15926" y="4865"/>
                    <a:pt x="15947" y="7276"/>
                    <a:pt x="15799" y="8228"/>
                  </a:cubicBezTo>
                  <a:cubicBezTo>
                    <a:pt x="17174" y="8143"/>
                    <a:pt x="17174" y="10258"/>
                    <a:pt x="15799" y="10174"/>
                  </a:cubicBezTo>
                  <a:close/>
                  <a:moveTo>
                    <a:pt x="15778" y="1017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4778195" y="1743206"/>
              <a:ext cx="121530" cy="31909"/>
            </a:xfrm>
            <a:custGeom>
              <a:avLst/>
              <a:gdLst/>
              <a:ahLst/>
              <a:cxnLst/>
              <a:rect l="l" t="t" r="r" b="b"/>
              <a:pathLst>
                <a:path w="8059" h="2116" extrusionOk="0">
                  <a:moveTo>
                    <a:pt x="6155" y="0"/>
                  </a:moveTo>
                  <a:cubicBezTo>
                    <a:pt x="6324" y="42"/>
                    <a:pt x="6493" y="85"/>
                    <a:pt x="6684" y="85"/>
                  </a:cubicBezTo>
                  <a:cubicBezTo>
                    <a:pt x="8059" y="21"/>
                    <a:pt x="8059" y="2115"/>
                    <a:pt x="6684" y="2030"/>
                  </a:cubicBezTo>
                  <a:cubicBezTo>
                    <a:pt x="6303" y="2030"/>
                    <a:pt x="5901" y="1967"/>
                    <a:pt x="5542" y="1819"/>
                  </a:cubicBezTo>
                  <a:cubicBezTo>
                    <a:pt x="6049" y="1692"/>
                    <a:pt x="6430" y="1248"/>
                    <a:pt x="6472" y="719"/>
                  </a:cubicBezTo>
                  <a:cubicBezTo>
                    <a:pt x="6472" y="444"/>
                    <a:pt x="6367" y="169"/>
                    <a:pt x="6155" y="0"/>
                  </a:cubicBezTo>
                  <a:close/>
                  <a:moveTo>
                    <a:pt x="1777" y="0"/>
                  </a:moveTo>
                  <a:cubicBezTo>
                    <a:pt x="1608" y="42"/>
                    <a:pt x="1418" y="85"/>
                    <a:pt x="1248" y="85"/>
                  </a:cubicBezTo>
                  <a:cubicBezTo>
                    <a:pt x="1" y="148"/>
                    <a:pt x="1" y="1967"/>
                    <a:pt x="1248" y="2030"/>
                  </a:cubicBezTo>
                  <a:cubicBezTo>
                    <a:pt x="1629" y="2030"/>
                    <a:pt x="2031" y="1967"/>
                    <a:pt x="2390" y="1819"/>
                  </a:cubicBezTo>
                  <a:cubicBezTo>
                    <a:pt x="1862" y="1692"/>
                    <a:pt x="1502" y="1248"/>
                    <a:pt x="1460" y="719"/>
                  </a:cubicBezTo>
                  <a:cubicBezTo>
                    <a:pt x="1460" y="444"/>
                    <a:pt x="1566" y="169"/>
                    <a:pt x="1777" y="0"/>
                  </a:cubicBezTo>
                  <a:close/>
                  <a:moveTo>
                    <a:pt x="1777" y="0"/>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4921078" y="1453293"/>
              <a:ext cx="100795" cy="176376"/>
            </a:xfrm>
            <a:custGeom>
              <a:avLst/>
              <a:gdLst/>
              <a:ahLst/>
              <a:cxnLst/>
              <a:rect l="l" t="t" r="r" b="b"/>
              <a:pathLst>
                <a:path w="6684" h="11696" extrusionOk="0">
                  <a:moveTo>
                    <a:pt x="2961" y="10173"/>
                  </a:moveTo>
                  <a:lnTo>
                    <a:pt x="2961" y="11696"/>
                  </a:lnTo>
                  <a:lnTo>
                    <a:pt x="4442" y="11696"/>
                  </a:lnTo>
                  <a:lnTo>
                    <a:pt x="4442" y="9708"/>
                  </a:lnTo>
                  <a:cubicBezTo>
                    <a:pt x="1883" y="6493"/>
                    <a:pt x="2983" y="1756"/>
                    <a:pt x="6684" y="0"/>
                  </a:cubicBezTo>
                  <a:cubicBezTo>
                    <a:pt x="2031" y="931"/>
                    <a:pt x="1" y="6451"/>
                    <a:pt x="2961" y="10173"/>
                  </a:cubicBezTo>
                  <a:close/>
                  <a:moveTo>
                    <a:pt x="2961" y="10173"/>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4915649" y="1666343"/>
              <a:ext cx="37021" cy="44019"/>
            </a:xfrm>
            <a:custGeom>
              <a:avLst/>
              <a:gdLst/>
              <a:ahLst/>
              <a:cxnLst/>
              <a:rect l="l" t="t" r="r" b="b"/>
              <a:pathLst>
                <a:path w="2455" h="2919" extrusionOk="0">
                  <a:moveTo>
                    <a:pt x="1" y="0"/>
                  </a:moveTo>
                  <a:lnTo>
                    <a:pt x="1" y="973"/>
                  </a:lnTo>
                  <a:lnTo>
                    <a:pt x="995" y="973"/>
                  </a:lnTo>
                  <a:lnTo>
                    <a:pt x="995" y="0"/>
                  </a:lnTo>
                  <a:close/>
                  <a:moveTo>
                    <a:pt x="1481" y="1946"/>
                  </a:moveTo>
                  <a:lnTo>
                    <a:pt x="1481" y="2919"/>
                  </a:lnTo>
                  <a:lnTo>
                    <a:pt x="2454" y="2919"/>
                  </a:lnTo>
                  <a:lnTo>
                    <a:pt x="2454" y="194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4633396" y="1558219"/>
              <a:ext cx="408894" cy="389154"/>
            </a:xfrm>
            <a:custGeom>
              <a:avLst/>
              <a:gdLst/>
              <a:ahLst/>
              <a:cxnLst/>
              <a:rect l="l" t="t" r="r" b="b"/>
              <a:pathLst>
                <a:path w="27115" h="25806" extrusionOk="0">
                  <a:moveTo>
                    <a:pt x="14065" y="973"/>
                  </a:moveTo>
                  <a:lnTo>
                    <a:pt x="14065" y="2454"/>
                  </a:lnTo>
                  <a:lnTo>
                    <a:pt x="13071" y="2454"/>
                  </a:lnTo>
                  <a:lnTo>
                    <a:pt x="13071" y="973"/>
                  </a:lnTo>
                  <a:close/>
                  <a:moveTo>
                    <a:pt x="14065" y="3427"/>
                  </a:moveTo>
                  <a:lnTo>
                    <a:pt x="14065" y="4886"/>
                  </a:lnTo>
                  <a:lnTo>
                    <a:pt x="13071" y="4886"/>
                  </a:lnTo>
                  <a:lnTo>
                    <a:pt x="13071" y="3427"/>
                  </a:lnTo>
                  <a:close/>
                  <a:moveTo>
                    <a:pt x="14065" y="5859"/>
                  </a:moveTo>
                  <a:lnTo>
                    <a:pt x="14065" y="7339"/>
                  </a:lnTo>
                  <a:lnTo>
                    <a:pt x="13071" y="7339"/>
                  </a:lnTo>
                  <a:lnTo>
                    <a:pt x="13071" y="5859"/>
                  </a:lnTo>
                  <a:close/>
                  <a:moveTo>
                    <a:pt x="14065" y="8312"/>
                  </a:moveTo>
                  <a:lnTo>
                    <a:pt x="14065" y="9772"/>
                  </a:lnTo>
                  <a:lnTo>
                    <a:pt x="13071" y="9772"/>
                  </a:lnTo>
                  <a:lnTo>
                    <a:pt x="13071" y="8312"/>
                  </a:lnTo>
                  <a:close/>
                  <a:moveTo>
                    <a:pt x="18993" y="13557"/>
                  </a:moveTo>
                  <a:lnTo>
                    <a:pt x="18993" y="13557"/>
                  </a:lnTo>
                  <a:lnTo>
                    <a:pt x="18993" y="13557"/>
                  </a:lnTo>
                  <a:close/>
                  <a:moveTo>
                    <a:pt x="14107" y="10766"/>
                  </a:moveTo>
                  <a:cubicBezTo>
                    <a:pt x="14298" y="11844"/>
                    <a:pt x="15080" y="12838"/>
                    <a:pt x="16307" y="12838"/>
                  </a:cubicBezTo>
                  <a:cubicBezTo>
                    <a:pt x="16320" y="12837"/>
                    <a:pt x="16334" y="12837"/>
                    <a:pt x="16346" y="12837"/>
                  </a:cubicBezTo>
                  <a:cubicBezTo>
                    <a:pt x="16992" y="12837"/>
                    <a:pt x="16992" y="13833"/>
                    <a:pt x="16346" y="13833"/>
                  </a:cubicBezTo>
                  <a:cubicBezTo>
                    <a:pt x="16334" y="13833"/>
                    <a:pt x="16320" y="13833"/>
                    <a:pt x="16307" y="13832"/>
                  </a:cubicBezTo>
                  <a:cubicBezTo>
                    <a:pt x="15461" y="13832"/>
                    <a:pt x="14742" y="13430"/>
                    <a:pt x="13938" y="12521"/>
                  </a:cubicBezTo>
                  <a:lnTo>
                    <a:pt x="13558" y="12098"/>
                  </a:lnTo>
                  <a:lnTo>
                    <a:pt x="13219" y="12521"/>
                  </a:lnTo>
                  <a:cubicBezTo>
                    <a:pt x="12415" y="13430"/>
                    <a:pt x="11696" y="13832"/>
                    <a:pt x="10850" y="13832"/>
                  </a:cubicBezTo>
                  <a:cubicBezTo>
                    <a:pt x="10837" y="13833"/>
                    <a:pt x="10824" y="13833"/>
                    <a:pt x="10811" y="13833"/>
                  </a:cubicBezTo>
                  <a:cubicBezTo>
                    <a:pt x="10166" y="13833"/>
                    <a:pt x="10166" y="12837"/>
                    <a:pt x="10811" y="12837"/>
                  </a:cubicBezTo>
                  <a:cubicBezTo>
                    <a:pt x="10824" y="12837"/>
                    <a:pt x="10837" y="12837"/>
                    <a:pt x="10850" y="12838"/>
                  </a:cubicBezTo>
                  <a:cubicBezTo>
                    <a:pt x="12056" y="12838"/>
                    <a:pt x="12860" y="11844"/>
                    <a:pt x="13050" y="10766"/>
                  </a:cubicBezTo>
                  <a:close/>
                  <a:moveTo>
                    <a:pt x="9132" y="5243"/>
                  </a:moveTo>
                  <a:cubicBezTo>
                    <a:pt x="9204" y="5243"/>
                    <a:pt x="9270" y="5257"/>
                    <a:pt x="9328" y="5288"/>
                  </a:cubicBezTo>
                  <a:cubicBezTo>
                    <a:pt x="9455" y="5330"/>
                    <a:pt x="9814" y="5520"/>
                    <a:pt x="10026" y="7318"/>
                  </a:cubicBezTo>
                  <a:cubicBezTo>
                    <a:pt x="10110" y="8185"/>
                    <a:pt x="10152" y="9243"/>
                    <a:pt x="10195" y="10173"/>
                  </a:cubicBezTo>
                  <a:cubicBezTo>
                    <a:pt x="10216" y="10702"/>
                    <a:pt x="10237" y="11189"/>
                    <a:pt x="10279" y="11590"/>
                  </a:cubicBezTo>
                  <a:cubicBezTo>
                    <a:pt x="9547" y="11333"/>
                    <a:pt x="8805" y="11205"/>
                    <a:pt x="8053" y="11205"/>
                  </a:cubicBezTo>
                  <a:cubicBezTo>
                    <a:pt x="7134" y="11205"/>
                    <a:pt x="6200" y="11397"/>
                    <a:pt x="5246" y="11781"/>
                  </a:cubicBezTo>
                  <a:lnTo>
                    <a:pt x="5605" y="12690"/>
                  </a:lnTo>
                  <a:cubicBezTo>
                    <a:pt x="6261" y="12436"/>
                    <a:pt x="6917" y="12267"/>
                    <a:pt x="7615" y="12204"/>
                  </a:cubicBezTo>
                  <a:lnTo>
                    <a:pt x="7615" y="12204"/>
                  </a:lnTo>
                  <a:lnTo>
                    <a:pt x="7213" y="13155"/>
                  </a:lnTo>
                  <a:lnTo>
                    <a:pt x="8122" y="13536"/>
                  </a:lnTo>
                  <a:lnTo>
                    <a:pt x="8672" y="12225"/>
                  </a:lnTo>
                  <a:cubicBezTo>
                    <a:pt x="9010" y="12267"/>
                    <a:pt x="9349" y="12331"/>
                    <a:pt x="9687" y="12436"/>
                  </a:cubicBezTo>
                  <a:cubicBezTo>
                    <a:pt x="9243" y="13007"/>
                    <a:pt x="9264" y="13811"/>
                    <a:pt x="9772" y="14340"/>
                  </a:cubicBezTo>
                  <a:cubicBezTo>
                    <a:pt x="9158" y="14720"/>
                    <a:pt x="8609" y="15165"/>
                    <a:pt x="8101" y="15651"/>
                  </a:cubicBezTo>
                  <a:lnTo>
                    <a:pt x="6346" y="15799"/>
                  </a:lnTo>
                  <a:lnTo>
                    <a:pt x="6409" y="14551"/>
                  </a:lnTo>
                  <a:lnTo>
                    <a:pt x="5436" y="14509"/>
                  </a:lnTo>
                  <a:lnTo>
                    <a:pt x="5352" y="15863"/>
                  </a:lnTo>
                  <a:lnTo>
                    <a:pt x="3977" y="15968"/>
                  </a:lnTo>
                  <a:lnTo>
                    <a:pt x="4061" y="16941"/>
                  </a:lnTo>
                  <a:lnTo>
                    <a:pt x="7170" y="16709"/>
                  </a:lnTo>
                  <a:lnTo>
                    <a:pt x="7170" y="16709"/>
                  </a:lnTo>
                  <a:cubicBezTo>
                    <a:pt x="6472" y="17618"/>
                    <a:pt x="5880" y="18612"/>
                    <a:pt x="5415" y="19669"/>
                  </a:cubicBezTo>
                  <a:lnTo>
                    <a:pt x="3258" y="20198"/>
                  </a:lnTo>
                  <a:lnTo>
                    <a:pt x="3490" y="21150"/>
                  </a:lnTo>
                  <a:lnTo>
                    <a:pt x="4950" y="20790"/>
                  </a:lnTo>
                  <a:lnTo>
                    <a:pt x="4950" y="20790"/>
                  </a:lnTo>
                  <a:cubicBezTo>
                    <a:pt x="4738" y="21319"/>
                    <a:pt x="4548" y="21869"/>
                    <a:pt x="4379" y="22440"/>
                  </a:cubicBezTo>
                  <a:lnTo>
                    <a:pt x="5309" y="22715"/>
                  </a:lnTo>
                  <a:cubicBezTo>
                    <a:pt x="5500" y="22102"/>
                    <a:pt x="5690" y="21509"/>
                    <a:pt x="5923" y="20938"/>
                  </a:cubicBezTo>
                  <a:lnTo>
                    <a:pt x="7192" y="22250"/>
                  </a:lnTo>
                  <a:lnTo>
                    <a:pt x="7889" y="21573"/>
                  </a:lnTo>
                  <a:lnTo>
                    <a:pt x="6346" y="19987"/>
                  </a:lnTo>
                  <a:cubicBezTo>
                    <a:pt x="7361" y="17787"/>
                    <a:pt x="8672" y="16159"/>
                    <a:pt x="10216" y="15186"/>
                  </a:cubicBezTo>
                  <a:lnTo>
                    <a:pt x="10216" y="15186"/>
                  </a:lnTo>
                  <a:cubicBezTo>
                    <a:pt x="10068" y="16476"/>
                    <a:pt x="10026" y="17681"/>
                    <a:pt x="9983" y="18781"/>
                  </a:cubicBezTo>
                  <a:cubicBezTo>
                    <a:pt x="9899" y="21002"/>
                    <a:pt x="9835" y="22757"/>
                    <a:pt x="8989" y="23497"/>
                  </a:cubicBezTo>
                  <a:lnTo>
                    <a:pt x="8989" y="23519"/>
                  </a:lnTo>
                  <a:cubicBezTo>
                    <a:pt x="8671" y="23801"/>
                    <a:pt x="8206" y="23936"/>
                    <a:pt x="7581" y="23936"/>
                  </a:cubicBezTo>
                  <a:cubicBezTo>
                    <a:pt x="7458" y="23936"/>
                    <a:pt x="7328" y="23931"/>
                    <a:pt x="7192" y="23920"/>
                  </a:cubicBezTo>
                  <a:cubicBezTo>
                    <a:pt x="7053" y="23907"/>
                    <a:pt x="6916" y="23901"/>
                    <a:pt x="6781" y="23901"/>
                  </a:cubicBezTo>
                  <a:cubicBezTo>
                    <a:pt x="5855" y="23901"/>
                    <a:pt x="4984" y="24191"/>
                    <a:pt x="4209" y="24449"/>
                  </a:cubicBezTo>
                  <a:cubicBezTo>
                    <a:pt x="3636" y="24640"/>
                    <a:pt x="3113" y="24821"/>
                    <a:pt x="2713" y="24821"/>
                  </a:cubicBezTo>
                  <a:cubicBezTo>
                    <a:pt x="2538" y="24821"/>
                    <a:pt x="2386" y="24787"/>
                    <a:pt x="2264" y="24703"/>
                  </a:cubicBezTo>
                  <a:cubicBezTo>
                    <a:pt x="1883" y="24449"/>
                    <a:pt x="1587" y="23497"/>
                    <a:pt x="1523" y="21954"/>
                  </a:cubicBezTo>
                  <a:cubicBezTo>
                    <a:pt x="1016" y="11908"/>
                    <a:pt x="4992" y="7466"/>
                    <a:pt x="8418" y="5478"/>
                  </a:cubicBezTo>
                  <a:cubicBezTo>
                    <a:pt x="8641" y="5367"/>
                    <a:pt x="8912" y="5243"/>
                    <a:pt x="9132" y="5243"/>
                  </a:cubicBezTo>
                  <a:close/>
                  <a:moveTo>
                    <a:pt x="12098" y="0"/>
                  </a:moveTo>
                  <a:lnTo>
                    <a:pt x="12098" y="10279"/>
                  </a:lnTo>
                  <a:cubicBezTo>
                    <a:pt x="12098" y="10892"/>
                    <a:pt x="11802" y="11548"/>
                    <a:pt x="11273" y="11781"/>
                  </a:cubicBezTo>
                  <a:cubicBezTo>
                    <a:pt x="11231" y="11337"/>
                    <a:pt x="11210" y="10744"/>
                    <a:pt x="11168" y="10131"/>
                  </a:cubicBezTo>
                  <a:cubicBezTo>
                    <a:pt x="11146" y="9179"/>
                    <a:pt x="11083" y="8101"/>
                    <a:pt x="10977" y="7212"/>
                  </a:cubicBezTo>
                  <a:cubicBezTo>
                    <a:pt x="10766" y="5161"/>
                    <a:pt x="10237" y="4653"/>
                    <a:pt x="9772" y="4421"/>
                  </a:cubicBezTo>
                  <a:cubicBezTo>
                    <a:pt x="9588" y="4321"/>
                    <a:pt x="9375" y="4270"/>
                    <a:pt x="9139" y="4270"/>
                  </a:cubicBezTo>
                  <a:cubicBezTo>
                    <a:pt x="8779" y="4270"/>
                    <a:pt x="8367" y="4389"/>
                    <a:pt x="7932" y="4632"/>
                  </a:cubicBezTo>
                  <a:cubicBezTo>
                    <a:pt x="4252" y="6747"/>
                    <a:pt x="1" y="11463"/>
                    <a:pt x="529" y="22017"/>
                  </a:cubicBezTo>
                  <a:cubicBezTo>
                    <a:pt x="614" y="23942"/>
                    <a:pt x="974" y="25020"/>
                    <a:pt x="1693" y="25507"/>
                  </a:cubicBezTo>
                  <a:cubicBezTo>
                    <a:pt x="1989" y="25718"/>
                    <a:pt x="2327" y="25803"/>
                    <a:pt x="2687" y="25803"/>
                  </a:cubicBezTo>
                  <a:cubicBezTo>
                    <a:pt x="3300" y="25760"/>
                    <a:pt x="3913" y="25612"/>
                    <a:pt x="4506" y="25380"/>
                  </a:cubicBezTo>
                  <a:cubicBezTo>
                    <a:pt x="5233" y="25137"/>
                    <a:pt x="5993" y="24879"/>
                    <a:pt x="6771" y="24879"/>
                  </a:cubicBezTo>
                  <a:cubicBezTo>
                    <a:pt x="6876" y="24879"/>
                    <a:pt x="6980" y="24883"/>
                    <a:pt x="7086" y="24893"/>
                  </a:cubicBezTo>
                  <a:cubicBezTo>
                    <a:pt x="7252" y="24906"/>
                    <a:pt x="7412" y="24913"/>
                    <a:pt x="7566" y="24913"/>
                  </a:cubicBezTo>
                  <a:cubicBezTo>
                    <a:pt x="8430" y="24913"/>
                    <a:pt x="9103" y="24708"/>
                    <a:pt x="9624" y="24259"/>
                  </a:cubicBezTo>
                  <a:cubicBezTo>
                    <a:pt x="10766" y="23244"/>
                    <a:pt x="10850" y="21298"/>
                    <a:pt x="10935" y="18845"/>
                  </a:cubicBezTo>
                  <a:cubicBezTo>
                    <a:pt x="10977" y="17491"/>
                    <a:pt x="11083" y="16116"/>
                    <a:pt x="11252" y="14784"/>
                  </a:cubicBezTo>
                  <a:cubicBezTo>
                    <a:pt x="12119" y="14636"/>
                    <a:pt x="12944" y="14213"/>
                    <a:pt x="13558" y="13557"/>
                  </a:cubicBezTo>
                  <a:cubicBezTo>
                    <a:pt x="14171" y="14213"/>
                    <a:pt x="14975" y="14636"/>
                    <a:pt x="15863" y="14784"/>
                  </a:cubicBezTo>
                  <a:cubicBezTo>
                    <a:pt x="16032" y="16116"/>
                    <a:pt x="16138" y="17491"/>
                    <a:pt x="16159" y="18845"/>
                  </a:cubicBezTo>
                  <a:cubicBezTo>
                    <a:pt x="16159" y="19204"/>
                    <a:pt x="16180" y="19543"/>
                    <a:pt x="16201" y="19881"/>
                  </a:cubicBezTo>
                  <a:lnTo>
                    <a:pt x="17174" y="19839"/>
                  </a:lnTo>
                  <a:cubicBezTo>
                    <a:pt x="17174" y="19500"/>
                    <a:pt x="17153" y="19162"/>
                    <a:pt x="17132" y="18802"/>
                  </a:cubicBezTo>
                  <a:cubicBezTo>
                    <a:pt x="17089" y="17703"/>
                    <a:pt x="17047" y="16476"/>
                    <a:pt x="16899" y="15207"/>
                  </a:cubicBezTo>
                  <a:lnTo>
                    <a:pt x="16899" y="15207"/>
                  </a:lnTo>
                  <a:cubicBezTo>
                    <a:pt x="18443" y="16180"/>
                    <a:pt x="19754" y="17808"/>
                    <a:pt x="20769" y="19987"/>
                  </a:cubicBezTo>
                  <a:lnTo>
                    <a:pt x="19226" y="21573"/>
                  </a:lnTo>
                  <a:lnTo>
                    <a:pt x="19923" y="22271"/>
                  </a:lnTo>
                  <a:lnTo>
                    <a:pt x="21192" y="20960"/>
                  </a:lnTo>
                  <a:cubicBezTo>
                    <a:pt x="21425" y="21509"/>
                    <a:pt x="21615" y="22123"/>
                    <a:pt x="21806" y="22736"/>
                  </a:cubicBezTo>
                  <a:lnTo>
                    <a:pt x="22758" y="22461"/>
                  </a:lnTo>
                  <a:cubicBezTo>
                    <a:pt x="22567" y="21890"/>
                    <a:pt x="22377" y="21319"/>
                    <a:pt x="22186" y="20790"/>
                  </a:cubicBezTo>
                  <a:lnTo>
                    <a:pt x="22186" y="20790"/>
                  </a:lnTo>
                  <a:lnTo>
                    <a:pt x="23625" y="21171"/>
                  </a:lnTo>
                  <a:lnTo>
                    <a:pt x="23857" y="20219"/>
                  </a:lnTo>
                  <a:lnTo>
                    <a:pt x="21700" y="19691"/>
                  </a:lnTo>
                  <a:cubicBezTo>
                    <a:pt x="21235" y="18633"/>
                    <a:pt x="20643" y="17639"/>
                    <a:pt x="19945" y="16730"/>
                  </a:cubicBezTo>
                  <a:lnTo>
                    <a:pt x="19945" y="16730"/>
                  </a:lnTo>
                  <a:lnTo>
                    <a:pt x="23054" y="16962"/>
                  </a:lnTo>
                  <a:lnTo>
                    <a:pt x="23138" y="15989"/>
                  </a:lnTo>
                  <a:lnTo>
                    <a:pt x="21763" y="15884"/>
                  </a:lnTo>
                  <a:lnTo>
                    <a:pt x="21679" y="14509"/>
                  </a:lnTo>
                  <a:lnTo>
                    <a:pt x="20706" y="14572"/>
                  </a:lnTo>
                  <a:lnTo>
                    <a:pt x="20791" y="15799"/>
                  </a:lnTo>
                  <a:lnTo>
                    <a:pt x="19014" y="15672"/>
                  </a:lnTo>
                  <a:cubicBezTo>
                    <a:pt x="18528" y="15165"/>
                    <a:pt x="17957" y="14720"/>
                    <a:pt x="17343" y="14361"/>
                  </a:cubicBezTo>
                  <a:cubicBezTo>
                    <a:pt x="17851" y="13832"/>
                    <a:pt x="17872" y="13007"/>
                    <a:pt x="17428" y="12457"/>
                  </a:cubicBezTo>
                  <a:cubicBezTo>
                    <a:pt x="17766" y="12352"/>
                    <a:pt x="18105" y="12267"/>
                    <a:pt x="18443" y="12225"/>
                  </a:cubicBezTo>
                  <a:lnTo>
                    <a:pt x="18993" y="13557"/>
                  </a:lnTo>
                  <a:lnTo>
                    <a:pt x="19902" y="13177"/>
                  </a:lnTo>
                  <a:lnTo>
                    <a:pt x="19501" y="12225"/>
                  </a:lnTo>
                  <a:lnTo>
                    <a:pt x="19501" y="12225"/>
                  </a:lnTo>
                  <a:cubicBezTo>
                    <a:pt x="20198" y="12288"/>
                    <a:pt x="20875" y="12436"/>
                    <a:pt x="21510" y="12711"/>
                  </a:cubicBezTo>
                  <a:lnTo>
                    <a:pt x="21869" y="11802"/>
                  </a:lnTo>
                  <a:cubicBezTo>
                    <a:pt x="20915" y="11418"/>
                    <a:pt x="19981" y="11226"/>
                    <a:pt x="19065" y="11226"/>
                  </a:cubicBezTo>
                  <a:cubicBezTo>
                    <a:pt x="18316" y="11226"/>
                    <a:pt x="17580" y="11355"/>
                    <a:pt x="16857" y="11612"/>
                  </a:cubicBezTo>
                  <a:cubicBezTo>
                    <a:pt x="16878" y="11189"/>
                    <a:pt x="16899" y="10723"/>
                    <a:pt x="16920" y="10195"/>
                  </a:cubicBezTo>
                  <a:cubicBezTo>
                    <a:pt x="16963" y="9264"/>
                    <a:pt x="17005" y="8185"/>
                    <a:pt x="17089" y="7318"/>
                  </a:cubicBezTo>
                  <a:cubicBezTo>
                    <a:pt x="17153" y="6874"/>
                    <a:pt x="17301" y="5542"/>
                    <a:pt x="17787" y="5288"/>
                  </a:cubicBezTo>
                  <a:cubicBezTo>
                    <a:pt x="17842" y="5263"/>
                    <a:pt x="17905" y="5252"/>
                    <a:pt x="17974" y="5252"/>
                  </a:cubicBezTo>
                  <a:cubicBezTo>
                    <a:pt x="18201" y="5252"/>
                    <a:pt x="18486" y="5370"/>
                    <a:pt x="18697" y="5499"/>
                  </a:cubicBezTo>
                  <a:cubicBezTo>
                    <a:pt x="24894" y="9074"/>
                    <a:pt x="25866" y="16434"/>
                    <a:pt x="25592" y="21975"/>
                  </a:cubicBezTo>
                  <a:cubicBezTo>
                    <a:pt x="25528" y="23519"/>
                    <a:pt x="25274" y="24428"/>
                    <a:pt x="24851" y="24724"/>
                  </a:cubicBezTo>
                  <a:cubicBezTo>
                    <a:pt x="24724" y="24807"/>
                    <a:pt x="24571" y="24842"/>
                    <a:pt x="24397" y="24842"/>
                  </a:cubicBezTo>
                  <a:cubicBezTo>
                    <a:pt x="23995" y="24842"/>
                    <a:pt x="23481" y="24656"/>
                    <a:pt x="22906" y="24449"/>
                  </a:cubicBezTo>
                  <a:cubicBezTo>
                    <a:pt x="22131" y="24191"/>
                    <a:pt x="21276" y="23901"/>
                    <a:pt x="20341" y="23901"/>
                  </a:cubicBezTo>
                  <a:cubicBezTo>
                    <a:pt x="20203" y="23901"/>
                    <a:pt x="20064" y="23907"/>
                    <a:pt x="19923" y="23920"/>
                  </a:cubicBezTo>
                  <a:cubicBezTo>
                    <a:pt x="19763" y="23937"/>
                    <a:pt x="19611" y="23946"/>
                    <a:pt x="19469" y="23946"/>
                  </a:cubicBezTo>
                  <a:cubicBezTo>
                    <a:pt x="18898" y="23946"/>
                    <a:pt x="18468" y="23811"/>
                    <a:pt x="18147" y="23540"/>
                  </a:cubicBezTo>
                  <a:cubicBezTo>
                    <a:pt x="17639" y="23117"/>
                    <a:pt x="17364" y="22313"/>
                    <a:pt x="17238" y="20833"/>
                  </a:cubicBezTo>
                  <a:lnTo>
                    <a:pt x="16265" y="20917"/>
                  </a:lnTo>
                  <a:cubicBezTo>
                    <a:pt x="16455" y="23138"/>
                    <a:pt x="17005" y="23878"/>
                    <a:pt x="17512" y="24301"/>
                  </a:cubicBezTo>
                  <a:cubicBezTo>
                    <a:pt x="18017" y="24719"/>
                    <a:pt x="18650" y="24922"/>
                    <a:pt x="19459" y="24922"/>
                  </a:cubicBezTo>
                  <a:cubicBezTo>
                    <a:pt x="19634" y="24922"/>
                    <a:pt x="19817" y="24912"/>
                    <a:pt x="20008" y="24893"/>
                  </a:cubicBezTo>
                  <a:cubicBezTo>
                    <a:pt x="20095" y="24887"/>
                    <a:pt x="20182" y="24884"/>
                    <a:pt x="20269" y="24884"/>
                  </a:cubicBezTo>
                  <a:cubicBezTo>
                    <a:pt x="21066" y="24884"/>
                    <a:pt x="21845" y="25134"/>
                    <a:pt x="22588" y="25401"/>
                  </a:cubicBezTo>
                  <a:cubicBezTo>
                    <a:pt x="23181" y="25634"/>
                    <a:pt x="23794" y="25760"/>
                    <a:pt x="24407" y="25803"/>
                  </a:cubicBezTo>
                  <a:cubicBezTo>
                    <a:pt x="24438" y="25805"/>
                    <a:pt x="24468" y="25805"/>
                    <a:pt x="24498" y="25805"/>
                  </a:cubicBezTo>
                  <a:cubicBezTo>
                    <a:pt x="24824" y="25805"/>
                    <a:pt x="25130" y="25702"/>
                    <a:pt x="25401" y="25528"/>
                  </a:cubicBezTo>
                  <a:cubicBezTo>
                    <a:pt x="26120" y="25041"/>
                    <a:pt x="26480" y="23963"/>
                    <a:pt x="26586" y="22017"/>
                  </a:cubicBezTo>
                  <a:cubicBezTo>
                    <a:pt x="27114" y="11485"/>
                    <a:pt x="22842" y="6768"/>
                    <a:pt x="19183" y="4653"/>
                  </a:cubicBezTo>
                  <a:lnTo>
                    <a:pt x="19204" y="4632"/>
                  </a:lnTo>
                  <a:cubicBezTo>
                    <a:pt x="18767" y="4388"/>
                    <a:pt x="18368" y="4261"/>
                    <a:pt x="18004" y="4261"/>
                  </a:cubicBezTo>
                  <a:cubicBezTo>
                    <a:pt x="17770" y="4261"/>
                    <a:pt x="17550" y="4313"/>
                    <a:pt x="17343" y="4421"/>
                  </a:cubicBezTo>
                  <a:cubicBezTo>
                    <a:pt x="16815" y="4675"/>
                    <a:pt x="16349" y="5161"/>
                    <a:pt x="16138" y="7212"/>
                  </a:cubicBezTo>
                  <a:cubicBezTo>
                    <a:pt x="16032" y="8101"/>
                    <a:pt x="15990" y="9179"/>
                    <a:pt x="15947" y="10131"/>
                  </a:cubicBezTo>
                  <a:cubicBezTo>
                    <a:pt x="15905" y="10744"/>
                    <a:pt x="15884" y="11337"/>
                    <a:pt x="15863" y="11781"/>
                  </a:cubicBezTo>
                  <a:cubicBezTo>
                    <a:pt x="15334" y="11548"/>
                    <a:pt x="15017" y="10892"/>
                    <a:pt x="15017" y="10279"/>
                  </a:cubicBezTo>
                  <a:lnTo>
                    <a:pt x="150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4930970" y="1432874"/>
              <a:ext cx="227090" cy="237631"/>
            </a:xfrm>
            <a:custGeom>
              <a:avLst/>
              <a:gdLst/>
              <a:ahLst/>
              <a:cxnLst/>
              <a:rect l="l" t="t" r="r" b="b"/>
              <a:pathLst>
                <a:path w="15059" h="15758" extrusionOk="0">
                  <a:moveTo>
                    <a:pt x="7297" y="741"/>
                  </a:moveTo>
                  <a:cubicBezTo>
                    <a:pt x="5436" y="741"/>
                    <a:pt x="3638" y="1502"/>
                    <a:pt x="2348" y="2856"/>
                  </a:cubicBezTo>
                  <a:lnTo>
                    <a:pt x="3067" y="3533"/>
                  </a:lnTo>
                  <a:cubicBezTo>
                    <a:pt x="6451" y="1"/>
                    <a:pt x="12436" y="1925"/>
                    <a:pt x="13113" y="6790"/>
                  </a:cubicBezTo>
                  <a:cubicBezTo>
                    <a:pt x="13768" y="11654"/>
                    <a:pt x="8545" y="15123"/>
                    <a:pt x="4315" y="12648"/>
                  </a:cubicBezTo>
                  <a:lnTo>
                    <a:pt x="4188" y="12564"/>
                  </a:lnTo>
                  <a:lnTo>
                    <a:pt x="2813" y="12564"/>
                  </a:lnTo>
                  <a:lnTo>
                    <a:pt x="2813" y="11358"/>
                  </a:lnTo>
                  <a:lnTo>
                    <a:pt x="2707" y="11231"/>
                  </a:lnTo>
                  <a:cubicBezTo>
                    <a:pt x="1100" y="9201"/>
                    <a:pt x="994" y="6367"/>
                    <a:pt x="2475" y="4252"/>
                  </a:cubicBezTo>
                  <a:lnTo>
                    <a:pt x="1671" y="3681"/>
                  </a:lnTo>
                  <a:cubicBezTo>
                    <a:pt x="0" y="6113"/>
                    <a:pt x="64" y="9328"/>
                    <a:pt x="1819" y="11696"/>
                  </a:cubicBezTo>
                  <a:lnTo>
                    <a:pt x="1819" y="13558"/>
                  </a:lnTo>
                  <a:lnTo>
                    <a:pt x="3934" y="13558"/>
                  </a:lnTo>
                  <a:cubicBezTo>
                    <a:pt x="7847" y="15757"/>
                    <a:pt x="12796" y="13663"/>
                    <a:pt x="13916" y="9328"/>
                  </a:cubicBezTo>
                  <a:cubicBezTo>
                    <a:pt x="15059" y="4971"/>
                    <a:pt x="11780" y="741"/>
                    <a:pt x="7297" y="741"/>
                  </a:cubicBezTo>
                  <a:close/>
                  <a:moveTo>
                    <a:pt x="7297" y="74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4973058" y="1477526"/>
              <a:ext cx="136836" cy="136203"/>
            </a:xfrm>
            <a:custGeom>
              <a:avLst/>
              <a:gdLst/>
              <a:ahLst/>
              <a:cxnLst/>
              <a:rect l="l" t="t" r="r" b="b"/>
              <a:pathLst>
                <a:path w="9074" h="9032" extrusionOk="0">
                  <a:moveTo>
                    <a:pt x="1143" y="7234"/>
                  </a:moveTo>
                  <a:lnTo>
                    <a:pt x="1672" y="7466"/>
                  </a:lnTo>
                  <a:lnTo>
                    <a:pt x="1904" y="7995"/>
                  </a:lnTo>
                  <a:cubicBezTo>
                    <a:pt x="2158" y="8524"/>
                    <a:pt x="2750" y="8820"/>
                    <a:pt x="3321" y="8714"/>
                  </a:cubicBezTo>
                  <a:lnTo>
                    <a:pt x="3871" y="8609"/>
                  </a:lnTo>
                  <a:lnTo>
                    <a:pt x="4379" y="8883"/>
                  </a:lnTo>
                  <a:cubicBezTo>
                    <a:pt x="4569" y="8989"/>
                    <a:pt x="4781" y="9031"/>
                    <a:pt x="4992" y="9031"/>
                  </a:cubicBezTo>
                  <a:cubicBezTo>
                    <a:pt x="5352" y="9031"/>
                    <a:pt x="5711" y="8883"/>
                    <a:pt x="5944" y="8630"/>
                  </a:cubicBezTo>
                  <a:lnTo>
                    <a:pt x="6346" y="8207"/>
                  </a:lnTo>
                  <a:lnTo>
                    <a:pt x="6896" y="8143"/>
                  </a:lnTo>
                  <a:cubicBezTo>
                    <a:pt x="7911" y="7995"/>
                    <a:pt x="8609" y="6472"/>
                    <a:pt x="8841" y="5098"/>
                  </a:cubicBezTo>
                  <a:cubicBezTo>
                    <a:pt x="9074" y="3575"/>
                    <a:pt x="8714" y="2412"/>
                    <a:pt x="7868" y="2010"/>
                  </a:cubicBezTo>
                  <a:lnTo>
                    <a:pt x="7361" y="1777"/>
                  </a:lnTo>
                  <a:lnTo>
                    <a:pt x="7107" y="1249"/>
                  </a:lnTo>
                  <a:cubicBezTo>
                    <a:pt x="6853" y="720"/>
                    <a:pt x="6282" y="424"/>
                    <a:pt x="5690" y="529"/>
                  </a:cubicBezTo>
                  <a:lnTo>
                    <a:pt x="5140" y="635"/>
                  </a:lnTo>
                  <a:lnTo>
                    <a:pt x="4633" y="381"/>
                  </a:lnTo>
                  <a:cubicBezTo>
                    <a:pt x="3956" y="1"/>
                    <a:pt x="2941" y="424"/>
                    <a:pt x="2560" y="635"/>
                  </a:cubicBezTo>
                  <a:cubicBezTo>
                    <a:pt x="1862" y="995"/>
                    <a:pt x="1079" y="1608"/>
                    <a:pt x="995" y="2221"/>
                  </a:cubicBezTo>
                  <a:lnTo>
                    <a:pt x="931" y="2814"/>
                  </a:lnTo>
                  <a:lnTo>
                    <a:pt x="551" y="3152"/>
                  </a:lnTo>
                  <a:cubicBezTo>
                    <a:pt x="149" y="3511"/>
                    <a:pt x="1" y="4061"/>
                    <a:pt x="170" y="4569"/>
                  </a:cubicBezTo>
                  <a:lnTo>
                    <a:pt x="170" y="4590"/>
                  </a:lnTo>
                  <a:lnTo>
                    <a:pt x="508" y="5267"/>
                  </a:lnTo>
                  <a:lnTo>
                    <a:pt x="424" y="5796"/>
                  </a:lnTo>
                  <a:cubicBezTo>
                    <a:pt x="297" y="6388"/>
                    <a:pt x="593" y="6980"/>
                    <a:pt x="1143" y="7234"/>
                  </a:cubicBezTo>
                  <a:close/>
                  <a:moveTo>
                    <a:pt x="1185" y="3871"/>
                  </a:moveTo>
                  <a:lnTo>
                    <a:pt x="1841" y="3258"/>
                  </a:lnTo>
                  <a:lnTo>
                    <a:pt x="1968" y="2348"/>
                  </a:lnTo>
                  <a:cubicBezTo>
                    <a:pt x="1989" y="2200"/>
                    <a:pt x="2433" y="1756"/>
                    <a:pt x="3131" y="1439"/>
                  </a:cubicBezTo>
                  <a:cubicBezTo>
                    <a:pt x="3702" y="1164"/>
                    <a:pt x="4062" y="1164"/>
                    <a:pt x="4188" y="1227"/>
                  </a:cubicBezTo>
                  <a:lnTo>
                    <a:pt x="4971" y="1671"/>
                  </a:lnTo>
                  <a:lnTo>
                    <a:pt x="5880" y="1502"/>
                  </a:lnTo>
                  <a:cubicBezTo>
                    <a:pt x="6028" y="1460"/>
                    <a:pt x="6177" y="1545"/>
                    <a:pt x="6240" y="1671"/>
                  </a:cubicBezTo>
                  <a:lnTo>
                    <a:pt x="6621" y="2496"/>
                  </a:lnTo>
                  <a:lnTo>
                    <a:pt x="7467" y="2898"/>
                  </a:lnTo>
                  <a:cubicBezTo>
                    <a:pt x="7868" y="3089"/>
                    <a:pt x="8038" y="3913"/>
                    <a:pt x="7868" y="4950"/>
                  </a:cubicBezTo>
                  <a:cubicBezTo>
                    <a:pt x="7657" y="6240"/>
                    <a:pt x="7086" y="7128"/>
                    <a:pt x="6769" y="7170"/>
                  </a:cubicBezTo>
                  <a:lnTo>
                    <a:pt x="5880" y="7276"/>
                  </a:lnTo>
                  <a:lnTo>
                    <a:pt x="5246" y="7953"/>
                  </a:lnTo>
                  <a:cubicBezTo>
                    <a:pt x="5140" y="8059"/>
                    <a:pt x="4971" y="8080"/>
                    <a:pt x="4844" y="8016"/>
                  </a:cubicBezTo>
                  <a:lnTo>
                    <a:pt x="4062" y="7572"/>
                  </a:lnTo>
                  <a:lnTo>
                    <a:pt x="3152" y="7741"/>
                  </a:lnTo>
                  <a:cubicBezTo>
                    <a:pt x="3004" y="7763"/>
                    <a:pt x="2856" y="7699"/>
                    <a:pt x="2793" y="7572"/>
                  </a:cubicBezTo>
                  <a:lnTo>
                    <a:pt x="2412" y="6726"/>
                  </a:lnTo>
                  <a:lnTo>
                    <a:pt x="1587" y="6346"/>
                  </a:lnTo>
                  <a:cubicBezTo>
                    <a:pt x="1439" y="6282"/>
                    <a:pt x="1376" y="6113"/>
                    <a:pt x="1397" y="5986"/>
                  </a:cubicBezTo>
                  <a:lnTo>
                    <a:pt x="1566" y="5098"/>
                  </a:lnTo>
                  <a:lnTo>
                    <a:pt x="1101" y="4209"/>
                  </a:lnTo>
                  <a:cubicBezTo>
                    <a:pt x="1058" y="4083"/>
                    <a:pt x="1101" y="3956"/>
                    <a:pt x="1206" y="3871"/>
                  </a:cubicBezTo>
                  <a:close/>
                  <a:moveTo>
                    <a:pt x="1185" y="387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5030468" y="1518664"/>
              <a:ext cx="43717" cy="50729"/>
            </a:xfrm>
            <a:custGeom>
              <a:avLst/>
              <a:gdLst/>
              <a:ahLst/>
              <a:cxnLst/>
              <a:rect l="l" t="t" r="r" b="b"/>
              <a:pathLst>
                <a:path w="2899" h="3364" extrusionOk="0">
                  <a:moveTo>
                    <a:pt x="1566" y="1545"/>
                  </a:moveTo>
                  <a:cubicBezTo>
                    <a:pt x="1672" y="1714"/>
                    <a:pt x="1714" y="1904"/>
                    <a:pt x="1672" y="2095"/>
                  </a:cubicBezTo>
                  <a:cubicBezTo>
                    <a:pt x="1650" y="2285"/>
                    <a:pt x="1524" y="2454"/>
                    <a:pt x="1375" y="2581"/>
                  </a:cubicBezTo>
                  <a:lnTo>
                    <a:pt x="1925" y="3364"/>
                  </a:lnTo>
                  <a:cubicBezTo>
                    <a:pt x="2708" y="2835"/>
                    <a:pt x="2898" y="1756"/>
                    <a:pt x="2370" y="995"/>
                  </a:cubicBezTo>
                  <a:cubicBezTo>
                    <a:pt x="1841" y="212"/>
                    <a:pt x="762" y="1"/>
                    <a:pt x="1" y="530"/>
                  </a:cubicBezTo>
                  <a:lnTo>
                    <a:pt x="551" y="1355"/>
                  </a:lnTo>
                  <a:cubicBezTo>
                    <a:pt x="868" y="1122"/>
                    <a:pt x="1333" y="1206"/>
                    <a:pt x="1566" y="1545"/>
                  </a:cubicBezTo>
                  <a:close/>
                  <a:moveTo>
                    <a:pt x="1566" y="1545"/>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7" name="Google Shape;187;p18"/>
          <p:cNvCxnSpPr>
            <a:cxnSpLocks/>
          </p:cNvCxnSpPr>
          <p:nvPr/>
        </p:nvCxnSpPr>
        <p:spPr>
          <a:xfrm flipV="1">
            <a:off x="3870251" y="1749915"/>
            <a:ext cx="2011540" cy="227741"/>
          </a:xfrm>
          <a:prstGeom prst="curvedConnector3">
            <a:avLst>
              <a:gd name="adj1" fmla="val 50000"/>
            </a:avLst>
          </a:prstGeom>
          <a:noFill/>
          <a:ln w="19050" cap="flat" cmpd="sng">
            <a:solidFill>
              <a:schemeClr val="lt2"/>
            </a:solidFill>
            <a:prstDash val="solid"/>
            <a:round/>
            <a:headEnd type="none" w="med" len="med"/>
            <a:tailEnd type="oval" w="med" len="med"/>
          </a:ln>
        </p:spPr>
      </p:cxnSp>
      <p:cxnSp>
        <p:nvCxnSpPr>
          <p:cNvPr id="188" name="Google Shape;188;p18"/>
          <p:cNvCxnSpPr>
            <a:cxnSpLocks/>
          </p:cNvCxnSpPr>
          <p:nvPr/>
        </p:nvCxnSpPr>
        <p:spPr>
          <a:xfrm flipV="1">
            <a:off x="3444949" y="2541182"/>
            <a:ext cx="1297172" cy="192102"/>
          </a:xfrm>
          <a:prstGeom prst="curvedConnector3">
            <a:avLst>
              <a:gd name="adj1" fmla="val 50000"/>
            </a:avLst>
          </a:prstGeom>
          <a:noFill/>
          <a:ln w="19050" cap="flat" cmpd="sng">
            <a:solidFill>
              <a:schemeClr val="lt2"/>
            </a:solidFill>
            <a:prstDash val="solid"/>
            <a:round/>
            <a:headEnd type="none" w="med" len="med"/>
            <a:tailEnd type="oval" w="med" len="med"/>
          </a:ln>
        </p:spPr>
      </p:cxnSp>
      <p:cxnSp>
        <p:nvCxnSpPr>
          <p:cNvPr id="189" name="Google Shape;189;p18"/>
          <p:cNvCxnSpPr>
            <a:cxnSpLocks/>
            <a:stCxn id="122" idx="3"/>
            <a:endCxn id="106" idx="2"/>
          </p:cNvCxnSpPr>
          <p:nvPr/>
        </p:nvCxnSpPr>
        <p:spPr>
          <a:xfrm flipV="1">
            <a:off x="4010025" y="3385785"/>
            <a:ext cx="2402180" cy="426940"/>
          </a:xfrm>
          <a:prstGeom prst="curvedConnector3">
            <a:avLst>
              <a:gd name="adj1" fmla="val 50000"/>
            </a:avLst>
          </a:prstGeom>
          <a:noFill/>
          <a:ln w="19050" cap="flat" cmpd="sng">
            <a:solidFill>
              <a:schemeClr val="lt2"/>
            </a:solidFill>
            <a:prstDash val="solid"/>
            <a:round/>
            <a:headEnd type="none" w="med" len="med"/>
            <a:tailEnd type="oval"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36" name="Google Shape;2136;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pSp>
        <p:nvGrpSpPr>
          <p:cNvPr id="2137" name="Google Shape;2137;p42"/>
          <p:cNvGrpSpPr/>
          <p:nvPr/>
        </p:nvGrpSpPr>
        <p:grpSpPr>
          <a:xfrm>
            <a:off x="750488" y="1767025"/>
            <a:ext cx="1356600" cy="1462275"/>
            <a:chOff x="750488" y="1767025"/>
            <a:chExt cx="1356600" cy="1462275"/>
          </a:xfrm>
        </p:grpSpPr>
        <p:sp>
          <p:nvSpPr>
            <p:cNvPr id="2138" name="Google Shape;2138;p42"/>
            <p:cNvSpPr txBox="1"/>
            <p:nvPr/>
          </p:nvSpPr>
          <p:spPr>
            <a:xfrm>
              <a:off x="750488" y="2752600"/>
              <a:ext cx="13566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2XXX</a:t>
              </a:r>
              <a:endParaRPr sz="3000">
                <a:solidFill>
                  <a:schemeClr val="lt2"/>
                </a:solidFill>
                <a:latin typeface="Red Hat Text"/>
                <a:ea typeface="Red Hat Text"/>
                <a:cs typeface="Red Hat Text"/>
                <a:sym typeface="Red Hat Text"/>
              </a:endParaRPr>
            </a:p>
          </p:txBody>
        </p:sp>
        <p:grpSp>
          <p:nvGrpSpPr>
            <p:cNvPr id="2139" name="Google Shape;2139;p42"/>
            <p:cNvGrpSpPr/>
            <p:nvPr/>
          </p:nvGrpSpPr>
          <p:grpSpPr>
            <a:xfrm>
              <a:off x="750488" y="1767025"/>
              <a:ext cx="1356600" cy="1033200"/>
              <a:chOff x="750375" y="2024200"/>
              <a:chExt cx="1356600" cy="1033200"/>
            </a:xfrm>
          </p:grpSpPr>
          <p:sp>
            <p:nvSpPr>
              <p:cNvPr id="2140" name="Google Shape;2140;p42"/>
              <p:cNvSpPr txBox="1"/>
              <p:nvPr/>
            </p:nvSpPr>
            <p:spPr>
              <a:xfrm>
                <a:off x="750375" y="2481400"/>
                <a:ext cx="1356600" cy="576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 Saturn is a gas giant</a:t>
                </a:r>
                <a:endParaRPr>
                  <a:solidFill>
                    <a:schemeClr val="dk1"/>
                  </a:solidFill>
                  <a:latin typeface="Catamaran"/>
                  <a:ea typeface="Catamaran"/>
                  <a:cs typeface="Catamaran"/>
                  <a:sym typeface="Catamaran"/>
                </a:endParaRPr>
              </a:p>
            </p:txBody>
          </p:sp>
          <p:sp>
            <p:nvSpPr>
              <p:cNvPr id="2141" name="Google Shape;2141;p42"/>
              <p:cNvSpPr txBox="1"/>
              <p:nvPr/>
            </p:nvSpPr>
            <p:spPr>
              <a:xfrm>
                <a:off x="750375" y="2024200"/>
                <a:ext cx="1356600" cy="576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grpSp>
      </p:grpSp>
      <p:grpSp>
        <p:nvGrpSpPr>
          <p:cNvPr id="2142" name="Google Shape;2142;p42"/>
          <p:cNvGrpSpPr/>
          <p:nvPr/>
        </p:nvGrpSpPr>
        <p:grpSpPr>
          <a:xfrm>
            <a:off x="2322113" y="2312438"/>
            <a:ext cx="1356600" cy="1462275"/>
            <a:chOff x="2322113" y="2312438"/>
            <a:chExt cx="1356600" cy="1462275"/>
          </a:xfrm>
        </p:grpSpPr>
        <p:sp>
          <p:nvSpPr>
            <p:cNvPr id="2143" name="Google Shape;2143;p42"/>
            <p:cNvSpPr txBox="1"/>
            <p:nvPr/>
          </p:nvSpPr>
          <p:spPr>
            <a:xfrm>
              <a:off x="2322113" y="3298013"/>
              <a:ext cx="13566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2XXX</a:t>
              </a:r>
              <a:endParaRPr sz="3000">
                <a:solidFill>
                  <a:schemeClr val="lt2"/>
                </a:solidFill>
                <a:latin typeface="Red Hat Text"/>
                <a:ea typeface="Red Hat Text"/>
                <a:cs typeface="Red Hat Text"/>
                <a:sym typeface="Red Hat Text"/>
              </a:endParaRPr>
            </a:p>
          </p:txBody>
        </p:sp>
        <p:grpSp>
          <p:nvGrpSpPr>
            <p:cNvPr id="2144" name="Google Shape;2144;p42"/>
            <p:cNvGrpSpPr/>
            <p:nvPr/>
          </p:nvGrpSpPr>
          <p:grpSpPr>
            <a:xfrm>
              <a:off x="2322113" y="2312438"/>
              <a:ext cx="1356600" cy="1033200"/>
              <a:chOff x="2322000" y="2569613"/>
              <a:chExt cx="1356600" cy="1033200"/>
            </a:xfrm>
          </p:grpSpPr>
          <p:sp>
            <p:nvSpPr>
              <p:cNvPr id="2145" name="Google Shape;2145;p42"/>
              <p:cNvSpPr txBox="1"/>
              <p:nvPr/>
            </p:nvSpPr>
            <p:spPr>
              <a:xfrm>
                <a:off x="2322000" y="3026813"/>
                <a:ext cx="1356600" cy="576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Mars is a very cold planet</a:t>
                </a:r>
                <a:endParaRPr>
                  <a:solidFill>
                    <a:schemeClr val="dk1"/>
                  </a:solidFill>
                  <a:latin typeface="Catamaran"/>
                  <a:ea typeface="Catamaran"/>
                  <a:cs typeface="Catamaran"/>
                  <a:sym typeface="Catamaran"/>
                </a:endParaRPr>
              </a:p>
            </p:txBody>
          </p:sp>
          <p:sp>
            <p:nvSpPr>
              <p:cNvPr id="2146" name="Google Shape;2146;p42"/>
              <p:cNvSpPr txBox="1"/>
              <p:nvPr/>
            </p:nvSpPr>
            <p:spPr>
              <a:xfrm>
                <a:off x="2322000" y="2569613"/>
                <a:ext cx="1356600" cy="576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grpSp>
      </p:grpSp>
      <p:grpSp>
        <p:nvGrpSpPr>
          <p:cNvPr id="2147" name="Google Shape;2147;p42"/>
          <p:cNvGrpSpPr/>
          <p:nvPr/>
        </p:nvGrpSpPr>
        <p:grpSpPr>
          <a:xfrm>
            <a:off x="3893738" y="1767025"/>
            <a:ext cx="1356600" cy="1462275"/>
            <a:chOff x="3893738" y="1767025"/>
            <a:chExt cx="1356600" cy="1462275"/>
          </a:xfrm>
        </p:grpSpPr>
        <p:sp>
          <p:nvSpPr>
            <p:cNvPr id="2148" name="Google Shape;2148;p42"/>
            <p:cNvSpPr txBox="1"/>
            <p:nvPr/>
          </p:nvSpPr>
          <p:spPr>
            <a:xfrm>
              <a:off x="3893738" y="2752600"/>
              <a:ext cx="13566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2XXX</a:t>
              </a:r>
              <a:endParaRPr sz="3000">
                <a:solidFill>
                  <a:schemeClr val="lt2"/>
                </a:solidFill>
                <a:latin typeface="Red Hat Text"/>
                <a:ea typeface="Red Hat Text"/>
                <a:cs typeface="Red Hat Text"/>
                <a:sym typeface="Red Hat Text"/>
              </a:endParaRPr>
            </a:p>
          </p:txBody>
        </p:sp>
        <p:grpSp>
          <p:nvGrpSpPr>
            <p:cNvPr id="2149" name="Google Shape;2149;p42"/>
            <p:cNvGrpSpPr/>
            <p:nvPr/>
          </p:nvGrpSpPr>
          <p:grpSpPr>
            <a:xfrm>
              <a:off x="3893738" y="1767025"/>
              <a:ext cx="1356600" cy="1033200"/>
              <a:chOff x="3893625" y="2024200"/>
              <a:chExt cx="1356600" cy="1033200"/>
            </a:xfrm>
          </p:grpSpPr>
          <p:sp>
            <p:nvSpPr>
              <p:cNvPr id="2150" name="Google Shape;2150;p42"/>
              <p:cNvSpPr txBox="1"/>
              <p:nvPr/>
            </p:nvSpPr>
            <p:spPr>
              <a:xfrm>
                <a:off x="3893625" y="2481400"/>
                <a:ext cx="1356600" cy="576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Mercury is a small planet</a:t>
                </a:r>
                <a:endParaRPr>
                  <a:solidFill>
                    <a:schemeClr val="dk1"/>
                  </a:solidFill>
                  <a:latin typeface="Catamaran"/>
                  <a:ea typeface="Catamaran"/>
                  <a:cs typeface="Catamaran"/>
                  <a:sym typeface="Catamaran"/>
                </a:endParaRPr>
              </a:p>
            </p:txBody>
          </p:sp>
          <p:sp>
            <p:nvSpPr>
              <p:cNvPr id="2151" name="Google Shape;2151;p42"/>
              <p:cNvSpPr txBox="1"/>
              <p:nvPr/>
            </p:nvSpPr>
            <p:spPr>
              <a:xfrm>
                <a:off x="3893625" y="2024200"/>
                <a:ext cx="1356600" cy="576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grpSp>
      </p:grpSp>
      <p:grpSp>
        <p:nvGrpSpPr>
          <p:cNvPr id="2152" name="Google Shape;2152;p42"/>
          <p:cNvGrpSpPr/>
          <p:nvPr/>
        </p:nvGrpSpPr>
        <p:grpSpPr>
          <a:xfrm>
            <a:off x="5465363" y="2312438"/>
            <a:ext cx="1356600" cy="1462275"/>
            <a:chOff x="5465363" y="2312438"/>
            <a:chExt cx="1356600" cy="1462275"/>
          </a:xfrm>
        </p:grpSpPr>
        <p:sp>
          <p:nvSpPr>
            <p:cNvPr id="2153" name="Google Shape;2153;p42"/>
            <p:cNvSpPr txBox="1"/>
            <p:nvPr/>
          </p:nvSpPr>
          <p:spPr>
            <a:xfrm>
              <a:off x="5465363" y="3298013"/>
              <a:ext cx="13566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2XXX</a:t>
              </a:r>
              <a:endParaRPr sz="3000">
                <a:solidFill>
                  <a:schemeClr val="lt2"/>
                </a:solidFill>
                <a:latin typeface="Red Hat Text"/>
                <a:ea typeface="Red Hat Text"/>
                <a:cs typeface="Red Hat Text"/>
                <a:sym typeface="Red Hat Text"/>
              </a:endParaRPr>
            </a:p>
          </p:txBody>
        </p:sp>
        <p:grpSp>
          <p:nvGrpSpPr>
            <p:cNvPr id="2154" name="Google Shape;2154;p42"/>
            <p:cNvGrpSpPr/>
            <p:nvPr/>
          </p:nvGrpSpPr>
          <p:grpSpPr>
            <a:xfrm>
              <a:off x="5465363" y="2312438"/>
              <a:ext cx="1356600" cy="1033200"/>
              <a:chOff x="5465250" y="2569613"/>
              <a:chExt cx="1356600" cy="1033200"/>
            </a:xfrm>
          </p:grpSpPr>
          <p:sp>
            <p:nvSpPr>
              <p:cNvPr id="2155" name="Google Shape;2155;p42"/>
              <p:cNvSpPr txBox="1"/>
              <p:nvPr/>
            </p:nvSpPr>
            <p:spPr>
              <a:xfrm>
                <a:off x="5465250" y="3026813"/>
                <a:ext cx="1356600" cy="576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Planet Jupiter is a gas giant</a:t>
                </a:r>
                <a:endParaRPr>
                  <a:solidFill>
                    <a:schemeClr val="dk1"/>
                  </a:solidFill>
                  <a:latin typeface="Catamaran"/>
                  <a:ea typeface="Catamaran"/>
                  <a:cs typeface="Catamaran"/>
                  <a:sym typeface="Catamaran"/>
                </a:endParaRPr>
              </a:p>
            </p:txBody>
          </p:sp>
          <p:sp>
            <p:nvSpPr>
              <p:cNvPr id="2156" name="Google Shape;2156;p42"/>
              <p:cNvSpPr txBox="1"/>
              <p:nvPr/>
            </p:nvSpPr>
            <p:spPr>
              <a:xfrm>
                <a:off x="5465250" y="2569613"/>
                <a:ext cx="1356600" cy="576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grpSp>
      </p:grpSp>
      <p:grpSp>
        <p:nvGrpSpPr>
          <p:cNvPr id="2157" name="Google Shape;2157;p42"/>
          <p:cNvGrpSpPr/>
          <p:nvPr/>
        </p:nvGrpSpPr>
        <p:grpSpPr>
          <a:xfrm>
            <a:off x="7036988" y="1767025"/>
            <a:ext cx="1356600" cy="1462275"/>
            <a:chOff x="7036988" y="1767025"/>
            <a:chExt cx="1356600" cy="1462275"/>
          </a:xfrm>
        </p:grpSpPr>
        <p:sp>
          <p:nvSpPr>
            <p:cNvPr id="2158" name="Google Shape;2158;p42"/>
            <p:cNvSpPr txBox="1"/>
            <p:nvPr/>
          </p:nvSpPr>
          <p:spPr>
            <a:xfrm>
              <a:off x="7036988" y="2752600"/>
              <a:ext cx="13566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2XXX</a:t>
              </a:r>
              <a:endParaRPr sz="3000">
                <a:solidFill>
                  <a:schemeClr val="lt2"/>
                </a:solidFill>
                <a:latin typeface="Red Hat Text"/>
                <a:ea typeface="Red Hat Text"/>
                <a:cs typeface="Red Hat Text"/>
                <a:sym typeface="Red Hat Text"/>
              </a:endParaRPr>
            </a:p>
          </p:txBody>
        </p:sp>
        <p:grpSp>
          <p:nvGrpSpPr>
            <p:cNvPr id="2159" name="Google Shape;2159;p42"/>
            <p:cNvGrpSpPr/>
            <p:nvPr/>
          </p:nvGrpSpPr>
          <p:grpSpPr>
            <a:xfrm>
              <a:off x="7036988" y="1767025"/>
              <a:ext cx="1356600" cy="1033200"/>
              <a:chOff x="7036875" y="2024200"/>
              <a:chExt cx="1356600" cy="1033200"/>
            </a:xfrm>
          </p:grpSpPr>
          <p:sp>
            <p:nvSpPr>
              <p:cNvPr id="2160" name="Google Shape;2160;p42"/>
              <p:cNvSpPr txBox="1"/>
              <p:nvPr/>
            </p:nvSpPr>
            <p:spPr>
              <a:xfrm>
                <a:off x="7036875" y="2481400"/>
                <a:ext cx="1356600" cy="576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Venus is extremely hot</a:t>
                </a:r>
                <a:endParaRPr>
                  <a:solidFill>
                    <a:schemeClr val="dk1"/>
                  </a:solidFill>
                  <a:latin typeface="Catamaran"/>
                  <a:ea typeface="Catamaran"/>
                  <a:cs typeface="Catamaran"/>
                  <a:sym typeface="Catamaran"/>
                </a:endParaRPr>
              </a:p>
            </p:txBody>
          </p:sp>
          <p:sp>
            <p:nvSpPr>
              <p:cNvPr id="2161" name="Google Shape;2161;p42"/>
              <p:cNvSpPr txBox="1"/>
              <p:nvPr/>
            </p:nvSpPr>
            <p:spPr>
              <a:xfrm>
                <a:off x="7036875" y="2024200"/>
                <a:ext cx="1356600" cy="576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grpSp>
      </p:grpSp>
      <p:grpSp>
        <p:nvGrpSpPr>
          <p:cNvPr id="2162" name="Google Shape;2162;p42"/>
          <p:cNvGrpSpPr/>
          <p:nvPr/>
        </p:nvGrpSpPr>
        <p:grpSpPr>
          <a:xfrm>
            <a:off x="7431692" y="1219202"/>
            <a:ext cx="567190" cy="627827"/>
            <a:chOff x="6200962" y="4058332"/>
            <a:chExt cx="483827" cy="535506"/>
          </a:xfrm>
        </p:grpSpPr>
        <p:sp>
          <p:nvSpPr>
            <p:cNvPr id="2163" name="Google Shape;2163;p42"/>
            <p:cNvSpPr/>
            <p:nvPr/>
          </p:nvSpPr>
          <p:spPr>
            <a:xfrm>
              <a:off x="6207341" y="4169638"/>
              <a:ext cx="475216" cy="424200"/>
            </a:xfrm>
            <a:custGeom>
              <a:avLst/>
              <a:gdLst/>
              <a:ahLst/>
              <a:cxnLst/>
              <a:rect l="l" t="t" r="r" b="b"/>
              <a:pathLst>
                <a:path w="31513" h="28130" extrusionOk="0">
                  <a:moveTo>
                    <a:pt x="9708" y="1143"/>
                  </a:moveTo>
                  <a:cubicBezTo>
                    <a:pt x="5626" y="3491"/>
                    <a:pt x="0" y="9899"/>
                    <a:pt x="571" y="21510"/>
                  </a:cubicBezTo>
                  <a:cubicBezTo>
                    <a:pt x="888" y="28130"/>
                    <a:pt x="4928" y="24471"/>
                    <a:pt x="8418" y="24788"/>
                  </a:cubicBezTo>
                  <a:cubicBezTo>
                    <a:pt x="13345" y="25232"/>
                    <a:pt x="12838" y="18232"/>
                    <a:pt x="12817" y="11971"/>
                  </a:cubicBezTo>
                  <a:cubicBezTo>
                    <a:pt x="11505" y="11971"/>
                    <a:pt x="11505" y="10026"/>
                    <a:pt x="12817" y="10026"/>
                  </a:cubicBezTo>
                  <a:cubicBezTo>
                    <a:pt x="12817" y="9011"/>
                    <a:pt x="12838" y="5563"/>
                    <a:pt x="12605" y="3596"/>
                  </a:cubicBezTo>
                  <a:cubicBezTo>
                    <a:pt x="12415" y="1714"/>
                    <a:pt x="11654" y="22"/>
                    <a:pt x="9708" y="1143"/>
                  </a:cubicBezTo>
                  <a:close/>
                  <a:moveTo>
                    <a:pt x="18696" y="11971"/>
                  </a:moveTo>
                  <a:cubicBezTo>
                    <a:pt x="18654" y="18232"/>
                    <a:pt x="18168" y="25232"/>
                    <a:pt x="23095" y="24788"/>
                  </a:cubicBezTo>
                  <a:cubicBezTo>
                    <a:pt x="26564" y="24471"/>
                    <a:pt x="30603" y="28130"/>
                    <a:pt x="30942" y="21489"/>
                  </a:cubicBezTo>
                  <a:cubicBezTo>
                    <a:pt x="31513" y="9899"/>
                    <a:pt x="25866" y="3491"/>
                    <a:pt x="21805" y="1143"/>
                  </a:cubicBezTo>
                  <a:cubicBezTo>
                    <a:pt x="19838" y="1"/>
                    <a:pt x="19098" y="1714"/>
                    <a:pt x="18887" y="3575"/>
                  </a:cubicBezTo>
                  <a:cubicBezTo>
                    <a:pt x="18675" y="5542"/>
                    <a:pt x="18696" y="9011"/>
                    <a:pt x="18696" y="10005"/>
                  </a:cubicBezTo>
                  <a:cubicBezTo>
                    <a:pt x="20008" y="10005"/>
                    <a:pt x="20008" y="11971"/>
                    <a:pt x="18696" y="11971"/>
                  </a:cubicBezTo>
                  <a:close/>
                  <a:moveTo>
                    <a:pt x="18696" y="1197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2"/>
            <p:cNvSpPr/>
            <p:nvPr/>
          </p:nvSpPr>
          <p:spPr>
            <a:xfrm>
              <a:off x="6380837" y="4065676"/>
              <a:ext cx="127909" cy="284183"/>
            </a:xfrm>
            <a:custGeom>
              <a:avLst/>
              <a:gdLst/>
              <a:ahLst/>
              <a:cxnLst/>
              <a:rect l="l" t="t" r="r" b="b"/>
              <a:pathLst>
                <a:path w="8482" h="18845" extrusionOk="0">
                  <a:moveTo>
                    <a:pt x="4230" y="17533"/>
                  </a:moveTo>
                  <a:cubicBezTo>
                    <a:pt x="4971" y="18358"/>
                    <a:pt x="6049" y="18844"/>
                    <a:pt x="7170" y="18844"/>
                  </a:cubicBezTo>
                  <a:cubicBezTo>
                    <a:pt x="8481" y="18844"/>
                    <a:pt x="8481" y="16877"/>
                    <a:pt x="7170" y="16899"/>
                  </a:cubicBezTo>
                  <a:cubicBezTo>
                    <a:pt x="6092" y="16877"/>
                    <a:pt x="5224" y="16010"/>
                    <a:pt x="5224" y="14932"/>
                  </a:cubicBezTo>
                  <a:lnTo>
                    <a:pt x="3257" y="14932"/>
                  </a:lnTo>
                  <a:cubicBezTo>
                    <a:pt x="3257" y="16010"/>
                    <a:pt x="2390" y="16877"/>
                    <a:pt x="1312" y="16899"/>
                  </a:cubicBezTo>
                  <a:cubicBezTo>
                    <a:pt x="0" y="16899"/>
                    <a:pt x="0" y="18844"/>
                    <a:pt x="1312" y="18844"/>
                  </a:cubicBezTo>
                  <a:cubicBezTo>
                    <a:pt x="2433" y="18844"/>
                    <a:pt x="3490" y="18358"/>
                    <a:pt x="4230" y="17533"/>
                  </a:cubicBezTo>
                  <a:close/>
                  <a:moveTo>
                    <a:pt x="3257" y="7614"/>
                  </a:moveTo>
                  <a:lnTo>
                    <a:pt x="5224" y="7614"/>
                  </a:lnTo>
                  <a:lnTo>
                    <a:pt x="5224" y="5161"/>
                  </a:lnTo>
                  <a:lnTo>
                    <a:pt x="3257" y="5161"/>
                  </a:lnTo>
                  <a:close/>
                  <a:moveTo>
                    <a:pt x="3257" y="2728"/>
                  </a:moveTo>
                  <a:lnTo>
                    <a:pt x="5224" y="2728"/>
                  </a:lnTo>
                  <a:lnTo>
                    <a:pt x="5224" y="0"/>
                  </a:lnTo>
                  <a:lnTo>
                    <a:pt x="3257" y="0"/>
                  </a:lnTo>
                  <a:close/>
                  <a:moveTo>
                    <a:pt x="3257" y="12500"/>
                  </a:moveTo>
                  <a:lnTo>
                    <a:pt x="5224" y="12500"/>
                  </a:lnTo>
                  <a:lnTo>
                    <a:pt x="5224" y="10067"/>
                  </a:lnTo>
                  <a:lnTo>
                    <a:pt x="3257" y="10067"/>
                  </a:lnTo>
                  <a:close/>
                  <a:moveTo>
                    <a:pt x="3257" y="1250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a:off x="6429952" y="4106815"/>
              <a:ext cx="29677" cy="184353"/>
            </a:xfrm>
            <a:custGeom>
              <a:avLst/>
              <a:gdLst/>
              <a:ahLst/>
              <a:cxnLst/>
              <a:rect l="l" t="t" r="r" b="b"/>
              <a:pathLst>
                <a:path w="1968" h="12225" extrusionOk="0">
                  <a:moveTo>
                    <a:pt x="0" y="12225"/>
                  </a:moveTo>
                  <a:lnTo>
                    <a:pt x="1967" y="12225"/>
                  </a:lnTo>
                  <a:lnTo>
                    <a:pt x="1967" y="9772"/>
                  </a:lnTo>
                  <a:lnTo>
                    <a:pt x="0" y="9772"/>
                  </a:lnTo>
                  <a:close/>
                  <a:moveTo>
                    <a:pt x="0" y="2433"/>
                  </a:moveTo>
                  <a:lnTo>
                    <a:pt x="1967" y="2433"/>
                  </a:lnTo>
                  <a:lnTo>
                    <a:pt x="1967" y="0"/>
                  </a:lnTo>
                  <a:lnTo>
                    <a:pt x="0" y="0"/>
                  </a:lnTo>
                  <a:close/>
                  <a:moveTo>
                    <a:pt x="0" y="7318"/>
                  </a:moveTo>
                  <a:lnTo>
                    <a:pt x="1967" y="7318"/>
                  </a:lnTo>
                  <a:lnTo>
                    <a:pt x="1967" y="4886"/>
                  </a:lnTo>
                  <a:lnTo>
                    <a:pt x="0" y="4886"/>
                  </a:lnTo>
                  <a:close/>
                  <a:moveTo>
                    <a:pt x="0" y="7318"/>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2"/>
            <p:cNvSpPr/>
            <p:nvPr/>
          </p:nvSpPr>
          <p:spPr>
            <a:xfrm>
              <a:off x="6207025" y="4172835"/>
              <a:ext cx="355300" cy="384646"/>
            </a:xfrm>
            <a:custGeom>
              <a:avLst/>
              <a:gdLst/>
              <a:ahLst/>
              <a:cxnLst/>
              <a:rect l="l" t="t" r="r" b="b"/>
              <a:pathLst>
                <a:path w="23561" h="25507" extrusionOk="0">
                  <a:moveTo>
                    <a:pt x="18696" y="11759"/>
                  </a:moveTo>
                  <a:cubicBezTo>
                    <a:pt x="18654" y="18020"/>
                    <a:pt x="18167" y="25020"/>
                    <a:pt x="23095" y="24576"/>
                  </a:cubicBezTo>
                  <a:cubicBezTo>
                    <a:pt x="23243" y="24576"/>
                    <a:pt x="23391" y="24555"/>
                    <a:pt x="23561" y="24555"/>
                  </a:cubicBezTo>
                  <a:cubicBezTo>
                    <a:pt x="21424" y="24238"/>
                    <a:pt x="20600" y="22102"/>
                    <a:pt x="20303" y="19289"/>
                  </a:cubicBezTo>
                  <a:cubicBezTo>
                    <a:pt x="20282" y="19077"/>
                    <a:pt x="20303" y="4040"/>
                    <a:pt x="20367" y="3363"/>
                  </a:cubicBezTo>
                  <a:cubicBezTo>
                    <a:pt x="20494" y="2242"/>
                    <a:pt x="20811" y="1185"/>
                    <a:pt x="21467" y="762"/>
                  </a:cubicBezTo>
                  <a:cubicBezTo>
                    <a:pt x="19775" y="0"/>
                    <a:pt x="19098" y="1608"/>
                    <a:pt x="18908" y="3363"/>
                  </a:cubicBezTo>
                  <a:cubicBezTo>
                    <a:pt x="18675" y="5330"/>
                    <a:pt x="18696" y="8799"/>
                    <a:pt x="18696" y="9793"/>
                  </a:cubicBezTo>
                  <a:cubicBezTo>
                    <a:pt x="20007" y="9793"/>
                    <a:pt x="20007" y="11759"/>
                    <a:pt x="18696" y="11759"/>
                  </a:cubicBezTo>
                  <a:close/>
                  <a:moveTo>
                    <a:pt x="9708" y="931"/>
                  </a:moveTo>
                  <a:cubicBezTo>
                    <a:pt x="5647" y="3279"/>
                    <a:pt x="0" y="9687"/>
                    <a:pt x="571" y="21277"/>
                  </a:cubicBezTo>
                  <a:cubicBezTo>
                    <a:pt x="761" y="25084"/>
                    <a:pt x="2178" y="25507"/>
                    <a:pt x="4018" y="25232"/>
                  </a:cubicBezTo>
                  <a:cubicBezTo>
                    <a:pt x="2940" y="24978"/>
                    <a:pt x="2200" y="23984"/>
                    <a:pt x="2052" y="21277"/>
                  </a:cubicBezTo>
                  <a:cubicBezTo>
                    <a:pt x="1713" y="14319"/>
                    <a:pt x="4463" y="3871"/>
                    <a:pt x="11526" y="762"/>
                  </a:cubicBezTo>
                  <a:cubicBezTo>
                    <a:pt x="11082" y="487"/>
                    <a:pt x="10511" y="487"/>
                    <a:pt x="9729" y="931"/>
                  </a:cubicBezTo>
                  <a:close/>
                  <a:moveTo>
                    <a:pt x="9708" y="931"/>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p:nvPr/>
          </p:nvSpPr>
          <p:spPr>
            <a:xfrm>
              <a:off x="6380837" y="4319548"/>
              <a:ext cx="127909" cy="30627"/>
            </a:xfrm>
            <a:custGeom>
              <a:avLst/>
              <a:gdLst/>
              <a:ahLst/>
              <a:cxnLst/>
              <a:rect l="l" t="t" r="r" b="b"/>
              <a:pathLst>
                <a:path w="8482" h="2031" extrusionOk="0">
                  <a:moveTo>
                    <a:pt x="1777" y="0"/>
                  </a:moveTo>
                  <a:cubicBezTo>
                    <a:pt x="1608" y="42"/>
                    <a:pt x="1460" y="64"/>
                    <a:pt x="1312" y="64"/>
                  </a:cubicBezTo>
                  <a:cubicBezTo>
                    <a:pt x="0" y="64"/>
                    <a:pt x="0" y="2030"/>
                    <a:pt x="1312" y="2030"/>
                  </a:cubicBezTo>
                  <a:cubicBezTo>
                    <a:pt x="1650" y="2030"/>
                    <a:pt x="1989" y="1967"/>
                    <a:pt x="2306" y="1882"/>
                  </a:cubicBezTo>
                  <a:cubicBezTo>
                    <a:pt x="1777" y="1565"/>
                    <a:pt x="1629" y="719"/>
                    <a:pt x="1777" y="0"/>
                  </a:cubicBezTo>
                  <a:close/>
                  <a:moveTo>
                    <a:pt x="6705" y="0"/>
                  </a:moveTo>
                  <a:cubicBezTo>
                    <a:pt x="6853" y="42"/>
                    <a:pt x="7022" y="64"/>
                    <a:pt x="7170" y="64"/>
                  </a:cubicBezTo>
                  <a:cubicBezTo>
                    <a:pt x="8481" y="64"/>
                    <a:pt x="8481" y="2030"/>
                    <a:pt x="7170" y="2030"/>
                  </a:cubicBezTo>
                  <a:cubicBezTo>
                    <a:pt x="6832" y="2030"/>
                    <a:pt x="6493" y="1967"/>
                    <a:pt x="6176" y="1882"/>
                  </a:cubicBezTo>
                  <a:cubicBezTo>
                    <a:pt x="6705" y="1565"/>
                    <a:pt x="6853" y="719"/>
                    <a:pt x="6705" y="0"/>
                  </a:cubicBezTo>
                  <a:close/>
                  <a:moveTo>
                    <a:pt x="6705" y="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6547003" y="4228963"/>
              <a:ext cx="37006" cy="44350"/>
            </a:xfrm>
            <a:custGeom>
              <a:avLst/>
              <a:gdLst/>
              <a:ahLst/>
              <a:cxnLst/>
              <a:rect l="l" t="t" r="r" b="b"/>
              <a:pathLst>
                <a:path w="2454" h="2941" extrusionOk="0">
                  <a:moveTo>
                    <a:pt x="0" y="1"/>
                  </a:moveTo>
                  <a:lnTo>
                    <a:pt x="0" y="995"/>
                  </a:lnTo>
                  <a:lnTo>
                    <a:pt x="973" y="995"/>
                  </a:lnTo>
                  <a:lnTo>
                    <a:pt x="973" y="1"/>
                  </a:lnTo>
                  <a:close/>
                  <a:moveTo>
                    <a:pt x="1460" y="1968"/>
                  </a:moveTo>
                  <a:lnTo>
                    <a:pt x="1460" y="2940"/>
                  </a:lnTo>
                  <a:lnTo>
                    <a:pt x="2454" y="2940"/>
                  </a:lnTo>
                  <a:lnTo>
                    <a:pt x="2454" y="19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6200962" y="4058332"/>
              <a:ext cx="483827" cy="503385"/>
            </a:xfrm>
            <a:custGeom>
              <a:avLst/>
              <a:gdLst/>
              <a:ahLst/>
              <a:cxnLst/>
              <a:rect l="l" t="t" r="r" b="b"/>
              <a:pathLst>
                <a:path w="32084" h="33381" extrusionOk="0">
                  <a:moveTo>
                    <a:pt x="16666" y="974"/>
                  </a:moveTo>
                  <a:lnTo>
                    <a:pt x="16666" y="2729"/>
                  </a:lnTo>
                  <a:lnTo>
                    <a:pt x="15672" y="2729"/>
                  </a:lnTo>
                  <a:lnTo>
                    <a:pt x="15672" y="974"/>
                  </a:lnTo>
                  <a:close/>
                  <a:moveTo>
                    <a:pt x="16666" y="3702"/>
                  </a:moveTo>
                  <a:lnTo>
                    <a:pt x="16666" y="5161"/>
                  </a:lnTo>
                  <a:lnTo>
                    <a:pt x="15672" y="5161"/>
                  </a:lnTo>
                  <a:lnTo>
                    <a:pt x="15672" y="3702"/>
                  </a:lnTo>
                  <a:close/>
                  <a:moveTo>
                    <a:pt x="16666" y="6155"/>
                  </a:moveTo>
                  <a:lnTo>
                    <a:pt x="16666" y="7615"/>
                  </a:lnTo>
                  <a:lnTo>
                    <a:pt x="15672" y="7615"/>
                  </a:lnTo>
                  <a:lnTo>
                    <a:pt x="15672" y="6155"/>
                  </a:lnTo>
                  <a:close/>
                  <a:moveTo>
                    <a:pt x="16666" y="8587"/>
                  </a:moveTo>
                  <a:lnTo>
                    <a:pt x="16666" y="10047"/>
                  </a:lnTo>
                  <a:lnTo>
                    <a:pt x="15672" y="10047"/>
                  </a:lnTo>
                  <a:lnTo>
                    <a:pt x="15672" y="8587"/>
                  </a:lnTo>
                  <a:close/>
                  <a:moveTo>
                    <a:pt x="16666" y="11041"/>
                  </a:moveTo>
                  <a:lnTo>
                    <a:pt x="16666" y="12500"/>
                  </a:lnTo>
                  <a:lnTo>
                    <a:pt x="15672" y="12500"/>
                  </a:lnTo>
                  <a:lnTo>
                    <a:pt x="15672" y="11041"/>
                  </a:lnTo>
                  <a:close/>
                  <a:moveTo>
                    <a:pt x="16666" y="13473"/>
                  </a:moveTo>
                  <a:lnTo>
                    <a:pt x="16666" y="14953"/>
                  </a:lnTo>
                  <a:lnTo>
                    <a:pt x="15672" y="14953"/>
                  </a:lnTo>
                  <a:lnTo>
                    <a:pt x="15672" y="13473"/>
                  </a:lnTo>
                  <a:close/>
                  <a:moveTo>
                    <a:pt x="16708" y="15926"/>
                  </a:moveTo>
                  <a:cubicBezTo>
                    <a:pt x="16941" y="17047"/>
                    <a:pt x="17935" y="17872"/>
                    <a:pt x="19098" y="17872"/>
                  </a:cubicBezTo>
                  <a:cubicBezTo>
                    <a:pt x="19754" y="17872"/>
                    <a:pt x="19754" y="18845"/>
                    <a:pt x="19098" y="18845"/>
                  </a:cubicBezTo>
                  <a:cubicBezTo>
                    <a:pt x="18125" y="18845"/>
                    <a:pt x="17174" y="18422"/>
                    <a:pt x="16539" y="17682"/>
                  </a:cubicBezTo>
                  <a:lnTo>
                    <a:pt x="16158" y="17280"/>
                  </a:lnTo>
                  <a:lnTo>
                    <a:pt x="15799" y="17682"/>
                  </a:lnTo>
                  <a:cubicBezTo>
                    <a:pt x="15143" y="18422"/>
                    <a:pt x="14213" y="18845"/>
                    <a:pt x="13240" y="18845"/>
                  </a:cubicBezTo>
                  <a:cubicBezTo>
                    <a:pt x="12584" y="18845"/>
                    <a:pt x="12584" y="17872"/>
                    <a:pt x="13240" y="17872"/>
                  </a:cubicBezTo>
                  <a:cubicBezTo>
                    <a:pt x="14403" y="17872"/>
                    <a:pt x="15397" y="17047"/>
                    <a:pt x="15630" y="15926"/>
                  </a:cubicBezTo>
                  <a:close/>
                  <a:moveTo>
                    <a:pt x="14699" y="1"/>
                  </a:moveTo>
                  <a:lnTo>
                    <a:pt x="14699" y="15440"/>
                  </a:lnTo>
                  <a:cubicBezTo>
                    <a:pt x="14699" y="16053"/>
                    <a:pt x="14297" y="16603"/>
                    <a:pt x="13726" y="16815"/>
                  </a:cubicBezTo>
                  <a:cubicBezTo>
                    <a:pt x="13726" y="15398"/>
                    <a:pt x="13726" y="12606"/>
                    <a:pt x="13515" y="10914"/>
                  </a:cubicBezTo>
                  <a:cubicBezTo>
                    <a:pt x="13345" y="9285"/>
                    <a:pt x="12838" y="8270"/>
                    <a:pt x="12034" y="7847"/>
                  </a:cubicBezTo>
                  <a:cubicBezTo>
                    <a:pt x="11790" y="7729"/>
                    <a:pt x="11530" y="7669"/>
                    <a:pt x="11252" y="7669"/>
                  </a:cubicBezTo>
                  <a:cubicBezTo>
                    <a:pt x="10832" y="7669"/>
                    <a:pt x="10374" y="7808"/>
                    <a:pt x="9877" y="8101"/>
                  </a:cubicBezTo>
                  <a:cubicBezTo>
                    <a:pt x="9031" y="8587"/>
                    <a:pt x="8227" y="9180"/>
                    <a:pt x="7487" y="9835"/>
                  </a:cubicBezTo>
                  <a:lnTo>
                    <a:pt x="8122" y="10554"/>
                  </a:lnTo>
                  <a:cubicBezTo>
                    <a:pt x="8820" y="9941"/>
                    <a:pt x="9560" y="9412"/>
                    <a:pt x="10363" y="8947"/>
                  </a:cubicBezTo>
                  <a:cubicBezTo>
                    <a:pt x="10721" y="8747"/>
                    <a:pt x="11021" y="8643"/>
                    <a:pt x="11276" y="8643"/>
                  </a:cubicBezTo>
                  <a:cubicBezTo>
                    <a:pt x="11398" y="8643"/>
                    <a:pt x="11509" y="8667"/>
                    <a:pt x="11611" y="8714"/>
                  </a:cubicBezTo>
                  <a:cubicBezTo>
                    <a:pt x="12077" y="8968"/>
                    <a:pt x="12415" y="9772"/>
                    <a:pt x="12542" y="11020"/>
                  </a:cubicBezTo>
                  <a:cubicBezTo>
                    <a:pt x="12732" y="12606"/>
                    <a:pt x="12753" y="15207"/>
                    <a:pt x="12753" y="16645"/>
                  </a:cubicBezTo>
                  <a:cubicBezTo>
                    <a:pt x="11844" y="16307"/>
                    <a:pt x="10913" y="16074"/>
                    <a:pt x="9940" y="15947"/>
                  </a:cubicBezTo>
                  <a:cubicBezTo>
                    <a:pt x="9624" y="15910"/>
                    <a:pt x="9255" y="15883"/>
                    <a:pt x="8861" y="15883"/>
                  </a:cubicBezTo>
                  <a:cubicBezTo>
                    <a:pt x="8148" y="15883"/>
                    <a:pt x="7357" y="15971"/>
                    <a:pt x="6662" y="16244"/>
                  </a:cubicBezTo>
                  <a:lnTo>
                    <a:pt x="7022" y="17153"/>
                  </a:lnTo>
                  <a:cubicBezTo>
                    <a:pt x="7569" y="16965"/>
                    <a:pt x="8143" y="16860"/>
                    <a:pt x="8723" y="16860"/>
                  </a:cubicBezTo>
                  <a:cubicBezTo>
                    <a:pt x="8860" y="16860"/>
                    <a:pt x="8999" y="16866"/>
                    <a:pt x="9137" y="16878"/>
                  </a:cubicBezTo>
                  <a:lnTo>
                    <a:pt x="8439" y="18232"/>
                  </a:lnTo>
                  <a:lnTo>
                    <a:pt x="9306" y="18676"/>
                  </a:lnTo>
                  <a:lnTo>
                    <a:pt x="10194" y="16984"/>
                  </a:lnTo>
                  <a:cubicBezTo>
                    <a:pt x="10829" y="17068"/>
                    <a:pt x="11484" y="17238"/>
                    <a:pt x="12098" y="17449"/>
                  </a:cubicBezTo>
                  <a:cubicBezTo>
                    <a:pt x="11675" y="17957"/>
                    <a:pt x="11654" y="18676"/>
                    <a:pt x="12034" y="19204"/>
                  </a:cubicBezTo>
                  <a:cubicBezTo>
                    <a:pt x="11125" y="19649"/>
                    <a:pt x="10279" y="20262"/>
                    <a:pt x="9581" y="21002"/>
                  </a:cubicBezTo>
                  <a:lnTo>
                    <a:pt x="7529" y="21171"/>
                  </a:lnTo>
                  <a:lnTo>
                    <a:pt x="7593" y="19924"/>
                  </a:lnTo>
                  <a:lnTo>
                    <a:pt x="6620" y="19860"/>
                  </a:lnTo>
                  <a:lnTo>
                    <a:pt x="6557" y="21235"/>
                  </a:lnTo>
                  <a:lnTo>
                    <a:pt x="5182" y="21341"/>
                  </a:lnTo>
                  <a:lnTo>
                    <a:pt x="5245" y="22313"/>
                  </a:lnTo>
                  <a:lnTo>
                    <a:pt x="8671" y="22060"/>
                  </a:lnTo>
                  <a:lnTo>
                    <a:pt x="8671" y="22060"/>
                  </a:lnTo>
                  <a:cubicBezTo>
                    <a:pt x="8545" y="22208"/>
                    <a:pt x="8418" y="22356"/>
                    <a:pt x="8312" y="22504"/>
                  </a:cubicBezTo>
                  <a:cubicBezTo>
                    <a:pt x="7635" y="23413"/>
                    <a:pt x="7043" y="24344"/>
                    <a:pt x="6535" y="25338"/>
                  </a:cubicBezTo>
                  <a:lnTo>
                    <a:pt x="4526" y="25570"/>
                  </a:lnTo>
                  <a:lnTo>
                    <a:pt x="4611" y="26543"/>
                  </a:lnTo>
                  <a:lnTo>
                    <a:pt x="6028" y="26374"/>
                  </a:lnTo>
                  <a:lnTo>
                    <a:pt x="6028" y="26374"/>
                  </a:lnTo>
                  <a:cubicBezTo>
                    <a:pt x="5605" y="27262"/>
                    <a:pt x="5266" y="28193"/>
                    <a:pt x="4970" y="29124"/>
                  </a:cubicBezTo>
                  <a:lnTo>
                    <a:pt x="5901" y="29398"/>
                  </a:lnTo>
                  <a:cubicBezTo>
                    <a:pt x="6197" y="28468"/>
                    <a:pt x="6535" y="27537"/>
                    <a:pt x="6958" y="26649"/>
                  </a:cubicBezTo>
                  <a:lnTo>
                    <a:pt x="8820" y="28531"/>
                  </a:lnTo>
                  <a:lnTo>
                    <a:pt x="9517" y="27855"/>
                  </a:lnTo>
                  <a:lnTo>
                    <a:pt x="7445" y="25718"/>
                  </a:lnTo>
                  <a:cubicBezTo>
                    <a:pt x="8862" y="23011"/>
                    <a:pt x="10829" y="20643"/>
                    <a:pt x="12753" y="19966"/>
                  </a:cubicBezTo>
                  <a:lnTo>
                    <a:pt x="12753" y="20812"/>
                  </a:lnTo>
                  <a:cubicBezTo>
                    <a:pt x="12796" y="25042"/>
                    <a:pt x="12838" y="29420"/>
                    <a:pt x="11104" y="31027"/>
                  </a:cubicBezTo>
                  <a:cubicBezTo>
                    <a:pt x="10619" y="31476"/>
                    <a:pt x="10028" y="31681"/>
                    <a:pt x="9291" y="31681"/>
                  </a:cubicBezTo>
                  <a:cubicBezTo>
                    <a:pt x="9160" y="31681"/>
                    <a:pt x="9024" y="31674"/>
                    <a:pt x="8883" y="31661"/>
                  </a:cubicBezTo>
                  <a:cubicBezTo>
                    <a:pt x="8726" y="31649"/>
                    <a:pt x="8569" y="31644"/>
                    <a:pt x="8413" y="31644"/>
                  </a:cubicBezTo>
                  <a:cubicBezTo>
                    <a:pt x="7476" y="31644"/>
                    <a:pt x="6557" y="31846"/>
                    <a:pt x="5668" y="32063"/>
                  </a:cubicBezTo>
                  <a:cubicBezTo>
                    <a:pt x="4898" y="32234"/>
                    <a:pt x="4199" y="32391"/>
                    <a:pt x="3607" y="32391"/>
                  </a:cubicBezTo>
                  <a:cubicBezTo>
                    <a:pt x="3174" y="32391"/>
                    <a:pt x="2799" y="32308"/>
                    <a:pt x="2496" y="32084"/>
                  </a:cubicBezTo>
                  <a:cubicBezTo>
                    <a:pt x="1904" y="31619"/>
                    <a:pt x="1565" y="30541"/>
                    <a:pt x="1481" y="28849"/>
                  </a:cubicBezTo>
                  <a:cubicBezTo>
                    <a:pt x="994" y="19099"/>
                    <a:pt x="4991" y="13621"/>
                    <a:pt x="7402" y="11231"/>
                  </a:cubicBezTo>
                  <a:lnTo>
                    <a:pt x="6726" y="10533"/>
                  </a:lnTo>
                  <a:cubicBezTo>
                    <a:pt x="4188" y="13050"/>
                    <a:pt x="0" y="18781"/>
                    <a:pt x="487" y="28891"/>
                  </a:cubicBezTo>
                  <a:cubicBezTo>
                    <a:pt x="592" y="30942"/>
                    <a:pt x="1037" y="32211"/>
                    <a:pt x="1904" y="32846"/>
                  </a:cubicBezTo>
                  <a:cubicBezTo>
                    <a:pt x="2363" y="33185"/>
                    <a:pt x="2917" y="33355"/>
                    <a:pt x="3494" y="33355"/>
                  </a:cubicBezTo>
                  <a:cubicBezTo>
                    <a:pt x="3528" y="33355"/>
                    <a:pt x="3562" y="33355"/>
                    <a:pt x="3596" y="33353"/>
                  </a:cubicBezTo>
                  <a:cubicBezTo>
                    <a:pt x="4357" y="33311"/>
                    <a:pt x="5140" y="33205"/>
                    <a:pt x="5880" y="32994"/>
                  </a:cubicBezTo>
                  <a:cubicBezTo>
                    <a:pt x="6712" y="32813"/>
                    <a:pt x="7560" y="32617"/>
                    <a:pt x="8370" y="32617"/>
                  </a:cubicBezTo>
                  <a:cubicBezTo>
                    <a:pt x="8507" y="32617"/>
                    <a:pt x="8643" y="32622"/>
                    <a:pt x="8777" y="32634"/>
                  </a:cubicBezTo>
                  <a:cubicBezTo>
                    <a:pt x="8939" y="32648"/>
                    <a:pt x="9096" y="32655"/>
                    <a:pt x="9249" y="32655"/>
                  </a:cubicBezTo>
                  <a:cubicBezTo>
                    <a:pt x="10261" y="32655"/>
                    <a:pt x="11098" y="32352"/>
                    <a:pt x="11759" y="31746"/>
                  </a:cubicBezTo>
                  <a:cubicBezTo>
                    <a:pt x="13832" y="29821"/>
                    <a:pt x="13790" y="25444"/>
                    <a:pt x="13726" y="20791"/>
                  </a:cubicBezTo>
                  <a:lnTo>
                    <a:pt x="13726" y="19775"/>
                  </a:lnTo>
                  <a:cubicBezTo>
                    <a:pt x="14636" y="19691"/>
                    <a:pt x="15482" y="19289"/>
                    <a:pt x="16180" y="18697"/>
                  </a:cubicBezTo>
                  <a:cubicBezTo>
                    <a:pt x="16856" y="19289"/>
                    <a:pt x="17702" y="19691"/>
                    <a:pt x="18612" y="19775"/>
                  </a:cubicBezTo>
                  <a:lnTo>
                    <a:pt x="18612" y="20791"/>
                  </a:lnTo>
                  <a:cubicBezTo>
                    <a:pt x="18569" y="25444"/>
                    <a:pt x="18506" y="29821"/>
                    <a:pt x="20579" y="31746"/>
                  </a:cubicBezTo>
                  <a:cubicBezTo>
                    <a:pt x="21240" y="32352"/>
                    <a:pt x="22076" y="32655"/>
                    <a:pt x="23089" y="32655"/>
                  </a:cubicBezTo>
                  <a:cubicBezTo>
                    <a:pt x="23242" y="32655"/>
                    <a:pt x="23399" y="32648"/>
                    <a:pt x="23561" y="32634"/>
                  </a:cubicBezTo>
                  <a:cubicBezTo>
                    <a:pt x="23695" y="32622"/>
                    <a:pt x="23831" y="32617"/>
                    <a:pt x="23969" y="32617"/>
                  </a:cubicBezTo>
                  <a:cubicBezTo>
                    <a:pt x="24782" y="32617"/>
                    <a:pt x="25638" y="32813"/>
                    <a:pt x="26416" y="32994"/>
                  </a:cubicBezTo>
                  <a:lnTo>
                    <a:pt x="26627" y="32042"/>
                  </a:lnTo>
                  <a:cubicBezTo>
                    <a:pt x="25811" y="31847"/>
                    <a:pt x="24905" y="31637"/>
                    <a:pt x="23985" y="31637"/>
                  </a:cubicBezTo>
                  <a:cubicBezTo>
                    <a:pt x="23808" y="31637"/>
                    <a:pt x="23632" y="31644"/>
                    <a:pt x="23455" y="31661"/>
                  </a:cubicBezTo>
                  <a:cubicBezTo>
                    <a:pt x="23322" y="31674"/>
                    <a:pt x="23193" y="31680"/>
                    <a:pt x="23068" y="31680"/>
                  </a:cubicBezTo>
                  <a:cubicBezTo>
                    <a:pt x="22317" y="31680"/>
                    <a:pt x="21706" y="31462"/>
                    <a:pt x="21234" y="31027"/>
                  </a:cubicBezTo>
                  <a:cubicBezTo>
                    <a:pt x="19479" y="29420"/>
                    <a:pt x="19521" y="25042"/>
                    <a:pt x="19585" y="20812"/>
                  </a:cubicBezTo>
                  <a:lnTo>
                    <a:pt x="19585" y="19966"/>
                  </a:lnTo>
                  <a:cubicBezTo>
                    <a:pt x="21488" y="20643"/>
                    <a:pt x="23455" y="23011"/>
                    <a:pt x="24893" y="25697"/>
                  </a:cubicBezTo>
                  <a:lnTo>
                    <a:pt x="22778" y="27833"/>
                  </a:lnTo>
                  <a:lnTo>
                    <a:pt x="23497" y="28531"/>
                  </a:lnTo>
                  <a:lnTo>
                    <a:pt x="25358" y="26628"/>
                  </a:lnTo>
                  <a:cubicBezTo>
                    <a:pt x="25760" y="27516"/>
                    <a:pt x="26120" y="28447"/>
                    <a:pt x="26416" y="29398"/>
                  </a:cubicBezTo>
                  <a:lnTo>
                    <a:pt x="27346" y="29102"/>
                  </a:lnTo>
                  <a:cubicBezTo>
                    <a:pt x="27050" y="28172"/>
                    <a:pt x="26691" y="27262"/>
                    <a:pt x="26289" y="26374"/>
                  </a:cubicBezTo>
                  <a:lnTo>
                    <a:pt x="26289" y="26374"/>
                  </a:lnTo>
                  <a:lnTo>
                    <a:pt x="27685" y="26522"/>
                  </a:lnTo>
                  <a:lnTo>
                    <a:pt x="27791" y="25549"/>
                  </a:lnTo>
                  <a:lnTo>
                    <a:pt x="25781" y="25338"/>
                  </a:lnTo>
                  <a:cubicBezTo>
                    <a:pt x="25253" y="24344"/>
                    <a:pt x="24660" y="23392"/>
                    <a:pt x="24005" y="22504"/>
                  </a:cubicBezTo>
                  <a:cubicBezTo>
                    <a:pt x="23878" y="22335"/>
                    <a:pt x="23772" y="22187"/>
                    <a:pt x="23645" y="22038"/>
                  </a:cubicBezTo>
                  <a:lnTo>
                    <a:pt x="23645" y="22038"/>
                  </a:lnTo>
                  <a:lnTo>
                    <a:pt x="27050" y="22292"/>
                  </a:lnTo>
                  <a:lnTo>
                    <a:pt x="27135" y="21319"/>
                  </a:lnTo>
                  <a:lnTo>
                    <a:pt x="25760" y="21214"/>
                  </a:lnTo>
                  <a:lnTo>
                    <a:pt x="25676" y="19860"/>
                  </a:lnTo>
                  <a:lnTo>
                    <a:pt x="24703" y="19902"/>
                  </a:lnTo>
                  <a:lnTo>
                    <a:pt x="24766" y="21150"/>
                  </a:lnTo>
                  <a:lnTo>
                    <a:pt x="22715" y="21002"/>
                  </a:lnTo>
                  <a:cubicBezTo>
                    <a:pt x="22017" y="20241"/>
                    <a:pt x="21192" y="19627"/>
                    <a:pt x="20261" y="19204"/>
                  </a:cubicBezTo>
                  <a:cubicBezTo>
                    <a:pt x="20642" y="18655"/>
                    <a:pt x="20621" y="17935"/>
                    <a:pt x="20198" y="17428"/>
                  </a:cubicBezTo>
                  <a:cubicBezTo>
                    <a:pt x="20832" y="17216"/>
                    <a:pt x="21488" y="17068"/>
                    <a:pt x="22144" y="16984"/>
                  </a:cubicBezTo>
                  <a:lnTo>
                    <a:pt x="23032" y="18697"/>
                  </a:lnTo>
                  <a:lnTo>
                    <a:pt x="23899" y="18232"/>
                  </a:lnTo>
                  <a:lnTo>
                    <a:pt x="23201" y="16878"/>
                  </a:lnTo>
                  <a:cubicBezTo>
                    <a:pt x="23318" y="16871"/>
                    <a:pt x="23435" y="16868"/>
                    <a:pt x="23551" y="16868"/>
                  </a:cubicBezTo>
                  <a:cubicBezTo>
                    <a:pt x="24152" y="16868"/>
                    <a:pt x="24749" y="16961"/>
                    <a:pt x="25316" y="17174"/>
                  </a:cubicBezTo>
                  <a:lnTo>
                    <a:pt x="25676" y="16265"/>
                  </a:lnTo>
                  <a:cubicBezTo>
                    <a:pt x="24998" y="15986"/>
                    <a:pt x="24237" y="15899"/>
                    <a:pt x="23540" y="15899"/>
                  </a:cubicBezTo>
                  <a:cubicBezTo>
                    <a:pt x="23127" y="15899"/>
                    <a:pt x="22736" y="15929"/>
                    <a:pt x="22397" y="15969"/>
                  </a:cubicBezTo>
                  <a:cubicBezTo>
                    <a:pt x="21425" y="16074"/>
                    <a:pt x="20494" y="16307"/>
                    <a:pt x="19585" y="16645"/>
                  </a:cubicBezTo>
                  <a:cubicBezTo>
                    <a:pt x="19585" y="15207"/>
                    <a:pt x="19606" y="12627"/>
                    <a:pt x="19775" y="11020"/>
                  </a:cubicBezTo>
                  <a:cubicBezTo>
                    <a:pt x="19923" y="9793"/>
                    <a:pt x="20261" y="8968"/>
                    <a:pt x="20727" y="8735"/>
                  </a:cubicBezTo>
                  <a:cubicBezTo>
                    <a:pt x="20836" y="8685"/>
                    <a:pt x="20955" y="8659"/>
                    <a:pt x="21086" y="8659"/>
                  </a:cubicBezTo>
                  <a:cubicBezTo>
                    <a:pt x="21335" y="8659"/>
                    <a:pt x="21628" y="8753"/>
                    <a:pt x="21974" y="8947"/>
                  </a:cubicBezTo>
                  <a:cubicBezTo>
                    <a:pt x="23349" y="9751"/>
                    <a:pt x="25993" y="11654"/>
                    <a:pt x="28087" y="15461"/>
                  </a:cubicBezTo>
                  <a:cubicBezTo>
                    <a:pt x="30202" y="19289"/>
                    <a:pt x="31111" y="23752"/>
                    <a:pt x="30857" y="28849"/>
                  </a:cubicBezTo>
                  <a:cubicBezTo>
                    <a:pt x="30773" y="30541"/>
                    <a:pt x="30434" y="31619"/>
                    <a:pt x="29842" y="32084"/>
                  </a:cubicBezTo>
                  <a:cubicBezTo>
                    <a:pt x="29574" y="32301"/>
                    <a:pt x="29229" y="32403"/>
                    <a:pt x="28743" y="32403"/>
                  </a:cubicBezTo>
                  <a:cubicBezTo>
                    <a:pt x="28423" y="32403"/>
                    <a:pt x="28041" y="32359"/>
                    <a:pt x="27579" y="32275"/>
                  </a:cubicBezTo>
                  <a:lnTo>
                    <a:pt x="27410" y="33227"/>
                  </a:lnTo>
                  <a:cubicBezTo>
                    <a:pt x="27833" y="33332"/>
                    <a:pt x="28277" y="33375"/>
                    <a:pt x="28721" y="33375"/>
                  </a:cubicBezTo>
                  <a:cubicBezTo>
                    <a:pt x="28777" y="33378"/>
                    <a:pt x="28834" y="33380"/>
                    <a:pt x="28890" y="33380"/>
                  </a:cubicBezTo>
                  <a:cubicBezTo>
                    <a:pt x="29446" y="33380"/>
                    <a:pt x="29992" y="33192"/>
                    <a:pt x="30434" y="32846"/>
                  </a:cubicBezTo>
                  <a:cubicBezTo>
                    <a:pt x="31280" y="32190"/>
                    <a:pt x="31724" y="30942"/>
                    <a:pt x="31830" y="28912"/>
                  </a:cubicBezTo>
                  <a:cubicBezTo>
                    <a:pt x="32084" y="23625"/>
                    <a:pt x="31111" y="18951"/>
                    <a:pt x="28933" y="14996"/>
                  </a:cubicBezTo>
                  <a:lnTo>
                    <a:pt x="28954" y="14996"/>
                  </a:lnTo>
                  <a:cubicBezTo>
                    <a:pt x="26733" y="10956"/>
                    <a:pt x="23920" y="8947"/>
                    <a:pt x="22461" y="8101"/>
                  </a:cubicBezTo>
                  <a:cubicBezTo>
                    <a:pt x="21964" y="7808"/>
                    <a:pt x="21506" y="7669"/>
                    <a:pt x="21081" y="7669"/>
                  </a:cubicBezTo>
                  <a:cubicBezTo>
                    <a:pt x="20801" y="7669"/>
                    <a:pt x="20535" y="7729"/>
                    <a:pt x="20283" y="7847"/>
                  </a:cubicBezTo>
                  <a:cubicBezTo>
                    <a:pt x="19500" y="8249"/>
                    <a:pt x="18992" y="9285"/>
                    <a:pt x="18823" y="10914"/>
                  </a:cubicBezTo>
                  <a:cubicBezTo>
                    <a:pt x="18612" y="12606"/>
                    <a:pt x="18612" y="15398"/>
                    <a:pt x="18612" y="16815"/>
                  </a:cubicBezTo>
                  <a:cubicBezTo>
                    <a:pt x="18041" y="16603"/>
                    <a:pt x="17639" y="16053"/>
                    <a:pt x="17639" y="15440"/>
                  </a:cubicBezTo>
                  <a:lnTo>
                    <a:pt x="176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42"/>
          <p:cNvGrpSpPr/>
          <p:nvPr/>
        </p:nvGrpSpPr>
        <p:grpSpPr>
          <a:xfrm>
            <a:off x="4277597" y="1238270"/>
            <a:ext cx="588881" cy="589692"/>
            <a:chOff x="2389387" y="2751349"/>
            <a:chExt cx="502330" cy="502978"/>
          </a:xfrm>
        </p:grpSpPr>
        <p:sp>
          <p:nvSpPr>
            <p:cNvPr id="2171" name="Google Shape;2171;p42"/>
            <p:cNvSpPr/>
            <p:nvPr/>
          </p:nvSpPr>
          <p:spPr>
            <a:xfrm>
              <a:off x="2422231" y="2879559"/>
              <a:ext cx="165865" cy="372853"/>
            </a:xfrm>
            <a:custGeom>
              <a:avLst/>
              <a:gdLst/>
              <a:ahLst/>
              <a:cxnLst/>
              <a:rect l="l" t="t" r="r" b="b"/>
              <a:pathLst>
                <a:path w="10999" h="24725" extrusionOk="0">
                  <a:moveTo>
                    <a:pt x="7678" y="973"/>
                  </a:moveTo>
                  <a:cubicBezTo>
                    <a:pt x="4083" y="3046"/>
                    <a:pt x="1" y="8651"/>
                    <a:pt x="529" y="18866"/>
                  </a:cubicBezTo>
                  <a:cubicBezTo>
                    <a:pt x="826" y="24724"/>
                    <a:pt x="3575" y="21488"/>
                    <a:pt x="6642" y="21784"/>
                  </a:cubicBezTo>
                  <a:cubicBezTo>
                    <a:pt x="10998" y="22186"/>
                    <a:pt x="9518" y="16349"/>
                    <a:pt x="10427" y="10766"/>
                  </a:cubicBezTo>
                  <a:cubicBezTo>
                    <a:pt x="9116" y="10766"/>
                    <a:pt x="9116" y="8799"/>
                    <a:pt x="10427" y="8820"/>
                  </a:cubicBezTo>
                  <a:cubicBezTo>
                    <a:pt x="10279" y="7868"/>
                    <a:pt x="9962" y="4992"/>
                    <a:pt x="9772" y="3258"/>
                  </a:cubicBezTo>
                  <a:cubicBezTo>
                    <a:pt x="9581" y="1608"/>
                    <a:pt x="9412" y="1"/>
                    <a:pt x="7678" y="995"/>
                  </a:cubicBezTo>
                  <a:close/>
                  <a:moveTo>
                    <a:pt x="7678" y="97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2397364" y="2856275"/>
              <a:ext cx="212734" cy="396137"/>
            </a:xfrm>
            <a:custGeom>
              <a:avLst/>
              <a:gdLst/>
              <a:ahLst/>
              <a:cxnLst/>
              <a:rect l="l" t="t" r="r" b="b"/>
              <a:pathLst>
                <a:path w="14107" h="26269" extrusionOk="0">
                  <a:moveTo>
                    <a:pt x="11400" y="4780"/>
                  </a:moveTo>
                  <a:cubicBezTo>
                    <a:pt x="11611" y="6536"/>
                    <a:pt x="11907" y="9412"/>
                    <a:pt x="12055" y="10343"/>
                  </a:cubicBezTo>
                  <a:cubicBezTo>
                    <a:pt x="12584" y="10343"/>
                    <a:pt x="13324" y="10047"/>
                    <a:pt x="13959" y="9602"/>
                  </a:cubicBezTo>
                  <a:cubicBezTo>
                    <a:pt x="13663" y="7847"/>
                    <a:pt x="13557" y="6367"/>
                    <a:pt x="13345" y="4569"/>
                  </a:cubicBezTo>
                  <a:cubicBezTo>
                    <a:pt x="13197" y="3131"/>
                    <a:pt x="13007" y="1439"/>
                    <a:pt x="11611" y="635"/>
                  </a:cubicBezTo>
                  <a:cubicBezTo>
                    <a:pt x="10554" y="1"/>
                    <a:pt x="9369" y="233"/>
                    <a:pt x="8333" y="825"/>
                  </a:cubicBezTo>
                  <a:cubicBezTo>
                    <a:pt x="5710" y="2327"/>
                    <a:pt x="3722" y="4865"/>
                    <a:pt x="2432" y="7572"/>
                  </a:cubicBezTo>
                  <a:cubicBezTo>
                    <a:pt x="529" y="11569"/>
                    <a:pt x="0" y="16138"/>
                    <a:pt x="233" y="20516"/>
                  </a:cubicBezTo>
                  <a:cubicBezTo>
                    <a:pt x="317" y="22461"/>
                    <a:pt x="698" y="24872"/>
                    <a:pt x="2771" y="25676"/>
                  </a:cubicBezTo>
                  <a:cubicBezTo>
                    <a:pt x="3892" y="26120"/>
                    <a:pt x="4991" y="25866"/>
                    <a:pt x="6091" y="25591"/>
                  </a:cubicBezTo>
                  <a:cubicBezTo>
                    <a:pt x="6704" y="25422"/>
                    <a:pt x="7466" y="25211"/>
                    <a:pt x="8121" y="25274"/>
                  </a:cubicBezTo>
                  <a:cubicBezTo>
                    <a:pt x="9348" y="25380"/>
                    <a:pt x="10575" y="25126"/>
                    <a:pt x="11548" y="24322"/>
                  </a:cubicBezTo>
                  <a:cubicBezTo>
                    <a:pt x="13155" y="22990"/>
                    <a:pt x="13430" y="20664"/>
                    <a:pt x="13557" y="18697"/>
                  </a:cubicBezTo>
                  <a:cubicBezTo>
                    <a:pt x="13705" y="16624"/>
                    <a:pt x="13768" y="13875"/>
                    <a:pt x="14107" y="11823"/>
                  </a:cubicBezTo>
                  <a:cubicBezTo>
                    <a:pt x="13472" y="12098"/>
                    <a:pt x="12774" y="12246"/>
                    <a:pt x="12076" y="12310"/>
                  </a:cubicBezTo>
                  <a:cubicBezTo>
                    <a:pt x="11167" y="17872"/>
                    <a:pt x="12647" y="23709"/>
                    <a:pt x="8291" y="23328"/>
                  </a:cubicBezTo>
                  <a:cubicBezTo>
                    <a:pt x="5224" y="23032"/>
                    <a:pt x="2475" y="26268"/>
                    <a:pt x="2178" y="20410"/>
                  </a:cubicBezTo>
                  <a:cubicBezTo>
                    <a:pt x="1671" y="10173"/>
                    <a:pt x="5732" y="4569"/>
                    <a:pt x="9327" y="2517"/>
                  </a:cubicBezTo>
                  <a:cubicBezTo>
                    <a:pt x="11061" y="1523"/>
                    <a:pt x="11230" y="3131"/>
                    <a:pt x="11421" y="4780"/>
                  </a:cubicBezTo>
                  <a:close/>
                  <a:moveTo>
                    <a:pt x="11400" y="478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2"/>
            <p:cNvSpPr/>
            <p:nvPr/>
          </p:nvSpPr>
          <p:spPr>
            <a:xfrm>
              <a:off x="2576273" y="2976192"/>
              <a:ext cx="33824" cy="87720"/>
            </a:xfrm>
            <a:custGeom>
              <a:avLst/>
              <a:gdLst/>
              <a:ahLst/>
              <a:cxnLst/>
              <a:rect l="l" t="t" r="r" b="b"/>
              <a:pathLst>
                <a:path w="2243" h="5817" extrusionOk="0">
                  <a:moveTo>
                    <a:pt x="1" y="910"/>
                  </a:moveTo>
                  <a:cubicBezTo>
                    <a:pt x="85" y="1545"/>
                    <a:pt x="149" y="2073"/>
                    <a:pt x="191" y="2391"/>
                  </a:cubicBezTo>
                  <a:cubicBezTo>
                    <a:pt x="720" y="2391"/>
                    <a:pt x="1460" y="2095"/>
                    <a:pt x="2095" y="1672"/>
                  </a:cubicBezTo>
                  <a:cubicBezTo>
                    <a:pt x="2010" y="1079"/>
                    <a:pt x="1925" y="530"/>
                    <a:pt x="1862" y="1"/>
                  </a:cubicBezTo>
                  <a:cubicBezTo>
                    <a:pt x="1418" y="614"/>
                    <a:pt x="657" y="762"/>
                    <a:pt x="1" y="910"/>
                  </a:cubicBezTo>
                  <a:close/>
                  <a:moveTo>
                    <a:pt x="2031" y="5500"/>
                  </a:moveTo>
                  <a:cubicBezTo>
                    <a:pt x="2074" y="4929"/>
                    <a:pt x="2158" y="4379"/>
                    <a:pt x="2243" y="3871"/>
                  </a:cubicBezTo>
                  <a:cubicBezTo>
                    <a:pt x="1587" y="4146"/>
                    <a:pt x="910" y="4294"/>
                    <a:pt x="191" y="4358"/>
                  </a:cubicBezTo>
                  <a:cubicBezTo>
                    <a:pt x="128" y="4823"/>
                    <a:pt x="64" y="5330"/>
                    <a:pt x="1" y="5796"/>
                  </a:cubicBezTo>
                  <a:cubicBezTo>
                    <a:pt x="699" y="5817"/>
                    <a:pt x="1376" y="5711"/>
                    <a:pt x="2031" y="5500"/>
                  </a:cubicBezTo>
                  <a:close/>
                  <a:moveTo>
                    <a:pt x="2031" y="550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2"/>
            <p:cNvSpPr/>
            <p:nvPr/>
          </p:nvSpPr>
          <p:spPr>
            <a:xfrm>
              <a:off x="2625721" y="2792804"/>
              <a:ext cx="29346" cy="184368"/>
            </a:xfrm>
            <a:custGeom>
              <a:avLst/>
              <a:gdLst/>
              <a:ahLst/>
              <a:cxnLst/>
              <a:rect l="l" t="t" r="r" b="b"/>
              <a:pathLst>
                <a:path w="1946" h="12226" extrusionOk="0">
                  <a:moveTo>
                    <a:pt x="0" y="12225"/>
                  </a:moveTo>
                  <a:lnTo>
                    <a:pt x="1946" y="12225"/>
                  </a:lnTo>
                  <a:lnTo>
                    <a:pt x="1946" y="9793"/>
                  </a:lnTo>
                  <a:lnTo>
                    <a:pt x="0" y="9793"/>
                  </a:lnTo>
                  <a:close/>
                  <a:moveTo>
                    <a:pt x="0" y="2454"/>
                  </a:moveTo>
                  <a:lnTo>
                    <a:pt x="1946" y="2454"/>
                  </a:lnTo>
                  <a:lnTo>
                    <a:pt x="1946" y="1"/>
                  </a:lnTo>
                  <a:lnTo>
                    <a:pt x="0" y="1"/>
                  </a:lnTo>
                  <a:close/>
                  <a:moveTo>
                    <a:pt x="0" y="7340"/>
                  </a:moveTo>
                  <a:lnTo>
                    <a:pt x="1946" y="7340"/>
                  </a:lnTo>
                  <a:lnTo>
                    <a:pt x="1946" y="4886"/>
                  </a:lnTo>
                  <a:lnTo>
                    <a:pt x="0" y="4886"/>
                  </a:lnTo>
                  <a:close/>
                  <a:moveTo>
                    <a:pt x="0" y="7340"/>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2"/>
            <p:cNvSpPr/>
            <p:nvPr/>
          </p:nvSpPr>
          <p:spPr>
            <a:xfrm>
              <a:off x="2559700" y="2758678"/>
              <a:ext cx="161386" cy="283233"/>
            </a:xfrm>
            <a:custGeom>
              <a:avLst/>
              <a:gdLst/>
              <a:ahLst/>
              <a:cxnLst/>
              <a:rect l="l" t="t" r="r" b="b"/>
              <a:pathLst>
                <a:path w="10702" h="18782" extrusionOk="0">
                  <a:moveTo>
                    <a:pt x="4378" y="2264"/>
                  </a:moveTo>
                  <a:lnTo>
                    <a:pt x="6324" y="2264"/>
                  </a:lnTo>
                  <a:lnTo>
                    <a:pt x="6324" y="1"/>
                  </a:lnTo>
                  <a:lnTo>
                    <a:pt x="4378" y="1"/>
                  </a:lnTo>
                  <a:close/>
                  <a:moveTo>
                    <a:pt x="4378" y="14488"/>
                  </a:moveTo>
                  <a:cubicBezTo>
                    <a:pt x="4378" y="15609"/>
                    <a:pt x="2305" y="16815"/>
                    <a:pt x="1290" y="16815"/>
                  </a:cubicBezTo>
                  <a:cubicBezTo>
                    <a:pt x="0" y="16815"/>
                    <a:pt x="0" y="18782"/>
                    <a:pt x="1290" y="18782"/>
                  </a:cubicBezTo>
                  <a:cubicBezTo>
                    <a:pt x="2432" y="18782"/>
                    <a:pt x="4611" y="17914"/>
                    <a:pt x="5351" y="17068"/>
                  </a:cubicBezTo>
                  <a:cubicBezTo>
                    <a:pt x="6091" y="17914"/>
                    <a:pt x="8270" y="18782"/>
                    <a:pt x="9412" y="18782"/>
                  </a:cubicBezTo>
                  <a:cubicBezTo>
                    <a:pt x="10702" y="18782"/>
                    <a:pt x="10702" y="16815"/>
                    <a:pt x="9412" y="16815"/>
                  </a:cubicBezTo>
                  <a:cubicBezTo>
                    <a:pt x="8375" y="16815"/>
                    <a:pt x="6324" y="15609"/>
                    <a:pt x="6324" y="14488"/>
                  </a:cubicBezTo>
                  <a:close/>
                  <a:moveTo>
                    <a:pt x="4378" y="12056"/>
                  </a:moveTo>
                  <a:lnTo>
                    <a:pt x="6324" y="12056"/>
                  </a:lnTo>
                  <a:lnTo>
                    <a:pt x="6324" y="9603"/>
                  </a:lnTo>
                  <a:lnTo>
                    <a:pt x="4378" y="9603"/>
                  </a:lnTo>
                  <a:close/>
                  <a:moveTo>
                    <a:pt x="4378" y="7149"/>
                  </a:moveTo>
                  <a:lnTo>
                    <a:pt x="6324" y="7149"/>
                  </a:lnTo>
                  <a:lnTo>
                    <a:pt x="6324" y="4717"/>
                  </a:lnTo>
                  <a:lnTo>
                    <a:pt x="4378" y="4717"/>
                  </a:lnTo>
                  <a:close/>
                  <a:moveTo>
                    <a:pt x="4378" y="7149"/>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2"/>
            <p:cNvSpPr/>
            <p:nvPr/>
          </p:nvSpPr>
          <p:spPr>
            <a:xfrm>
              <a:off x="2422231" y="2887536"/>
              <a:ext cx="138434" cy="333298"/>
            </a:xfrm>
            <a:custGeom>
              <a:avLst/>
              <a:gdLst/>
              <a:ahLst/>
              <a:cxnLst/>
              <a:rect l="l" t="t" r="r" b="b"/>
              <a:pathLst>
                <a:path w="9180" h="22102" extrusionOk="0">
                  <a:moveTo>
                    <a:pt x="7678" y="444"/>
                  </a:moveTo>
                  <a:cubicBezTo>
                    <a:pt x="4083" y="2517"/>
                    <a:pt x="1" y="8122"/>
                    <a:pt x="529" y="18337"/>
                  </a:cubicBezTo>
                  <a:cubicBezTo>
                    <a:pt x="699" y="21890"/>
                    <a:pt x="1777" y="22101"/>
                    <a:pt x="3300" y="21784"/>
                  </a:cubicBezTo>
                  <a:cubicBezTo>
                    <a:pt x="2581" y="21488"/>
                    <a:pt x="2116" y="20600"/>
                    <a:pt x="1989" y="18337"/>
                  </a:cubicBezTo>
                  <a:cubicBezTo>
                    <a:pt x="1481" y="8122"/>
                    <a:pt x="5542" y="2517"/>
                    <a:pt x="9137" y="444"/>
                  </a:cubicBezTo>
                  <a:lnTo>
                    <a:pt x="9180" y="423"/>
                  </a:lnTo>
                  <a:cubicBezTo>
                    <a:pt x="8883" y="64"/>
                    <a:pt x="8418" y="0"/>
                    <a:pt x="7678" y="444"/>
                  </a:cubicBezTo>
                  <a:close/>
                  <a:moveTo>
                    <a:pt x="7107" y="21255"/>
                  </a:moveTo>
                  <a:cubicBezTo>
                    <a:pt x="7255" y="21255"/>
                    <a:pt x="7382" y="21234"/>
                    <a:pt x="7530" y="21234"/>
                  </a:cubicBezTo>
                  <a:cubicBezTo>
                    <a:pt x="7382" y="21255"/>
                    <a:pt x="7255" y="21255"/>
                    <a:pt x="7107" y="21255"/>
                  </a:cubicBezTo>
                  <a:close/>
                  <a:moveTo>
                    <a:pt x="7107" y="2125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2"/>
            <p:cNvSpPr/>
            <p:nvPr/>
          </p:nvSpPr>
          <p:spPr>
            <a:xfrm>
              <a:off x="2559700" y="3010318"/>
              <a:ext cx="161386" cy="31593"/>
            </a:xfrm>
            <a:custGeom>
              <a:avLst/>
              <a:gdLst/>
              <a:ahLst/>
              <a:cxnLst/>
              <a:rect l="l" t="t" r="r" b="b"/>
              <a:pathLst>
                <a:path w="10702" h="2095" extrusionOk="0">
                  <a:moveTo>
                    <a:pt x="2009" y="1"/>
                  </a:moveTo>
                  <a:cubicBezTo>
                    <a:pt x="1777" y="64"/>
                    <a:pt x="1544" y="128"/>
                    <a:pt x="1290" y="128"/>
                  </a:cubicBezTo>
                  <a:cubicBezTo>
                    <a:pt x="0" y="128"/>
                    <a:pt x="0" y="2095"/>
                    <a:pt x="1290" y="2095"/>
                  </a:cubicBezTo>
                  <a:cubicBezTo>
                    <a:pt x="1777" y="2073"/>
                    <a:pt x="2242" y="1968"/>
                    <a:pt x="2707" y="1820"/>
                  </a:cubicBezTo>
                  <a:cubicBezTo>
                    <a:pt x="1904" y="1672"/>
                    <a:pt x="1671" y="614"/>
                    <a:pt x="2009" y="1"/>
                  </a:cubicBezTo>
                  <a:close/>
                  <a:moveTo>
                    <a:pt x="8693" y="1"/>
                  </a:moveTo>
                  <a:cubicBezTo>
                    <a:pt x="8925" y="64"/>
                    <a:pt x="9158" y="128"/>
                    <a:pt x="9412" y="128"/>
                  </a:cubicBezTo>
                  <a:cubicBezTo>
                    <a:pt x="10702" y="128"/>
                    <a:pt x="10702" y="2073"/>
                    <a:pt x="9412" y="2095"/>
                  </a:cubicBezTo>
                  <a:cubicBezTo>
                    <a:pt x="8925" y="2073"/>
                    <a:pt x="8439" y="1968"/>
                    <a:pt x="7995" y="1820"/>
                  </a:cubicBezTo>
                  <a:cubicBezTo>
                    <a:pt x="8798" y="1672"/>
                    <a:pt x="9031" y="614"/>
                    <a:pt x="8693" y="1"/>
                  </a:cubicBezTo>
                  <a:close/>
                  <a:moveTo>
                    <a:pt x="8693" y="1"/>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2"/>
            <p:cNvSpPr/>
            <p:nvPr/>
          </p:nvSpPr>
          <p:spPr>
            <a:xfrm>
              <a:off x="2692691" y="2879559"/>
              <a:ext cx="165865" cy="372853"/>
            </a:xfrm>
            <a:custGeom>
              <a:avLst/>
              <a:gdLst/>
              <a:ahLst/>
              <a:cxnLst/>
              <a:rect l="l" t="t" r="r" b="b"/>
              <a:pathLst>
                <a:path w="10999" h="24725" extrusionOk="0">
                  <a:moveTo>
                    <a:pt x="3321" y="973"/>
                  </a:moveTo>
                  <a:cubicBezTo>
                    <a:pt x="6916" y="3046"/>
                    <a:pt x="10998" y="8651"/>
                    <a:pt x="10469" y="18866"/>
                  </a:cubicBezTo>
                  <a:cubicBezTo>
                    <a:pt x="10173" y="24724"/>
                    <a:pt x="7424" y="21488"/>
                    <a:pt x="4357" y="21784"/>
                  </a:cubicBezTo>
                  <a:cubicBezTo>
                    <a:pt x="0" y="22186"/>
                    <a:pt x="1481" y="16349"/>
                    <a:pt x="571" y="10766"/>
                  </a:cubicBezTo>
                  <a:cubicBezTo>
                    <a:pt x="1883" y="10766"/>
                    <a:pt x="1883" y="8820"/>
                    <a:pt x="571" y="8820"/>
                  </a:cubicBezTo>
                  <a:cubicBezTo>
                    <a:pt x="719" y="7868"/>
                    <a:pt x="1037" y="4992"/>
                    <a:pt x="1227" y="3258"/>
                  </a:cubicBezTo>
                  <a:cubicBezTo>
                    <a:pt x="1417" y="1608"/>
                    <a:pt x="1587" y="1"/>
                    <a:pt x="3321" y="995"/>
                  </a:cubicBezTo>
                  <a:close/>
                  <a:moveTo>
                    <a:pt x="3321" y="97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2"/>
            <p:cNvSpPr/>
            <p:nvPr/>
          </p:nvSpPr>
          <p:spPr>
            <a:xfrm>
              <a:off x="2670689" y="2856275"/>
              <a:ext cx="212734" cy="396137"/>
            </a:xfrm>
            <a:custGeom>
              <a:avLst/>
              <a:gdLst/>
              <a:ahLst/>
              <a:cxnLst/>
              <a:rect l="l" t="t" r="r" b="b"/>
              <a:pathLst>
                <a:path w="14107" h="26269" extrusionOk="0">
                  <a:moveTo>
                    <a:pt x="2707" y="4780"/>
                  </a:moveTo>
                  <a:cubicBezTo>
                    <a:pt x="2496" y="6536"/>
                    <a:pt x="2200" y="9412"/>
                    <a:pt x="2052" y="10343"/>
                  </a:cubicBezTo>
                  <a:cubicBezTo>
                    <a:pt x="1523" y="10343"/>
                    <a:pt x="783" y="10047"/>
                    <a:pt x="148" y="9602"/>
                  </a:cubicBezTo>
                  <a:cubicBezTo>
                    <a:pt x="444" y="7847"/>
                    <a:pt x="550" y="6367"/>
                    <a:pt x="761" y="4569"/>
                  </a:cubicBezTo>
                  <a:cubicBezTo>
                    <a:pt x="910" y="3131"/>
                    <a:pt x="1100" y="1439"/>
                    <a:pt x="2496" y="635"/>
                  </a:cubicBezTo>
                  <a:cubicBezTo>
                    <a:pt x="3553" y="1"/>
                    <a:pt x="4738" y="233"/>
                    <a:pt x="5774" y="825"/>
                  </a:cubicBezTo>
                  <a:cubicBezTo>
                    <a:pt x="8396" y="2327"/>
                    <a:pt x="10384" y="4865"/>
                    <a:pt x="11675" y="7572"/>
                  </a:cubicBezTo>
                  <a:cubicBezTo>
                    <a:pt x="13578" y="11548"/>
                    <a:pt x="14107" y="16138"/>
                    <a:pt x="13895" y="20516"/>
                  </a:cubicBezTo>
                  <a:cubicBezTo>
                    <a:pt x="13790" y="22461"/>
                    <a:pt x="13409" y="24872"/>
                    <a:pt x="11336" y="25676"/>
                  </a:cubicBezTo>
                  <a:cubicBezTo>
                    <a:pt x="10215" y="26120"/>
                    <a:pt x="9116" y="25866"/>
                    <a:pt x="8016" y="25591"/>
                  </a:cubicBezTo>
                  <a:cubicBezTo>
                    <a:pt x="7402" y="25422"/>
                    <a:pt x="6641" y="25211"/>
                    <a:pt x="6007" y="25274"/>
                  </a:cubicBezTo>
                  <a:cubicBezTo>
                    <a:pt x="4759" y="25380"/>
                    <a:pt x="3553" y="25126"/>
                    <a:pt x="2559" y="24322"/>
                  </a:cubicBezTo>
                  <a:cubicBezTo>
                    <a:pt x="952" y="22990"/>
                    <a:pt x="677" y="20664"/>
                    <a:pt x="550" y="18697"/>
                  </a:cubicBezTo>
                  <a:cubicBezTo>
                    <a:pt x="423" y="16624"/>
                    <a:pt x="338" y="13875"/>
                    <a:pt x="0" y="11823"/>
                  </a:cubicBezTo>
                  <a:cubicBezTo>
                    <a:pt x="635" y="12098"/>
                    <a:pt x="1333" y="12246"/>
                    <a:pt x="2030" y="12310"/>
                  </a:cubicBezTo>
                  <a:cubicBezTo>
                    <a:pt x="2940" y="17872"/>
                    <a:pt x="1459" y="23709"/>
                    <a:pt x="5816" y="23328"/>
                  </a:cubicBezTo>
                  <a:cubicBezTo>
                    <a:pt x="8883" y="23032"/>
                    <a:pt x="11632" y="26268"/>
                    <a:pt x="11928" y="20410"/>
                  </a:cubicBezTo>
                  <a:cubicBezTo>
                    <a:pt x="12436" y="10173"/>
                    <a:pt x="8375" y="4569"/>
                    <a:pt x="4780" y="2517"/>
                  </a:cubicBezTo>
                  <a:cubicBezTo>
                    <a:pt x="3067" y="1523"/>
                    <a:pt x="2876" y="3131"/>
                    <a:pt x="2707" y="4780"/>
                  </a:cubicBezTo>
                  <a:close/>
                  <a:moveTo>
                    <a:pt x="2707" y="478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2"/>
            <p:cNvSpPr/>
            <p:nvPr/>
          </p:nvSpPr>
          <p:spPr>
            <a:xfrm>
              <a:off x="2670689" y="2976192"/>
              <a:ext cx="33809" cy="87720"/>
            </a:xfrm>
            <a:custGeom>
              <a:avLst/>
              <a:gdLst/>
              <a:ahLst/>
              <a:cxnLst/>
              <a:rect l="l" t="t" r="r" b="b"/>
              <a:pathLst>
                <a:path w="2242" h="5817" extrusionOk="0">
                  <a:moveTo>
                    <a:pt x="2242" y="910"/>
                  </a:moveTo>
                  <a:cubicBezTo>
                    <a:pt x="2157" y="1545"/>
                    <a:pt x="2094" y="2073"/>
                    <a:pt x="2052" y="2391"/>
                  </a:cubicBezTo>
                  <a:cubicBezTo>
                    <a:pt x="1523" y="2391"/>
                    <a:pt x="783" y="2095"/>
                    <a:pt x="148" y="1672"/>
                  </a:cubicBezTo>
                  <a:cubicBezTo>
                    <a:pt x="233" y="1079"/>
                    <a:pt x="317" y="530"/>
                    <a:pt x="381" y="1"/>
                  </a:cubicBezTo>
                  <a:cubicBezTo>
                    <a:pt x="825" y="614"/>
                    <a:pt x="1586" y="762"/>
                    <a:pt x="2242" y="910"/>
                  </a:cubicBezTo>
                  <a:close/>
                  <a:moveTo>
                    <a:pt x="212" y="5500"/>
                  </a:moveTo>
                  <a:cubicBezTo>
                    <a:pt x="148" y="4929"/>
                    <a:pt x="85" y="4379"/>
                    <a:pt x="0" y="3871"/>
                  </a:cubicBezTo>
                  <a:cubicBezTo>
                    <a:pt x="656" y="4146"/>
                    <a:pt x="1333" y="4294"/>
                    <a:pt x="2052" y="4358"/>
                  </a:cubicBezTo>
                  <a:cubicBezTo>
                    <a:pt x="2115" y="4823"/>
                    <a:pt x="2178" y="5330"/>
                    <a:pt x="2221" y="5796"/>
                  </a:cubicBezTo>
                  <a:cubicBezTo>
                    <a:pt x="1544" y="5817"/>
                    <a:pt x="867" y="5711"/>
                    <a:pt x="212" y="5500"/>
                  </a:cubicBezTo>
                  <a:close/>
                  <a:moveTo>
                    <a:pt x="212" y="550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2"/>
            <p:cNvSpPr/>
            <p:nvPr/>
          </p:nvSpPr>
          <p:spPr>
            <a:xfrm>
              <a:off x="2693008" y="2879559"/>
              <a:ext cx="65402" cy="334263"/>
            </a:xfrm>
            <a:custGeom>
              <a:avLst/>
              <a:gdLst/>
              <a:ahLst/>
              <a:cxnLst/>
              <a:rect l="l" t="t" r="r" b="b"/>
              <a:pathLst>
                <a:path w="4337" h="22166" extrusionOk="0">
                  <a:moveTo>
                    <a:pt x="4336" y="21784"/>
                  </a:moveTo>
                  <a:cubicBezTo>
                    <a:pt x="1" y="22165"/>
                    <a:pt x="1460" y="16328"/>
                    <a:pt x="572" y="10766"/>
                  </a:cubicBezTo>
                  <a:cubicBezTo>
                    <a:pt x="1862" y="10766"/>
                    <a:pt x="1862" y="8799"/>
                    <a:pt x="572" y="8799"/>
                  </a:cubicBezTo>
                  <a:cubicBezTo>
                    <a:pt x="720" y="7868"/>
                    <a:pt x="1016" y="4992"/>
                    <a:pt x="1227" y="3258"/>
                  </a:cubicBezTo>
                  <a:cubicBezTo>
                    <a:pt x="1396" y="1608"/>
                    <a:pt x="1566" y="1"/>
                    <a:pt x="3279" y="952"/>
                  </a:cubicBezTo>
                  <a:cubicBezTo>
                    <a:pt x="2919" y="1418"/>
                    <a:pt x="2813" y="2327"/>
                    <a:pt x="2687" y="3258"/>
                  </a:cubicBezTo>
                  <a:cubicBezTo>
                    <a:pt x="1946" y="8672"/>
                    <a:pt x="2264" y="12183"/>
                    <a:pt x="2369" y="14361"/>
                  </a:cubicBezTo>
                  <a:cubicBezTo>
                    <a:pt x="2538" y="17808"/>
                    <a:pt x="2475" y="20938"/>
                    <a:pt x="4336" y="21763"/>
                  </a:cubicBezTo>
                  <a:close/>
                  <a:moveTo>
                    <a:pt x="4336" y="2178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2"/>
            <p:cNvSpPr/>
            <p:nvPr/>
          </p:nvSpPr>
          <p:spPr>
            <a:xfrm>
              <a:off x="2736378" y="2924211"/>
              <a:ext cx="37021" cy="44350"/>
            </a:xfrm>
            <a:custGeom>
              <a:avLst/>
              <a:gdLst/>
              <a:ahLst/>
              <a:cxnLst/>
              <a:rect l="l" t="t" r="r" b="b"/>
              <a:pathLst>
                <a:path w="2455" h="2941" extrusionOk="0">
                  <a:moveTo>
                    <a:pt x="1" y="0"/>
                  </a:moveTo>
                  <a:lnTo>
                    <a:pt x="1" y="994"/>
                  </a:lnTo>
                  <a:lnTo>
                    <a:pt x="974" y="994"/>
                  </a:lnTo>
                  <a:lnTo>
                    <a:pt x="974" y="0"/>
                  </a:lnTo>
                  <a:close/>
                  <a:moveTo>
                    <a:pt x="1460" y="1967"/>
                  </a:moveTo>
                  <a:lnTo>
                    <a:pt x="1460" y="2940"/>
                  </a:lnTo>
                  <a:lnTo>
                    <a:pt x="2454" y="2940"/>
                  </a:lnTo>
                  <a:lnTo>
                    <a:pt x="2454" y="19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2"/>
            <p:cNvSpPr/>
            <p:nvPr/>
          </p:nvSpPr>
          <p:spPr>
            <a:xfrm>
              <a:off x="2389387" y="2751349"/>
              <a:ext cx="502330" cy="502978"/>
            </a:xfrm>
            <a:custGeom>
              <a:avLst/>
              <a:gdLst/>
              <a:ahLst/>
              <a:cxnLst/>
              <a:rect l="l" t="t" r="r" b="b"/>
              <a:pathLst>
                <a:path w="33311" h="33354" extrusionOk="0">
                  <a:moveTo>
                    <a:pt x="17152" y="973"/>
                  </a:moveTo>
                  <a:lnTo>
                    <a:pt x="17152" y="2263"/>
                  </a:lnTo>
                  <a:lnTo>
                    <a:pt x="16158" y="2263"/>
                  </a:lnTo>
                  <a:lnTo>
                    <a:pt x="16158" y="973"/>
                  </a:lnTo>
                  <a:close/>
                  <a:moveTo>
                    <a:pt x="17152" y="3257"/>
                  </a:moveTo>
                  <a:lnTo>
                    <a:pt x="17152" y="4717"/>
                  </a:lnTo>
                  <a:lnTo>
                    <a:pt x="16158" y="4717"/>
                  </a:lnTo>
                  <a:lnTo>
                    <a:pt x="16158" y="3257"/>
                  </a:lnTo>
                  <a:close/>
                  <a:moveTo>
                    <a:pt x="17152" y="5690"/>
                  </a:moveTo>
                  <a:lnTo>
                    <a:pt x="17152" y="7170"/>
                  </a:lnTo>
                  <a:lnTo>
                    <a:pt x="16158" y="7170"/>
                  </a:lnTo>
                  <a:lnTo>
                    <a:pt x="16158" y="5690"/>
                  </a:lnTo>
                  <a:close/>
                  <a:moveTo>
                    <a:pt x="17152" y="8143"/>
                  </a:moveTo>
                  <a:lnTo>
                    <a:pt x="17152" y="9602"/>
                  </a:lnTo>
                  <a:lnTo>
                    <a:pt x="16158" y="9602"/>
                  </a:lnTo>
                  <a:lnTo>
                    <a:pt x="16158" y="8143"/>
                  </a:lnTo>
                  <a:close/>
                  <a:moveTo>
                    <a:pt x="17152" y="10575"/>
                  </a:moveTo>
                  <a:lnTo>
                    <a:pt x="17152" y="12034"/>
                  </a:lnTo>
                  <a:lnTo>
                    <a:pt x="16158" y="12034"/>
                  </a:lnTo>
                  <a:lnTo>
                    <a:pt x="16158" y="10575"/>
                  </a:lnTo>
                  <a:close/>
                  <a:moveTo>
                    <a:pt x="17152" y="13029"/>
                  </a:moveTo>
                  <a:lnTo>
                    <a:pt x="17152" y="14488"/>
                  </a:lnTo>
                  <a:lnTo>
                    <a:pt x="16158" y="14488"/>
                  </a:lnTo>
                  <a:lnTo>
                    <a:pt x="16158" y="13029"/>
                  </a:lnTo>
                  <a:close/>
                  <a:moveTo>
                    <a:pt x="17216" y="15461"/>
                  </a:moveTo>
                  <a:cubicBezTo>
                    <a:pt x="17449" y="16116"/>
                    <a:pt x="18062" y="16645"/>
                    <a:pt x="18485" y="16941"/>
                  </a:cubicBezTo>
                  <a:cubicBezTo>
                    <a:pt x="19225" y="17470"/>
                    <a:pt x="20071" y="17787"/>
                    <a:pt x="20706" y="17787"/>
                  </a:cubicBezTo>
                  <a:cubicBezTo>
                    <a:pt x="21340" y="17787"/>
                    <a:pt x="21340" y="18760"/>
                    <a:pt x="20706" y="18760"/>
                  </a:cubicBezTo>
                  <a:cubicBezTo>
                    <a:pt x="19648" y="18760"/>
                    <a:pt x="17618" y="17914"/>
                    <a:pt x="17004" y="17237"/>
                  </a:cubicBezTo>
                  <a:lnTo>
                    <a:pt x="16645" y="16814"/>
                  </a:lnTo>
                  <a:lnTo>
                    <a:pt x="16285" y="17237"/>
                  </a:lnTo>
                  <a:cubicBezTo>
                    <a:pt x="15672" y="17914"/>
                    <a:pt x="13642" y="18760"/>
                    <a:pt x="12584" y="18760"/>
                  </a:cubicBezTo>
                  <a:cubicBezTo>
                    <a:pt x="11950" y="18760"/>
                    <a:pt x="11950" y="17787"/>
                    <a:pt x="12584" y="17787"/>
                  </a:cubicBezTo>
                  <a:cubicBezTo>
                    <a:pt x="13219" y="17787"/>
                    <a:pt x="14065" y="17470"/>
                    <a:pt x="14805" y="16941"/>
                  </a:cubicBezTo>
                  <a:cubicBezTo>
                    <a:pt x="15228" y="16645"/>
                    <a:pt x="15841" y="16116"/>
                    <a:pt x="16074" y="15461"/>
                  </a:cubicBezTo>
                  <a:close/>
                  <a:moveTo>
                    <a:pt x="10749" y="9642"/>
                  </a:moveTo>
                  <a:cubicBezTo>
                    <a:pt x="10799" y="9642"/>
                    <a:pt x="10840" y="9650"/>
                    <a:pt x="10871" y="9666"/>
                  </a:cubicBezTo>
                  <a:cubicBezTo>
                    <a:pt x="11231" y="9856"/>
                    <a:pt x="11358" y="10956"/>
                    <a:pt x="11442" y="11781"/>
                  </a:cubicBezTo>
                  <a:lnTo>
                    <a:pt x="11548" y="12563"/>
                  </a:lnTo>
                  <a:cubicBezTo>
                    <a:pt x="11675" y="13874"/>
                    <a:pt x="11844" y="15397"/>
                    <a:pt x="11992" y="16455"/>
                  </a:cubicBezTo>
                  <a:cubicBezTo>
                    <a:pt x="10834" y="15927"/>
                    <a:pt x="9717" y="15491"/>
                    <a:pt x="8605" y="15491"/>
                  </a:cubicBezTo>
                  <a:cubicBezTo>
                    <a:pt x="8113" y="15491"/>
                    <a:pt x="7621" y="15577"/>
                    <a:pt x="7128" y="15778"/>
                  </a:cubicBezTo>
                  <a:lnTo>
                    <a:pt x="7508" y="16687"/>
                  </a:lnTo>
                  <a:cubicBezTo>
                    <a:pt x="7872" y="16537"/>
                    <a:pt x="8259" y="16468"/>
                    <a:pt x="8645" y="16468"/>
                  </a:cubicBezTo>
                  <a:cubicBezTo>
                    <a:pt x="8910" y="16468"/>
                    <a:pt x="9175" y="16500"/>
                    <a:pt x="9433" y="16560"/>
                  </a:cubicBezTo>
                  <a:lnTo>
                    <a:pt x="8650" y="17703"/>
                  </a:lnTo>
                  <a:lnTo>
                    <a:pt x="9475" y="18274"/>
                  </a:lnTo>
                  <a:lnTo>
                    <a:pt x="10427" y="16878"/>
                  </a:lnTo>
                  <a:cubicBezTo>
                    <a:pt x="10765" y="16983"/>
                    <a:pt x="11125" y="17131"/>
                    <a:pt x="11484" y="17322"/>
                  </a:cubicBezTo>
                  <a:cubicBezTo>
                    <a:pt x="10998" y="17872"/>
                    <a:pt x="11019" y="18718"/>
                    <a:pt x="11527" y="19268"/>
                  </a:cubicBezTo>
                  <a:cubicBezTo>
                    <a:pt x="10935" y="19627"/>
                    <a:pt x="10364" y="20071"/>
                    <a:pt x="9856" y="20558"/>
                  </a:cubicBezTo>
                  <a:lnTo>
                    <a:pt x="8016" y="20706"/>
                  </a:lnTo>
                  <a:lnTo>
                    <a:pt x="8079" y="19458"/>
                  </a:lnTo>
                  <a:lnTo>
                    <a:pt x="7107" y="19394"/>
                  </a:lnTo>
                  <a:lnTo>
                    <a:pt x="7043" y="20769"/>
                  </a:lnTo>
                  <a:lnTo>
                    <a:pt x="5668" y="20875"/>
                  </a:lnTo>
                  <a:lnTo>
                    <a:pt x="5732" y="21848"/>
                  </a:lnTo>
                  <a:lnTo>
                    <a:pt x="8925" y="21615"/>
                  </a:lnTo>
                  <a:lnTo>
                    <a:pt x="8925" y="21615"/>
                  </a:lnTo>
                  <a:cubicBezTo>
                    <a:pt x="8798" y="21784"/>
                    <a:pt x="8650" y="21954"/>
                    <a:pt x="8545" y="22123"/>
                  </a:cubicBezTo>
                  <a:cubicBezTo>
                    <a:pt x="7974" y="22884"/>
                    <a:pt x="7508" y="23709"/>
                    <a:pt x="7107" y="24576"/>
                  </a:cubicBezTo>
                  <a:lnTo>
                    <a:pt x="4928" y="25105"/>
                  </a:lnTo>
                  <a:lnTo>
                    <a:pt x="5161" y="26057"/>
                  </a:lnTo>
                  <a:lnTo>
                    <a:pt x="6620" y="25697"/>
                  </a:lnTo>
                  <a:lnTo>
                    <a:pt x="6620" y="25697"/>
                  </a:lnTo>
                  <a:cubicBezTo>
                    <a:pt x="6409" y="26226"/>
                    <a:pt x="6218" y="26776"/>
                    <a:pt x="6049" y="27347"/>
                  </a:cubicBezTo>
                  <a:lnTo>
                    <a:pt x="6980" y="27622"/>
                  </a:lnTo>
                  <a:cubicBezTo>
                    <a:pt x="7170" y="27008"/>
                    <a:pt x="7381" y="26416"/>
                    <a:pt x="7614" y="25845"/>
                  </a:cubicBezTo>
                  <a:lnTo>
                    <a:pt x="8862" y="27156"/>
                  </a:lnTo>
                  <a:lnTo>
                    <a:pt x="9581" y="26480"/>
                  </a:lnTo>
                  <a:lnTo>
                    <a:pt x="8037" y="24893"/>
                  </a:lnTo>
                  <a:cubicBezTo>
                    <a:pt x="9073" y="22736"/>
                    <a:pt x="10406" y="21108"/>
                    <a:pt x="11992" y="20135"/>
                  </a:cubicBezTo>
                  <a:lnTo>
                    <a:pt x="11992" y="20135"/>
                  </a:lnTo>
                  <a:cubicBezTo>
                    <a:pt x="11844" y="21404"/>
                    <a:pt x="11802" y="22694"/>
                    <a:pt x="11738" y="23857"/>
                  </a:cubicBezTo>
                  <a:cubicBezTo>
                    <a:pt x="11632" y="26353"/>
                    <a:pt x="11548" y="28510"/>
                    <a:pt x="10575" y="29356"/>
                  </a:cubicBezTo>
                  <a:lnTo>
                    <a:pt x="10554" y="29377"/>
                  </a:lnTo>
                  <a:cubicBezTo>
                    <a:pt x="10218" y="29660"/>
                    <a:pt x="9780" y="29795"/>
                    <a:pt x="9213" y="29795"/>
                  </a:cubicBezTo>
                  <a:cubicBezTo>
                    <a:pt x="9101" y="29795"/>
                    <a:pt x="8984" y="29789"/>
                    <a:pt x="8862" y="29779"/>
                  </a:cubicBezTo>
                  <a:cubicBezTo>
                    <a:pt x="8715" y="29767"/>
                    <a:pt x="8570" y="29761"/>
                    <a:pt x="8427" y="29761"/>
                  </a:cubicBezTo>
                  <a:cubicBezTo>
                    <a:pt x="7580" y="29761"/>
                    <a:pt x="6794" y="29957"/>
                    <a:pt x="6070" y="30138"/>
                  </a:cubicBezTo>
                  <a:cubicBezTo>
                    <a:pt x="5531" y="30283"/>
                    <a:pt x="5032" y="30411"/>
                    <a:pt x="4626" y="30411"/>
                  </a:cubicBezTo>
                  <a:cubicBezTo>
                    <a:pt x="4379" y="30411"/>
                    <a:pt x="4165" y="30364"/>
                    <a:pt x="3998" y="30244"/>
                  </a:cubicBezTo>
                  <a:cubicBezTo>
                    <a:pt x="3553" y="29927"/>
                    <a:pt x="3257" y="28933"/>
                    <a:pt x="3194" y="27347"/>
                  </a:cubicBezTo>
                  <a:cubicBezTo>
                    <a:pt x="2961" y="22757"/>
                    <a:pt x="3617" y="18802"/>
                    <a:pt x="5182" y="15566"/>
                  </a:cubicBezTo>
                  <a:cubicBezTo>
                    <a:pt x="6387" y="13029"/>
                    <a:pt x="8122" y="11019"/>
                    <a:pt x="10089" y="9877"/>
                  </a:cubicBezTo>
                  <a:cubicBezTo>
                    <a:pt x="10360" y="9718"/>
                    <a:pt x="10595" y="9642"/>
                    <a:pt x="10749" y="9642"/>
                  </a:cubicBezTo>
                  <a:close/>
                  <a:moveTo>
                    <a:pt x="22494" y="7699"/>
                  </a:moveTo>
                  <a:cubicBezTo>
                    <a:pt x="23114" y="7699"/>
                    <a:pt x="23701" y="7940"/>
                    <a:pt x="24153" y="8206"/>
                  </a:cubicBezTo>
                  <a:cubicBezTo>
                    <a:pt x="26458" y="9518"/>
                    <a:pt x="28489" y="11844"/>
                    <a:pt x="29863" y="14720"/>
                  </a:cubicBezTo>
                  <a:cubicBezTo>
                    <a:pt x="31555" y="18274"/>
                    <a:pt x="32274" y="22546"/>
                    <a:pt x="32042" y="27452"/>
                  </a:cubicBezTo>
                  <a:lnTo>
                    <a:pt x="32063" y="27452"/>
                  </a:lnTo>
                  <a:cubicBezTo>
                    <a:pt x="31957" y="29292"/>
                    <a:pt x="31619" y="31492"/>
                    <a:pt x="29800" y="32190"/>
                  </a:cubicBezTo>
                  <a:cubicBezTo>
                    <a:pt x="29431" y="32329"/>
                    <a:pt x="29065" y="32386"/>
                    <a:pt x="28690" y="32386"/>
                  </a:cubicBezTo>
                  <a:cubicBezTo>
                    <a:pt x="28098" y="32386"/>
                    <a:pt x="27483" y="32244"/>
                    <a:pt x="26797" y="32063"/>
                  </a:cubicBezTo>
                  <a:lnTo>
                    <a:pt x="26649" y="32021"/>
                  </a:lnTo>
                  <a:cubicBezTo>
                    <a:pt x="26048" y="31846"/>
                    <a:pt x="25413" y="31743"/>
                    <a:pt x="24790" y="31743"/>
                  </a:cubicBezTo>
                  <a:cubicBezTo>
                    <a:pt x="24733" y="31743"/>
                    <a:pt x="24675" y="31744"/>
                    <a:pt x="24618" y="31746"/>
                  </a:cubicBezTo>
                  <a:cubicBezTo>
                    <a:pt x="24445" y="31760"/>
                    <a:pt x="24276" y="31768"/>
                    <a:pt x="24111" y="31768"/>
                  </a:cubicBezTo>
                  <a:cubicBezTo>
                    <a:pt x="23087" y="31768"/>
                    <a:pt x="22222" y="31485"/>
                    <a:pt x="21530" y="30921"/>
                  </a:cubicBezTo>
                  <a:cubicBezTo>
                    <a:pt x="20071" y="29715"/>
                    <a:pt x="19817" y="27558"/>
                    <a:pt x="19690" y="25634"/>
                  </a:cubicBezTo>
                  <a:cubicBezTo>
                    <a:pt x="19648" y="25147"/>
                    <a:pt x="19627" y="24640"/>
                    <a:pt x="19606" y="24090"/>
                  </a:cubicBezTo>
                  <a:cubicBezTo>
                    <a:pt x="19521" y="22609"/>
                    <a:pt x="19415" y="20938"/>
                    <a:pt x="19246" y="19500"/>
                  </a:cubicBezTo>
                  <a:lnTo>
                    <a:pt x="19246" y="19500"/>
                  </a:lnTo>
                  <a:cubicBezTo>
                    <a:pt x="19585" y="19606"/>
                    <a:pt x="19923" y="19669"/>
                    <a:pt x="20261" y="19712"/>
                  </a:cubicBezTo>
                  <a:cubicBezTo>
                    <a:pt x="20431" y="21108"/>
                    <a:pt x="20536" y="22503"/>
                    <a:pt x="20579" y="23920"/>
                  </a:cubicBezTo>
                  <a:cubicBezTo>
                    <a:pt x="20684" y="26628"/>
                    <a:pt x="20790" y="28975"/>
                    <a:pt x="22080" y="30117"/>
                  </a:cubicBezTo>
                  <a:cubicBezTo>
                    <a:pt x="22606" y="30571"/>
                    <a:pt x="23257" y="30791"/>
                    <a:pt x="24086" y="30791"/>
                  </a:cubicBezTo>
                  <a:cubicBezTo>
                    <a:pt x="24223" y="30791"/>
                    <a:pt x="24365" y="30785"/>
                    <a:pt x="24512" y="30773"/>
                  </a:cubicBezTo>
                  <a:cubicBezTo>
                    <a:pt x="24641" y="30760"/>
                    <a:pt x="24770" y="30754"/>
                    <a:pt x="24898" y="30754"/>
                  </a:cubicBezTo>
                  <a:cubicBezTo>
                    <a:pt x="25593" y="30754"/>
                    <a:pt x="26284" y="30929"/>
                    <a:pt x="26945" y="31090"/>
                  </a:cubicBezTo>
                  <a:cubicBezTo>
                    <a:pt x="27516" y="31280"/>
                    <a:pt x="28087" y="31365"/>
                    <a:pt x="28658" y="31407"/>
                  </a:cubicBezTo>
                  <a:cubicBezTo>
                    <a:pt x="29060" y="31407"/>
                    <a:pt x="29461" y="31302"/>
                    <a:pt x="29800" y="31090"/>
                  </a:cubicBezTo>
                  <a:cubicBezTo>
                    <a:pt x="30434" y="30667"/>
                    <a:pt x="30794" y="29842"/>
                    <a:pt x="30984" y="28489"/>
                  </a:cubicBezTo>
                  <a:lnTo>
                    <a:pt x="30011" y="28362"/>
                  </a:lnTo>
                  <a:cubicBezTo>
                    <a:pt x="29863" y="29377"/>
                    <a:pt x="29610" y="30033"/>
                    <a:pt x="29250" y="30265"/>
                  </a:cubicBezTo>
                  <a:cubicBezTo>
                    <a:pt x="29086" y="30375"/>
                    <a:pt x="28881" y="30418"/>
                    <a:pt x="28644" y="30418"/>
                  </a:cubicBezTo>
                  <a:cubicBezTo>
                    <a:pt x="28241" y="30418"/>
                    <a:pt x="27745" y="30293"/>
                    <a:pt x="27198" y="30160"/>
                  </a:cubicBezTo>
                  <a:cubicBezTo>
                    <a:pt x="26456" y="29960"/>
                    <a:pt x="25682" y="29761"/>
                    <a:pt x="24851" y="29761"/>
                  </a:cubicBezTo>
                  <a:cubicBezTo>
                    <a:pt x="24712" y="29761"/>
                    <a:pt x="24571" y="29767"/>
                    <a:pt x="24428" y="29779"/>
                  </a:cubicBezTo>
                  <a:cubicBezTo>
                    <a:pt x="24287" y="29794"/>
                    <a:pt x="24154" y="29802"/>
                    <a:pt x="24027" y="29802"/>
                  </a:cubicBezTo>
                  <a:cubicBezTo>
                    <a:pt x="23468" y="29802"/>
                    <a:pt x="23042" y="29653"/>
                    <a:pt x="22715" y="29377"/>
                  </a:cubicBezTo>
                  <a:cubicBezTo>
                    <a:pt x="21742" y="28531"/>
                    <a:pt x="21657" y="26374"/>
                    <a:pt x="21552" y="23878"/>
                  </a:cubicBezTo>
                  <a:cubicBezTo>
                    <a:pt x="21509" y="22715"/>
                    <a:pt x="21446" y="21425"/>
                    <a:pt x="21298" y="20135"/>
                  </a:cubicBezTo>
                  <a:lnTo>
                    <a:pt x="21298" y="20135"/>
                  </a:lnTo>
                  <a:cubicBezTo>
                    <a:pt x="22863" y="21129"/>
                    <a:pt x="24195" y="22757"/>
                    <a:pt x="25253" y="24893"/>
                  </a:cubicBezTo>
                  <a:lnTo>
                    <a:pt x="23730" y="26480"/>
                  </a:lnTo>
                  <a:lnTo>
                    <a:pt x="24428" y="27177"/>
                  </a:lnTo>
                  <a:lnTo>
                    <a:pt x="25676" y="25866"/>
                  </a:lnTo>
                  <a:cubicBezTo>
                    <a:pt x="25908" y="26437"/>
                    <a:pt x="26120" y="27029"/>
                    <a:pt x="26310" y="27643"/>
                  </a:cubicBezTo>
                  <a:lnTo>
                    <a:pt x="27241" y="27368"/>
                  </a:lnTo>
                  <a:cubicBezTo>
                    <a:pt x="27072" y="26797"/>
                    <a:pt x="26881" y="26226"/>
                    <a:pt x="26670" y="25718"/>
                  </a:cubicBezTo>
                  <a:lnTo>
                    <a:pt x="26670" y="25718"/>
                  </a:lnTo>
                  <a:lnTo>
                    <a:pt x="28129" y="26078"/>
                  </a:lnTo>
                  <a:lnTo>
                    <a:pt x="28362" y="25126"/>
                  </a:lnTo>
                  <a:lnTo>
                    <a:pt x="26183" y="24597"/>
                  </a:lnTo>
                  <a:cubicBezTo>
                    <a:pt x="25781" y="23730"/>
                    <a:pt x="25316" y="22905"/>
                    <a:pt x="24766" y="22144"/>
                  </a:cubicBezTo>
                  <a:cubicBezTo>
                    <a:pt x="24639" y="21975"/>
                    <a:pt x="24491" y="21806"/>
                    <a:pt x="24364" y="21636"/>
                  </a:cubicBezTo>
                  <a:lnTo>
                    <a:pt x="24364" y="21636"/>
                  </a:lnTo>
                  <a:lnTo>
                    <a:pt x="27558" y="21869"/>
                  </a:lnTo>
                  <a:lnTo>
                    <a:pt x="27643" y="20896"/>
                  </a:lnTo>
                  <a:lnTo>
                    <a:pt x="26268" y="20790"/>
                  </a:lnTo>
                  <a:lnTo>
                    <a:pt x="26183" y="19416"/>
                  </a:lnTo>
                  <a:lnTo>
                    <a:pt x="25210" y="19479"/>
                  </a:lnTo>
                  <a:lnTo>
                    <a:pt x="25274" y="20727"/>
                  </a:lnTo>
                  <a:lnTo>
                    <a:pt x="23434" y="20579"/>
                  </a:lnTo>
                  <a:cubicBezTo>
                    <a:pt x="22926" y="20092"/>
                    <a:pt x="22376" y="19648"/>
                    <a:pt x="21763" y="19289"/>
                  </a:cubicBezTo>
                  <a:cubicBezTo>
                    <a:pt x="22271" y="18739"/>
                    <a:pt x="22292" y="17893"/>
                    <a:pt x="21805" y="17343"/>
                  </a:cubicBezTo>
                  <a:cubicBezTo>
                    <a:pt x="22186" y="17174"/>
                    <a:pt x="22524" y="17005"/>
                    <a:pt x="22863" y="16899"/>
                  </a:cubicBezTo>
                  <a:lnTo>
                    <a:pt x="23815" y="18274"/>
                  </a:lnTo>
                  <a:lnTo>
                    <a:pt x="24618" y="17703"/>
                  </a:lnTo>
                  <a:lnTo>
                    <a:pt x="23836" y="16582"/>
                  </a:lnTo>
                  <a:cubicBezTo>
                    <a:pt x="24095" y="16513"/>
                    <a:pt x="24361" y="16479"/>
                    <a:pt x="24628" y="16479"/>
                  </a:cubicBezTo>
                  <a:cubicBezTo>
                    <a:pt x="25016" y="16479"/>
                    <a:pt x="25406" y="16550"/>
                    <a:pt x="25781" y="16687"/>
                  </a:cubicBezTo>
                  <a:lnTo>
                    <a:pt x="26141" y="15778"/>
                  </a:lnTo>
                  <a:cubicBezTo>
                    <a:pt x="25648" y="15584"/>
                    <a:pt x="25158" y="15500"/>
                    <a:pt x="24667" y="15500"/>
                  </a:cubicBezTo>
                  <a:cubicBezTo>
                    <a:pt x="23556" y="15500"/>
                    <a:pt x="22442" y="15927"/>
                    <a:pt x="21298" y="16455"/>
                  </a:cubicBezTo>
                  <a:cubicBezTo>
                    <a:pt x="21425" y="15397"/>
                    <a:pt x="21594" y="13874"/>
                    <a:pt x="21742" y="12584"/>
                  </a:cubicBezTo>
                  <a:lnTo>
                    <a:pt x="21827" y="11781"/>
                  </a:lnTo>
                  <a:cubicBezTo>
                    <a:pt x="21911" y="10977"/>
                    <a:pt x="22038" y="9856"/>
                    <a:pt x="22398" y="9687"/>
                  </a:cubicBezTo>
                  <a:cubicBezTo>
                    <a:pt x="22436" y="9665"/>
                    <a:pt x="22483" y="9654"/>
                    <a:pt x="22537" y="9654"/>
                  </a:cubicBezTo>
                  <a:cubicBezTo>
                    <a:pt x="22693" y="9654"/>
                    <a:pt x="22913" y="9742"/>
                    <a:pt x="23180" y="9898"/>
                  </a:cubicBezTo>
                  <a:cubicBezTo>
                    <a:pt x="25147" y="11019"/>
                    <a:pt x="26881" y="13050"/>
                    <a:pt x="28108" y="15566"/>
                  </a:cubicBezTo>
                  <a:cubicBezTo>
                    <a:pt x="29652" y="18823"/>
                    <a:pt x="30307" y="22778"/>
                    <a:pt x="30096" y="27347"/>
                  </a:cubicBezTo>
                  <a:lnTo>
                    <a:pt x="30096" y="27389"/>
                  </a:lnTo>
                  <a:lnTo>
                    <a:pt x="31069" y="27431"/>
                  </a:lnTo>
                  <a:lnTo>
                    <a:pt x="31069" y="27389"/>
                  </a:lnTo>
                  <a:cubicBezTo>
                    <a:pt x="31301" y="22673"/>
                    <a:pt x="30604" y="18549"/>
                    <a:pt x="28975" y="15143"/>
                  </a:cubicBezTo>
                  <a:cubicBezTo>
                    <a:pt x="27685" y="12436"/>
                    <a:pt x="25803" y="10279"/>
                    <a:pt x="23667" y="9052"/>
                  </a:cubicBezTo>
                  <a:cubicBezTo>
                    <a:pt x="23247" y="8803"/>
                    <a:pt x="22867" y="8676"/>
                    <a:pt x="22529" y="8676"/>
                  </a:cubicBezTo>
                  <a:cubicBezTo>
                    <a:pt x="22322" y="8676"/>
                    <a:pt x="22130" y="8723"/>
                    <a:pt x="21953" y="8820"/>
                  </a:cubicBezTo>
                  <a:cubicBezTo>
                    <a:pt x="21129" y="9222"/>
                    <a:pt x="21002" y="10427"/>
                    <a:pt x="20854" y="11675"/>
                  </a:cubicBezTo>
                  <a:lnTo>
                    <a:pt x="20769" y="12479"/>
                  </a:lnTo>
                  <a:cubicBezTo>
                    <a:pt x="20600" y="13874"/>
                    <a:pt x="20410" y="15714"/>
                    <a:pt x="20261" y="16730"/>
                  </a:cubicBezTo>
                  <a:cubicBezTo>
                    <a:pt x="19944" y="16645"/>
                    <a:pt x="19627" y="16497"/>
                    <a:pt x="19310" y="16328"/>
                  </a:cubicBezTo>
                  <a:cubicBezTo>
                    <a:pt x="19500" y="15122"/>
                    <a:pt x="19627" y="14044"/>
                    <a:pt x="19733" y="12902"/>
                  </a:cubicBezTo>
                  <a:cubicBezTo>
                    <a:pt x="19775" y="12479"/>
                    <a:pt x="19838" y="12034"/>
                    <a:pt x="19881" y="11569"/>
                  </a:cubicBezTo>
                  <a:cubicBezTo>
                    <a:pt x="20029" y="10173"/>
                    <a:pt x="20198" y="8693"/>
                    <a:pt x="21382" y="7995"/>
                  </a:cubicBezTo>
                  <a:cubicBezTo>
                    <a:pt x="21751" y="7783"/>
                    <a:pt x="22129" y="7699"/>
                    <a:pt x="22494" y="7699"/>
                  </a:cubicBezTo>
                  <a:close/>
                  <a:moveTo>
                    <a:pt x="15186" y="0"/>
                  </a:moveTo>
                  <a:lnTo>
                    <a:pt x="15186" y="14974"/>
                  </a:lnTo>
                  <a:cubicBezTo>
                    <a:pt x="15143" y="15228"/>
                    <a:pt x="15016" y="15440"/>
                    <a:pt x="14847" y="15630"/>
                  </a:cubicBezTo>
                  <a:cubicBezTo>
                    <a:pt x="14699" y="14657"/>
                    <a:pt x="14615" y="13748"/>
                    <a:pt x="14509" y="12796"/>
                  </a:cubicBezTo>
                  <a:cubicBezTo>
                    <a:pt x="14467" y="12373"/>
                    <a:pt x="14424" y="11929"/>
                    <a:pt x="14361" y="11463"/>
                  </a:cubicBezTo>
                  <a:cubicBezTo>
                    <a:pt x="14192" y="9962"/>
                    <a:pt x="13980" y="8101"/>
                    <a:pt x="12394" y="7149"/>
                  </a:cubicBezTo>
                  <a:cubicBezTo>
                    <a:pt x="11894" y="6861"/>
                    <a:pt x="11346" y="6716"/>
                    <a:pt x="10772" y="6716"/>
                  </a:cubicBezTo>
                  <a:cubicBezTo>
                    <a:pt x="10083" y="6716"/>
                    <a:pt x="9356" y="6924"/>
                    <a:pt x="8629" y="7339"/>
                  </a:cubicBezTo>
                  <a:cubicBezTo>
                    <a:pt x="7424" y="8058"/>
                    <a:pt x="6324" y="8947"/>
                    <a:pt x="5393" y="9983"/>
                  </a:cubicBezTo>
                  <a:lnTo>
                    <a:pt x="6112" y="10660"/>
                  </a:lnTo>
                  <a:cubicBezTo>
                    <a:pt x="6980" y="9687"/>
                    <a:pt x="7995" y="8862"/>
                    <a:pt x="9116" y="8228"/>
                  </a:cubicBezTo>
                  <a:cubicBezTo>
                    <a:pt x="9569" y="7961"/>
                    <a:pt x="10157" y="7711"/>
                    <a:pt x="10778" y="7711"/>
                  </a:cubicBezTo>
                  <a:cubicBezTo>
                    <a:pt x="11143" y="7711"/>
                    <a:pt x="11519" y="7797"/>
                    <a:pt x="11886" y="8016"/>
                  </a:cubicBezTo>
                  <a:cubicBezTo>
                    <a:pt x="13071" y="8714"/>
                    <a:pt x="13240" y="10173"/>
                    <a:pt x="13388" y="11590"/>
                  </a:cubicBezTo>
                  <a:cubicBezTo>
                    <a:pt x="13451" y="12056"/>
                    <a:pt x="13494" y="12500"/>
                    <a:pt x="13536" y="12923"/>
                  </a:cubicBezTo>
                  <a:cubicBezTo>
                    <a:pt x="13663" y="14065"/>
                    <a:pt x="13769" y="15143"/>
                    <a:pt x="13959" y="16349"/>
                  </a:cubicBezTo>
                  <a:cubicBezTo>
                    <a:pt x="13663" y="16518"/>
                    <a:pt x="13346" y="16645"/>
                    <a:pt x="13007" y="16751"/>
                  </a:cubicBezTo>
                  <a:cubicBezTo>
                    <a:pt x="12880" y="15736"/>
                    <a:pt x="12669" y="13896"/>
                    <a:pt x="12500" y="12479"/>
                  </a:cubicBezTo>
                  <a:lnTo>
                    <a:pt x="12415" y="11696"/>
                  </a:lnTo>
                  <a:cubicBezTo>
                    <a:pt x="12288" y="10427"/>
                    <a:pt x="12161" y="9243"/>
                    <a:pt x="11315" y="8820"/>
                  </a:cubicBezTo>
                  <a:cubicBezTo>
                    <a:pt x="11145" y="8734"/>
                    <a:pt x="10963" y="8692"/>
                    <a:pt x="10766" y="8692"/>
                  </a:cubicBezTo>
                  <a:cubicBezTo>
                    <a:pt x="10427" y="8692"/>
                    <a:pt x="10044" y="8819"/>
                    <a:pt x="9602" y="9074"/>
                  </a:cubicBezTo>
                  <a:cubicBezTo>
                    <a:pt x="7466" y="10279"/>
                    <a:pt x="5584" y="12457"/>
                    <a:pt x="4294" y="15143"/>
                  </a:cubicBezTo>
                  <a:cubicBezTo>
                    <a:pt x="2665" y="18549"/>
                    <a:pt x="1967" y="22673"/>
                    <a:pt x="2221" y="27410"/>
                  </a:cubicBezTo>
                  <a:cubicBezTo>
                    <a:pt x="2306" y="29377"/>
                    <a:pt x="2686" y="30498"/>
                    <a:pt x="3427" y="31048"/>
                  </a:cubicBezTo>
                  <a:cubicBezTo>
                    <a:pt x="3741" y="31283"/>
                    <a:pt x="4128" y="31410"/>
                    <a:pt x="4520" y="31410"/>
                  </a:cubicBezTo>
                  <a:cubicBezTo>
                    <a:pt x="4550" y="31410"/>
                    <a:pt x="4581" y="31409"/>
                    <a:pt x="4611" y="31407"/>
                  </a:cubicBezTo>
                  <a:cubicBezTo>
                    <a:pt x="5203" y="31365"/>
                    <a:pt x="5774" y="31280"/>
                    <a:pt x="6324" y="31111"/>
                  </a:cubicBezTo>
                  <a:cubicBezTo>
                    <a:pt x="7003" y="30933"/>
                    <a:pt x="7682" y="30754"/>
                    <a:pt x="8387" y="30754"/>
                  </a:cubicBezTo>
                  <a:cubicBezTo>
                    <a:pt x="8516" y="30754"/>
                    <a:pt x="8646" y="30760"/>
                    <a:pt x="8777" y="30773"/>
                  </a:cubicBezTo>
                  <a:cubicBezTo>
                    <a:pt x="8922" y="30785"/>
                    <a:pt x="9062" y="30791"/>
                    <a:pt x="9197" y="30791"/>
                  </a:cubicBezTo>
                  <a:cubicBezTo>
                    <a:pt x="10017" y="30791"/>
                    <a:pt x="10680" y="30571"/>
                    <a:pt x="11188" y="30117"/>
                  </a:cubicBezTo>
                  <a:cubicBezTo>
                    <a:pt x="12478" y="28975"/>
                    <a:pt x="12584" y="26628"/>
                    <a:pt x="12690" y="23920"/>
                  </a:cubicBezTo>
                  <a:cubicBezTo>
                    <a:pt x="12732" y="22503"/>
                    <a:pt x="12838" y="21108"/>
                    <a:pt x="13028" y="19712"/>
                  </a:cubicBezTo>
                  <a:cubicBezTo>
                    <a:pt x="13367" y="19669"/>
                    <a:pt x="13705" y="19606"/>
                    <a:pt x="14022" y="19500"/>
                  </a:cubicBezTo>
                  <a:lnTo>
                    <a:pt x="14022" y="19500"/>
                  </a:lnTo>
                  <a:cubicBezTo>
                    <a:pt x="13853" y="20938"/>
                    <a:pt x="13769" y="22609"/>
                    <a:pt x="13684" y="24090"/>
                  </a:cubicBezTo>
                  <a:cubicBezTo>
                    <a:pt x="13642" y="24640"/>
                    <a:pt x="13621" y="25147"/>
                    <a:pt x="13578" y="25634"/>
                  </a:cubicBezTo>
                  <a:cubicBezTo>
                    <a:pt x="13472" y="27558"/>
                    <a:pt x="13219" y="29694"/>
                    <a:pt x="11738" y="30921"/>
                  </a:cubicBezTo>
                  <a:cubicBezTo>
                    <a:pt x="11046" y="31485"/>
                    <a:pt x="10182" y="31768"/>
                    <a:pt x="9172" y="31768"/>
                  </a:cubicBezTo>
                  <a:cubicBezTo>
                    <a:pt x="9009" y="31768"/>
                    <a:pt x="8842" y="31760"/>
                    <a:pt x="8672" y="31746"/>
                  </a:cubicBezTo>
                  <a:cubicBezTo>
                    <a:pt x="8613" y="31744"/>
                    <a:pt x="8555" y="31743"/>
                    <a:pt x="8496" y="31743"/>
                  </a:cubicBezTo>
                  <a:cubicBezTo>
                    <a:pt x="7860" y="31743"/>
                    <a:pt x="7242" y="31848"/>
                    <a:pt x="6641" y="32042"/>
                  </a:cubicBezTo>
                  <a:lnTo>
                    <a:pt x="6493" y="32084"/>
                  </a:lnTo>
                  <a:cubicBezTo>
                    <a:pt x="5795" y="32252"/>
                    <a:pt x="5176" y="32396"/>
                    <a:pt x="4583" y="32396"/>
                  </a:cubicBezTo>
                  <a:cubicBezTo>
                    <a:pt x="4206" y="32396"/>
                    <a:pt x="3839" y="32338"/>
                    <a:pt x="3469" y="32190"/>
                  </a:cubicBezTo>
                  <a:cubicBezTo>
                    <a:pt x="1650" y="31492"/>
                    <a:pt x="1312" y="29292"/>
                    <a:pt x="1227" y="27452"/>
                  </a:cubicBezTo>
                  <a:cubicBezTo>
                    <a:pt x="973" y="22567"/>
                    <a:pt x="1713" y="18274"/>
                    <a:pt x="3405" y="14742"/>
                  </a:cubicBezTo>
                  <a:cubicBezTo>
                    <a:pt x="3955" y="13557"/>
                    <a:pt x="4653" y="12415"/>
                    <a:pt x="5478" y="11400"/>
                  </a:cubicBezTo>
                  <a:lnTo>
                    <a:pt x="4717" y="10787"/>
                  </a:lnTo>
                  <a:cubicBezTo>
                    <a:pt x="3849" y="11886"/>
                    <a:pt x="3130" y="13050"/>
                    <a:pt x="2538" y="14319"/>
                  </a:cubicBezTo>
                  <a:cubicBezTo>
                    <a:pt x="762" y="17999"/>
                    <a:pt x="0" y="22440"/>
                    <a:pt x="254" y="27495"/>
                  </a:cubicBezTo>
                  <a:cubicBezTo>
                    <a:pt x="360" y="29462"/>
                    <a:pt x="762" y="32190"/>
                    <a:pt x="3130" y="33099"/>
                  </a:cubicBezTo>
                  <a:cubicBezTo>
                    <a:pt x="3596" y="33268"/>
                    <a:pt x="4103" y="33353"/>
                    <a:pt x="4590" y="33353"/>
                  </a:cubicBezTo>
                  <a:cubicBezTo>
                    <a:pt x="5330" y="33332"/>
                    <a:pt x="6049" y="33205"/>
                    <a:pt x="6747" y="33015"/>
                  </a:cubicBezTo>
                  <a:lnTo>
                    <a:pt x="6895" y="32972"/>
                  </a:lnTo>
                  <a:cubicBezTo>
                    <a:pt x="7445" y="32782"/>
                    <a:pt x="8016" y="32697"/>
                    <a:pt x="8587" y="32697"/>
                  </a:cubicBezTo>
                  <a:cubicBezTo>
                    <a:pt x="8804" y="32719"/>
                    <a:pt x="9016" y="32730"/>
                    <a:pt x="9225" y="32730"/>
                  </a:cubicBezTo>
                  <a:cubicBezTo>
                    <a:pt x="10444" y="32730"/>
                    <a:pt x="11524" y="32362"/>
                    <a:pt x="12373" y="31640"/>
                  </a:cubicBezTo>
                  <a:cubicBezTo>
                    <a:pt x="14044" y="30265"/>
                    <a:pt x="14424" y="27960"/>
                    <a:pt x="14572" y="25676"/>
                  </a:cubicBezTo>
                  <a:cubicBezTo>
                    <a:pt x="14593" y="25189"/>
                    <a:pt x="14636" y="24682"/>
                    <a:pt x="14657" y="24132"/>
                  </a:cubicBezTo>
                  <a:cubicBezTo>
                    <a:pt x="14741" y="22482"/>
                    <a:pt x="14847" y="20621"/>
                    <a:pt x="15080" y="19098"/>
                  </a:cubicBezTo>
                  <a:cubicBezTo>
                    <a:pt x="15630" y="18866"/>
                    <a:pt x="16180" y="18570"/>
                    <a:pt x="16666" y="18189"/>
                  </a:cubicBezTo>
                  <a:cubicBezTo>
                    <a:pt x="17131" y="18570"/>
                    <a:pt x="17660" y="18866"/>
                    <a:pt x="18231" y="19098"/>
                  </a:cubicBezTo>
                  <a:cubicBezTo>
                    <a:pt x="18464" y="20621"/>
                    <a:pt x="18548" y="22461"/>
                    <a:pt x="18654" y="24132"/>
                  </a:cubicBezTo>
                  <a:cubicBezTo>
                    <a:pt x="18675" y="24682"/>
                    <a:pt x="18696" y="25189"/>
                    <a:pt x="18739" y="25676"/>
                  </a:cubicBezTo>
                  <a:cubicBezTo>
                    <a:pt x="18887" y="27960"/>
                    <a:pt x="19267" y="30265"/>
                    <a:pt x="20917" y="31640"/>
                  </a:cubicBezTo>
                  <a:cubicBezTo>
                    <a:pt x="21781" y="32357"/>
                    <a:pt x="22885" y="32722"/>
                    <a:pt x="24131" y="32722"/>
                  </a:cubicBezTo>
                  <a:cubicBezTo>
                    <a:pt x="24318" y="32722"/>
                    <a:pt x="24509" y="32714"/>
                    <a:pt x="24703" y="32697"/>
                  </a:cubicBezTo>
                  <a:cubicBezTo>
                    <a:pt x="25295" y="32697"/>
                    <a:pt x="25866" y="32782"/>
                    <a:pt x="26416" y="32972"/>
                  </a:cubicBezTo>
                  <a:lnTo>
                    <a:pt x="26564" y="33015"/>
                  </a:lnTo>
                  <a:cubicBezTo>
                    <a:pt x="27262" y="33205"/>
                    <a:pt x="27981" y="33332"/>
                    <a:pt x="28700" y="33353"/>
                  </a:cubicBezTo>
                  <a:cubicBezTo>
                    <a:pt x="29208" y="33353"/>
                    <a:pt x="29694" y="33268"/>
                    <a:pt x="30181" y="33099"/>
                  </a:cubicBezTo>
                  <a:cubicBezTo>
                    <a:pt x="32549" y="32190"/>
                    <a:pt x="32951" y="29462"/>
                    <a:pt x="33036" y="27495"/>
                  </a:cubicBezTo>
                  <a:cubicBezTo>
                    <a:pt x="33311" y="22440"/>
                    <a:pt x="32528" y="17999"/>
                    <a:pt x="30773" y="14319"/>
                  </a:cubicBezTo>
                  <a:lnTo>
                    <a:pt x="30752" y="14319"/>
                  </a:lnTo>
                  <a:cubicBezTo>
                    <a:pt x="29292" y="11252"/>
                    <a:pt x="27135" y="8777"/>
                    <a:pt x="24661" y="7360"/>
                  </a:cubicBezTo>
                  <a:cubicBezTo>
                    <a:pt x="23941" y="6943"/>
                    <a:pt x="23210" y="6729"/>
                    <a:pt x="22514" y="6729"/>
                  </a:cubicBezTo>
                  <a:cubicBezTo>
                    <a:pt x="21941" y="6729"/>
                    <a:pt x="21393" y="6874"/>
                    <a:pt x="20896" y="7170"/>
                  </a:cubicBezTo>
                  <a:cubicBezTo>
                    <a:pt x="19310" y="8122"/>
                    <a:pt x="19098" y="9983"/>
                    <a:pt x="18929" y="11485"/>
                  </a:cubicBezTo>
                  <a:cubicBezTo>
                    <a:pt x="18866" y="11950"/>
                    <a:pt x="18823" y="12373"/>
                    <a:pt x="18781" y="12796"/>
                  </a:cubicBezTo>
                  <a:cubicBezTo>
                    <a:pt x="18675" y="13748"/>
                    <a:pt x="18591" y="14657"/>
                    <a:pt x="18443" y="15609"/>
                  </a:cubicBezTo>
                  <a:cubicBezTo>
                    <a:pt x="18273" y="15440"/>
                    <a:pt x="18147" y="15207"/>
                    <a:pt x="18104" y="14974"/>
                  </a:cubicBezTo>
                  <a:lnTo>
                    <a:pt x="181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42"/>
          <p:cNvGrpSpPr/>
          <p:nvPr/>
        </p:nvGrpSpPr>
        <p:grpSpPr>
          <a:xfrm>
            <a:off x="1133790" y="1238270"/>
            <a:ext cx="589995" cy="589692"/>
            <a:chOff x="3199801" y="2751349"/>
            <a:chExt cx="503280" cy="502978"/>
          </a:xfrm>
        </p:grpSpPr>
        <p:sp>
          <p:nvSpPr>
            <p:cNvPr id="2185" name="Google Shape;2185;p42"/>
            <p:cNvSpPr/>
            <p:nvPr/>
          </p:nvSpPr>
          <p:spPr>
            <a:xfrm>
              <a:off x="3254647" y="2847348"/>
              <a:ext cx="393256" cy="321506"/>
            </a:xfrm>
            <a:custGeom>
              <a:avLst/>
              <a:gdLst/>
              <a:ahLst/>
              <a:cxnLst/>
              <a:rect l="l" t="t" r="r" b="b"/>
              <a:pathLst>
                <a:path w="26078" h="21320" extrusionOk="0">
                  <a:moveTo>
                    <a:pt x="9349" y="9264"/>
                  </a:moveTo>
                  <a:cubicBezTo>
                    <a:pt x="9349" y="8714"/>
                    <a:pt x="9772" y="8270"/>
                    <a:pt x="10322" y="8270"/>
                  </a:cubicBezTo>
                  <a:cubicBezTo>
                    <a:pt x="10174" y="7339"/>
                    <a:pt x="10174" y="4907"/>
                    <a:pt x="9983" y="3173"/>
                  </a:cubicBezTo>
                  <a:cubicBezTo>
                    <a:pt x="9793" y="1523"/>
                    <a:pt x="9391" y="0"/>
                    <a:pt x="7657" y="973"/>
                  </a:cubicBezTo>
                  <a:cubicBezTo>
                    <a:pt x="4061" y="3046"/>
                    <a:pt x="1" y="7678"/>
                    <a:pt x="529" y="17893"/>
                  </a:cubicBezTo>
                  <a:cubicBezTo>
                    <a:pt x="656" y="20727"/>
                    <a:pt x="1375" y="21319"/>
                    <a:pt x="2412" y="21213"/>
                  </a:cubicBezTo>
                  <a:cubicBezTo>
                    <a:pt x="3533" y="21086"/>
                    <a:pt x="5055" y="20177"/>
                    <a:pt x="6642" y="20304"/>
                  </a:cubicBezTo>
                  <a:cubicBezTo>
                    <a:pt x="7678" y="20410"/>
                    <a:pt x="8376" y="20198"/>
                    <a:pt x="8841" y="19775"/>
                  </a:cubicBezTo>
                  <a:cubicBezTo>
                    <a:pt x="10406" y="18358"/>
                    <a:pt x="9645" y="14488"/>
                    <a:pt x="10343" y="10216"/>
                  </a:cubicBezTo>
                  <a:cubicBezTo>
                    <a:pt x="9793" y="10216"/>
                    <a:pt x="9370" y="9793"/>
                    <a:pt x="9370" y="9243"/>
                  </a:cubicBezTo>
                  <a:close/>
                  <a:moveTo>
                    <a:pt x="16751" y="9264"/>
                  </a:moveTo>
                  <a:cubicBezTo>
                    <a:pt x="16751" y="9793"/>
                    <a:pt x="16307" y="10237"/>
                    <a:pt x="15757" y="10237"/>
                  </a:cubicBezTo>
                  <a:cubicBezTo>
                    <a:pt x="16455" y="14488"/>
                    <a:pt x="15694" y="18358"/>
                    <a:pt x="17259" y="19775"/>
                  </a:cubicBezTo>
                  <a:cubicBezTo>
                    <a:pt x="17724" y="20219"/>
                    <a:pt x="18422" y="20410"/>
                    <a:pt x="19458" y="20325"/>
                  </a:cubicBezTo>
                  <a:cubicBezTo>
                    <a:pt x="21044" y="20177"/>
                    <a:pt x="22546" y="21108"/>
                    <a:pt x="23667" y="21213"/>
                  </a:cubicBezTo>
                  <a:cubicBezTo>
                    <a:pt x="24724" y="21319"/>
                    <a:pt x="25422" y="20727"/>
                    <a:pt x="25570" y="17914"/>
                  </a:cubicBezTo>
                  <a:cubicBezTo>
                    <a:pt x="26078" y="7678"/>
                    <a:pt x="22017" y="3046"/>
                    <a:pt x="18422" y="994"/>
                  </a:cubicBezTo>
                  <a:cubicBezTo>
                    <a:pt x="16688" y="0"/>
                    <a:pt x="16286" y="1523"/>
                    <a:pt x="16095" y="3173"/>
                  </a:cubicBezTo>
                  <a:cubicBezTo>
                    <a:pt x="15905" y="4907"/>
                    <a:pt x="15926" y="7339"/>
                    <a:pt x="15778" y="8291"/>
                  </a:cubicBezTo>
                  <a:cubicBezTo>
                    <a:pt x="16307" y="8291"/>
                    <a:pt x="16751" y="8714"/>
                    <a:pt x="16751" y="9264"/>
                  </a:cubicBezTo>
                  <a:close/>
                  <a:moveTo>
                    <a:pt x="16751" y="926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2"/>
            <p:cNvSpPr/>
            <p:nvPr/>
          </p:nvSpPr>
          <p:spPr>
            <a:xfrm>
              <a:off x="3390518" y="2866801"/>
              <a:ext cx="121530" cy="134604"/>
            </a:xfrm>
            <a:custGeom>
              <a:avLst/>
              <a:gdLst/>
              <a:ahLst/>
              <a:cxnLst/>
              <a:rect l="l" t="t" r="r" b="b"/>
              <a:pathLst>
                <a:path w="8059" h="8926" extrusionOk="0">
                  <a:moveTo>
                    <a:pt x="3067" y="2433"/>
                  </a:moveTo>
                  <a:lnTo>
                    <a:pt x="5013" y="2433"/>
                  </a:lnTo>
                  <a:lnTo>
                    <a:pt x="5013" y="1"/>
                  </a:lnTo>
                  <a:lnTo>
                    <a:pt x="3067" y="1"/>
                  </a:lnTo>
                  <a:close/>
                  <a:moveTo>
                    <a:pt x="6768" y="8926"/>
                  </a:moveTo>
                  <a:cubicBezTo>
                    <a:pt x="8058" y="8926"/>
                    <a:pt x="8058" y="6980"/>
                    <a:pt x="6768" y="6980"/>
                  </a:cubicBezTo>
                  <a:cubicBezTo>
                    <a:pt x="5690" y="6980"/>
                    <a:pt x="5013" y="5965"/>
                    <a:pt x="5013" y="4886"/>
                  </a:cubicBezTo>
                  <a:lnTo>
                    <a:pt x="3046" y="4886"/>
                  </a:lnTo>
                  <a:cubicBezTo>
                    <a:pt x="3046" y="5965"/>
                    <a:pt x="2369" y="6980"/>
                    <a:pt x="1312" y="6980"/>
                  </a:cubicBezTo>
                  <a:cubicBezTo>
                    <a:pt x="0" y="6980"/>
                    <a:pt x="0" y="8926"/>
                    <a:pt x="1312" y="8926"/>
                  </a:cubicBezTo>
                  <a:cubicBezTo>
                    <a:pt x="2475" y="8926"/>
                    <a:pt x="3321" y="8270"/>
                    <a:pt x="4040" y="7466"/>
                  </a:cubicBezTo>
                  <a:cubicBezTo>
                    <a:pt x="4759" y="8270"/>
                    <a:pt x="5605" y="8926"/>
                    <a:pt x="6768" y="8926"/>
                  </a:cubicBezTo>
                  <a:close/>
                  <a:moveTo>
                    <a:pt x="6768" y="8926"/>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2"/>
            <p:cNvSpPr/>
            <p:nvPr/>
          </p:nvSpPr>
          <p:spPr>
            <a:xfrm>
              <a:off x="3436768" y="2837139"/>
              <a:ext cx="29346" cy="103358"/>
            </a:xfrm>
            <a:custGeom>
              <a:avLst/>
              <a:gdLst/>
              <a:ahLst/>
              <a:cxnLst/>
              <a:rect l="l" t="t" r="r" b="b"/>
              <a:pathLst>
                <a:path w="1946" h="6854" extrusionOk="0">
                  <a:moveTo>
                    <a:pt x="0" y="1968"/>
                  </a:moveTo>
                  <a:lnTo>
                    <a:pt x="1946" y="1968"/>
                  </a:lnTo>
                  <a:lnTo>
                    <a:pt x="1946" y="1"/>
                  </a:lnTo>
                  <a:lnTo>
                    <a:pt x="0" y="1"/>
                  </a:lnTo>
                  <a:close/>
                  <a:moveTo>
                    <a:pt x="0" y="6853"/>
                  </a:moveTo>
                  <a:lnTo>
                    <a:pt x="1946" y="6853"/>
                  </a:lnTo>
                  <a:lnTo>
                    <a:pt x="1946" y="4400"/>
                  </a:lnTo>
                  <a:lnTo>
                    <a:pt x="0" y="4400"/>
                  </a:lnTo>
                  <a:close/>
                  <a:moveTo>
                    <a:pt x="0" y="6853"/>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2"/>
            <p:cNvSpPr/>
            <p:nvPr/>
          </p:nvSpPr>
          <p:spPr>
            <a:xfrm>
              <a:off x="3258161" y="3123222"/>
              <a:ext cx="385611" cy="83890"/>
            </a:xfrm>
            <a:custGeom>
              <a:avLst/>
              <a:gdLst/>
              <a:ahLst/>
              <a:cxnLst/>
              <a:rect l="l" t="t" r="r" b="b"/>
              <a:pathLst>
                <a:path w="25571" h="5563" extrusionOk="0">
                  <a:moveTo>
                    <a:pt x="17026" y="1481"/>
                  </a:moveTo>
                  <a:cubicBezTo>
                    <a:pt x="15143" y="1164"/>
                    <a:pt x="14847" y="1"/>
                    <a:pt x="12796" y="1"/>
                  </a:cubicBezTo>
                  <a:cubicBezTo>
                    <a:pt x="10744" y="1"/>
                    <a:pt x="10469" y="1164"/>
                    <a:pt x="8566" y="1481"/>
                  </a:cubicBezTo>
                  <a:cubicBezTo>
                    <a:pt x="8101" y="1904"/>
                    <a:pt x="7403" y="2116"/>
                    <a:pt x="6366" y="2010"/>
                  </a:cubicBezTo>
                  <a:cubicBezTo>
                    <a:pt x="4780" y="1862"/>
                    <a:pt x="3279" y="2814"/>
                    <a:pt x="2136" y="2919"/>
                  </a:cubicBezTo>
                  <a:cubicBezTo>
                    <a:pt x="0" y="3321"/>
                    <a:pt x="719" y="5563"/>
                    <a:pt x="2115" y="5161"/>
                  </a:cubicBezTo>
                  <a:cubicBezTo>
                    <a:pt x="5140" y="4315"/>
                    <a:pt x="11633" y="2877"/>
                    <a:pt x="12775" y="2877"/>
                  </a:cubicBezTo>
                  <a:cubicBezTo>
                    <a:pt x="13938" y="2877"/>
                    <a:pt x="20431" y="4315"/>
                    <a:pt x="23455" y="5161"/>
                  </a:cubicBezTo>
                  <a:cubicBezTo>
                    <a:pt x="24851" y="5542"/>
                    <a:pt x="25570" y="3300"/>
                    <a:pt x="23413" y="2919"/>
                  </a:cubicBezTo>
                  <a:cubicBezTo>
                    <a:pt x="22292" y="2792"/>
                    <a:pt x="20790" y="1862"/>
                    <a:pt x="19204" y="2010"/>
                  </a:cubicBezTo>
                  <a:cubicBezTo>
                    <a:pt x="18168" y="2116"/>
                    <a:pt x="17470" y="1904"/>
                    <a:pt x="17005" y="1481"/>
                  </a:cubicBezTo>
                  <a:close/>
                  <a:moveTo>
                    <a:pt x="17026" y="148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2"/>
            <p:cNvSpPr/>
            <p:nvPr/>
          </p:nvSpPr>
          <p:spPr>
            <a:xfrm>
              <a:off x="3254647" y="2848298"/>
              <a:ext cx="300454" cy="322787"/>
            </a:xfrm>
            <a:custGeom>
              <a:avLst/>
              <a:gdLst/>
              <a:ahLst/>
              <a:cxnLst/>
              <a:rect l="l" t="t" r="r" b="b"/>
              <a:pathLst>
                <a:path w="19924" h="21405" extrusionOk="0">
                  <a:moveTo>
                    <a:pt x="508" y="17830"/>
                  </a:moveTo>
                  <a:cubicBezTo>
                    <a:pt x="677" y="21193"/>
                    <a:pt x="1650" y="21404"/>
                    <a:pt x="3046" y="21002"/>
                  </a:cubicBezTo>
                  <a:cubicBezTo>
                    <a:pt x="2454" y="20706"/>
                    <a:pt x="2073" y="19818"/>
                    <a:pt x="1989" y="17830"/>
                  </a:cubicBezTo>
                  <a:cubicBezTo>
                    <a:pt x="1481" y="7594"/>
                    <a:pt x="5542" y="2983"/>
                    <a:pt x="9116" y="910"/>
                  </a:cubicBezTo>
                  <a:lnTo>
                    <a:pt x="9243" y="847"/>
                  </a:lnTo>
                  <a:cubicBezTo>
                    <a:pt x="8905" y="530"/>
                    <a:pt x="8397" y="487"/>
                    <a:pt x="7657" y="910"/>
                  </a:cubicBezTo>
                  <a:cubicBezTo>
                    <a:pt x="4061" y="2983"/>
                    <a:pt x="1" y="7615"/>
                    <a:pt x="529" y="17830"/>
                  </a:cubicBezTo>
                  <a:close/>
                  <a:moveTo>
                    <a:pt x="15778" y="10174"/>
                  </a:moveTo>
                  <a:cubicBezTo>
                    <a:pt x="16688" y="15736"/>
                    <a:pt x="15123" y="20643"/>
                    <a:pt x="19458" y="20262"/>
                  </a:cubicBezTo>
                  <a:cubicBezTo>
                    <a:pt x="19627" y="20241"/>
                    <a:pt x="19775" y="20241"/>
                    <a:pt x="19923" y="20241"/>
                  </a:cubicBezTo>
                  <a:cubicBezTo>
                    <a:pt x="18105" y="19966"/>
                    <a:pt x="17809" y="18274"/>
                    <a:pt x="17660" y="15863"/>
                  </a:cubicBezTo>
                  <a:cubicBezTo>
                    <a:pt x="17428" y="12331"/>
                    <a:pt x="17449" y="4167"/>
                    <a:pt x="17576" y="3110"/>
                  </a:cubicBezTo>
                  <a:cubicBezTo>
                    <a:pt x="17682" y="2158"/>
                    <a:pt x="17851" y="1249"/>
                    <a:pt x="18316" y="847"/>
                  </a:cubicBezTo>
                  <a:cubicBezTo>
                    <a:pt x="16688" y="1"/>
                    <a:pt x="16286" y="1502"/>
                    <a:pt x="16095" y="3110"/>
                  </a:cubicBezTo>
                  <a:cubicBezTo>
                    <a:pt x="15905" y="4844"/>
                    <a:pt x="15926" y="7276"/>
                    <a:pt x="15778" y="8207"/>
                  </a:cubicBezTo>
                  <a:cubicBezTo>
                    <a:pt x="17089" y="8207"/>
                    <a:pt x="17089" y="10174"/>
                    <a:pt x="15778" y="10174"/>
                  </a:cubicBezTo>
                  <a:close/>
                  <a:moveTo>
                    <a:pt x="15778" y="1017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2"/>
            <p:cNvSpPr/>
            <p:nvPr/>
          </p:nvSpPr>
          <p:spPr>
            <a:xfrm>
              <a:off x="3390518" y="2970461"/>
              <a:ext cx="121530" cy="30944"/>
            </a:xfrm>
            <a:custGeom>
              <a:avLst/>
              <a:gdLst/>
              <a:ahLst/>
              <a:cxnLst/>
              <a:rect l="l" t="t" r="r" b="b"/>
              <a:pathLst>
                <a:path w="8059" h="2052" extrusionOk="0">
                  <a:moveTo>
                    <a:pt x="6218" y="0"/>
                  </a:moveTo>
                  <a:cubicBezTo>
                    <a:pt x="6388" y="64"/>
                    <a:pt x="6578" y="106"/>
                    <a:pt x="6747" y="106"/>
                  </a:cubicBezTo>
                  <a:cubicBezTo>
                    <a:pt x="8058" y="106"/>
                    <a:pt x="8058" y="2052"/>
                    <a:pt x="6747" y="2052"/>
                  </a:cubicBezTo>
                  <a:cubicBezTo>
                    <a:pt x="6366" y="2052"/>
                    <a:pt x="5986" y="1988"/>
                    <a:pt x="5626" y="1819"/>
                  </a:cubicBezTo>
                  <a:cubicBezTo>
                    <a:pt x="6134" y="1692"/>
                    <a:pt x="6493" y="1269"/>
                    <a:pt x="6536" y="740"/>
                  </a:cubicBezTo>
                  <a:cubicBezTo>
                    <a:pt x="6536" y="465"/>
                    <a:pt x="6430" y="190"/>
                    <a:pt x="6218" y="0"/>
                  </a:cubicBezTo>
                  <a:close/>
                  <a:moveTo>
                    <a:pt x="1840" y="0"/>
                  </a:moveTo>
                  <a:cubicBezTo>
                    <a:pt x="1671" y="64"/>
                    <a:pt x="1502" y="106"/>
                    <a:pt x="1312" y="106"/>
                  </a:cubicBezTo>
                  <a:cubicBezTo>
                    <a:pt x="0" y="106"/>
                    <a:pt x="0" y="2052"/>
                    <a:pt x="1312" y="2052"/>
                  </a:cubicBezTo>
                  <a:cubicBezTo>
                    <a:pt x="1713" y="2052"/>
                    <a:pt x="2094" y="1988"/>
                    <a:pt x="2454" y="1819"/>
                  </a:cubicBezTo>
                  <a:cubicBezTo>
                    <a:pt x="1946" y="1713"/>
                    <a:pt x="1565" y="1269"/>
                    <a:pt x="1523" y="740"/>
                  </a:cubicBezTo>
                  <a:cubicBezTo>
                    <a:pt x="1523" y="465"/>
                    <a:pt x="1650" y="190"/>
                    <a:pt x="1862" y="0"/>
                  </a:cubicBezTo>
                  <a:close/>
                  <a:moveTo>
                    <a:pt x="1840" y="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2"/>
            <p:cNvSpPr/>
            <p:nvPr/>
          </p:nvSpPr>
          <p:spPr>
            <a:xfrm>
              <a:off x="3258794" y="3165325"/>
              <a:ext cx="45300" cy="41787"/>
            </a:xfrm>
            <a:custGeom>
              <a:avLst/>
              <a:gdLst/>
              <a:ahLst/>
              <a:cxnLst/>
              <a:rect l="l" t="t" r="r" b="b"/>
              <a:pathLst>
                <a:path w="3004" h="2771" extrusionOk="0">
                  <a:moveTo>
                    <a:pt x="2750" y="0"/>
                  </a:moveTo>
                  <a:cubicBezTo>
                    <a:pt x="2539" y="64"/>
                    <a:pt x="2348" y="85"/>
                    <a:pt x="2137" y="127"/>
                  </a:cubicBezTo>
                  <a:cubicBezTo>
                    <a:pt x="1" y="529"/>
                    <a:pt x="699" y="2771"/>
                    <a:pt x="2094" y="2369"/>
                  </a:cubicBezTo>
                  <a:lnTo>
                    <a:pt x="3004" y="2115"/>
                  </a:lnTo>
                  <a:cubicBezTo>
                    <a:pt x="2158" y="1735"/>
                    <a:pt x="2010" y="593"/>
                    <a:pt x="2750" y="0"/>
                  </a:cubicBezTo>
                  <a:close/>
                  <a:moveTo>
                    <a:pt x="2750" y="0"/>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2"/>
            <p:cNvSpPr/>
            <p:nvPr/>
          </p:nvSpPr>
          <p:spPr>
            <a:xfrm>
              <a:off x="3529254" y="2893598"/>
              <a:ext cx="36690" cy="44335"/>
            </a:xfrm>
            <a:custGeom>
              <a:avLst/>
              <a:gdLst/>
              <a:ahLst/>
              <a:cxnLst/>
              <a:rect l="l" t="t" r="r" b="b"/>
              <a:pathLst>
                <a:path w="2433" h="2940" extrusionOk="0">
                  <a:moveTo>
                    <a:pt x="0" y="0"/>
                  </a:moveTo>
                  <a:lnTo>
                    <a:pt x="0" y="973"/>
                  </a:lnTo>
                  <a:lnTo>
                    <a:pt x="973" y="973"/>
                  </a:lnTo>
                  <a:lnTo>
                    <a:pt x="973" y="0"/>
                  </a:lnTo>
                  <a:close/>
                  <a:moveTo>
                    <a:pt x="1460" y="1967"/>
                  </a:moveTo>
                  <a:lnTo>
                    <a:pt x="1460" y="2940"/>
                  </a:lnTo>
                  <a:lnTo>
                    <a:pt x="2433" y="2940"/>
                  </a:lnTo>
                  <a:lnTo>
                    <a:pt x="2433" y="19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2"/>
            <p:cNvSpPr/>
            <p:nvPr/>
          </p:nvSpPr>
          <p:spPr>
            <a:xfrm>
              <a:off x="3252415" y="2829810"/>
              <a:ext cx="403465" cy="379217"/>
            </a:xfrm>
            <a:custGeom>
              <a:avLst/>
              <a:gdLst/>
              <a:ahLst/>
              <a:cxnLst/>
              <a:rect l="l" t="t" r="r" b="b"/>
              <a:pathLst>
                <a:path w="26755" h="25147" extrusionOk="0">
                  <a:moveTo>
                    <a:pt x="13684" y="973"/>
                  </a:moveTo>
                  <a:lnTo>
                    <a:pt x="13684" y="1967"/>
                  </a:lnTo>
                  <a:lnTo>
                    <a:pt x="12711" y="1967"/>
                  </a:lnTo>
                  <a:lnTo>
                    <a:pt x="12711" y="973"/>
                  </a:lnTo>
                  <a:close/>
                  <a:moveTo>
                    <a:pt x="13684" y="2940"/>
                  </a:moveTo>
                  <a:lnTo>
                    <a:pt x="13684" y="4399"/>
                  </a:lnTo>
                  <a:lnTo>
                    <a:pt x="12711" y="4399"/>
                  </a:lnTo>
                  <a:lnTo>
                    <a:pt x="12711" y="2940"/>
                  </a:lnTo>
                  <a:close/>
                  <a:moveTo>
                    <a:pt x="13684" y="5393"/>
                  </a:moveTo>
                  <a:lnTo>
                    <a:pt x="13684" y="6853"/>
                  </a:lnTo>
                  <a:lnTo>
                    <a:pt x="12711" y="6853"/>
                  </a:lnTo>
                  <a:lnTo>
                    <a:pt x="12711" y="5393"/>
                  </a:lnTo>
                  <a:close/>
                  <a:moveTo>
                    <a:pt x="13727" y="7826"/>
                  </a:moveTo>
                  <a:cubicBezTo>
                    <a:pt x="13896" y="8925"/>
                    <a:pt x="14700" y="9919"/>
                    <a:pt x="15926" y="9919"/>
                  </a:cubicBezTo>
                  <a:cubicBezTo>
                    <a:pt x="16582" y="9919"/>
                    <a:pt x="16582" y="10892"/>
                    <a:pt x="15926" y="10892"/>
                  </a:cubicBezTo>
                  <a:cubicBezTo>
                    <a:pt x="15080" y="10892"/>
                    <a:pt x="14340" y="10490"/>
                    <a:pt x="13557" y="9602"/>
                  </a:cubicBezTo>
                  <a:lnTo>
                    <a:pt x="13198" y="9179"/>
                  </a:lnTo>
                  <a:lnTo>
                    <a:pt x="12817" y="9602"/>
                  </a:lnTo>
                  <a:cubicBezTo>
                    <a:pt x="12035" y="10490"/>
                    <a:pt x="11294" y="10892"/>
                    <a:pt x="10470" y="10892"/>
                  </a:cubicBezTo>
                  <a:cubicBezTo>
                    <a:pt x="9814" y="10892"/>
                    <a:pt x="9814" y="9919"/>
                    <a:pt x="10470" y="9919"/>
                  </a:cubicBezTo>
                  <a:cubicBezTo>
                    <a:pt x="11675" y="9919"/>
                    <a:pt x="12479" y="8925"/>
                    <a:pt x="12669" y="7826"/>
                  </a:cubicBezTo>
                  <a:close/>
                  <a:moveTo>
                    <a:pt x="13177" y="10638"/>
                  </a:moveTo>
                  <a:cubicBezTo>
                    <a:pt x="13790" y="11294"/>
                    <a:pt x="14615" y="11717"/>
                    <a:pt x="15482" y="11844"/>
                  </a:cubicBezTo>
                  <a:cubicBezTo>
                    <a:pt x="15672" y="13197"/>
                    <a:pt x="15757" y="14551"/>
                    <a:pt x="15799" y="15926"/>
                  </a:cubicBezTo>
                  <a:cubicBezTo>
                    <a:pt x="15863" y="17575"/>
                    <a:pt x="15905" y="18992"/>
                    <a:pt x="16286" y="20050"/>
                  </a:cubicBezTo>
                  <a:cubicBezTo>
                    <a:pt x="16117" y="19965"/>
                    <a:pt x="15947" y="19860"/>
                    <a:pt x="15757" y="19754"/>
                  </a:cubicBezTo>
                  <a:cubicBezTo>
                    <a:pt x="15023" y="19244"/>
                    <a:pt x="14151" y="18970"/>
                    <a:pt x="13274" y="18970"/>
                  </a:cubicBezTo>
                  <a:cubicBezTo>
                    <a:pt x="13245" y="18970"/>
                    <a:pt x="13216" y="18970"/>
                    <a:pt x="13187" y="18971"/>
                  </a:cubicBezTo>
                  <a:lnTo>
                    <a:pt x="13187" y="18971"/>
                  </a:lnTo>
                  <a:cubicBezTo>
                    <a:pt x="13157" y="18970"/>
                    <a:pt x="13128" y="18970"/>
                    <a:pt x="13098" y="18970"/>
                  </a:cubicBezTo>
                  <a:cubicBezTo>
                    <a:pt x="12202" y="18970"/>
                    <a:pt x="11331" y="19244"/>
                    <a:pt x="10618" y="19754"/>
                  </a:cubicBezTo>
                  <a:cubicBezTo>
                    <a:pt x="10448" y="19860"/>
                    <a:pt x="10279" y="19965"/>
                    <a:pt x="10089" y="20050"/>
                  </a:cubicBezTo>
                  <a:cubicBezTo>
                    <a:pt x="10470" y="18992"/>
                    <a:pt x="10512" y="17575"/>
                    <a:pt x="10575" y="15926"/>
                  </a:cubicBezTo>
                  <a:cubicBezTo>
                    <a:pt x="10597" y="14551"/>
                    <a:pt x="10702" y="13197"/>
                    <a:pt x="10871" y="11844"/>
                  </a:cubicBezTo>
                  <a:cubicBezTo>
                    <a:pt x="11760" y="11717"/>
                    <a:pt x="12563" y="11294"/>
                    <a:pt x="13177" y="10638"/>
                  </a:cubicBezTo>
                  <a:close/>
                  <a:moveTo>
                    <a:pt x="17624" y="2325"/>
                  </a:moveTo>
                  <a:cubicBezTo>
                    <a:pt x="17849" y="2325"/>
                    <a:pt x="18129" y="2453"/>
                    <a:pt x="18337" y="2580"/>
                  </a:cubicBezTo>
                  <a:cubicBezTo>
                    <a:pt x="24534" y="6134"/>
                    <a:pt x="25507" y="13494"/>
                    <a:pt x="25232" y="19056"/>
                  </a:cubicBezTo>
                  <a:lnTo>
                    <a:pt x="25232" y="19035"/>
                  </a:lnTo>
                  <a:cubicBezTo>
                    <a:pt x="25168" y="20557"/>
                    <a:pt x="24915" y="21488"/>
                    <a:pt x="24492" y="21784"/>
                  </a:cubicBezTo>
                  <a:cubicBezTo>
                    <a:pt x="24364" y="21867"/>
                    <a:pt x="24211" y="21902"/>
                    <a:pt x="24037" y="21902"/>
                  </a:cubicBezTo>
                  <a:cubicBezTo>
                    <a:pt x="23636" y="21902"/>
                    <a:pt x="23122" y="21716"/>
                    <a:pt x="22546" y="21509"/>
                  </a:cubicBezTo>
                  <a:cubicBezTo>
                    <a:pt x="21771" y="21251"/>
                    <a:pt x="20900" y="20961"/>
                    <a:pt x="19975" y="20961"/>
                  </a:cubicBezTo>
                  <a:cubicBezTo>
                    <a:pt x="19839" y="20961"/>
                    <a:pt x="19702" y="20967"/>
                    <a:pt x="19564" y="20980"/>
                  </a:cubicBezTo>
                  <a:cubicBezTo>
                    <a:pt x="19401" y="20997"/>
                    <a:pt x="19246" y="21006"/>
                    <a:pt x="19101" y="21006"/>
                  </a:cubicBezTo>
                  <a:cubicBezTo>
                    <a:pt x="18513" y="21006"/>
                    <a:pt x="18071" y="20867"/>
                    <a:pt x="17766" y="20579"/>
                  </a:cubicBezTo>
                  <a:cubicBezTo>
                    <a:pt x="16920" y="19860"/>
                    <a:pt x="16857" y="18104"/>
                    <a:pt x="16772" y="15883"/>
                  </a:cubicBezTo>
                  <a:cubicBezTo>
                    <a:pt x="16730" y="14763"/>
                    <a:pt x="16688" y="13557"/>
                    <a:pt x="16540" y="12267"/>
                  </a:cubicBezTo>
                  <a:lnTo>
                    <a:pt x="16540" y="12267"/>
                  </a:lnTo>
                  <a:cubicBezTo>
                    <a:pt x="18083" y="13240"/>
                    <a:pt x="19395" y="14868"/>
                    <a:pt x="20410" y="17068"/>
                  </a:cubicBezTo>
                  <a:lnTo>
                    <a:pt x="18866" y="18654"/>
                  </a:lnTo>
                  <a:lnTo>
                    <a:pt x="19564" y="19331"/>
                  </a:lnTo>
                  <a:lnTo>
                    <a:pt x="20833" y="18020"/>
                  </a:lnTo>
                  <a:cubicBezTo>
                    <a:pt x="21066" y="18591"/>
                    <a:pt x="21277" y="19183"/>
                    <a:pt x="21446" y="19817"/>
                  </a:cubicBezTo>
                  <a:lnTo>
                    <a:pt x="22398" y="19521"/>
                  </a:lnTo>
                  <a:cubicBezTo>
                    <a:pt x="22208" y="18950"/>
                    <a:pt x="22017" y="18400"/>
                    <a:pt x="21827" y="17871"/>
                  </a:cubicBezTo>
                  <a:lnTo>
                    <a:pt x="21827" y="17871"/>
                  </a:lnTo>
                  <a:lnTo>
                    <a:pt x="23265" y="18231"/>
                  </a:lnTo>
                  <a:lnTo>
                    <a:pt x="23519" y="17279"/>
                  </a:lnTo>
                  <a:lnTo>
                    <a:pt x="21340" y="16751"/>
                  </a:lnTo>
                  <a:cubicBezTo>
                    <a:pt x="20875" y="15693"/>
                    <a:pt x="20283" y="14699"/>
                    <a:pt x="19585" y="13790"/>
                  </a:cubicBezTo>
                  <a:lnTo>
                    <a:pt x="19585" y="13790"/>
                  </a:lnTo>
                  <a:lnTo>
                    <a:pt x="22694" y="14022"/>
                  </a:lnTo>
                  <a:lnTo>
                    <a:pt x="22779" y="13049"/>
                  </a:lnTo>
                  <a:lnTo>
                    <a:pt x="21404" y="12944"/>
                  </a:lnTo>
                  <a:lnTo>
                    <a:pt x="21319" y="11590"/>
                  </a:lnTo>
                  <a:lnTo>
                    <a:pt x="20346" y="11632"/>
                  </a:lnTo>
                  <a:lnTo>
                    <a:pt x="20431" y="12880"/>
                  </a:lnTo>
                  <a:lnTo>
                    <a:pt x="18654" y="12732"/>
                  </a:lnTo>
                  <a:cubicBezTo>
                    <a:pt x="18168" y="12246"/>
                    <a:pt x="17597" y="11802"/>
                    <a:pt x="16984" y="11421"/>
                  </a:cubicBezTo>
                  <a:cubicBezTo>
                    <a:pt x="17491" y="10892"/>
                    <a:pt x="17512" y="10088"/>
                    <a:pt x="17068" y="9517"/>
                  </a:cubicBezTo>
                  <a:cubicBezTo>
                    <a:pt x="17407" y="9412"/>
                    <a:pt x="17745" y="9348"/>
                    <a:pt x="18083" y="9306"/>
                  </a:cubicBezTo>
                  <a:lnTo>
                    <a:pt x="18633" y="10617"/>
                  </a:lnTo>
                  <a:lnTo>
                    <a:pt x="19543" y="10237"/>
                  </a:lnTo>
                  <a:lnTo>
                    <a:pt x="19141" y="9285"/>
                  </a:lnTo>
                  <a:lnTo>
                    <a:pt x="19141" y="9285"/>
                  </a:lnTo>
                  <a:cubicBezTo>
                    <a:pt x="19839" y="9348"/>
                    <a:pt x="20516" y="9517"/>
                    <a:pt x="21150" y="9792"/>
                  </a:cubicBezTo>
                  <a:lnTo>
                    <a:pt x="21510" y="8883"/>
                  </a:lnTo>
                  <a:cubicBezTo>
                    <a:pt x="20550" y="8485"/>
                    <a:pt x="19616" y="8288"/>
                    <a:pt x="18698" y="8288"/>
                  </a:cubicBezTo>
                  <a:cubicBezTo>
                    <a:pt x="17956" y="8288"/>
                    <a:pt x="17225" y="8416"/>
                    <a:pt x="16497" y="8671"/>
                  </a:cubicBezTo>
                  <a:cubicBezTo>
                    <a:pt x="16518" y="8270"/>
                    <a:pt x="16540" y="7783"/>
                    <a:pt x="16561" y="7254"/>
                  </a:cubicBezTo>
                  <a:cubicBezTo>
                    <a:pt x="16603" y="6324"/>
                    <a:pt x="16645" y="5266"/>
                    <a:pt x="16751" y="4399"/>
                  </a:cubicBezTo>
                  <a:cubicBezTo>
                    <a:pt x="16793" y="3955"/>
                    <a:pt x="16941" y="2602"/>
                    <a:pt x="17428" y="2369"/>
                  </a:cubicBezTo>
                  <a:cubicBezTo>
                    <a:pt x="17485" y="2338"/>
                    <a:pt x="17551" y="2325"/>
                    <a:pt x="17624" y="2325"/>
                  </a:cubicBezTo>
                  <a:close/>
                  <a:moveTo>
                    <a:pt x="11739" y="0"/>
                  </a:moveTo>
                  <a:lnTo>
                    <a:pt x="11739" y="7339"/>
                  </a:lnTo>
                  <a:cubicBezTo>
                    <a:pt x="11739" y="8100"/>
                    <a:pt x="11358" y="8650"/>
                    <a:pt x="10893" y="8841"/>
                  </a:cubicBezTo>
                  <a:cubicBezTo>
                    <a:pt x="10850" y="8397"/>
                    <a:pt x="10829" y="7826"/>
                    <a:pt x="10808" y="7212"/>
                  </a:cubicBezTo>
                  <a:cubicBezTo>
                    <a:pt x="10766" y="6260"/>
                    <a:pt x="10723" y="5182"/>
                    <a:pt x="10618" y="4272"/>
                  </a:cubicBezTo>
                  <a:cubicBezTo>
                    <a:pt x="10385" y="2242"/>
                    <a:pt x="9877" y="1713"/>
                    <a:pt x="9412" y="1481"/>
                  </a:cubicBezTo>
                  <a:cubicBezTo>
                    <a:pt x="9221" y="1389"/>
                    <a:pt x="9003" y="1340"/>
                    <a:pt x="8766" y="1340"/>
                  </a:cubicBezTo>
                  <a:cubicBezTo>
                    <a:pt x="8400" y="1340"/>
                    <a:pt x="7987" y="1457"/>
                    <a:pt x="7551" y="1713"/>
                  </a:cubicBezTo>
                  <a:cubicBezTo>
                    <a:pt x="6853" y="2115"/>
                    <a:pt x="6176" y="2580"/>
                    <a:pt x="5563" y="3109"/>
                  </a:cubicBezTo>
                  <a:lnTo>
                    <a:pt x="6197" y="3871"/>
                  </a:lnTo>
                  <a:cubicBezTo>
                    <a:pt x="6768" y="3363"/>
                    <a:pt x="7382" y="2940"/>
                    <a:pt x="8037" y="2559"/>
                  </a:cubicBezTo>
                  <a:cubicBezTo>
                    <a:pt x="8261" y="2431"/>
                    <a:pt x="8533" y="2304"/>
                    <a:pt x="8753" y="2304"/>
                  </a:cubicBezTo>
                  <a:cubicBezTo>
                    <a:pt x="8824" y="2304"/>
                    <a:pt x="8890" y="2317"/>
                    <a:pt x="8947" y="2348"/>
                  </a:cubicBezTo>
                  <a:cubicBezTo>
                    <a:pt x="9074" y="2411"/>
                    <a:pt x="9433" y="2602"/>
                    <a:pt x="9645" y="4378"/>
                  </a:cubicBezTo>
                  <a:cubicBezTo>
                    <a:pt x="9729" y="5245"/>
                    <a:pt x="9772" y="6303"/>
                    <a:pt x="9814" y="7254"/>
                  </a:cubicBezTo>
                  <a:cubicBezTo>
                    <a:pt x="9835" y="7783"/>
                    <a:pt x="9856" y="8248"/>
                    <a:pt x="9877" y="8671"/>
                  </a:cubicBezTo>
                  <a:cubicBezTo>
                    <a:pt x="9145" y="8415"/>
                    <a:pt x="8408" y="8286"/>
                    <a:pt x="7660" y="8286"/>
                  </a:cubicBezTo>
                  <a:cubicBezTo>
                    <a:pt x="6747" y="8286"/>
                    <a:pt x="5819" y="8478"/>
                    <a:pt x="4865" y="8862"/>
                  </a:cubicBezTo>
                  <a:lnTo>
                    <a:pt x="5225" y="9771"/>
                  </a:lnTo>
                  <a:cubicBezTo>
                    <a:pt x="5859" y="9496"/>
                    <a:pt x="6536" y="9327"/>
                    <a:pt x="7234" y="9264"/>
                  </a:cubicBezTo>
                  <a:lnTo>
                    <a:pt x="7234" y="9264"/>
                  </a:lnTo>
                  <a:lnTo>
                    <a:pt x="6832" y="10237"/>
                  </a:lnTo>
                  <a:lnTo>
                    <a:pt x="7741" y="10617"/>
                  </a:lnTo>
                  <a:lnTo>
                    <a:pt x="8291" y="9285"/>
                  </a:lnTo>
                  <a:cubicBezTo>
                    <a:pt x="8630" y="9327"/>
                    <a:pt x="8968" y="9391"/>
                    <a:pt x="9306" y="9496"/>
                  </a:cubicBezTo>
                  <a:cubicBezTo>
                    <a:pt x="8862" y="10067"/>
                    <a:pt x="8883" y="10871"/>
                    <a:pt x="9391" y="11400"/>
                  </a:cubicBezTo>
                  <a:cubicBezTo>
                    <a:pt x="8778" y="11780"/>
                    <a:pt x="8207" y="12225"/>
                    <a:pt x="7720" y="12732"/>
                  </a:cubicBezTo>
                  <a:lnTo>
                    <a:pt x="5965" y="12859"/>
                  </a:lnTo>
                  <a:lnTo>
                    <a:pt x="6028" y="11632"/>
                  </a:lnTo>
                  <a:lnTo>
                    <a:pt x="5055" y="11569"/>
                  </a:lnTo>
                  <a:lnTo>
                    <a:pt x="4971" y="12944"/>
                  </a:lnTo>
                  <a:lnTo>
                    <a:pt x="3596" y="13049"/>
                  </a:lnTo>
                  <a:lnTo>
                    <a:pt x="3681" y="14022"/>
                  </a:lnTo>
                  <a:lnTo>
                    <a:pt x="6790" y="13790"/>
                  </a:lnTo>
                  <a:lnTo>
                    <a:pt x="6790" y="13790"/>
                  </a:lnTo>
                  <a:cubicBezTo>
                    <a:pt x="6092" y="14699"/>
                    <a:pt x="5500" y="15693"/>
                    <a:pt x="5034" y="16772"/>
                  </a:cubicBezTo>
                  <a:lnTo>
                    <a:pt x="2877" y="17300"/>
                  </a:lnTo>
                  <a:lnTo>
                    <a:pt x="3110" y="18231"/>
                  </a:lnTo>
                  <a:lnTo>
                    <a:pt x="4569" y="17871"/>
                  </a:lnTo>
                  <a:lnTo>
                    <a:pt x="4569" y="17871"/>
                  </a:lnTo>
                  <a:cubicBezTo>
                    <a:pt x="4357" y="18400"/>
                    <a:pt x="4167" y="18950"/>
                    <a:pt x="3998" y="19542"/>
                  </a:cubicBezTo>
                  <a:lnTo>
                    <a:pt x="4928" y="19817"/>
                  </a:lnTo>
                  <a:cubicBezTo>
                    <a:pt x="5119" y="19183"/>
                    <a:pt x="5330" y="18591"/>
                    <a:pt x="5542" y="18041"/>
                  </a:cubicBezTo>
                  <a:lnTo>
                    <a:pt x="6811" y="19331"/>
                  </a:lnTo>
                  <a:lnTo>
                    <a:pt x="7530" y="18654"/>
                  </a:lnTo>
                  <a:lnTo>
                    <a:pt x="5965" y="17068"/>
                  </a:lnTo>
                  <a:cubicBezTo>
                    <a:pt x="7001" y="14868"/>
                    <a:pt x="8291" y="13261"/>
                    <a:pt x="9835" y="12288"/>
                  </a:cubicBezTo>
                  <a:lnTo>
                    <a:pt x="9835" y="12288"/>
                  </a:lnTo>
                  <a:cubicBezTo>
                    <a:pt x="9687" y="13557"/>
                    <a:pt x="9645" y="14784"/>
                    <a:pt x="9603" y="15883"/>
                  </a:cubicBezTo>
                  <a:cubicBezTo>
                    <a:pt x="9518" y="18104"/>
                    <a:pt x="9454" y="19860"/>
                    <a:pt x="8630" y="20600"/>
                  </a:cubicBezTo>
                  <a:cubicBezTo>
                    <a:pt x="8294" y="20882"/>
                    <a:pt x="7826" y="21017"/>
                    <a:pt x="7201" y="21017"/>
                  </a:cubicBezTo>
                  <a:cubicBezTo>
                    <a:pt x="7077" y="21017"/>
                    <a:pt x="6947" y="21012"/>
                    <a:pt x="6811" y="21002"/>
                  </a:cubicBezTo>
                  <a:cubicBezTo>
                    <a:pt x="6673" y="20988"/>
                    <a:pt x="6536" y="20982"/>
                    <a:pt x="6401" y="20982"/>
                  </a:cubicBezTo>
                  <a:cubicBezTo>
                    <a:pt x="5479" y="20982"/>
                    <a:pt x="4624" y="21272"/>
                    <a:pt x="3850" y="21530"/>
                  </a:cubicBezTo>
                  <a:cubicBezTo>
                    <a:pt x="3261" y="21722"/>
                    <a:pt x="2735" y="21903"/>
                    <a:pt x="2340" y="21903"/>
                  </a:cubicBezTo>
                  <a:cubicBezTo>
                    <a:pt x="2167" y="21903"/>
                    <a:pt x="2020" y="21868"/>
                    <a:pt x="1904" y="21784"/>
                  </a:cubicBezTo>
                  <a:cubicBezTo>
                    <a:pt x="1502" y="21530"/>
                    <a:pt x="1227" y="20579"/>
                    <a:pt x="1143" y="19035"/>
                  </a:cubicBezTo>
                  <a:cubicBezTo>
                    <a:pt x="825" y="12605"/>
                    <a:pt x="2285" y="7720"/>
                    <a:pt x="5478" y="4526"/>
                  </a:cubicBezTo>
                  <a:lnTo>
                    <a:pt x="4802" y="3828"/>
                  </a:lnTo>
                  <a:cubicBezTo>
                    <a:pt x="3215" y="5457"/>
                    <a:pt x="2010" y="7424"/>
                    <a:pt x="1291" y="9560"/>
                  </a:cubicBezTo>
                  <a:cubicBezTo>
                    <a:pt x="360" y="12267"/>
                    <a:pt x="1" y="15460"/>
                    <a:pt x="170" y="19077"/>
                  </a:cubicBezTo>
                  <a:cubicBezTo>
                    <a:pt x="254" y="20896"/>
                    <a:pt x="593" y="21953"/>
                    <a:pt x="1227" y="22482"/>
                  </a:cubicBezTo>
                  <a:cubicBezTo>
                    <a:pt x="1037" y="22672"/>
                    <a:pt x="889" y="22905"/>
                    <a:pt x="804" y="23159"/>
                  </a:cubicBezTo>
                  <a:cubicBezTo>
                    <a:pt x="635" y="23709"/>
                    <a:pt x="762" y="24280"/>
                    <a:pt x="1164" y="24703"/>
                  </a:cubicBezTo>
                  <a:cubicBezTo>
                    <a:pt x="1439" y="24978"/>
                    <a:pt x="1820" y="25147"/>
                    <a:pt x="2221" y="25147"/>
                  </a:cubicBezTo>
                  <a:cubicBezTo>
                    <a:pt x="2369" y="25147"/>
                    <a:pt x="2517" y="25126"/>
                    <a:pt x="2665" y="25083"/>
                  </a:cubicBezTo>
                  <a:cubicBezTo>
                    <a:pt x="6155" y="24089"/>
                    <a:pt x="12288" y="22799"/>
                    <a:pt x="13198" y="22799"/>
                  </a:cubicBezTo>
                  <a:cubicBezTo>
                    <a:pt x="13875" y="22799"/>
                    <a:pt x="16920" y="23391"/>
                    <a:pt x="20283" y="24195"/>
                  </a:cubicBezTo>
                  <a:lnTo>
                    <a:pt x="20516" y="23243"/>
                  </a:lnTo>
                  <a:cubicBezTo>
                    <a:pt x="17597" y="22567"/>
                    <a:pt x="14086" y="21826"/>
                    <a:pt x="13198" y="21826"/>
                  </a:cubicBezTo>
                  <a:cubicBezTo>
                    <a:pt x="11950" y="21826"/>
                    <a:pt x="5267" y="23328"/>
                    <a:pt x="2391" y="24132"/>
                  </a:cubicBezTo>
                  <a:cubicBezTo>
                    <a:pt x="2333" y="24151"/>
                    <a:pt x="2274" y="24160"/>
                    <a:pt x="2216" y="24160"/>
                  </a:cubicBezTo>
                  <a:cubicBezTo>
                    <a:pt x="2079" y="24160"/>
                    <a:pt x="1944" y="24108"/>
                    <a:pt x="1841" y="24005"/>
                  </a:cubicBezTo>
                  <a:cubicBezTo>
                    <a:pt x="1714" y="23857"/>
                    <a:pt x="1650" y="23645"/>
                    <a:pt x="1714" y="23455"/>
                  </a:cubicBezTo>
                  <a:cubicBezTo>
                    <a:pt x="1820" y="23159"/>
                    <a:pt x="2137" y="22947"/>
                    <a:pt x="2644" y="22842"/>
                  </a:cubicBezTo>
                  <a:cubicBezTo>
                    <a:pt x="3152" y="22757"/>
                    <a:pt x="3660" y="22630"/>
                    <a:pt x="4167" y="22440"/>
                  </a:cubicBezTo>
                  <a:cubicBezTo>
                    <a:pt x="4894" y="22197"/>
                    <a:pt x="5654" y="21939"/>
                    <a:pt x="6418" y="21939"/>
                  </a:cubicBezTo>
                  <a:cubicBezTo>
                    <a:pt x="6521" y="21939"/>
                    <a:pt x="6623" y="21943"/>
                    <a:pt x="6726" y="21953"/>
                  </a:cubicBezTo>
                  <a:cubicBezTo>
                    <a:pt x="6889" y="21966"/>
                    <a:pt x="7046" y="21973"/>
                    <a:pt x="7196" y="21973"/>
                  </a:cubicBezTo>
                  <a:cubicBezTo>
                    <a:pt x="8026" y="21973"/>
                    <a:pt x="8682" y="21776"/>
                    <a:pt x="9201" y="21382"/>
                  </a:cubicBezTo>
                  <a:cubicBezTo>
                    <a:pt x="9877" y="21234"/>
                    <a:pt x="10533" y="20959"/>
                    <a:pt x="11104" y="20579"/>
                  </a:cubicBezTo>
                  <a:cubicBezTo>
                    <a:pt x="11739" y="20145"/>
                    <a:pt x="12468" y="19928"/>
                    <a:pt x="13198" y="19928"/>
                  </a:cubicBezTo>
                  <a:cubicBezTo>
                    <a:pt x="13928" y="19928"/>
                    <a:pt x="14657" y="20145"/>
                    <a:pt x="15292" y="20579"/>
                  </a:cubicBezTo>
                  <a:cubicBezTo>
                    <a:pt x="15863" y="20959"/>
                    <a:pt x="16518" y="21234"/>
                    <a:pt x="17195" y="21382"/>
                  </a:cubicBezTo>
                  <a:cubicBezTo>
                    <a:pt x="17696" y="21776"/>
                    <a:pt x="18364" y="21973"/>
                    <a:pt x="19198" y="21973"/>
                  </a:cubicBezTo>
                  <a:cubicBezTo>
                    <a:pt x="19350" y="21973"/>
                    <a:pt x="19507" y="21966"/>
                    <a:pt x="19670" y="21953"/>
                  </a:cubicBezTo>
                  <a:cubicBezTo>
                    <a:pt x="19772" y="21943"/>
                    <a:pt x="19875" y="21939"/>
                    <a:pt x="19978" y="21939"/>
                  </a:cubicBezTo>
                  <a:cubicBezTo>
                    <a:pt x="20742" y="21939"/>
                    <a:pt x="21502" y="22197"/>
                    <a:pt x="22229" y="22440"/>
                  </a:cubicBezTo>
                  <a:cubicBezTo>
                    <a:pt x="22736" y="22630"/>
                    <a:pt x="23244" y="22757"/>
                    <a:pt x="23751" y="22842"/>
                  </a:cubicBezTo>
                  <a:cubicBezTo>
                    <a:pt x="24259" y="22947"/>
                    <a:pt x="24576" y="23159"/>
                    <a:pt x="24682" y="23455"/>
                  </a:cubicBezTo>
                  <a:cubicBezTo>
                    <a:pt x="24746" y="23645"/>
                    <a:pt x="24682" y="23857"/>
                    <a:pt x="24534" y="24005"/>
                  </a:cubicBezTo>
                  <a:cubicBezTo>
                    <a:pt x="24445" y="24108"/>
                    <a:pt x="24315" y="24160"/>
                    <a:pt x="24179" y="24160"/>
                  </a:cubicBezTo>
                  <a:cubicBezTo>
                    <a:pt x="24121" y="24160"/>
                    <a:pt x="24062" y="24151"/>
                    <a:pt x="24005" y="24132"/>
                  </a:cubicBezTo>
                  <a:cubicBezTo>
                    <a:pt x="23328" y="23941"/>
                    <a:pt x="22461" y="23730"/>
                    <a:pt x="21467" y="23476"/>
                  </a:cubicBezTo>
                  <a:lnTo>
                    <a:pt x="21235" y="24428"/>
                  </a:lnTo>
                  <a:cubicBezTo>
                    <a:pt x="22208" y="24660"/>
                    <a:pt x="23075" y="24893"/>
                    <a:pt x="23730" y="25083"/>
                  </a:cubicBezTo>
                  <a:cubicBezTo>
                    <a:pt x="23878" y="25126"/>
                    <a:pt x="24026" y="25147"/>
                    <a:pt x="24174" y="25147"/>
                  </a:cubicBezTo>
                  <a:cubicBezTo>
                    <a:pt x="24576" y="25147"/>
                    <a:pt x="24957" y="24978"/>
                    <a:pt x="25232" y="24703"/>
                  </a:cubicBezTo>
                  <a:cubicBezTo>
                    <a:pt x="25634" y="24280"/>
                    <a:pt x="25782" y="23688"/>
                    <a:pt x="25591" y="23159"/>
                  </a:cubicBezTo>
                  <a:cubicBezTo>
                    <a:pt x="25507" y="22884"/>
                    <a:pt x="25359" y="22651"/>
                    <a:pt x="25168" y="22482"/>
                  </a:cubicBezTo>
                  <a:cubicBezTo>
                    <a:pt x="25803" y="21953"/>
                    <a:pt x="26120" y="20896"/>
                    <a:pt x="26226" y="19077"/>
                  </a:cubicBezTo>
                  <a:cubicBezTo>
                    <a:pt x="26755" y="8523"/>
                    <a:pt x="22504" y="3807"/>
                    <a:pt x="18824" y="1692"/>
                  </a:cubicBezTo>
                  <a:lnTo>
                    <a:pt x="18824" y="1713"/>
                  </a:lnTo>
                  <a:cubicBezTo>
                    <a:pt x="18385" y="1455"/>
                    <a:pt x="17986" y="1331"/>
                    <a:pt x="17621" y="1331"/>
                  </a:cubicBezTo>
                  <a:cubicBezTo>
                    <a:pt x="17388" y="1331"/>
                    <a:pt x="17169" y="1382"/>
                    <a:pt x="16963" y="1481"/>
                  </a:cubicBezTo>
                  <a:cubicBezTo>
                    <a:pt x="16434" y="1734"/>
                    <a:pt x="15990" y="2242"/>
                    <a:pt x="15757" y="4272"/>
                  </a:cubicBezTo>
                  <a:cubicBezTo>
                    <a:pt x="15651" y="5182"/>
                    <a:pt x="15609" y="6260"/>
                    <a:pt x="15567" y="7212"/>
                  </a:cubicBezTo>
                  <a:cubicBezTo>
                    <a:pt x="15546" y="7826"/>
                    <a:pt x="15524" y="8397"/>
                    <a:pt x="15482" y="8841"/>
                  </a:cubicBezTo>
                  <a:cubicBezTo>
                    <a:pt x="15038" y="8650"/>
                    <a:pt x="14657" y="8100"/>
                    <a:pt x="14657" y="7339"/>
                  </a:cubicBezTo>
                  <a:lnTo>
                    <a:pt x="146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2"/>
            <p:cNvSpPr/>
            <p:nvPr/>
          </p:nvSpPr>
          <p:spPr>
            <a:xfrm>
              <a:off x="3425277" y="2751349"/>
              <a:ext cx="52328" cy="62522"/>
            </a:xfrm>
            <a:custGeom>
              <a:avLst/>
              <a:gdLst/>
              <a:ahLst/>
              <a:cxnLst/>
              <a:rect l="l" t="t" r="r" b="b"/>
              <a:pathLst>
                <a:path w="3470" h="4146" extrusionOk="0">
                  <a:moveTo>
                    <a:pt x="1248" y="0"/>
                  </a:moveTo>
                  <a:lnTo>
                    <a:pt x="1248" y="2285"/>
                  </a:lnTo>
                  <a:lnTo>
                    <a:pt x="699" y="1735"/>
                  </a:lnTo>
                  <a:lnTo>
                    <a:pt x="1" y="2433"/>
                  </a:lnTo>
                  <a:lnTo>
                    <a:pt x="1735" y="4146"/>
                  </a:lnTo>
                  <a:lnTo>
                    <a:pt x="3469" y="2433"/>
                  </a:lnTo>
                  <a:lnTo>
                    <a:pt x="2771" y="1735"/>
                  </a:lnTo>
                  <a:lnTo>
                    <a:pt x="2221" y="2285"/>
                  </a:lnTo>
                  <a:lnTo>
                    <a:pt x="2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2"/>
            <p:cNvSpPr/>
            <p:nvPr/>
          </p:nvSpPr>
          <p:spPr>
            <a:xfrm>
              <a:off x="3425277" y="3191790"/>
              <a:ext cx="52011" cy="62537"/>
            </a:xfrm>
            <a:custGeom>
              <a:avLst/>
              <a:gdLst/>
              <a:ahLst/>
              <a:cxnLst/>
              <a:rect l="l" t="t" r="r" b="b"/>
              <a:pathLst>
                <a:path w="3449" h="4147" extrusionOk="0">
                  <a:moveTo>
                    <a:pt x="1248" y="1"/>
                  </a:moveTo>
                  <a:lnTo>
                    <a:pt x="1248" y="2285"/>
                  </a:lnTo>
                  <a:lnTo>
                    <a:pt x="699" y="1735"/>
                  </a:lnTo>
                  <a:lnTo>
                    <a:pt x="1" y="2412"/>
                  </a:lnTo>
                  <a:lnTo>
                    <a:pt x="1735" y="4146"/>
                  </a:lnTo>
                  <a:lnTo>
                    <a:pt x="3448" y="2412"/>
                  </a:lnTo>
                  <a:lnTo>
                    <a:pt x="2771" y="1735"/>
                  </a:lnTo>
                  <a:lnTo>
                    <a:pt x="2221" y="2285"/>
                  </a:lnTo>
                  <a:lnTo>
                    <a:pt x="22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2"/>
            <p:cNvSpPr/>
            <p:nvPr/>
          </p:nvSpPr>
          <p:spPr>
            <a:xfrm>
              <a:off x="3653634" y="3153517"/>
              <a:ext cx="49447" cy="49462"/>
            </a:xfrm>
            <a:custGeom>
              <a:avLst/>
              <a:gdLst/>
              <a:ahLst/>
              <a:cxnLst/>
              <a:rect l="l" t="t" r="r" b="b"/>
              <a:pathLst>
                <a:path w="3279" h="3280" extrusionOk="0">
                  <a:moveTo>
                    <a:pt x="699" y="1"/>
                  </a:moveTo>
                  <a:lnTo>
                    <a:pt x="1" y="699"/>
                  </a:lnTo>
                  <a:lnTo>
                    <a:pt x="1608" y="2306"/>
                  </a:lnTo>
                  <a:lnTo>
                    <a:pt x="847" y="2306"/>
                  </a:lnTo>
                  <a:lnTo>
                    <a:pt x="847" y="3279"/>
                  </a:lnTo>
                  <a:lnTo>
                    <a:pt x="3279" y="3279"/>
                  </a:lnTo>
                  <a:lnTo>
                    <a:pt x="3279" y="847"/>
                  </a:lnTo>
                  <a:lnTo>
                    <a:pt x="2306" y="847"/>
                  </a:lnTo>
                  <a:lnTo>
                    <a:pt x="2306" y="1608"/>
                  </a:lnTo>
                  <a:lnTo>
                    <a:pt x="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2"/>
            <p:cNvSpPr/>
            <p:nvPr/>
          </p:nvSpPr>
          <p:spPr>
            <a:xfrm>
              <a:off x="3653634" y="2944946"/>
              <a:ext cx="49447" cy="49447"/>
            </a:xfrm>
            <a:custGeom>
              <a:avLst/>
              <a:gdLst/>
              <a:ahLst/>
              <a:cxnLst/>
              <a:rect l="l" t="t" r="r" b="b"/>
              <a:pathLst>
                <a:path w="3279" h="3279" extrusionOk="0">
                  <a:moveTo>
                    <a:pt x="825" y="0"/>
                  </a:moveTo>
                  <a:lnTo>
                    <a:pt x="825" y="973"/>
                  </a:lnTo>
                  <a:lnTo>
                    <a:pt x="1608" y="973"/>
                  </a:lnTo>
                  <a:lnTo>
                    <a:pt x="1" y="2580"/>
                  </a:lnTo>
                  <a:lnTo>
                    <a:pt x="677" y="3278"/>
                  </a:lnTo>
                  <a:lnTo>
                    <a:pt x="2306" y="1671"/>
                  </a:lnTo>
                  <a:lnTo>
                    <a:pt x="2306" y="2453"/>
                  </a:lnTo>
                  <a:lnTo>
                    <a:pt x="3279" y="2453"/>
                  </a:lnTo>
                  <a:lnTo>
                    <a:pt x="3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2"/>
            <p:cNvSpPr/>
            <p:nvPr/>
          </p:nvSpPr>
          <p:spPr>
            <a:xfrm>
              <a:off x="3199801" y="3153517"/>
              <a:ext cx="49447" cy="49779"/>
            </a:xfrm>
            <a:custGeom>
              <a:avLst/>
              <a:gdLst/>
              <a:ahLst/>
              <a:cxnLst/>
              <a:rect l="l" t="t" r="r" b="b"/>
              <a:pathLst>
                <a:path w="3279" h="3301" extrusionOk="0">
                  <a:moveTo>
                    <a:pt x="2580" y="1"/>
                  </a:moveTo>
                  <a:lnTo>
                    <a:pt x="973" y="1608"/>
                  </a:lnTo>
                  <a:lnTo>
                    <a:pt x="973" y="847"/>
                  </a:lnTo>
                  <a:lnTo>
                    <a:pt x="0" y="847"/>
                  </a:lnTo>
                  <a:lnTo>
                    <a:pt x="0" y="3300"/>
                  </a:lnTo>
                  <a:lnTo>
                    <a:pt x="2432" y="3300"/>
                  </a:lnTo>
                  <a:lnTo>
                    <a:pt x="2432" y="2306"/>
                  </a:lnTo>
                  <a:lnTo>
                    <a:pt x="1671" y="2306"/>
                  </a:lnTo>
                  <a:lnTo>
                    <a:pt x="3278" y="699"/>
                  </a:lnTo>
                  <a:lnTo>
                    <a:pt x="2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2"/>
            <p:cNvSpPr/>
            <p:nvPr/>
          </p:nvSpPr>
          <p:spPr>
            <a:xfrm>
              <a:off x="3199801" y="2944946"/>
              <a:ext cx="49447" cy="49447"/>
            </a:xfrm>
            <a:custGeom>
              <a:avLst/>
              <a:gdLst/>
              <a:ahLst/>
              <a:cxnLst/>
              <a:rect l="l" t="t" r="r" b="b"/>
              <a:pathLst>
                <a:path w="3279" h="3279" extrusionOk="0">
                  <a:moveTo>
                    <a:pt x="0" y="0"/>
                  </a:moveTo>
                  <a:lnTo>
                    <a:pt x="0" y="2453"/>
                  </a:lnTo>
                  <a:lnTo>
                    <a:pt x="973" y="2453"/>
                  </a:lnTo>
                  <a:lnTo>
                    <a:pt x="973" y="1671"/>
                  </a:lnTo>
                  <a:lnTo>
                    <a:pt x="2580" y="3278"/>
                  </a:lnTo>
                  <a:lnTo>
                    <a:pt x="3278" y="2580"/>
                  </a:lnTo>
                  <a:lnTo>
                    <a:pt x="1671" y="973"/>
                  </a:lnTo>
                  <a:lnTo>
                    <a:pt x="2432" y="973"/>
                  </a:lnTo>
                  <a:lnTo>
                    <a:pt x="2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0" name="Google Shape;2200;p42"/>
          <p:cNvGrpSpPr/>
          <p:nvPr/>
        </p:nvGrpSpPr>
        <p:grpSpPr>
          <a:xfrm>
            <a:off x="5851087" y="1762067"/>
            <a:ext cx="585151" cy="590045"/>
            <a:chOff x="6195217" y="2097540"/>
            <a:chExt cx="499148" cy="503280"/>
          </a:xfrm>
        </p:grpSpPr>
        <p:sp>
          <p:nvSpPr>
            <p:cNvPr id="2201" name="Google Shape;2201;p42"/>
            <p:cNvSpPr/>
            <p:nvPr/>
          </p:nvSpPr>
          <p:spPr>
            <a:xfrm>
              <a:off x="6376056" y="2454740"/>
              <a:ext cx="137786" cy="55509"/>
            </a:xfrm>
            <a:custGeom>
              <a:avLst/>
              <a:gdLst/>
              <a:ahLst/>
              <a:cxnLst/>
              <a:rect l="l" t="t" r="r" b="b"/>
              <a:pathLst>
                <a:path w="9137" h="3681" extrusionOk="0">
                  <a:moveTo>
                    <a:pt x="1290" y="1206"/>
                  </a:moveTo>
                  <a:cubicBezTo>
                    <a:pt x="1100" y="2369"/>
                    <a:pt x="762" y="3258"/>
                    <a:pt x="0" y="3681"/>
                  </a:cubicBezTo>
                  <a:cubicBezTo>
                    <a:pt x="2115" y="3215"/>
                    <a:pt x="3997" y="2877"/>
                    <a:pt x="4569" y="2877"/>
                  </a:cubicBezTo>
                  <a:cubicBezTo>
                    <a:pt x="5140" y="2877"/>
                    <a:pt x="7022" y="3215"/>
                    <a:pt x="9137" y="3681"/>
                  </a:cubicBezTo>
                  <a:cubicBezTo>
                    <a:pt x="8375" y="3258"/>
                    <a:pt x="8037" y="2369"/>
                    <a:pt x="7868" y="1206"/>
                  </a:cubicBezTo>
                  <a:cubicBezTo>
                    <a:pt x="6726" y="762"/>
                    <a:pt x="6218" y="1"/>
                    <a:pt x="4569" y="1"/>
                  </a:cubicBezTo>
                  <a:cubicBezTo>
                    <a:pt x="2919" y="1"/>
                    <a:pt x="2411" y="762"/>
                    <a:pt x="1290" y="1206"/>
                  </a:cubicBezTo>
                  <a:close/>
                  <a:moveTo>
                    <a:pt x="1290" y="1206"/>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2"/>
            <p:cNvSpPr/>
            <p:nvPr/>
          </p:nvSpPr>
          <p:spPr>
            <a:xfrm>
              <a:off x="6376056" y="2460486"/>
              <a:ext cx="43068" cy="49764"/>
            </a:xfrm>
            <a:custGeom>
              <a:avLst/>
              <a:gdLst/>
              <a:ahLst/>
              <a:cxnLst/>
              <a:rect l="l" t="t" r="r" b="b"/>
              <a:pathLst>
                <a:path w="2856" h="3300" extrusionOk="0">
                  <a:moveTo>
                    <a:pt x="1290" y="825"/>
                  </a:moveTo>
                  <a:cubicBezTo>
                    <a:pt x="1100" y="1988"/>
                    <a:pt x="762" y="2877"/>
                    <a:pt x="0" y="3300"/>
                  </a:cubicBezTo>
                  <a:cubicBezTo>
                    <a:pt x="783" y="3130"/>
                    <a:pt x="1565" y="2961"/>
                    <a:pt x="2242" y="2834"/>
                  </a:cubicBezTo>
                  <a:cubicBezTo>
                    <a:pt x="2602" y="1925"/>
                    <a:pt x="2813" y="973"/>
                    <a:pt x="2855" y="0"/>
                  </a:cubicBezTo>
                  <a:cubicBezTo>
                    <a:pt x="2327" y="254"/>
                    <a:pt x="1883" y="592"/>
                    <a:pt x="1290" y="825"/>
                  </a:cubicBezTo>
                  <a:close/>
                  <a:moveTo>
                    <a:pt x="1290" y="825"/>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6247846" y="2207881"/>
              <a:ext cx="393890" cy="321822"/>
            </a:xfrm>
            <a:custGeom>
              <a:avLst/>
              <a:gdLst/>
              <a:ahLst/>
              <a:cxnLst/>
              <a:rect l="l" t="t" r="r" b="b"/>
              <a:pathLst>
                <a:path w="26120" h="21341" extrusionOk="0">
                  <a:moveTo>
                    <a:pt x="9348" y="9264"/>
                  </a:moveTo>
                  <a:cubicBezTo>
                    <a:pt x="9348" y="8736"/>
                    <a:pt x="9792" y="8291"/>
                    <a:pt x="10321" y="8291"/>
                  </a:cubicBezTo>
                  <a:cubicBezTo>
                    <a:pt x="10173" y="7361"/>
                    <a:pt x="10194" y="4929"/>
                    <a:pt x="10004" y="3194"/>
                  </a:cubicBezTo>
                  <a:cubicBezTo>
                    <a:pt x="9814" y="1545"/>
                    <a:pt x="9412" y="1"/>
                    <a:pt x="7677" y="995"/>
                  </a:cubicBezTo>
                  <a:cubicBezTo>
                    <a:pt x="4082" y="3068"/>
                    <a:pt x="0" y="7699"/>
                    <a:pt x="529" y="17914"/>
                  </a:cubicBezTo>
                  <a:cubicBezTo>
                    <a:pt x="677" y="20748"/>
                    <a:pt x="1396" y="21341"/>
                    <a:pt x="2432" y="21235"/>
                  </a:cubicBezTo>
                  <a:cubicBezTo>
                    <a:pt x="3553" y="21108"/>
                    <a:pt x="5055" y="20177"/>
                    <a:pt x="6662" y="20325"/>
                  </a:cubicBezTo>
                  <a:cubicBezTo>
                    <a:pt x="7699" y="20431"/>
                    <a:pt x="8375" y="20220"/>
                    <a:pt x="8862" y="19797"/>
                  </a:cubicBezTo>
                  <a:cubicBezTo>
                    <a:pt x="10406" y="18401"/>
                    <a:pt x="9665" y="14509"/>
                    <a:pt x="10363" y="10258"/>
                  </a:cubicBezTo>
                  <a:cubicBezTo>
                    <a:pt x="9814" y="10258"/>
                    <a:pt x="9369" y="9814"/>
                    <a:pt x="9369" y="9285"/>
                  </a:cubicBezTo>
                  <a:close/>
                  <a:moveTo>
                    <a:pt x="16772" y="9264"/>
                  </a:moveTo>
                  <a:cubicBezTo>
                    <a:pt x="16772" y="9814"/>
                    <a:pt x="16328" y="10258"/>
                    <a:pt x="15799" y="10258"/>
                  </a:cubicBezTo>
                  <a:cubicBezTo>
                    <a:pt x="16476" y="14509"/>
                    <a:pt x="15735" y="18380"/>
                    <a:pt x="17279" y="19797"/>
                  </a:cubicBezTo>
                  <a:cubicBezTo>
                    <a:pt x="17766" y="20220"/>
                    <a:pt x="18464" y="20431"/>
                    <a:pt x="19479" y="20325"/>
                  </a:cubicBezTo>
                  <a:cubicBezTo>
                    <a:pt x="21065" y="20177"/>
                    <a:pt x="22567" y="21108"/>
                    <a:pt x="23709" y="21214"/>
                  </a:cubicBezTo>
                  <a:cubicBezTo>
                    <a:pt x="24745" y="21341"/>
                    <a:pt x="25464" y="20727"/>
                    <a:pt x="25612" y="17914"/>
                  </a:cubicBezTo>
                  <a:cubicBezTo>
                    <a:pt x="26120" y="7678"/>
                    <a:pt x="22059" y="3046"/>
                    <a:pt x="18464" y="995"/>
                  </a:cubicBezTo>
                  <a:cubicBezTo>
                    <a:pt x="16729" y="1"/>
                    <a:pt x="16328" y="1524"/>
                    <a:pt x="16137" y="3194"/>
                  </a:cubicBezTo>
                  <a:cubicBezTo>
                    <a:pt x="15947" y="4929"/>
                    <a:pt x="15968" y="7361"/>
                    <a:pt x="15820" y="8291"/>
                  </a:cubicBezTo>
                  <a:cubicBezTo>
                    <a:pt x="16349" y="8291"/>
                    <a:pt x="16793" y="8736"/>
                    <a:pt x="16793" y="9264"/>
                  </a:cubicBezTo>
                  <a:close/>
                  <a:moveTo>
                    <a:pt x="16772" y="926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2"/>
            <p:cNvSpPr/>
            <p:nvPr/>
          </p:nvSpPr>
          <p:spPr>
            <a:xfrm>
              <a:off x="6382752" y="2227666"/>
              <a:ext cx="123762" cy="135871"/>
            </a:xfrm>
            <a:custGeom>
              <a:avLst/>
              <a:gdLst/>
              <a:ahLst/>
              <a:cxnLst/>
              <a:rect l="l" t="t" r="r" b="b"/>
              <a:pathLst>
                <a:path w="8207" h="9010" extrusionOk="0">
                  <a:moveTo>
                    <a:pt x="3130" y="2453"/>
                  </a:moveTo>
                  <a:lnTo>
                    <a:pt x="5097" y="2453"/>
                  </a:lnTo>
                  <a:lnTo>
                    <a:pt x="5097" y="0"/>
                  </a:lnTo>
                  <a:lnTo>
                    <a:pt x="3130" y="0"/>
                  </a:lnTo>
                  <a:close/>
                  <a:moveTo>
                    <a:pt x="6832" y="8946"/>
                  </a:moveTo>
                  <a:cubicBezTo>
                    <a:pt x="8206" y="9010"/>
                    <a:pt x="8206" y="6916"/>
                    <a:pt x="6832" y="6979"/>
                  </a:cubicBezTo>
                  <a:cubicBezTo>
                    <a:pt x="5774" y="6979"/>
                    <a:pt x="5076" y="5964"/>
                    <a:pt x="5076" y="4886"/>
                  </a:cubicBezTo>
                  <a:lnTo>
                    <a:pt x="3130" y="4886"/>
                  </a:lnTo>
                  <a:cubicBezTo>
                    <a:pt x="3130" y="5964"/>
                    <a:pt x="2454" y="6979"/>
                    <a:pt x="1375" y="6979"/>
                  </a:cubicBezTo>
                  <a:cubicBezTo>
                    <a:pt x="0" y="6916"/>
                    <a:pt x="0" y="9010"/>
                    <a:pt x="1375" y="8946"/>
                  </a:cubicBezTo>
                  <a:cubicBezTo>
                    <a:pt x="2538" y="8946"/>
                    <a:pt x="3384" y="8291"/>
                    <a:pt x="4103" y="7466"/>
                  </a:cubicBezTo>
                  <a:cubicBezTo>
                    <a:pt x="4822" y="8291"/>
                    <a:pt x="5668" y="8946"/>
                    <a:pt x="6832" y="8946"/>
                  </a:cubicBezTo>
                  <a:close/>
                  <a:moveTo>
                    <a:pt x="6832" y="8946"/>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2"/>
            <p:cNvSpPr/>
            <p:nvPr/>
          </p:nvSpPr>
          <p:spPr>
            <a:xfrm>
              <a:off x="6429952" y="2198320"/>
              <a:ext cx="29677" cy="103027"/>
            </a:xfrm>
            <a:custGeom>
              <a:avLst/>
              <a:gdLst/>
              <a:ahLst/>
              <a:cxnLst/>
              <a:rect l="l" t="t" r="r" b="b"/>
              <a:pathLst>
                <a:path w="1968" h="6832" extrusionOk="0">
                  <a:moveTo>
                    <a:pt x="0" y="1946"/>
                  </a:moveTo>
                  <a:lnTo>
                    <a:pt x="1967" y="1946"/>
                  </a:lnTo>
                  <a:lnTo>
                    <a:pt x="1967" y="0"/>
                  </a:lnTo>
                  <a:lnTo>
                    <a:pt x="0" y="0"/>
                  </a:lnTo>
                  <a:close/>
                  <a:moveTo>
                    <a:pt x="0" y="6832"/>
                  </a:moveTo>
                  <a:lnTo>
                    <a:pt x="1967" y="6832"/>
                  </a:lnTo>
                  <a:lnTo>
                    <a:pt x="1967" y="4399"/>
                  </a:lnTo>
                  <a:lnTo>
                    <a:pt x="0" y="4399"/>
                  </a:lnTo>
                  <a:close/>
                  <a:moveTo>
                    <a:pt x="0" y="6832"/>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6248163" y="2209479"/>
              <a:ext cx="300771" cy="322456"/>
            </a:xfrm>
            <a:custGeom>
              <a:avLst/>
              <a:gdLst/>
              <a:ahLst/>
              <a:cxnLst/>
              <a:rect l="l" t="t" r="r" b="b"/>
              <a:pathLst>
                <a:path w="19945" h="21383" extrusionOk="0">
                  <a:moveTo>
                    <a:pt x="508" y="17830"/>
                  </a:moveTo>
                  <a:cubicBezTo>
                    <a:pt x="677" y="21192"/>
                    <a:pt x="1650" y="21383"/>
                    <a:pt x="3046" y="21002"/>
                  </a:cubicBezTo>
                  <a:cubicBezTo>
                    <a:pt x="2454" y="20685"/>
                    <a:pt x="2073" y="19796"/>
                    <a:pt x="1988" y="17830"/>
                  </a:cubicBezTo>
                  <a:cubicBezTo>
                    <a:pt x="1481" y="7593"/>
                    <a:pt x="5541" y="2962"/>
                    <a:pt x="9116" y="910"/>
                  </a:cubicBezTo>
                  <a:lnTo>
                    <a:pt x="9243" y="825"/>
                  </a:lnTo>
                  <a:cubicBezTo>
                    <a:pt x="8904" y="508"/>
                    <a:pt x="8397" y="466"/>
                    <a:pt x="7656" y="910"/>
                  </a:cubicBezTo>
                  <a:cubicBezTo>
                    <a:pt x="4061" y="2962"/>
                    <a:pt x="0" y="7593"/>
                    <a:pt x="529" y="17830"/>
                  </a:cubicBezTo>
                  <a:close/>
                  <a:moveTo>
                    <a:pt x="15778" y="10152"/>
                  </a:moveTo>
                  <a:cubicBezTo>
                    <a:pt x="16687" y="15736"/>
                    <a:pt x="15122" y="20642"/>
                    <a:pt x="19479" y="20241"/>
                  </a:cubicBezTo>
                  <a:cubicBezTo>
                    <a:pt x="19627" y="20241"/>
                    <a:pt x="19796" y="20241"/>
                    <a:pt x="19944" y="20241"/>
                  </a:cubicBezTo>
                  <a:cubicBezTo>
                    <a:pt x="18104" y="19987"/>
                    <a:pt x="17829" y="18274"/>
                    <a:pt x="17660" y="15863"/>
                  </a:cubicBezTo>
                  <a:cubicBezTo>
                    <a:pt x="17427" y="12352"/>
                    <a:pt x="17470" y="4167"/>
                    <a:pt x="17575" y="3110"/>
                  </a:cubicBezTo>
                  <a:cubicBezTo>
                    <a:pt x="17681" y="2179"/>
                    <a:pt x="17872" y="1270"/>
                    <a:pt x="18316" y="847"/>
                  </a:cubicBezTo>
                  <a:cubicBezTo>
                    <a:pt x="16687" y="1"/>
                    <a:pt x="16307" y="1502"/>
                    <a:pt x="16116" y="3110"/>
                  </a:cubicBezTo>
                  <a:cubicBezTo>
                    <a:pt x="15926" y="4844"/>
                    <a:pt x="15947" y="7276"/>
                    <a:pt x="15778" y="8207"/>
                  </a:cubicBezTo>
                  <a:cubicBezTo>
                    <a:pt x="17153" y="8143"/>
                    <a:pt x="17153" y="10237"/>
                    <a:pt x="15778" y="10173"/>
                  </a:cubicBezTo>
                  <a:close/>
                  <a:moveTo>
                    <a:pt x="15778" y="1015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2"/>
            <p:cNvSpPr/>
            <p:nvPr/>
          </p:nvSpPr>
          <p:spPr>
            <a:xfrm>
              <a:off x="6383068" y="2331627"/>
              <a:ext cx="123445" cy="31909"/>
            </a:xfrm>
            <a:custGeom>
              <a:avLst/>
              <a:gdLst/>
              <a:ahLst/>
              <a:cxnLst/>
              <a:rect l="l" t="t" r="r" b="b"/>
              <a:pathLst>
                <a:path w="8186" h="2116" extrusionOk="0">
                  <a:moveTo>
                    <a:pt x="6282" y="1"/>
                  </a:moveTo>
                  <a:cubicBezTo>
                    <a:pt x="6451" y="64"/>
                    <a:pt x="6620" y="85"/>
                    <a:pt x="6811" y="85"/>
                  </a:cubicBezTo>
                  <a:cubicBezTo>
                    <a:pt x="8185" y="22"/>
                    <a:pt x="8185" y="2116"/>
                    <a:pt x="6811" y="2052"/>
                  </a:cubicBezTo>
                  <a:cubicBezTo>
                    <a:pt x="6430" y="2052"/>
                    <a:pt x="6028" y="1968"/>
                    <a:pt x="5669" y="1820"/>
                  </a:cubicBezTo>
                  <a:cubicBezTo>
                    <a:pt x="6176" y="1693"/>
                    <a:pt x="6557" y="1249"/>
                    <a:pt x="6599" y="720"/>
                  </a:cubicBezTo>
                  <a:cubicBezTo>
                    <a:pt x="6599" y="445"/>
                    <a:pt x="6472" y="191"/>
                    <a:pt x="6282" y="1"/>
                  </a:cubicBezTo>
                  <a:close/>
                  <a:moveTo>
                    <a:pt x="1904" y="1"/>
                  </a:moveTo>
                  <a:cubicBezTo>
                    <a:pt x="1735" y="64"/>
                    <a:pt x="1544" y="85"/>
                    <a:pt x="1375" y="85"/>
                  </a:cubicBezTo>
                  <a:cubicBezTo>
                    <a:pt x="1" y="22"/>
                    <a:pt x="1" y="2116"/>
                    <a:pt x="1375" y="2052"/>
                  </a:cubicBezTo>
                  <a:cubicBezTo>
                    <a:pt x="1756" y="2052"/>
                    <a:pt x="2158" y="1968"/>
                    <a:pt x="2517" y="1820"/>
                  </a:cubicBezTo>
                  <a:cubicBezTo>
                    <a:pt x="1989" y="1693"/>
                    <a:pt x="1629" y="1249"/>
                    <a:pt x="1587" y="720"/>
                  </a:cubicBezTo>
                  <a:cubicBezTo>
                    <a:pt x="1587" y="445"/>
                    <a:pt x="1692" y="191"/>
                    <a:pt x="1904" y="1"/>
                  </a:cubicBezTo>
                  <a:close/>
                  <a:moveTo>
                    <a:pt x="1904" y="1"/>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2"/>
            <p:cNvSpPr/>
            <p:nvPr/>
          </p:nvSpPr>
          <p:spPr>
            <a:xfrm>
              <a:off x="6522438" y="2254448"/>
              <a:ext cx="37021" cy="44350"/>
            </a:xfrm>
            <a:custGeom>
              <a:avLst/>
              <a:gdLst/>
              <a:ahLst/>
              <a:cxnLst/>
              <a:rect l="l" t="t" r="r" b="b"/>
              <a:pathLst>
                <a:path w="2455" h="2941" extrusionOk="0">
                  <a:moveTo>
                    <a:pt x="1" y="1"/>
                  </a:moveTo>
                  <a:lnTo>
                    <a:pt x="1" y="995"/>
                  </a:lnTo>
                  <a:lnTo>
                    <a:pt x="995" y="995"/>
                  </a:lnTo>
                  <a:lnTo>
                    <a:pt x="995" y="1"/>
                  </a:lnTo>
                  <a:close/>
                  <a:moveTo>
                    <a:pt x="1481" y="1968"/>
                  </a:moveTo>
                  <a:lnTo>
                    <a:pt x="1481" y="2940"/>
                  </a:lnTo>
                  <a:lnTo>
                    <a:pt x="2454" y="2940"/>
                  </a:lnTo>
                  <a:lnTo>
                    <a:pt x="2454" y="19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6245614" y="2190976"/>
              <a:ext cx="403465" cy="344472"/>
            </a:xfrm>
            <a:custGeom>
              <a:avLst/>
              <a:gdLst/>
              <a:ahLst/>
              <a:cxnLst/>
              <a:rect l="l" t="t" r="r" b="b"/>
              <a:pathLst>
                <a:path w="26755" h="22843" extrusionOk="0">
                  <a:moveTo>
                    <a:pt x="13705" y="974"/>
                  </a:moveTo>
                  <a:lnTo>
                    <a:pt x="13705" y="1947"/>
                  </a:lnTo>
                  <a:lnTo>
                    <a:pt x="12711" y="1947"/>
                  </a:lnTo>
                  <a:lnTo>
                    <a:pt x="12711" y="974"/>
                  </a:lnTo>
                  <a:close/>
                  <a:moveTo>
                    <a:pt x="13705" y="2920"/>
                  </a:moveTo>
                  <a:lnTo>
                    <a:pt x="13705" y="4400"/>
                  </a:lnTo>
                  <a:lnTo>
                    <a:pt x="12711" y="4400"/>
                  </a:lnTo>
                  <a:lnTo>
                    <a:pt x="12711" y="2920"/>
                  </a:lnTo>
                  <a:close/>
                  <a:moveTo>
                    <a:pt x="13705" y="5373"/>
                  </a:moveTo>
                  <a:lnTo>
                    <a:pt x="13705" y="6832"/>
                  </a:lnTo>
                  <a:lnTo>
                    <a:pt x="12711" y="6832"/>
                  </a:lnTo>
                  <a:lnTo>
                    <a:pt x="12711" y="5373"/>
                  </a:lnTo>
                  <a:close/>
                  <a:moveTo>
                    <a:pt x="13726" y="7805"/>
                  </a:moveTo>
                  <a:cubicBezTo>
                    <a:pt x="13916" y="8905"/>
                    <a:pt x="14720" y="9899"/>
                    <a:pt x="15926" y="9899"/>
                  </a:cubicBezTo>
                  <a:cubicBezTo>
                    <a:pt x="15939" y="9898"/>
                    <a:pt x="15952" y="9898"/>
                    <a:pt x="15965" y="9898"/>
                  </a:cubicBezTo>
                  <a:cubicBezTo>
                    <a:pt x="16610" y="9898"/>
                    <a:pt x="16610" y="10894"/>
                    <a:pt x="15965" y="10894"/>
                  </a:cubicBezTo>
                  <a:cubicBezTo>
                    <a:pt x="15952" y="10894"/>
                    <a:pt x="15939" y="10894"/>
                    <a:pt x="15926" y="10893"/>
                  </a:cubicBezTo>
                  <a:cubicBezTo>
                    <a:pt x="15101" y="10893"/>
                    <a:pt x="14361" y="10491"/>
                    <a:pt x="13578" y="9582"/>
                  </a:cubicBezTo>
                  <a:lnTo>
                    <a:pt x="13197" y="9159"/>
                  </a:lnTo>
                  <a:lnTo>
                    <a:pt x="12838" y="9582"/>
                  </a:lnTo>
                  <a:cubicBezTo>
                    <a:pt x="12055" y="10491"/>
                    <a:pt x="11315" y="10893"/>
                    <a:pt x="10469" y="10893"/>
                  </a:cubicBezTo>
                  <a:cubicBezTo>
                    <a:pt x="10456" y="10894"/>
                    <a:pt x="10442" y="10894"/>
                    <a:pt x="10430" y="10894"/>
                  </a:cubicBezTo>
                  <a:cubicBezTo>
                    <a:pt x="9784" y="10894"/>
                    <a:pt x="9784" y="9898"/>
                    <a:pt x="10430" y="9898"/>
                  </a:cubicBezTo>
                  <a:cubicBezTo>
                    <a:pt x="10442" y="9898"/>
                    <a:pt x="10456" y="9898"/>
                    <a:pt x="10469" y="9899"/>
                  </a:cubicBezTo>
                  <a:cubicBezTo>
                    <a:pt x="11696" y="9899"/>
                    <a:pt x="12499" y="8905"/>
                    <a:pt x="12669" y="7805"/>
                  </a:cubicBezTo>
                  <a:close/>
                  <a:moveTo>
                    <a:pt x="13197" y="10618"/>
                  </a:moveTo>
                  <a:cubicBezTo>
                    <a:pt x="13811" y="11274"/>
                    <a:pt x="14636" y="11697"/>
                    <a:pt x="15503" y="11845"/>
                  </a:cubicBezTo>
                  <a:cubicBezTo>
                    <a:pt x="15693" y="13177"/>
                    <a:pt x="15778" y="14552"/>
                    <a:pt x="15820" y="15905"/>
                  </a:cubicBezTo>
                  <a:cubicBezTo>
                    <a:pt x="15841" y="16603"/>
                    <a:pt x="15862" y="17259"/>
                    <a:pt x="15904" y="17851"/>
                  </a:cubicBezTo>
                  <a:lnTo>
                    <a:pt x="15799" y="17788"/>
                  </a:lnTo>
                  <a:cubicBezTo>
                    <a:pt x="15016" y="17259"/>
                    <a:pt x="14112" y="16994"/>
                    <a:pt x="13208" y="16994"/>
                  </a:cubicBezTo>
                  <a:cubicBezTo>
                    <a:pt x="12304" y="16994"/>
                    <a:pt x="11400" y="17259"/>
                    <a:pt x="10617" y="17788"/>
                  </a:cubicBezTo>
                  <a:lnTo>
                    <a:pt x="10490" y="17851"/>
                  </a:lnTo>
                  <a:cubicBezTo>
                    <a:pt x="10554" y="17259"/>
                    <a:pt x="10575" y="16603"/>
                    <a:pt x="10596" y="15905"/>
                  </a:cubicBezTo>
                  <a:cubicBezTo>
                    <a:pt x="10617" y="14552"/>
                    <a:pt x="10723" y="13177"/>
                    <a:pt x="10892" y="11845"/>
                  </a:cubicBezTo>
                  <a:cubicBezTo>
                    <a:pt x="11780" y="11697"/>
                    <a:pt x="12605" y="11274"/>
                    <a:pt x="13197" y="10618"/>
                  </a:cubicBezTo>
                  <a:close/>
                  <a:moveTo>
                    <a:pt x="13208" y="17983"/>
                  </a:moveTo>
                  <a:cubicBezTo>
                    <a:pt x="13938" y="17983"/>
                    <a:pt x="14667" y="18200"/>
                    <a:pt x="15291" y="18634"/>
                  </a:cubicBezTo>
                  <a:cubicBezTo>
                    <a:pt x="15545" y="18782"/>
                    <a:pt x="15799" y="18930"/>
                    <a:pt x="16053" y="19035"/>
                  </a:cubicBezTo>
                  <a:cubicBezTo>
                    <a:pt x="16137" y="19522"/>
                    <a:pt x="16264" y="19966"/>
                    <a:pt x="16454" y="20389"/>
                  </a:cubicBezTo>
                  <a:cubicBezTo>
                    <a:pt x="15164" y="20135"/>
                    <a:pt x="13747" y="19860"/>
                    <a:pt x="13197" y="19860"/>
                  </a:cubicBezTo>
                  <a:cubicBezTo>
                    <a:pt x="12669" y="19860"/>
                    <a:pt x="11252" y="20135"/>
                    <a:pt x="9962" y="20389"/>
                  </a:cubicBezTo>
                  <a:cubicBezTo>
                    <a:pt x="10152" y="19966"/>
                    <a:pt x="10279" y="19522"/>
                    <a:pt x="10363" y="19035"/>
                  </a:cubicBezTo>
                  <a:cubicBezTo>
                    <a:pt x="10617" y="18930"/>
                    <a:pt x="10871" y="18782"/>
                    <a:pt x="11125" y="18634"/>
                  </a:cubicBezTo>
                  <a:cubicBezTo>
                    <a:pt x="11749" y="18200"/>
                    <a:pt x="12478" y="17983"/>
                    <a:pt x="13208" y="17983"/>
                  </a:cubicBezTo>
                  <a:close/>
                  <a:moveTo>
                    <a:pt x="17645" y="2304"/>
                  </a:moveTo>
                  <a:cubicBezTo>
                    <a:pt x="17870" y="2304"/>
                    <a:pt x="18150" y="2432"/>
                    <a:pt x="18358" y="2560"/>
                  </a:cubicBezTo>
                  <a:cubicBezTo>
                    <a:pt x="24555" y="6134"/>
                    <a:pt x="25527" y="13494"/>
                    <a:pt x="25253" y="19035"/>
                  </a:cubicBezTo>
                  <a:cubicBezTo>
                    <a:pt x="25189" y="20558"/>
                    <a:pt x="24935" y="21489"/>
                    <a:pt x="24512" y="21764"/>
                  </a:cubicBezTo>
                  <a:cubicBezTo>
                    <a:pt x="24383" y="21854"/>
                    <a:pt x="24228" y="21891"/>
                    <a:pt x="24051" y="21891"/>
                  </a:cubicBezTo>
                  <a:cubicBezTo>
                    <a:pt x="23650" y="21891"/>
                    <a:pt x="23139" y="21701"/>
                    <a:pt x="22567" y="21510"/>
                  </a:cubicBezTo>
                  <a:cubicBezTo>
                    <a:pt x="21792" y="21252"/>
                    <a:pt x="20921" y="20961"/>
                    <a:pt x="19996" y="20961"/>
                  </a:cubicBezTo>
                  <a:cubicBezTo>
                    <a:pt x="19860" y="20961"/>
                    <a:pt x="19723" y="20968"/>
                    <a:pt x="19584" y="20981"/>
                  </a:cubicBezTo>
                  <a:cubicBezTo>
                    <a:pt x="19448" y="20992"/>
                    <a:pt x="19318" y="20997"/>
                    <a:pt x="19195" y="20997"/>
                  </a:cubicBezTo>
                  <a:cubicBezTo>
                    <a:pt x="18570" y="20997"/>
                    <a:pt x="18105" y="20862"/>
                    <a:pt x="17787" y="20579"/>
                  </a:cubicBezTo>
                  <a:cubicBezTo>
                    <a:pt x="16941" y="19839"/>
                    <a:pt x="16877" y="18084"/>
                    <a:pt x="16793" y="15863"/>
                  </a:cubicBezTo>
                  <a:cubicBezTo>
                    <a:pt x="16750" y="14763"/>
                    <a:pt x="16708" y="13537"/>
                    <a:pt x="16560" y="12268"/>
                  </a:cubicBezTo>
                  <a:lnTo>
                    <a:pt x="16560" y="12268"/>
                  </a:lnTo>
                  <a:cubicBezTo>
                    <a:pt x="18104" y="13240"/>
                    <a:pt x="19415" y="14869"/>
                    <a:pt x="20430" y="17047"/>
                  </a:cubicBezTo>
                  <a:lnTo>
                    <a:pt x="18887" y="18634"/>
                  </a:lnTo>
                  <a:lnTo>
                    <a:pt x="19584" y="19332"/>
                  </a:lnTo>
                  <a:lnTo>
                    <a:pt x="20853" y="18020"/>
                  </a:lnTo>
                  <a:cubicBezTo>
                    <a:pt x="21065" y="18591"/>
                    <a:pt x="21276" y="19183"/>
                    <a:pt x="21467" y="19797"/>
                  </a:cubicBezTo>
                  <a:lnTo>
                    <a:pt x="22397" y="19522"/>
                  </a:lnTo>
                  <a:cubicBezTo>
                    <a:pt x="22228" y="18951"/>
                    <a:pt x="22038" y="18380"/>
                    <a:pt x="21847" y="17851"/>
                  </a:cubicBezTo>
                  <a:lnTo>
                    <a:pt x="21847" y="17851"/>
                  </a:lnTo>
                  <a:lnTo>
                    <a:pt x="23286" y="18211"/>
                  </a:lnTo>
                  <a:lnTo>
                    <a:pt x="23518" y="17280"/>
                  </a:lnTo>
                  <a:lnTo>
                    <a:pt x="21361" y="16751"/>
                  </a:lnTo>
                  <a:cubicBezTo>
                    <a:pt x="20896" y="15694"/>
                    <a:pt x="20304" y="14700"/>
                    <a:pt x="19606" y="13790"/>
                  </a:cubicBezTo>
                  <a:lnTo>
                    <a:pt x="19606" y="13790"/>
                  </a:lnTo>
                  <a:lnTo>
                    <a:pt x="22715" y="14023"/>
                  </a:lnTo>
                  <a:lnTo>
                    <a:pt x="22799" y="13050"/>
                  </a:lnTo>
                  <a:lnTo>
                    <a:pt x="21424" y="12944"/>
                  </a:lnTo>
                  <a:lnTo>
                    <a:pt x="21340" y="11570"/>
                  </a:lnTo>
                  <a:lnTo>
                    <a:pt x="20367" y="11633"/>
                  </a:lnTo>
                  <a:lnTo>
                    <a:pt x="20430" y="12860"/>
                  </a:lnTo>
                  <a:lnTo>
                    <a:pt x="20430" y="12860"/>
                  </a:lnTo>
                  <a:lnTo>
                    <a:pt x="18675" y="12733"/>
                  </a:lnTo>
                  <a:cubicBezTo>
                    <a:pt x="18167" y="12225"/>
                    <a:pt x="17618" y="11781"/>
                    <a:pt x="17004" y="11422"/>
                  </a:cubicBezTo>
                  <a:cubicBezTo>
                    <a:pt x="17258" y="11147"/>
                    <a:pt x="17406" y="10787"/>
                    <a:pt x="17406" y="10406"/>
                  </a:cubicBezTo>
                  <a:cubicBezTo>
                    <a:pt x="17406" y="10089"/>
                    <a:pt x="17300" y="9772"/>
                    <a:pt x="17089" y="9497"/>
                  </a:cubicBezTo>
                  <a:cubicBezTo>
                    <a:pt x="17427" y="9412"/>
                    <a:pt x="17766" y="9328"/>
                    <a:pt x="18104" y="9286"/>
                  </a:cubicBezTo>
                  <a:lnTo>
                    <a:pt x="18654" y="10618"/>
                  </a:lnTo>
                  <a:lnTo>
                    <a:pt x="19563" y="10237"/>
                  </a:lnTo>
                  <a:lnTo>
                    <a:pt x="19162" y="9264"/>
                  </a:lnTo>
                  <a:lnTo>
                    <a:pt x="19162" y="9264"/>
                  </a:lnTo>
                  <a:cubicBezTo>
                    <a:pt x="19838" y="9328"/>
                    <a:pt x="20515" y="9497"/>
                    <a:pt x="21171" y="9772"/>
                  </a:cubicBezTo>
                  <a:lnTo>
                    <a:pt x="21530" y="8863"/>
                  </a:lnTo>
                  <a:cubicBezTo>
                    <a:pt x="20576" y="8479"/>
                    <a:pt x="19642" y="8287"/>
                    <a:pt x="18723" y="8287"/>
                  </a:cubicBezTo>
                  <a:cubicBezTo>
                    <a:pt x="17971" y="8287"/>
                    <a:pt x="17230" y="8415"/>
                    <a:pt x="16497" y="8672"/>
                  </a:cubicBezTo>
                  <a:cubicBezTo>
                    <a:pt x="16539" y="8249"/>
                    <a:pt x="16560" y="7763"/>
                    <a:pt x="16581" y="7255"/>
                  </a:cubicBezTo>
                  <a:cubicBezTo>
                    <a:pt x="16624" y="6303"/>
                    <a:pt x="16666" y="5246"/>
                    <a:pt x="16750" y="4379"/>
                  </a:cubicBezTo>
                  <a:cubicBezTo>
                    <a:pt x="16814" y="3935"/>
                    <a:pt x="16962" y="2602"/>
                    <a:pt x="17448" y="2349"/>
                  </a:cubicBezTo>
                  <a:cubicBezTo>
                    <a:pt x="17505" y="2318"/>
                    <a:pt x="17572" y="2304"/>
                    <a:pt x="17645" y="2304"/>
                  </a:cubicBezTo>
                  <a:close/>
                  <a:moveTo>
                    <a:pt x="11738" y="1"/>
                  </a:moveTo>
                  <a:lnTo>
                    <a:pt x="11738" y="7319"/>
                  </a:lnTo>
                  <a:cubicBezTo>
                    <a:pt x="11738" y="8101"/>
                    <a:pt x="11357" y="8630"/>
                    <a:pt x="10892" y="8841"/>
                  </a:cubicBezTo>
                  <a:cubicBezTo>
                    <a:pt x="10871" y="8397"/>
                    <a:pt x="10829" y="7805"/>
                    <a:pt x="10807" y="7192"/>
                  </a:cubicBezTo>
                  <a:cubicBezTo>
                    <a:pt x="10765" y="6240"/>
                    <a:pt x="10723" y="5161"/>
                    <a:pt x="10617" y="4252"/>
                  </a:cubicBezTo>
                  <a:cubicBezTo>
                    <a:pt x="10406" y="2222"/>
                    <a:pt x="9877" y="1714"/>
                    <a:pt x="9412" y="1460"/>
                  </a:cubicBezTo>
                  <a:cubicBezTo>
                    <a:pt x="9234" y="1371"/>
                    <a:pt x="9028" y="1326"/>
                    <a:pt x="8800" y="1326"/>
                  </a:cubicBezTo>
                  <a:cubicBezTo>
                    <a:pt x="8433" y="1326"/>
                    <a:pt x="8008" y="1445"/>
                    <a:pt x="7550" y="1693"/>
                  </a:cubicBezTo>
                  <a:cubicBezTo>
                    <a:pt x="6853" y="2116"/>
                    <a:pt x="6176" y="2581"/>
                    <a:pt x="5562" y="3110"/>
                  </a:cubicBezTo>
                  <a:lnTo>
                    <a:pt x="6197" y="3850"/>
                  </a:lnTo>
                  <a:cubicBezTo>
                    <a:pt x="6768" y="3364"/>
                    <a:pt x="7381" y="2920"/>
                    <a:pt x="8058" y="2539"/>
                  </a:cubicBezTo>
                  <a:cubicBezTo>
                    <a:pt x="8265" y="2427"/>
                    <a:pt x="8532" y="2304"/>
                    <a:pt x="8760" y="2304"/>
                  </a:cubicBezTo>
                  <a:cubicBezTo>
                    <a:pt x="8834" y="2304"/>
                    <a:pt x="8905" y="2317"/>
                    <a:pt x="8967" y="2349"/>
                  </a:cubicBezTo>
                  <a:cubicBezTo>
                    <a:pt x="9073" y="2391"/>
                    <a:pt x="9454" y="2581"/>
                    <a:pt x="9644" y="4358"/>
                  </a:cubicBezTo>
                  <a:cubicBezTo>
                    <a:pt x="9750" y="5225"/>
                    <a:pt x="9792" y="6303"/>
                    <a:pt x="9835" y="7234"/>
                  </a:cubicBezTo>
                  <a:cubicBezTo>
                    <a:pt x="9856" y="7763"/>
                    <a:pt x="9877" y="8249"/>
                    <a:pt x="9898" y="8651"/>
                  </a:cubicBezTo>
                  <a:cubicBezTo>
                    <a:pt x="9165" y="8394"/>
                    <a:pt x="8428" y="8266"/>
                    <a:pt x="7679" y="8266"/>
                  </a:cubicBezTo>
                  <a:cubicBezTo>
                    <a:pt x="6763" y="8266"/>
                    <a:pt x="5830" y="8458"/>
                    <a:pt x="4864" y="8841"/>
                  </a:cubicBezTo>
                  <a:lnTo>
                    <a:pt x="5245" y="9751"/>
                  </a:lnTo>
                  <a:cubicBezTo>
                    <a:pt x="5880" y="9497"/>
                    <a:pt x="6556" y="9328"/>
                    <a:pt x="7233" y="9264"/>
                  </a:cubicBezTo>
                  <a:lnTo>
                    <a:pt x="7233" y="9264"/>
                  </a:lnTo>
                  <a:lnTo>
                    <a:pt x="6853" y="10216"/>
                  </a:lnTo>
                  <a:lnTo>
                    <a:pt x="7762" y="10597"/>
                  </a:lnTo>
                  <a:lnTo>
                    <a:pt x="8312" y="9264"/>
                  </a:lnTo>
                  <a:cubicBezTo>
                    <a:pt x="8650" y="9307"/>
                    <a:pt x="8989" y="9391"/>
                    <a:pt x="9327" y="9497"/>
                  </a:cubicBezTo>
                  <a:cubicBezTo>
                    <a:pt x="9116" y="9751"/>
                    <a:pt x="9010" y="10068"/>
                    <a:pt x="9010" y="10385"/>
                  </a:cubicBezTo>
                  <a:cubicBezTo>
                    <a:pt x="9010" y="10766"/>
                    <a:pt x="9158" y="11126"/>
                    <a:pt x="9412" y="11400"/>
                  </a:cubicBezTo>
                  <a:cubicBezTo>
                    <a:pt x="8798" y="11760"/>
                    <a:pt x="8248" y="12204"/>
                    <a:pt x="7741" y="12712"/>
                  </a:cubicBezTo>
                  <a:lnTo>
                    <a:pt x="5985" y="12839"/>
                  </a:lnTo>
                  <a:lnTo>
                    <a:pt x="5985" y="12839"/>
                  </a:lnTo>
                  <a:lnTo>
                    <a:pt x="6049" y="11612"/>
                  </a:lnTo>
                  <a:lnTo>
                    <a:pt x="5076" y="11570"/>
                  </a:lnTo>
                  <a:lnTo>
                    <a:pt x="4991" y="12923"/>
                  </a:lnTo>
                  <a:lnTo>
                    <a:pt x="3617" y="13029"/>
                  </a:lnTo>
                  <a:lnTo>
                    <a:pt x="3701" y="14002"/>
                  </a:lnTo>
                  <a:lnTo>
                    <a:pt x="6810" y="13769"/>
                  </a:lnTo>
                  <a:lnTo>
                    <a:pt x="6810" y="13769"/>
                  </a:lnTo>
                  <a:cubicBezTo>
                    <a:pt x="6112" y="14679"/>
                    <a:pt x="5520" y="15673"/>
                    <a:pt x="5055" y="16730"/>
                  </a:cubicBezTo>
                  <a:lnTo>
                    <a:pt x="2898" y="17259"/>
                  </a:lnTo>
                  <a:lnTo>
                    <a:pt x="3130" y="18211"/>
                  </a:lnTo>
                  <a:lnTo>
                    <a:pt x="4568" y="17830"/>
                  </a:lnTo>
                  <a:lnTo>
                    <a:pt x="4568" y="17830"/>
                  </a:lnTo>
                  <a:cubicBezTo>
                    <a:pt x="4378" y="18359"/>
                    <a:pt x="4188" y="18930"/>
                    <a:pt x="4019" y="19501"/>
                  </a:cubicBezTo>
                  <a:lnTo>
                    <a:pt x="4949" y="19776"/>
                  </a:lnTo>
                  <a:cubicBezTo>
                    <a:pt x="5139" y="19162"/>
                    <a:pt x="5330" y="18570"/>
                    <a:pt x="5562" y="17999"/>
                  </a:cubicBezTo>
                  <a:lnTo>
                    <a:pt x="6831" y="19310"/>
                  </a:lnTo>
                  <a:lnTo>
                    <a:pt x="7529" y="18612"/>
                  </a:lnTo>
                  <a:lnTo>
                    <a:pt x="5985" y="17026"/>
                  </a:lnTo>
                  <a:cubicBezTo>
                    <a:pt x="7001" y="14848"/>
                    <a:pt x="8312" y="13219"/>
                    <a:pt x="9856" y="12246"/>
                  </a:cubicBezTo>
                  <a:lnTo>
                    <a:pt x="9856" y="12246"/>
                  </a:lnTo>
                  <a:cubicBezTo>
                    <a:pt x="9708" y="13515"/>
                    <a:pt x="9665" y="14742"/>
                    <a:pt x="9623" y="15842"/>
                  </a:cubicBezTo>
                  <a:cubicBezTo>
                    <a:pt x="9539" y="18063"/>
                    <a:pt x="9475" y="19818"/>
                    <a:pt x="8629" y="20558"/>
                  </a:cubicBezTo>
                  <a:cubicBezTo>
                    <a:pt x="8311" y="20841"/>
                    <a:pt x="7846" y="20976"/>
                    <a:pt x="7221" y="20976"/>
                  </a:cubicBezTo>
                  <a:cubicBezTo>
                    <a:pt x="7097" y="20976"/>
                    <a:pt x="6968" y="20970"/>
                    <a:pt x="6831" y="20960"/>
                  </a:cubicBezTo>
                  <a:cubicBezTo>
                    <a:pt x="6693" y="20946"/>
                    <a:pt x="6556" y="20940"/>
                    <a:pt x="6420" y="20940"/>
                  </a:cubicBezTo>
                  <a:cubicBezTo>
                    <a:pt x="5495" y="20940"/>
                    <a:pt x="4624" y="21231"/>
                    <a:pt x="3849" y="21489"/>
                  </a:cubicBezTo>
                  <a:cubicBezTo>
                    <a:pt x="3276" y="21680"/>
                    <a:pt x="2753" y="21861"/>
                    <a:pt x="2353" y="21861"/>
                  </a:cubicBezTo>
                  <a:cubicBezTo>
                    <a:pt x="2178" y="21861"/>
                    <a:pt x="2026" y="21826"/>
                    <a:pt x="1904" y="21743"/>
                  </a:cubicBezTo>
                  <a:cubicBezTo>
                    <a:pt x="1523" y="21489"/>
                    <a:pt x="1227" y="20537"/>
                    <a:pt x="1163" y="19014"/>
                  </a:cubicBezTo>
                  <a:cubicBezTo>
                    <a:pt x="846" y="12564"/>
                    <a:pt x="2305" y="7678"/>
                    <a:pt x="5499" y="4485"/>
                  </a:cubicBezTo>
                  <a:lnTo>
                    <a:pt x="4801" y="3808"/>
                  </a:lnTo>
                  <a:cubicBezTo>
                    <a:pt x="3215" y="5415"/>
                    <a:pt x="2030" y="7382"/>
                    <a:pt x="1311" y="9539"/>
                  </a:cubicBezTo>
                  <a:cubicBezTo>
                    <a:pt x="381" y="12225"/>
                    <a:pt x="0" y="15419"/>
                    <a:pt x="190" y="19057"/>
                  </a:cubicBezTo>
                  <a:cubicBezTo>
                    <a:pt x="275" y="20981"/>
                    <a:pt x="635" y="22060"/>
                    <a:pt x="1354" y="22546"/>
                  </a:cubicBezTo>
                  <a:cubicBezTo>
                    <a:pt x="1650" y="22737"/>
                    <a:pt x="1988" y="22842"/>
                    <a:pt x="2348" y="22842"/>
                  </a:cubicBezTo>
                  <a:cubicBezTo>
                    <a:pt x="2961" y="22800"/>
                    <a:pt x="3574" y="22652"/>
                    <a:pt x="4167" y="22419"/>
                  </a:cubicBezTo>
                  <a:cubicBezTo>
                    <a:pt x="4910" y="22152"/>
                    <a:pt x="5688" y="21903"/>
                    <a:pt x="6486" y="21903"/>
                  </a:cubicBezTo>
                  <a:cubicBezTo>
                    <a:pt x="6572" y="21903"/>
                    <a:pt x="6659" y="21905"/>
                    <a:pt x="6747" y="21912"/>
                  </a:cubicBezTo>
                  <a:cubicBezTo>
                    <a:pt x="6924" y="21939"/>
                    <a:pt x="7102" y="21952"/>
                    <a:pt x="7279" y="21952"/>
                  </a:cubicBezTo>
                  <a:cubicBezTo>
                    <a:pt x="7803" y="21952"/>
                    <a:pt x="8324" y="21837"/>
                    <a:pt x="8798" y="21616"/>
                  </a:cubicBezTo>
                  <a:cubicBezTo>
                    <a:pt x="11061" y="21129"/>
                    <a:pt x="12732" y="20812"/>
                    <a:pt x="13197" y="20812"/>
                  </a:cubicBezTo>
                  <a:cubicBezTo>
                    <a:pt x="13663" y="20812"/>
                    <a:pt x="15355" y="21129"/>
                    <a:pt x="17618" y="21616"/>
                  </a:cubicBezTo>
                  <a:cubicBezTo>
                    <a:pt x="18091" y="21837"/>
                    <a:pt x="18612" y="21952"/>
                    <a:pt x="19137" y="21952"/>
                  </a:cubicBezTo>
                  <a:cubicBezTo>
                    <a:pt x="19314" y="21952"/>
                    <a:pt x="19492" y="21939"/>
                    <a:pt x="19669" y="21912"/>
                  </a:cubicBezTo>
                  <a:cubicBezTo>
                    <a:pt x="19756" y="21905"/>
                    <a:pt x="19843" y="21903"/>
                    <a:pt x="19930" y="21903"/>
                  </a:cubicBezTo>
                  <a:cubicBezTo>
                    <a:pt x="20724" y="21903"/>
                    <a:pt x="21486" y="22152"/>
                    <a:pt x="22249" y="22419"/>
                  </a:cubicBezTo>
                  <a:cubicBezTo>
                    <a:pt x="22820" y="22652"/>
                    <a:pt x="23434" y="22800"/>
                    <a:pt x="24068" y="22842"/>
                  </a:cubicBezTo>
                  <a:cubicBezTo>
                    <a:pt x="24428" y="22842"/>
                    <a:pt x="24766" y="22737"/>
                    <a:pt x="25062" y="22546"/>
                  </a:cubicBezTo>
                  <a:cubicBezTo>
                    <a:pt x="25760" y="22060"/>
                    <a:pt x="26141" y="20981"/>
                    <a:pt x="26225" y="19057"/>
                  </a:cubicBezTo>
                  <a:cubicBezTo>
                    <a:pt x="26754" y="8503"/>
                    <a:pt x="22503" y="3787"/>
                    <a:pt x="18823" y="1672"/>
                  </a:cubicBezTo>
                  <a:lnTo>
                    <a:pt x="18823" y="1672"/>
                  </a:lnTo>
                  <a:lnTo>
                    <a:pt x="18844" y="1693"/>
                  </a:lnTo>
                  <a:cubicBezTo>
                    <a:pt x="18398" y="1444"/>
                    <a:pt x="17993" y="1316"/>
                    <a:pt x="17623" y="1316"/>
                  </a:cubicBezTo>
                  <a:cubicBezTo>
                    <a:pt x="17397" y="1316"/>
                    <a:pt x="17184" y="1364"/>
                    <a:pt x="16983" y="1460"/>
                  </a:cubicBezTo>
                  <a:cubicBezTo>
                    <a:pt x="16454" y="1714"/>
                    <a:pt x="16010" y="2222"/>
                    <a:pt x="15778" y="4252"/>
                  </a:cubicBezTo>
                  <a:cubicBezTo>
                    <a:pt x="15672" y="5161"/>
                    <a:pt x="15630" y="6240"/>
                    <a:pt x="15587" y="7192"/>
                  </a:cubicBezTo>
                  <a:cubicBezTo>
                    <a:pt x="15566" y="7805"/>
                    <a:pt x="15545" y="8397"/>
                    <a:pt x="15503" y="8841"/>
                  </a:cubicBezTo>
                  <a:cubicBezTo>
                    <a:pt x="15037" y="8630"/>
                    <a:pt x="14657" y="8101"/>
                    <a:pt x="14657" y="7319"/>
                  </a:cubicBezTo>
                  <a:lnTo>
                    <a:pt x="146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2"/>
            <p:cNvSpPr/>
            <p:nvPr/>
          </p:nvSpPr>
          <p:spPr>
            <a:xfrm>
              <a:off x="6418793" y="2538299"/>
              <a:ext cx="51996" cy="62522"/>
            </a:xfrm>
            <a:custGeom>
              <a:avLst/>
              <a:gdLst/>
              <a:ahLst/>
              <a:cxnLst/>
              <a:rect l="l" t="t" r="r" b="b"/>
              <a:pathLst>
                <a:path w="3448" h="4146" extrusionOk="0">
                  <a:moveTo>
                    <a:pt x="1713" y="1"/>
                  </a:moveTo>
                  <a:lnTo>
                    <a:pt x="0" y="1735"/>
                  </a:lnTo>
                  <a:lnTo>
                    <a:pt x="677" y="2412"/>
                  </a:lnTo>
                  <a:lnTo>
                    <a:pt x="1227" y="1862"/>
                  </a:lnTo>
                  <a:lnTo>
                    <a:pt x="1227" y="4146"/>
                  </a:lnTo>
                  <a:lnTo>
                    <a:pt x="2221" y="4146"/>
                  </a:lnTo>
                  <a:lnTo>
                    <a:pt x="2221" y="1862"/>
                  </a:lnTo>
                  <a:lnTo>
                    <a:pt x="2771" y="2412"/>
                  </a:lnTo>
                  <a:lnTo>
                    <a:pt x="3448" y="1735"/>
                  </a:lnTo>
                  <a:lnTo>
                    <a:pt x="17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2"/>
            <p:cNvSpPr/>
            <p:nvPr/>
          </p:nvSpPr>
          <p:spPr>
            <a:xfrm>
              <a:off x="6418793" y="2097540"/>
              <a:ext cx="51996" cy="62522"/>
            </a:xfrm>
            <a:custGeom>
              <a:avLst/>
              <a:gdLst/>
              <a:ahLst/>
              <a:cxnLst/>
              <a:rect l="l" t="t" r="r" b="b"/>
              <a:pathLst>
                <a:path w="3448" h="4146" extrusionOk="0">
                  <a:moveTo>
                    <a:pt x="1713" y="0"/>
                  </a:moveTo>
                  <a:lnTo>
                    <a:pt x="0" y="1734"/>
                  </a:lnTo>
                  <a:lnTo>
                    <a:pt x="677" y="2432"/>
                  </a:lnTo>
                  <a:lnTo>
                    <a:pt x="1227" y="1882"/>
                  </a:lnTo>
                  <a:lnTo>
                    <a:pt x="1227" y="4145"/>
                  </a:lnTo>
                  <a:lnTo>
                    <a:pt x="2221" y="4145"/>
                  </a:lnTo>
                  <a:lnTo>
                    <a:pt x="2221" y="1882"/>
                  </a:lnTo>
                  <a:lnTo>
                    <a:pt x="2771" y="2432"/>
                  </a:lnTo>
                  <a:lnTo>
                    <a:pt x="3448" y="1734"/>
                  </a:lnTo>
                  <a:lnTo>
                    <a:pt x="17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6650015" y="2525224"/>
              <a:ext cx="44350" cy="44034"/>
            </a:xfrm>
            <a:custGeom>
              <a:avLst/>
              <a:gdLst/>
              <a:ahLst/>
              <a:cxnLst/>
              <a:rect l="l" t="t" r="r" b="b"/>
              <a:pathLst>
                <a:path w="2941" h="2920" extrusionOk="0">
                  <a:moveTo>
                    <a:pt x="1" y="1"/>
                  </a:moveTo>
                  <a:lnTo>
                    <a:pt x="1" y="2433"/>
                  </a:lnTo>
                  <a:lnTo>
                    <a:pt x="973" y="2433"/>
                  </a:lnTo>
                  <a:lnTo>
                    <a:pt x="973" y="1650"/>
                  </a:lnTo>
                  <a:lnTo>
                    <a:pt x="2242" y="2919"/>
                  </a:lnTo>
                  <a:lnTo>
                    <a:pt x="2940" y="2242"/>
                  </a:lnTo>
                  <a:lnTo>
                    <a:pt x="1671" y="973"/>
                  </a:lnTo>
                  <a:lnTo>
                    <a:pt x="2433" y="973"/>
                  </a:lnTo>
                  <a:lnTo>
                    <a:pt x="24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2"/>
            <p:cNvSpPr/>
            <p:nvPr/>
          </p:nvSpPr>
          <p:spPr>
            <a:xfrm>
              <a:off x="6644918" y="2281245"/>
              <a:ext cx="49447" cy="49447"/>
            </a:xfrm>
            <a:custGeom>
              <a:avLst/>
              <a:gdLst/>
              <a:ahLst/>
              <a:cxnLst/>
              <a:rect l="l" t="t" r="r" b="b"/>
              <a:pathLst>
                <a:path w="3279" h="3279" extrusionOk="0">
                  <a:moveTo>
                    <a:pt x="2580" y="0"/>
                  </a:moveTo>
                  <a:lnTo>
                    <a:pt x="973" y="1608"/>
                  </a:lnTo>
                  <a:lnTo>
                    <a:pt x="973" y="846"/>
                  </a:lnTo>
                  <a:lnTo>
                    <a:pt x="0" y="846"/>
                  </a:lnTo>
                  <a:lnTo>
                    <a:pt x="0" y="3278"/>
                  </a:lnTo>
                  <a:lnTo>
                    <a:pt x="2432" y="3278"/>
                  </a:lnTo>
                  <a:lnTo>
                    <a:pt x="2432" y="2306"/>
                  </a:lnTo>
                  <a:lnTo>
                    <a:pt x="1650" y="2306"/>
                  </a:lnTo>
                  <a:lnTo>
                    <a:pt x="3278" y="698"/>
                  </a:lnTo>
                  <a:lnTo>
                    <a:pt x="2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2"/>
            <p:cNvSpPr/>
            <p:nvPr/>
          </p:nvSpPr>
          <p:spPr>
            <a:xfrm>
              <a:off x="6195217" y="2525224"/>
              <a:ext cx="44350" cy="44034"/>
            </a:xfrm>
            <a:custGeom>
              <a:avLst/>
              <a:gdLst/>
              <a:ahLst/>
              <a:cxnLst/>
              <a:rect l="l" t="t" r="r" b="b"/>
              <a:pathLst>
                <a:path w="2941" h="2920" extrusionOk="0">
                  <a:moveTo>
                    <a:pt x="487" y="1"/>
                  </a:moveTo>
                  <a:lnTo>
                    <a:pt x="487" y="973"/>
                  </a:lnTo>
                  <a:lnTo>
                    <a:pt x="1269" y="973"/>
                  </a:lnTo>
                  <a:lnTo>
                    <a:pt x="1" y="2242"/>
                  </a:lnTo>
                  <a:lnTo>
                    <a:pt x="698" y="2919"/>
                  </a:lnTo>
                  <a:lnTo>
                    <a:pt x="1967" y="1650"/>
                  </a:lnTo>
                  <a:lnTo>
                    <a:pt x="1967" y="2433"/>
                  </a:lnTo>
                  <a:lnTo>
                    <a:pt x="2940" y="2433"/>
                  </a:lnTo>
                  <a:lnTo>
                    <a:pt x="2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2"/>
            <p:cNvSpPr/>
            <p:nvPr/>
          </p:nvSpPr>
          <p:spPr>
            <a:xfrm>
              <a:off x="6195217" y="2281245"/>
              <a:ext cx="49764" cy="49447"/>
            </a:xfrm>
            <a:custGeom>
              <a:avLst/>
              <a:gdLst/>
              <a:ahLst/>
              <a:cxnLst/>
              <a:rect l="l" t="t" r="r" b="b"/>
              <a:pathLst>
                <a:path w="3300" h="3279" extrusionOk="0">
                  <a:moveTo>
                    <a:pt x="698" y="0"/>
                  </a:moveTo>
                  <a:lnTo>
                    <a:pt x="1" y="698"/>
                  </a:lnTo>
                  <a:lnTo>
                    <a:pt x="1608" y="2306"/>
                  </a:lnTo>
                  <a:lnTo>
                    <a:pt x="846" y="2306"/>
                  </a:lnTo>
                  <a:lnTo>
                    <a:pt x="846" y="3278"/>
                  </a:lnTo>
                  <a:lnTo>
                    <a:pt x="3300" y="3278"/>
                  </a:lnTo>
                  <a:lnTo>
                    <a:pt x="3300" y="846"/>
                  </a:lnTo>
                  <a:lnTo>
                    <a:pt x="2306" y="846"/>
                  </a:lnTo>
                  <a:lnTo>
                    <a:pt x="2306" y="1608"/>
                  </a:lnTo>
                  <a:lnTo>
                    <a:pt x="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6" name="Google Shape;2216;p42"/>
          <p:cNvGrpSpPr/>
          <p:nvPr/>
        </p:nvGrpSpPr>
        <p:grpSpPr>
          <a:xfrm>
            <a:off x="2755692" y="1762040"/>
            <a:ext cx="489441" cy="590098"/>
            <a:chOff x="2436587" y="1444003"/>
            <a:chExt cx="417505" cy="503325"/>
          </a:xfrm>
        </p:grpSpPr>
        <p:sp>
          <p:nvSpPr>
            <p:cNvPr id="2217" name="Google Shape;2217;p42"/>
            <p:cNvSpPr/>
            <p:nvPr/>
          </p:nvSpPr>
          <p:spPr>
            <a:xfrm>
              <a:off x="2444248" y="1450412"/>
              <a:ext cx="316393" cy="489587"/>
            </a:xfrm>
            <a:custGeom>
              <a:avLst/>
              <a:gdLst/>
              <a:ahLst/>
              <a:cxnLst/>
              <a:rect l="l" t="t" r="r" b="b"/>
              <a:pathLst>
                <a:path w="20981" h="32466" extrusionOk="0">
                  <a:moveTo>
                    <a:pt x="12563" y="20474"/>
                  </a:moveTo>
                  <a:cubicBezTo>
                    <a:pt x="12711" y="18507"/>
                    <a:pt x="13282" y="17618"/>
                    <a:pt x="14509" y="18359"/>
                  </a:cubicBezTo>
                  <a:cubicBezTo>
                    <a:pt x="16370" y="19480"/>
                    <a:pt x="18802" y="22525"/>
                    <a:pt x="18865" y="28024"/>
                  </a:cubicBezTo>
                  <a:cubicBezTo>
                    <a:pt x="18908" y="31831"/>
                    <a:pt x="16518" y="29314"/>
                    <a:pt x="14932" y="29462"/>
                  </a:cubicBezTo>
                  <a:cubicBezTo>
                    <a:pt x="13874" y="29568"/>
                    <a:pt x="12986" y="28870"/>
                    <a:pt x="12711" y="27241"/>
                  </a:cubicBezTo>
                  <a:cubicBezTo>
                    <a:pt x="12394" y="25423"/>
                    <a:pt x="12394" y="22419"/>
                    <a:pt x="12563" y="20495"/>
                  </a:cubicBezTo>
                  <a:close/>
                  <a:moveTo>
                    <a:pt x="8269" y="27220"/>
                  </a:moveTo>
                  <a:cubicBezTo>
                    <a:pt x="8016" y="28849"/>
                    <a:pt x="7106" y="29547"/>
                    <a:pt x="6049" y="29441"/>
                  </a:cubicBezTo>
                  <a:cubicBezTo>
                    <a:pt x="4463" y="29293"/>
                    <a:pt x="2073" y="31810"/>
                    <a:pt x="2115" y="28003"/>
                  </a:cubicBezTo>
                  <a:cubicBezTo>
                    <a:pt x="2178" y="22504"/>
                    <a:pt x="4611" y="19458"/>
                    <a:pt x="6472" y="18359"/>
                  </a:cubicBezTo>
                  <a:cubicBezTo>
                    <a:pt x="7698" y="17618"/>
                    <a:pt x="8269" y="18507"/>
                    <a:pt x="8439" y="20474"/>
                  </a:cubicBezTo>
                  <a:cubicBezTo>
                    <a:pt x="8587" y="22398"/>
                    <a:pt x="8587" y="25401"/>
                    <a:pt x="8269" y="27220"/>
                  </a:cubicBezTo>
                  <a:close/>
                  <a:moveTo>
                    <a:pt x="16475" y="5711"/>
                  </a:moveTo>
                  <a:cubicBezTo>
                    <a:pt x="16475" y="2158"/>
                    <a:pt x="14086" y="1"/>
                    <a:pt x="10744" y="64"/>
                  </a:cubicBezTo>
                  <a:cubicBezTo>
                    <a:pt x="7402" y="128"/>
                    <a:pt x="5118" y="2349"/>
                    <a:pt x="5118" y="5711"/>
                  </a:cubicBezTo>
                  <a:cubicBezTo>
                    <a:pt x="5118" y="7276"/>
                    <a:pt x="5753" y="8757"/>
                    <a:pt x="6895" y="9835"/>
                  </a:cubicBezTo>
                  <a:cubicBezTo>
                    <a:pt x="8016" y="10893"/>
                    <a:pt x="8121" y="11929"/>
                    <a:pt x="8016" y="12712"/>
                  </a:cubicBezTo>
                  <a:cubicBezTo>
                    <a:pt x="7952" y="13219"/>
                    <a:pt x="7889" y="14002"/>
                    <a:pt x="7043" y="14277"/>
                  </a:cubicBezTo>
                  <a:lnTo>
                    <a:pt x="2940" y="15588"/>
                  </a:lnTo>
                  <a:cubicBezTo>
                    <a:pt x="1396" y="16075"/>
                    <a:pt x="0" y="16984"/>
                    <a:pt x="0" y="19226"/>
                  </a:cubicBezTo>
                  <a:lnTo>
                    <a:pt x="0" y="32465"/>
                  </a:lnTo>
                  <a:lnTo>
                    <a:pt x="20980" y="32465"/>
                  </a:lnTo>
                  <a:lnTo>
                    <a:pt x="20980" y="19226"/>
                  </a:lnTo>
                  <a:cubicBezTo>
                    <a:pt x="20980" y="16984"/>
                    <a:pt x="19584" y="16075"/>
                    <a:pt x="18062" y="15588"/>
                  </a:cubicBezTo>
                  <a:lnTo>
                    <a:pt x="14043" y="14277"/>
                  </a:lnTo>
                  <a:cubicBezTo>
                    <a:pt x="13388" y="14065"/>
                    <a:pt x="13345" y="13600"/>
                    <a:pt x="13366" y="13135"/>
                  </a:cubicBezTo>
                  <a:lnTo>
                    <a:pt x="13366" y="11802"/>
                  </a:lnTo>
                  <a:lnTo>
                    <a:pt x="14953" y="12014"/>
                  </a:lnTo>
                  <a:cubicBezTo>
                    <a:pt x="15439" y="12098"/>
                    <a:pt x="15799" y="11633"/>
                    <a:pt x="15820" y="11168"/>
                  </a:cubicBezTo>
                  <a:lnTo>
                    <a:pt x="15862" y="9053"/>
                  </a:lnTo>
                  <a:lnTo>
                    <a:pt x="16687" y="8820"/>
                  </a:lnTo>
                  <a:cubicBezTo>
                    <a:pt x="17300" y="8630"/>
                    <a:pt x="17385" y="8101"/>
                    <a:pt x="17173" y="7594"/>
                  </a:cubicBezTo>
                  <a:close/>
                  <a:moveTo>
                    <a:pt x="16475" y="5711"/>
                  </a:move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2"/>
            <p:cNvSpPr/>
            <p:nvPr/>
          </p:nvSpPr>
          <p:spPr>
            <a:xfrm>
              <a:off x="2475494" y="1716092"/>
              <a:ext cx="253887" cy="214332"/>
            </a:xfrm>
            <a:custGeom>
              <a:avLst/>
              <a:gdLst/>
              <a:ahLst/>
              <a:cxnLst/>
              <a:rect l="l" t="t" r="r" b="b"/>
              <a:pathLst>
                <a:path w="16836" h="14213" extrusionOk="0">
                  <a:moveTo>
                    <a:pt x="6197" y="9602"/>
                  </a:moveTo>
                  <a:cubicBezTo>
                    <a:pt x="6515" y="7783"/>
                    <a:pt x="6515" y="4780"/>
                    <a:pt x="6367" y="2856"/>
                  </a:cubicBezTo>
                  <a:cubicBezTo>
                    <a:pt x="6197" y="889"/>
                    <a:pt x="5626" y="0"/>
                    <a:pt x="4400" y="741"/>
                  </a:cubicBezTo>
                  <a:cubicBezTo>
                    <a:pt x="2539" y="1862"/>
                    <a:pt x="106" y="4907"/>
                    <a:pt x="43" y="10406"/>
                  </a:cubicBezTo>
                  <a:cubicBezTo>
                    <a:pt x="1" y="14213"/>
                    <a:pt x="2391" y="11696"/>
                    <a:pt x="3977" y="11844"/>
                  </a:cubicBezTo>
                  <a:cubicBezTo>
                    <a:pt x="5034" y="11950"/>
                    <a:pt x="5922" y="11252"/>
                    <a:pt x="6197" y="9623"/>
                  </a:cubicBezTo>
                  <a:close/>
                  <a:moveTo>
                    <a:pt x="10639" y="9602"/>
                  </a:moveTo>
                  <a:cubicBezTo>
                    <a:pt x="10893" y="11231"/>
                    <a:pt x="11802" y="11929"/>
                    <a:pt x="12860" y="11823"/>
                  </a:cubicBezTo>
                  <a:cubicBezTo>
                    <a:pt x="14446" y="11675"/>
                    <a:pt x="16836" y="14192"/>
                    <a:pt x="16793" y="10385"/>
                  </a:cubicBezTo>
                  <a:cubicBezTo>
                    <a:pt x="16730" y="4886"/>
                    <a:pt x="14298" y="1840"/>
                    <a:pt x="12437" y="741"/>
                  </a:cubicBezTo>
                  <a:cubicBezTo>
                    <a:pt x="11210" y="0"/>
                    <a:pt x="10639" y="868"/>
                    <a:pt x="10491" y="2856"/>
                  </a:cubicBezTo>
                  <a:cubicBezTo>
                    <a:pt x="10322" y="4759"/>
                    <a:pt x="10322" y="7762"/>
                    <a:pt x="10639" y="9602"/>
                  </a:cubicBezTo>
                  <a:close/>
                  <a:moveTo>
                    <a:pt x="10639" y="9602"/>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2"/>
            <p:cNvSpPr/>
            <p:nvPr/>
          </p:nvSpPr>
          <p:spPr>
            <a:xfrm>
              <a:off x="2444248" y="1451377"/>
              <a:ext cx="175742" cy="488622"/>
            </a:xfrm>
            <a:custGeom>
              <a:avLst/>
              <a:gdLst/>
              <a:ahLst/>
              <a:cxnLst/>
              <a:rect l="l" t="t" r="r" b="b"/>
              <a:pathLst>
                <a:path w="11654" h="32402" extrusionOk="0">
                  <a:moveTo>
                    <a:pt x="1819" y="15989"/>
                  </a:moveTo>
                  <a:cubicBezTo>
                    <a:pt x="783" y="16539"/>
                    <a:pt x="0" y="17470"/>
                    <a:pt x="0" y="19162"/>
                  </a:cubicBezTo>
                  <a:lnTo>
                    <a:pt x="0" y="32401"/>
                  </a:lnTo>
                  <a:lnTo>
                    <a:pt x="1459" y="32401"/>
                  </a:lnTo>
                  <a:lnTo>
                    <a:pt x="1459" y="17681"/>
                  </a:lnTo>
                  <a:cubicBezTo>
                    <a:pt x="1438" y="17089"/>
                    <a:pt x="1565" y="16518"/>
                    <a:pt x="1819" y="15989"/>
                  </a:cubicBezTo>
                  <a:close/>
                  <a:moveTo>
                    <a:pt x="11653" y="43"/>
                  </a:moveTo>
                  <a:cubicBezTo>
                    <a:pt x="11357" y="0"/>
                    <a:pt x="11061" y="0"/>
                    <a:pt x="10744" y="0"/>
                  </a:cubicBezTo>
                  <a:cubicBezTo>
                    <a:pt x="7423" y="64"/>
                    <a:pt x="5118" y="2285"/>
                    <a:pt x="5118" y="5647"/>
                  </a:cubicBezTo>
                  <a:cubicBezTo>
                    <a:pt x="5118" y="7212"/>
                    <a:pt x="5753" y="8693"/>
                    <a:pt x="6895" y="9771"/>
                  </a:cubicBezTo>
                  <a:cubicBezTo>
                    <a:pt x="7170" y="10046"/>
                    <a:pt x="7423" y="10343"/>
                    <a:pt x="7614" y="10681"/>
                  </a:cubicBezTo>
                  <a:cubicBezTo>
                    <a:pt x="6006" y="6514"/>
                    <a:pt x="5118" y="1502"/>
                    <a:pt x="11653" y="43"/>
                  </a:cubicBezTo>
                  <a:close/>
                  <a:moveTo>
                    <a:pt x="11653" y="43"/>
                  </a:moveTo>
                  <a:close/>
                </a:path>
              </a:pathLst>
            </a:custGeom>
            <a:solidFill>
              <a:srgbClr val="4C213D">
                <a:alpha val="9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2"/>
            <p:cNvSpPr/>
            <p:nvPr/>
          </p:nvSpPr>
          <p:spPr>
            <a:xfrm>
              <a:off x="2475810" y="1716092"/>
              <a:ext cx="194245" cy="192647"/>
            </a:xfrm>
            <a:custGeom>
              <a:avLst/>
              <a:gdLst/>
              <a:ahLst/>
              <a:cxnLst/>
              <a:rect l="l" t="t" r="r" b="b"/>
              <a:pathLst>
                <a:path w="12881" h="12775" extrusionOk="0">
                  <a:moveTo>
                    <a:pt x="5753" y="783"/>
                  </a:moveTo>
                  <a:cubicBezTo>
                    <a:pt x="5436" y="402"/>
                    <a:pt x="4992" y="381"/>
                    <a:pt x="4379" y="741"/>
                  </a:cubicBezTo>
                  <a:cubicBezTo>
                    <a:pt x="2539" y="1840"/>
                    <a:pt x="85" y="4886"/>
                    <a:pt x="22" y="10385"/>
                  </a:cubicBezTo>
                  <a:cubicBezTo>
                    <a:pt x="1" y="12775"/>
                    <a:pt x="910" y="12669"/>
                    <a:pt x="1989" y="12309"/>
                  </a:cubicBezTo>
                  <a:cubicBezTo>
                    <a:pt x="1672" y="12056"/>
                    <a:pt x="1481" y="11485"/>
                    <a:pt x="1502" y="10385"/>
                  </a:cubicBezTo>
                  <a:cubicBezTo>
                    <a:pt x="1566" y="4971"/>
                    <a:pt x="3913" y="1946"/>
                    <a:pt x="5753" y="783"/>
                  </a:cubicBezTo>
                  <a:close/>
                  <a:moveTo>
                    <a:pt x="10618" y="9602"/>
                  </a:moveTo>
                  <a:cubicBezTo>
                    <a:pt x="10893" y="11231"/>
                    <a:pt x="11802" y="11929"/>
                    <a:pt x="12860" y="11823"/>
                  </a:cubicBezTo>
                  <a:lnTo>
                    <a:pt x="12881" y="11823"/>
                  </a:lnTo>
                  <a:cubicBezTo>
                    <a:pt x="12542" y="11379"/>
                    <a:pt x="12331" y="10850"/>
                    <a:pt x="12246" y="10279"/>
                  </a:cubicBezTo>
                  <a:cubicBezTo>
                    <a:pt x="11908" y="7826"/>
                    <a:pt x="11802" y="5351"/>
                    <a:pt x="11950" y="2856"/>
                  </a:cubicBezTo>
                  <a:cubicBezTo>
                    <a:pt x="12014" y="1883"/>
                    <a:pt x="12204" y="1164"/>
                    <a:pt x="12521" y="783"/>
                  </a:cubicBezTo>
                  <a:lnTo>
                    <a:pt x="12416" y="741"/>
                  </a:lnTo>
                  <a:cubicBezTo>
                    <a:pt x="11189" y="0"/>
                    <a:pt x="10618" y="868"/>
                    <a:pt x="10470" y="2856"/>
                  </a:cubicBezTo>
                  <a:cubicBezTo>
                    <a:pt x="10301" y="4759"/>
                    <a:pt x="10301" y="7762"/>
                    <a:pt x="10618" y="9602"/>
                  </a:cubicBezTo>
                  <a:close/>
                  <a:moveTo>
                    <a:pt x="10618" y="9602"/>
                  </a:moveTo>
                  <a:close/>
                </a:path>
              </a:pathLst>
            </a:custGeom>
            <a:solidFill>
              <a:srgbClr val="4C213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2"/>
            <p:cNvSpPr/>
            <p:nvPr/>
          </p:nvSpPr>
          <p:spPr>
            <a:xfrm>
              <a:off x="2436587" y="1444003"/>
              <a:ext cx="332348" cy="503325"/>
            </a:xfrm>
            <a:custGeom>
              <a:avLst/>
              <a:gdLst/>
              <a:ahLst/>
              <a:cxnLst/>
              <a:rect l="l" t="t" r="r" b="b"/>
              <a:pathLst>
                <a:path w="22039" h="33377" extrusionOk="0">
                  <a:moveTo>
                    <a:pt x="17195" y="8019"/>
                  </a:moveTo>
                  <a:lnTo>
                    <a:pt x="17258" y="8188"/>
                  </a:lnTo>
                  <a:cubicBezTo>
                    <a:pt x="17322" y="8315"/>
                    <a:pt x="17322" y="8463"/>
                    <a:pt x="17280" y="8611"/>
                  </a:cubicBezTo>
                  <a:cubicBezTo>
                    <a:pt x="17237" y="8695"/>
                    <a:pt x="17153" y="8759"/>
                    <a:pt x="17068" y="8759"/>
                  </a:cubicBezTo>
                  <a:lnTo>
                    <a:pt x="16307" y="8992"/>
                  </a:lnTo>
                  <a:lnTo>
                    <a:pt x="12965" y="8992"/>
                  </a:lnTo>
                  <a:cubicBezTo>
                    <a:pt x="12415" y="8992"/>
                    <a:pt x="11908" y="9161"/>
                    <a:pt x="11485" y="9478"/>
                  </a:cubicBezTo>
                  <a:cubicBezTo>
                    <a:pt x="11485" y="8674"/>
                    <a:pt x="12140" y="8019"/>
                    <a:pt x="12965" y="8019"/>
                  </a:cubicBezTo>
                  <a:close/>
                  <a:moveTo>
                    <a:pt x="14249" y="19012"/>
                  </a:moveTo>
                  <a:cubicBezTo>
                    <a:pt x="14416" y="19012"/>
                    <a:pt x="14629" y="19119"/>
                    <a:pt x="14763" y="19186"/>
                  </a:cubicBezTo>
                  <a:cubicBezTo>
                    <a:pt x="15440" y="19587"/>
                    <a:pt x="18802" y="21935"/>
                    <a:pt x="18887" y="28428"/>
                  </a:cubicBezTo>
                  <a:cubicBezTo>
                    <a:pt x="18887" y="29612"/>
                    <a:pt x="18654" y="29929"/>
                    <a:pt x="18548" y="29993"/>
                  </a:cubicBezTo>
                  <a:cubicBezTo>
                    <a:pt x="18489" y="30036"/>
                    <a:pt x="18405" y="30055"/>
                    <a:pt x="18305" y="30055"/>
                  </a:cubicBezTo>
                  <a:cubicBezTo>
                    <a:pt x="18016" y="30055"/>
                    <a:pt x="17588" y="29902"/>
                    <a:pt x="17195" y="29760"/>
                  </a:cubicBezTo>
                  <a:cubicBezTo>
                    <a:pt x="16687" y="29549"/>
                    <a:pt x="16137" y="29422"/>
                    <a:pt x="15609" y="29380"/>
                  </a:cubicBezTo>
                  <a:lnTo>
                    <a:pt x="15397" y="29380"/>
                  </a:lnTo>
                  <a:cubicBezTo>
                    <a:pt x="15347" y="29384"/>
                    <a:pt x="15299" y="29386"/>
                    <a:pt x="15251" y="29386"/>
                  </a:cubicBezTo>
                  <a:cubicBezTo>
                    <a:pt x="14179" y="29386"/>
                    <a:pt x="13807" y="28270"/>
                    <a:pt x="13705" y="27561"/>
                  </a:cubicBezTo>
                  <a:cubicBezTo>
                    <a:pt x="13557" y="26038"/>
                    <a:pt x="13473" y="24494"/>
                    <a:pt x="13494" y="22971"/>
                  </a:cubicBezTo>
                  <a:lnTo>
                    <a:pt x="13494" y="22971"/>
                  </a:lnTo>
                  <a:cubicBezTo>
                    <a:pt x="14403" y="23458"/>
                    <a:pt x="15207" y="24156"/>
                    <a:pt x="15799" y="25023"/>
                  </a:cubicBezTo>
                  <a:cubicBezTo>
                    <a:pt x="15313" y="25361"/>
                    <a:pt x="14932" y="25826"/>
                    <a:pt x="14657" y="26376"/>
                  </a:cubicBezTo>
                  <a:lnTo>
                    <a:pt x="15524" y="26842"/>
                  </a:lnTo>
                  <a:cubicBezTo>
                    <a:pt x="15693" y="26482"/>
                    <a:pt x="15947" y="26144"/>
                    <a:pt x="16243" y="25890"/>
                  </a:cubicBezTo>
                  <a:cubicBezTo>
                    <a:pt x="16518" y="26546"/>
                    <a:pt x="16666" y="27243"/>
                    <a:pt x="16708" y="27963"/>
                  </a:cubicBezTo>
                  <a:lnTo>
                    <a:pt x="17681" y="27899"/>
                  </a:lnTo>
                  <a:cubicBezTo>
                    <a:pt x="17512" y="24980"/>
                    <a:pt x="15989" y="23373"/>
                    <a:pt x="14467" y="22421"/>
                  </a:cubicBezTo>
                  <a:cubicBezTo>
                    <a:pt x="14890" y="22273"/>
                    <a:pt x="15291" y="22104"/>
                    <a:pt x="15672" y="21871"/>
                  </a:cubicBezTo>
                  <a:lnTo>
                    <a:pt x="15143" y="21047"/>
                  </a:lnTo>
                  <a:cubicBezTo>
                    <a:pt x="14636" y="21343"/>
                    <a:pt x="14086" y="21554"/>
                    <a:pt x="13515" y="21639"/>
                  </a:cubicBezTo>
                  <a:cubicBezTo>
                    <a:pt x="13515" y="21406"/>
                    <a:pt x="13536" y="21174"/>
                    <a:pt x="13557" y="20941"/>
                  </a:cubicBezTo>
                  <a:cubicBezTo>
                    <a:pt x="13684" y="19397"/>
                    <a:pt x="14022" y="19101"/>
                    <a:pt x="14128" y="19037"/>
                  </a:cubicBezTo>
                  <a:cubicBezTo>
                    <a:pt x="14164" y="19020"/>
                    <a:pt x="14205" y="19012"/>
                    <a:pt x="14249" y="19012"/>
                  </a:cubicBezTo>
                  <a:close/>
                  <a:moveTo>
                    <a:pt x="11434" y="1"/>
                  </a:moveTo>
                  <a:cubicBezTo>
                    <a:pt x="11373" y="1"/>
                    <a:pt x="11313" y="2"/>
                    <a:pt x="11252" y="3"/>
                  </a:cubicBezTo>
                  <a:cubicBezTo>
                    <a:pt x="9475" y="45"/>
                    <a:pt x="7953" y="637"/>
                    <a:pt x="6853" y="1737"/>
                  </a:cubicBezTo>
                  <a:cubicBezTo>
                    <a:pt x="5753" y="2816"/>
                    <a:pt x="5140" y="4381"/>
                    <a:pt x="5140" y="6136"/>
                  </a:cubicBezTo>
                  <a:cubicBezTo>
                    <a:pt x="5140" y="7828"/>
                    <a:pt x="5838" y="9457"/>
                    <a:pt x="7085" y="10620"/>
                  </a:cubicBezTo>
                  <a:cubicBezTo>
                    <a:pt x="8101" y="11593"/>
                    <a:pt x="8122" y="12502"/>
                    <a:pt x="8037" y="13073"/>
                  </a:cubicBezTo>
                  <a:lnTo>
                    <a:pt x="8037" y="13158"/>
                  </a:lnTo>
                  <a:cubicBezTo>
                    <a:pt x="7974" y="13708"/>
                    <a:pt x="7889" y="14089"/>
                    <a:pt x="7424" y="14237"/>
                  </a:cubicBezTo>
                  <a:lnTo>
                    <a:pt x="3279" y="15548"/>
                  </a:lnTo>
                  <a:cubicBezTo>
                    <a:pt x="1079" y="16246"/>
                    <a:pt x="0" y="17578"/>
                    <a:pt x="0" y="19651"/>
                  </a:cubicBezTo>
                  <a:lnTo>
                    <a:pt x="0" y="33377"/>
                  </a:lnTo>
                  <a:lnTo>
                    <a:pt x="18083" y="33377"/>
                  </a:lnTo>
                  <a:lnTo>
                    <a:pt x="18083" y="32404"/>
                  </a:lnTo>
                  <a:lnTo>
                    <a:pt x="994" y="32404"/>
                  </a:lnTo>
                  <a:lnTo>
                    <a:pt x="994" y="19651"/>
                  </a:lnTo>
                  <a:cubicBezTo>
                    <a:pt x="994" y="18022"/>
                    <a:pt x="1777" y="17049"/>
                    <a:pt x="3575" y="16478"/>
                  </a:cubicBezTo>
                  <a:lnTo>
                    <a:pt x="7699" y="15167"/>
                  </a:lnTo>
                  <a:cubicBezTo>
                    <a:pt x="8820" y="14808"/>
                    <a:pt x="8947" y="13814"/>
                    <a:pt x="9010" y="13264"/>
                  </a:cubicBezTo>
                  <a:lnTo>
                    <a:pt x="9010" y="13200"/>
                  </a:lnTo>
                  <a:cubicBezTo>
                    <a:pt x="9158" y="11952"/>
                    <a:pt x="8735" y="10874"/>
                    <a:pt x="7741" y="9901"/>
                  </a:cubicBezTo>
                  <a:cubicBezTo>
                    <a:pt x="6705" y="8928"/>
                    <a:pt x="6091" y="7553"/>
                    <a:pt x="6113" y="6136"/>
                  </a:cubicBezTo>
                  <a:cubicBezTo>
                    <a:pt x="6113" y="4635"/>
                    <a:pt x="6599" y="3345"/>
                    <a:pt x="7530" y="2435"/>
                  </a:cubicBezTo>
                  <a:cubicBezTo>
                    <a:pt x="8460" y="1505"/>
                    <a:pt x="9750" y="1018"/>
                    <a:pt x="11252" y="976"/>
                  </a:cubicBezTo>
                  <a:cubicBezTo>
                    <a:pt x="11285" y="975"/>
                    <a:pt x="11318" y="975"/>
                    <a:pt x="11351" y="975"/>
                  </a:cubicBezTo>
                  <a:cubicBezTo>
                    <a:pt x="12833" y="975"/>
                    <a:pt x="14149" y="1440"/>
                    <a:pt x="15080" y="2351"/>
                  </a:cubicBezTo>
                  <a:cubicBezTo>
                    <a:pt x="16011" y="3260"/>
                    <a:pt x="16497" y="4571"/>
                    <a:pt x="16497" y="6136"/>
                  </a:cubicBezTo>
                  <a:lnTo>
                    <a:pt x="16497" y="6221"/>
                  </a:lnTo>
                  <a:lnTo>
                    <a:pt x="16814" y="7046"/>
                  </a:lnTo>
                  <a:lnTo>
                    <a:pt x="12965" y="7046"/>
                  </a:lnTo>
                  <a:cubicBezTo>
                    <a:pt x="11611" y="7046"/>
                    <a:pt x="10512" y="8146"/>
                    <a:pt x="10512" y="9478"/>
                  </a:cubicBezTo>
                  <a:lnTo>
                    <a:pt x="10512" y="20201"/>
                  </a:lnTo>
                  <a:cubicBezTo>
                    <a:pt x="10491" y="20856"/>
                    <a:pt x="10089" y="21406"/>
                    <a:pt x="9475" y="21618"/>
                  </a:cubicBezTo>
                  <a:cubicBezTo>
                    <a:pt x="9475" y="21343"/>
                    <a:pt x="9454" y="21110"/>
                    <a:pt x="9433" y="20877"/>
                  </a:cubicBezTo>
                  <a:cubicBezTo>
                    <a:pt x="9306" y="19355"/>
                    <a:pt x="8947" y="18488"/>
                    <a:pt x="8312" y="18170"/>
                  </a:cubicBezTo>
                  <a:cubicBezTo>
                    <a:pt x="8138" y="18079"/>
                    <a:pt x="7950" y="18033"/>
                    <a:pt x="7750" y="18033"/>
                  </a:cubicBezTo>
                  <a:cubicBezTo>
                    <a:pt x="7440" y="18033"/>
                    <a:pt x="7098" y="18142"/>
                    <a:pt x="6726" y="18361"/>
                  </a:cubicBezTo>
                  <a:cubicBezTo>
                    <a:pt x="5922" y="18847"/>
                    <a:pt x="5224" y="19482"/>
                    <a:pt x="4674" y="20222"/>
                  </a:cubicBezTo>
                  <a:lnTo>
                    <a:pt x="5436" y="20835"/>
                  </a:lnTo>
                  <a:cubicBezTo>
                    <a:pt x="5922" y="20180"/>
                    <a:pt x="6536" y="19630"/>
                    <a:pt x="7234" y="19207"/>
                  </a:cubicBezTo>
                  <a:cubicBezTo>
                    <a:pt x="7351" y="19123"/>
                    <a:pt x="7575" y="19012"/>
                    <a:pt x="7747" y="19012"/>
                  </a:cubicBezTo>
                  <a:cubicBezTo>
                    <a:pt x="7792" y="19012"/>
                    <a:pt x="7833" y="19020"/>
                    <a:pt x="7868" y="19037"/>
                  </a:cubicBezTo>
                  <a:cubicBezTo>
                    <a:pt x="7974" y="19101"/>
                    <a:pt x="8312" y="19397"/>
                    <a:pt x="8439" y="20941"/>
                  </a:cubicBezTo>
                  <a:cubicBezTo>
                    <a:pt x="8460" y="21174"/>
                    <a:pt x="8481" y="21406"/>
                    <a:pt x="8481" y="21639"/>
                  </a:cubicBezTo>
                  <a:cubicBezTo>
                    <a:pt x="7910" y="21533"/>
                    <a:pt x="7360" y="21343"/>
                    <a:pt x="6874" y="21047"/>
                  </a:cubicBezTo>
                  <a:lnTo>
                    <a:pt x="6345" y="21871"/>
                  </a:lnTo>
                  <a:cubicBezTo>
                    <a:pt x="6726" y="22104"/>
                    <a:pt x="7128" y="22273"/>
                    <a:pt x="7551" y="22421"/>
                  </a:cubicBezTo>
                  <a:cubicBezTo>
                    <a:pt x="6028" y="23373"/>
                    <a:pt x="4505" y="24980"/>
                    <a:pt x="4336" y="27899"/>
                  </a:cubicBezTo>
                  <a:lnTo>
                    <a:pt x="5309" y="27963"/>
                  </a:lnTo>
                  <a:cubicBezTo>
                    <a:pt x="5351" y="27243"/>
                    <a:pt x="5499" y="26546"/>
                    <a:pt x="5753" y="25890"/>
                  </a:cubicBezTo>
                  <a:cubicBezTo>
                    <a:pt x="6070" y="26144"/>
                    <a:pt x="6303" y="26482"/>
                    <a:pt x="6472" y="26842"/>
                  </a:cubicBezTo>
                  <a:lnTo>
                    <a:pt x="7339" y="26376"/>
                  </a:lnTo>
                  <a:cubicBezTo>
                    <a:pt x="7085" y="25826"/>
                    <a:pt x="6705" y="25361"/>
                    <a:pt x="6218" y="25002"/>
                  </a:cubicBezTo>
                  <a:cubicBezTo>
                    <a:pt x="6811" y="24156"/>
                    <a:pt x="7593" y="23458"/>
                    <a:pt x="8524" y="22971"/>
                  </a:cubicBezTo>
                  <a:lnTo>
                    <a:pt x="8524" y="22971"/>
                  </a:lnTo>
                  <a:cubicBezTo>
                    <a:pt x="8524" y="24494"/>
                    <a:pt x="8460" y="26038"/>
                    <a:pt x="8312" y="27561"/>
                  </a:cubicBezTo>
                  <a:cubicBezTo>
                    <a:pt x="8191" y="28264"/>
                    <a:pt x="7841" y="29389"/>
                    <a:pt x="6771" y="29389"/>
                  </a:cubicBezTo>
                  <a:cubicBezTo>
                    <a:pt x="6716" y="29389"/>
                    <a:pt x="6658" y="29386"/>
                    <a:pt x="6599" y="29380"/>
                  </a:cubicBezTo>
                  <a:cubicBezTo>
                    <a:pt x="6547" y="29376"/>
                    <a:pt x="6496" y="29374"/>
                    <a:pt x="6444" y="29374"/>
                  </a:cubicBezTo>
                  <a:cubicBezTo>
                    <a:pt x="5900" y="29374"/>
                    <a:pt x="5342" y="29567"/>
                    <a:pt x="4801" y="29760"/>
                  </a:cubicBezTo>
                  <a:cubicBezTo>
                    <a:pt x="4409" y="29902"/>
                    <a:pt x="3981" y="30055"/>
                    <a:pt x="3691" y="30055"/>
                  </a:cubicBezTo>
                  <a:cubicBezTo>
                    <a:pt x="3591" y="30055"/>
                    <a:pt x="3508" y="30036"/>
                    <a:pt x="3448" y="29993"/>
                  </a:cubicBezTo>
                  <a:cubicBezTo>
                    <a:pt x="3342" y="29929"/>
                    <a:pt x="3109" y="29633"/>
                    <a:pt x="3109" y="28428"/>
                  </a:cubicBezTo>
                  <a:cubicBezTo>
                    <a:pt x="3152" y="25784"/>
                    <a:pt x="3765" y="23437"/>
                    <a:pt x="4886" y="21618"/>
                  </a:cubicBezTo>
                  <a:lnTo>
                    <a:pt x="4061" y="21089"/>
                  </a:lnTo>
                  <a:cubicBezTo>
                    <a:pt x="2834" y="23056"/>
                    <a:pt x="2179" y="25594"/>
                    <a:pt x="2137" y="28407"/>
                  </a:cubicBezTo>
                  <a:cubicBezTo>
                    <a:pt x="2115" y="29654"/>
                    <a:pt x="2369" y="30416"/>
                    <a:pt x="2877" y="30797"/>
                  </a:cubicBezTo>
                  <a:cubicBezTo>
                    <a:pt x="3109" y="30945"/>
                    <a:pt x="3384" y="31029"/>
                    <a:pt x="3680" y="31029"/>
                  </a:cubicBezTo>
                  <a:cubicBezTo>
                    <a:pt x="4167" y="30987"/>
                    <a:pt x="4674" y="30881"/>
                    <a:pt x="5140" y="30670"/>
                  </a:cubicBezTo>
                  <a:cubicBezTo>
                    <a:pt x="5598" y="30510"/>
                    <a:pt x="6076" y="30351"/>
                    <a:pt x="6430" y="30351"/>
                  </a:cubicBezTo>
                  <a:cubicBezTo>
                    <a:pt x="6452" y="30351"/>
                    <a:pt x="6473" y="30351"/>
                    <a:pt x="6493" y="30352"/>
                  </a:cubicBezTo>
                  <a:cubicBezTo>
                    <a:pt x="6583" y="30364"/>
                    <a:pt x="6672" y="30370"/>
                    <a:pt x="6761" y="30370"/>
                  </a:cubicBezTo>
                  <a:cubicBezTo>
                    <a:pt x="7325" y="30370"/>
                    <a:pt x="7871" y="30144"/>
                    <a:pt x="8291" y="29760"/>
                  </a:cubicBezTo>
                  <a:cubicBezTo>
                    <a:pt x="8820" y="29210"/>
                    <a:pt x="9158" y="28491"/>
                    <a:pt x="9264" y="27730"/>
                  </a:cubicBezTo>
                  <a:cubicBezTo>
                    <a:pt x="9433" y="26017"/>
                    <a:pt x="9518" y="24325"/>
                    <a:pt x="9497" y="22612"/>
                  </a:cubicBezTo>
                  <a:cubicBezTo>
                    <a:pt x="10089" y="22485"/>
                    <a:pt x="10617" y="22125"/>
                    <a:pt x="10977" y="21639"/>
                  </a:cubicBezTo>
                  <a:cubicBezTo>
                    <a:pt x="11358" y="22125"/>
                    <a:pt x="11886" y="22485"/>
                    <a:pt x="12479" y="22612"/>
                  </a:cubicBezTo>
                  <a:cubicBezTo>
                    <a:pt x="12457" y="24325"/>
                    <a:pt x="12542" y="26017"/>
                    <a:pt x="12711" y="27730"/>
                  </a:cubicBezTo>
                  <a:cubicBezTo>
                    <a:pt x="12817" y="28491"/>
                    <a:pt x="13155" y="29210"/>
                    <a:pt x="13684" y="29760"/>
                  </a:cubicBezTo>
                  <a:cubicBezTo>
                    <a:pt x="14104" y="30144"/>
                    <a:pt x="14650" y="30370"/>
                    <a:pt x="15214" y="30370"/>
                  </a:cubicBezTo>
                  <a:cubicBezTo>
                    <a:pt x="15303" y="30370"/>
                    <a:pt x="15392" y="30364"/>
                    <a:pt x="15482" y="30352"/>
                  </a:cubicBezTo>
                  <a:cubicBezTo>
                    <a:pt x="15502" y="30351"/>
                    <a:pt x="15523" y="30351"/>
                    <a:pt x="15545" y="30351"/>
                  </a:cubicBezTo>
                  <a:cubicBezTo>
                    <a:pt x="15899" y="30351"/>
                    <a:pt x="16377" y="30510"/>
                    <a:pt x="16835" y="30670"/>
                  </a:cubicBezTo>
                  <a:cubicBezTo>
                    <a:pt x="17301" y="30881"/>
                    <a:pt x="17808" y="30987"/>
                    <a:pt x="18295" y="31029"/>
                  </a:cubicBezTo>
                  <a:cubicBezTo>
                    <a:pt x="18591" y="31029"/>
                    <a:pt x="18866" y="30945"/>
                    <a:pt x="19098" y="30797"/>
                  </a:cubicBezTo>
                  <a:cubicBezTo>
                    <a:pt x="19627" y="30416"/>
                    <a:pt x="19860" y="29654"/>
                    <a:pt x="19839" y="28407"/>
                  </a:cubicBezTo>
                  <a:cubicBezTo>
                    <a:pt x="19796" y="22971"/>
                    <a:pt x="17449" y="19651"/>
                    <a:pt x="15270" y="18361"/>
                  </a:cubicBezTo>
                  <a:cubicBezTo>
                    <a:pt x="14911" y="18142"/>
                    <a:pt x="14567" y="18033"/>
                    <a:pt x="14253" y="18033"/>
                  </a:cubicBezTo>
                  <a:cubicBezTo>
                    <a:pt x="14049" y="18033"/>
                    <a:pt x="13859" y="18079"/>
                    <a:pt x="13684" y="18170"/>
                  </a:cubicBezTo>
                  <a:cubicBezTo>
                    <a:pt x="13050" y="18509"/>
                    <a:pt x="12690" y="19355"/>
                    <a:pt x="12584" y="20877"/>
                  </a:cubicBezTo>
                  <a:cubicBezTo>
                    <a:pt x="12563" y="21110"/>
                    <a:pt x="12542" y="21343"/>
                    <a:pt x="12521" y="21618"/>
                  </a:cubicBezTo>
                  <a:cubicBezTo>
                    <a:pt x="11908" y="21406"/>
                    <a:pt x="11506" y="20856"/>
                    <a:pt x="11485" y="20201"/>
                  </a:cubicBezTo>
                  <a:lnTo>
                    <a:pt x="11485" y="11445"/>
                  </a:lnTo>
                  <a:cubicBezTo>
                    <a:pt x="11485" y="10620"/>
                    <a:pt x="12140" y="9964"/>
                    <a:pt x="12965" y="9964"/>
                  </a:cubicBezTo>
                  <a:lnTo>
                    <a:pt x="15884" y="9964"/>
                  </a:lnTo>
                  <a:lnTo>
                    <a:pt x="15841" y="11572"/>
                  </a:lnTo>
                  <a:cubicBezTo>
                    <a:pt x="15841" y="11699"/>
                    <a:pt x="15778" y="11826"/>
                    <a:pt x="15693" y="11910"/>
                  </a:cubicBezTo>
                  <a:cubicBezTo>
                    <a:pt x="15651" y="11931"/>
                    <a:pt x="15588" y="11952"/>
                    <a:pt x="15545" y="11952"/>
                  </a:cubicBezTo>
                  <a:lnTo>
                    <a:pt x="13388" y="11656"/>
                  </a:lnTo>
                  <a:lnTo>
                    <a:pt x="13367" y="13539"/>
                  </a:lnTo>
                  <a:cubicBezTo>
                    <a:pt x="13367" y="13962"/>
                    <a:pt x="13367" y="14829"/>
                    <a:pt x="14382" y="15167"/>
                  </a:cubicBezTo>
                  <a:lnTo>
                    <a:pt x="18422" y="16478"/>
                  </a:lnTo>
                  <a:cubicBezTo>
                    <a:pt x="20240" y="17071"/>
                    <a:pt x="21002" y="18001"/>
                    <a:pt x="21002" y="19651"/>
                  </a:cubicBezTo>
                  <a:lnTo>
                    <a:pt x="21002" y="32404"/>
                  </a:lnTo>
                  <a:lnTo>
                    <a:pt x="19056" y="32404"/>
                  </a:lnTo>
                  <a:lnTo>
                    <a:pt x="19056" y="33377"/>
                  </a:lnTo>
                  <a:lnTo>
                    <a:pt x="21996" y="33377"/>
                  </a:lnTo>
                  <a:lnTo>
                    <a:pt x="21996" y="19651"/>
                  </a:lnTo>
                  <a:cubicBezTo>
                    <a:pt x="22038" y="18614"/>
                    <a:pt x="21657" y="17599"/>
                    <a:pt x="20960" y="16838"/>
                  </a:cubicBezTo>
                  <a:cubicBezTo>
                    <a:pt x="20325" y="16225"/>
                    <a:pt x="19564" y="15780"/>
                    <a:pt x="18718" y="15548"/>
                  </a:cubicBezTo>
                  <a:lnTo>
                    <a:pt x="14678" y="14237"/>
                  </a:lnTo>
                  <a:cubicBezTo>
                    <a:pt x="14403" y="14152"/>
                    <a:pt x="14340" y="14046"/>
                    <a:pt x="14361" y="13560"/>
                  </a:cubicBezTo>
                  <a:lnTo>
                    <a:pt x="14361" y="12798"/>
                  </a:lnTo>
                  <a:lnTo>
                    <a:pt x="15418" y="12925"/>
                  </a:lnTo>
                  <a:cubicBezTo>
                    <a:pt x="15471" y="12932"/>
                    <a:pt x="15523" y="12936"/>
                    <a:pt x="15576" y="12936"/>
                  </a:cubicBezTo>
                  <a:cubicBezTo>
                    <a:pt x="15845" y="12936"/>
                    <a:pt x="16116" y="12845"/>
                    <a:pt x="16328" y="12650"/>
                  </a:cubicBezTo>
                  <a:cubicBezTo>
                    <a:pt x="16624" y="12375"/>
                    <a:pt x="16814" y="11995"/>
                    <a:pt x="16814" y="11593"/>
                  </a:cubicBezTo>
                  <a:lnTo>
                    <a:pt x="16857" y="9837"/>
                  </a:lnTo>
                  <a:lnTo>
                    <a:pt x="17343" y="9689"/>
                  </a:lnTo>
                  <a:cubicBezTo>
                    <a:pt x="17681" y="9605"/>
                    <a:pt x="17999" y="9372"/>
                    <a:pt x="18168" y="9034"/>
                  </a:cubicBezTo>
                  <a:cubicBezTo>
                    <a:pt x="18337" y="8653"/>
                    <a:pt x="18337" y="8209"/>
                    <a:pt x="18168" y="7828"/>
                  </a:cubicBezTo>
                  <a:lnTo>
                    <a:pt x="17470" y="6031"/>
                  </a:lnTo>
                  <a:cubicBezTo>
                    <a:pt x="17449" y="4254"/>
                    <a:pt x="16857" y="2731"/>
                    <a:pt x="15736" y="1653"/>
                  </a:cubicBezTo>
                  <a:cubicBezTo>
                    <a:pt x="14673" y="590"/>
                    <a:pt x="13175" y="1"/>
                    <a:pt x="1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2"/>
            <p:cNvSpPr/>
            <p:nvPr/>
          </p:nvSpPr>
          <p:spPr>
            <a:xfrm>
              <a:off x="2720121" y="1547377"/>
              <a:ext cx="87720" cy="60290"/>
            </a:xfrm>
            <a:custGeom>
              <a:avLst/>
              <a:gdLst/>
              <a:ahLst/>
              <a:cxnLst/>
              <a:rect l="l" t="t" r="r" b="b"/>
              <a:pathLst>
                <a:path w="5817" h="3998" extrusionOk="0">
                  <a:moveTo>
                    <a:pt x="5774" y="2031"/>
                  </a:moveTo>
                  <a:cubicBezTo>
                    <a:pt x="5816" y="931"/>
                    <a:pt x="4928" y="0"/>
                    <a:pt x="3807" y="0"/>
                  </a:cubicBezTo>
                  <a:cubicBezTo>
                    <a:pt x="2707" y="0"/>
                    <a:pt x="1819" y="931"/>
                    <a:pt x="1861" y="2031"/>
                  </a:cubicBezTo>
                  <a:lnTo>
                    <a:pt x="2834" y="2031"/>
                  </a:lnTo>
                  <a:cubicBezTo>
                    <a:pt x="2834" y="1164"/>
                    <a:pt x="3892" y="719"/>
                    <a:pt x="4505" y="1333"/>
                  </a:cubicBezTo>
                  <a:cubicBezTo>
                    <a:pt x="5118" y="1946"/>
                    <a:pt x="4695" y="3004"/>
                    <a:pt x="3807" y="3004"/>
                  </a:cubicBezTo>
                  <a:lnTo>
                    <a:pt x="0" y="3004"/>
                  </a:lnTo>
                  <a:lnTo>
                    <a:pt x="0" y="3998"/>
                  </a:lnTo>
                  <a:lnTo>
                    <a:pt x="3807" y="3998"/>
                  </a:lnTo>
                  <a:cubicBezTo>
                    <a:pt x="4886" y="3977"/>
                    <a:pt x="5774" y="3109"/>
                    <a:pt x="5774" y="2031"/>
                  </a:cubicBezTo>
                  <a:close/>
                  <a:moveTo>
                    <a:pt x="5774" y="203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2"/>
            <p:cNvSpPr/>
            <p:nvPr/>
          </p:nvSpPr>
          <p:spPr>
            <a:xfrm>
              <a:off x="2720121" y="1622324"/>
              <a:ext cx="133971" cy="68901"/>
            </a:xfrm>
            <a:custGeom>
              <a:avLst/>
              <a:gdLst/>
              <a:ahLst/>
              <a:cxnLst/>
              <a:rect l="l" t="t" r="r" b="b"/>
              <a:pathLst>
                <a:path w="8884" h="4569" extrusionOk="0">
                  <a:moveTo>
                    <a:pt x="6260" y="1"/>
                  </a:moveTo>
                  <a:lnTo>
                    <a:pt x="0" y="1"/>
                  </a:lnTo>
                  <a:lnTo>
                    <a:pt x="0" y="973"/>
                  </a:lnTo>
                  <a:lnTo>
                    <a:pt x="6260" y="973"/>
                  </a:lnTo>
                  <a:cubicBezTo>
                    <a:pt x="7128" y="973"/>
                    <a:pt x="7572" y="2031"/>
                    <a:pt x="6958" y="2644"/>
                  </a:cubicBezTo>
                  <a:cubicBezTo>
                    <a:pt x="6324" y="3258"/>
                    <a:pt x="5288" y="2813"/>
                    <a:pt x="5288" y="1946"/>
                  </a:cubicBezTo>
                  <a:lnTo>
                    <a:pt x="4294" y="1946"/>
                  </a:lnTo>
                  <a:cubicBezTo>
                    <a:pt x="4294" y="3702"/>
                    <a:pt x="6409" y="4569"/>
                    <a:pt x="7635" y="3342"/>
                  </a:cubicBezTo>
                  <a:cubicBezTo>
                    <a:pt x="8883" y="2094"/>
                    <a:pt x="7995" y="1"/>
                    <a:pt x="6260" y="1"/>
                  </a:cubicBezTo>
                  <a:close/>
                  <a:moveTo>
                    <a:pt x="626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2"/>
            <p:cNvSpPr/>
            <p:nvPr/>
          </p:nvSpPr>
          <p:spPr>
            <a:xfrm>
              <a:off x="2613596" y="1477209"/>
              <a:ext cx="14688" cy="15005"/>
            </a:xfrm>
            <a:custGeom>
              <a:avLst/>
              <a:gdLst/>
              <a:ahLst/>
              <a:cxnLst/>
              <a:rect l="l" t="t" r="r" b="b"/>
              <a:pathLst>
                <a:path w="974" h="995" extrusionOk="0">
                  <a:moveTo>
                    <a:pt x="0" y="1"/>
                  </a:moveTo>
                  <a:lnTo>
                    <a:pt x="973" y="1"/>
                  </a:lnTo>
                  <a:lnTo>
                    <a:pt x="973" y="995"/>
                  </a:lnTo>
                  <a:lnTo>
                    <a:pt x="0" y="99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2"/>
            <p:cNvSpPr/>
            <p:nvPr/>
          </p:nvSpPr>
          <p:spPr>
            <a:xfrm>
              <a:off x="2642942" y="1492199"/>
              <a:ext cx="14673" cy="14688"/>
            </a:xfrm>
            <a:custGeom>
              <a:avLst/>
              <a:gdLst/>
              <a:ahLst/>
              <a:cxnLst/>
              <a:rect l="l" t="t" r="r" b="b"/>
              <a:pathLst>
                <a:path w="973" h="974" extrusionOk="0">
                  <a:moveTo>
                    <a:pt x="0" y="1"/>
                  </a:moveTo>
                  <a:lnTo>
                    <a:pt x="973" y="1"/>
                  </a:lnTo>
                  <a:lnTo>
                    <a:pt x="973" y="973"/>
                  </a:lnTo>
                  <a:lnTo>
                    <a:pt x="0" y="97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6" name="Google Shape;2226;p42"/>
          <p:cNvSpPr/>
          <p:nvPr/>
        </p:nvSpPr>
        <p:spPr>
          <a:xfrm>
            <a:off x="1200488" y="3345651"/>
            <a:ext cx="456600" cy="456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ed Hat Text"/>
                <a:ea typeface="Red Hat Text"/>
                <a:cs typeface="Red Hat Text"/>
                <a:sym typeface="Red Hat Text"/>
              </a:rPr>
              <a:t>1</a:t>
            </a:r>
            <a:endParaRPr sz="2000">
              <a:solidFill>
                <a:schemeClr val="lt1"/>
              </a:solidFill>
              <a:latin typeface="Red Hat Text"/>
              <a:ea typeface="Red Hat Text"/>
              <a:cs typeface="Red Hat Text"/>
              <a:sym typeface="Red Hat Text"/>
            </a:endParaRPr>
          </a:p>
        </p:txBody>
      </p:sp>
      <p:sp>
        <p:nvSpPr>
          <p:cNvPr id="2227" name="Google Shape;2227;p42"/>
          <p:cNvSpPr/>
          <p:nvPr/>
        </p:nvSpPr>
        <p:spPr>
          <a:xfrm>
            <a:off x="2772113" y="3888576"/>
            <a:ext cx="456600" cy="456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ed Hat Text"/>
                <a:ea typeface="Red Hat Text"/>
                <a:cs typeface="Red Hat Text"/>
                <a:sym typeface="Red Hat Text"/>
              </a:rPr>
              <a:t>2</a:t>
            </a:r>
            <a:endParaRPr sz="2000">
              <a:solidFill>
                <a:schemeClr val="lt1"/>
              </a:solidFill>
              <a:latin typeface="Red Hat Text"/>
              <a:ea typeface="Red Hat Text"/>
              <a:cs typeface="Red Hat Text"/>
              <a:sym typeface="Red Hat Text"/>
            </a:endParaRPr>
          </a:p>
        </p:txBody>
      </p:sp>
      <p:sp>
        <p:nvSpPr>
          <p:cNvPr id="2228" name="Google Shape;2228;p42"/>
          <p:cNvSpPr/>
          <p:nvPr/>
        </p:nvSpPr>
        <p:spPr>
          <a:xfrm>
            <a:off x="4343738" y="3345651"/>
            <a:ext cx="456600" cy="456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ed Hat Text"/>
                <a:ea typeface="Red Hat Text"/>
                <a:cs typeface="Red Hat Text"/>
                <a:sym typeface="Red Hat Text"/>
              </a:rPr>
              <a:t>3</a:t>
            </a:r>
            <a:endParaRPr sz="2000">
              <a:solidFill>
                <a:schemeClr val="lt1"/>
              </a:solidFill>
              <a:latin typeface="Red Hat Text"/>
              <a:ea typeface="Red Hat Text"/>
              <a:cs typeface="Red Hat Text"/>
              <a:sym typeface="Red Hat Text"/>
            </a:endParaRPr>
          </a:p>
        </p:txBody>
      </p:sp>
      <p:sp>
        <p:nvSpPr>
          <p:cNvPr id="2229" name="Google Shape;2229;p42"/>
          <p:cNvSpPr/>
          <p:nvPr/>
        </p:nvSpPr>
        <p:spPr>
          <a:xfrm>
            <a:off x="5915363" y="3888576"/>
            <a:ext cx="456600" cy="456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ed Hat Text"/>
                <a:ea typeface="Red Hat Text"/>
                <a:cs typeface="Red Hat Text"/>
                <a:sym typeface="Red Hat Text"/>
              </a:rPr>
              <a:t>4</a:t>
            </a:r>
            <a:endParaRPr sz="2000">
              <a:solidFill>
                <a:schemeClr val="lt1"/>
              </a:solidFill>
              <a:latin typeface="Red Hat Text"/>
              <a:ea typeface="Red Hat Text"/>
              <a:cs typeface="Red Hat Text"/>
              <a:sym typeface="Red Hat Text"/>
            </a:endParaRPr>
          </a:p>
        </p:txBody>
      </p:sp>
      <p:sp>
        <p:nvSpPr>
          <p:cNvPr id="2230" name="Google Shape;2230;p42"/>
          <p:cNvSpPr/>
          <p:nvPr/>
        </p:nvSpPr>
        <p:spPr>
          <a:xfrm>
            <a:off x="7486988" y="3345651"/>
            <a:ext cx="456600" cy="456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ed Hat Text"/>
                <a:ea typeface="Red Hat Text"/>
                <a:cs typeface="Red Hat Text"/>
                <a:sym typeface="Red Hat Text"/>
              </a:rPr>
              <a:t>5</a:t>
            </a:r>
            <a:endParaRPr sz="2000">
              <a:solidFill>
                <a:schemeClr val="lt1"/>
              </a:solidFill>
              <a:latin typeface="Red Hat Text"/>
              <a:ea typeface="Red Hat Text"/>
              <a:cs typeface="Red Hat Text"/>
              <a:sym typeface="Red Hat Text"/>
            </a:endParaRPr>
          </a:p>
        </p:txBody>
      </p:sp>
      <p:cxnSp>
        <p:nvCxnSpPr>
          <p:cNvPr id="2231" name="Google Shape;2231;p42"/>
          <p:cNvCxnSpPr>
            <a:stCxn id="2226" idx="4"/>
            <a:endCxn id="2227" idx="4"/>
          </p:cNvCxnSpPr>
          <p:nvPr/>
        </p:nvCxnSpPr>
        <p:spPr>
          <a:xfrm rot="-5400000" flipH="1">
            <a:off x="1943138" y="3287901"/>
            <a:ext cx="543000" cy="1571700"/>
          </a:xfrm>
          <a:prstGeom prst="curvedConnector3">
            <a:avLst>
              <a:gd name="adj1" fmla="val 143840"/>
            </a:avLst>
          </a:prstGeom>
          <a:noFill/>
          <a:ln w="19050" cap="flat" cmpd="sng">
            <a:solidFill>
              <a:schemeClr val="lt2"/>
            </a:solidFill>
            <a:prstDash val="solid"/>
            <a:round/>
            <a:headEnd type="none" w="med" len="med"/>
            <a:tailEnd type="none" w="med" len="med"/>
          </a:ln>
        </p:spPr>
      </p:cxnSp>
      <p:cxnSp>
        <p:nvCxnSpPr>
          <p:cNvPr id="2232" name="Google Shape;2232;p42"/>
          <p:cNvCxnSpPr>
            <a:stCxn id="2227" idx="4"/>
            <a:endCxn id="2228" idx="4"/>
          </p:cNvCxnSpPr>
          <p:nvPr/>
        </p:nvCxnSpPr>
        <p:spPr>
          <a:xfrm rot="-5400000">
            <a:off x="3514763" y="3287826"/>
            <a:ext cx="543000" cy="1571700"/>
          </a:xfrm>
          <a:prstGeom prst="curvedConnector3">
            <a:avLst>
              <a:gd name="adj1" fmla="val -43854"/>
            </a:avLst>
          </a:prstGeom>
          <a:noFill/>
          <a:ln w="19050" cap="flat" cmpd="sng">
            <a:solidFill>
              <a:schemeClr val="lt2"/>
            </a:solidFill>
            <a:prstDash val="solid"/>
            <a:round/>
            <a:headEnd type="none" w="med" len="med"/>
            <a:tailEnd type="none" w="med" len="med"/>
          </a:ln>
        </p:spPr>
      </p:cxnSp>
      <p:cxnSp>
        <p:nvCxnSpPr>
          <p:cNvPr id="2233" name="Google Shape;2233;p42"/>
          <p:cNvCxnSpPr>
            <a:stCxn id="2228" idx="4"/>
            <a:endCxn id="2229" idx="4"/>
          </p:cNvCxnSpPr>
          <p:nvPr/>
        </p:nvCxnSpPr>
        <p:spPr>
          <a:xfrm rot="-5400000" flipH="1">
            <a:off x="5086388" y="3287901"/>
            <a:ext cx="543000" cy="1571700"/>
          </a:xfrm>
          <a:prstGeom prst="curvedConnector3">
            <a:avLst>
              <a:gd name="adj1" fmla="val 143840"/>
            </a:avLst>
          </a:prstGeom>
          <a:noFill/>
          <a:ln w="19050" cap="flat" cmpd="sng">
            <a:solidFill>
              <a:schemeClr val="lt2"/>
            </a:solidFill>
            <a:prstDash val="solid"/>
            <a:round/>
            <a:headEnd type="none" w="med" len="med"/>
            <a:tailEnd type="none" w="med" len="med"/>
          </a:ln>
        </p:spPr>
      </p:cxnSp>
      <p:cxnSp>
        <p:nvCxnSpPr>
          <p:cNvPr id="2234" name="Google Shape;2234;p42"/>
          <p:cNvCxnSpPr>
            <a:stCxn id="2229" idx="4"/>
            <a:endCxn id="2230" idx="4"/>
          </p:cNvCxnSpPr>
          <p:nvPr/>
        </p:nvCxnSpPr>
        <p:spPr>
          <a:xfrm rot="-5400000">
            <a:off x="6658013" y="3287826"/>
            <a:ext cx="543000" cy="1571700"/>
          </a:xfrm>
          <a:prstGeom prst="curvedConnector3">
            <a:avLst>
              <a:gd name="adj1" fmla="val -43854"/>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8"/>
        <p:cNvGrpSpPr/>
        <p:nvPr/>
      </p:nvGrpSpPr>
      <p:grpSpPr>
        <a:xfrm>
          <a:off x="0" y="0"/>
          <a:ext cx="0" cy="0"/>
          <a:chOff x="0" y="0"/>
          <a:chExt cx="0" cy="0"/>
        </a:xfrm>
      </p:grpSpPr>
      <p:sp>
        <p:nvSpPr>
          <p:cNvPr id="2239" name="Google Shape;2239;p4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aphicFrame>
        <p:nvGraphicFramePr>
          <p:cNvPr id="2240" name="Google Shape;2240;p43"/>
          <p:cNvGraphicFramePr/>
          <p:nvPr/>
        </p:nvGraphicFramePr>
        <p:xfrm>
          <a:off x="720025" y="1303025"/>
          <a:ext cx="7703950" cy="3290925"/>
        </p:xfrm>
        <a:graphic>
          <a:graphicData uri="http://schemas.openxmlformats.org/drawingml/2006/table">
            <a:tbl>
              <a:tblPr>
                <a:noFill/>
                <a:tableStyleId>{DD50EF03-8E6E-40DF-9153-97E8343ABC4E}</a:tableStyleId>
              </a:tblPr>
              <a:tblGrid>
                <a:gridCol w="1618200">
                  <a:extLst>
                    <a:ext uri="{9D8B030D-6E8A-4147-A177-3AD203B41FA5}">
                      <a16:colId xmlns:a16="http://schemas.microsoft.com/office/drawing/2014/main" val="20000"/>
                    </a:ext>
                  </a:extLst>
                </a:gridCol>
                <a:gridCol w="1217150">
                  <a:extLst>
                    <a:ext uri="{9D8B030D-6E8A-4147-A177-3AD203B41FA5}">
                      <a16:colId xmlns:a16="http://schemas.microsoft.com/office/drawing/2014/main" val="20001"/>
                    </a:ext>
                  </a:extLst>
                </a:gridCol>
                <a:gridCol w="1217150">
                  <a:extLst>
                    <a:ext uri="{9D8B030D-6E8A-4147-A177-3AD203B41FA5}">
                      <a16:colId xmlns:a16="http://schemas.microsoft.com/office/drawing/2014/main" val="20002"/>
                    </a:ext>
                  </a:extLst>
                </a:gridCol>
                <a:gridCol w="1217150">
                  <a:extLst>
                    <a:ext uri="{9D8B030D-6E8A-4147-A177-3AD203B41FA5}">
                      <a16:colId xmlns:a16="http://schemas.microsoft.com/office/drawing/2014/main" val="20003"/>
                    </a:ext>
                  </a:extLst>
                </a:gridCol>
                <a:gridCol w="1217150">
                  <a:extLst>
                    <a:ext uri="{9D8B030D-6E8A-4147-A177-3AD203B41FA5}">
                      <a16:colId xmlns:a16="http://schemas.microsoft.com/office/drawing/2014/main" val="20004"/>
                    </a:ext>
                  </a:extLst>
                </a:gridCol>
                <a:gridCol w="1217150">
                  <a:extLst>
                    <a:ext uri="{9D8B030D-6E8A-4147-A177-3AD203B41FA5}">
                      <a16:colId xmlns:a16="http://schemas.microsoft.com/office/drawing/2014/main" val="20005"/>
                    </a:ext>
                  </a:extLst>
                </a:gridCol>
              </a:tblGrid>
              <a:tr h="761175">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Disease</a:t>
                      </a:r>
                      <a:endParaRPr sz="2500">
                        <a:solidFill>
                          <a:schemeClr val="lt1"/>
                        </a:solidFill>
                        <a:latin typeface="Red Hat Text"/>
                        <a:ea typeface="Red Hat Text"/>
                        <a:cs typeface="Red Hat Text"/>
                        <a:sym typeface="Red Hat Text"/>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b="1">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b="1">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b="1">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b="1">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b="1">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505950">
                <a:tc>
                  <a:txBody>
                    <a:bodyPr/>
                    <a:lstStyle/>
                    <a:p>
                      <a:pPr marL="0" lvl="0" indent="0" algn="l" rtl="0">
                        <a:spcBef>
                          <a:spcPts val="0"/>
                        </a:spcBef>
                        <a:spcAft>
                          <a:spcPts val="0"/>
                        </a:spcAft>
                        <a:buNone/>
                      </a:pPr>
                      <a:endParaRPr sz="2500">
                        <a:solidFill>
                          <a:schemeClr val="lt1"/>
                        </a:solidFill>
                        <a:latin typeface="Red Hat Text"/>
                        <a:ea typeface="Red Hat Text"/>
                        <a:cs typeface="Red Hat Text"/>
                        <a:sym typeface="Red Hat Text"/>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Catamaran"/>
                          <a:ea typeface="Catamaran"/>
                          <a:cs typeface="Catamaran"/>
                          <a:sym typeface="Catamaran"/>
                        </a:rPr>
                        <a:t>Treatment 1</a:t>
                      </a:r>
                      <a:endParaRPr b="1">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Catamaran"/>
                          <a:ea typeface="Catamaran"/>
                          <a:cs typeface="Catamaran"/>
                          <a:sym typeface="Catamaran"/>
                        </a:rPr>
                        <a:t>Treatment 2</a:t>
                      </a:r>
                      <a:endParaRPr b="1">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Catamaran"/>
                          <a:ea typeface="Catamaran"/>
                          <a:cs typeface="Catamaran"/>
                          <a:sym typeface="Catamaran"/>
                        </a:rPr>
                        <a:t>Treatment 3</a:t>
                      </a:r>
                      <a:endParaRPr b="1">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Catamaran"/>
                          <a:ea typeface="Catamaran"/>
                          <a:cs typeface="Catamaran"/>
                          <a:sym typeface="Catamaran"/>
                        </a:rPr>
                        <a:t>Treatment 4</a:t>
                      </a:r>
                      <a:endParaRPr b="1">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latin typeface="Catamaran"/>
                          <a:ea typeface="Catamaran"/>
                          <a:cs typeface="Catamaran"/>
                          <a:sym typeface="Catamaran"/>
                        </a:rPr>
                        <a:t>Treatment 5</a:t>
                      </a:r>
                      <a:endParaRPr b="1">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05950">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05950">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505950">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505950">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No</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Yes</a:t>
                      </a:r>
                      <a:endParaRPr>
                        <a:solidFill>
                          <a:schemeClr val="dk1"/>
                        </a:solidFill>
                        <a:latin typeface="Catamaran"/>
                        <a:ea typeface="Catamaran"/>
                        <a:cs typeface="Catamaran"/>
                        <a:sym typeface="Catamaran"/>
                      </a:endParaRPr>
                    </a:p>
                  </a:txBody>
                  <a:tcPr marL="91425" marR="91425" marT="0" marB="0"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2241" name="Google Shape;2241;p43"/>
          <p:cNvGrpSpPr/>
          <p:nvPr/>
        </p:nvGrpSpPr>
        <p:grpSpPr>
          <a:xfrm>
            <a:off x="5094230" y="1424715"/>
            <a:ext cx="521514" cy="517720"/>
            <a:chOff x="5300308" y="2454505"/>
            <a:chExt cx="370604" cy="367960"/>
          </a:xfrm>
        </p:grpSpPr>
        <p:sp>
          <p:nvSpPr>
            <p:cNvPr id="2242" name="Google Shape;2242;p43"/>
            <p:cNvSpPr/>
            <p:nvPr/>
          </p:nvSpPr>
          <p:spPr>
            <a:xfrm>
              <a:off x="5585487" y="2460029"/>
              <a:ext cx="79509" cy="79378"/>
            </a:xfrm>
            <a:custGeom>
              <a:avLst/>
              <a:gdLst/>
              <a:ahLst/>
              <a:cxnLst/>
              <a:rect l="l" t="t" r="r" b="b"/>
              <a:pathLst>
                <a:path w="3037" h="3032" extrusionOk="0">
                  <a:moveTo>
                    <a:pt x="380" y="0"/>
                  </a:moveTo>
                  <a:lnTo>
                    <a:pt x="1" y="375"/>
                  </a:lnTo>
                  <a:lnTo>
                    <a:pt x="2657" y="3031"/>
                  </a:lnTo>
                  <a:lnTo>
                    <a:pt x="3037" y="2657"/>
                  </a:lnTo>
                  <a:lnTo>
                    <a:pt x="3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5372565" y="2708791"/>
              <a:ext cx="43537" cy="42464"/>
            </a:xfrm>
            <a:custGeom>
              <a:avLst/>
              <a:gdLst/>
              <a:ahLst/>
              <a:cxnLst/>
              <a:rect l="l" t="t" r="r" b="b"/>
              <a:pathLst>
                <a:path w="1663" h="1622" extrusionOk="0">
                  <a:moveTo>
                    <a:pt x="721" y="0"/>
                  </a:moveTo>
                  <a:lnTo>
                    <a:pt x="169" y="558"/>
                  </a:lnTo>
                  <a:cubicBezTo>
                    <a:pt x="0" y="726"/>
                    <a:pt x="0" y="995"/>
                    <a:pt x="169" y="1168"/>
                  </a:cubicBezTo>
                  <a:lnTo>
                    <a:pt x="500" y="1499"/>
                  </a:lnTo>
                  <a:cubicBezTo>
                    <a:pt x="584" y="1581"/>
                    <a:pt x="693" y="1622"/>
                    <a:pt x="803" y="1622"/>
                  </a:cubicBezTo>
                  <a:cubicBezTo>
                    <a:pt x="913" y="1622"/>
                    <a:pt x="1024" y="1581"/>
                    <a:pt x="1110" y="1499"/>
                  </a:cubicBezTo>
                  <a:lnTo>
                    <a:pt x="1663" y="942"/>
                  </a:lnTo>
                  <a:lnTo>
                    <a:pt x="7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5390682" y="2530322"/>
              <a:ext cx="204152" cy="202607"/>
            </a:xfrm>
            <a:custGeom>
              <a:avLst/>
              <a:gdLst/>
              <a:ahLst/>
              <a:cxnLst/>
              <a:rect l="l" t="t" r="r" b="b"/>
              <a:pathLst>
                <a:path w="7798" h="7739" extrusionOk="0">
                  <a:moveTo>
                    <a:pt x="5338" y="1"/>
                  </a:moveTo>
                  <a:lnTo>
                    <a:pt x="961" y="4377"/>
                  </a:lnTo>
                  <a:cubicBezTo>
                    <a:pt x="327" y="5011"/>
                    <a:pt x="0" y="5900"/>
                    <a:pt x="67" y="6798"/>
                  </a:cubicBezTo>
                  <a:cubicBezTo>
                    <a:pt x="106" y="7293"/>
                    <a:pt x="500" y="7692"/>
                    <a:pt x="999" y="7730"/>
                  </a:cubicBezTo>
                  <a:cubicBezTo>
                    <a:pt x="1077" y="7736"/>
                    <a:pt x="1154" y="7739"/>
                    <a:pt x="1231" y="7739"/>
                  </a:cubicBezTo>
                  <a:cubicBezTo>
                    <a:pt x="2048" y="7739"/>
                    <a:pt x="2837" y="7416"/>
                    <a:pt x="3421" y="6837"/>
                  </a:cubicBezTo>
                  <a:lnTo>
                    <a:pt x="6404" y="3849"/>
                  </a:lnTo>
                  <a:lnTo>
                    <a:pt x="6894" y="3354"/>
                  </a:lnTo>
                  <a:lnTo>
                    <a:pt x="7797" y="2455"/>
                  </a:lnTo>
                  <a:lnTo>
                    <a:pt x="53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3"/>
            <p:cNvSpPr/>
            <p:nvPr/>
          </p:nvSpPr>
          <p:spPr>
            <a:xfrm>
              <a:off x="5394321" y="2580117"/>
              <a:ext cx="200513" cy="152708"/>
            </a:xfrm>
            <a:custGeom>
              <a:avLst/>
              <a:gdLst/>
              <a:ahLst/>
              <a:cxnLst/>
              <a:rect l="l" t="t" r="r" b="b"/>
              <a:pathLst>
                <a:path w="7659" h="5833" extrusionOk="0">
                  <a:moveTo>
                    <a:pt x="7106" y="1"/>
                  </a:moveTo>
                  <a:lnTo>
                    <a:pt x="2729" y="4382"/>
                  </a:lnTo>
                  <a:cubicBezTo>
                    <a:pt x="2145" y="4962"/>
                    <a:pt x="1357" y="5284"/>
                    <a:pt x="540" y="5284"/>
                  </a:cubicBezTo>
                  <a:cubicBezTo>
                    <a:pt x="463" y="5284"/>
                    <a:pt x="385" y="5282"/>
                    <a:pt x="308" y="5276"/>
                  </a:cubicBezTo>
                  <a:cubicBezTo>
                    <a:pt x="202" y="5266"/>
                    <a:pt x="97" y="5242"/>
                    <a:pt x="1" y="5199"/>
                  </a:cubicBezTo>
                  <a:lnTo>
                    <a:pt x="1" y="5199"/>
                  </a:lnTo>
                  <a:cubicBezTo>
                    <a:pt x="145" y="5550"/>
                    <a:pt x="476" y="5790"/>
                    <a:pt x="856" y="5823"/>
                  </a:cubicBezTo>
                  <a:cubicBezTo>
                    <a:pt x="933" y="5829"/>
                    <a:pt x="1011" y="5832"/>
                    <a:pt x="1088" y="5832"/>
                  </a:cubicBezTo>
                  <a:cubicBezTo>
                    <a:pt x="1909" y="5832"/>
                    <a:pt x="2698" y="5509"/>
                    <a:pt x="3282" y="4925"/>
                  </a:cubicBezTo>
                  <a:lnTo>
                    <a:pt x="7658" y="549"/>
                  </a:lnTo>
                  <a:lnTo>
                    <a:pt x="7106"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3"/>
            <p:cNvSpPr/>
            <p:nvPr/>
          </p:nvSpPr>
          <p:spPr>
            <a:xfrm>
              <a:off x="5390289" y="2604412"/>
              <a:ext cx="132104" cy="128413"/>
            </a:xfrm>
            <a:custGeom>
              <a:avLst/>
              <a:gdLst/>
              <a:ahLst/>
              <a:cxnLst/>
              <a:rect l="l" t="t" r="r" b="b"/>
              <a:pathLst>
                <a:path w="5046" h="4905" extrusionOk="0">
                  <a:moveTo>
                    <a:pt x="2509" y="0"/>
                  </a:moveTo>
                  <a:lnTo>
                    <a:pt x="966" y="1542"/>
                  </a:lnTo>
                  <a:cubicBezTo>
                    <a:pt x="327" y="2181"/>
                    <a:pt x="1" y="3065"/>
                    <a:pt x="73" y="3963"/>
                  </a:cubicBezTo>
                  <a:cubicBezTo>
                    <a:pt x="111" y="4463"/>
                    <a:pt x="505" y="4857"/>
                    <a:pt x="1005" y="4895"/>
                  </a:cubicBezTo>
                  <a:cubicBezTo>
                    <a:pt x="1082" y="4901"/>
                    <a:pt x="1159" y="4904"/>
                    <a:pt x="1237" y="4904"/>
                  </a:cubicBezTo>
                  <a:cubicBezTo>
                    <a:pt x="2054" y="4904"/>
                    <a:pt x="2842" y="4581"/>
                    <a:pt x="3426" y="3997"/>
                  </a:cubicBezTo>
                  <a:lnTo>
                    <a:pt x="5045" y="2388"/>
                  </a:lnTo>
                  <a:lnTo>
                    <a:pt x="5045" y="2388"/>
                  </a:lnTo>
                  <a:cubicBezTo>
                    <a:pt x="5045" y="2388"/>
                    <a:pt x="5042" y="2388"/>
                    <a:pt x="5037" y="2388"/>
                  </a:cubicBezTo>
                  <a:cubicBezTo>
                    <a:pt x="4954" y="2388"/>
                    <a:pt x="4249" y="2354"/>
                    <a:pt x="3743" y="1230"/>
                  </a:cubicBezTo>
                  <a:cubicBezTo>
                    <a:pt x="3205" y="34"/>
                    <a:pt x="2509" y="0"/>
                    <a:pt x="25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3"/>
            <p:cNvSpPr/>
            <p:nvPr/>
          </p:nvSpPr>
          <p:spPr>
            <a:xfrm>
              <a:off x="5394190" y="2657845"/>
              <a:ext cx="128308" cy="74980"/>
            </a:xfrm>
            <a:custGeom>
              <a:avLst/>
              <a:gdLst/>
              <a:ahLst/>
              <a:cxnLst/>
              <a:rect l="l" t="t" r="r" b="b"/>
              <a:pathLst>
                <a:path w="4901" h="2864" extrusionOk="0">
                  <a:moveTo>
                    <a:pt x="4901" y="337"/>
                  </a:moveTo>
                  <a:lnTo>
                    <a:pt x="4900" y="338"/>
                  </a:lnTo>
                  <a:lnTo>
                    <a:pt x="4900" y="338"/>
                  </a:lnTo>
                  <a:cubicBezTo>
                    <a:pt x="4901" y="337"/>
                    <a:pt x="4901" y="337"/>
                    <a:pt x="4901" y="337"/>
                  </a:cubicBezTo>
                  <a:close/>
                  <a:moveTo>
                    <a:pt x="4142" y="1"/>
                  </a:moveTo>
                  <a:lnTo>
                    <a:pt x="2729" y="1413"/>
                  </a:lnTo>
                  <a:cubicBezTo>
                    <a:pt x="2146" y="1993"/>
                    <a:pt x="1357" y="2315"/>
                    <a:pt x="540" y="2315"/>
                  </a:cubicBezTo>
                  <a:cubicBezTo>
                    <a:pt x="463" y="2315"/>
                    <a:pt x="386" y="2313"/>
                    <a:pt x="308" y="2307"/>
                  </a:cubicBezTo>
                  <a:cubicBezTo>
                    <a:pt x="202" y="2297"/>
                    <a:pt x="97" y="2273"/>
                    <a:pt x="1" y="2230"/>
                  </a:cubicBezTo>
                  <a:lnTo>
                    <a:pt x="1" y="2230"/>
                  </a:lnTo>
                  <a:cubicBezTo>
                    <a:pt x="150" y="2581"/>
                    <a:pt x="481" y="2821"/>
                    <a:pt x="861" y="2854"/>
                  </a:cubicBezTo>
                  <a:cubicBezTo>
                    <a:pt x="938" y="2860"/>
                    <a:pt x="1015" y="2863"/>
                    <a:pt x="1092" y="2863"/>
                  </a:cubicBezTo>
                  <a:cubicBezTo>
                    <a:pt x="1909" y="2863"/>
                    <a:pt x="2698" y="2540"/>
                    <a:pt x="3282" y="1956"/>
                  </a:cubicBezTo>
                  <a:lnTo>
                    <a:pt x="4900" y="338"/>
                  </a:lnTo>
                  <a:lnTo>
                    <a:pt x="4900" y="338"/>
                  </a:lnTo>
                  <a:cubicBezTo>
                    <a:pt x="4898" y="339"/>
                    <a:pt x="4886" y="341"/>
                    <a:pt x="4865" y="341"/>
                  </a:cubicBezTo>
                  <a:cubicBezTo>
                    <a:pt x="4765" y="341"/>
                    <a:pt x="4468" y="299"/>
                    <a:pt x="4142"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3"/>
            <p:cNvSpPr/>
            <p:nvPr/>
          </p:nvSpPr>
          <p:spPr>
            <a:xfrm>
              <a:off x="5514566" y="2502284"/>
              <a:ext cx="108045" cy="107940"/>
            </a:xfrm>
            <a:custGeom>
              <a:avLst/>
              <a:gdLst/>
              <a:ahLst/>
              <a:cxnLst/>
              <a:rect l="l" t="t" r="r" b="b"/>
              <a:pathLst>
                <a:path w="4127" h="4123" extrusionOk="0">
                  <a:moveTo>
                    <a:pt x="466" y="0"/>
                  </a:moveTo>
                  <a:lnTo>
                    <a:pt x="0" y="466"/>
                  </a:lnTo>
                  <a:lnTo>
                    <a:pt x="3661" y="4122"/>
                  </a:lnTo>
                  <a:lnTo>
                    <a:pt x="4127" y="3656"/>
                  </a:lnTo>
                  <a:lnTo>
                    <a:pt x="466"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3"/>
            <p:cNvSpPr/>
            <p:nvPr/>
          </p:nvSpPr>
          <p:spPr>
            <a:xfrm>
              <a:off x="5526765" y="2502284"/>
              <a:ext cx="95845" cy="107940"/>
            </a:xfrm>
            <a:custGeom>
              <a:avLst/>
              <a:gdLst/>
              <a:ahLst/>
              <a:cxnLst/>
              <a:rect l="l" t="t" r="r" b="b"/>
              <a:pathLst>
                <a:path w="3661" h="4123" extrusionOk="0">
                  <a:moveTo>
                    <a:pt x="0" y="0"/>
                  </a:moveTo>
                  <a:lnTo>
                    <a:pt x="3094" y="3090"/>
                  </a:lnTo>
                  <a:lnTo>
                    <a:pt x="3094" y="3089"/>
                  </a:lnTo>
                  <a:lnTo>
                    <a:pt x="0" y="0"/>
                  </a:lnTo>
                  <a:close/>
                  <a:moveTo>
                    <a:pt x="3094" y="3090"/>
                  </a:moveTo>
                  <a:lnTo>
                    <a:pt x="2628" y="3555"/>
                  </a:lnTo>
                  <a:lnTo>
                    <a:pt x="3195" y="4122"/>
                  </a:lnTo>
                  <a:lnTo>
                    <a:pt x="3661" y="3656"/>
                  </a:lnTo>
                  <a:lnTo>
                    <a:pt x="3094" y="309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3"/>
            <p:cNvSpPr/>
            <p:nvPr/>
          </p:nvSpPr>
          <p:spPr>
            <a:xfrm>
              <a:off x="5551898" y="2481916"/>
              <a:ext cx="91106" cy="91080"/>
            </a:xfrm>
            <a:custGeom>
              <a:avLst/>
              <a:gdLst/>
              <a:ahLst/>
              <a:cxnLst/>
              <a:rect l="l" t="t" r="r" b="b"/>
              <a:pathLst>
                <a:path w="3480" h="3479" extrusionOk="0">
                  <a:moveTo>
                    <a:pt x="1740" y="0"/>
                  </a:moveTo>
                  <a:lnTo>
                    <a:pt x="1" y="1739"/>
                  </a:lnTo>
                  <a:lnTo>
                    <a:pt x="1740" y="3478"/>
                  </a:lnTo>
                  <a:lnTo>
                    <a:pt x="3479" y="17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3"/>
            <p:cNvSpPr/>
            <p:nvPr/>
          </p:nvSpPr>
          <p:spPr>
            <a:xfrm>
              <a:off x="5551898" y="2481916"/>
              <a:ext cx="90975" cy="91080"/>
            </a:xfrm>
            <a:custGeom>
              <a:avLst/>
              <a:gdLst/>
              <a:ahLst/>
              <a:cxnLst/>
              <a:rect l="l" t="t" r="r" b="b"/>
              <a:pathLst>
                <a:path w="3475" h="3479" extrusionOk="0">
                  <a:moveTo>
                    <a:pt x="1" y="1739"/>
                  </a:moveTo>
                  <a:lnTo>
                    <a:pt x="1255" y="2998"/>
                  </a:lnTo>
                  <a:lnTo>
                    <a:pt x="1257" y="2995"/>
                  </a:lnTo>
                  <a:lnTo>
                    <a:pt x="1257" y="2995"/>
                  </a:lnTo>
                  <a:lnTo>
                    <a:pt x="1" y="1739"/>
                  </a:lnTo>
                  <a:close/>
                  <a:moveTo>
                    <a:pt x="1740" y="0"/>
                  </a:moveTo>
                  <a:lnTo>
                    <a:pt x="1447" y="298"/>
                  </a:lnTo>
                  <a:lnTo>
                    <a:pt x="2360" y="1211"/>
                  </a:lnTo>
                  <a:cubicBezTo>
                    <a:pt x="2547" y="1398"/>
                    <a:pt x="2547" y="1705"/>
                    <a:pt x="2360" y="1898"/>
                  </a:cubicBezTo>
                  <a:lnTo>
                    <a:pt x="1257" y="2995"/>
                  </a:lnTo>
                  <a:lnTo>
                    <a:pt x="1257" y="2995"/>
                  </a:lnTo>
                  <a:lnTo>
                    <a:pt x="1740" y="3478"/>
                  </a:lnTo>
                  <a:lnTo>
                    <a:pt x="3181" y="2037"/>
                  </a:lnTo>
                  <a:lnTo>
                    <a:pt x="3474" y="1744"/>
                  </a:lnTo>
                  <a:lnTo>
                    <a:pt x="1740"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3"/>
            <p:cNvSpPr/>
            <p:nvPr/>
          </p:nvSpPr>
          <p:spPr>
            <a:xfrm>
              <a:off x="5300308" y="2454505"/>
              <a:ext cx="370604" cy="367960"/>
            </a:xfrm>
            <a:custGeom>
              <a:avLst/>
              <a:gdLst/>
              <a:ahLst/>
              <a:cxnLst/>
              <a:rect l="l" t="t" r="r" b="b"/>
              <a:pathLst>
                <a:path w="14156" h="14055" extrusionOk="0">
                  <a:moveTo>
                    <a:pt x="11273" y="504"/>
                  </a:moveTo>
                  <a:lnTo>
                    <a:pt x="13642" y="2868"/>
                  </a:lnTo>
                  <a:lnTo>
                    <a:pt x="13555" y="2954"/>
                  </a:lnTo>
                  <a:lnTo>
                    <a:pt x="11187" y="591"/>
                  </a:lnTo>
                  <a:lnTo>
                    <a:pt x="11273" y="504"/>
                  </a:lnTo>
                  <a:close/>
                  <a:moveTo>
                    <a:pt x="8655" y="2114"/>
                  </a:moveTo>
                  <a:lnTo>
                    <a:pt x="12027" y="5486"/>
                  </a:lnTo>
                  <a:lnTo>
                    <a:pt x="11850" y="5659"/>
                  </a:lnTo>
                  <a:lnTo>
                    <a:pt x="8482" y="2291"/>
                  </a:lnTo>
                  <a:lnTo>
                    <a:pt x="8655" y="2114"/>
                  </a:lnTo>
                  <a:close/>
                  <a:moveTo>
                    <a:pt x="6162" y="6010"/>
                  </a:moveTo>
                  <a:lnTo>
                    <a:pt x="6162" y="6010"/>
                  </a:lnTo>
                  <a:cubicBezTo>
                    <a:pt x="6373" y="6125"/>
                    <a:pt x="6705" y="6399"/>
                    <a:pt x="6993" y="7042"/>
                  </a:cubicBezTo>
                  <a:lnTo>
                    <a:pt x="6998" y="7042"/>
                  </a:lnTo>
                  <a:cubicBezTo>
                    <a:pt x="7334" y="7792"/>
                    <a:pt x="7761" y="8104"/>
                    <a:pt x="8079" y="8234"/>
                  </a:cubicBezTo>
                  <a:lnTo>
                    <a:pt x="6724" y="9589"/>
                  </a:lnTo>
                  <a:cubicBezTo>
                    <a:pt x="6182" y="10126"/>
                    <a:pt x="5450" y="10429"/>
                    <a:pt x="4693" y="10429"/>
                  </a:cubicBezTo>
                  <a:cubicBezTo>
                    <a:pt x="4617" y="10429"/>
                    <a:pt x="4542" y="10426"/>
                    <a:pt x="4466" y="10420"/>
                  </a:cubicBezTo>
                  <a:cubicBezTo>
                    <a:pt x="4067" y="10391"/>
                    <a:pt x="3750" y="10074"/>
                    <a:pt x="3721" y="9680"/>
                  </a:cubicBezTo>
                  <a:cubicBezTo>
                    <a:pt x="3668" y="8950"/>
                    <a:pt x="3889" y="8234"/>
                    <a:pt x="4341" y="7662"/>
                  </a:cubicBezTo>
                  <a:cubicBezTo>
                    <a:pt x="5359" y="8647"/>
                    <a:pt x="5326" y="8714"/>
                    <a:pt x="5480" y="8714"/>
                  </a:cubicBezTo>
                  <a:cubicBezTo>
                    <a:pt x="5662" y="8714"/>
                    <a:pt x="5753" y="8493"/>
                    <a:pt x="5624" y="8364"/>
                  </a:cubicBezTo>
                  <a:lnTo>
                    <a:pt x="4620" y="7355"/>
                  </a:lnTo>
                  <a:lnTo>
                    <a:pt x="5052" y="6927"/>
                  </a:lnTo>
                  <a:cubicBezTo>
                    <a:pt x="5494" y="7340"/>
                    <a:pt x="5513" y="7446"/>
                    <a:pt x="5657" y="7446"/>
                  </a:cubicBezTo>
                  <a:cubicBezTo>
                    <a:pt x="5840" y="7446"/>
                    <a:pt x="5931" y="7220"/>
                    <a:pt x="5801" y="7090"/>
                  </a:cubicBezTo>
                  <a:lnTo>
                    <a:pt x="5340" y="6634"/>
                  </a:lnTo>
                  <a:lnTo>
                    <a:pt x="5773" y="6202"/>
                  </a:lnTo>
                  <a:cubicBezTo>
                    <a:pt x="6215" y="6615"/>
                    <a:pt x="6234" y="6721"/>
                    <a:pt x="6378" y="6721"/>
                  </a:cubicBezTo>
                  <a:cubicBezTo>
                    <a:pt x="6560" y="6721"/>
                    <a:pt x="6652" y="6500"/>
                    <a:pt x="6522" y="6370"/>
                  </a:cubicBezTo>
                  <a:lnTo>
                    <a:pt x="6162" y="6010"/>
                  </a:lnTo>
                  <a:close/>
                  <a:moveTo>
                    <a:pt x="3404" y="10088"/>
                  </a:moveTo>
                  <a:cubicBezTo>
                    <a:pt x="3524" y="10381"/>
                    <a:pt x="3760" y="10617"/>
                    <a:pt x="4053" y="10742"/>
                  </a:cubicBezTo>
                  <a:cubicBezTo>
                    <a:pt x="3756" y="11009"/>
                    <a:pt x="3717" y="11129"/>
                    <a:pt x="3565" y="11131"/>
                  </a:cubicBezTo>
                  <a:lnTo>
                    <a:pt x="3565" y="11131"/>
                  </a:lnTo>
                  <a:cubicBezTo>
                    <a:pt x="3413" y="11129"/>
                    <a:pt x="3374" y="11009"/>
                    <a:pt x="3077" y="10737"/>
                  </a:cubicBezTo>
                  <a:cubicBezTo>
                    <a:pt x="2986" y="10645"/>
                    <a:pt x="2986" y="10501"/>
                    <a:pt x="3077" y="10415"/>
                  </a:cubicBezTo>
                  <a:lnTo>
                    <a:pt x="3404" y="10088"/>
                  </a:lnTo>
                  <a:close/>
                  <a:moveTo>
                    <a:pt x="11271" y="1"/>
                  </a:moveTo>
                  <a:cubicBezTo>
                    <a:pt x="11218" y="1"/>
                    <a:pt x="11165" y="21"/>
                    <a:pt x="11124" y="62"/>
                  </a:cubicBezTo>
                  <a:lnTo>
                    <a:pt x="10750" y="437"/>
                  </a:lnTo>
                  <a:cubicBezTo>
                    <a:pt x="10668" y="519"/>
                    <a:pt x="10668" y="648"/>
                    <a:pt x="10750" y="730"/>
                  </a:cubicBezTo>
                  <a:lnTo>
                    <a:pt x="11062" y="1042"/>
                  </a:lnTo>
                  <a:lnTo>
                    <a:pt x="10740" y="1359"/>
                  </a:lnTo>
                  <a:cubicBezTo>
                    <a:pt x="10593" y="1510"/>
                    <a:pt x="10730" y="1718"/>
                    <a:pt x="10889" y="1718"/>
                  </a:cubicBezTo>
                  <a:cubicBezTo>
                    <a:pt x="10938" y="1718"/>
                    <a:pt x="10988" y="1698"/>
                    <a:pt x="11033" y="1652"/>
                  </a:cubicBezTo>
                  <a:lnTo>
                    <a:pt x="11355" y="1335"/>
                  </a:lnTo>
                  <a:lnTo>
                    <a:pt x="12801" y="2781"/>
                  </a:lnTo>
                  <a:lnTo>
                    <a:pt x="11355" y="4227"/>
                  </a:lnTo>
                  <a:lnTo>
                    <a:pt x="9909" y="2781"/>
                  </a:lnTo>
                  <a:lnTo>
                    <a:pt x="10308" y="2383"/>
                  </a:lnTo>
                  <a:cubicBezTo>
                    <a:pt x="10459" y="2232"/>
                    <a:pt x="10322" y="2024"/>
                    <a:pt x="10161" y="2024"/>
                  </a:cubicBezTo>
                  <a:cubicBezTo>
                    <a:pt x="10112" y="2024"/>
                    <a:pt x="10061" y="2043"/>
                    <a:pt x="10015" y="2089"/>
                  </a:cubicBezTo>
                  <a:lnTo>
                    <a:pt x="9616" y="2488"/>
                  </a:lnTo>
                  <a:cubicBezTo>
                    <a:pt x="8794" y="1696"/>
                    <a:pt x="8804" y="1614"/>
                    <a:pt x="8655" y="1614"/>
                  </a:cubicBezTo>
                  <a:cubicBezTo>
                    <a:pt x="8506" y="1614"/>
                    <a:pt x="8472" y="1729"/>
                    <a:pt x="8045" y="2142"/>
                  </a:cubicBezTo>
                  <a:cubicBezTo>
                    <a:pt x="7963" y="2224"/>
                    <a:pt x="7963" y="2354"/>
                    <a:pt x="8045" y="2435"/>
                  </a:cubicBezTo>
                  <a:lnTo>
                    <a:pt x="8501" y="2892"/>
                  </a:lnTo>
                  <a:cubicBezTo>
                    <a:pt x="4096" y="7292"/>
                    <a:pt x="4178" y="7215"/>
                    <a:pt x="4154" y="7244"/>
                  </a:cubicBezTo>
                  <a:cubicBezTo>
                    <a:pt x="3572" y="7888"/>
                    <a:pt x="3270" y="8733"/>
                    <a:pt x="3308" y="9598"/>
                  </a:cubicBezTo>
                  <a:lnTo>
                    <a:pt x="2784" y="10122"/>
                  </a:lnTo>
                  <a:cubicBezTo>
                    <a:pt x="2664" y="10242"/>
                    <a:pt x="2597" y="10400"/>
                    <a:pt x="2597" y="10573"/>
                  </a:cubicBezTo>
                  <a:cubicBezTo>
                    <a:pt x="2597" y="10751"/>
                    <a:pt x="2674" y="10919"/>
                    <a:pt x="2804" y="11044"/>
                  </a:cubicBezTo>
                  <a:lnTo>
                    <a:pt x="152" y="13696"/>
                  </a:lnTo>
                  <a:cubicBezTo>
                    <a:pt x="1" y="13847"/>
                    <a:pt x="138" y="14054"/>
                    <a:pt x="299" y="14054"/>
                  </a:cubicBezTo>
                  <a:cubicBezTo>
                    <a:pt x="348" y="14054"/>
                    <a:pt x="399" y="14035"/>
                    <a:pt x="445" y="13989"/>
                  </a:cubicBezTo>
                  <a:lnTo>
                    <a:pt x="3097" y="11337"/>
                  </a:lnTo>
                  <a:lnTo>
                    <a:pt x="3116" y="11356"/>
                  </a:lnTo>
                  <a:cubicBezTo>
                    <a:pt x="3241" y="11479"/>
                    <a:pt x="3403" y="11540"/>
                    <a:pt x="3565" y="11540"/>
                  </a:cubicBezTo>
                  <a:cubicBezTo>
                    <a:pt x="3727" y="11540"/>
                    <a:pt x="3889" y="11479"/>
                    <a:pt x="4014" y="11356"/>
                  </a:cubicBezTo>
                  <a:lnTo>
                    <a:pt x="4538" y="10833"/>
                  </a:lnTo>
                  <a:cubicBezTo>
                    <a:pt x="4589" y="10835"/>
                    <a:pt x="4640" y="10836"/>
                    <a:pt x="4690" y="10836"/>
                  </a:cubicBezTo>
                  <a:cubicBezTo>
                    <a:pt x="5559" y="10836"/>
                    <a:pt x="6395" y="10489"/>
                    <a:pt x="7012" y="9872"/>
                  </a:cubicBezTo>
                  <a:lnTo>
                    <a:pt x="9649" y="7235"/>
                  </a:lnTo>
                  <a:cubicBezTo>
                    <a:pt x="9801" y="7087"/>
                    <a:pt x="9662" y="6879"/>
                    <a:pt x="9500" y="6879"/>
                  </a:cubicBezTo>
                  <a:cubicBezTo>
                    <a:pt x="9452" y="6879"/>
                    <a:pt x="9402" y="6897"/>
                    <a:pt x="9356" y="6942"/>
                  </a:cubicBezTo>
                  <a:lnTo>
                    <a:pt x="8405" y="7893"/>
                  </a:lnTo>
                  <a:cubicBezTo>
                    <a:pt x="8227" y="7864"/>
                    <a:pt x="7742" y="7705"/>
                    <a:pt x="7368" y="6869"/>
                  </a:cubicBezTo>
                  <a:cubicBezTo>
                    <a:pt x="7031" y="6110"/>
                    <a:pt x="6623" y="5784"/>
                    <a:pt x="6335" y="5635"/>
                  </a:cubicBezTo>
                  <a:lnTo>
                    <a:pt x="6493" y="5472"/>
                  </a:lnTo>
                  <a:lnTo>
                    <a:pt x="7502" y="6476"/>
                  </a:lnTo>
                  <a:cubicBezTo>
                    <a:pt x="7547" y="6522"/>
                    <a:pt x="7597" y="6541"/>
                    <a:pt x="7646" y="6541"/>
                  </a:cubicBezTo>
                  <a:cubicBezTo>
                    <a:pt x="7805" y="6541"/>
                    <a:pt x="7942" y="6333"/>
                    <a:pt x="7795" y="6183"/>
                  </a:cubicBezTo>
                  <a:lnTo>
                    <a:pt x="6786" y="5178"/>
                  </a:lnTo>
                  <a:lnTo>
                    <a:pt x="7219" y="4746"/>
                  </a:lnTo>
                  <a:lnTo>
                    <a:pt x="7680" y="5212"/>
                  </a:lnTo>
                  <a:cubicBezTo>
                    <a:pt x="7725" y="5256"/>
                    <a:pt x="7775" y="5275"/>
                    <a:pt x="7824" y="5275"/>
                  </a:cubicBezTo>
                  <a:cubicBezTo>
                    <a:pt x="7986" y="5275"/>
                    <a:pt x="8124" y="5067"/>
                    <a:pt x="7973" y="4919"/>
                  </a:cubicBezTo>
                  <a:lnTo>
                    <a:pt x="7512" y="4458"/>
                  </a:lnTo>
                  <a:lnTo>
                    <a:pt x="7939" y="4026"/>
                  </a:lnTo>
                  <a:lnTo>
                    <a:pt x="8400" y="4487"/>
                  </a:lnTo>
                  <a:cubicBezTo>
                    <a:pt x="8446" y="4531"/>
                    <a:pt x="8496" y="4549"/>
                    <a:pt x="8544" y="4549"/>
                  </a:cubicBezTo>
                  <a:cubicBezTo>
                    <a:pt x="8706" y="4549"/>
                    <a:pt x="8845" y="4342"/>
                    <a:pt x="8693" y="4194"/>
                  </a:cubicBezTo>
                  <a:lnTo>
                    <a:pt x="8232" y="3732"/>
                  </a:lnTo>
                  <a:lnTo>
                    <a:pt x="8790" y="3180"/>
                  </a:lnTo>
                  <a:lnTo>
                    <a:pt x="10956" y="5347"/>
                  </a:lnTo>
                  <a:lnTo>
                    <a:pt x="10202" y="6101"/>
                  </a:lnTo>
                  <a:cubicBezTo>
                    <a:pt x="10051" y="6252"/>
                    <a:pt x="10188" y="6459"/>
                    <a:pt x="10349" y="6459"/>
                  </a:cubicBezTo>
                  <a:cubicBezTo>
                    <a:pt x="10398" y="6459"/>
                    <a:pt x="10449" y="6440"/>
                    <a:pt x="10495" y="6394"/>
                  </a:cubicBezTo>
                  <a:lnTo>
                    <a:pt x="11249" y="5640"/>
                  </a:lnTo>
                  <a:cubicBezTo>
                    <a:pt x="11686" y="6053"/>
                    <a:pt x="11706" y="6158"/>
                    <a:pt x="11850" y="6158"/>
                  </a:cubicBezTo>
                  <a:cubicBezTo>
                    <a:pt x="11903" y="6158"/>
                    <a:pt x="11955" y="6134"/>
                    <a:pt x="11994" y="6096"/>
                  </a:cubicBezTo>
                  <a:cubicBezTo>
                    <a:pt x="12421" y="5644"/>
                    <a:pt x="12522" y="5630"/>
                    <a:pt x="12522" y="5486"/>
                  </a:cubicBezTo>
                  <a:cubicBezTo>
                    <a:pt x="12522" y="5342"/>
                    <a:pt x="12445" y="5356"/>
                    <a:pt x="11648" y="4525"/>
                  </a:cubicBezTo>
                  <a:lnTo>
                    <a:pt x="13089" y="3079"/>
                  </a:lnTo>
                  <a:cubicBezTo>
                    <a:pt x="13377" y="3343"/>
                    <a:pt x="13411" y="3454"/>
                    <a:pt x="13550" y="3454"/>
                  </a:cubicBezTo>
                  <a:cubicBezTo>
                    <a:pt x="13603" y="3454"/>
                    <a:pt x="13656" y="3435"/>
                    <a:pt x="13694" y="3396"/>
                  </a:cubicBezTo>
                  <a:lnTo>
                    <a:pt x="14079" y="3012"/>
                  </a:lnTo>
                  <a:cubicBezTo>
                    <a:pt x="14156" y="2930"/>
                    <a:pt x="14156" y="2800"/>
                    <a:pt x="14079" y="2719"/>
                  </a:cubicBezTo>
                  <a:lnTo>
                    <a:pt x="11417" y="62"/>
                  </a:lnTo>
                  <a:cubicBezTo>
                    <a:pt x="11376" y="21"/>
                    <a:pt x="11324" y="1"/>
                    <a:pt x="1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43"/>
          <p:cNvGrpSpPr/>
          <p:nvPr/>
        </p:nvGrpSpPr>
        <p:grpSpPr>
          <a:xfrm>
            <a:off x="3999145" y="1444219"/>
            <a:ext cx="324786" cy="478711"/>
            <a:chOff x="4929600" y="3825735"/>
            <a:chExt cx="230803" cy="340235"/>
          </a:xfrm>
        </p:grpSpPr>
        <p:sp>
          <p:nvSpPr>
            <p:cNvPr id="2254" name="Google Shape;2254;p43"/>
            <p:cNvSpPr/>
            <p:nvPr/>
          </p:nvSpPr>
          <p:spPr>
            <a:xfrm>
              <a:off x="4934757" y="3830657"/>
              <a:ext cx="220750" cy="330418"/>
            </a:xfrm>
            <a:custGeom>
              <a:avLst/>
              <a:gdLst/>
              <a:ahLst/>
              <a:cxnLst/>
              <a:rect l="l" t="t" r="r" b="b"/>
              <a:pathLst>
                <a:path w="8432" h="12621" extrusionOk="0">
                  <a:moveTo>
                    <a:pt x="721" y="0"/>
                  </a:moveTo>
                  <a:cubicBezTo>
                    <a:pt x="322" y="0"/>
                    <a:pt x="1" y="327"/>
                    <a:pt x="1" y="721"/>
                  </a:cubicBezTo>
                  <a:lnTo>
                    <a:pt x="1" y="11900"/>
                  </a:lnTo>
                  <a:cubicBezTo>
                    <a:pt x="1" y="12294"/>
                    <a:pt x="322" y="12620"/>
                    <a:pt x="721" y="12620"/>
                  </a:cubicBezTo>
                  <a:lnTo>
                    <a:pt x="7711" y="12620"/>
                  </a:lnTo>
                  <a:cubicBezTo>
                    <a:pt x="8110" y="12620"/>
                    <a:pt x="8432" y="12294"/>
                    <a:pt x="8432" y="11900"/>
                  </a:cubicBezTo>
                  <a:lnTo>
                    <a:pt x="8432" y="5438"/>
                  </a:lnTo>
                  <a:lnTo>
                    <a:pt x="8432" y="4434"/>
                  </a:lnTo>
                  <a:lnTo>
                    <a:pt x="8432" y="721"/>
                  </a:lnTo>
                  <a:cubicBezTo>
                    <a:pt x="8432" y="327"/>
                    <a:pt x="8110" y="0"/>
                    <a:pt x="7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3"/>
            <p:cNvSpPr/>
            <p:nvPr/>
          </p:nvSpPr>
          <p:spPr>
            <a:xfrm>
              <a:off x="4934757" y="3830788"/>
              <a:ext cx="220750" cy="330287"/>
            </a:xfrm>
            <a:custGeom>
              <a:avLst/>
              <a:gdLst/>
              <a:ahLst/>
              <a:cxnLst/>
              <a:rect l="l" t="t" r="r" b="b"/>
              <a:pathLst>
                <a:path w="8432" h="12616" extrusionOk="0">
                  <a:moveTo>
                    <a:pt x="7720" y="0"/>
                  </a:moveTo>
                  <a:cubicBezTo>
                    <a:pt x="7717" y="0"/>
                    <a:pt x="7714" y="0"/>
                    <a:pt x="7711" y="0"/>
                  </a:cubicBezTo>
                  <a:lnTo>
                    <a:pt x="7528" y="0"/>
                  </a:lnTo>
                  <a:lnTo>
                    <a:pt x="7528" y="10992"/>
                  </a:lnTo>
                  <a:cubicBezTo>
                    <a:pt x="7528" y="11390"/>
                    <a:pt x="7202" y="11712"/>
                    <a:pt x="6808" y="11712"/>
                  </a:cubicBezTo>
                  <a:lnTo>
                    <a:pt x="1" y="11712"/>
                  </a:lnTo>
                  <a:lnTo>
                    <a:pt x="1" y="11895"/>
                  </a:lnTo>
                  <a:cubicBezTo>
                    <a:pt x="1" y="12294"/>
                    <a:pt x="322" y="12615"/>
                    <a:pt x="721" y="12615"/>
                  </a:cubicBezTo>
                  <a:lnTo>
                    <a:pt x="7711" y="12615"/>
                  </a:lnTo>
                  <a:cubicBezTo>
                    <a:pt x="8105" y="12615"/>
                    <a:pt x="8432" y="12294"/>
                    <a:pt x="8432" y="11895"/>
                  </a:cubicBezTo>
                  <a:lnTo>
                    <a:pt x="8432" y="721"/>
                  </a:lnTo>
                  <a:cubicBezTo>
                    <a:pt x="8432" y="325"/>
                    <a:pt x="8114" y="0"/>
                    <a:pt x="7720"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3"/>
            <p:cNvSpPr/>
            <p:nvPr/>
          </p:nvSpPr>
          <p:spPr>
            <a:xfrm>
              <a:off x="4956251" y="3857805"/>
              <a:ext cx="76001" cy="65110"/>
            </a:xfrm>
            <a:custGeom>
              <a:avLst/>
              <a:gdLst/>
              <a:ahLst/>
              <a:cxnLst/>
              <a:rect l="l" t="t" r="r" b="b"/>
              <a:pathLst>
                <a:path w="2903" h="2487" extrusionOk="0">
                  <a:moveTo>
                    <a:pt x="1658" y="1"/>
                  </a:moveTo>
                  <a:cubicBezTo>
                    <a:pt x="553" y="1"/>
                    <a:pt x="1" y="1341"/>
                    <a:pt x="784" y="2120"/>
                  </a:cubicBezTo>
                  <a:cubicBezTo>
                    <a:pt x="1036" y="2373"/>
                    <a:pt x="1347" y="2487"/>
                    <a:pt x="1653" y="2487"/>
                  </a:cubicBezTo>
                  <a:cubicBezTo>
                    <a:pt x="2290" y="2487"/>
                    <a:pt x="2903" y="1992"/>
                    <a:pt x="2903" y="1245"/>
                  </a:cubicBezTo>
                  <a:cubicBezTo>
                    <a:pt x="2903"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3"/>
            <p:cNvSpPr/>
            <p:nvPr/>
          </p:nvSpPr>
          <p:spPr>
            <a:xfrm>
              <a:off x="4993479" y="3857805"/>
              <a:ext cx="40291" cy="65136"/>
            </a:xfrm>
            <a:custGeom>
              <a:avLst/>
              <a:gdLst/>
              <a:ahLst/>
              <a:cxnLst/>
              <a:rect l="l" t="t" r="r" b="b"/>
              <a:pathLst>
                <a:path w="1539" h="2488" extrusionOk="0">
                  <a:moveTo>
                    <a:pt x="241" y="1"/>
                  </a:moveTo>
                  <a:cubicBezTo>
                    <a:pt x="160" y="1"/>
                    <a:pt x="83" y="11"/>
                    <a:pt x="1" y="25"/>
                  </a:cubicBezTo>
                  <a:cubicBezTo>
                    <a:pt x="587" y="135"/>
                    <a:pt x="1010" y="650"/>
                    <a:pt x="1010" y="1245"/>
                  </a:cubicBezTo>
                  <a:cubicBezTo>
                    <a:pt x="1010" y="1841"/>
                    <a:pt x="587" y="2350"/>
                    <a:pt x="1" y="2465"/>
                  </a:cubicBezTo>
                  <a:cubicBezTo>
                    <a:pt x="79" y="2480"/>
                    <a:pt x="157" y="2487"/>
                    <a:pt x="233" y="2487"/>
                  </a:cubicBezTo>
                  <a:cubicBezTo>
                    <a:pt x="861" y="2487"/>
                    <a:pt x="1407" y="2012"/>
                    <a:pt x="1471" y="1361"/>
                  </a:cubicBezTo>
                  <a:cubicBezTo>
                    <a:pt x="1538" y="635"/>
                    <a:pt x="971" y="6"/>
                    <a:pt x="241"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3"/>
            <p:cNvSpPr/>
            <p:nvPr/>
          </p:nvSpPr>
          <p:spPr>
            <a:xfrm>
              <a:off x="5047069" y="3857805"/>
              <a:ext cx="75870" cy="65110"/>
            </a:xfrm>
            <a:custGeom>
              <a:avLst/>
              <a:gdLst/>
              <a:ahLst/>
              <a:cxnLst/>
              <a:rect l="l" t="t" r="r" b="b"/>
              <a:pathLst>
                <a:path w="2898" h="2487" extrusionOk="0">
                  <a:moveTo>
                    <a:pt x="1658" y="1"/>
                  </a:moveTo>
                  <a:cubicBezTo>
                    <a:pt x="553" y="1"/>
                    <a:pt x="1" y="1341"/>
                    <a:pt x="779" y="2120"/>
                  </a:cubicBezTo>
                  <a:cubicBezTo>
                    <a:pt x="1032" y="2373"/>
                    <a:pt x="1344" y="2487"/>
                    <a:pt x="1649" y="2487"/>
                  </a:cubicBezTo>
                  <a:cubicBezTo>
                    <a:pt x="2287" y="2487"/>
                    <a:pt x="2897" y="1992"/>
                    <a:pt x="2897" y="1245"/>
                  </a:cubicBezTo>
                  <a:cubicBezTo>
                    <a:pt x="2897"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3"/>
            <p:cNvSpPr/>
            <p:nvPr/>
          </p:nvSpPr>
          <p:spPr>
            <a:xfrm>
              <a:off x="5084035" y="3857805"/>
              <a:ext cx="38903" cy="65057"/>
            </a:xfrm>
            <a:custGeom>
              <a:avLst/>
              <a:gdLst/>
              <a:ahLst/>
              <a:cxnLst/>
              <a:rect l="l" t="t" r="r" b="b"/>
              <a:pathLst>
                <a:path w="1486" h="2485" extrusionOk="0">
                  <a:moveTo>
                    <a:pt x="246" y="1"/>
                  </a:moveTo>
                  <a:cubicBezTo>
                    <a:pt x="164" y="1"/>
                    <a:pt x="83" y="11"/>
                    <a:pt x="1" y="30"/>
                  </a:cubicBezTo>
                  <a:cubicBezTo>
                    <a:pt x="582" y="145"/>
                    <a:pt x="995" y="654"/>
                    <a:pt x="995" y="1245"/>
                  </a:cubicBezTo>
                  <a:cubicBezTo>
                    <a:pt x="995" y="1836"/>
                    <a:pt x="582" y="2345"/>
                    <a:pt x="1" y="2461"/>
                  </a:cubicBezTo>
                  <a:cubicBezTo>
                    <a:pt x="83" y="2475"/>
                    <a:pt x="164" y="2485"/>
                    <a:pt x="246" y="2485"/>
                  </a:cubicBezTo>
                  <a:cubicBezTo>
                    <a:pt x="933" y="2485"/>
                    <a:pt x="1485" y="1927"/>
                    <a:pt x="1485" y="1245"/>
                  </a:cubicBezTo>
                  <a:cubicBezTo>
                    <a:pt x="1485" y="558"/>
                    <a:pt x="933" y="6"/>
                    <a:pt x="246" y="6"/>
                  </a:cubicBezTo>
                  <a:lnTo>
                    <a:pt x="246" y="1"/>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3"/>
            <p:cNvSpPr/>
            <p:nvPr/>
          </p:nvSpPr>
          <p:spPr>
            <a:xfrm>
              <a:off x="4956251" y="4063947"/>
              <a:ext cx="76001" cy="65083"/>
            </a:xfrm>
            <a:custGeom>
              <a:avLst/>
              <a:gdLst/>
              <a:ahLst/>
              <a:cxnLst/>
              <a:rect l="l" t="t" r="r" b="b"/>
              <a:pathLst>
                <a:path w="2903" h="2486" extrusionOk="0">
                  <a:moveTo>
                    <a:pt x="1658" y="1"/>
                  </a:moveTo>
                  <a:cubicBezTo>
                    <a:pt x="553" y="1"/>
                    <a:pt x="1" y="1336"/>
                    <a:pt x="784" y="2119"/>
                  </a:cubicBezTo>
                  <a:cubicBezTo>
                    <a:pt x="1035" y="2372"/>
                    <a:pt x="1345" y="2485"/>
                    <a:pt x="1650" y="2485"/>
                  </a:cubicBezTo>
                  <a:cubicBezTo>
                    <a:pt x="2288" y="2485"/>
                    <a:pt x="2903" y="1988"/>
                    <a:pt x="2903" y="1240"/>
                  </a:cubicBezTo>
                  <a:cubicBezTo>
                    <a:pt x="2903"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3"/>
            <p:cNvSpPr/>
            <p:nvPr/>
          </p:nvSpPr>
          <p:spPr>
            <a:xfrm>
              <a:off x="4993479" y="4063947"/>
              <a:ext cx="40291" cy="65005"/>
            </a:xfrm>
            <a:custGeom>
              <a:avLst/>
              <a:gdLst/>
              <a:ahLst/>
              <a:cxnLst/>
              <a:rect l="l" t="t" r="r" b="b"/>
              <a:pathLst>
                <a:path w="1539" h="2483" extrusionOk="0">
                  <a:moveTo>
                    <a:pt x="241" y="1"/>
                  </a:moveTo>
                  <a:cubicBezTo>
                    <a:pt x="160" y="1"/>
                    <a:pt x="83" y="6"/>
                    <a:pt x="1" y="20"/>
                  </a:cubicBezTo>
                  <a:cubicBezTo>
                    <a:pt x="587" y="135"/>
                    <a:pt x="1010" y="645"/>
                    <a:pt x="1010" y="1240"/>
                  </a:cubicBezTo>
                  <a:cubicBezTo>
                    <a:pt x="1010" y="1836"/>
                    <a:pt x="587" y="2345"/>
                    <a:pt x="1" y="2460"/>
                  </a:cubicBezTo>
                  <a:cubicBezTo>
                    <a:pt x="79" y="2475"/>
                    <a:pt x="157" y="2482"/>
                    <a:pt x="233" y="2482"/>
                  </a:cubicBezTo>
                  <a:cubicBezTo>
                    <a:pt x="861" y="2482"/>
                    <a:pt x="1407" y="2007"/>
                    <a:pt x="1471" y="1360"/>
                  </a:cubicBezTo>
                  <a:cubicBezTo>
                    <a:pt x="1538" y="635"/>
                    <a:pt x="971" y="1"/>
                    <a:pt x="241"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3"/>
            <p:cNvSpPr/>
            <p:nvPr/>
          </p:nvSpPr>
          <p:spPr>
            <a:xfrm>
              <a:off x="5047069" y="4063947"/>
              <a:ext cx="75870" cy="65083"/>
            </a:xfrm>
            <a:custGeom>
              <a:avLst/>
              <a:gdLst/>
              <a:ahLst/>
              <a:cxnLst/>
              <a:rect l="l" t="t" r="r" b="b"/>
              <a:pathLst>
                <a:path w="2898" h="2486" extrusionOk="0">
                  <a:moveTo>
                    <a:pt x="1658" y="1"/>
                  </a:moveTo>
                  <a:cubicBezTo>
                    <a:pt x="553" y="1"/>
                    <a:pt x="1" y="1336"/>
                    <a:pt x="779" y="2119"/>
                  </a:cubicBezTo>
                  <a:cubicBezTo>
                    <a:pt x="1032" y="2372"/>
                    <a:pt x="1342" y="2485"/>
                    <a:pt x="1647" y="2485"/>
                  </a:cubicBezTo>
                  <a:cubicBezTo>
                    <a:pt x="2285" y="2485"/>
                    <a:pt x="2897" y="1988"/>
                    <a:pt x="2897" y="1240"/>
                  </a:cubicBezTo>
                  <a:cubicBezTo>
                    <a:pt x="2897"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3"/>
            <p:cNvSpPr/>
            <p:nvPr/>
          </p:nvSpPr>
          <p:spPr>
            <a:xfrm>
              <a:off x="5084035" y="4063947"/>
              <a:ext cx="38903" cy="64926"/>
            </a:xfrm>
            <a:custGeom>
              <a:avLst/>
              <a:gdLst/>
              <a:ahLst/>
              <a:cxnLst/>
              <a:rect l="l" t="t" r="r" b="b"/>
              <a:pathLst>
                <a:path w="1486" h="2480" extrusionOk="0">
                  <a:moveTo>
                    <a:pt x="246" y="1"/>
                  </a:moveTo>
                  <a:cubicBezTo>
                    <a:pt x="164" y="1"/>
                    <a:pt x="83" y="10"/>
                    <a:pt x="1" y="25"/>
                  </a:cubicBezTo>
                  <a:cubicBezTo>
                    <a:pt x="582" y="140"/>
                    <a:pt x="995" y="649"/>
                    <a:pt x="995" y="1240"/>
                  </a:cubicBezTo>
                  <a:cubicBezTo>
                    <a:pt x="995" y="1831"/>
                    <a:pt x="582" y="2340"/>
                    <a:pt x="1" y="2456"/>
                  </a:cubicBezTo>
                  <a:cubicBezTo>
                    <a:pt x="83" y="2475"/>
                    <a:pt x="164" y="2480"/>
                    <a:pt x="246" y="2480"/>
                  </a:cubicBezTo>
                  <a:cubicBezTo>
                    <a:pt x="933" y="2480"/>
                    <a:pt x="1485" y="1922"/>
                    <a:pt x="1485" y="1240"/>
                  </a:cubicBezTo>
                  <a:cubicBezTo>
                    <a:pt x="1485" y="558"/>
                    <a:pt x="933" y="1"/>
                    <a:pt x="246"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3"/>
            <p:cNvSpPr/>
            <p:nvPr/>
          </p:nvSpPr>
          <p:spPr>
            <a:xfrm>
              <a:off x="4956251" y="3960824"/>
              <a:ext cx="76001" cy="65110"/>
            </a:xfrm>
            <a:custGeom>
              <a:avLst/>
              <a:gdLst/>
              <a:ahLst/>
              <a:cxnLst/>
              <a:rect l="l" t="t" r="r" b="b"/>
              <a:pathLst>
                <a:path w="2903" h="2487" extrusionOk="0">
                  <a:moveTo>
                    <a:pt x="1658" y="0"/>
                  </a:moveTo>
                  <a:cubicBezTo>
                    <a:pt x="553" y="0"/>
                    <a:pt x="1" y="1336"/>
                    <a:pt x="784" y="2119"/>
                  </a:cubicBezTo>
                  <a:cubicBezTo>
                    <a:pt x="1036" y="2373"/>
                    <a:pt x="1347" y="2486"/>
                    <a:pt x="1653" y="2486"/>
                  </a:cubicBezTo>
                  <a:cubicBezTo>
                    <a:pt x="2290" y="2486"/>
                    <a:pt x="2903" y="1992"/>
                    <a:pt x="2903" y="1245"/>
                  </a:cubicBezTo>
                  <a:cubicBezTo>
                    <a:pt x="2903" y="558"/>
                    <a:pt x="234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3"/>
            <p:cNvSpPr/>
            <p:nvPr/>
          </p:nvSpPr>
          <p:spPr>
            <a:xfrm>
              <a:off x="4993479" y="3960955"/>
              <a:ext cx="40291" cy="64979"/>
            </a:xfrm>
            <a:custGeom>
              <a:avLst/>
              <a:gdLst/>
              <a:ahLst/>
              <a:cxnLst/>
              <a:rect l="l" t="t" r="r" b="b"/>
              <a:pathLst>
                <a:path w="1539" h="2482" extrusionOk="0">
                  <a:moveTo>
                    <a:pt x="241" y="0"/>
                  </a:moveTo>
                  <a:cubicBezTo>
                    <a:pt x="160" y="0"/>
                    <a:pt x="83" y="5"/>
                    <a:pt x="1" y="19"/>
                  </a:cubicBezTo>
                  <a:cubicBezTo>
                    <a:pt x="587" y="135"/>
                    <a:pt x="1010" y="644"/>
                    <a:pt x="1010" y="1240"/>
                  </a:cubicBezTo>
                  <a:cubicBezTo>
                    <a:pt x="1010" y="1835"/>
                    <a:pt x="587" y="2345"/>
                    <a:pt x="1" y="2460"/>
                  </a:cubicBezTo>
                  <a:cubicBezTo>
                    <a:pt x="79" y="2475"/>
                    <a:pt x="157" y="2482"/>
                    <a:pt x="233" y="2482"/>
                  </a:cubicBezTo>
                  <a:cubicBezTo>
                    <a:pt x="861" y="2482"/>
                    <a:pt x="1407" y="2007"/>
                    <a:pt x="1471" y="1360"/>
                  </a:cubicBezTo>
                  <a:cubicBezTo>
                    <a:pt x="1538" y="630"/>
                    <a:pt x="971" y="0"/>
                    <a:pt x="241"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3"/>
            <p:cNvSpPr/>
            <p:nvPr/>
          </p:nvSpPr>
          <p:spPr>
            <a:xfrm>
              <a:off x="5047069" y="3960824"/>
              <a:ext cx="75870" cy="65110"/>
            </a:xfrm>
            <a:custGeom>
              <a:avLst/>
              <a:gdLst/>
              <a:ahLst/>
              <a:cxnLst/>
              <a:rect l="l" t="t" r="r" b="b"/>
              <a:pathLst>
                <a:path w="2898" h="2487" extrusionOk="0">
                  <a:moveTo>
                    <a:pt x="1658" y="0"/>
                  </a:moveTo>
                  <a:cubicBezTo>
                    <a:pt x="553" y="0"/>
                    <a:pt x="1" y="1336"/>
                    <a:pt x="779" y="2119"/>
                  </a:cubicBezTo>
                  <a:cubicBezTo>
                    <a:pt x="1032" y="2373"/>
                    <a:pt x="1344" y="2486"/>
                    <a:pt x="1649" y="2486"/>
                  </a:cubicBezTo>
                  <a:cubicBezTo>
                    <a:pt x="2287" y="2486"/>
                    <a:pt x="2897" y="1992"/>
                    <a:pt x="2897" y="1245"/>
                  </a:cubicBezTo>
                  <a:cubicBezTo>
                    <a:pt x="2897" y="558"/>
                    <a:pt x="234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3"/>
            <p:cNvSpPr/>
            <p:nvPr/>
          </p:nvSpPr>
          <p:spPr>
            <a:xfrm>
              <a:off x="5084035" y="3960955"/>
              <a:ext cx="38903" cy="64926"/>
            </a:xfrm>
            <a:custGeom>
              <a:avLst/>
              <a:gdLst/>
              <a:ahLst/>
              <a:cxnLst/>
              <a:rect l="l" t="t" r="r" b="b"/>
              <a:pathLst>
                <a:path w="1486" h="2480" extrusionOk="0">
                  <a:moveTo>
                    <a:pt x="246" y="0"/>
                  </a:moveTo>
                  <a:cubicBezTo>
                    <a:pt x="164" y="0"/>
                    <a:pt x="83" y="5"/>
                    <a:pt x="1" y="24"/>
                  </a:cubicBezTo>
                  <a:cubicBezTo>
                    <a:pt x="582" y="140"/>
                    <a:pt x="995" y="649"/>
                    <a:pt x="995" y="1240"/>
                  </a:cubicBezTo>
                  <a:cubicBezTo>
                    <a:pt x="995" y="1831"/>
                    <a:pt x="582" y="2340"/>
                    <a:pt x="1" y="2455"/>
                  </a:cubicBezTo>
                  <a:cubicBezTo>
                    <a:pt x="83" y="2470"/>
                    <a:pt x="164" y="2479"/>
                    <a:pt x="246" y="2479"/>
                  </a:cubicBezTo>
                  <a:cubicBezTo>
                    <a:pt x="933" y="2479"/>
                    <a:pt x="1485" y="1922"/>
                    <a:pt x="1485" y="1240"/>
                  </a:cubicBezTo>
                  <a:cubicBezTo>
                    <a:pt x="1485" y="553"/>
                    <a:pt x="933" y="0"/>
                    <a:pt x="246"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3"/>
            <p:cNvSpPr/>
            <p:nvPr/>
          </p:nvSpPr>
          <p:spPr>
            <a:xfrm>
              <a:off x="4962298" y="3852936"/>
              <a:ext cx="74849" cy="74927"/>
            </a:xfrm>
            <a:custGeom>
              <a:avLst/>
              <a:gdLst/>
              <a:ahLst/>
              <a:cxnLst/>
              <a:rect l="l" t="t" r="r" b="b"/>
              <a:pathLst>
                <a:path w="2859" h="2862" extrusionOk="0">
                  <a:moveTo>
                    <a:pt x="1411" y="385"/>
                  </a:moveTo>
                  <a:cubicBezTo>
                    <a:pt x="1606" y="385"/>
                    <a:pt x="1811" y="443"/>
                    <a:pt x="2009" y="576"/>
                  </a:cubicBezTo>
                  <a:lnTo>
                    <a:pt x="2004" y="576"/>
                  </a:lnTo>
                  <a:lnTo>
                    <a:pt x="572" y="2003"/>
                  </a:lnTo>
                  <a:cubicBezTo>
                    <a:pt x="61" y="1244"/>
                    <a:pt x="661" y="385"/>
                    <a:pt x="1411" y="385"/>
                  </a:cubicBezTo>
                  <a:close/>
                  <a:moveTo>
                    <a:pt x="2273" y="840"/>
                  </a:moveTo>
                  <a:lnTo>
                    <a:pt x="2273" y="840"/>
                  </a:lnTo>
                  <a:cubicBezTo>
                    <a:pt x="2809" y="1604"/>
                    <a:pt x="2206" y="2479"/>
                    <a:pt x="1452" y="2479"/>
                  </a:cubicBezTo>
                  <a:cubicBezTo>
                    <a:pt x="1253" y="2479"/>
                    <a:pt x="1043" y="2417"/>
                    <a:pt x="841" y="2277"/>
                  </a:cubicBezTo>
                  <a:lnTo>
                    <a:pt x="2273" y="840"/>
                  </a:lnTo>
                  <a:close/>
                  <a:moveTo>
                    <a:pt x="1445" y="1"/>
                  </a:moveTo>
                  <a:cubicBezTo>
                    <a:pt x="712" y="1"/>
                    <a:pt x="1" y="563"/>
                    <a:pt x="1" y="1431"/>
                  </a:cubicBezTo>
                  <a:cubicBezTo>
                    <a:pt x="1" y="1806"/>
                    <a:pt x="145" y="2166"/>
                    <a:pt x="409" y="2430"/>
                  </a:cubicBezTo>
                  <a:lnTo>
                    <a:pt x="409" y="2440"/>
                  </a:lnTo>
                  <a:lnTo>
                    <a:pt x="414" y="2440"/>
                  </a:lnTo>
                  <a:cubicBezTo>
                    <a:pt x="704" y="2731"/>
                    <a:pt x="1063" y="2861"/>
                    <a:pt x="1415" y="2861"/>
                  </a:cubicBezTo>
                  <a:cubicBezTo>
                    <a:pt x="2151" y="2861"/>
                    <a:pt x="2859" y="2292"/>
                    <a:pt x="2859" y="1431"/>
                  </a:cubicBezTo>
                  <a:cubicBezTo>
                    <a:pt x="2859" y="1052"/>
                    <a:pt x="2705" y="682"/>
                    <a:pt x="2436" y="413"/>
                  </a:cubicBezTo>
                  <a:cubicBezTo>
                    <a:pt x="2151" y="129"/>
                    <a:pt x="1795" y="1"/>
                    <a:pt x="1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3"/>
            <p:cNvSpPr/>
            <p:nvPr/>
          </p:nvSpPr>
          <p:spPr>
            <a:xfrm>
              <a:off x="5040786" y="3852910"/>
              <a:ext cx="87179" cy="74901"/>
            </a:xfrm>
            <a:custGeom>
              <a:avLst/>
              <a:gdLst/>
              <a:ahLst/>
              <a:cxnLst/>
              <a:rect l="l" t="t" r="r" b="b"/>
              <a:pathLst>
                <a:path w="3330" h="2861" extrusionOk="0">
                  <a:moveTo>
                    <a:pt x="1877" y="386"/>
                  </a:moveTo>
                  <a:cubicBezTo>
                    <a:pt x="2072" y="386"/>
                    <a:pt x="2277" y="444"/>
                    <a:pt x="2474" y="577"/>
                  </a:cubicBezTo>
                  <a:lnTo>
                    <a:pt x="1043" y="2004"/>
                  </a:lnTo>
                  <a:cubicBezTo>
                    <a:pt x="525" y="1242"/>
                    <a:pt x="1128" y="386"/>
                    <a:pt x="1877" y="386"/>
                  </a:cubicBezTo>
                  <a:close/>
                  <a:moveTo>
                    <a:pt x="2739" y="841"/>
                  </a:moveTo>
                  <a:lnTo>
                    <a:pt x="2739" y="841"/>
                  </a:lnTo>
                  <a:cubicBezTo>
                    <a:pt x="3270" y="1597"/>
                    <a:pt x="2673" y="2482"/>
                    <a:pt x="1920" y="2482"/>
                  </a:cubicBezTo>
                  <a:cubicBezTo>
                    <a:pt x="1720" y="2482"/>
                    <a:pt x="1510" y="2420"/>
                    <a:pt x="1307" y="2278"/>
                  </a:cubicBezTo>
                  <a:lnTo>
                    <a:pt x="2739" y="841"/>
                  </a:lnTo>
                  <a:close/>
                  <a:moveTo>
                    <a:pt x="1893" y="1"/>
                  </a:moveTo>
                  <a:cubicBezTo>
                    <a:pt x="596" y="1"/>
                    <a:pt x="0" y="1591"/>
                    <a:pt x="879" y="2436"/>
                  </a:cubicBezTo>
                  <a:cubicBezTo>
                    <a:pt x="1171" y="2729"/>
                    <a:pt x="1531" y="2861"/>
                    <a:pt x="1885" y="2861"/>
                  </a:cubicBezTo>
                  <a:cubicBezTo>
                    <a:pt x="2622" y="2861"/>
                    <a:pt x="3330" y="2292"/>
                    <a:pt x="3330" y="1432"/>
                  </a:cubicBezTo>
                  <a:cubicBezTo>
                    <a:pt x="3330" y="1048"/>
                    <a:pt x="3176" y="683"/>
                    <a:pt x="2902" y="414"/>
                  </a:cubicBezTo>
                  <a:cubicBezTo>
                    <a:pt x="2633" y="150"/>
                    <a:pt x="2273" y="1"/>
                    <a:pt x="18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3"/>
            <p:cNvSpPr/>
            <p:nvPr/>
          </p:nvSpPr>
          <p:spPr>
            <a:xfrm>
              <a:off x="4949732" y="3955928"/>
              <a:ext cx="87415" cy="74953"/>
            </a:xfrm>
            <a:custGeom>
              <a:avLst/>
              <a:gdLst/>
              <a:ahLst/>
              <a:cxnLst/>
              <a:rect l="l" t="t" r="r" b="b"/>
              <a:pathLst>
                <a:path w="3339" h="2863" extrusionOk="0">
                  <a:moveTo>
                    <a:pt x="1890" y="385"/>
                  </a:moveTo>
                  <a:cubicBezTo>
                    <a:pt x="2085" y="385"/>
                    <a:pt x="2290" y="444"/>
                    <a:pt x="2489" y="577"/>
                  </a:cubicBezTo>
                  <a:lnTo>
                    <a:pt x="2484" y="577"/>
                  </a:lnTo>
                  <a:lnTo>
                    <a:pt x="1052" y="2008"/>
                  </a:lnTo>
                  <a:cubicBezTo>
                    <a:pt x="542" y="1242"/>
                    <a:pt x="1141" y="385"/>
                    <a:pt x="1890" y="385"/>
                  </a:cubicBezTo>
                  <a:close/>
                  <a:moveTo>
                    <a:pt x="2753" y="846"/>
                  </a:moveTo>
                  <a:lnTo>
                    <a:pt x="2753" y="846"/>
                  </a:lnTo>
                  <a:cubicBezTo>
                    <a:pt x="3288" y="1605"/>
                    <a:pt x="2687" y="2481"/>
                    <a:pt x="1934" y="2481"/>
                  </a:cubicBezTo>
                  <a:cubicBezTo>
                    <a:pt x="1734" y="2481"/>
                    <a:pt x="1524" y="2419"/>
                    <a:pt x="1321" y="2277"/>
                  </a:cubicBezTo>
                  <a:lnTo>
                    <a:pt x="2753" y="846"/>
                  </a:lnTo>
                  <a:close/>
                  <a:moveTo>
                    <a:pt x="1907" y="0"/>
                  </a:moveTo>
                  <a:cubicBezTo>
                    <a:pt x="654" y="0"/>
                    <a:pt x="0" y="1528"/>
                    <a:pt x="889" y="2436"/>
                  </a:cubicBezTo>
                  <a:lnTo>
                    <a:pt x="889" y="2441"/>
                  </a:lnTo>
                  <a:cubicBezTo>
                    <a:pt x="1180" y="2732"/>
                    <a:pt x="1541" y="2863"/>
                    <a:pt x="1894" y="2863"/>
                  </a:cubicBezTo>
                  <a:cubicBezTo>
                    <a:pt x="2631" y="2863"/>
                    <a:pt x="3339" y="2296"/>
                    <a:pt x="3339" y="1437"/>
                  </a:cubicBezTo>
                  <a:cubicBezTo>
                    <a:pt x="3339" y="644"/>
                    <a:pt x="2695" y="0"/>
                    <a:pt x="1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3"/>
            <p:cNvSpPr/>
            <p:nvPr/>
          </p:nvSpPr>
          <p:spPr>
            <a:xfrm>
              <a:off x="5040786" y="3955928"/>
              <a:ext cx="87310" cy="74953"/>
            </a:xfrm>
            <a:custGeom>
              <a:avLst/>
              <a:gdLst/>
              <a:ahLst/>
              <a:cxnLst/>
              <a:rect l="l" t="t" r="r" b="b"/>
              <a:pathLst>
                <a:path w="3335" h="2863" extrusionOk="0">
                  <a:moveTo>
                    <a:pt x="1875" y="385"/>
                  </a:moveTo>
                  <a:cubicBezTo>
                    <a:pt x="2069" y="385"/>
                    <a:pt x="2275" y="443"/>
                    <a:pt x="2474" y="577"/>
                  </a:cubicBezTo>
                  <a:lnTo>
                    <a:pt x="1043" y="2008"/>
                  </a:lnTo>
                  <a:cubicBezTo>
                    <a:pt x="531" y="1253"/>
                    <a:pt x="1123" y="385"/>
                    <a:pt x="1875" y="385"/>
                  </a:cubicBezTo>
                  <a:close/>
                  <a:moveTo>
                    <a:pt x="2743" y="846"/>
                  </a:moveTo>
                  <a:cubicBezTo>
                    <a:pt x="3271" y="1598"/>
                    <a:pt x="2673" y="2482"/>
                    <a:pt x="1920" y="2482"/>
                  </a:cubicBezTo>
                  <a:cubicBezTo>
                    <a:pt x="1720" y="2482"/>
                    <a:pt x="1510" y="2420"/>
                    <a:pt x="1307" y="2277"/>
                  </a:cubicBezTo>
                  <a:lnTo>
                    <a:pt x="2743" y="846"/>
                  </a:lnTo>
                  <a:close/>
                  <a:moveTo>
                    <a:pt x="1898" y="0"/>
                  </a:moveTo>
                  <a:cubicBezTo>
                    <a:pt x="606" y="0"/>
                    <a:pt x="0" y="1585"/>
                    <a:pt x="884" y="2441"/>
                  </a:cubicBezTo>
                  <a:cubicBezTo>
                    <a:pt x="1176" y="2732"/>
                    <a:pt x="1536" y="2863"/>
                    <a:pt x="1890" y="2863"/>
                  </a:cubicBezTo>
                  <a:cubicBezTo>
                    <a:pt x="2626" y="2863"/>
                    <a:pt x="3334" y="2296"/>
                    <a:pt x="3334" y="1437"/>
                  </a:cubicBezTo>
                  <a:cubicBezTo>
                    <a:pt x="3330" y="644"/>
                    <a:pt x="2691" y="5"/>
                    <a:pt x="1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3"/>
            <p:cNvSpPr/>
            <p:nvPr/>
          </p:nvSpPr>
          <p:spPr>
            <a:xfrm>
              <a:off x="4962298" y="4058920"/>
              <a:ext cx="74980" cy="74953"/>
            </a:xfrm>
            <a:custGeom>
              <a:avLst/>
              <a:gdLst/>
              <a:ahLst/>
              <a:cxnLst/>
              <a:rect l="l" t="t" r="r" b="b"/>
              <a:pathLst>
                <a:path w="2864" h="2863" extrusionOk="0">
                  <a:moveTo>
                    <a:pt x="2273" y="846"/>
                  </a:moveTo>
                  <a:lnTo>
                    <a:pt x="2273" y="846"/>
                  </a:lnTo>
                  <a:cubicBezTo>
                    <a:pt x="2805" y="1603"/>
                    <a:pt x="2206" y="2485"/>
                    <a:pt x="1452" y="2485"/>
                  </a:cubicBezTo>
                  <a:cubicBezTo>
                    <a:pt x="1254" y="2485"/>
                    <a:pt x="1044" y="2424"/>
                    <a:pt x="841" y="2283"/>
                  </a:cubicBezTo>
                  <a:lnTo>
                    <a:pt x="2273" y="846"/>
                  </a:lnTo>
                  <a:close/>
                  <a:moveTo>
                    <a:pt x="1431" y="0"/>
                  </a:moveTo>
                  <a:cubicBezTo>
                    <a:pt x="1194" y="0"/>
                    <a:pt x="951" y="61"/>
                    <a:pt x="721" y="193"/>
                  </a:cubicBezTo>
                  <a:cubicBezTo>
                    <a:pt x="535" y="298"/>
                    <a:pt x="639" y="547"/>
                    <a:pt x="809" y="547"/>
                  </a:cubicBezTo>
                  <a:cubicBezTo>
                    <a:pt x="840" y="547"/>
                    <a:pt x="874" y="539"/>
                    <a:pt x="909" y="519"/>
                  </a:cubicBezTo>
                  <a:cubicBezTo>
                    <a:pt x="1067" y="428"/>
                    <a:pt x="1250" y="380"/>
                    <a:pt x="1432" y="380"/>
                  </a:cubicBezTo>
                  <a:cubicBezTo>
                    <a:pt x="1639" y="385"/>
                    <a:pt x="1841" y="452"/>
                    <a:pt x="2009" y="572"/>
                  </a:cubicBezTo>
                  <a:lnTo>
                    <a:pt x="577" y="2004"/>
                  </a:lnTo>
                  <a:cubicBezTo>
                    <a:pt x="404" y="1744"/>
                    <a:pt x="337" y="1485"/>
                    <a:pt x="409" y="1182"/>
                  </a:cubicBezTo>
                  <a:cubicBezTo>
                    <a:pt x="446" y="1039"/>
                    <a:pt x="333" y="948"/>
                    <a:pt x="222" y="948"/>
                  </a:cubicBezTo>
                  <a:cubicBezTo>
                    <a:pt x="143" y="948"/>
                    <a:pt x="65" y="993"/>
                    <a:pt x="39" y="1096"/>
                  </a:cubicBezTo>
                  <a:cubicBezTo>
                    <a:pt x="15" y="1206"/>
                    <a:pt x="1" y="1317"/>
                    <a:pt x="1" y="1427"/>
                  </a:cubicBezTo>
                  <a:cubicBezTo>
                    <a:pt x="1" y="1807"/>
                    <a:pt x="150" y="2172"/>
                    <a:pt x="414" y="2436"/>
                  </a:cubicBezTo>
                  <a:cubicBezTo>
                    <a:pt x="709" y="2731"/>
                    <a:pt x="1069" y="2863"/>
                    <a:pt x="1422" y="2863"/>
                  </a:cubicBezTo>
                  <a:cubicBezTo>
                    <a:pt x="2160" y="2863"/>
                    <a:pt x="2864" y="2287"/>
                    <a:pt x="2864" y="1432"/>
                  </a:cubicBezTo>
                  <a:cubicBezTo>
                    <a:pt x="2864" y="597"/>
                    <a:pt x="2178" y="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3"/>
            <p:cNvSpPr/>
            <p:nvPr/>
          </p:nvSpPr>
          <p:spPr>
            <a:xfrm>
              <a:off x="5040655" y="4059051"/>
              <a:ext cx="87179" cy="74796"/>
            </a:xfrm>
            <a:custGeom>
              <a:avLst/>
              <a:gdLst/>
              <a:ahLst/>
              <a:cxnLst/>
              <a:rect l="l" t="t" r="r" b="b"/>
              <a:pathLst>
                <a:path w="3330" h="2857" extrusionOk="0">
                  <a:moveTo>
                    <a:pt x="1883" y="383"/>
                  </a:moveTo>
                  <a:cubicBezTo>
                    <a:pt x="2078" y="383"/>
                    <a:pt x="2282" y="440"/>
                    <a:pt x="2479" y="572"/>
                  </a:cubicBezTo>
                  <a:lnTo>
                    <a:pt x="1048" y="2004"/>
                  </a:lnTo>
                  <a:cubicBezTo>
                    <a:pt x="529" y="1237"/>
                    <a:pt x="1134" y="383"/>
                    <a:pt x="1883" y="383"/>
                  </a:cubicBezTo>
                  <a:close/>
                  <a:moveTo>
                    <a:pt x="2748" y="841"/>
                  </a:moveTo>
                  <a:lnTo>
                    <a:pt x="2748" y="841"/>
                  </a:lnTo>
                  <a:cubicBezTo>
                    <a:pt x="3284" y="1605"/>
                    <a:pt x="2678" y="2479"/>
                    <a:pt x="1924" y="2479"/>
                  </a:cubicBezTo>
                  <a:cubicBezTo>
                    <a:pt x="1724" y="2479"/>
                    <a:pt x="1514" y="2418"/>
                    <a:pt x="1312" y="2278"/>
                  </a:cubicBezTo>
                  <a:lnTo>
                    <a:pt x="2748" y="841"/>
                  </a:lnTo>
                  <a:close/>
                  <a:moveTo>
                    <a:pt x="1903" y="0"/>
                  </a:moveTo>
                  <a:cubicBezTo>
                    <a:pt x="630" y="0"/>
                    <a:pt x="1" y="1552"/>
                    <a:pt x="884" y="2436"/>
                  </a:cubicBezTo>
                  <a:cubicBezTo>
                    <a:pt x="1174" y="2727"/>
                    <a:pt x="1532" y="2857"/>
                    <a:pt x="1884" y="2857"/>
                  </a:cubicBezTo>
                  <a:cubicBezTo>
                    <a:pt x="2620" y="2857"/>
                    <a:pt x="3330" y="2288"/>
                    <a:pt x="3330" y="1427"/>
                  </a:cubicBezTo>
                  <a:cubicBezTo>
                    <a:pt x="3330" y="639"/>
                    <a:pt x="2691" y="0"/>
                    <a:pt x="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3"/>
            <p:cNvSpPr/>
            <p:nvPr/>
          </p:nvSpPr>
          <p:spPr>
            <a:xfrm>
              <a:off x="4929600" y="3825735"/>
              <a:ext cx="230803" cy="340235"/>
            </a:xfrm>
            <a:custGeom>
              <a:avLst/>
              <a:gdLst/>
              <a:ahLst/>
              <a:cxnLst/>
              <a:rect l="l" t="t" r="r" b="b"/>
              <a:pathLst>
                <a:path w="8816" h="12996" extrusionOk="0">
                  <a:moveTo>
                    <a:pt x="913" y="1"/>
                  </a:moveTo>
                  <a:cubicBezTo>
                    <a:pt x="409" y="1"/>
                    <a:pt x="1" y="409"/>
                    <a:pt x="1" y="909"/>
                  </a:cubicBezTo>
                  <a:lnTo>
                    <a:pt x="1" y="12088"/>
                  </a:lnTo>
                  <a:cubicBezTo>
                    <a:pt x="1" y="12587"/>
                    <a:pt x="409" y="12996"/>
                    <a:pt x="913" y="12996"/>
                  </a:cubicBezTo>
                  <a:lnTo>
                    <a:pt x="7903" y="12996"/>
                  </a:lnTo>
                  <a:cubicBezTo>
                    <a:pt x="8408" y="12996"/>
                    <a:pt x="8816" y="12587"/>
                    <a:pt x="8816" y="12088"/>
                  </a:cubicBezTo>
                  <a:lnTo>
                    <a:pt x="8816" y="5626"/>
                  </a:lnTo>
                  <a:cubicBezTo>
                    <a:pt x="8816" y="5502"/>
                    <a:pt x="8721" y="5439"/>
                    <a:pt x="8626" y="5439"/>
                  </a:cubicBezTo>
                  <a:cubicBezTo>
                    <a:pt x="8531" y="5439"/>
                    <a:pt x="8436" y="5502"/>
                    <a:pt x="8436" y="5626"/>
                  </a:cubicBezTo>
                  <a:lnTo>
                    <a:pt x="8436" y="12088"/>
                  </a:lnTo>
                  <a:cubicBezTo>
                    <a:pt x="8436" y="12381"/>
                    <a:pt x="8196" y="12616"/>
                    <a:pt x="7903" y="12616"/>
                  </a:cubicBezTo>
                  <a:lnTo>
                    <a:pt x="918" y="12616"/>
                  </a:lnTo>
                  <a:cubicBezTo>
                    <a:pt x="625" y="12616"/>
                    <a:pt x="390" y="12381"/>
                    <a:pt x="390" y="12088"/>
                  </a:cubicBezTo>
                  <a:lnTo>
                    <a:pt x="390" y="909"/>
                  </a:lnTo>
                  <a:cubicBezTo>
                    <a:pt x="390" y="616"/>
                    <a:pt x="625" y="380"/>
                    <a:pt x="918" y="380"/>
                  </a:cubicBezTo>
                  <a:lnTo>
                    <a:pt x="7908" y="380"/>
                  </a:lnTo>
                  <a:cubicBezTo>
                    <a:pt x="8201" y="380"/>
                    <a:pt x="8441" y="616"/>
                    <a:pt x="8436" y="909"/>
                  </a:cubicBezTo>
                  <a:lnTo>
                    <a:pt x="8436" y="4622"/>
                  </a:lnTo>
                  <a:cubicBezTo>
                    <a:pt x="8436" y="4728"/>
                    <a:pt x="8523" y="4810"/>
                    <a:pt x="8629" y="4810"/>
                  </a:cubicBezTo>
                  <a:cubicBezTo>
                    <a:pt x="8730" y="4810"/>
                    <a:pt x="8816" y="4728"/>
                    <a:pt x="8816" y="4622"/>
                  </a:cubicBezTo>
                  <a:lnTo>
                    <a:pt x="8816" y="909"/>
                  </a:lnTo>
                  <a:cubicBezTo>
                    <a:pt x="8816" y="409"/>
                    <a:pt x="8408" y="1"/>
                    <a:pt x="7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43"/>
          <p:cNvGrpSpPr/>
          <p:nvPr/>
        </p:nvGrpSpPr>
        <p:grpSpPr>
          <a:xfrm>
            <a:off x="2689845" y="1446595"/>
            <a:ext cx="518935" cy="473959"/>
            <a:chOff x="6190455" y="1995046"/>
            <a:chExt cx="368771" cy="336858"/>
          </a:xfrm>
        </p:grpSpPr>
        <p:sp>
          <p:nvSpPr>
            <p:cNvPr id="2276" name="Google Shape;2276;p43"/>
            <p:cNvSpPr/>
            <p:nvPr/>
          </p:nvSpPr>
          <p:spPr>
            <a:xfrm>
              <a:off x="6195979" y="2084477"/>
              <a:ext cx="200644" cy="241877"/>
            </a:xfrm>
            <a:custGeom>
              <a:avLst/>
              <a:gdLst/>
              <a:ahLst/>
              <a:cxnLst/>
              <a:rect l="l" t="t" r="r" b="b"/>
              <a:pathLst>
                <a:path w="7664" h="9239" extrusionOk="0">
                  <a:moveTo>
                    <a:pt x="889" y="0"/>
                  </a:moveTo>
                  <a:cubicBezTo>
                    <a:pt x="399" y="0"/>
                    <a:pt x="1" y="399"/>
                    <a:pt x="1" y="889"/>
                  </a:cubicBezTo>
                  <a:lnTo>
                    <a:pt x="1" y="8350"/>
                  </a:lnTo>
                  <a:cubicBezTo>
                    <a:pt x="1" y="8840"/>
                    <a:pt x="399" y="9238"/>
                    <a:pt x="889" y="9238"/>
                  </a:cubicBezTo>
                  <a:lnTo>
                    <a:pt x="6779" y="9238"/>
                  </a:lnTo>
                  <a:cubicBezTo>
                    <a:pt x="7183" y="9238"/>
                    <a:pt x="7538" y="8960"/>
                    <a:pt x="7639" y="8566"/>
                  </a:cubicBezTo>
                  <a:cubicBezTo>
                    <a:pt x="6361" y="7461"/>
                    <a:pt x="6371" y="5477"/>
                    <a:pt x="7663" y="4386"/>
                  </a:cubicBezTo>
                  <a:lnTo>
                    <a:pt x="7663" y="889"/>
                  </a:lnTo>
                  <a:cubicBezTo>
                    <a:pt x="7663" y="399"/>
                    <a:pt x="7264" y="0"/>
                    <a:pt x="6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3"/>
            <p:cNvSpPr/>
            <p:nvPr/>
          </p:nvSpPr>
          <p:spPr>
            <a:xfrm>
              <a:off x="6195979" y="2084477"/>
              <a:ext cx="200644" cy="241877"/>
            </a:xfrm>
            <a:custGeom>
              <a:avLst/>
              <a:gdLst/>
              <a:ahLst/>
              <a:cxnLst/>
              <a:rect l="l" t="t" r="r" b="b"/>
              <a:pathLst>
                <a:path w="7664" h="9239" extrusionOk="0">
                  <a:moveTo>
                    <a:pt x="5" y="7466"/>
                  </a:moveTo>
                  <a:cubicBezTo>
                    <a:pt x="5" y="7472"/>
                    <a:pt x="5" y="7478"/>
                    <a:pt x="5" y="7483"/>
                  </a:cubicBezTo>
                  <a:lnTo>
                    <a:pt x="5" y="7483"/>
                  </a:lnTo>
                  <a:lnTo>
                    <a:pt x="5" y="7466"/>
                  </a:lnTo>
                  <a:close/>
                  <a:moveTo>
                    <a:pt x="6116" y="0"/>
                  </a:moveTo>
                  <a:cubicBezTo>
                    <a:pt x="6611" y="0"/>
                    <a:pt x="7010" y="399"/>
                    <a:pt x="7010" y="889"/>
                  </a:cubicBezTo>
                  <a:lnTo>
                    <a:pt x="7010" y="3940"/>
                  </a:lnTo>
                  <a:cubicBezTo>
                    <a:pt x="7005" y="4079"/>
                    <a:pt x="6957" y="4209"/>
                    <a:pt x="6870" y="4314"/>
                  </a:cubicBezTo>
                  <a:cubicBezTo>
                    <a:pt x="6597" y="4641"/>
                    <a:pt x="6385" y="5011"/>
                    <a:pt x="6251" y="5414"/>
                  </a:cubicBezTo>
                  <a:cubicBezTo>
                    <a:pt x="5953" y="6101"/>
                    <a:pt x="5953" y="6880"/>
                    <a:pt x="6251" y="7571"/>
                  </a:cubicBezTo>
                  <a:cubicBezTo>
                    <a:pt x="6251" y="7571"/>
                    <a:pt x="6251" y="7571"/>
                    <a:pt x="6251" y="7576"/>
                  </a:cubicBezTo>
                  <a:cubicBezTo>
                    <a:pt x="6385" y="7956"/>
                    <a:pt x="6107" y="8355"/>
                    <a:pt x="5698" y="8355"/>
                  </a:cubicBezTo>
                  <a:lnTo>
                    <a:pt x="894" y="8355"/>
                  </a:lnTo>
                  <a:cubicBezTo>
                    <a:pt x="405" y="8355"/>
                    <a:pt x="10" y="7970"/>
                    <a:pt x="5" y="7483"/>
                  </a:cubicBezTo>
                  <a:lnTo>
                    <a:pt x="5" y="7483"/>
                  </a:lnTo>
                  <a:lnTo>
                    <a:pt x="5" y="8355"/>
                  </a:lnTo>
                  <a:cubicBezTo>
                    <a:pt x="1" y="8842"/>
                    <a:pt x="395" y="9238"/>
                    <a:pt x="885" y="9238"/>
                  </a:cubicBezTo>
                  <a:cubicBezTo>
                    <a:pt x="888" y="9238"/>
                    <a:pt x="891" y="9238"/>
                    <a:pt x="894" y="9238"/>
                  </a:cubicBezTo>
                  <a:lnTo>
                    <a:pt x="6779" y="9238"/>
                  </a:lnTo>
                  <a:cubicBezTo>
                    <a:pt x="6784" y="9239"/>
                    <a:pt x="6789" y="9239"/>
                    <a:pt x="6794" y="9239"/>
                  </a:cubicBezTo>
                  <a:cubicBezTo>
                    <a:pt x="7062" y="9239"/>
                    <a:pt x="7320" y="9110"/>
                    <a:pt x="7480" y="8893"/>
                  </a:cubicBezTo>
                  <a:cubicBezTo>
                    <a:pt x="7480" y="8888"/>
                    <a:pt x="7485" y="8888"/>
                    <a:pt x="7485" y="8888"/>
                  </a:cubicBezTo>
                  <a:lnTo>
                    <a:pt x="7504" y="8859"/>
                  </a:lnTo>
                  <a:cubicBezTo>
                    <a:pt x="7509" y="8859"/>
                    <a:pt x="7509" y="8859"/>
                    <a:pt x="7509" y="8854"/>
                  </a:cubicBezTo>
                  <a:cubicBezTo>
                    <a:pt x="7514" y="8845"/>
                    <a:pt x="7519" y="8840"/>
                    <a:pt x="7524" y="8830"/>
                  </a:cubicBezTo>
                  <a:cubicBezTo>
                    <a:pt x="7524" y="8830"/>
                    <a:pt x="7524" y="8825"/>
                    <a:pt x="7529" y="8821"/>
                  </a:cubicBezTo>
                  <a:cubicBezTo>
                    <a:pt x="7533" y="8821"/>
                    <a:pt x="7538" y="8806"/>
                    <a:pt x="7543" y="8801"/>
                  </a:cubicBezTo>
                  <a:cubicBezTo>
                    <a:pt x="7543" y="8792"/>
                    <a:pt x="7543" y="8792"/>
                    <a:pt x="7548" y="8792"/>
                  </a:cubicBezTo>
                  <a:cubicBezTo>
                    <a:pt x="7548" y="8782"/>
                    <a:pt x="7553" y="8772"/>
                    <a:pt x="7562" y="8768"/>
                  </a:cubicBezTo>
                  <a:cubicBezTo>
                    <a:pt x="7562" y="8763"/>
                    <a:pt x="7562" y="8763"/>
                    <a:pt x="7567" y="8753"/>
                  </a:cubicBezTo>
                  <a:cubicBezTo>
                    <a:pt x="7572" y="8748"/>
                    <a:pt x="7572" y="8739"/>
                    <a:pt x="7577" y="8734"/>
                  </a:cubicBezTo>
                  <a:cubicBezTo>
                    <a:pt x="7577" y="8729"/>
                    <a:pt x="7577" y="8724"/>
                    <a:pt x="7581" y="8720"/>
                  </a:cubicBezTo>
                  <a:cubicBezTo>
                    <a:pt x="7586" y="8715"/>
                    <a:pt x="7586" y="8705"/>
                    <a:pt x="7591" y="8700"/>
                  </a:cubicBezTo>
                  <a:cubicBezTo>
                    <a:pt x="7596" y="8691"/>
                    <a:pt x="7596" y="8686"/>
                    <a:pt x="7596" y="8686"/>
                  </a:cubicBezTo>
                  <a:cubicBezTo>
                    <a:pt x="7601" y="8676"/>
                    <a:pt x="7601" y="8672"/>
                    <a:pt x="7605" y="8662"/>
                  </a:cubicBezTo>
                  <a:cubicBezTo>
                    <a:pt x="7605" y="8662"/>
                    <a:pt x="7605" y="8652"/>
                    <a:pt x="7610" y="8652"/>
                  </a:cubicBezTo>
                  <a:cubicBezTo>
                    <a:pt x="7610" y="8643"/>
                    <a:pt x="7615" y="8633"/>
                    <a:pt x="7615" y="8624"/>
                  </a:cubicBezTo>
                  <a:cubicBezTo>
                    <a:pt x="7620" y="8624"/>
                    <a:pt x="7620" y="8619"/>
                    <a:pt x="7620" y="8614"/>
                  </a:cubicBezTo>
                  <a:lnTo>
                    <a:pt x="7629" y="8575"/>
                  </a:lnTo>
                  <a:lnTo>
                    <a:pt x="7538" y="8499"/>
                  </a:lnTo>
                  <a:lnTo>
                    <a:pt x="7529" y="8489"/>
                  </a:lnTo>
                  <a:lnTo>
                    <a:pt x="7447" y="8407"/>
                  </a:lnTo>
                  <a:lnTo>
                    <a:pt x="7437" y="8393"/>
                  </a:lnTo>
                  <a:cubicBezTo>
                    <a:pt x="7408" y="8364"/>
                    <a:pt x="7384" y="8335"/>
                    <a:pt x="7356" y="8306"/>
                  </a:cubicBezTo>
                  <a:cubicBezTo>
                    <a:pt x="7356" y="8306"/>
                    <a:pt x="7351" y="8302"/>
                    <a:pt x="7351" y="8297"/>
                  </a:cubicBezTo>
                  <a:cubicBezTo>
                    <a:pt x="7322" y="8268"/>
                    <a:pt x="7298" y="8239"/>
                    <a:pt x="7274" y="8206"/>
                  </a:cubicBezTo>
                  <a:cubicBezTo>
                    <a:pt x="6352" y="7038"/>
                    <a:pt x="6520" y="5352"/>
                    <a:pt x="7653" y="4396"/>
                  </a:cubicBezTo>
                  <a:lnTo>
                    <a:pt x="7653" y="899"/>
                  </a:lnTo>
                  <a:cubicBezTo>
                    <a:pt x="7663" y="409"/>
                    <a:pt x="7269" y="0"/>
                    <a:pt x="6779"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3"/>
            <p:cNvSpPr/>
            <p:nvPr/>
          </p:nvSpPr>
          <p:spPr>
            <a:xfrm>
              <a:off x="6241506" y="2062852"/>
              <a:ext cx="109956" cy="21651"/>
            </a:xfrm>
            <a:custGeom>
              <a:avLst/>
              <a:gdLst/>
              <a:ahLst/>
              <a:cxnLst/>
              <a:rect l="l" t="t" r="r" b="b"/>
              <a:pathLst>
                <a:path w="4200" h="827" extrusionOk="0">
                  <a:moveTo>
                    <a:pt x="1" y="0"/>
                  </a:moveTo>
                  <a:lnTo>
                    <a:pt x="1" y="826"/>
                  </a:lnTo>
                  <a:lnTo>
                    <a:pt x="4199" y="826"/>
                  </a:lnTo>
                  <a:lnTo>
                    <a:pt x="4199" y="0"/>
                  </a:ln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3"/>
            <p:cNvSpPr/>
            <p:nvPr/>
          </p:nvSpPr>
          <p:spPr>
            <a:xfrm>
              <a:off x="6323004" y="2062852"/>
              <a:ext cx="28327" cy="21651"/>
            </a:xfrm>
            <a:custGeom>
              <a:avLst/>
              <a:gdLst/>
              <a:ahLst/>
              <a:cxnLst/>
              <a:rect l="l" t="t" r="r" b="b"/>
              <a:pathLst>
                <a:path w="1082" h="827" extrusionOk="0">
                  <a:moveTo>
                    <a:pt x="1" y="0"/>
                  </a:moveTo>
                  <a:lnTo>
                    <a:pt x="1" y="826"/>
                  </a:lnTo>
                  <a:lnTo>
                    <a:pt x="1082" y="826"/>
                  </a:lnTo>
                  <a:lnTo>
                    <a:pt x="1082" y="0"/>
                  </a:ln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3"/>
            <p:cNvSpPr/>
            <p:nvPr/>
          </p:nvSpPr>
          <p:spPr>
            <a:xfrm>
              <a:off x="6218624" y="2000701"/>
              <a:ext cx="155588" cy="62282"/>
            </a:xfrm>
            <a:custGeom>
              <a:avLst/>
              <a:gdLst/>
              <a:ahLst/>
              <a:cxnLst/>
              <a:rect l="l" t="t" r="r" b="b"/>
              <a:pathLst>
                <a:path w="5943" h="2379" extrusionOk="0">
                  <a:moveTo>
                    <a:pt x="0" y="1"/>
                  </a:moveTo>
                  <a:lnTo>
                    <a:pt x="0" y="1187"/>
                  </a:lnTo>
                  <a:lnTo>
                    <a:pt x="0" y="2379"/>
                  </a:lnTo>
                  <a:lnTo>
                    <a:pt x="5943" y="2379"/>
                  </a:lnTo>
                  <a:lnTo>
                    <a:pt x="59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3"/>
            <p:cNvSpPr/>
            <p:nvPr/>
          </p:nvSpPr>
          <p:spPr>
            <a:xfrm>
              <a:off x="6334968" y="2000701"/>
              <a:ext cx="39375" cy="62282"/>
            </a:xfrm>
            <a:custGeom>
              <a:avLst/>
              <a:gdLst/>
              <a:ahLst/>
              <a:cxnLst/>
              <a:rect l="l" t="t" r="r" b="b"/>
              <a:pathLst>
                <a:path w="1504" h="2379" extrusionOk="0">
                  <a:moveTo>
                    <a:pt x="0" y="1"/>
                  </a:moveTo>
                  <a:lnTo>
                    <a:pt x="0" y="2379"/>
                  </a:lnTo>
                  <a:lnTo>
                    <a:pt x="1504" y="2379"/>
                  </a:lnTo>
                  <a:lnTo>
                    <a:pt x="1504"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3"/>
            <p:cNvSpPr/>
            <p:nvPr/>
          </p:nvSpPr>
          <p:spPr>
            <a:xfrm>
              <a:off x="6231452" y="2145084"/>
              <a:ext cx="125297" cy="120559"/>
            </a:xfrm>
            <a:custGeom>
              <a:avLst/>
              <a:gdLst/>
              <a:ahLst/>
              <a:cxnLst/>
              <a:rect l="l" t="t" r="r" b="b"/>
              <a:pathLst>
                <a:path w="4786" h="4605" extrusionOk="0">
                  <a:moveTo>
                    <a:pt x="2484" y="1"/>
                  </a:moveTo>
                  <a:cubicBezTo>
                    <a:pt x="1552" y="1"/>
                    <a:pt x="711" y="563"/>
                    <a:pt x="356" y="1423"/>
                  </a:cubicBezTo>
                  <a:cubicBezTo>
                    <a:pt x="0" y="2283"/>
                    <a:pt x="197" y="3272"/>
                    <a:pt x="855" y="3931"/>
                  </a:cubicBezTo>
                  <a:cubicBezTo>
                    <a:pt x="1296" y="4371"/>
                    <a:pt x="1885" y="4605"/>
                    <a:pt x="2484" y="4605"/>
                  </a:cubicBezTo>
                  <a:cubicBezTo>
                    <a:pt x="2780" y="4605"/>
                    <a:pt x="3079" y="4548"/>
                    <a:pt x="3363" y="4430"/>
                  </a:cubicBezTo>
                  <a:cubicBezTo>
                    <a:pt x="4223" y="4075"/>
                    <a:pt x="4785" y="3234"/>
                    <a:pt x="4785" y="2302"/>
                  </a:cubicBezTo>
                  <a:cubicBezTo>
                    <a:pt x="4785" y="1034"/>
                    <a:pt x="3752" y="1"/>
                    <a:pt x="2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3"/>
            <p:cNvSpPr/>
            <p:nvPr/>
          </p:nvSpPr>
          <p:spPr>
            <a:xfrm>
              <a:off x="6246794" y="2155791"/>
              <a:ext cx="119014" cy="109904"/>
            </a:xfrm>
            <a:custGeom>
              <a:avLst/>
              <a:gdLst/>
              <a:ahLst/>
              <a:cxnLst/>
              <a:rect l="l" t="t" r="r" b="b"/>
              <a:pathLst>
                <a:path w="4546" h="4198" extrusionOk="0">
                  <a:moveTo>
                    <a:pt x="3205" y="0"/>
                  </a:moveTo>
                  <a:lnTo>
                    <a:pt x="3205" y="0"/>
                  </a:lnTo>
                  <a:cubicBezTo>
                    <a:pt x="3834" y="913"/>
                    <a:pt x="3724" y="2148"/>
                    <a:pt x="2936" y="2931"/>
                  </a:cubicBezTo>
                  <a:cubicBezTo>
                    <a:pt x="2492" y="3377"/>
                    <a:pt x="1903" y="3606"/>
                    <a:pt x="1309" y="3606"/>
                  </a:cubicBezTo>
                  <a:cubicBezTo>
                    <a:pt x="855" y="3606"/>
                    <a:pt x="398" y="3472"/>
                    <a:pt x="0" y="3200"/>
                  </a:cubicBezTo>
                  <a:lnTo>
                    <a:pt x="0" y="3200"/>
                  </a:lnTo>
                  <a:cubicBezTo>
                    <a:pt x="453" y="3857"/>
                    <a:pt x="1173" y="4197"/>
                    <a:pt x="1899" y="4197"/>
                  </a:cubicBezTo>
                  <a:cubicBezTo>
                    <a:pt x="2484" y="4197"/>
                    <a:pt x="3072" y="3976"/>
                    <a:pt x="3527" y="3522"/>
                  </a:cubicBezTo>
                  <a:cubicBezTo>
                    <a:pt x="4545" y="2503"/>
                    <a:pt x="4391" y="817"/>
                    <a:pt x="3205"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3"/>
            <p:cNvSpPr/>
            <p:nvPr/>
          </p:nvSpPr>
          <p:spPr>
            <a:xfrm>
              <a:off x="6365389" y="2182312"/>
              <a:ext cx="149828" cy="144016"/>
            </a:xfrm>
            <a:custGeom>
              <a:avLst/>
              <a:gdLst/>
              <a:ahLst/>
              <a:cxnLst/>
              <a:rect l="l" t="t" r="r" b="b"/>
              <a:pathLst>
                <a:path w="5723" h="5501" extrusionOk="0">
                  <a:moveTo>
                    <a:pt x="2970" y="1"/>
                  </a:moveTo>
                  <a:cubicBezTo>
                    <a:pt x="1855" y="1"/>
                    <a:pt x="851" y="669"/>
                    <a:pt x="423" y="1697"/>
                  </a:cubicBezTo>
                  <a:cubicBezTo>
                    <a:pt x="1" y="2725"/>
                    <a:pt x="236" y="3911"/>
                    <a:pt x="1024" y="4699"/>
                  </a:cubicBezTo>
                  <a:cubicBezTo>
                    <a:pt x="1550" y="5222"/>
                    <a:pt x="2252" y="5501"/>
                    <a:pt x="2967" y="5501"/>
                  </a:cubicBezTo>
                  <a:cubicBezTo>
                    <a:pt x="3322" y="5501"/>
                    <a:pt x="3680" y="5432"/>
                    <a:pt x="4022" y="5290"/>
                  </a:cubicBezTo>
                  <a:cubicBezTo>
                    <a:pt x="5050" y="4867"/>
                    <a:pt x="5722" y="3863"/>
                    <a:pt x="5722" y="2749"/>
                  </a:cubicBezTo>
                  <a:cubicBezTo>
                    <a:pt x="5717" y="1231"/>
                    <a:pt x="4488" y="1"/>
                    <a:pt x="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3"/>
            <p:cNvSpPr/>
            <p:nvPr/>
          </p:nvSpPr>
          <p:spPr>
            <a:xfrm>
              <a:off x="6385757" y="2196920"/>
              <a:ext cx="139147" cy="129460"/>
            </a:xfrm>
            <a:custGeom>
              <a:avLst/>
              <a:gdLst/>
              <a:ahLst/>
              <a:cxnLst/>
              <a:rect l="l" t="t" r="r" b="b"/>
              <a:pathLst>
                <a:path w="5315" h="4945" extrusionOk="0">
                  <a:moveTo>
                    <a:pt x="3854" y="0"/>
                  </a:moveTo>
                  <a:lnTo>
                    <a:pt x="3854" y="0"/>
                  </a:lnTo>
                  <a:cubicBezTo>
                    <a:pt x="4685" y="1095"/>
                    <a:pt x="4579" y="2638"/>
                    <a:pt x="3609" y="3613"/>
                  </a:cubicBezTo>
                  <a:cubicBezTo>
                    <a:pt x="3074" y="4145"/>
                    <a:pt x="2368" y="4417"/>
                    <a:pt x="1660" y="4417"/>
                  </a:cubicBezTo>
                  <a:cubicBezTo>
                    <a:pt x="1077" y="4417"/>
                    <a:pt x="493" y="4233"/>
                    <a:pt x="1" y="3858"/>
                  </a:cubicBezTo>
                  <a:lnTo>
                    <a:pt x="1" y="3858"/>
                  </a:lnTo>
                  <a:cubicBezTo>
                    <a:pt x="545" y="4576"/>
                    <a:pt x="1366" y="4945"/>
                    <a:pt x="2193" y="4945"/>
                  </a:cubicBezTo>
                  <a:cubicBezTo>
                    <a:pt x="2892" y="4945"/>
                    <a:pt x="3596" y="4681"/>
                    <a:pt x="4137" y="4141"/>
                  </a:cubicBezTo>
                  <a:cubicBezTo>
                    <a:pt x="5314" y="2959"/>
                    <a:pt x="5184" y="1009"/>
                    <a:pt x="3854"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3"/>
            <p:cNvSpPr/>
            <p:nvPr/>
          </p:nvSpPr>
          <p:spPr>
            <a:xfrm>
              <a:off x="6393690" y="2204329"/>
              <a:ext cx="108202" cy="108202"/>
            </a:xfrm>
            <a:custGeom>
              <a:avLst/>
              <a:gdLst/>
              <a:ahLst/>
              <a:cxnLst/>
              <a:rect l="l" t="t" r="r" b="b"/>
              <a:pathLst>
                <a:path w="4133" h="4133" extrusionOk="0">
                  <a:moveTo>
                    <a:pt x="3882" y="1"/>
                  </a:moveTo>
                  <a:cubicBezTo>
                    <a:pt x="3868" y="10"/>
                    <a:pt x="3849" y="20"/>
                    <a:pt x="3834" y="34"/>
                  </a:cubicBezTo>
                  <a:lnTo>
                    <a:pt x="39" y="3829"/>
                  </a:lnTo>
                  <a:cubicBezTo>
                    <a:pt x="25" y="3849"/>
                    <a:pt x="10" y="3863"/>
                    <a:pt x="1" y="3882"/>
                  </a:cubicBezTo>
                  <a:cubicBezTo>
                    <a:pt x="106" y="3973"/>
                    <a:pt x="222" y="4055"/>
                    <a:pt x="337" y="4132"/>
                  </a:cubicBezTo>
                  <a:lnTo>
                    <a:pt x="4132" y="337"/>
                  </a:lnTo>
                  <a:cubicBezTo>
                    <a:pt x="4055" y="217"/>
                    <a:pt x="3973" y="106"/>
                    <a:pt x="3882"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3"/>
            <p:cNvSpPr/>
            <p:nvPr/>
          </p:nvSpPr>
          <p:spPr>
            <a:xfrm>
              <a:off x="6442228" y="2092279"/>
              <a:ext cx="111474" cy="212555"/>
            </a:xfrm>
            <a:custGeom>
              <a:avLst/>
              <a:gdLst/>
              <a:ahLst/>
              <a:cxnLst/>
              <a:rect l="l" t="t" r="r" b="b"/>
              <a:pathLst>
                <a:path w="4258" h="8119" extrusionOk="0">
                  <a:moveTo>
                    <a:pt x="2184" y="1"/>
                  </a:moveTo>
                  <a:cubicBezTo>
                    <a:pt x="1980" y="1"/>
                    <a:pt x="1787" y="20"/>
                    <a:pt x="1762" y="20"/>
                  </a:cubicBezTo>
                  <a:cubicBezTo>
                    <a:pt x="1760" y="20"/>
                    <a:pt x="1759" y="20"/>
                    <a:pt x="1759" y="19"/>
                  </a:cubicBezTo>
                  <a:cubicBezTo>
                    <a:pt x="741" y="197"/>
                    <a:pt x="1" y="1081"/>
                    <a:pt x="6" y="2109"/>
                  </a:cubicBezTo>
                  <a:lnTo>
                    <a:pt x="6" y="3440"/>
                  </a:lnTo>
                  <a:lnTo>
                    <a:pt x="35" y="3440"/>
                  </a:lnTo>
                  <a:cubicBezTo>
                    <a:pt x="1139" y="3440"/>
                    <a:pt x="2139" y="4103"/>
                    <a:pt x="2571" y="5121"/>
                  </a:cubicBezTo>
                  <a:cubicBezTo>
                    <a:pt x="2999" y="6145"/>
                    <a:pt x="2773" y="7321"/>
                    <a:pt x="1999" y="8114"/>
                  </a:cubicBezTo>
                  <a:cubicBezTo>
                    <a:pt x="2043" y="8114"/>
                    <a:pt x="2086" y="8119"/>
                    <a:pt x="2129" y="8119"/>
                  </a:cubicBezTo>
                  <a:cubicBezTo>
                    <a:pt x="3306" y="8119"/>
                    <a:pt x="4257" y="7168"/>
                    <a:pt x="4257" y="5991"/>
                  </a:cubicBezTo>
                  <a:lnTo>
                    <a:pt x="4257" y="2114"/>
                  </a:lnTo>
                  <a:cubicBezTo>
                    <a:pt x="4257" y="1081"/>
                    <a:pt x="3517" y="202"/>
                    <a:pt x="2504" y="24"/>
                  </a:cubicBezTo>
                  <a:cubicBezTo>
                    <a:pt x="2411" y="6"/>
                    <a:pt x="2296" y="1"/>
                    <a:pt x="2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3"/>
            <p:cNvSpPr/>
            <p:nvPr/>
          </p:nvSpPr>
          <p:spPr>
            <a:xfrm>
              <a:off x="6487650" y="2092907"/>
              <a:ext cx="66052" cy="211927"/>
            </a:xfrm>
            <a:custGeom>
              <a:avLst/>
              <a:gdLst/>
              <a:ahLst/>
              <a:cxnLst/>
              <a:rect l="l" t="t" r="r" b="b"/>
              <a:pathLst>
                <a:path w="2523" h="8095" extrusionOk="0">
                  <a:moveTo>
                    <a:pt x="0" y="0"/>
                  </a:moveTo>
                  <a:cubicBezTo>
                    <a:pt x="999" y="192"/>
                    <a:pt x="1730" y="1067"/>
                    <a:pt x="1730" y="2090"/>
                  </a:cubicBezTo>
                  <a:lnTo>
                    <a:pt x="1730" y="5967"/>
                  </a:lnTo>
                  <a:cubicBezTo>
                    <a:pt x="1730" y="6836"/>
                    <a:pt x="1206" y="7615"/>
                    <a:pt x="399" y="7936"/>
                  </a:cubicBezTo>
                  <a:cubicBezTo>
                    <a:pt x="356" y="7989"/>
                    <a:pt x="308" y="8042"/>
                    <a:pt x="264" y="8090"/>
                  </a:cubicBezTo>
                  <a:cubicBezTo>
                    <a:pt x="308" y="8095"/>
                    <a:pt x="351" y="8095"/>
                    <a:pt x="399" y="8095"/>
                  </a:cubicBezTo>
                  <a:cubicBezTo>
                    <a:pt x="1571" y="8095"/>
                    <a:pt x="2522" y="7144"/>
                    <a:pt x="2522" y="5967"/>
                  </a:cubicBezTo>
                  <a:lnTo>
                    <a:pt x="2522" y="2090"/>
                  </a:lnTo>
                  <a:cubicBezTo>
                    <a:pt x="2517" y="1062"/>
                    <a:pt x="1778" y="183"/>
                    <a:pt x="769"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3"/>
            <p:cNvSpPr/>
            <p:nvPr/>
          </p:nvSpPr>
          <p:spPr>
            <a:xfrm>
              <a:off x="6488514" y="2198412"/>
              <a:ext cx="65188" cy="106422"/>
            </a:xfrm>
            <a:custGeom>
              <a:avLst/>
              <a:gdLst/>
              <a:ahLst/>
              <a:cxnLst/>
              <a:rect l="l" t="t" r="r" b="b"/>
              <a:pathLst>
                <a:path w="2490" h="4065" extrusionOk="0">
                  <a:moveTo>
                    <a:pt x="1" y="1"/>
                  </a:moveTo>
                  <a:cubicBezTo>
                    <a:pt x="1259" y="1019"/>
                    <a:pt x="1365" y="2902"/>
                    <a:pt x="231" y="4060"/>
                  </a:cubicBezTo>
                  <a:cubicBezTo>
                    <a:pt x="275" y="4065"/>
                    <a:pt x="318" y="4065"/>
                    <a:pt x="361" y="4065"/>
                  </a:cubicBezTo>
                  <a:cubicBezTo>
                    <a:pt x="1538" y="4065"/>
                    <a:pt x="2489" y="3114"/>
                    <a:pt x="2489" y="1937"/>
                  </a:cubicBezTo>
                  <a:lnTo>
                    <a:pt x="24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3"/>
            <p:cNvSpPr/>
            <p:nvPr/>
          </p:nvSpPr>
          <p:spPr>
            <a:xfrm>
              <a:off x="6494692" y="2198281"/>
              <a:ext cx="59141" cy="106448"/>
            </a:xfrm>
            <a:custGeom>
              <a:avLst/>
              <a:gdLst/>
              <a:ahLst/>
              <a:cxnLst/>
              <a:rect l="l" t="t" r="r" b="b"/>
              <a:pathLst>
                <a:path w="2259" h="4066" extrusionOk="0">
                  <a:moveTo>
                    <a:pt x="1465" y="1"/>
                  </a:moveTo>
                  <a:lnTo>
                    <a:pt x="1465" y="1942"/>
                  </a:lnTo>
                  <a:lnTo>
                    <a:pt x="1461" y="1942"/>
                  </a:lnTo>
                  <a:cubicBezTo>
                    <a:pt x="1461" y="2811"/>
                    <a:pt x="937" y="3590"/>
                    <a:pt x="135" y="3916"/>
                  </a:cubicBezTo>
                  <a:cubicBezTo>
                    <a:pt x="115" y="3935"/>
                    <a:pt x="91" y="3959"/>
                    <a:pt x="72" y="3983"/>
                  </a:cubicBezTo>
                  <a:lnTo>
                    <a:pt x="58" y="3998"/>
                  </a:lnTo>
                  <a:cubicBezTo>
                    <a:pt x="39" y="4017"/>
                    <a:pt x="19" y="4041"/>
                    <a:pt x="0" y="4060"/>
                  </a:cubicBezTo>
                  <a:cubicBezTo>
                    <a:pt x="43" y="4065"/>
                    <a:pt x="87" y="4065"/>
                    <a:pt x="130" y="4065"/>
                  </a:cubicBezTo>
                  <a:cubicBezTo>
                    <a:pt x="1307" y="4065"/>
                    <a:pt x="2258" y="3114"/>
                    <a:pt x="2258" y="1942"/>
                  </a:cubicBezTo>
                  <a:lnTo>
                    <a:pt x="2258"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3"/>
            <p:cNvSpPr/>
            <p:nvPr/>
          </p:nvSpPr>
          <p:spPr>
            <a:xfrm>
              <a:off x="6261036" y="2172573"/>
              <a:ext cx="70895" cy="65555"/>
            </a:xfrm>
            <a:custGeom>
              <a:avLst/>
              <a:gdLst/>
              <a:ahLst/>
              <a:cxnLst/>
              <a:rect l="l" t="t" r="r" b="b"/>
              <a:pathLst>
                <a:path w="2708" h="2504" extrusionOk="0">
                  <a:moveTo>
                    <a:pt x="1354" y="1"/>
                  </a:moveTo>
                  <a:cubicBezTo>
                    <a:pt x="1253" y="1"/>
                    <a:pt x="1152" y="65"/>
                    <a:pt x="1143" y="195"/>
                  </a:cubicBezTo>
                  <a:lnTo>
                    <a:pt x="1143" y="1041"/>
                  </a:lnTo>
                  <a:lnTo>
                    <a:pt x="297" y="1041"/>
                  </a:lnTo>
                  <a:cubicBezTo>
                    <a:pt x="291" y="1040"/>
                    <a:pt x="285" y="1040"/>
                    <a:pt x="279" y="1040"/>
                  </a:cubicBezTo>
                  <a:cubicBezTo>
                    <a:pt x="2" y="1040"/>
                    <a:pt x="0" y="1464"/>
                    <a:pt x="275" y="1464"/>
                  </a:cubicBezTo>
                  <a:cubicBezTo>
                    <a:pt x="282" y="1464"/>
                    <a:pt x="290" y="1464"/>
                    <a:pt x="297" y="1463"/>
                  </a:cubicBezTo>
                  <a:lnTo>
                    <a:pt x="1143" y="1463"/>
                  </a:lnTo>
                  <a:lnTo>
                    <a:pt x="1143" y="2309"/>
                  </a:lnTo>
                  <a:cubicBezTo>
                    <a:pt x="1152" y="2439"/>
                    <a:pt x="1253" y="2503"/>
                    <a:pt x="1354" y="2503"/>
                  </a:cubicBezTo>
                  <a:cubicBezTo>
                    <a:pt x="1455" y="2503"/>
                    <a:pt x="1556" y="2439"/>
                    <a:pt x="1565" y="2309"/>
                  </a:cubicBezTo>
                  <a:lnTo>
                    <a:pt x="1565" y="1463"/>
                  </a:lnTo>
                  <a:lnTo>
                    <a:pt x="2411" y="1463"/>
                  </a:lnTo>
                  <a:cubicBezTo>
                    <a:pt x="2419" y="1464"/>
                    <a:pt x="2426" y="1464"/>
                    <a:pt x="2433" y="1464"/>
                  </a:cubicBezTo>
                  <a:cubicBezTo>
                    <a:pt x="2708" y="1464"/>
                    <a:pt x="2706" y="1040"/>
                    <a:pt x="2429" y="1040"/>
                  </a:cubicBezTo>
                  <a:cubicBezTo>
                    <a:pt x="2423" y="1040"/>
                    <a:pt x="2417" y="1040"/>
                    <a:pt x="2411" y="1041"/>
                  </a:cubicBezTo>
                  <a:lnTo>
                    <a:pt x="1565" y="1041"/>
                  </a:lnTo>
                  <a:lnTo>
                    <a:pt x="1565" y="195"/>
                  </a:lnTo>
                  <a:cubicBezTo>
                    <a:pt x="1556" y="65"/>
                    <a:pt x="1455"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3"/>
            <p:cNvSpPr/>
            <p:nvPr/>
          </p:nvSpPr>
          <p:spPr>
            <a:xfrm>
              <a:off x="6225274" y="2139429"/>
              <a:ext cx="137000" cy="131712"/>
            </a:xfrm>
            <a:custGeom>
              <a:avLst/>
              <a:gdLst/>
              <a:ahLst/>
              <a:cxnLst/>
              <a:rect l="l" t="t" r="r" b="b"/>
              <a:pathLst>
                <a:path w="5233" h="5031" extrusionOk="0">
                  <a:moveTo>
                    <a:pt x="2717" y="431"/>
                  </a:moveTo>
                  <a:cubicBezTo>
                    <a:pt x="2986" y="431"/>
                    <a:pt x="3258" y="483"/>
                    <a:pt x="3517" y="592"/>
                  </a:cubicBezTo>
                  <a:cubicBezTo>
                    <a:pt x="4296" y="913"/>
                    <a:pt x="4805" y="1677"/>
                    <a:pt x="4810" y="2523"/>
                  </a:cubicBezTo>
                  <a:cubicBezTo>
                    <a:pt x="4805" y="3676"/>
                    <a:pt x="3873" y="4613"/>
                    <a:pt x="2720" y="4613"/>
                  </a:cubicBezTo>
                  <a:cubicBezTo>
                    <a:pt x="1874" y="4613"/>
                    <a:pt x="1111" y="4103"/>
                    <a:pt x="784" y="3325"/>
                  </a:cubicBezTo>
                  <a:cubicBezTo>
                    <a:pt x="462" y="2542"/>
                    <a:pt x="640" y="1644"/>
                    <a:pt x="1236" y="1043"/>
                  </a:cubicBezTo>
                  <a:cubicBezTo>
                    <a:pt x="1637" y="645"/>
                    <a:pt x="2172" y="431"/>
                    <a:pt x="2717" y="431"/>
                  </a:cubicBezTo>
                  <a:close/>
                  <a:moveTo>
                    <a:pt x="2714" y="1"/>
                  </a:moveTo>
                  <a:cubicBezTo>
                    <a:pt x="2060" y="1"/>
                    <a:pt x="1419" y="255"/>
                    <a:pt x="938" y="736"/>
                  </a:cubicBezTo>
                  <a:cubicBezTo>
                    <a:pt x="217" y="1456"/>
                    <a:pt x="1" y="2537"/>
                    <a:pt x="390" y="3479"/>
                  </a:cubicBezTo>
                  <a:cubicBezTo>
                    <a:pt x="779" y="4420"/>
                    <a:pt x="1697" y="5030"/>
                    <a:pt x="2715" y="5030"/>
                  </a:cubicBezTo>
                  <a:cubicBezTo>
                    <a:pt x="4104" y="5030"/>
                    <a:pt x="5228" y="3906"/>
                    <a:pt x="5233" y="2518"/>
                  </a:cubicBezTo>
                  <a:cubicBezTo>
                    <a:pt x="5233" y="1500"/>
                    <a:pt x="4622" y="582"/>
                    <a:pt x="3681" y="193"/>
                  </a:cubicBezTo>
                  <a:cubicBezTo>
                    <a:pt x="3368" y="63"/>
                    <a:pt x="3039" y="1"/>
                    <a:pt x="2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3"/>
            <p:cNvSpPr/>
            <p:nvPr/>
          </p:nvSpPr>
          <p:spPr>
            <a:xfrm>
              <a:off x="6190455" y="1995046"/>
              <a:ext cx="368771" cy="336858"/>
            </a:xfrm>
            <a:custGeom>
              <a:avLst/>
              <a:gdLst/>
              <a:ahLst/>
              <a:cxnLst/>
              <a:rect l="l" t="t" r="r" b="b"/>
              <a:pathLst>
                <a:path w="14086" h="12867" extrusionOk="0">
                  <a:moveTo>
                    <a:pt x="3839" y="428"/>
                  </a:moveTo>
                  <a:lnTo>
                    <a:pt x="3839" y="2379"/>
                  </a:lnTo>
                  <a:lnTo>
                    <a:pt x="2743" y="2379"/>
                  </a:lnTo>
                  <a:lnTo>
                    <a:pt x="2743" y="428"/>
                  </a:lnTo>
                  <a:close/>
                  <a:moveTo>
                    <a:pt x="5357" y="428"/>
                  </a:moveTo>
                  <a:lnTo>
                    <a:pt x="5357" y="2379"/>
                  </a:lnTo>
                  <a:lnTo>
                    <a:pt x="4261" y="2379"/>
                  </a:lnTo>
                  <a:lnTo>
                    <a:pt x="4261" y="428"/>
                  </a:lnTo>
                  <a:close/>
                  <a:moveTo>
                    <a:pt x="6808" y="428"/>
                  </a:moveTo>
                  <a:lnTo>
                    <a:pt x="6808" y="2379"/>
                  </a:lnTo>
                  <a:lnTo>
                    <a:pt x="5779" y="2379"/>
                  </a:lnTo>
                  <a:lnTo>
                    <a:pt x="5779" y="428"/>
                  </a:lnTo>
                  <a:close/>
                  <a:moveTo>
                    <a:pt x="5933" y="2801"/>
                  </a:moveTo>
                  <a:lnTo>
                    <a:pt x="5933" y="3200"/>
                  </a:lnTo>
                  <a:lnTo>
                    <a:pt x="2162" y="3200"/>
                  </a:lnTo>
                  <a:lnTo>
                    <a:pt x="2162" y="2801"/>
                  </a:lnTo>
                  <a:close/>
                  <a:moveTo>
                    <a:pt x="9652" y="7365"/>
                  </a:moveTo>
                  <a:cubicBezTo>
                    <a:pt x="10252" y="7365"/>
                    <a:pt x="10829" y="7581"/>
                    <a:pt x="11285" y="7975"/>
                  </a:cubicBezTo>
                  <a:lnTo>
                    <a:pt x="7725" y="11535"/>
                  </a:lnTo>
                  <a:cubicBezTo>
                    <a:pt x="6289" y="9844"/>
                    <a:pt x="7571" y="7365"/>
                    <a:pt x="9652" y="7365"/>
                  </a:cubicBezTo>
                  <a:close/>
                  <a:moveTo>
                    <a:pt x="13663" y="7980"/>
                  </a:moveTo>
                  <a:lnTo>
                    <a:pt x="13663" y="9710"/>
                  </a:lnTo>
                  <a:cubicBezTo>
                    <a:pt x="13658" y="10631"/>
                    <a:pt x="12997" y="11418"/>
                    <a:pt x="12091" y="11587"/>
                  </a:cubicBezTo>
                  <a:lnTo>
                    <a:pt x="12091" y="11587"/>
                  </a:lnTo>
                  <a:cubicBezTo>
                    <a:pt x="12425" y="11089"/>
                    <a:pt x="12606" y="10505"/>
                    <a:pt x="12616" y="9902"/>
                  </a:cubicBezTo>
                  <a:cubicBezTo>
                    <a:pt x="12616" y="9397"/>
                    <a:pt x="12500" y="9138"/>
                    <a:pt x="12500" y="9133"/>
                  </a:cubicBezTo>
                  <a:cubicBezTo>
                    <a:pt x="12390" y="8710"/>
                    <a:pt x="12380" y="8758"/>
                    <a:pt x="12284" y="8571"/>
                  </a:cubicBezTo>
                  <a:cubicBezTo>
                    <a:pt x="12188" y="8355"/>
                    <a:pt x="12054" y="8153"/>
                    <a:pt x="11890" y="7980"/>
                  </a:cubicBezTo>
                  <a:close/>
                  <a:moveTo>
                    <a:pt x="11583" y="8268"/>
                  </a:moveTo>
                  <a:lnTo>
                    <a:pt x="11583" y="8268"/>
                  </a:lnTo>
                  <a:cubicBezTo>
                    <a:pt x="13024" y="9969"/>
                    <a:pt x="11727" y="12438"/>
                    <a:pt x="9652" y="12438"/>
                  </a:cubicBezTo>
                  <a:cubicBezTo>
                    <a:pt x="9056" y="12438"/>
                    <a:pt x="8475" y="12227"/>
                    <a:pt x="8023" y="11833"/>
                  </a:cubicBezTo>
                  <a:lnTo>
                    <a:pt x="11583" y="8268"/>
                  </a:lnTo>
                  <a:close/>
                  <a:moveTo>
                    <a:pt x="1071" y="1"/>
                  </a:moveTo>
                  <a:cubicBezTo>
                    <a:pt x="956" y="1"/>
                    <a:pt x="860" y="97"/>
                    <a:pt x="860" y="212"/>
                  </a:cubicBezTo>
                  <a:lnTo>
                    <a:pt x="860" y="625"/>
                  </a:lnTo>
                  <a:cubicBezTo>
                    <a:pt x="872" y="755"/>
                    <a:pt x="973" y="820"/>
                    <a:pt x="1073" y="820"/>
                  </a:cubicBezTo>
                  <a:cubicBezTo>
                    <a:pt x="1174" y="820"/>
                    <a:pt x="1273" y="755"/>
                    <a:pt x="1283" y="625"/>
                  </a:cubicBezTo>
                  <a:lnTo>
                    <a:pt x="1283" y="428"/>
                  </a:lnTo>
                  <a:lnTo>
                    <a:pt x="2311" y="428"/>
                  </a:lnTo>
                  <a:lnTo>
                    <a:pt x="2311" y="2379"/>
                  </a:lnTo>
                  <a:lnTo>
                    <a:pt x="1283" y="2379"/>
                  </a:lnTo>
                  <a:lnTo>
                    <a:pt x="1283" y="1711"/>
                  </a:lnTo>
                  <a:cubicBezTo>
                    <a:pt x="1273" y="1579"/>
                    <a:pt x="1174" y="1513"/>
                    <a:pt x="1073" y="1513"/>
                  </a:cubicBezTo>
                  <a:cubicBezTo>
                    <a:pt x="973" y="1513"/>
                    <a:pt x="872" y="1579"/>
                    <a:pt x="860" y="1711"/>
                  </a:cubicBezTo>
                  <a:lnTo>
                    <a:pt x="860" y="2590"/>
                  </a:lnTo>
                  <a:cubicBezTo>
                    <a:pt x="860" y="2705"/>
                    <a:pt x="956" y="2797"/>
                    <a:pt x="1071" y="2797"/>
                  </a:cubicBezTo>
                  <a:lnTo>
                    <a:pt x="1734" y="2797"/>
                  </a:lnTo>
                  <a:lnTo>
                    <a:pt x="1734" y="3200"/>
                  </a:lnTo>
                  <a:lnTo>
                    <a:pt x="1100" y="3200"/>
                  </a:lnTo>
                  <a:cubicBezTo>
                    <a:pt x="495" y="3200"/>
                    <a:pt x="5" y="3695"/>
                    <a:pt x="0" y="4300"/>
                  </a:cubicBezTo>
                  <a:lnTo>
                    <a:pt x="0" y="11761"/>
                  </a:lnTo>
                  <a:cubicBezTo>
                    <a:pt x="5" y="12366"/>
                    <a:pt x="495" y="12856"/>
                    <a:pt x="1100" y="12856"/>
                  </a:cubicBezTo>
                  <a:lnTo>
                    <a:pt x="4598" y="12856"/>
                  </a:lnTo>
                  <a:cubicBezTo>
                    <a:pt x="4605" y="12857"/>
                    <a:pt x="4613" y="12857"/>
                    <a:pt x="4620" y="12857"/>
                  </a:cubicBezTo>
                  <a:cubicBezTo>
                    <a:pt x="4893" y="12857"/>
                    <a:pt x="4893" y="12437"/>
                    <a:pt x="4620" y="12437"/>
                  </a:cubicBezTo>
                  <a:cubicBezTo>
                    <a:pt x="4613" y="12437"/>
                    <a:pt x="4605" y="12438"/>
                    <a:pt x="4598" y="12438"/>
                  </a:cubicBezTo>
                  <a:lnTo>
                    <a:pt x="1100" y="12438"/>
                  </a:lnTo>
                  <a:cubicBezTo>
                    <a:pt x="726" y="12438"/>
                    <a:pt x="423" y="12136"/>
                    <a:pt x="423" y="11761"/>
                  </a:cubicBezTo>
                  <a:lnTo>
                    <a:pt x="423" y="4300"/>
                  </a:lnTo>
                  <a:cubicBezTo>
                    <a:pt x="423" y="3926"/>
                    <a:pt x="726" y="3623"/>
                    <a:pt x="1100" y="3623"/>
                  </a:cubicBezTo>
                  <a:lnTo>
                    <a:pt x="6985" y="3623"/>
                  </a:lnTo>
                  <a:cubicBezTo>
                    <a:pt x="7360" y="3623"/>
                    <a:pt x="7663" y="3926"/>
                    <a:pt x="7663" y="4300"/>
                  </a:cubicBezTo>
                  <a:lnTo>
                    <a:pt x="7663" y="7702"/>
                  </a:lnTo>
                  <a:cubicBezTo>
                    <a:pt x="7643" y="7721"/>
                    <a:pt x="7629" y="7740"/>
                    <a:pt x="7610" y="7759"/>
                  </a:cubicBezTo>
                  <a:cubicBezTo>
                    <a:pt x="7528" y="7836"/>
                    <a:pt x="7461" y="7922"/>
                    <a:pt x="7389" y="8004"/>
                  </a:cubicBezTo>
                  <a:cubicBezTo>
                    <a:pt x="7211" y="8216"/>
                    <a:pt x="7230" y="8172"/>
                    <a:pt x="7043" y="8509"/>
                  </a:cubicBezTo>
                  <a:cubicBezTo>
                    <a:pt x="6952" y="8686"/>
                    <a:pt x="6923" y="8672"/>
                    <a:pt x="6798" y="9119"/>
                  </a:cubicBezTo>
                  <a:cubicBezTo>
                    <a:pt x="6793" y="9138"/>
                    <a:pt x="6683" y="9402"/>
                    <a:pt x="6683" y="9902"/>
                  </a:cubicBezTo>
                  <a:cubicBezTo>
                    <a:pt x="6683" y="10300"/>
                    <a:pt x="6764" y="10694"/>
                    <a:pt x="6918" y="11060"/>
                  </a:cubicBezTo>
                  <a:cubicBezTo>
                    <a:pt x="6952" y="11127"/>
                    <a:pt x="6985" y="11189"/>
                    <a:pt x="7024" y="11252"/>
                  </a:cubicBezTo>
                  <a:cubicBezTo>
                    <a:pt x="7230" y="11641"/>
                    <a:pt x="7201" y="11569"/>
                    <a:pt x="7374" y="11780"/>
                  </a:cubicBezTo>
                  <a:cubicBezTo>
                    <a:pt x="7437" y="11862"/>
                    <a:pt x="7509" y="11943"/>
                    <a:pt x="7581" y="12016"/>
                  </a:cubicBezTo>
                  <a:cubicBezTo>
                    <a:pt x="7591" y="12025"/>
                    <a:pt x="7595" y="12040"/>
                    <a:pt x="7605" y="12049"/>
                  </a:cubicBezTo>
                  <a:cubicBezTo>
                    <a:pt x="7499" y="12289"/>
                    <a:pt x="7254" y="12443"/>
                    <a:pt x="6990" y="12443"/>
                  </a:cubicBezTo>
                  <a:lnTo>
                    <a:pt x="5568" y="12443"/>
                  </a:lnTo>
                  <a:cubicBezTo>
                    <a:pt x="5560" y="12442"/>
                    <a:pt x="5553" y="12442"/>
                    <a:pt x="5546" y="12442"/>
                  </a:cubicBezTo>
                  <a:cubicBezTo>
                    <a:pt x="5271" y="12442"/>
                    <a:pt x="5273" y="12866"/>
                    <a:pt x="5550" y="12866"/>
                  </a:cubicBezTo>
                  <a:cubicBezTo>
                    <a:pt x="5556" y="12866"/>
                    <a:pt x="5562" y="12866"/>
                    <a:pt x="5568" y="12866"/>
                  </a:cubicBezTo>
                  <a:lnTo>
                    <a:pt x="6995" y="12866"/>
                  </a:lnTo>
                  <a:cubicBezTo>
                    <a:pt x="7384" y="12861"/>
                    <a:pt x="7749" y="12650"/>
                    <a:pt x="7941" y="12309"/>
                  </a:cubicBezTo>
                  <a:cubicBezTo>
                    <a:pt x="8456" y="12681"/>
                    <a:pt x="9058" y="12865"/>
                    <a:pt x="9658" y="12865"/>
                  </a:cubicBezTo>
                  <a:cubicBezTo>
                    <a:pt x="10395" y="12865"/>
                    <a:pt x="11129" y="12587"/>
                    <a:pt x="11693" y="12044"/>
                  </a:cubicBezTo>
                  <a:cubicBezTo>
                    <a:pt x="11711" y="12045"/>
                    <a:pt x="11728" y="12045"/>
                    <a:pt x="11746" y="12045"/>
                  </a:cubicBezTo>
                  <a:cubicBezTo>
                    <a:pt x="13034" y="12045"/>
                    <a:pt x="14086" y="11004"/>
                    <a:pt x="14086" y="9710"/>
                  </a:cubicBezTo>
                  <a:lnTo>
                    <a:pt x="14086" y="5833"/>
                  </a:lnTo>
                  <a:cubicBezTo>
                    <a:pt x="14081" y="4781"/>
                    <a:pt x="13379" y="3858"/>
                    <a:pt x="12371" y="3575"/>
                  </a:cubicBezTo>
                  <a:cubicBezTo>
                    <a:pt x="12345" y="3567"/>
                    <a:pt x="12321" y="3563"/>
                    <a:pt x="12299" y="3563"/>
                  </a:cubicBezTo>
                  <a:cubicBezTo>
                    <a:pt x="12073" y="3563"/>
                    <a:pt x="11998" y="3922"/>
                    <a:pt x="12255" y="3983"/>
                  </a:cubicBezTo>
                  <a:cubicBezTo>
                    <a:pt x="13086" y="4219"/>
                    <a:pt x="13658" y="4973"/>
                    <a:pt x="13658" y="5833"/>
                  </a:cubicBezTo>
                  <a:lnTo>
                    <a:pt x="13658" y="7557"/>
                  </a:lnTo>
                  <a:lnTo>
                    <a:pt x="11443" y="7557"/>
                  </a:lnTo>
                  <a:cubicBezTo>
                    <a:pt x="11347" y="7481"/>
                    <a:pt x="11237" y="7413"/>
                    <a:pt x="11126" y="7356"/>
                  </a:cubicBezTo>
                  <a:cubicBezTo>
                    <a:pt x="10968" y="7250"/>
                    <a:pt x="10795" y="7168"/>
                    <a:pt x="10612" y="7120"/>
                  </a:cubicBezTo>
                  <a:cubicBezTo>
                    <a:pt x="10435" y="7048"/>
                    <a:pt x="10247" y="7000"/>
                    <a:pt x="10050" y="6986"/>
                  </a:cubicBezTo>
                  <a:cubicBezTo>
                    <a:pt x="9978" y="6976"/>
                    <a:pt x="9906" y="6952"/>
                    <a:pt x="9829" y="6947"/>
                  </a:cubicBezTo>
                  <a:lnTo>
                    <a:pt x="9829" y="5833"/>
                  </a:lnTo>
                  <a:cubicBezTo>
                    <a:pt x="9829" y="4901"/>
                    <a:pt x="10492" y="4108"/>
                    <a:pt x="11405" y="3945"/>
                  </a:cubicBezTo>
                  <a:cubicBezTo>
                    <a:pt x="11673" y="3899"/>
                    <a:pt x="11623" y="3518"/>
                    <a:pt x="11377" y="3518"/>
                  </a:cubicBezTo>
                  <a:cubicBezTo>
                    <a:pt x="11363" y="3518"/>
                    <a:pt x="11348" y="3519"/>
                    <a:pt x="11333" y="3522"/>
                  </a:cubicBezTo>
                  <a:cubicBezTo>
                    <a:pt x="10218" y="3719"/>
                    <a:pt x="9407" y="4694"/>
                    <a:pt x="9407" y="5823"/>
                  </a:cubicBezTo>
                  <a:lnTo>
                    <a:pt x="9407" y="6962"/>
                  </a:lnTo>
                  <a:cubicBezTo>
                    <a:pt x="8941" y="6995"/>
                    <a:pt x="8484" y="7144"/>
                    <a:pt x="8085" y="7394"/>
                  </a:cubicBezTo>
                  <a:lnTo>
                    <a:pt x="8085" y="4305"/>
                  </a:lnTo>
                  <a:cubicBezTo>
                    <a:pt x="8085" y="3695"/>
                    <a:pt x="7595" y="3205"/>
                    <a:pt x="6985" y="3205"/>
                  </a:cubicBezTo>
                  <a:lnTo>
                    <a:pt x="6356" y="3205"/>
                  </a:lnTo>
                  <a:lnTo>
                    <a:pt x="6356" y="2801"/>
                  </a:lnTo>
                  <a:lnTo>
                    <a:pt x="7014" y="2801"/>
                  </a:lnTo>
                  <a:cubicBezTo>
                    <a:pt x="7129" y="2801"/>
                    <a:pt x="7225" y="2705"/>
                    <a:pt x="7225" y="2590"/>
                  </a:cubicBezTo>
                  <a:lnTo>
                    <a:pt x="7225" y="212"/>
                  </a:lnTo>
                  <a:cubicBezTo>
                    <a:pt x="7225" y="97"/>
                    <a:pt x="7129" y="1"/>
                    <a:pt x="7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4" name="Google Shape;2294;p43"/>
          <p:cNvGrpSpPr/>
          <p:nvPr/>
        </p:nvGrpSpPr>
        <p:grpSpPr>
          <a:xfrm>
            <a:off x="7650410" y="1424402"/>
            <a:ext cx="325154" cy="518346"/>
            <a:chOff x="5822573" y="3360019"/>
            <a:chExt cx="231065" cy="368405"/>
          </a:xfrm>
        </p:grpSpPr>
        <p:sp>
          <p:nvSpPr>
            <p:cNvPr id="2295" name="Google Shape;2295;p43"/>
            <p:cNvSpPr/>
            <p:nvPr/>
          </p:nvSpPr>
          <p:spPr>
            <a:xfrm>
              <a:off x="5828987" y="3458377"/>
              <a:ext cx="218106" cy="263004"/>
            </a:xfrm>
            <a:custGeom>
              <a:avLst/>
              <a:gdLst/>
              <a:ahLst/>
              <a:cxnLst/>
              <a:rect l="l" t="t" r="r" b="b"/>
              <a:pathLst>
                <a:path w="8331" h="10046" extrusionOk="0">
                  <a:moveTo>
                    <a:pt x="865" y="0"/>
                  </a:moveTo>
                  <a:cubicBezTo>
                    <a:pt x="389" y="0"/>
                    <a:pt x="0" y="390"/>
                    <a:pt x="0" y="865"/>
                  </a:cubicBezTo>
                  <a:lnTo>
                    <a:pt x="0" y="9181"/>
                  </a:lnTo>
                  <a:cubicBezTo>
                    <a:pt x="0" y="9656"/>
                    <a:pt x="389" y="10046"/>
                    <a:pt x="865" y="10046"/>
                  </a:cubicBezTo>
                  <a:lnTo>
                    <a:pt x="7466" y="10046"/>
                  </a:lnTo>
                  <a:cubicBezTo>
                    <a:pt x="7946" y="10046"/>
                    <a:pt x="8331" y="9656"/>
                    <a:pt x="8331" y="9176"/>
                  </a:cubicBezTo>
                  <a:lnTo>
                    <a:pt x="8331" y="865"/>
                  </a:lnTo>
                  <a:cubicBezTo>
                    <a:pt x="8331" y="390"/>
                    <a:pt x="7941" y="0"/>
                    <a:pt x="7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3"/>
            <p:cNvSpPr/>
            <p:nvPr/>
          </p:nvSpPr>
          <p:spPr>
            <a:xfrm>
              <a:off x="5987586" y="3458377"/>
              <a:ext cx="59507" cy="263004"/>
            </a:xfrm>
            <a:custGeom>
              <a:avLst/>
              <a:gdLst/>
              <a:ahLst/>
              <a:cxnLst/>
              <a:rect l="l" t="t" r="r" b="b"/>
              <a:pathLst>
                <a:path w="2273" h="10046" extrusionOk="0">
                  <a:moveTo>
                    <a:pt x="0" y="0"/>
                  </a:moveTo>
                  <a:cubicBezTo>
                    <a:pt x="476" y="0"/>
                    <a:pt x="865" y="390"/>
                    <a:pt x="865" y="865"/>
                  </a:cubicBezTo>
                  <a:lnTo>
                    <a:pt x="865" y="9176"/>
                  </a:lnTo>
                  <a:cubicBezTo>
                    <a:pt x="865" y="9656"/>
                    <a:pt x="476" y="10046"/>
                    <a:pt x="0" y="10046"/>
                  </a:cubicBezTo>
                  <a:lnTo>
                    <a:pt x="1408" y="10046"/>
                  </a:lnTo>
                  <a:cubicBezTo>
                    <a:pt x="1883" y="10046"/>
                    <a:pt x="2273" y="9656"/>
                    <a:pt x="2273" y="9176"/>
                  </a:cubicBezTo>
                  <a:lnTo>
                    <a:pt x="2273" y="865"/>
                  </a:lnTo>
                  <a:cubicBezTo>
                    <a:pt x="2273" y="390"/>
                    <a:pt x="1883" y="0"/>
                    <a:pt x="1408"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3"/>
            <p:cNvSpPr/>
            <p:nvPr/>
          </p:nvSpPr>
          <p:spPr>
            <a:xfrm>
              <a:off x="5878415" y="3434868"/>
              <a:ext cx="119512" cy="23667"/>
            </a:xfrm>
            <a:custGeom>
              <a:avLst/>
              <a:gdLst/>
              <a:ahLst/>
              <a:cxnLst/>
              <a:rect l="l" t="t" r="r" b="b"/>
              <a:pathLst>
                <a:path w="4565" h="904" extrusionOk="0">
                  <a:moveTo>
                    <a:pt x="0" y="0"/>
                  </a:moveTo>
                  <a:lnTo>
                    <a:pt x="0" y="903"/>
                  </a:lnTo>
                  <a:lnTo>
                    <a:pt x="4564" y="903"/>
                  </a:lnTo>
                  <a:lnTo>
                    <a:pt x="4564" y="0"/>
                  </a:ln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3"/>
            <p:cNvSpPr/>
            <p:nvPr/>
          </p:nvSpPr>
          <p:spPr>
            <a:xfrm>
              <a:off x="5878415" y="3434868"/>
              <a:ext cx="119512" cy="23667"/>
            </a:xfrm>
            <a:custGeom>
              <a:avLst/>
              <a:gdLst/>
              <a:ahLst/>
              <a:cxnLst/>
              <a:rect l="l" t="t" r="r" b="b"/>
              <a:pathLst>
                <a:path w="4565" h="904" extrusionOk="0">
                  <a:moveTo>
                    <a:pt x="0" y="0"/>
                  </a:moveTo>
                  <a:lnTo>
                    <a:pt x="0" y="903"/>
                  </a:lnTo>
                  <a:lnTo>
                    <a:pt x="4564" y="903"/>
                  </a:lnTo>
                  <a:lnTo>
                    <a:pt x="45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3"/>
            <p:cNvSpPr/>
            <p:nvPr/>
          </p:nvSpPr>
          <p:spPr>
            <a:xfrm>
              <a:off x="5961798" y="3434868"/>
              <a:ext cx="35997" cy="23667"/>
            </a:xfrm>
            <a:custGeom>
              <a:avLst/>
              <a:gdLst/>
              <a:ahLst/>
              <a:cxnLst/>
              <a:rect l="l" t="t" r="r" b="b"/>
              <a:pathLst>
                <a:path w="1375" h="904" extrusionOk="0">
                  <a:moveTo>
                    <a:pt x="0" y="0"/>
                  </a:moveTo>
                  <a:lnTo>
                    <a:pt x="0" y="903"/>
                  </a:lnTo>
                  <a:lnTo>
                    <a:pt x="1374" y="903"/>
                  </a:lnTo>
                  <a:lnTo>
                    <a:pt x="1374" y="0"/>
                  </a:ln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3"/>
            <p:cNvSpPr/>
            <p:nvPr/>
          </p:nvSpPr>
          <p:spPr>
            <a:xfrm>
              <a:off x="5853518" y="3367192"/>
              <a:ext cx="169175" cy="67571"/>
            </a:xfrm>
            <a:custGeom>
              <a:avLst/>
              <a:gdLst/>
              <a:ahLst/>
              <a:cxnLst/>
              <a:rect l="l" t="t" r="r" b="b"/>
              <a:pathLst>
                <a:path w="6462" h="2581" extrusionOk="0">
                  <a:moveTo>
                    <a:pt x="0" y="1"/>
                  </a:moveTo>
                  <a:lnTo>
                    <a:pt x="0" y="2580"/>
                  </a:lnTo>
                  <a:lnTo>
                    <a:pt x="6462" y="2580"/>
                  </a:lnTo>
                  <a:lnTo>
                    <a:pt x="64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3"/>
            <p:cNvSpPr/>
            <p:nvPr/>
          </p:nvSpPr>
          <p:spPr>
            <a:xfrm>
              <a:off x="5979391" y="3367192"/>
              <a:ext cx="43171" cy="67571"/>
            </a:xfrm>
            <a:custGeom>
              <a:avLst/>
              <a:gdLst/>
              <a:ahLst/>
              <a:cxnLst/>
              <a:rect l="l" t="t" r="r" b="b"/>
              <a:pathLst>
                <a:path w="1649" h="2581" extrusionOk="0">
                  <a:moveTo>
                    <a:pt x="1" y="1"/>
                  </a:moveTo>
                  <a:lnTo>
                    <a:pt x="1" y="2580"/>
                  </a:lnTo>
                  <a:lnTo>
                    <a:pt x="1649" y="2580"/>
                  </a:lnTo>
                  <a:lnTo>
                    <a:pt x="1649" y="1"/>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3"/>
            <p:cNvSpPr/>
            <p:nvPr/>
          </p:nvSpPr>
          <p:spPr>
            <a:xfrm>
              <a:off x="5863309" y="3497621"/>
              <a:ext cx="149462" cy="184517"/>
            </a:xfrm>
            <a:custGeom>
              <a:avLst/>
              <a:gdLst/>
              <a:ahLst/>
              <a:cxnLst/>
              <a:rect l="l" t="t" r="r" b="b"/>
              <a:pathLst>
                <a:path w="5709" h="7048" extrusionOk="0">
                  <a:moveTo>
                    <a:pt x="1" y="0"/>
                  </a:moveTo>
                  <a:lnTo>
                    <a:pt x="1" y="7048"/>
                  </a:lnTo>
                  <a:lnTo>
                    <a:pt x="5708" y="7048"/>
                  </a:lnTo>
                  <a:lnTo>
                    <a:pt x="5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3"/>
            <p:cNvSpPr/>
            <p:nvPr/>
          </p:nvSpPr>
          <p:spPr>
            <a:xfrm>
              <a:off x="5969469" y="3497621"/>
              <a:ext cx="43302" cy="184517"/>
            </a:xfrm>
            <a:custGeom>
              <a:avLst/>
              <a:gdLst/>
              <a:ahLst/>
              <a:cxnLst/>
              <a:rect l="l" t="t" r="r" b="b"/>
              <a:pathLst>
                <a:path w="1654" h="7048" extrusionOk="0">
                  <a:moveTo>
                    <a:pt x="0" y="0"/>
                  </a:moveTo>
                  <a:lnTo>
                    <a:pt x="0" y="7048"/>
                  </a:lnTo>
                  <a:lnTo>
                    <a:pt x="1653" y="7048"/>
                  </a:lnTo>
                  <a:lnTo>
                    <a:pt x="1653" y="0"/>
                  </a:ln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3"/>
            <p:cNvSpPr/>
            <p:nvPr/>
          </p:nvSpPr>
          <p:spPr>
            <a:xfrm>
              <a:off x="5883075" y="3538855"/>
              <a:ext cx="105924" cy="101919"/>
            </a:xfrm>
            <a:custGeom>
              <a:avLst/>
              <a:gdLst/>
              <a:ahLst/>
              <a:cxnLst/>
              <a:rect l="l" t="t" r="r" b="b"/>
              <a:pathLst>
                <a:path w="4046" h="3893" extrusionOk="0">
                  <a:moveTo>
                    <a:pt x="2099" y="1"/>
                  </a:moveTo>
                  <a:cubicBezTo>
                    <a:pt x="1312" y="1"/>
                    <a:pt x="605" y="477"/>
                    <a:pt x="303" y="1202"/>
                  </a:cubicBezTo>
                  <a:cubicBezTo>
                    <a:pt x="0" y="1932"/>
                    <a:pt x="168" y="2768"/>
                    <a:pt x="725" y="3325"/>
                  </a:cubicBezTo>
                  <a:cubicBezTo>
                    <a:pt x="1098" y="3695"/>
                    <a:pt x="1595" y="3892"/>
                    <a:pt x="2100" y="3892"/>
                  </a:cubicBezTo>
                  <a:cubicBezTo>
                    <a:pt x="2351" y="3892"/>
                    <a:pt x="2604" y="3844"/>
                    <a:pt x="2844" y="3743"/>
                  </a:cubicBezTo>
                  <a:cubicBezTo>
                    <a:pt x="3569" y="3445"/>
                    <a:pt x="4045" y="2734"/>
                    <a:pt x="4045" y="1947"/>
                  </a:cubicBezTo>
                  <a:cubicBezTo>
                    <a:pt x="4045" y="875"/>
                    <a:pt x="3176" y="1"/>
                    <a:pt x="2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3"/>
            <p:cNvSpPr/>
            <p:nvPr/>
          </p:nvSpPr>
          <p:spPr>
            <a:xfrm>
              <a:off x="5893757" y="3545530"/>
              <a:ext cx="104170" cy="95295"/>
            </a:xfrm>
            <a:custGeom>
              <a:avLst/>
              <a:gdLst/>
              <a:ahLst/>
              <a:cxnLst/>
              <a:rect l="l" t="t" r="r" b="b"/>
              <a:pathLst>
                <a:path w="3979" h="3640" extrusionOk="0">
                  <a:moveTo>
                    <a:pt x="2652" y="1"/>
                  </a:moveTo>
                  <a:lnTo>
                    <a:pt x="2652" y="1"/>
                  </a:lnTo>
                  <a:cubicBezTo>
                    <a:pt x="3085" y="760"/>
                    <a:pt x="2950" y="1716"/>
                    <a:pt x="2335" y="2331"/>
                  </a:cubicBezTo>
                  <a:cubicBezTo>
                    <a:pt x="1959" y="2707"/>
                    <a:pt x="1461" y="2902"/>
                    <a:pt x="956" y="2902"/>
                  </a:cubicBezTo>
                  <a:cubicBezTo>
                    <a:pt x="630" y="2902"/>
                    <a:pt x="301" y="2820"/>
                    <a:pt x="0" y="2652"/>
                  </a:cubicBezTo>
                  <a:lnTo>
                    <a:pt x="0" y="2652"/>
                  </a:lnTo>
                  <a:cubicBezTo>
                    <a:pt x="366" y="3298"/>
                    <a:pt x="1028" y="3640"/>
                    <a:pt x="1698" y="3640"/>
                  </a:cubicBezTo>
                  <a:cubicBezTo>
                    <a:pt x="2190" y="3640"/>
                    <a:pt x="2686" y="3455"/>
                    <a:pt x="3070" y="3070"/>
                  </a:cubicBezTo>
                  <a:cubicBezTo>
                    <a:pt x="3978" y="2158"/>
                    <a:pt x="3772" y="630"/>
                    <a:pt x="2652"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3"/>
            <p:cNvSpPr/>
            <p:nvPr/>
          </p:nvSpPr>
          <p:spPr>
            <a:xfrm>
              <a:off x="5822573" y="3360019"/>
              <a:ext cx="231065" cy="368405"/>
            </a:xfrm>
            <a:custGeom>
              <a:avLst/>
              <a:gdLst/>
              <a:ahLst/>
              <a:cxnLst/>
              <a:rect l="l" t="t" r="r" b="b"/>
              <a:pathLst>
                <a:path w="8826" h="14072" extrusionOk="0">
                  <a:moveTo>
                    <a:pt x="2542" y="414"/>
                  </a:moveTo>
                  <a:lnTo>
                    <a:pt x="2542" y="2609"/>
                  </a:lnTo>
                  <a:lnTo>
                    <a:pt x="1355" y="2609"/>
                  </a:lnTo>
                  <a:lnTo>
                    <a:pt x="1355" y="414"/>
                  </a:lnTo>
                  <a:close/>
                  <a:moveTo>
                    <a:pt x="4209" y="414"/>
                  </a:moveTo>
                  <a:lnTo>
                    <a:pt x="4209" y="2609"/>
                  </a:lnTo>
                  <a:lnTo>
                    <a:pt x="2950" y="2609"/>
                  </a:lnTo>
                  <a:lnTo>
                    <a:pt x="2950" y="414"/>
                  </a:lnTo>
                  <a:close/>
                  <a:moveTo>
                    <a:pt x="5871" y="414"/>
                  </a:moveTo>
                  <a:lnTo>
                    <a:pt x="5871" y="2609"/>
                  </a:lnTo>
                  <a:lnTo>
                    <a:pt x="4617" y="2609"/>
                  </a:lnTo>
                  <a:lnTo>
                    <a:pt x="4617" y="414"/>
                  </a:lnTo>
                  <a:close/>
                  <a:moveTo>
                    <a:pt x="6510" y="3027"/>
                  </a:moveTo>
                  <a:lnTo>
                    <a:pt x="6510" y="3517"/>
                  </a:lnTo>
                  <a:lnTo>
                    <a:pt x="2316" y="3517"/>
                  </a:lnTo>
                  <a:lnTo>
                    <a:pt x="2316" y="3027"/>
                  </a:lnTo>
                  <a:close/>
                  <a:moveTo>
                    <a:pt x="7754" y="3930"/>
                  </a:moveTo>
                  <a:cubicBezTo>
                    <a:pt x="8119" y="3930"/>
                    <a:pt x="8417" y="4228"/>
                    <a:pt x="8417" y="4589"/>
                  </a:cubicBezTo>
                  <a:lnTo>
                    <a:pt x="8412" y="13005"/>
                  </a:lnTo>
                  <a:cubicBezTo>
                    <a:pt x="8412" y="13370"/>
                    <a:pt x="8114" y="13668"/>
                    <a:pt x="7754" y="13668"/>
                  </a:cubicBezTo>
                  <a:lnTo>
                    <a:pt x="1072" y="13668"/>
                  </a:lnTo>
                  <a:cubicBezTo>
                    <a:pt x="707" y="13668"/>
                    <a:pt x="413" y="13370"/>
                    <a:pt x="413" y="13005"/>
                  </a:cubicBezTo>
                  <a:lnTo>
                    <a:pt x="413" y="4589"/>
                  </a:lnTo>
                  <a:cubicBezTo>
                    <a:pt x="413" y="4228"/>
                    <a:pt x="707" y="3930"/>
                    <a:pt x="1072" y="3930"/>
                  </a:cubicBezTo>
                  <a:close/>
                  <a:moveTo>
                    <a:pt x="1148" y="1"/>
                  </a:moveTo>
                  <a:cubicBezTo>
                    <a:pt x="1033" y="1"/>
                    <a:pt x="942" y="92"/>
                    <a:pt x="942" y="207"/>
                  </a:cubicBezTo>
                  <a:lnTo>
                    <a:pt x="942" y="2816"/>
                  </a:lnTo>
                  <a:cubicBezTo>
                    <a:pt x="942" y="2931"/>
                    <a:pt x="1033" y="3022"/>
                    <a:pt x="1148" y="3022"/>
                  </a:cubicBezTo>
                  <a:lnTo>
                    <a:pt x="1903" y="3022"/>
                  </a:lnTo>
                  <a:lnTo>
                    <a:pt x="1903" y="3517"/>
                  </a:lnTo>
                  <a:lnTo>
                    <a:pt x="1072" y="3517"/>
                  </a:lnTo>
                  <a:cubicBezTo>
                    <a:pt x="481" y="3517"/>
                    <a:pt x="5" y="3998"/>
                    <a:pt x="0" y="4589"/>
                  </a:cubicBezTo>
                  <a:lnTo>
                    <a:pt x="0" y="13000"/>
                  </a:lnTo>
                  <a:cubicBezTo>
                    <a:pt x="5" y="13591"/>
                    <a:pt x="481" y="14072"/>
                    <a:pt x="1072" y="14072"/>
                  </a:cubicBezTo>
                  <a:lnTo>
                    <a:pt x="7754" y="14072"/>
                  </a:lnTo>
                  <a:cubicBezTo>
                    <a:pt x="8345" y="14072"/>
                    <a:pt x="8825" y="13591"/>
                    <a:pt x="8825" y="13000"/>
                  </a:cubicBezTo>
                  <a:lnTo>
                    <a:pt x="8825" y="4589"/>
                  </a:lnTo>
                  <a:cubicBezTo>
                    <a:pt x="8825" y="3998"/>
                    <a:pt x="8345" y="3517"/>
                    <a:pt x="7754" y="3517"/>
                  </a:cubicBezTo>
                  <a:lnTo>
                    <a:pt x="6923" y="3517"/>
                  </a:lnTo>
                  <a:lnTo>
                    <a:pt x="6923" y="3022"/>
                  </a:lnTo>
                  <a:lnTo>
                    <a:pt x="7677" y="3022"/>
                  </a:lnTo>
                  <a:cubicBezTo>
                    <a:pt x="7788" y="3022"/>
                    <a:pt x="7879" y="2931"/>
                    <a:pt x="7879" y="2821"/>
                  </a:cubicBezTo>
                  <a:lnTo>
                    <a:pt x="7879" y="1514"/>
                  </a:lnTo>
                  <a:cubicBezTo>
                    <a:pt x="7879" y="1377"/>
                    <a:pt x="7777" y="1309"/>
                    <a:pt x="7675" y="1309"/>
                  </a:cubicBezTo>
                  <a:cubicBezTo>
                    <a:pt x="7573" y="1309"/>
                    <a:pt x="7471" y="1377"/>
                    <a:pt x="7471" y="1514"/>
                  </a:cubicBezTo>
                  <a:lnTo>
                    <a:pt x="7471" y="2609"/>
                  </a:lnTo>
                  <a:lnTo>
                    <a:pt x="6289" y="2609"/>
                  </a:lnTo>
                  <a:lnTo>
                    <a:pt x="6289" y="414"/>
                  </a:lnTo>
                  <a:lnTo>
                    <a:pt x="7471" y="414"/>
                  </a:lnTo>
                  <a:lnTo>
                    <a:pt x="7471" y="659"/>
                  </a:lnTo>
                  <a:cubicBezTo>
                    <a:pt x="7471" y="796"/>
                    <a:pt x="7573" y="864"/>
                    <a:pt x="7675" y="864"/>
                  </a:cubicBezTo>
                  <a:cubicBezTo>
                    <a:pt x="7777" y="864"/>
                    <a:pt x="7879" y="796"/>
                    <a:pt x="7879" y="659"/>
                  </a:cubicBezTo>
                  <a:lnTo>
                    <a:pt x="7879" y="207"/>
                  </a:lnTo>
                  <a:cubicBezTo>
                    <a:pt x="7879" y="92"/>
                    <a:pt x="7788" y="1"/>
                    <a:pt x="7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3"/>
            <p:cNvSpPr/>
            <p:nvPr/>
          </p:nvSpPr>
          <p:spPr>
            <a:xfrm>
              <a:off x="5907213" y="3561422"/>
              <a:ext cx="61523" cy="57832"/>
            </a:xfrm>
            <a:custGeom>
              <a:avLst/>
              <a:gdLst/>
              <a:ahLst/>
              <a:cxnLst/>
              <a:rect l="l" t="t" r="r" b="b"/>
              <a:pathLst>
                <a:path w="2350" h="2209" extrusionOk="0">
                  <a:moveTo>
                    <a:pt x="1175" y="0"/>
                  </a:moveTo>
                  <a:cubicBezTo>
                    <a:pt x="1073" y="0"/>
                    <a:pt x="971" y="69"/>
                    <a:pt x="971" y="205"/>
                  </a:cubicBezTo>
                  <a:lnTo>
                    <a:pt x="971" y="902"/>
                  </a:lnTo>
                  <a:lnTo>
                    <a:pt x="274" y="902"/>
                  </a:lnTo>
                  <a:cubicBezTo>
                    <a:pt x="0" y="902"/>
                    <a:pt x="0" y="1310"/>
                    <a:pt x="274" y="1310"/>
                  </a:cubicBezTo>
                  <a:lnTo>
                    <a:pt x="971" y="1310"/>
                  </a:lnTo>
                  <a:lnTo>
                    <a:pt x="971" y="2007"/>
                  </a:lnTo>
                  <a:cubicBezTo>
                    <a:pt x="971" y="2142"/>
                    <a:pt x="1073" y="2209"/>
                    <a:pt x="1175" y="2209"/>
                  </a:cubicBezTo>
                  <a:cubicBezTo>
                    <a:pt x="1277" y="2209"/>
                    <a:pt x="1379" y="2142"/>
                    <a:pt x="1379" y="2007"/>
                  </a:cubicBezTo>
                  <a:lnTo>
                    <a:pt x="1379" y="1310"/>
                  </a:lnTo>
                  <a:lnTo>
                    <a:pt x="2076" y="1310"/>
                  </a:lnTo>
                  <a:cubicBezTo>
                    <a:pt x="2348" y="1310"/>
                    <a:pt x="2350" y="902"/>
                    <a:pt x="2081" y="902"/>
                  </a:cubicBezTo>
                  <a:cubicBezTo>
                    <a:pt x="2079" y="902"/>
                    <a:pt x="2077" y="902"/>
                    <a:pt x="2076" y="902"/>
                  </a:cubicBezTo>
                  <a:lnTo>
                    <a:pt x="1379" y="902"/>
                  </a:lnTo>
                  <a:lnTo>
                    <a:pt x="1379" y="205"/>
                  </a:lnTo>
                  <a:cubicBezTo>
                    <a:pt x="1379" y="69"/>
                    <a:pt x="1277"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3"/>
            <p:cNvSpPr/>
            <p:nvPr/>
          </p:nvSpPr>
          <p:spPr>
            <a:xfrm>
              <a:off x="5881190" y="3533540"/>
              <a:ext cx="118124" cy="113647"/>
            </a:xfrm>
            <a:custGeom>
              <a:avLst/>
              <a:gdLst/>
              <a:ahLst/>
              <a:cxnLst/>
              <a:rect l="l" t="t" r="r" b="b"/>
              <a:pathLst>
                <a:path w="4512" h="4341" extrusionOk="0">
                  <a:moveTo>
                    <a:pt x="2171" y="411"/>
                  </a:moveTo>
                  <a:cubicBezTo>
                    <a:pt x="2882" y="411"/>
                    <a:pt x="3526" y="838"/>
                    <a:pt x="3795" y="1496"/>
                  </a:cubicBezTo>
                  <a:cubicBezTo>
                    <a:pt x="4069" y="2154"/>
                    <a:pt x="3920" y="2909"/>
                    <a:pt x="3416" y="3413"/>
                  </a:cubicBezTo>
                  <a:cubicBezTo>
                    <a:pt x="3078" y="3751"/>
                    <a:pt x="2628" y="3929"/>
                    <a:pt x="2169" y="3929"/>
                  </a:cubicBezTo>
                  <a:cubicBezTo>
                    <a:pt x="1944" y="3929"/>
                    <a:pt x="1716" y="3886"/>
                    <a:pt x="1499" y="3797"/>
                  </a:cubicBezTo>
                  <a:cubicBezTo>
                    <a:pt x="841" y="3524"/>
                    <a:pt x="413" y="2880"/>
                    <a:pt x="413" y="2169"/>
                  </a:cubicBezTo>
                  <a:cubicBezTo>
                    <a:pt x="413" y="1198"/>
                    <a:pt x="1201" y="411"/>
                    <a:pt x="2171" y="411"/>
                  </a:cubicBezTo>
                  <a:close/>
                  <a:moveTo>
                    <a:pt x="2169" y="0"/>
                  </a:moveTo>
                  <a:cubicBezTo>
                    <a:pt x="1890" y="0"/>
                    <a:pt x="1609" y="54"/>
                    <a:pt x="1340" y="166"/>
                  </a:cubicBezTo>
                  <a:cubicBezTo>
                    <a:pt x="528" y="502"/>
                    <a:pt x="0" y="1290"/>
                    <a:pt x="0" y="2169"/>
                  </a:cubicBezTo>
                  <a:cubicBezTo>
                    <a:pt x="5" y="3365"/>
                    <a:pt x="975" y="4340"/>
                    <a:pt x="2171" y="4340"/>
                  </a:cubicBezTo>
                  <a:cubicBezTo>
                    <a:pt x="3051" y="4340"/>
                    <a:pt x="3838" y="3812"/>
                    <a:pt x="4175" y="3000"/>
                  </a:cubicBezTo>
                  <a:cubicBezTo>
                    <a:pt x="4511" y="2188"/>
                    <a:pt x="4324" y="1256"/>
                    <a:pt x="3704" y="636"/>
                  </a:cubicBezTo>
                  <a:cubicBezTo>
                    <a:pt x="3289" y="222"/>
                    <a:pt x="2734" y="0"/>
                    <a:pt x="2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3"/>
            <p:cNvSpPr/>
            <p:nvPr/>
          </p:nvSpPr>
          <p:spPr>
            <a:xfrm>
              <a:off x="5857288" y="3491704"/>
              <a:ext cx="161766" cy="197109"/>
            </a:xfrm>
            <a:custGeom>
              <a:avLst/>
              <a:gdLst/>
              <a:ahLst/>
              <a:cxnLst/>
              <a:rect l="l" t="t" r="r" b="b"/>
              <a:pathLst>
                <a:path w="6179" h="7529" extrusionOk="0">
                  <a:moveTo>
                    <a:pt x="5975" y="0"/>
                  </a:moveTo>
                  <a:cubicBezTo>
                    <a:pt x="5972" y="0"/>
                    <a:pt x="5970" y="0"/>
                    <a:pt x="5967" y="0"/>
                  </a:cubicBezTo>
                  <a:lnTo>
                    <a:pt x="2186" y="0"/>
                  </a:lnTo>
                  <a:cubicBezTo>
                    <a:pt x="1912" y="0"/>
                    <a:pt x="1912" y="414"/>
                    <a:pt x="2186" y="414"/>
                  </a:cubicBezTo>
                  <a:lnTo>
                    <a:pt x="5760" y="414"/>
                  </a:lnTo>
                  <a:lnTo>
                    <a:pt x="5760" y="7120"/>
                  </a:lnTo>
                  <a:lnTo>
                    <a:pt x="413" y="7120"/>
                  </a:lnTo>
                  <a:lnTo>
                    <a:pt x="413" y="414"/>
                  </a:lnTo>
                  <a:lnTo>
                    <a:pt x="1120" y="414"/>
                  </a:lnTo>
                  <a:cubicBezTo>
                    <a:pt x="1393" y="414"/>
                    <a:pt x="1393" y="0"/>
                    <a:pt x="1120" y="0"/>
                  </a:cubicBezTo>
                  <a:lnTo>
                    <a:pt x="207" y="0"/>
                  </a:lnTo>
                  <a:cubicBezTo>
                    <a:pt x="92" y="0"/>
                    <a:pt x="0" y="92"/>
                    <a:pt x="0" y="207"/>
                  </a:cubicBezTo>
                  <a:lnTo>
                    <a:pt x="0" y="7327"/>
                  </a:lnTo>
                  <a:cubicBezTo>
                    <a:pt x="0" y="7437"/>
                    <a:pt x="92" y="7528"/>
                    <a:pt x="207" y="7528"/>
                  </a:cubicBezTo>
                  <a:lnTo>
                    <a:pt x="5972" y="7528"/>
                  </a:lnTo>
                  <a:cubicBezTo>
                    <a:pt x="6082" y="7528"/>
                    <a:pt x="6173" y="7437"/>
                    <a:pt x="6173" y="7327"/>
                  </a:cubicBezTo>
                  <a:lnTo>
                    <a:pt x="6173" y="207"/>
                  </a:lnTo>
                  <a:cubicBezTo>
                    <a:pt x="6178" y="95"/>
                    <a:pt x="6087" y="0"/>
                    <a:pt x="5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0" name="Google Shape;2310;p43"/>
          <p:cNvGrpSpPr/>
          <p:nvPr/>
        </p:nvGrpSpPr>
        <p:grpSpPr>
          <a:xfrm>
            <a:off x="6361970" y="1424733"/>
            <a:ext cx="392984" cy="517684"/>
            <a:chOff x="6697352" y="4289383"/>
            <a:chExt cx="269130" cy="354530"/>
          </a:xfrm>
        </p:grpSpPr>
        <p:sp>
          <p:nvSpPr>
            <p:cNvPr id="2311" name="Google Shape;2311;p43"/>
            <p:cNvSpPr/>
            <p:nvPr/>
          </p:nvSpPr>
          <p:spPr>
            <a:xfrm>
              <a:off x="6770499" y="4374363"/>
              <a:ext cx="189308" cy="186166"/>
            </a:xfrm>
            <a:custGeom>
              <a:avLst/>
              <a:gdLst/>
              <a:ahLst/>
              <a:cxnLst/>
              <a:rect l="l" t="t" r="r" b="b"/>
              <a:pathLst>
                <a:path w="7231" h="7111" extrusionOk="0">
                  <a:moveTo>
                    <a:pt x="750" y="0"/>
                  </a:moveTo>
                  <a:cubicBezTo>
                    <a:pt x="327" y="0"/>
                    <a:pt x="0" y="360"/>
                    <a:pt x="44" y="778"/>
                  </a:cubicBezTo>
                  <a:lnTo>
                    <a:pt x="577" y="6159"/>
                  </a:lnTo>
                  <a:cubicBezTo>
                    <a:pt x="649" y="6894"/>
                    <a:pt x="1269" y="7110"/>
                    <a:pt x="2004" y="7110"/>
                  </a:cubicBezTo>
                  <a:lnTo>
                    <a:pt x="5232" y="7110"/>
                  </a:lnTo>
                  <a:cubicBezTo>
                    <a:pt x="5967" y="7110"/>
                    <a:pt x="6582" y="6894"/>
                    <a:pt x="6659" y="6159"/>
                  </a:cubicBezTo>
                  <a:lnTo>
                    <a:pt x="7187" y="778"/>
                  </a:lnTo>
                  <a:cubicBezTo>
                    <a:pt x="7231" y="360"/>
                    <a:pt x="6904" y="0"/>
                    <a:pt x="64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3"/>
            <p:cNvSpPr/>
            <p:nvPr/>
          </p:nvSpPr>
          <p:spPr>
            <a:xfrm>
              <a:off x="6871868" y="4374363"/>
              <a:ext cx="87939" cy="186166"/>
            </a:xfrm>
            <a:custGeom>
              <a:avLst/>
              <a:gdLst/>
              <a:ahLst/>
              <a:cxnLst/>
              <a:rect l="l" t="t" r="r" b="b"/>
              <a:pathLst>
                <a:path w="3359" h="7111" extrusionOk="0">
                  <a:moveTo>
                    <a:pt x="1254" y="0"/>
                  </a:moveTo>
                  <a:cubicBezTo>
                    <a:pt x="1672" y="0"/>
                    <a:pt x="1999" y="360"/>
                    <a:pt x="1956" y="778"/>
                  </a:cubicBezTo>
                  <a:lnTo>
                    <a:pt x="1427" y="6159"/>
                  </a:lnTo>
                  <a:cubicBezTo>
                    <a:pt x="1355" y="6894"/>
                    <a:pt x="736" y="7110"/>
                    <a:pt x="1" y="7110"/>
                  </a:cubicBezTo>
                  <a:lnTo>
                    <a:pt x="1360" y="7110"/>
                  </a:lnTo>
                  <a:cubicBezTo>
                    <a:pt x="2095" y="7110"/>
                    <a:pt x="2715" y="6894"/>
                    <a:pt x="2787" y="6159"/>
                  </a:cubicBezTo>
                  <a:lnTo>
                    <a:pt x="3315" y="778"/>
                  </a:lnTo>
                  <a:cubicBezTo>
                    <a:pt x="3359" y="365"/>
                    <a:pt x="3032" y="0"/>
                    <a:pt x="2614"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3"/>
            <p:cNvSpPr/>
            <p:nvPr/>
          </p:nvSpPr>
          <p:spPr>
            <a:xfrm>
              <a:off x="6775656" y="4436096"/>
              <a:ext cx="178862" cy="124434"/>
            </a:xfrm>
            <a:custGeom>
              <a:avLst/>
              <a:gdLst/>
              <a:ahLst/>
              <a:cxnLst/>
              <a:rect l="l" t="t" r="r" b="b"/>
              <a:pathLst>
                <a:path w="6832" h="4753" extrusionOk="0">
                  <a:moveTo>
                    <a:pt x="0" y="1"/>
                  </a:moveTo>
                  <a:lnTo>
                    <a:pt x="380" y="3801"/>
                  </a:lnTo>
                  <a:cubicBezTo>
                    <a:pt x="452" y="4536"/>
                    <a:pt x="1067" y="4752"/>
                    <a:pt x="1802" y="4752"/>
                  </a:cubicBezTo>
                  <a:lnTo>
                    <a:pt x="5030" y="4752"/>
                  </a:lnTo>
                  <a:cubicBezTo>
                    <a:pt x="5765" y="4752"/>
                    <a:pt x="6385" y="4536"/>
                    <a:pt x="6457" y="3801"/>
                  </a:cubicBezTo>
                  <a:lnTo>
                    <a:pt x="6832" y="15"/>
                  </a:lnTo>
                  <a:lnTo>
                    <a:pt x="68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3"/>
            <p:cNvSpPr/>
            <p:nvPr/>
          </p:nvSpPr>
          <p:spPr>
            <a:xfrm>
              <a:off x="6871868" y="4436096"/>
              <a:ext cx="82781" cy="124434"/>
            </a:xfrm>
            <a:custGeom>
              <a:avLst/>
              <a:gdLst/>
              <a:ahLst/>
              <a:cxnLst/>
              <a:rect l="l" t="t" r="r" b="b"/>
              <a:pathLst>
                <a:path w="3162" h="4753" extrusionOk="0">
                  <a:moveTo>
                    <a:pt x="1802" y="1"/>
                  </a:moveTo>
                  <a:lnTo>
                    <a:pt x="1427" y="3801"/>
                  </a:lnTo>
                  <a:cubicBezTo>
                    <a:pt x="1355" y="4536"/>
                    <a:pt x="736" y="4752"/>
                    <a:pt x="1" y="4752"/>
                  </a:cubicBezTo>
                  <a:lnTo>
                    <a:pt x="1360" y="4752"/>
                  </a:lnTo>
                  <a:cubicBezTo>
                    <a:pt x="2095" y="4752"/>
                    <a:pt x="2715" y="4536"/>
                    <a:pt x="2787" y="3801"/>
                  </a:cubicBezTo>
                  <a:lnTo>
                    <a:pt x="3162" y="15"/>
                  </a:lnTo>
                  <a:lnTo>
                    <a:pt x="3152"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3"/>
            <p:cNvSpPr/>
            <p:nvPr/>
          </p:nvSpPr>
          <p:spPr>
            <a:xfrm>
              <a:off x="6821445" y="4560503"/>
              <a:ext cx="87546" cy="28693"/>
            </a:xfrm>
            <a:custGeom>
              <a:avLst/>
              <a:gdLst/>
              <a:ahLst/>
              <a:cxnLst/>
              <a:rect l="l" t="t" r="r" b="b"/>
              <a:pathLst>
                <a:path w="3344" h="1096" extrusionOk="0">
                  <a:moveTo>
                    <a:pt x="0" y="0"/>
                  </a:moveTo>
                  <a:lnTo>
                    <a:pt x="0" y="524"/>
                  </a:lnTo>
                  <a:cubicBezTo>
                    <a:pt x="0" y="841"/>
                    <a:pt x="255" y="1095"/>
                    <a:pt x="572" y="1095"/>
                  </a:cubicBezTo>
                  <a:lnTo>
                    <a:pt x="2772" y="1095"/>
                  </a:lnTo>
                  <a:cubicBezTo>
                    <a:pt x="3084" y="1095"/>
                    <a:pt x="3344" y="841"/>
                    <a:pt x="3339" y="524"/>
                  </a:cubicBezTo>
                  <a:lnTo>
                    <a:pt x="3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3"/>
            <p:cNvSpPr/>
            <p:nvPr/>
          </p:nvSpPr>
          <p:spPr>
            <a:xfrm>
              <a:off x="6866082" y="4560372"/>
              <a:ext cx="42909" cy="28693"/>
            </a:xfrm>
            <a:custGeom>
              <a:avLst/>
              <a:gdLst/>
              <a:ahLst/>
              <a:cxnLst/>
              <a:rect l="l" t="t" r="r" b="b"/>
              <a:pathLst>
                <a:path w="1639" h="1096" extrusionOk="0">
                  <a:moveTo>
                    <a:pt x="572" y="0"/>
                  </a:moveTo>
                  <a:lnTo>
                    <a:pt x="572" y="524"/>
                  </a:lnTo>
                  <a:cubicBezTo>
                    <a:pt x="572" y="841"/>
                    <a:pt x="318" y="1096"/>
                    <a:pt x="1" y="1096"/>
                  </a:cubicBezTo>
                  <a:lnTo>
                    <a:pt x="1067" y="1096"/>
                  </a:lnTo>
                  <a:cubicBezTo>
                    <a:pt x="1379" y="1096"/>
                    <a:pt x="1639" y="841"/>
                    <a:pt x="1639" y="524"/>
                  </a:cubicBezTo>
                  <a:lnTo>
                    <a:pt x="1639"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3"/>
            <p:cNvSpPr/>
            <p:nvPr/>
          </p:nvSpPr>
          <p:spPr>
            <a:xfrm>
              <a:off x="6703844" y="4307656"/>
              <a:ext cx="196350" cy="329214"/>
            </a:xfrm>
            <a:custGeom>
              <a:avLst/>
              <a:gdLst/>
              <a:ahLst/>
              <a:cxnLst/>
              <a:rect l="l" t="t" r="r" b="b"/>
              <a:pathLst>
                <a:path w="7500" h="12575" extrusionOk="0">
                  <a:moveTo>
                    <a:pt x="6163" y="0"/>
                  </a:moveTo>
                  <a:cubicBezTo>
                    <a:pt x="5597" y="0"/>
                    <a:pt x="5080" y="362"/>
                    <a:pt x="4900" y="915"/>
                  </a:cubicBezTo>
                  <a:lnTo>
                    <a:pt x="1821" y="915"/>
                  </a:lnTo>
                  <a:cubicBezTo>
                    <a:pt x="812" y="915"/>
                    <a:pt x="0" y="1731"/>
                    <a:pt x="0" y="2735"/>
                  </a:cubicBezTo>
                  <a:lnTo>
                    <a:pt x="0" y="12574"/>
                  </a:lnTo>
                  <a:lnTo>
                    <a:pt x="875" y="12574"/>
                  </a:lnTo>
                  <a:lnTo>
                    <a:pt x="875" y="2735"/>
                  </a:lnTo>
                  <a:cubicBezTo>
                    <a:pt x="875" y="2212"/>
                    <a:pt x="1297" y="1789"/>
                    <a:pt x="1821" y="1789"/>
                  </a:cubicBezTo>
                  <a:lnTo>
                    <a:pt x="5270" y="1789"/>
                  </a:lnTo>
                  <a:cubicBezTo>
                    <a:pt x="5511" y="1789"/>
                    <a:pt x="5708" y="1592"/>
                    <a:pt x="5708" y="1352"/>
                  </a:cubicBezTo>
                  <a:lnTo>
                    <a:pt x="5708" y="1323"/>
                  </a:lnTo>
                  <a:cubicBezTo>
                    <a:pt x="5708" y="1073"/>
                    <a:pt x="5914" y="871"/>
                    <a:pt x="6164" y="871"/>
                  </a:cubicBezTo>
                  <a:cubicBezTo>
                    <a:pt x="6419" y="876"/>
                    <a:pt x="6620" y="1078"/>
                    <a:pt x="6620" y="1333"/>
                  </a:cubicBezTo>
                  <a:cubicBezTo>
                    <a:pt x="6611" y="1582"/>
                    <a:pt x="6808" y="1784"/>
                    <a:pt x="7057" y="1784"/>
                  </a:cubicBezTo>
                  <a:cubicBezTo>
                    <a:pt x="7303" y="1784"/>
                    <a:pt x="7499" y="1578"/>
                    <a:pt x="7490" y="1333"/>
                  </a:cubicBezTo>
                  <a:lnTo>
                    <a:pt x="7490" y="1328"/>
                  </a:lnTo>
                  <a:cubicBezTo>
                    <a:pt x="7490" y="675"/>
                    <a:pt x="7014" y="117"/>
                    <a:pt x="6371" y="16"/>
                  </a:cubicBezTo>
                  <a:cubicBezTo>
                    <a:pt x="6301" y="5"/>
                    <a:pt x="6232" y="0"/>
                    <a:pt x="6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3"/>
            <p:cNvSpPr/>
            <p:nvPr/>
          </p:nvSpPr>
          <p:spPr>
            <a:xfrm>
              <a:off x="6764451" y="4351011"/>
              <a:ext cx="202031" cy="292614"/>
            </a:xfrm>
            <a:custGeom>
              <a:avLst/>
              <a:gdLst/>
              <a:ahLst/>
              <a:cxnLst/>
              <a:rect l="l" t="t" r="r" b="b"/>
              <a:pathLst>
                <a:path w="7717" h="11177" extrusionOk="0">
                  <a:moveTo>
                    <a:pt x="6760" y="1051"/>
                  </a:moveTo>
                  <a:cubicBezTo>
                    <a:pt x="7063" y="1051"/>
                    <a:pt x="7303" y="1315"/>
                    <a:pt x="7274" y="1617"/>
                  </a:cubicBezTo>
                  <a:lnTo>
                    <a:pt x="7226" y="2103"/>
                  </a:lnTo>
                  <a:lnTo>
                    <a:pt x="6458" y="2103"/>
                  </a:lnTo>
                  <a:cubicBezTo>
                    <a:pt x="6453" y="2102"/>
                    <a:pt x="6448" y="2102"/>
                    <a:pt x="6444" y="2102"/>
                  </a:cubicBezTo>
                  <a:cubicBezTo>
                    <a:pt x="6188" y="2102"/>
                    <a:pt x="6188" y="2497"/>
                    <a:pt x="6444" y="2497"/>
                  </a:cubicBezTo>
                  <a:cubicBezTo>
                    <a:pt x="6448" y="2497"/>
                    <a:pt x="6453" y="2497"/>
                    <a:pt x="6458" y="2497"/>
                  </a:cubicBezTo>
                  <a:lnTo>
                    <a:pt x="7183" y="2497"/>
                  </a:lnTo>
                  <a:lnTo>
                    <a:pt x="7135" y="3039"/>
                  </a:lnTo>
                  <a:lnTo>
                    <a:pt x="592" y="3039"/>
                  </a:lnTo>
                  <a:lnTo>
                    <a:pt x="452" y="1617"/>
                  </a:lnTo>
                  <a:cubicBezTo>
                    <a:pt x="419" y="1315"/>
                    <a:pt x="659" y="1051"/>
                    <a:pt x="967" y="1051"/>
                  </a:cubicBezTo>
                  <a:close/>
                  <a:moveTo>
                    <a:pt x="5353" y="8233"/>
                  </a:moveTo>
                  <a:lnTo>
                    <a:pt x="5353" y="8569"/>
                  </a:lnTo>
                  <a:cubicBezTo>
                    <a:pt x="5353" y="8775"/>
                    <a:pt x="5184" y="8944"/>
                    <a:pt x="4978" y="8944"/>
                  </a:cubicBezTo>
                  <a:lnTo>
                    <a:pt x="2744" y="8944"/>
                  </a:lnTo>
                  <a:cubicBezTo>
                    <a:pt x="2537" y="8944"/>
                    <a:pt x="2374" y="8775"/>
                    <a:pt x="2374" y="8569"/>
                  </a:cubicBezTo>
                  <a:lnTo>
                    <a:pt x="2374" y="8233"/>
                  </a:lnTo>
                  <a:close/>
                  <a:moveTo>
                    <a:pt x="3859" y="1"/>
                  </a:moveTo>
                  <a:cubicBezTo>
                    <a:pt x="3756" y="1"/>
                    <a:pt x="3654" y="71"/>
                    <a:pt x="3662" y="210"/>
                  </a:cubicBezTo>
                  <a:lnTo>
                    <a:pt x="3662" y="657"/>
                  </a:lnTo>
                  <a:lnTo>
                    <a:pt x="962" y="657"/>
                  </a:lnTo>
                  <a:cubicBezTo>
                    <a:pt x="424" y="657"/>
                    <a:pt x="1" y="1123"/>
                    <a:pt x="54" y="1661"/>
                  </a:cubicBezTo>
                  <a:cubicBezTo>
                    <a:pt x="73" y="1867"/>
                    <a:pt x="260" y="3774"/>
                    <a:pt x="294" y="4106"/>
                  </a:cubicBezTo>
                  <a:cubicBezTo>
                    <a:pt x="307" y="4225"/>
                    <a:pt x="397" y="4281"/>
                    <a:pt x="488" y="4281"/>
                  </a:cubicBezTo>
                  <a:cubicBezTo>
                    <a:pt x="590" y="4281"/>
                    <a:pt x="693" y="4208"/>
                    <a:pt x="683" y="4072"/>
                  </a:cubicBezTo>
                  <a:lnTo>
                    <a:pt x="625" y="3438"/>
                  </a:lnTo>
                  <a:lnTo>
                    <a:pt x="7087" y="3438"/>
                  </a:lnTo>
                  <a:lnTo>
                    <a:pt x="7039" y="3981"/>
                  </a:lnTo>
                  <a:lnTo>
                    <a:pt x="5650" y="3981"/>
                  </a:lnTo>
                  <a:cubicBezTo>
                    <a:pt x="5401" y="3995"/>
                    <a:pt x="5401" y="4361"/>
                    <a:pt x="5650" y="4375"/>
                  </a:cubicBezTo>
                  <a:lnTo>
                    <a:pt x="6996" y="4375"/>
                  </a:lnTo>
                  <a:lnTo>
                    <a:pt x="6948" y="4913"/>
                  </a:lnTo>
                  <a:lnTo>
                    <a:pt x="6458" y="4913"/>
                  </a:lnTo>
                  <a:cubicBezTo>
                    <a:pt x="6453" y="4913"/>
                    <a:pt x="6448" y="4913"/>
                    <a:pt x="6444" y="4913"/>
                  </a:cubicBezTo>
                  <a:cubicBezTo>
                    <a:pt x="6184" y="4913"/>
                    <a:pt x="6184" y="5307"/>
                    <a:pt x="6444" y="5307"/>
                  </a:cubicBezTo>
                  <a:cubicBezTo>
                    <a:pt x="6448" y="5307"/>
                    <a:pt x="6453" y="5307"/>
                    <a:pt x="6458" y="5307"/>
                  </a:cubicBezTo>
                  <a:lnTo>
                    <a:pt x="6904" y="5307"/>
                  </a:lnTo>
                  <a:lnTo>
                    <a:pt x="6856" y="5850"/>
                  </a:lnTo>
                  <a:lnTo>
                    <a:pt x="5655" y="5850"/>
                  </a:lnTo>
                  <a:cubicBezTo>
                    <a:pt x="5649" y="5849"/>
                    <a:pt x="5643" y="5849"/>
                    <a:pt x="5637" y="5849"/>
                  </a:cubicBezTo>
                  <a:cubicBezTo>
                    <a:pt x="5383" y="5849"/>
                    <a:pt x="5383" y="6240"/>
                    <a:pt x="5637" y="6240"/>
                  </a:cubicBezTo>
                  <a:cubicBezTo>
                    <a:pt x="5643" y="6240"/>
                    <a:pt x="5649" y="6239"/>
                    <a:pt x="5655" y="6239"/>
                  </a:cubicBezTo>
                  <a:lnTo>
                    <a:pt x="6813" y="6239"/>
                  </a:lnTo>
                  <a:lnTo>
                    <a:pt x="6731" y="7051"/>
                  </a:lnTo>
                  <a:cubicBezTo>
                    <a:pt x="6703" y="7387"/>
                    <a:pt x="6534" y="7834"/>
                    <a:pt x="5492" y="7834"/>
                  </a:cubicBezTo>
                  <a:lnTo>
                    <a:pt x="2230" y="7834"/>
                  </a:lnTo>
                  <a:cubicBezTo>
                    <a:pt x="1183" y="7834"/>
                    <a:pt x="1019" y="7387"/>
                    <a:pt x="986" y="7051"/>
                  </a:cubicBezTo>
                  <a:lnTo>
                    <a:pt x="765" y="4817"/>
                  </a:lnTo>
                  <a:cubicBezTo>
                    <a:pt x="749" y="4699"/>
                    <a:pt x="660" y="4644"/>
                    <a:pt x="570" y="4644"/>
                  </a:cubicBezTo>
                  <a:cubicBezTo>
                    <a:pt x="465" y="4644"/>
                    <a:pt x="360" y="4719"/>
                    <a:pt x="371" y="4855"/>
                  </a:cubicBezTo>
                  <a:lnTo>
                    <a:pt x="592" y="7089"/>
                  </a:lnTo>
                  <a:cubicBezTo>
                    <a:pt x="640" y="7570"/>
                    <a:pt x="923" y="8137"/>
                    <a:pt x="1971" y="8218"/>
                  </a:cubicBezTo>
                  <a:lnTo>
                    <a:pt x="1971" y="8559"/>
                  </a:lnTo>
                  <a:cubicBezTo>
                    <a:pt x="1971" y="8982"/>
                    <a:pt x="2316" y="9323"/>
                    <a:pt x="2739" y="9328"/>
                  </a:cubicBezTo>
                  <a:lnTo>
                    <a:pt x="3662" y="9328"/>
                  </a:lnTo>
                  <a:lnTo>
                    <a:pt x="3662" y="10971"/>
                  </a:lnTo>
                  <a:cubicBezTo>
                    <a:pt x="3654" y="11108"/>
                    <a:pt x="3756" y="11176"/>
                    <a:pt x="3859" y="11176"/>
                  </a:cubicBezTo>
                  <a:cubicBezTo>
                    <a:pt x="3961" y="11176"/>
                    <a:pt x="4063" y="11108"/>
                    <a:pt x="4056" y="10971"/>
                  </a:cubicBezTo>
                  <a:lnTo>
                    <a:pt x="4056" y="9328"/>
                  </a:lnTo>
                  <a:lnTo>
                    <a:pt x="4973" y="9328"/>
                  </a:lnTo>
                  <a:cubicBezTo>
                    <a:pt x="5396" y="9323"/>
                    <a:pt x="5742" y="8982"/>
                    <a:pt x="5742" y="8559"/>
                  </a:cubicBezTo>
                  <a:lnTo>
                    <a:pt x="5742" y="8213"/>
                  </a:lnTo>
                  <a:cubicBezTo>
                    <a:pt x="6794" y="8132"/>
                    <a:pt x="7077" y="7565"/>
                    <a:pt x="7125" y="7084"/>
                  </a:cubicBezTo>
                  <a:cubicBezTo>
                    <a:pt x="7433" y="4034"/>
                    <a:pt x="7346" y="4875"/>
                    <a:pt x="7663" y="1666"/>
                  </a:cubicBezTo>
                  <a:cubicBezTo>
                    <a:pt x="7716" y="1127"/>
                    <a:pt x="7293" y="661"/>
                    <a:pt x="6755" y="657"/>
                  </a:cubicBezTo>
                  <a:lnTo>
                    <a:pt x="4056" y="657"/>
                  </a:lnTo>
                  <a:lnTo>
                    <a:pt x="4056" y="210"/>
                  </a:lnTo>
                  <a:cubicBezTo>
                    <a:pt x="4063" y="71"/>
                    <a:pt x="3961" y="1"/>
                    <a:pt x="3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3"/>
            <p:cNvSpPr/>
            <p:nvPr/>
          </p:nvSpPr>
          <p:spPr>
            <a:xfrm>
              <a:off x="6697352" y="4289383"/>
              <a:ext cx="208628" cy="354530"/>
            </a:xfrm>
            <a:custGeom>
              <a:avLst/>
              <a:gdLst/>
              <a:ahLst/>
              <a:cxnLst/>
              <a:rect l="l" t="t" r="r" b="b"/>
              <a:pathLst>
                <a:path w="7969" h="13542" extrusionOk="0">
                  <a:moveTo>
                    <a:pt x="6431" y="1"/>
                  </a:moveTo>
                  <a:cubicBezTo>
                    <a:pt x="6329" y="1"/>
                    <a:pt x="6227" y="71"/>
                    <a:pt x="6234" y="210"/>
                  </a:cubicBezTo>
                  <a:lnTo>
                    <a:pt x="6234" y="455"/>
                  </a:lnTo>
                  <a:cubicBezTo>
                    <a:pt x="5696" y="522"/>
                    <a:pt x="5235" y="873"/>
                    <a:pt x="5019" y="1368"/>
                  </a:cubicBezTo>
                  <a:lnTo>
                    <a:pt x="2045" y="1368"/>
                  </a:lnTo>
                  <a:cubicBezTo>
                    <a:pt x="921" y="1373"/>
                    <a:pt x="13" y="2280"/>
                    <a:pt x="8" y="3405"/>
                  </a:cubicBezTo>
                  <a:lnTo>
                    <a:pt x="8" y="5970"/>
                  </a:lnTo>
                  <a:cubicBezTo>
                    <a:pt x="1" y="6109"/>
                    <a:pt x="103" y="6179"/>
                    <a:pt x="205" y="6179"/>
                  </a:cubicBezTo>
                  <a:cubicBezTo>
                    <a:pt x="307" y="6179"/>
                    <a:pt x="409" y="6109"/>
                    <a:pt x="402" y="5970"/>
                  </a:cubicBezTo>
                  <a:lnTo>
                    <a:pt x="402" y="3405"/>
                  </a:lnTo>
                  <a:cubicBezTo>
                    <a:pt x="402" y="2501"/>
                    <a:pt x="1137" y="1766"/>
                    <a:pt x="2045" y="1766"/>
                  </a:cubicBezTo>
                  <a:lnTo>
                    <a:pt x="5153" y="1766"/>
                  </a:lnTo>
                  <a:cubicBezTo>
                    <a:pt x="5235" y="1766"/>
                    <a:pt x="5312" y="1709"/>
                    <a:pt x="5341" y="1627"/>
                  </a:cubicBezTo>
                  <a:cubicBezTo>
                    <a:pt x="5495" y="1151"/>
                    <a:pt x="5941" y="835"/>
                    <a:pt x="6429" y="835"/>
                  </a:cubicBezTo>
                  <a:cubicBezTo>
                    <a:pt x="6487" y="835"/>
                    <a:pt x="6545" y="840"/>
                    <a:pt x="6604" y="849"/>
                  </a:cubicBezTo>
                  <a:cubicBezTo>
                    <a:pt x="7161" y="940"/>
                    <a:pt x="7570" y="1421"/>
                    <a:pt x="7570" y="1983"/>
                  </a:cubicBezTo>
                  <a:lnTo>
                    <a:pt x="7570" y="1987"/>
                  </a:lnTo>
                  <a:cubicBezTo>
                    <a:pt x="7570" y="2148"/>
                    <a:pt x="7450" y="2229"/>
                    <a:pt x="7330" y="2229"/>
                  </a:cubicBezTo>
                  <a:cubicBezTo>
                    <a:pt x="7209" y="2229"/>
                    <a:pt x="7089" y="2148"/>
                    <a:pt x="7089" y="1987"/>
                  </a:cubicBezTo>
                  <a:cubicBezTo>
                    <a:pt x="7089" y="1593"/>
                    <a:pt x="6768" y="1324"/>
                    <a:pt x="6426" y="1324"/>
                  </a:cubicBezTo>
                  <a:cubicBezTo>
                    <a:pt x="6285" y="1324"/>
                    <a:pt x="6140" y="1371"/>
                    <a:pt x="6013" y="1473"/>
                  </a:cubicBezTo>
                  <a:cubicBezTo>
                    <a:pt x="5855" y="1603"/>
                    <a:pt x="5768" y="1800"/>
                    <a:pt x="5773" y="2007"/>
                  </a:cubicBezTo>
                  <a:cubicBezTo>
                    <a:pt x="5773" y="2141"/>
                    <a:pt x="5667" y="2247"/>
                    <a:pt x="5533" y="2247"/>
                  </a:cubicBezTo>
                  <a:lnTo>
                    <a:pt x="2050" y="2247"/>
                  </a:lnTo>
                  <a:cubicBezTo>
                    <a:pt x="2047" y="2247"/>
                    <a:pt x="2044" y="2247"/>
                    <a:pt x="2041" y="2247"/>
                  </a:cubicBezTo>
                  <a:cubicBezTo>
                    <a:pt x="1406" y="2247"/>
                    <a:pt x="887" y="2769"/>
                    <a:pt x="887" y="3405"/>
                  </a:cubicBezTo>
                  <a:lnTo>
                    <a:pt x="887" y="13142"/>
                  </a:lnTo>
                  <a:lnTo>
                    <a:pt x="407" y="13142"/>
                  </a:lnTo>
                  <a:lnTo>
                    <a:pt x="407" y="6710"/>
                  </a:lnTo>
                  <a:cubicBezTo>
                    <a:pt x="414" y="6570"/>
                    <a:pt x="312" y="6501"/>
                    <a:pt x="210" y="6501"/>
                  </a:cubicBezTo>
                  <a:cubicBezTo>
                    <a:pt x="108" y="6501"/>
                    <a:pt x="6" y="6570"/>
                    <a:pt x="13" y="6710"/>
                  </a:cubicBezTo>
                  <a:lnTo>
                    <a:pt x="13" y="13344"/>
                  </a:lnTo>
                  <a:cubicBezTo>
                    <a:pt x="13" y="13450"/>
                    <a:pt x="99" y="13541"/>
                    <a:pt x="210" y="13541"/>
                  </a:cubicBezTo>
                  <a:lnTo>
                    <a:pt x="1089" y="13541"/>
                  </a:lnTo>
                  <a:cubicBezTo>
                    <a:pt x="1200" y="13541"/>
                    <a:pt x="1286" y="13450"/>
                    <a:pt x="1286" y="13344"/>
                  </a:cubicBezTo>
                  <a:lnTo>
                    <a:pt x="1286" y="3409"/>
                  </a:lnTo>
                  <a:cubicBezTo>
                    <a:pt x="1286" y="2991"/>
                    <a:pt x="1627" y="2650"/>
                    <a:pt x="2050" y="2650"/>
                  </a:cubicBezTo>
                  <a:lnTo>
                    <a:pt x="5533" y="2650"/>
                  </a:lnTo>
                  <a:cubicBezTo>
                    <a:pt x="5879" y="2641"/>
                    <a:pt x="6162" y="2357"/>
                    <a:pt x="6162" y="2007"/>
                  </a:cubicBezTo>
                  <a:lnTo>
                    <a:pt x="6162" y="1978"/>
                  </a:lnTo>
                  <a:cubicBezTo>
                    <a:pt x="6162" y="1830"/>
                    <a:pt x="6280" y="1716"/>
                    <a:pt x="6423" y="1716"/>
                  </a:cubicBezTo>
                  <a:cubicBezTo>
                    <a:pt x="6443" y="1716"/>
                    <a:pt x="6463" y="1718"/>
                    <a:pt x="6484" y="1723"/>
                  </a:cubicBezTo>
                  <a:cubicBezTo>
                    <a:pt x="6604" y="1752"/>
                    <a:pt x="6691" y="1863"/>
                    <a:pt x="6686" y="1987"/>
                  </a:cubicBezTo>
                  <a:cubicBezTo>
                    <a:pt x="6691" y="2338"/>
                    <a:pt x="6974" y="2626"/>
                    <a:pt x="7330" y="2626"/>
                  </a:cubicBezTo>
                  <a:cubicBezTo>
                    <a:pt x="7685" y="2626"/>
                    <a:pt x="7968" y="2338"/>
                    <a:pt x="7968" y="1983"/>
                  </a:cubicBezTo>
                  <a:cubicBezTo>
                    <a:pt x="7968" y="1209"/>
                    <a:pt x="7392" y="556"/>
                    <a:pt x="6628" y="455"/>
                  </a:cubicBezTo>
                  <a:lnTo>
                    <a:pt x="6628" y="210"/>
                  </a:lnTo>
                  <a:cubicBezTo>
                    <a:pt x="6635" y="71"/>
                    <a:pt x="6533" y="1"/>
                    <a:pt x="6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0" name="Google Shape;2320;p43"/>
          <p:cNvGrpSpPr/>
          <p:nvPr/>
        </p:nvGrpSpPr>
        <p:grpSpPr>
          <a:xfrm>
            <a:off x="1315521" y="1891907"/>
            <a:ext cx="556619" cy="572704"/>
            <a:chOff x="2386838" y="4058332"/>
            <a:chExt cx="519235" cy="534239"/>
          </a:xfrm>
        </p:grpSpPr>
        <p:sp>
          <p:nvSpPr>
            <p:cNvPr id="2321" name="Google Shape;2321;p43"/>
            <p:cNvSpPr/>
            <p:nvPr/>
          </p:nvSpPr>
          <p:spPr>
            <a:xfrm>
              <a:off x="2692691" y="4065676"/>
              <a:ext cx="194879" cy="191697"/>
            </a:xfrm>
            <a:custGeom>
              <a:avLst/>
              <a:gdLst/>
              <a:ahLst/>
              <a:cxnLst/>
              <a:rect l="l" t="t" r="r" b="b"/>
              <a:pathLst>
                <a:path w="12923" h="12712" extrusionOk="0">
                  <a:moveTo>
                    <a:pt x="22" y="6366"/>
                  </a:moveTo>
                  <a:cubicBezTo>
                    <a:pt x="22" y="7783"/>
                    <a:pt x="508" y="9179"/>
                    <a:pt x="1396" y="10300"/>
                  </a:cubicBezTo>
                  <a:lnTo>
                    <a:pt x="1396" y="11823"/>
                  </a:lnTo>
                  <a:lnTo>
                    <a:pt x="3131" y="11823"/>
                  </a:lnTo>
                  <a:cubicBezTo>
                    <a:pt x="3511" y="12055"/>
                    <a:pt x="3913" y="12246"/>
                    <a:pt x="4336" y="12373"/>
                  </a:cubicBezTo>
                  <a:cubicBezTo>
                    <a:pt x="4315" y="12161"/>
                    <a:pt x="4378" y="11950"/>
                    <a:pt x="4505" y="11780"/>
                  </a:cubicBezTo>
                  <a:lnTo>
                    <a:pt x="5626" y="10173"/>
                  </a:lnTo>
                  <a:cubicBezTo>
                    <a:pt x="6388" y="9094"/>
                    <a:pt x="7974" y="10237"/>
                    <a:pt x="7234" y="11294"/>
                  </a:cubicBezTo>
                  <a:lnTo>
                    <a:pt x="6239" y="12711"/>
                  </a:lnTo>
                  <a:lnTo>
                    <a:pt x="6366" y="12711"/>
                  </a:lnTo>
                  <a:cubicBezTo>
                    <a:pt x="8312" y="12711"/>
                    <a:pt x="10131" y="11844"/>
                    <a:pt x="11337" y="10342"/>
                  </a:cubicBezTo>
                  <a:cubicBezTo>
                    <a:pt x="11083" y="10321"/>
                    <a:pt x="10850" y="10194"/>
                    <a:pt x="10681" y="10004"/>
                  </a:cubicBezTo>
                  <a:lnTo>
                    <a:pt x="9412" y="8502"/>
                  </a:lnTo>
                  <a:cubicBezTo>
                    <a:pt x="8608" y="7529"/>
                    <a:pt x="10046" y="6282"/>
                    <a:pt x="10892" y="7233"/>
                  </a:cubicBezTo>
                  <a:lnTo>
                    <a:pt x="12161" y="8735"/>
                  </a:lnTo>
                  <a:cubicBezTo>
                    <a:pt x="12182" y="8756"/>
                    <a:pt x="12204" y="8798"/>
                    <a:pt x="12246" y="8820"/>
                  </a:cubicBezTo>
                  <a:cubicBezTo>
                    <a:pt x="12923" y="7170"/>
                    <a:pt x="12880" y="5330"/>
                    <a:pt x="12140" y="3701"/>
                  </a:cubicBezTo>
                  <a:lnTo>
                    <a:pt x="10533" y="4463"/>
                  </a:lnTo>
                  <a:cubicBezTo>
                    <a:pt x="10025" y="4674"/>
                    <a:pt x="9454" y="4463"/>
                    <a:pt x="9243" y="3976"/>
                  </a:cubicBezTo>
                  <a:cubicBezTo>
                    <a:pt x="9010" y="3469"/>
                    <a:pt x="9222" y="2898"/>
                    <a:pt x="9729" y="2665"/>
                  </a:cubicBezTo>
                  <a:lnTo>
                    <a:pt x="11040" y="2052"/>
                  </a:lnTo>
                  <a:cubicBezTo>
                    <a:pt x="9835" y="740"/>
                    <a:pt x="8143" y="0"/>
                    <a:pt x="6366" y="0"/>
                  </a:cubicBezTo>
                  <a:cubicBezTo>
                    <a:pt x="5965" y="0"/>
                    <a:pt x="5542" y="43"/>
                    <a:pt x="5140" y="127"/>
                  </a:cubicBezTo>
                  <a:lnTo>
                    <a:pt x="5584" y="550"/>
                  </a:lnTo>
                  <a:cubicBezTo>
                    <a:pt x="6514" y="1460"/>
                    <a:pt x="5119" y="2855"/>
                    <a:pt x="4209" y="1946"/>
                  </a:cubicBezTo>
                  <a:lnTo>
                    <a:pt x="3152" y="888"/>
                  </a:lnTo>
                  <a:cubicBezTo>
                    <a:pt x="2031" y="1544"/>
                    <a:pt x="1142" y="2517"/>
                    <a:pt x="593" y="3701"/>
                  </a:cubicBezTo>
                  <a:cubicBezTo>
                    <a:pt x="825" y="3680"/>
                    <a:pt x="1058" y="3765"/>
                    <a:pt x="1248" y="3913"/>
                  </a:cubicBezTo>
                  <a:lnTo>
                    <a:pt x="2898" y="5245"/>
                  </a:lnTo>
                  <a:cubicBezTo>
                    <a:pt x="3913" y="6091"/>
                    <a:pt x="2665" y="7593"/>
                    <a:pt x="1650" y="6768"/>
                  </a:cubicBezTo>
                  <a:lnTo>
                    <a:pt x="64" y="5478"/>
                  </a:lnTo>
                  <a:cubicBezTo>
                    <a:pt x="22" y="5774"/>
                    <a:pt x="0" y="6070"/>
                    <a:pt x="0" y="6366"/>
                  </a:cubicBezTo>
                  <a:close/>
                  <a:moveTo>
                    <a:pt x="6134" y="7804"/>
                  </a:moveTo>
                  <a:cubicBezTo>
                    <a:pt x="5605" y="7741"/>
                    <a:pt x="5203" y="7254"/>
                    <a:pt x="5288" y="6726"/>
                  </a:cubicBezTo>
                  <a:lnTo>
                    <a:pt x="5520" y="4780"/>
                  </a:lnTo>
                  <a:cubicBezTo>
                    <a:pt x="5626" y="3426"/>
                    <a:pt x="7678" y="3659"/>
                    <a:pt x="7466" y="5013"/>
                  </a:cubicBezTo>
                  <a:lnTo>
                    <a:pt x="7234" y="6958"/>
                  </a:lnTo>
                  <a:cubicBezTo>
                    <a:pt x="7149" y="7487"/>
                    <a:pt x="6662" y="7868"/>
                    <a:pt x="6134" y="7804"/>
                  </a:cubicBezTo>
                  <a:close/>
                  <a:moveTo>
                    <a:pt x="6134" y="7804"/>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3"/>
            <p:cNvSpPr/>
            <p:nvPr/>
          </p:nvSpPr>
          <p:spPr>
            <a:xfrm>
              <a:off x="2692691" y="4079384"/>
              <a:ext cx="52644" cy="164583"/>
            </a:xfrm>
            <a:custGeom>
              <a:avLst/>
              <a:gdLst/>
              <a:ahLst/>
              <a:cxnLst/>
              <a:rect l="l" t="t" r="r" b="b"/>
              <a:pathLst>
                <a:path w="3491" h="10914" extrusionOk="0">
                  <a:moveTo>
                    <a:pt x="22" y="5457"/>
                  </a:moveTo>
                  <a:cubicBezTo>
                    <a:pt x="22" y="6874"/>
                    <a:pt x="508" y="8270"/>
                    <a:pt x="1396" y="9391"/>
                  </a:cubicBezTo>
                  <a:lnTo>
                    <a:pt x="1396" y="10914"/>
                  </a:lnTo>
                  <a:lnTo>
                    <a:pt x="2856" y="10914"/>
                  </a:lnTo>
                  <a:lnTo>
                    <a:pt x="2856" y="8905"/>
                  </a:lnTo>
                  <a:cubicBezTo>
                    <a:pt x="2115" y="7995"/>
                    <a:pt x="1671" y="6917"/>
                    <a:pt x="1523" y="5753"/>
                  </a:cubicBezTo>
                  <a:lnTo>
                    <a:pt x="64" y="4590"/>
                  </a:lnTo>
                  <a:cubicBezTo>
                    <a:pt x="22" y="4865"/>
                    <a:pt x="0" y="5161"/>
                    <a:pt x="0" y="5457"/>
                  </a:cubicBezTo>
                  <a:close/>
                  <a:moveTo>
                    <a:pt x="3490" y="318"/>
                  </a:moveTo>
                  <a:lnTo>
                    <a:pt x="3152" y="1"/>
                  </a:lnTo>
                  <a:cubicBezTo>
                    <a:pt x="2031" y="656"/>
                    <a:pt x="1142" y="1629"/>
                    <a:pt x="593" y="2792"/>
                  </a:cubicBezTo>
                  <a:cubicBezTo>
                    <a:pt x="825" y="2792"/>
                    <a:pt x="1058" y="2877"/>
                    <a:pt x="1248" y="3025"/>
                  </a:cubicBezTo>
                  <a:lnTo>
                    <a:pt x="1692" y="3385"/>
                  </a:lnTo>
                  <a:cubicBezTo>
                    <a:pt x="1988" y="2221"/>
                    <a:pt x="2623" y="1164"/>
                    <a:pt x="3490" y="339"/>
                  </a:cubicBezTo>
                  <a:close/>
                  <a:moveTo>
                    <a:pt x="3490" y="318"/>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3"/>
            <p:cNvSpPr/>
            <p:nvPr/>
          </p:nvSpPr>
          <p:spPr>
            <a:xfrm>
              <a:off x="2693973" y="4067591"/>
              <a:ext cx="183071" cy="189782"/>
            </a:xfrm>
            <a:custGeom>
              <a:avLst/>
              <a:gdLst/>
              <a:ahLst/>
              <a:cxnLst/>
              <a:rect l="l" t="t" r="r" b="b"/>
              <a:pathLst>
                <a:path w="12140" h="12585" extrusionOk="0">
                  <a:moveTo>
                    <a:pt x="6916" y="9813"/>
                  </a:moveTo>
                  <a:cubicBezTo>
                    <a:pt x="6472" y="9496"/>
                    <a:pt x="5858" y="9602"/>
                    <a:pt x="5541" y="10046"/>
                  </a:cubicBezTo>
                  <a:lnTo>
                    <a:pt x="4420" y="11632"/>
                  </a:lnTo>
                  <a:cubicBezTo>
                    <a:pt x="4293" y="11823"/>
                    <a:pt x="4230" y="12034"/>
                    <a:pt x="4251" y="12246"/>
                  </a:cubicBezTo>
                  <a:cubicBezTo>
                    <a:pt x="4864" y="12457"/>
                    <a:pt x="5499" y="12584"/>
                    <a:pt x="6154" y="12584"/>
                  </a:cubicBezTo>
                  <a:lnTo>
                    <a:pt x="7149" y="11167"/>
                  </a:lnTo>
                  <a:cubicBezTo>
                    <a:pt x="7466" y="10723"/>
                    <a:pt x="7339" y="10110"/>
                    <a:pt x="6916" y="9813"/>
                  </a:cubicBezTo>
                  <a:close/>
                  <a:moveTo>
                    <a:pt x="6514" y="3807"/>
                  </a:moveTo>
                  <a:cubicBezTo>
                    <a:pt x="5985" y="3744"/>
                    <a:pt x="5499" y="4124"/>
                    <a:pt x="5435" y="4653"/>
                  </a:cubicBezTo>
                  <a:lnTo>
                    <a:pt x="5203" y="6599"/>
                  </a:lnTo>
                  <a:cubicBezTo>
                    <a:pt x="5097" y="7825"/>
                    <a:pt x="6937" y="8058"/>
                    <a:pt x="7149" y="6831"/>
                  </a:cubicBezTo>
                  <a:lnTo>
                    <a:pt x="7381" y="4886"/>
                  </a:lnTo>
                  <a:cubicBezTo>
                    <a:pt x="7445" y="4357"/>
                    <a:pt x="7064" y="3870"/>
                    <a:pt x="6514" y="3786"/>
                  </a:cubicBezTo>
                  <a:close/>
                  <a:moveTo>
                    <a:pt x="0" y="5372"/>
                  </a:moveTo>
                  <a:lnTo>
                    <a:pt x="1586" y="6641"/>
                  </a:lnTo>
                  <a:cubicBezTo>
                    <a:pt x="2580" y="7466"/>
                    <a:pt x="3828" y="5964"/>
                    <a:pt x="2813" y="5139"/>
                  </a:cubicBezTo>
                  <a:lnTo>
                    <a:pt x="1163" y="3786"/>
                  </a:lnTo>
                  <a:cubicBezTo>
                    <a:pt x="973" y="3638"/>
                    <a:pt x="761" y="3574"/>
                    <a:pt x="529" y="3574"/>
                  </a:cubicBezTo>
                  <a:cubicBezTo>
                    <a:pt x="254" y="4145"/>
                    <a:pt x="85" y="4738"/>
                    <a:pt x="0" y="5372"/>
                  </a:cubicBezTo>
                  <a:close/>
                  <a:moveTo>
                    <a:pt x="4124" y="1819"/>
                  </a:moveTo>
                  <a:cubicBezTo>
                    <a:pt x="5034" y="2728"/>
                    <a:pt x="6429" y="1333"/>
                    <a:pt x="5499" y="423"/>
                  </a:cubicBezTo>
                  <a:lnTo>
                    <a:pt x="5076" y="0"/>
                  </a:lnTo>
                  <a:cubicBezTo>
                    <a:pt x="4357" y="148"/>
                    <a:pt x="3680" y="402"/>
                    <a:pt x="3067" y="783"/>
                  </a:cubicBezTo>
                  <a:close/>
                  <a:moveTo>
                    <a:pt x="9137" y="3828"/>
                  </a:moveTo>
                  <a:cubicBezTo>
                    <a:pt x="9369" y="4336"/>
                    <a:pt x="9940" y="4547"/>
                    <a:pt x="10427" y="4315"/>
                  </a:cubicBezTo>
                  <a:lnTo>
                    <a:pt x="12055" y="3574"/>
                  </a:lnTo>
                  <a:cubicBezTo>
                    <a:pt x="11780" y="2961"/>
                    <a:pt x="11400" y="2411"/>
                    <a:pt x="10955" y="1925"/>
                  </a:cubicBezTo>
                  <a:lnTo>
                    <a:pt x="9623" y="2538"/>
                  </a:lnTo>
                  <a:cubicBezTo>
                    <a:pt x="9137" y="2771"/>
                    <a:pt x="8925" y="3342"/>
                    <a:pt x="9137" y="3828"/>
                  </a:cubicBezTo>
                  <a:close/>
                  <a:moveTo>
                    <a:pt x="9327" y="8375"/>
                  </a:moveTo>
                  <a:lnTo>
                    <a:pt x="10596" y="9856"/>
                  </a:lnTo>
                  <a:cubicBezTo>
                    <a:pt x="10744" y="10067"/>
                    <a:pt x="10998" y="10173"/>
                    <a:pt x="11252" y="10194"/>
                  </a:cubicBezTo>
                  <a:cubicBezTo>
                    <a:pt x="11611" y="9750"/>
                    <a:pt x="11907" y="9221"/>
                    <a:pt x="12140" y="8693"/>
                  </a:cubicBezTo>
                  <a:cubicBezTo>
                    <a:pt x="12119" y="8650"/>
                    <a:pt x="12097" y="8629"/>
                    <a:pt x="12076" y="8587"/>
                  </a:cubicBezTo>
                  <a:lnTo>
                    <a:pt x="10807" y="7106"/>
                  </a:lnTo>
                  <a:cubicBezTo>
                    <a:pt x="9961" y="6155"/>
                    <a:pt x="8502" y="7381"/>
                    <a:pt x="9327" y="8375"/>
                  </a:cubicBezTo>
                  <a:close/>
                  <a:moveTo>
                    <a:pt x="9327" y="8375"/>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3"/>
            <p:cNvSpPr/>
            <p:nvPr/>
          </p:nvSpPr>
          <p:spPr>
            <a:xfrm>
              <a:off x="2693641" y="4067591"/>
              <a:ext cx="109737" cy="121846"/>
            </a:xfrm>
            <a:custGeom>
              <a:avLst/>
              <a:gdLst/>
              <a:ahLst/>
              <a:cxnLst/>
              <a:rect l="l" t="t" r="r" b="b"/>
              <a:pathLst>
                <a:path w="7277" h="8080" extrusionOk="0">
                  <a:moveTo>
                    <a:pt x="1460" y="6535"/>
                  </a:moveTo>
                  <a:cubicBezTo>
                    <a:pt x="1418" y="6281"/>
                    <a:pt x="1418" y="6007"/>
                    <a:pt x="1418" y="5753"/>
                  </a:cubicBezTo>
                  <a:cubicBezTo>
                    <a:pt x="1418" y="5224"/>
                    <a:pt x="1481" y="4674"/>
                    <a:pt x="1608" y="4167"/>
                  </a:cubicBezTo>
                  <a:lnTo>
                    <a:pt x="1164" y="3807"/>
                  </a:lnTo>
                  <a:cubicBezTo>
                    <a:pt x="995" y="3659"/>
                    <a:pt x="762" y="3574"/>
                    <a:pt x="530" y="3574"/>
                  </a:cubicBezTo>
                  <a:cubicBezTo>
                    <a:pt x="255" y="4145"/>
                    <a:pt x="85" y="4759"/>
                    <a:pt x="1" y="5372"/>
                  </a:cubicBezTo>
                  <a:close/>
                  <a:moveTo>
                    <a:pt x="5204" y="6599"/>
                  </a:moveTo>
                  <a:cubicBezTo>
                    <a:pt x="5119" y="7847"/>
                    <a:pt x="6959" y="8079"/>
                    <a:pt x="7149" y="6831"/>
                  </a:cubicBezTo>
                  <a:lnTo>
                    <a:pt x="7276" y="5859"/>
                  </a:lnTo>
                  <a:cubicBezTo>
                    <a:pt x="7065" y="7106"/>
                    <a:pt x="5225" y="6874"/>
                    <a:pt x="5331" y="5626"/>
                  </a:cubicBezTo>
                  <a:close/>
                  <a:moveTo>
                    <a:pt x="3427" y="1100"/>
                  </a:moveTo>
                  <a:cubicBezTo>
                    <a:pt x="3892" y="656"/>
                    <a:pt x="4442" y="296"/>
                    <a:pt x="5034" y="0"/>
                  </a:cubicBezTo>
                  <a:lnTo>
                    <a:pt x="5034" y="0"/>
                  </a:lnTo>
                  <a:cubicBezTo>
                    <a:pt x="4358" y="148"/>
                    <a:pt x="3681" y="402"/>
                    <a:pt x="3089" y="783"/>
                  </a:cubicBezTo>
                  <a:close/>
                  <a:moveTo>
                    <a:pt x="3427" y="110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3"/>
            <p:cNvSpPr/>
            <p:nvPr/>
          </p:nvSpPr>
          <p:spPr>
            <a:xfrm>
              <a:off x="2389070" y="4234075"/>
              <a:ext cx="393573" cy="358497"/>
            </a:xfrm>
            <a:custGeom>
              <a:avLst/>
              <a:gdLst/>
              <a:ahLst/>
              <a:cxnLst/>
              <a:rect l="l" t="t" r="r" b="b"/>
              <a:pathLst>
                <a:path w="26099" h="23773" extrusionOk="0">
                  <a:moveTo>
                    <a:pt x="508" y="17914"/>
                  </a:moveTo>
                  <a:cubicBezTo>
                    <a:pt x="804" y="23772"/>
                    <a:pt x="3553" y="20029"/>
                    <a:pt x="6620" y="20325"/>
                  </a:cubicBezTo>
                  <a:cubicBezTo>
                    <a:pt x="10977" y="20727"/>
                    <a:pt x="9412" y="15820"/>
                    <a:pt x="10321" y="10236"/>
                  </a:cubicBezTo>
                  <a:cubicBezTo>
                    <a:pt x="9010" y="10236"/>
                    <a:pt x="9010" y="8270"/>
                    <a:pt x="10321" y="8291"/>
                  </a:cubicBezTo>
                  <a:cubicBezTo>
                    <a:pt x="10173" y="7339"/>
                    <a:pt x="10194" y="4907"/>
                    <a:pt x="9983" y="3173"/>
                  </a:cubicBezTo>
                  <a:cubicBezTo>
                    <a:pt x="9813" y="1523"/>
                    <a:pt x="9390" y="0"/>
                    <a:pt x="7656" y="994"/>
                  </a:cubicBezTo>
                  <a:cubicBezTo>
                    <a:pt x="4082" y="3046"/>
                    <a:pt x="0" y="7677"/>
                    <a:pt x="529" y="17914"/>
                  </a:cubicBezTo>
                  <a:close/>
                  <a:moveTo>
                    <a:pt x="15778" y="10236"/>
                  </a:moveTo>
                  <a:cubicBezTo>
                    <a:pt x="16687" y="15820"/>
                    <a:pt x="15101" y="20727"/>
                    <a:pt x="19479" y="20325"/>
                  </a:cubicBezTo>
                  <a:cubicBezTo>
                    <a:pt x="22545" y="20050"/>
                    <a:pt x="25295" y="23772"/>
                    <a:pt x="25591" y="17914"/>
                  </a:cubicBezTo>
                  <a:cubicBezTo>
                    <a:pt x="26099" y="7677"/>
                    <a:pt x="22038" y="3067"/>
                    <a:pt x="18442" y="994"/>
                  </a:cubicBezTo>
                  <a:cubicBezTo>
                    <a:pt x="16708" y="0"/>
                    <a:pt x="16306" y="1523"/>
                    <a:pt x="16116" y="3194"/>
                  </a:cubicBezTo>
                  <a:cubicBezTo>
                    <a:pt x="15926" y="4928"/>
                    <a:pt x="15947" y="7360"/>
                    <a:pt x="15778" y="8291"/>
                  </a:cubicBezTo>
                  <a:cubicBezTo>
                    <a:pt x="17089" y="8291"/>
                    <a:pt x="17089" y="10258"/>
                    <a:pt x="15778" y="10258"/>
                  </a:cubicBezTo>
                  <a:close/>
                  <a:moveTo>
                    <a:pt x="15778" y="1023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3"/>
            <p:cNvSpPr/>
            <p:nvPr/>
          </p:nvSpPr>
          <p:spPr>
            <a:xfrm>
              <a:off x="2571176" y="4216853"/>
              <a:ext cx="29361" cy="110672"/>
            </a:xfrm>
            <a:custGeom>
              <a:avLst/>
              <a:gdLst/>
              <a:ahLst/>
              <a:cxnLst/>
              <a:rect l="l" t="t" r="r" b="b"/>
              <a:pathLst>
                <a:path w="1947" h="7339" extrusionOk="0">
                  <a:moveTo>
                    <a:pt x="0" y="7339"/>
                  </a:moveTo>
                  <a:lnTo>
                    <a:pt x="1946" y="7339"/>
                  </a:lnTo>
                  <a:lnTo>
                    <a:pt x="1946" y="4886"/>
                  </a:lnTo>
                  <a:lnTo>
                    <a:pt x="0" y="4886"/>
                  </a:lnTo>
                  <a:close/>
                  <a:moveTo>
                    <a:pt x="0" y="2453"/>
                  </a:moveTo>
                  <a:lnTo>
                    <a:pt x="1946" y="2453"/>
                  </a:lnTo>
                  <a:lnTo>
                    <a:pt x="1946" y="0"/>
                  </a:lnTo>
                  <a:lnTo>
                    <a:pt x="0" y="0"/>
                  </a:lnTo>
                  <a:close/>
                  <a:moveTo>
                    <a:pt x="0" y="2453"/>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3"/>
            <p:cNvSpPr/>
            <p:nvPr/>
          </p:nvSpPr>
          <p:spPr>
            <a:xfrm>
              <a:off x="2524926" y="4179847"/>
              <a:ext cx="121530" cy="208602"/>
            </a:xfrm>
            <a:custGeom>
              <a:avLst/>
              <a:gdLst/>
              <a:ahLst/>
              <a:cxnLst/>
              <a:rect l="l" t="t" r="r" b="b"/>
              <a:pathLst>
                <a:path w="8059" h="13833" extrusionOk="0">
                  <a:moveTo>
                    <a:pt x="3067" y="2454"/>
                  </a:moveTo>
                  <a:lnTo>
                    <a:pt x="5013" y="2454"/>
                  </a:lnTo>
                  <a:lnTo>
                    <a:pt x="5013" y="1"/>
                  </a:lnTo>
                  <a:lnTo>
                    <a:pt x="3067" y="1"/>
                  </a:lnTo>
                  <a:close/>
                  <a:moveTo>
                    <a:pt x="4040" y="12373"/>
                  </a:moveTo>
                  <a:cubicBezTo>
                    <a:pt x="4759" y="13177"/>
                    <a:pt x="5605" y="13832"/>
                    <a:pt x="6769" y="13832"/>
                  </a:cubicBezTo>
                  <a:cubicBezTo>
                    <a:pt x="8059" y="13832"/>
                    <a:pt x="8059" y="11866"/>
                    <a:pt x="6769" y="11866"/>
                  </a:cubicBezTo>
                  <a:cubicBezTo>
                    <a:pt x="5690" y="11866"/>
                    <a:pt x="5013" y="10850"/>
                    <a:pt x="5013" y="9793"/>
                  </a:cubicBezTo>
                  <a:lnTo>
                    <a:pt x="3067" y="9793"/>
                  </a:lnTo>
                  <a:cubicBezTo>
                    <a:pt x="3067" y="10850"/>
                    <a:pt x="2370" y="11866"/>
                    <a:pt x="1312" y="11866"/>
                  </a:cubicBezTo>
                  <a:cubicBezTo>
                    <a:pt x="1" y="11866"/>
                    <a:pt x="1" y="13832"/>
                    <a:pt x="1312" y="13832"/>
                  </a:cubicBezTo>
                  <a:cubicBezTo>
                    <a:pt x="2475" y="13832"/>
                    <a:pt x="3321" y="13177"/>
                    <a:pt x="4040" y="12373"/>
                  </a:cubicBezTo>
                  <a:close/>
                  <a:moveTo>
                    <a:pt x="3067" y="7340"/>
                  </a:moveTo>
                  <a:lnTo>
                    <a:pt x="5013" y="7340"/>
                  </a:lnTo>
                  <a:lnTo>
                    <a:pt x="5013" y="4907"/>
                  </a:lnTo>
                  <a:lnTo>
                    <a:pt x="3067" y="4907"/>
                  </a:lnTo>
                  <a:close/>
                  <a:moveTo>
                    <a:pt x="3067" y="734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3"/>
            <p:cNvSpPr/>
            <p:nvPr/>
          </p:nvSpPr>
          <p:spPr>
            <a:xfrm>
              <a:off x="2389070" y="4235341"/>
              <a:ext cx="300771" cy="322456"/>
            </a:xfrm>
            <a:custGeom>
              <a:avLst/>
              <a:gdLst/>
              <a:ahLst/>
              <a:cxnLst/>
              <a:rect l="l" t="t" r="r" b="b"/>
              <a:pathLst>
                <a:path w="19945" h="21383" extrusionOk="0">
                  <a:moveTo>
                    <a:pt x="508" y="17830"/>
                  </a:moveTo>
                  <a:cubicBezTo>
                    <a:pt x="677" y="21192"/>
                    <a:pt x="1650" y="21383"/>
                    <a:pt x="3046" y="21002"/>
                  </a:cubicBezTo>
                  <a:cubicBezTo>
                    <a:pt x="2453" y="20685"/>
                    <a:pt x="2073" y="19818"/>
                    <a:pt x="1988" y="17830"/>
                  </a:cubicBezTo>
                  <a:cubicBezTo>
                    <a:pt x="1481" y="7593"/>
                    <a:pt x="5541" y="2962"/>
                    <a:pt x="9116" y="910"/>
                  </a:cubicBezTo>
                  <a:lnTo>
                    <a:pt x="9242" y="847"/>
                  </a:lnTo>
                  <a:cubicBezTo>
                    <a:pt x="8904" y="529"/>
                    <a:pt x="8396" y="487"/>
                    <a:pt x="7656" y="910"/>
                  </a:cubicBezTo>
                  <a:cubicBezTo>
                    <a:pt x="4061" y="2983"/>
                    <a:pt x="0" y="7593"/>
                    <a:pt x="529" y="17830"/>
                  </a:cubicBezTo>
                  <a:close/>
                  <a:moveTo>
                    <a:pt x="15778" y="10152"/>
                  </a:moveTo>
                  <a:cubicBezTo>
                    <a:pt x="16687" y="15736"/>
                    <a:pt x="15101" y="20643"/>
                    <a:pt x="19479" y="20241"/>
                  </a:cubicBezTo>
                  <a:cubicBezTo>
                    <a:pt x="19627" y="20241"/>
                    <a:pt x="19775" y="20220"/>
                    <a:pt x="19944" y="20241"/>
                  </a:cubicBezTo>
                  <a:cubicBezTo>
                    <a:pt x="18104" y="19966"/>
                    <a:pt x="17829" y="18253"/>
                    <a:pt x="17660" y="15863"/>
                  </a:cubicBezTo>
                  <a:cubicBezTo>
                    <a:pt x="17427" y="12331"/>
                    <a:pt x="17470" y="4167"/>
                    <a:pt x="17575" y="3110"/>
                  </a:cubicBezTo>
                  <a:cubicBezTo>
                    <a:pt x="17681" y="2158"/>
                    <a:pt x="17871" y="1249"/>
                    <a:pt x="18316" y="847"/>
                  </a:cubicBezTo>
                  <a:cubicBezTo>
                    <a:pt x="16687" y="1"/>
                    <a:pt x="16285" y="1481"/>
                    <a:pt x="16116" y="3110"/>
                  </a:cubicBezTo>
                  <a:cubicBezTo>
                    <a:pt x="15926" y="4844"/>
                    <a:pt x="15926" y="7276"/>
                    <a:pt x="15778" y="8207"/>
                  </a:cubicBezTo>
                  <a:cubicBezTo>
                    <a:pt x="17089" y="8207"/>
                    <a:pt x="17089" y="10152"/>
                    <a:pt x="15778" y="10152"/>
                  </a:cubicBezTo>
                  <a:close/>
                  <a:moveTo>
                    <a:pt x="15778" y="1015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3"/>
            <p:cNvSpPr/>
            <p:nvPr/>
          </p:nvSpPr>
          <p:spPr>
            <a:xfrm>
              <a:off x="2524926" y="4357489"/>
              <a:ext cx="121530" cy="30959"/>
            </a:xfrm>
            <a:custGeom>
              <a:avLst/>
              <a:gdLst/>
              <a:ahLst/>
              <a:cxnLst/>
              <a:rect l="l" t="t" r="r" b="b"/>
              <a:pathLst>
                <a:path w="8059" h="2053" extrusionOk="0">
                  <a:moveTo>
                    <a:pt x="6219" y="1"/>
                  </a:moveTo>
                  <a:cubicBezTo>
                    <a:pt x="6388" y="64"/>
                    <a:pt x="6578" y="107"/>
                    <a:pt x="6747" y="107"/>
                  </a:cubicBezTo>
                  <a:cubicBezTo>
                    <a:pt x="8059" y="86"/>
                    <a:pt x="8059" y="2052"/>
                    <a:pt x="6747" y="2052"/>
                  </a:cubicBezTo>
                  <a:cubicBezTo>
                    <a:pt x="6367" y="2052"/>
                    <a:pt x="5986" y="1968"/>
                    <a:pt x="5627" y="1820"/>
                  </a:cubicBezTo>
                  <a:cubicBezTo>
                    <a:pt x="6134" y="1693"/>
                    <a:pt x="6494" y="1249"/>
                    <a:pt x="6536" y="741"/>
                  </a:cubicBezTo>
                  <a:cubicBezTo>
                    <a:pt x="6536" y="445"/>
                    <a:pt x="6430" y="191"/>
                    <a:pt x="6219" y="1"/>
                  </a:cubicBezTo>
                  <a:close/>
                  <a:moveTo>
                    <a:pt x="1841" y="1"/>
                  </a:moveTo>
                  <a:cubicBezTo>
                    <a:pt x="1672" y="64"/>
                    <a:pt x="1502" y="107"/>
                    <a:pt x="1312" y="107"/>
                  </a:cubicBezTo>
                  <a:cubicBezTo>
                    <a:pt x="1" y="107"/>
                    <a:pt x="1" y="2052"/>
                    <a:pt x="1312" y="2052"/>
                  </a:cubicBezTo>
                  <a:cubicBezTo>
                    <a:pt x="1714" y="2052"/>
                    <a:pt x="2095" y="1968"/>
                    <a:pt x="2454" y="1820"/>
                  </a:cubicBezTo>
                  <a:cubicBezTo>
                    <a:pt x="1947" y="1693"/>
                    <a:pt x="1566" y="1249"/>
                    <a:pt x="1524" y="741"/>
                  </a:cubicBezTo>
                  <a:cubicBezTo>
                    <a:pt x="1524" y="445"/>
                    <a:pt x="1650" y="191"/>
                    <a:pt x="1862" y="1"/>
                  </a:cubicBezTo>
                  <a:close/>
                  <a:moveTo>
                    <a:pt x="1841" y="1"/>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3"/>
            <p:cNvSpPr/>
            <p:nvPr/>
          </p:nvSpPr>
          <p:spPr>
            <a:xfrm>
              <a:off x="2663662" y="4280627"/>
              <a:ext cx="36690" cy="44034"/>
            </a:xfrm>
            <a:custGeom>
              <a:avLst/>
              <a:gdLst/>
              <a:ahLst/>
              <a:cxnLst/>
              <a:rect l="l" t="t" r="r" b="b"/>
              <a:pathLst>
                <a:path w="2433" h="2920" extrusionOk="0">
                  <a:moveTo>
                    <a:pt x="1" y="1"/>
                  </a:moveTo>
                  <a:lnTo>
                    <a:pt x="1" y="974"/>
                  </a:lnTo>
                  <a:lnTo>
                    <a:pt x="974" y="974"/>
                  </a:lnTo>
                  <a:lnTo>
                    <a:pt x="974" y="1"/>
                  </a:lnTo>
                  <a:close/>
                  <a:moveTo>
                    <a:pt x="1460" y="1947"/>
                  </a:moveTo>
                  <a:lnTo>
                    <a:pt x="1460" y="2920"/>
                  </a:lnTo>
                  <a:lnTo>
                    <a:pt x="2433" y="2920"/>
                  </a:lnTo>
                  <a:lnTo>
                    <a:pt x="2433" y="1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3"/>
            <p:cNvSpPr/>
            <p:nvPr/>
          </p:nvSpPr>
          <p:spPr>
            <a:xfrm>
              <a:off x="2386838" y="4172518"/>
              <a:ext cx="403134" cy="389109"/>
            </a:xfrm>
            <a:custGeom>
              <a:avLst/>
              <a:gdLst/>
              <a:ahLst/>
              <a:cxnLst/>
              <a:rect l="l" t="t" r="r" b="b"/>
              <a:pathLst>
                <a:path w="26733" h="25803" extrusionOk="0">
                  <a:moveTo>
                    <a:pt x="13684" y="994"/>
                  </a:moveTo>
                  <a:lnTo>
                    <a:pt x="13684" y="2454"/>
                  </a:lnTo>
                  <a:lnTo>
                    <a:pt x="12711" y="2454"/>
                  </a:lnTo>
                  <a:lnTo>
                    <a:pt x="12711" y="994"/>
                  </a:lnTo>
                  <a:close/>
                  <a:moveTo>
                    <a:pt x="13684" y="3426"/>
                  </a:moveTo>
                  <a:lnTo>
                    <a:pt x="13684" y="4886"/>
                  </a:lnTo>
                  <a:lnTo>
                    <a:pt x="12711" y="4886"/>
                  </a:lnTo>
                  <a:lnTo>
                    <a:pt x="12711" y="3426"/>
                  </a:lnTo>
                  <a:close/>
                  <a:moveTo>
                    <a:pt x="13684" y="5880"/>
                  </a:moveTo>
                  <a:lnTo>
                    <a:pt x="13684" y="7339"/>
                  </a:lnTo>
                  <a:lnTo>
                    <a:pt x="12711" y="7339"/>
                  </a:lnTo>
                  <a:lnTo>
                    <a:pt x="12711" y="5880"/>
                  </a:lnTo>
                  <a:close/>
                  <a:moveTo>
                    <a:pt x="13684" y="8312"/>
                  </a:moveTo>
                  <a:lnTo>
                    <a:pt x="13684" y="9792"/>
                  </a:lnTo>
                  <a:lnTo>
                    <a:pt x="12711" y="9792"/>
                  </a:lnTo>
                  <a:lnTo>
                    <a:pt x="12711" y="8312"/>
                  </a:lnTo>
                  <a:close/>
                  <a:moveTo>
                    <a:pt x="13705" y="10765"/>
                  </a:moveTo>
                  <a:cubicBezTo>
                    <a:pt x="13895" y="11844"/>
                    <a:pt x="14678" y="12859"/>
                    <a:pt x="15904" y="12859"/>
                  </a:cubicBezTo>
                  <a:cubicBezTo>
                    <a:pt x="16560" y="12859"/>
                    <a:pt x="16560" y="13832"/>
                    <a:pt x="15904" y="13832"/>
                  </a:cubicBezTo>
                  <a:cubicBezTo>
                    <a:pt x="15059" y="13832"/>
                    <a:pt x="14339" y="13430"/>
                    <a:pt x="13557" y="12521"/>
                  </a:cubicBezTo>
                  <a:lnTo>
                    <a:pt x="13197" y="12119"/>
                  </a:lnTo>
                  <a:lnTo>
                    <a:pt x="12817" y="12521"/>
                  </a:lnTo>
                  <a:cubicBezTo>
                    <a:pt x="12034" y="13430"/>
                    <a:pt x="11294" y="13832"/>
                    <a:pt x="10448" y="13832"/>
                  </a:cubicBezTo>
                  <a:cubicBezTo>
                    <a:pt x="9813" y="13832"/>
                    <a:pt x="9813" y="12859"/>
                    <a:pt x="10448" y="12859"/>
                  </a:cubicBezTo>
                  <a:cubicBezTo>
                    <a:pt x="11675" y="12859"/>
                    <a:pt x="12478" y="11844"/>
                    <a:pt x="12647" y="10765"/>
                  </a:cubicBezTo>
                  <a:close/>
                  <a:moveTo>
                    <a:pt x="11717" y="0"/>
                  </a:moveTo>
                  <a:lnTo>
                    <a:pt x="11717" y="10279"/>
                  </a:lnTo>
                  <a:cubicBezTo>
                    <a:pt x="11717" y="10913"/>
                    <a:pt x="11421" y="11548"/>
                    <a:pt x="10892" y="11780"/>
                  </a:cubicBezTo>
                  <a:cubicBezTo>
                    <a:pt x="10850" y="11336"/>
                    <a:pt x="10829" y="10744"/>
                    <a:pt x="10807" y="10131"/>
                  </a:cubicBezTo>
                  <a:cubicBezTo>
                    <a:pt x="10765" y="9179"/>
                    <a:pt x="10723" y="8100"/>
                    <a:pt x="10617" y="7212"/>
                  </a:cubicBezTo>
                  <a:cubicBezTo>
                    <a:pt x="10384" y="5161"/>
                    <a:pt x="9877" y="4653"/>
                    <a:pt x="9412" y="4420"/>
                  </a:cubicBezTo>
                  <a:cubicBezTo>
                    <a:pt x="9222" y="4322"/>
                    <a:pt x="9007" y="4271"/>
                    <a:pt x="8772" y="4271"/>
                  </a:cubicBezTo>
                  <a:cubicBezTo>
                    <a:pt x="8404" y="4271"/>
                    <a:pt x="7989" y="4395"/>
                    <a:pt x="7550" y="4653"/>
                  </a:cubicBezTo>
                  <a:cubicBezTo>
                    <a:pt x="6853" y="5055"/>
                    <a:pt x="6176" y="5520"/>
                    <a:pt x="5562" y="6049"/>
                  </a:cubicBezTo>
                  <a:lnTo>
                    <a:pt x="6218" y="6789"/>
                  </a:lnTo>
                  <a:cubicBezTo>
                    <a:pt x="6789" y="6303"/>
                    <a:pt x="7402" y="5880"/>
                    <a:pt x="8058" y="5499"/>
                  </a:cubicBezTo>
                  <a:cubicBezTo>
                    <a:pt x="8266" y="5371"/>
                    <a:pt x="8546" y="5243"/>
                    <a:pt x="8771" y="5243"/>
                  </a:cubicBezTo>
                  <a:cubicBezTo>
                    <a:pt x="8844" y="5243"/>
                    <a:pt x="8911" y="5257"/>
                    <a:pt x="8967" y="5288"/>
                  </a:cubicBezTo>
                  <a:cubicBezTo>
                    <a:pt x="9094" y="5351"/>
                    <a:pt x="9454" y="5541"/>
                    <a:pt x="9644" y="7318"/>
                  </a:cubicBezTo>
                  <a:cubicBezTo>
                    <a:pt x="9750" y="8185"/>
                    <a:pt x="9792" y="9243"/>
                    <a:pt x="9835" y="10173"/>
                  </a:cubicBezTo>
                  <a:cubicBezTo>
                    <a:pt x="9856" y="10702"/>
                    <a:pt x="9877" y="11188"/>
                    <a:pt x="9898" y="11590"/>
                  </a:cubicBezTo>
                  <a:cubicBezTo>
                    <a:pt x="9171" y="11335"/>
                    <a:pt x="8439" y="11207"/>
                    <a:pt x="7697" y="11207"/>
                  </a:cubicBezTo>
                  <a:cubicBezTo>
                    <a:pt x="6779" y="11207"/>
                    <a:pt x="5845" y="11404"/>
                    <a:pt x="4886" y="11802"/>
                  </a:cubicBezTo>
                  <a:lnTo>
                    <a:pt x="5245" y="12711"/>
                  </a:lnTo>
                  <a:cubicBezTo>
                    <a:pt x="5880" y="12436"/>
                    <a:pt x="6556" y="12267"/>
                    <a:pt x="7254" y="12203"/>
                  </a:cubicBezTo>
                  <a:lnTo>
                    <a:pt x="7254" y="12203"/>
                  </a:lnTo>
                  <a:lnTo>
                    <a:pt x="6853" y="13176"/>
                  </a:lnTo>
                  <a:lnTo>
                    <a:pt x="7741" y="13536"/>
                  </a:lnTo>
                  <a:lnTo>
                    <a:pt x="8312" y="12225"/>
                  </a:lnTo>
                  <a:cubicBezTo>
                    <a:pt x="8650" y="12267"/>
                    <a:pt x="8989" y="12330"/>
                    <a:pt x="9327" y="12436"/>
                  </a:cubicBezTo>
                  <a:cubicBezTo>
                    <a:pt x="9116" y="12690"/>
                    <a:pt x="9010" y="13007"/>
                    <a:pt x="9010" y="13346"/>
                  </a:cubicBezTo>
                  <a:cubicBezTo>
                    <a:pt x="9010" y="13705"/>
                    <a:pt x="9137" y="14065"/>
                    <a:pt x="9390" y="14340"/>
                  </a:cubicBezTo>
                  <a:cubicBezTo>
                    <a:pt x="8777" y="14720"/>
                    <a:pt x="8206" y="15164"/>
                    <a:pt x="7720" y="15672"/>
                  </a:cubicBezTo>
                  <a:lnTo>
                    <a:pt x="5964" y="15799"/>
                  </a:lnTo>
                  <a:lnTo>
                    <a:pt x="6028" y="14551"/>
                  </a:lnTo>
                  <a:lnTo>
                    <a:pt x="5055" y="14509"/>
                  </a:lnTo>
                  <a:lnTo>
                    <a:pt x="4970" y="15862"/>
                  </a:lnTo>
                  <a:lnTo>
                    <a:pt x="3596" y="15968"/>
                  </a:lnTo>
                  <a:lnTo>
                    <a:pt x="3680" y="16941"/>
                  </a:lnTo>
                  <a:lnTo>
                    <a:pt x="6789" y="16708"/>
                  </a:lnTo>
                  <a:lnTo>
                    <a:pt x="6789" y="16708"/>
                  </a:lnTo>
                  <a:cubicBezTo>
                    <a:pt x="6091" y="17639"/>
                    <a:pt x="5499" y="18612"/>
                    <a:pt x="5034" y="19669"/>
                  </a:cubicBezTo>
                  <a:lnTo>
                    <a:pt x="2855" y="20198"/>
                  </a:lnTo>
                  <a:lnTo>
                    <a:pt x="3109" y="21150"/>
                  </a:lnTo>
                  <a:lnTo>
                    <a:pt x="4547" y="20790"/>
                  </a:lnTo>
                  <a:lnTo>
                    <a:pt x="4547" y="20790"/>
                  </a:lnTo>
                  <a:cubicBezTo>
                    <a:pt x="4357" y="21319"/>
                    <a:pt x="4167" y="21869"/>
                    <a:pt x="3976" y="22440"/>
                  </a:cubicBezTo>
                  <a:lnTo>
                    <a:pt x="4928" y="22736"/>
                  </a:lnTo>
                  <a:cubicBezTo>
                    <a:pt x="5118" y="22101"/>
                    <a:pt x="5309" y="21509"/>
                    <a:pt x="5541" y="20959"/>
                  </a:cubicBezTo>
                  <a:lnTo>
                    <a:pt x="6810" y="22249"/>
                  </a:lnTo>
                  <a:lnTo>
                    <a:pt x="7529" y="21594"/>
                  </a:lnTo>
                  <a:lnTo>
                    <a:pt x="5985" y="20008"/>
                  </a:lnTo>
                  <a:cubicBezTo>
                    <a:pt x="7001" y="17808"/>
                    <a:pt x="8312" y="16180"/>
                    <a:pt x="9856" y="15228"/>
                  </a:cubicBezTo>
                  <a:lnTo>
                    <a:pt x="9856" y="15228"/>
                  </a:lnTo>
                  <a:cubicBezTo>
                    <a:pt x="9708" y="16497"/>
                    <a:pt x="9665" y="17723"/>
                    <a:pt x="9623" y="18823"/>
                  </a:cubicBezTo>
                  <a:cubicBezTo>
                    <a:pt x="9538" y="21044"/>
                    <a:pt x="9475" y="22778"/>
                    <a:pt x="8629" y="23518"/>
                  </a:cubicBezTo>
                  <a:cubicBezTo>
                    <a:pt x="8324" y="23807"/>
                    <a:pt x="7882" y="23945"/>
                    <a:pt x="7294" y="23945"/>
                  </a:cubicBezTo>
                  <a:cubicBezTo>
                    <a:pt x="7149" y="23945"/>
                    <a:pt x="6995" y="23937"/>
                    <a:pt x="6831" y="23920"/>
                  </a:cubicBezTo>
                  <a:cubicBezTo>
                    <a:pt x="6716" y="23911"/>
                    <a:pt x="6602" y="23907"/>
                    <a:pt x="6489" y="23907"/>
                  </a:cubicBezTo>
                  <a:cubicBezTo>
                    <a:pt x="5538" y="23907"/>
                    <a:pt x="4643" y="24203"/>
                    <a:pt x="3849" y="24449"/>
                  </a:cubicBezTo>
                  <a:cubicBezTo>
                    <a:pt x="3264" y="24644"/>
                    <a:pt x="2732" y="24829"/>
                    <a:pt x="2329" y="24829"/>
                  </a:cubicBezTo>
                  <a:cubicBezTo>
                    <a:pt x="2164" y="24829"/>
                    <a:pt x="2020" y="24798"/>
                    <a:pt x="1904" y="24724"/>
                  </a:cubicBezTo>
                  <a:cubicBezTo>
                    <a:pt x="1523" y="24449"/>
                    <a:pt x="1227" y="23518"/>
                    <a:pt x="1163" y="21975"/>
                  </a:cubicBezTo>
                  <a:cubicBezTo>
                    <a:pt x="846" y="15545"/>
                    <a:pt x="2305" y="10660"/>
                    <a:pt x="5499" y="7466"/>
                  </a:cubicBezTo>
                  <a:lnTo>
                    <a:pt x="4801" y="6768"/>
                  </a:lnTo>
                  <a:cubicBezTo>
                    <a:pt x="3215" y="8375"/>
                    <a:pt x="2009" y="10342"/>
                    <a:pt x="1311" y="12500"/>
                  </a:cubicBezTo>
                  <a:cubicBezTo>
                    <a:pt x="381" y="15186"/>
                    <a:pt x="0" y="18400"/>
                    <a:pt x="169" y="22017"/>
                  </a:cubicBezTo>
                  <a:cubicBezTo>
                    <a:pt x="275" y="23963"/>
                    <a:pt x="635" y="25020"/>
                    <a:pt x="1354" y="25528"/>
                  </a:cubicBezTo>
                  <a:cubicBezTo>
                    <a:pt x="1629" y="25718"/>
                    <a:pt x="1988" y="25803"/>
                    <a:pt x="2327" y="25803"/>
                  </a:cubicBezTo>
                  <a:cubicBezTo>
                    <a:pt x="2961" y="25760"/>
                    <a:pt x="3574" y="25612"/>
                    <a:pt x="4145" y="25380"/>
                  </a:cubicBezTo>
                  <a:cubicBezTo>
                    <a:pt x="4891" y="25137"/>
                    <a:pt x="5653" y="24878"/>
                    <a:pt x="6417" y="24878"/>
                  </a:cubicBezTo>
                  <a:cubicBezTo>
                    <a:pt x="6520" y="24878"/>
                    <a:pt x="6623" y="24883"/>
                    <a:pt x="6726" y="24893"/>
                  </a:cubicBezTo>
                  <a:cubicBezTo>
                    <a:pt x="6909" y="24911"/>
                    <a:pt x="7085" y="24920"/>
                    <a:pt x="7254" y="24920"/>
                  </a:cubicBezTo>
                  <a:cubicBezTo>
                    <a:pt x="8100" y="24920"/>
                    <a:pt x="8770" y="24699"/>
                    <a:pt x="9264" y="24259"/>
                  </a:cubicBezTo>
                  <a:cubicBezTo>
                    <a:pt x="10427" y="23243"/>
                    <a:pt x="10490" y="21298"/>
                    <a:pt x="10596" y="18844"/>
                  </a:cubicBezTo>
                  <a:cubicBezTo>
                    <a:pt x="10617" y="17491"/>
                    <a:pt x="10723" y="16137"/>
                    <a:pt x="10892" y="14784"/>
                  </a:cubicBezTo>
                  <a:cubicBezTo>
                    <a:pt x="11780" y="14636"/>
                    <a:pt x="12584" y="14213"/>
                    <a:pt x="13197" y="13557"/>
                  </a:cubicBezTo>
                  <a:cubicBezTo>
                    <a:pt x="13811" y="14213"/>
                    <a:pt x="14614" y="14636"/>
                    <a:pt x="15503" y="14784"/>
                  </a:cubicBezTo>
                  <a:cubicBezTo>
                    <a:pt x="15672" y="16137"/>
                    <a:pt x="15778" y="17491"/>
                    <a:pt x="15799" y="18844"/>
                  </a:cubicBezTo>
                  <a:cubicBezTo>
                    <a:pt x="15820" y="19204"/>
                    <a:pt x="15841" y="19542"/>
                    <a:pt x="15841" y="19881"/>
                  </a:cubicBezTo>
                  <a:lnTo>
                    <a:pt x="16835" y="19838"/>
                  </a:lnTo>
                  <a:cubicBezTo>
                    <a:pt x="16814" y="19500"/>
                    <a:pt x="16793" y="19162"/>
                    <a:pt x="16793" y="18802"/>
                  </a:cubicBezTo>
                  <a:cubicBezTo>
                    <a:pt x="16750" y="17702"/>
                    <a:pt x="16687" y="16476"/>
                    <a:pt x="16539" y="15207"/>
                  </a:cubicBezTo>
                  <a:lnTo>
                    <a:pt x="16539" y="15207"/>
                  </a:lnTo>
                  <a:cubicBezTo>
                    <a:pt x="18083" y="16180"/>
                    <a:pt x="19394" y="17808"/>
                    <a:pt x="20430" y="20008"/>
                  </a:cubicBezTo>
                  <a:lnTo>
                    <a:pt x="18865" y="21594"/>
                  </a:lnTo>
                  <a:lnTo>
                    <a:pt x="19563" y="22271"/>
                  </a:lnTo>
                  <a:lnTo>
                    <a:pt x="20832" y="20959"/>
                  </a:lnTo>
                  <a:cubicBezTo>
                    <a:pt x="21065" y="21530"/>
                    <a:pt x="21276" y="22123"/>
                    <a:pt x="21467" y="22736"/>
                  </a:cubicBezTo>
                  <a:lnTo>
                    <a:pt x="22397" y="22461"/>
                  </a:lnTo>
                  <a:cubicBezTo>
                    <a:pt x="22228" y="21890"/>
                    <a:pt x="22038" y="21340"/>
                    <a:pt x="21826" y="20811"/>
                  </a:cubicBezTo>
                  <a:lnTo>
                    <a:pt x="21826" y="20811"/>
                  </a:lnTo>
                  <a:lnTo>
                    <a:pt x="23286" y="21171"/>
                  </a:lnTo>
                  <a:lnTo>
                    <a:pt x="23518" y="20219"/>
                  </a:lnTo>
                  <a:lnTo>
                    <a:pt x="21361" y="19690"/>
                  </a:lnTo>
                  <a:cubicBezTo>
                    <a:pt x="20875" y="18633"/>
                    <a:pt x="20282" y="17639"/>
                    <a:pt x="19584" y="16729"/>
                  </a:cubicBezTo>
                  <a:lnTo>
                    <a:pt x="19584" y="16729"/>
                  </a:lnTo>
                  <a:lnTo>
                    <a:pt x="22715" y="16962"/>
                  </a:lnTo>
                  <a:lnTo>
                    <a:pt x="22778" y="15989"/>
                  </a:lnTo>
                  <a:lnTo>
                    <a:pt x="21403" y="15883"/>
                  </a:lnTo>
                  <a:lnTo>
                    <a:pt x="21340" y="14530"/>
                  </a:lnTo>
                  <a:lnTo>
                    <a:pt x="20367" y="14572"/>
                  </a:lnTo>
                  <a:lnTo>
                    <a:pt x="20430" y="15820"/>
                  </a:lnTo>
                  <a:lnTo>
                    <a:pt x="18675" y="15672"/>
                  </a:lnTo>
                  <a:cubicBezTo>
                    <a:pt x="18167" y="15164"/>
                    <a:pt x="17618" y="14720"/>
                    <a:pt x="17004" y="14361"/>
                  </a:cubicBezTo>
                  <a:cubicBezTo>
                    <a:pt x="17258" y="14086"/>
                    <a:pt x="17385" y="13726"/>
                    <a:pt x="17385" y="13346"/>
                  </a:cubicBezTo>
                  <a:cubicBezTo>
                    <a:pt x="17406" y="13028"/>
                    <a:pt x="17279" y="12711"/>
                    <a:pt x="17089" y="12457"/>
                  </a:cubicBezTo>
                  <a:cubicBezTo>
                    <a:pt x="17406" y="12352"/>
                    <a:pt x="17744" y="12267"/>
                    <a:pt x="18104" y="12246"/>
                  </a:cubicBezTo>
                  <a:lnTo>
                    <a:pt x="18654" y="13557"/>
                  </a:lnTo>
                  <a:lnTo>
                    <a:pt x="19542" y="13176"/>
                  </a:lnTo>
                  <a:lnTo>
                    <a:pt x="19140" y="12225"/>
                  </a:lnTo>
                  <a:lnTo>
                    <a:pt x="19140" y="12225"/>
                  </a:lnTo>
                  <a:cubicBezTo>
                    <a:pt x="19838" y="12288"/>
                    <a:pt x="20515" y="12457"/>
                    <a:pt x="21150" y="12711"/>
                  </a:cubicBezTo>
                  <a:lnTo>
                    <a:pt x="21509" y="11802"/>
                  </a:lnTo>
                  <a:cubicBezTo>
                    <a:pt x="20549" y="11404"/>
                    <a:pt x="19616" y="11207"/>
                    <a:pt x="18697" y="11207"/>
                  </a:cubicBezTo>
                  <a:cubicBezTo>
                    <a:pt x="17956" y="11207"/>
                    <a:pt x="17224" y="11335"/>
                    <a:pt x="16497" y="11590"/>
                  </a:cubicBezTo>
                  <a:cubicBezTo>
                    <a:pt x="16518" y="11188"/>
                    <a:pt x="16539" y="10702"/>
                    <a:pt x="16560" y="10173"/>
                  </a:cubicBezTo>
                  <a:cubicBezTo>
                    <a:pt x="16602" y="9243"/>
                    <a:pt x="16645" y="8185"/>
                    <a:pt x="16750" y="7318"/>
                  </a:cubicBezTo>
                  <a:cubicBezTo>
                    <a:pt x="16793" y="6874"/>
                    <a:pt x="16941" y="5520"/>
                    <a:pt x="17427" y="5288"/>
                  </a:cubicBezTo>
                  <a:cubicBezTo>
                    <a:pt x="17484" y="5257"/>
                    <a:pt x="17551" y="5243"/>
                    <a:pt x="17624" y="5243"/>
                  </a:cubicBezTo>
                  <a:cubicBezTo>
                    <a:pt x="17848" y="5243"/>
                    <a:pt x="18129" y="5371"/>
                    <a:pt x="18337" y="5499"/>
                  </a:cubicBezTo>
                  <a:cubicBezTo>
                    <a:pt x="24533" y="9052"/>
                    <a:pt x="25506" y="16433"/>
                    <a:pt x="25253" y="21975"/>
                  </a:cubicBezTo>
                  <a:cubicBezTo>
                    <a:pt x="25168" y="23497"/>
                    <a:pt x="24914" y="24428"/>
                    <a:pt x="24491" y="24703"/>
                  </a:cubicBezTo>
                  <a:cubicBezTo>
                    <a:pt x="24358" y="24796"/>
                    <a:pt x="24199" y="24835"/>
                    <a:pt x="24018" y="24835"/>
                  </a:cubicBezTo>
                  <a:cubicBezTo>
                    <a:pt x="23625" y="24835"/>
                    <a:pt x="23125" y="24652"/>
                    <a:pt x="22545" y="24449"/>
                  </a:cubicBezTo>
                  <a:cubicBezTo>
                    <a:pt x="21771" y="24191"/>
                    <a:pt x="20916" y="23900"/>
                    <a:pt x="19981" y="23900"/>
                  </a:cubicBezTo>
                  <a:cubicBezTo>
                    <a:pt x="19843" y="23900"/>
                    <a:pt x="19704" y="23907"/>
                    <a:pt x="19563" y="23920"/>
                  </a:cubicBezTo>
                  <a:cubicBezTo>
                    <a:pt x="19421" y="23932"/>
                    <a:pt x="19286" y="23938"/>
                    <a:pt x="19156" y="23938"/>
                  </a:cubicBezTo>
                  <a:cubicBezTo>
                    <a:pt x="18572" y="23938"/>
                    <a:pt x="18116" y="23817"/>
                    <a:pt x="17787" y="23540"/>
                  </a:cubicBezTo>
                  <a:cubicBezTo>
                    <a:pt x="17279" y="23117"/>
                    <a:pt x="17004" y="22313"/>
                    <a:pt x="16877" y="20832"/>
                  </a:cubicBezTo>
                  <a:lnTo>
                    <a:pt x="15904" y="20917"/>
                  </a:lnTo>
                  <a:cubicBezTo>
                    <a:pt x="16095" y="23117"/>
                    <a:pt x="16645" y="23857"/>
                    <a:pt x="17173" y="24280"/>
                  </a:cubicBezTo>
                  <a:cubicBezTo>
                    <a:pt x="17666" y="24702"/>
                    <a:pt x="18321" y="24920"/>
                    <a:pt x="19148" y="24920"/>
                  </a:cubicBezTo>
                  <a:cubicBezTo>
                    <a:pt x="19315" y="24920"/>
                    <a:pt x="19488" y="24911"/>
                    <a:pt x="19669" y="24893"/>
                  </a:cubicBezTo>
                  <a:cubicBezTo>
                    <a:pt x="19772" y="24883"/>
                    <a:pt x="19875" y="24878"/>
                    <a:pt x="19977" y="24878"/>
                  </a:cubicBezTo>
                  <a:cubicBezTo>
                    <a:pt x="20741" y="24878"/>
                    <a:pt x="21501" y="25137"/>
                    <a:pt x="22228" y="25380"/>
                  </a:cubicBezTo>
                  <a:cubicBezTo>
                    <a:pt x="22820" y="25612"/>
                    <a:pt x="23434" y="25760"/>
                    <a:pt x="24047" y="25803"/>
                  </a:cubicBezTo>
                  <a:cubicBezTo>
                    <a:pt x="24407" y="25803"/>
                    <a:pt x="24745" y="25718"/>
                    <a:pt x="25041" y="25528"/>
                  </a:cubicBezTo>
                  <a:cubicBezTo>
                    <a:pt x="25760" y="25020"/>
                    <a:pt x="26120" y="23941"/>
                    <a:pt x="26204" y="22017"/>
                  </a:cubicBezTo>
                  <a:cubicBezTo>
                    <a:pt x="26733" y="11484"/>
                    <a:pt x="22482" y="6747"/>
                    <a:pt x="18823" y="4653"/>
                  </a:cubicBezTo>
                  <a:cubicBezTo>
                    <a:pt x="18377" y="4404"/>
                    <a:pt x="17980" y="4277"/>
                    <a:pt x="17616" y="4277"/>
                  </a:cubicBezTo>
                  <a:cubicBezTo>
                    <a:pt x="17394" y="4277"/>
                    <a:pt x="17184" y="4324"/>
                    <a:pt x="16983" y="4420"/>
                  </a:cubicBezTo>
                  <a:cubicBezTo>
                    <a:pt x="16454" y="4674"/>
                    <a:pt x="15989" y="5182"/>
                    <a:pt x="15778" y="7212"/>
                  </a:cubicBezTo>
                  <a:cubicBezTo>
                    <a:pt x="15672" y="8100"/>
                    <a:pt x="15630" y="9179"/>
                    <a:pt x="15587" y="10131"/>
                  </a:cubicBezTo>
                  <a:cubicBezTo>
                    <a:pt x="15545" y="10744"/>
                    <a:pt x="15524" y="11336"/>
                    <a:pt x="15503" y="11780"/>
                  </a:cubicBezTo>
                  <a:cubicBezTo>
                    <a:pt x="14974" y="11548"/>
                    <a:pt x="14657" y="10913"/>
                    <a:pt x="14657" y="10279"/>
                  </a:cubicBezTo>
                  <a:lnTo>
                    <a:pt x="146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3"/>
            <p:cNvSpPr/>
            <p:nvPr/>
          </p:nvSpPr>
          <p:spPr>
            <a:xfrm>
              <a:off x="2685347" y="4058332"/>
              <a:ext cx="220726" cy="226456"/>
            </a:xfrm>
            <a:custGeom>
              <a:avLst/>
              <a:gdLst/>
              <a:ahLst/>
              <a:cxnLst/>
              <a:rect l="l" t="t" r="r" b="b"/>
              <a:pathLst>
                <a:path w="14637" h="15017" extrusionOk="0">
                  <a:moveTo>
                    <a:pt x="6853" y="1"/>
                  </a:moveTo>
                  <a:cubicBezTo>
                    <a:pt x="3089" y="1"/>
                    <a:pt x="22" y="3067"/>
                    <a:pt x="22" y="6853"/>
                  </a:cubicBezTo>
                  <a:cubicBezTo>
                    <a:pt x="1" y="8334"/>
                    <a:pt x="487" y="9772"/>
                    <a:pt x="1397" y="10956"/>
                  </a:cubicBezTo>
                  <a:lnTo>
                    <a:pt x="1397" y="12817"/>
                  </a:lnTo>
                  <a:lnTo>
                    <a:pt x="3512" y="12817"/>
                  </a:lnTo>
                  <a:cubicBezTo>
                    <a:pt x="7403" y="15017"/>
                    <a:pt x="12352" y="12923"/>
                    <a:pt x="13494" y="8587"/>
                  </a:cubicBezTo>
                  <a:cubicBezTo>
                    <a:pt x="14636" y="4252"/>
                    <a:pt x="11358" y="1"/>
                    <a:pt x="6875" y="1"/>
                  </a:cubicBezTo>
                  <a:close/>
                  <a:moveTo>
                    <a:pt x="11401" y="3152"/>
                  </a:moveTo>
                  <a:cubicBezTo>
                    <a:pt x="11612" y="3406"/>
                    <a:pt x="11802" y="3681"/>
                    <a:pt x="11972" y="3956"/>
                  </a:cubicBezTo>
                  <a:lnTo>
                    <a:pt x="10808" y="4484"/>
                  </a:lnTo>
                  <a:cubicBezTo>
                    <a:pt x="10703" y="4548"/>
                    <a:pt x="10555" y="4548"/>
                    <a:pt x="10449" y="4484"/>
                  </a:cubicBezTo>
                  <a:cubicBezTo>
                    <a:pt x="10322" y="4442"/>
                    <a:pt x="10237" y="4336"/>
                    <a:pt x="10174" y="4231"/>
                  </a:cubicBezTo>
                  <a:cubicBezTo>
                    <a:pt x="10068" y="3977"/>
                    <a:pt x="10195" y="3681"/>
                    <a:pt x="10449" y="3575"/>
                  </a:cubicBezTo>
                  <a:close/>
                  <a:moveTo>
                    <a:pt x="5732" y="1397"/>
                  </a:moveTo>
                  <a:cubicBezTo>
                    <a:pt x="6261" y="1841"/>
                    <a:pt x="5500" y="2602"/>
                    <a:pt x="5035" y="2073"/>
                  </a:cubicBezTo>
                  <a:lnTo>
                    <a:pt x="4464" y="1502"/>
                  </a:lnTo>
                  <a:cubicBezTo>
                    <a:pt x="4781" y="1354"/>
                    <a:pt x="5140" y="1227"/>
                    <a:pt x="5479" y="1143"/>
                  </a:cubicBezTo>
                  <a:close/>
                  <a:moveTo>
                    <a:pt x="1418" y="4781"/>
                  </a:moveTo>
                  <a:lnTo>
                    <a:pt x="3068" y="6134"/>
                  </a:lnTo>
                  <a:cubicBezTo>
                    <a:pt x="3173" y="6198"/>
                    <a:pt x="3237" y="6324"/>
                    <a:pt x="3237" y="6451"/>
                  </a:cubicBezTo>
                  <a:cubicBezTo>
                    <a:pt x="3279" y="6874"/>
                    <a:pt x="2793" y="7149"/>
                    <a:pt x="2454" y="6874"/>
                  </a:cubicBezTo>
                  <a:lnTo>
                    <a:pt x="1101" y="5775"/>
                  </a:lnTo>
                  <a:cubicBezTo>
                    <a:pt x="1143" y="5436"/>
                    <a:pt x="1249" y="5077"/>
                    <a:pt x="1376" y="4759"/>
                  </a:cubicBezTo>
                  <a:lnTo>
                    <a:pt x="1418" y="4781"/>
                  </a:lnTo>
                  <a:close/>
                  <a:moveTo>
                    <a:pt x="3766" y="11823"/>
                  </a:moveTo>
                  <a:lnTo>
                    <a:pt x="2370" y="11823"/>
                  </a:lnTo>
                  <a:lnTo>
                    <a:pt x="2370" y="10618"/>
                  </a:lnTo>
                  <a:lnTo>
                    <a:pt x="2264" y="10491"/>
                  </a:lnTo>
                  <a:cubicBezTo>
                    <a:pt x="1460" y="9476"/>
                    <a:pt x="1016" y="8249"/>
                    <a:pt x="995" y="6959"/>
                  </a:cubicBezTo>
                  <a:lnTo>
                    <a:pt x="1841" y="7636"/>
                  </a:lnTo>
                  <a:cubicBezTo>
                    <a:pt x="2454" y="8207"/>
                    <a:pt x="3427" y="8143"/>
                    <a:pt x="3977" y="7488"/>
                  </a:cubicBezTo>
                  <a:cubicBezTo>
                    <a:pt x="4506" y="6832"/>
                    <a:pt x="4379" y="5859"/>
                    <a:pt x="3681" y="5373"/>
                  </a:cubicBezTo>
                  <a:lnTo>
                    <a:pt x="2031" y="4040"/>
                  </a:lnTo>
                  <a:cubicBezTo>
                    <a:pt x="1968" y="3977"/>
                    <a:pt x="1883" y="3913"/>
                    <a:pt x="1799" y="3871"/>
                  </a:cubicBezTo>
                  <a:cubicBezTo>
                    <a:pt x="2243" y="3131"/>
                    <a:pt x="2856" y="2496"/>
                    <a:pt x="3575" y="2010"/>
                  </a:cubicBezTo>
                  <a:lnTo>
                    <a:pt x="4358" y="2771"/>
                  </a:lnTo>
                  <a:cubicBezTo>
                    <a:pt x="5288" y="3702"/>
                    <a:pt x="6875" y="3025"/>
                    <a:pt x="6853" y="1714"/>
                  </a:cubicBezTo>
                  <a:cubicBezTo>
                    <a:pt x="6853" y="1460"/>
                    <a:pt x="6790" y="1206"/>
                    <a:pt x="6663" y="974"/>
                  </a:cubicBezTo>
                  <a:lnTo>
                    <a:pt x="6875" y="974"/>
                  </a:lnTo>
                  <a:cubicBezTo>
                    <a:pt x="8270" y="974"/>
                    <a:pt x="9624" y="1481"/>
                    <a:pt x="10681" y="2391"/>
                  </a:cubicBezTo>
                  <a:lnTo>
                    <a:pt x="10026" y="2708"/>
                  </a:lnTo>
                  <a:cubicBezTo>
                    <a:pt x="9286" y="3046"/>
                    <a:pt x="8968" y="3913"/>
                    <a:pt x="9286" y="4654"/>
                  </a:cubicBezTo>
                  <a:cubicBezTo>
                    <a:pt x="9455" y="5013"/>
                    <a:pt x="9751" y="5288"/>
                    <a:pt x="10110" y="5436"/>
                  </a:cubicBezTo>
                  <a:cubicBezTo>
                    <a:pt x="10280" y="5478"/>
                    <a:pt x="10449" y="5521"/>
                    <a:pt x="10639" y="5521"/>
                  </a:cubicBezTo>
                  <a:cubicBezTo>
                    <a:pt x="10829" y="5521"/>
                    <a:pt x="11041" y="5478"/>
                    <a:pt x="11231" y="5394"/>
                  </a:cubicBezTo>
                  <a:lnTo>
                    <a:pt x="12395" y="4865"/>
                  </a:lnTo>
                  <a:cubicBezTo>
                    <a:pt x="12796" y="5965"/>
                    <a:pt x="12839" y="7170"/>
                    <a:pt x="12543" y="8334"/>
                  </a:cubicBezTo>
                  <a:lnTo>
                    <a:pt x="11781" y="7403"/>
                  </a:lnTo>
                  <a:cubicBezTo>
                    <a:pt x="11252" y="6790"/>
                    <a:pt x="10322" y="6726"/>
                    <a:pt x="9709" y="7255"/>
                  </a:cubicBezTo>
                  <a:cubicBezTo>
                    <a:pt x="9095" y="7763"/>
                    <a:pt x="9011" y="8693"/>
                    <a:pt x="9539" y="9307"/>
                  </a:cubicBezTo>
                  <a:lnTo>
                    <a:pt x="10808" y="10808"/>
                  </a:lnTo>
                  <a:cubicBezTo>
                    <a:pt x="10872" y="10872"/>
                    <a:pt x="10935" y="10935"/>
                    <a:pt x="11020" y="10998"/>
                  </a:cubicBezTo>
                  <a:cubicBezTo>
                    <a:pt x="10132" y="11908"/>
                    <a:pt x="8968" y="12479"/>
                    <a:pt x="7721" y="12669"/>
                  </a:cubicBezTo>
                  <a:lnTo>
                    <a:pt x="8144" y="12077"/>
                  </a:lnTo>
                  <a:cubicBezTo>
                    <a:pt x="9264" y="10449"/>
                    <a:pt x="6832" y="8757"/>
                    <a:pt x="5711" y="10385"/>
                  </a:cubicBezTo>
                  <a:lnTo>
                    <a:pt x="4590" y="11971"/>
                  </a:lnTo>
                  <a:cubicBezTo>
                    <a:pt x="4527" y="12035"/>
                    <a:pt x="4485" y="12119"/>
                    <a:pt x="4464" y="12183"/>
                  </a:cubicBezTo>
                  <a:cubicBezTo>
                    <a:pt x="4252" y="12098"/>
                    <a:pt x="4062" y="11992"/>
                    <a:pt x="3871" y="11887"/>
                  </a:cubicBezTo>
                  <a:close/>
                  <a:moveTo>
                    <a:pt x="11527" y="10152"/>
                  </a:moveTo>
                  <a:lnTo>
                    <a:pt x="10258" y="8672"/>
                  </a:lnTo>
                  <a:cubicBezTo>
                    <a:pt x="10089" y="8461"/>
                    <a:pt x="10110" y="8164"/>
                    <a:pt x="10322" y="7974"/>
                  </a:cubicBezTo>
                  <a:cubicBezTo>
                    <a:pt x="10512" y="7805"/>
                    <a:pt x="10829" y="7826"/>
                    <a:pt x="10999" y="8038"/>
                  </a:cubicBezTo>
                  <a:lnTo>
                    <a:pt x="12141" y="9370"/>
                  </a:lnTo>
                  <a:cubicBezTo>
                    <a:pt x="11993" y="9687"/>
                    <a:pt x="11824" y="9962"/>
                    <a:pt x="11612" y="10258"/>
                  </a:cubicBezTo>
                  <a:cubicBezTo>
                    <a:pt x="11570" y="10216"/>
                    <a:pt x="11549" y="10195"/>
                    <a:pt x="11506" y="10152"/>
                  </a:cubicBezTo>
                  <a:close/>
                  <a:moveTo>
                    <a:pt x="6473" y="12712"/>
                  </a:moveTo>
                  <a:cubicBezTo>
                    <a:pt x="6113" y="12669"/>
                    <a:pt x="5754" y="12627"/>
                    <a:pt x="5394" y="12521"/>
                  </a:cubicBezTo>
                  <a:lnTo>
                    <a:pt x="6515" y="10935"/>
                  </a:lnTo>
                  <a:cubicBezTo>
                    <a:pt x="6875" y="10364"/>
                    <a:pt x="7742" y="10956"/>
                    <a:pt x="7319" y="11506"/>
                  </a:cubicBezTo>
                  <a:close/>
                  <a:moveTo>
                    <a:pt x="6473" y="1271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3"/>
            <p:cNvSpPr/>
            <p:nvPr/>
          </p:nvSpPr>
          <p:spPr>
            <a:xfrm>
              <a:off x="2763491" y="4114792"/>
              <a:ext cx="51362" cy="76229"/>
            </a:xfrm>
            <a:custGeom>
              <a:avLst/>
              <a:gdLst/>
              <a:ahLst/>
              <a:cxnLst/>
              <a:rect l="l" t="t" r="r" b="b"/>
              <a:pathLst>
                <a:path w="3406" h="5055" extrusionOk="0">
                  <a:moveTo>
                    <a:pt x="1375" y="5055"/>
                  </a:moveTo>
                  <a:cubicBezTo>
                    <a:pt x="1439" y="5055"/>
                    <a:pt x="1502" y="5055"/>
                    <a:pt x="1566" y="5055"/>
                  </a:cubicBezTo>
                  <a:cubicBezTo>
                    <a:pt x="2306" y="5034"/>
                    <a:pt x="2919" y="4484"/>
                    <a:pt x="3025" y="3765"/>
                  </a:cubicBezTo>
                  <a:lnTo>
                    <a:pt x="3258" y="1819"/>
                  </a:lnTo>
                  <a:cubicBezTo>
                    <a:pt x="3406" y="973"/>
                    <a:pt x="2813" y="191"/>
                    <a:pt x="1989" y="106"/>
                  </a:cubicBezTo>
                  <a:cubicBezTo>
                    <a:pt x="1143" y="0"/>
                    <a:pt x="402" y="614"/>
                    <a:pt x="339" y="1460"/>
                  </a:cubicBezTo>
                  <a:lnTo>
                    <a:pt x="106" y="3405"/>
                  </a:lnTo>
                  <a:cubicBezTo>
                    <a:pt x="1" y="4209"/>
                    <a:pt x="572" y="4949"/>
                    <a:pt x="1375" y="5055"/>
                  </a:cubicBezTo>
                  <a:close/>
                  <a:moveTo>
                    <a:pt x="1079" y="3532"/>
                  </a:moveTo>
                  <a:lnTo>
                    <a:pt x="1312" y="1586"/>
                  </a:lnTo>
                  <a:cubicBezTo>
                    <a:pt x="1333" y="1333"/>
                    <a:pt x="1544" y="1163"/>
                    <a:pt x="1798" y="1163"/>
                  </a:cubicBezTo>
                  <a:lnTo>
                    <a:pt x="1862" y="1163"/>
                  </a:lnTo>
                  <a:cubicBezTo>
                    <a:pt x="2116" y="1185"/>
                    <a:pt x="2306" y="1438"/>
                    <a:pt x="2285" y="1692"/>
                  </a:cubicBezTo>
                  <a:lnTo>
                    <a:pt x="2052" y="3638"/>
                  </a:lnTo>
                  <a:cubicBezTo>
                    <a:pt x="1946" y="4272"/>
                    <a:pt x="1016" y="4146"/>
                    <a:pt x="1079" y="3532"/>
                  </a:cubicBezTo>
                  <a:close/>
                  <a:moveTo>
                    <a:pt x="1079" y="35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7"/>
        <p:cNvGrpSpPr/>
        <p:nvPr/>
      </p:nvGrpSpPr>
      <p:grpSpPr>
        <a:xfrm>
          <a:off x="0" y="0"/>
          <a:ext cx="0" cy="0"/>
          <a:chOff x="0" y="0"/>
          <a:chExt cx="0" cy="0"/>
        </a:xfrm>
      </p:grpSpPr>
      <p:sp>
        <p:nvSpPr>
          <p:cNvPr id="2338" name="Google Shape;2338;p44"/>
          <p:cNvSpPr/>
          <p:nvPr/>
        </p:nvSpPr>
        <p:spPr>
          <a:xfrm>
            <a:off x="2097303" y="1894988"/>
            <a:ext cx="889200" cy="889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6157503" y="1894988"/>
            <a:ext cx="889200" cy="889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pSp>
        <p:nvGrpSpPr>
          <p:cNvPr id="2341" name="Google Shape;2341;p44"/>
          <p:cNvGrpSpPr/>
          <p:nvPr/>
        </p:nvGrpSpPr>
        <p:grpSpPr>
          <a:xfrm>
            <a:off x="3590973" y="1358000"/>
            <a:ext cx="1962054" cy="1015800"/>
            <a:chOff x="3590875" y="1358000"/>
            <a:chExt cx="1962054" cy="1015800"/>
          </a:xfrm>
        </p:grpSpPr>
        <p:sp>
          <p:nvSpPr>
            <p:cNvPr id="2342" name="Google Shape;2342;p44"/>
            <p:cNvSpPr txBox="1"/>
            <p:nvPr/>
          </p:nvSpPr>
          <p:spPr>
            <a:xfrm>
              <a:off x="3590875" y="1358000"/>
              <a:ext cx="19620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2343" name="Google Shape;2343;p44"/>
            <p:cNvSpPr txBox="1"/>
            <p:nvPr/>
          </p:nvSpPr>
          <p:spPr>
            <a:xfrm>
              <a:off x="3590930" y="1809500"/>
              <a:ext cx="1962000" cy="56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Despite being red, Mars is a cold place</a:t>
              </a:r>
              <a:endParaRPr>
                <a:solidFill>
                  <a:schemeClr val="dk1"/>
                </a:solidFill>
                <a:latin typeface="Catamaran"/>
                <a:ea typeface="Catamaran"/>
                <a:cs typeface="Catamaran"/>
                <a:sym typeface="Catamaran"/>
              </a:endParaRPr>
            </a:p>
          </p:txBody>
        </p:sp>
      </p:grpSp>
      <p:grpSp>
        <p:nvGrpSpPr>
          <p:cNvPr id="2344" name="Google Shape;2344;p44"/>
          <p:cNvGrpSpPr/>
          <p:nvPr/>
        </p:nvGrpSpPr>
        <p:grpSpPr>
          <a:xfrm>
            <a:off x="720004" y="2704000"/>
            <a:ext cx="3643797" cy="1899500"/>
            <a:chOff x="720004" y="2704000"/>
            <a:chExt cx="3643797" cy="1899500"/>
          </a:xfrm>
        </p:grpSpPr>
        <p:grpSp>
          <p:nvGrpSpPr>
            <p:cNvPr id="2345" name="Google Shape;2345;p44"/>
            <p:cNvGrpSpPr/>
            <p:nvPr/>
          </p:nvGrpSpPr>
          <p:grpSpPr>
            <a:xfrm>
              <a:off x="720004" y="3466650"/>
              <a:ext cx="1613700" cy="1136850"/>
              <a:chOff x="720007" y="3466650"/>
              <a:chExt cx="1613700" cy="1136850"/>
            </a:xfrm>
          </p:grpSpPr>
          <p:sp>
            <p:nvSpPr>
              <p:cNvPr id="2346" name="Google Shape;2346;p44"/>
              <p:cNvSpPr txBox="1"/>
              <p:nvPr/>
            </p:nvSpPr>
            <p:spPr>
              <a:xfrm>
                <a:off x="720007" y="3466650"/>
                <a:ext cx="16137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2347" name="Google Shape;2347;p44"/>
              <p:cNvSpPr txBox="1"/>
              <p:nvPr/>
            </p:nvSpPr>
            <p:spPr>
              <a:xfrm>
                <a:off x="720007" y="3822900"/>
                <a:ext cx="1613700" cy="78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Mercury is the closest planet to the Sun</a:t>
                </a:r>
                <a:endParaRPr>
                  <a:solidFill>
                    <a:schemeClr val="dk1"/>
                  </a:solidFill>
                  <a:latin typeface="Catamaran"/>
                  <a:ea typeface="Catamaran"/>
                  <a:cs typeface="Catamaran"/>
                  <a:sym typeface="Catamaran"/>
                </a:endParaRPr>
              </a:p>
            </p:txBody>
          </p:sp>
        </p:grpSp>
        <p:grpSp>
          <p:nvGrpSpPr>
            <p:cNvPr id="2348" name="Google Shape;2348;p44"/>
            <p:cNvGrpSpPr/>
            <p:nvPr/>
          </p:nvGrpSpPr>
          <p:grpSpPr>
            <a:xfrm>
              <a:off x="2750101" y="3466650"/>
              <a:ext cx="1613700" cy="1136850"/>
              <a:chOff x="2750099" y="3466650"/>
              <a:chExt cx="1613700" cy="1136850"/>
            </a:xfrm>
          </p:grpSpPr>
          <p:sp>
            <p:nvSpPr>
              <p:cNvPr id="2349" name="Google Shape;2349;p44"/>
              <p:cNvSpPr txBox="1"/>
              <p:nvPr/>
            </p:nvSpPr>
            <p:spPr>
              <a:xfrm>
                <a:off x="2750099" y="3466650"/>
                <a:ext cx="16137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2350" name="Google Shape;2350;p44"/>
              <p:cNvSpPr txBox="1"/>
              <p:nvPr/>
            </p:nvSpPr>
            <p:spPr>
              <a:xfrm>
                <a:off x="2750099" y="3822900"/>
                <a:ext cx="1613700" cy="78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sp>
          <p:nvSpPr>
            <p:cNvPr id="2351" name="Google Shape;2351;p44"/>
            <p:cNvSpPr txBox="1"/>
            <p:nvPr/>
          </p:nvSpPr>
          <p:spPr>
            <a:xfrm>
              <a:off x="1735053" y="2704000"/>
              <a:ext cx="16137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Factor A</a:t>
              </a:r>
              <a:endParaRPr sz="2500">
                <a:solidFill>
                  <a:schemeClr val="lt1"/>
                </a:solidFill>
                <a:latin typeface="Red Hat Text"/>
                <a:ea typeface="Red Hat Text"/>
                <a:cs typeface="Red Hat Text"/>
                <a:sym typeface="Red Hat Text"/>
              </a:endParaRPr>
            </a:p>
          </p:txBody>
        </p:sp>
      </p:grpSp>
      <p:grpSp>
        <p:nvGrpSpPr>
          <p:cNvPr id="2352" name="Google Shape;2352;p44"/>
          <p:cNvGrpSpPr/>
          <p:nvPr/>
        </p:nvGrpSpPr>
        <p:grpSpPr>
          <a:xfrm>
            <a:off x="4780199" y="2704000"/>
            <a:ext cx="3643797" cy="1899500"/>
            <a:chOff x="4780199" y="2704000"/>
            <a:chExt cx="3643797" cy="1899500"/>
          </a:xfrm>
        </p:grpSpPr>
        <p:grpSp>
          <p:nvGrpSpPr>
            <p:cNvPr id="2353" name="Google Shape;2353;p44"/>
            <p:cNvGrpSpPr/>
            <p:nvPr/>
          </p:nvGrpSpPr>
          <p:grpSpPr>
            <a:xfrm>
              <a:off x="4780199" y="3466650"/>
              <a:ext cx="1613700" cy="1136850"/>
              <a:chOff x="4780207" y="3466650"/>
              <a:chExt cx="1613700" cy="1136850"/>
            </a:xfrm>
          </p:grpSpPr>
          <p:sp>
            <p:nvSpPr>
              <p:cNvPr id="2354" name="Google Shape;2354;p44"/>
              <p:cNvSpPr txBox="1"/>
              <p:nvPr/>
            </p:nvSpPr>
            <p:spPr>
              <a:xfrm>
                <a:off x="4780207" y="3466650"/>
                <a:ext cx="16137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2355" name="Google Shape;2355;p44"/>
              <p:cNvSpPr txBox="1"/>
              <p:nvPr/>
            </p:nvSpPr>
            <p:spPr>
              <a:xfrm>
                <a:off x="4780207" y="3822900"/>
                <a:ext cx="1613700" cy="78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Jupiter is a gas giant and also a very big planet </a:t>
                </a:r>
                <a:endParaRPr>
                  <a:solidFill>
                    <a:schemeClr val="dk1"/>
                  </a:solidFill>
                  <a:latin typeface="Catamaran"/>
                  <a:ea typeface="Catamaran"/>
                  <a:cs typeface="Catamaran"/>
                  <a:sym typeface="Catamaran"/>
                </a:endParaRPr>
              </a:p>
            </p:txBody>
          </p:sp>
        </p:grpSp>
        <p:grpSp>
          <p:nvGrpSpPr>
            <p:cNvPr id="2356" name="Google Shape;2356;p44"/>
            <p:cNvGrpSpPr/>
            <p:nvPr/>
          </p:nvGrpSpPr>
          <p:grpSpPr>
            <a:xfrm>
              <a:off x="6810296" y="3466650"/>
              <a:ext cx="1613700" cy="1136850"/>
              <a:chOff x="6810299" y="3466650"/>
              <a:chExt cx="1613700" cy="1136850"/>
            </a:xfrm>
          </p:grpSpPr>
          <p:sp>
            <p:nvSpPr>
              <p:cNvPr id="2357" name="Google Shape;2357;p44"/>
              <p:cNvSpPr txBox="1"/>
              <p:nvPr/>
            </p:nvSpPr>
            <p:spPr>
              <a:xfrm>
                <a:off x="6810299" y="3466650"/>
                <a:ext cx="16137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sp>
            <p:nvSpPr>
              <p:cNvPr id="2358" name="Google Shape;2358;p44"/>
              <p:cNvSpPr txBox="1"/>
              <p:nvPr/>
            </p:nvSpPr>
            <p:spPr>
              <a:xfrm>
                <a:off x="6810299" y="3822900"/>
                <a:ext cx="1613700" cy="78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Neptune is the farthest planet from the Sun</a:t>
                </a:r>
                <a:endParaRPr>
                  <a:solidFill>
                    <a:schemeClr val="dk1"/>
                  </a:solidFill>
                  <a:latin typeface="Catamaran"/>
                  <a:ea typeface="Catamaran"/>
                  <a:cs typeface="Catamaran"/>
                  <a:sym typeface="Catamaran"/>
                </a:endParaRPr>
              </a:p>
            </p:txBody>
          </p:sp>
        </p:grpSp>
        <p:sp>
          <p:nvSpPr>
            <p:cNvPr id="2359" name="Google Shape;2359;p44"/>
            <p:cNvSpPr txBox="1"/>
            <p:nvPr/>
          </p:nvSpPr>
          <p:spPr>
            <a:xfrm>
              <a:off x="5795253" y="2704000"/>
              <a:ext cx="16137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Factor B</a:t>
              </a:r>
              <a:endParaRPr sz="2500">
                <a:solidFill>
                  <a:schemeClr val="lt1"/>
                </a:solidFill>
                <a:latin typeface="Red Hat Text"/>
                <a:ea typeface="Red Hat Text"/>
                <a:cs typeface="Red Hat Text"/>
                <a:sym typeface="Red Hat Text"/>
              </a:endParaRPr>
            </a:p>
          </p:txBody>
        </p:sp>
      </p:grpSp>
      <p:cxnSp>
        <p:nvCxnSpPr>
          <p:cNvPr id="2360" name="Google Shape;2360;p44"/>
          <p:cNvCxnSpPr>
            <a:stCxn id="2351" idx="2"/>
            <a:endCxn id="2346" idx="0"/>
          </p:cNvCxnSpPr>
          <p:nvPr/>
        </p:nvCxnSpPr>
        <p:spPr>
          <a:xfrm rot="5400000">
            <a:off x="1917003" y="2841700"/>
            <a:ext cx="234900" cy="1014900"/>
          </a:xfrm>
          <a:prstGeom prst="curvedConnector3">
            <a:avLst>
              <a:gd name="adj1" fmla="val 50011"/>
            </a:avLst>
          </a:prstGeom>
          <a:noFill/>
          <a:ln w="19050" cap="flat" cmpd="sng">
            <a:solidFill>
              <a:schemeClr val="lt2"/>
            </a:solidFill>
            <a:prstDash val="solid"/>
            <a:round/>
            <a:headEnd type="none" w="med" len="med"/>
            <a:tailEnd type="oval" w="med" len="med"/>
          </a:ln>
        </p:spPr>
      </p:cxnSp>
      <p:cxnSp>
        <p:nvCxnSpPr>
          <p:cNvPr id="2361" name="Google Shape;2361;p44"/>
          <p:cNvCxnSpPr>
            <a:stCxn id="2351" idx="2"/>
            <a:endCxn id="2349" idx="0"/>
          </p:cNvCxnSpPr>
          <p:nvPr/>
        </p:nvCxnSpPr>
        <p:spPr>
          <a:xfrm rot="-5400000" flipH="1">
            <a:off x="2931903" y="2841700"/>
            <a:ext cx="234900" cy="1014900"/>
          </a:xfrm>
          <a:prstGeom prst="curvedConnector3">
            <a:avLst>
              <a:gd name="adj1" fmla="val 50011"/>
            </a:avLst>
          </a:prstGeom>
          <a:noFill/>
          <a:ln w="19050" cap="flat" cmpd="sng">
            <a:solidFill>
              <a:schemeClr val="lt2"/>
            </a:solidFill>
            <a:prstDash val="solid"/>
            <a:round/>
            <a:headEnd type="none" w="med" len="med"/>
            <a:tailEnd type="oval" w="med" len="med"/>
          </a:ln>
        </p:spPr>
      </p:cxnSp>
      <p:cxnSp>
        <p:nvCxnSpPr>
          <p:cNvPr id="2362" name="Google Shape;2362;p44"/>
          <p:cNvCxnSpPr>
            <a:stCxn id="2359" idx="2"/>
            <a:endCxn id="2354" idx="0"/>
          </p:cNvCxnSpPr>
          <p:nvPr/>
        </p:nvCxnSpPr>
        <p:spPr>
          <a:xfrm rot="5400000">
            <a:off x="5977053" y="2841550"/>
            <a:ext cx="234900" cy="1015200"/>
          </a:xfrm>
          <a:prstGeom prst="curvedConnector3">
            <a:avLst>
              <a:gd name="adj1" fmla="val 50011"/>
            </a:avLst>
          </a:prstGeom>
          <a:noFill/>
          <a:ln w="19050" cap="flat" cmpd="sng">
            <a:solidFill>
              <a:schemeClr val="lt2"/>
            </a:solidFill>
            <a:prstDash val="solid"/>
            <a:round/>
            <a:headEnd type="none" w="med" len="med"/>
            <a:tailEnd type="oval" w="med" len="med"/>
          </a:ln>
        </p:spPr>
      </p:cxnSp>
      <p:cxnSp>
        <p:nvCxnSpPr>
          <p:cNvPr id="2363" name="Google Shape;2363;p44"/>
          <p:cNvCxnSpPr>
            <a:stCxn id="2359" idx="2"/>
            <a:endCxn id="2357" idx="0"/>
          </p:cNvCxnSpPr>
          <p:nvPr/>
        </p:nvCxnSpPr>
        <p:spPr>
          <a:xfrm rot="-5400000" flipH="1">
            <a:off x="6992103" y="2841700"/>
            <a:ext cx="234900" cy="1014900"/>
          </a:xfrm>
          <a:prstGeom prst="curvedConnector3">
            <a:avLst>
              <a:gd name="adj1" fmla="val 50011"/>
            </a:avLst>
          </a:prstGeom>
          <a:noFill/>
          <a:ln w="19050" cap="flat" cmpd="sng">
            <a:solidFill>
              <a:schemeClr val="lt2"/>
            </a:solidFill>
            <a:prstDash val="solid"/>
            <a:round/>
            <a:headEnd type="none" w="med" len="med"/>
            <a:tailEnd type="oval" w="med" len="med"/>
          </a:ln>
        </p:spPr>
      </p:cxnSp>
      <p:grpSp>
        <p:nvGrpSpPr>
          <p:cNvPr id="2364" name="Google Shape;2364;p44"/>
          <p:cNvGrpSpPr/>
          <p:nvPr/>
        </p:nvGrpSpPr>
        <p:grpSpPr>
          <a:xfrm>
            <a:off x="6268532" y="1995494"/>
            <a:ext cx="667143" cy="688176"/>
            <a:chOff x="6194207" y="1423947"/>
            <a:chExt cx="507487" cy="523487"/>
          </a:xfrm>
        </p:grpSpPr>
        <p:sp>
          <p:nvSpPr>
            <p:cNvPr id="2365" name="Google Shape;2365;p44"/>
            <p:cNvSpPr/>
            <p:nvPr/>
          </p:nvSpPr>
          <p:spPr>
            <a:xfrm>
              <a:off x="6268249" y="1492516"/>
              <a:ext cx="162668" cy="338727"/>
            </a:xfrm>
            <a:custGeom>
              <a:avLst/>
              <a:gdLst/>
              <a:ahLst/>
              <a:cxnLst/>
              <a:rect l="l" t="t" r="r" b="b"/>
              <a:pathLst>
                <a:path w="10787" h="22462" extrusionOk="0">
                  <a:moveTo>
                    <a:pt x="10787" y="15334"/>
                  </a:moveTo>
                  <a:cubicBezTo>
                    <a:pt x="10491" y="15228"/>
                    <a:pt x="10216" y="15080"/>
                    <a:pt x="9983" y="14869"/>
                  </a:cubicBezTo>
                  <a:cubicBezTo>
                    <a:pt x="9708" y="14615"/>
                    <a:pt x="9476" y="14319"/>
                    <a:pt x="9328" y="13980"/>
                  </a:cubicBezTo>
                  <a:cubicBezTo>
                    <a:pt x="8186" y="14848"/>
                    <a:pt x="6726" y="15546"/>
                    <a:pt x="5626" y="15694"/>
                  </a:cubicBezTo>
                  <a:cubicBezTo>
                    <a:pt x="3046" y="11337"/>
                    <a:pt x="1925" y="4971"/>
                    <a:pt x="2327" y="1"/>
                  </a:cubicBezTo>
                  <a:lnTo>
                    <a:pt x="381" y="1"/>
                  </a:lnTo>
                  <a:cubicBezTo>
                    <a:pt x="1" y="4886"/>
                    <a:pt x="910" y="10850"/>
                    <a:pt x="3385" y="15651"/>
                  </a:cubicBezTo>
                  <a:cubicBezTo>
                    <a:pt x="3237" y="17216"/>
                    <a:pt x="2518" y="18528"/>
                    <a:pt x="1502" y="19733"/>
                  </a:cubicBezTo>
                  <a:cubicBezTo>
                    <a:pt x="2200" y="19818"/>
                    <a:pt x="2792" y="20262"/>
                    <a:pt x="3067" y="20917"/>
                  </a:cubicBezTo>
                  <a:cubicBezTo>
                    <a:pt x="3786" y="20050"/>
                    <a:pt x="4379" y="19077"/>
                    <a:pt x="4823" y="18041"/>
                  </a:cubicBezTo>
                  <a:cubicBezTo>
                    <a:pt x="6007" y="19818"/>
                    <a:pt x="7572" y="21319"/>
                    <a:pt x="9370" y="22461"/>
                  </a:cubicBezTo>
                  <a:lnTo>
                    <a:pt x="9370" y="22440"/>
                  </a:lnTo>
                  <a:cubicBezTo>
                    <a:pt x="9370" y="21742"/>
                    <a:pt x="9645" y="21066"/>
                    <a:pt x="10152" y="20579"/>
                  </a:cubicBezTo>
                  <a:cubicBezTo>
                    <a:pt x="8862" y="19712"/>
                    <a:pt x="7741" y="18654"/>
                    <a:pt x="6811" y="17449"/>
                  </a:cubicBezTo>
                  <a:cubicBezTo>
                    <a:pt x="8270" y="16984"/>
                    <a:pt x="9603" y="16265"/>
                    <a:pt x="10787" y="15334"/>
                  </a:cubicBezTo>
                  <a:close/>
                  <a:moveTo>
                    <a:pt x="10787" y="1533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4"/>
            <p:cNvSpPr/>
            <p:nvPr/>
          </p:nvSpPr>
          <p:spPr>
            <a:xfrm>
              <a:off x="6290900" y="1703334"/>
              <a:ext cx="140018" cy="127909"/>
            </a:xfrm>
            <a:custGeom>
              <a:avLst/>
              <a:gdLst/>
              <a:ahLst/>
              <a:cxnLst/>
              <a:rect l="l" t="t" r="r" b="b"/>
              <a:pathLst>
                <a:path w="9285" h="8482" extrusionOk="0">
                  <a:moveTo>
                    <a:pt x="9285" y="1354"/>
                  </a:moveTo>
                  <a:cubicBezTo>
                    <a:pt x="8989" y="1248"/>
                    <a:pt x="8714" y="1100"/>
                    <a:pt x="8481" y="889"/>
                  </a:cubicBezTo>
                  <a:cubicBezTo>
                    <a:pt x="8206" y="635"/>
                    <a:pt x="7974" y="339"/>
                    <a:pt x="7826" y="0"/>
                  </a:cubicBezTo>
                  <a:cubicBezTo>
                    <a:pt x="7445" y="297"/>
                    <a:pt x="7022" y="572"/>
                    <a:pt x="6599" y="804"/>
                  </a:cubicBezTo>
                  <a:cubicBezTo>
                    <a:pt x="6895" y="1396"/>
                    <a:pt x="7339" y="1925"/>
                    <a:pt x="7910" y="2306"/>
                  </a:cubicBezTo>
                  <a:cubicBezTo>
                    <a:pt x="8397" y="2010"/>
                    <a:pt x="8841" y="1692"/>
                    <a:pt x="9285" y="1354"/>
                  </a:cubicBezTo>
                  <a:close/>
                  <a:moveTo>
                    <a:pt x="931" y="4463"/>
                  </a:moveTo>
                  <a:cubicBezTo>
                    <a:pt x="656" y="4907"/>
                    <a:pt x="339" y="5351"/>
                    <a:pt x="0" y="5753"/>
                  </a:cubicBezTo>
                  <a:cubicBezTo>
                    <a:pt x="698" y="5838"/>
                    <a:pt x="1290" y="6282"/>
                    <a:pt x="1565" y="6937"/>
                  </a:cubicBezTo>
                  <a:cubicBezTo>
                    <a:pt x="1904" y="6514"/>
                    <a:pt x="2221" y="6092"/>
                    <a:pt x="2496" y="5647"/>
                  </a:cubicBezTo>
                  <a:cubicBezTo>
                    <a:pt x="2094" y="5097"/>
                    <a:pt x="1544" y="4696"/>
                    <a:pt x="910" y="4463"/>
                  </a:cubicBezTo>
                  <a:close/>
                  <a:moveTo>
                    <a:pt x="6514" y="7530"/>
                  </a:moveTo>
                  <a:cubicBezTo>
                    <a:pt x="6937" y="7868"/>
                    <a:pt x="7403" y="8185"/>
                    <a:pt x="7868" y="8481"/>
                  </a:cubicBezTo>
                  <a:cubicBezTo>
                    <a:pt x="7868" y="7783"/>
                    <a:pt x="8143" y="7086"/>
                    <a:pt x="8629" y="6599"/>
                  </a:cubicBezTo>
                  <a:cubicBezTo>
                    <a:pt x="8227" y="6324"/>
                    <a:pt x="7826" y="6028"/>
                    <a:pt x="7466" y="5711"/>
                  </a:cubicBezTo>
                  <a:cubicBezTo>
                    <a:pt x="7001" y="6218"/>
                    <a:pt x="6662" y="6853"/>
                    <a:pt x="6514" y="7530"/>
                  </a:cubicBezTo>
                  <a:close/>
                  <a:moveTo>
                    <a:pt x="6514" y="753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6263469" y="1787526"/>
              <a:ext cx="58375" cy="65719"/>
            </a:xfrm>
            <a:custGeom>
              <a:avLst/>
              <a:gdLst/>
              <a:ahLst/>
              <a:cxnLst/>
              <a:rect l="l" t="t" r="r" b="b"/>
              <a:pathLst>
                <a:path w="3871" h="4358" extrusionOk="0">
                  <a:moveTo>
                    <a:pt x="2560" y="403"/>
                  </a:moveTo>
                  <a:cubicBezTo>
                    <a:pt x="1862" y="1"/>
                    <a:pt x="973" y="64"/>
                    <a:pt x="360" y="572"/>
                  </a:cubicBezTo>
                  <a:cubicBezTo>
                    <a:pt x="804" y="1206"/>
                    <a:pt x="868" y="2031"/>
                    <a:pt x="466" y="2708"/>
                  </a:cubicBezTo>
                  <a:cubicBezTo>
                    <a:pt x="360" y="2920"/>
                    <a:pt x="191" y="3110"/>
                    <a:pt x="0" y="3258"/>
                  </a:cubicBezTo>
                  <a:cubicBezTo>
                    <a:pt x="170" y="3469"/>
                    <a:pt x="360" y="3660"/>
                    <a:pt x="593" y="3787"/>
                  </a:cubicBezTo>
                  <a:cubicBezTo>
                    <a:pt x="1544" y="4358"/>
                    <a:pt x="2771" y="4062"/>
                    <a:pt x="3321" y="3089"/>
                  </a:cubicBezTo>
                  <a:cubicBezTo>
                    <a:pt x="3871" y="2137"/>
                    <a:pt x="3532" y="910"/>
                    <a:pt x="2560" y="403"/>
                  </a:cubicBezTo>
                  <a:close/>
                  <a:moveTo>
                    <a:pt x="2560" y="403"/>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6207658" y="1778282"/>
              <a:ext cx="75913" cy="68901"/>
            </a:xfrm>
            <a:custGeom>
              <a:avLst/>
              <a:gdLst/>
              <a:ahLst/>
              <a:cxnLst/>
              <a:rect l="l" t="t" r="r" b="b"/>
              <a:pathLst>
                <a:path w="5034" h="4569" extrusionOk="0">
                  <a:moveTo>
                    <a:pt x="4167" y="3321"/>
                  </a:moveTo>
                  <a:cubicBezTo>
                    <a:pt x="5034" y="1798"/>
                    <a:pt x="3659" y="1"/>
                    <a:pt x="1967" y="445"/>
                  </a:cubicBezTo>
                  <a:cubicBezTo>
                    <a:pt x="275" y="910"/>
                    <a:pt x="0" y="3173"/>
                    <a:pt x="1502" y="4040"/>
                  </a:cubicBezTo>
                  <a:cubicBezTo>
                    <a:pt x="2433" y="4569"/>
                    <a:pt x="3638" y="4252"/>
                    <a:pt x="4167" y="3321"/>
                  </a:cubicBezTo>
                  <a:close/>
                  <a:moveTo>
                    <a:pt x="4167" y="332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6219450" y="1836641"/>
              <a:ext cx="63803" cy="49131"/>
            </a:xfrm>
            <a:custGeom>
              <a:avLst/>
              <a:gdLst/>
              <a:ahLst/>
              <a:cxnLst/>
              <a:rect l="l" t="t" r="r" b="b"/>
              <a:pathLst>
                <a:path w="4231" h="3258" extrusionOk="0">
                  <a:moveTo>
                    <a:pt x="2919" y="1"/>
                  </a:moveTo>
                  <a:cubicBezTo>
                    <a:pt x="2222" y="551"/>
                    <a:pt x="1249" y="572"/>
                    <a:pt x="530" y="64"/>
                  </a:cubicBezTo>
                  <a:cubicBezTo>
                    <a:pt x="1" y="995"/>
                    <a:pt x="318" y="2179"/>
                    <a:pt x="1249" y="2729"/>
                  </a:cubicBezTo>
                  <a:cubicBezTo>
                    <a:pt x="2179" y="3258"/>
                    <a:pt x="3385" y="2941"/>
                    <a:pt x="3914" y="2010"/>
                  </a:cubicBezTo>
                  <a:cubicBezTo>
                    <a:pt x="4146" y="1651"/>
                    <a:pt x="4231" y="1206"/>
                    <a:pt x="4167" y="783"/>
                  </a:cubicBezTo>
                  <a:cubicBezTo>
                    <a:pt x="3660" y="699"/>
                    <a:pt x="3216" y="403"/>
                    <a:pt x="2898" y="1"/>
                  </a:cubicBezTo>
                  <a:close/>
                  <a:moveTo>
                    <a:pt x="2919"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6270798" y="1836325"/>
              <a:ext cx="60622" cy="63803"/>
            </a:xfrm>
            <a:custGeom>
              <a:avLst/>
              <a:gdLst/>
              <a:ahLst/>
              <a:cxnLst/>
              <a:rect l="l" t="t" r="r" b="b"/>
              <a:pathLst>
                <a:path w="4020" h="4231" extrusionOk="0">
                  <a:moveTo>
                    <a:pt x="762" y="804"/>
                  </a:moveTo>
                  <a:cubicBezTo>
                    <a:pt x="868" y="1502"/>
                    <a:pt x="572" y="2200"/>
                    <a:pt x="1" y="2623"/>
                  </a:cubicBezTo>
                  <a:cubicBezTo>
                    <a:pt x="635" y="4104"/>
                    <a:pt x="2687" y="4231"/>
                    <a:pt x="3491" y="2835"/>
                  </a:cubicBezTo>
                  <a:cubicBezTo>
                    <a:pt x="4019" y="1904"/>
                    <a:pt x="3617" y="530"/>
                    <a:pt x="2687" y="1"/>
                  </a:cubicBezTo>
                  <a:cubicBezTo>
                    <a:pt x="2243" y="593"/>
                    <a:pt x="1503" y="910"/>
                    <a:pt x="762" y="783"/>
                  </a:cubicBezTo>
                  <a:close/>
                  <a:moveTo>
                    <a:pt x="762" y="80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6394228" y="1791356"/>
              <a:ext cx="87404" cy="76244"/>
            </a:xfrm>
            <a:custGeom>
              <a:avLst/>
              <a:gdLst/>
              <a:ahLst/>
              <a:cxnLst/>
              <a:rect l="l" t="t" r="r" b="b"/>
              <a:pathLst>
                <a:path w="5796" h="5056" extrusionOk="0">
                  <a:moveTo>
                    <a:pt x="2708" y="5055"/>
                  </a:moveTo>
                  <a:cubicBezTo>
                    <a:pt x="3512" y="4252"/>
                    <a:pt x="4781" y="4104"/>
                    <a:pt x="5753" y="4717"/>
                  </a:cubicBezTo>
                  <a:cubicBezTo>
                    <a:pt x="5627" y="4273"/>
                    <a:pt x="5648" y="3786"/>
                    <a:pt x="5796" y="3342"/>
                  </a:cubicBezTo>
                  <a:cubicBezTo>
                    <a:pt x="5034" y="2560"/>
                    <a:pt x="4717" y="1439"/>
                    <a:pt x="4971" y="360"/>
                  </a:cubicBezTo>
                  <a:cubicBezTo>
                    <a:pt x="4569" y="128"/>
                    <a:pt x="4125" y="1"/>
                    <a:pt x="3660" y="1"/>
                  </a:cubicBezTo>
                  <a:cubicBezTo>
                    <a:pt x="741" y="1"/>
                    <a:pt x="1" y="4019"/>
                    <a:pt x="2708" y="5055"/>
                  </a:cubicBezTo>
                  <a:close/>
                  <a:moveTo>
                    <a:pt x="2708" y="505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6424207" y="1846850"/>
              <a:ext cx="78160" cy="86454"/>
            </a:xfrm>
            <a:custGeom>
              <a:avLst/>
              <a:gdLst/>
              <a:ahLst/>
              <a:cxnLst/>
              <a:rect l="l" t="t" r="r" b="b"/>
              <a:pathLst>
                <a:path w="5183" h="5733" extrusionOk="0">
                  <a:moveTo>
                    <a:pt x="1" y="3110"/>
                  </a:moveTo>
                  <a:cubicBezTo>
                    <a:pt x="1" y="4569"/>
                    <a:pt x="1291" y="5732"/>
                    <a:pt x="2750" y="5542"/>
                  </a:cubicBezTo>
                  <a:cubicBezTo>
                    <a:pt x="4231" y="5352"/>
                    <a:pt x="5182" y="3913"/>
                    <a:pt x="4823" y="2496"/>
                  </a:cubicBezTo>
                  <a:cubicBezTo>
                    <a:pt x="4294" y="2158"/>
                    <a:pt x="3913" y="1629"/>
                    <a:pt x="3765" y="1037"/>
                  </a:cubicBezTo>
                  <a:cubicBezTo>
                    <a:pt x="2137" y="1"/>
                    <a:pt x="1" y="1185"/>
                    <a:pt x="1" y="3110"/>
                  </a:cubicBezTo>
                  <a:close/>
                  <a:moveTo>
                    <a:pt x="1" y="311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6469824" y="1811774"/>
              <a:ext cx="91551" cy="88037"/>
            </a:xfrm>
            <a:custGeom>
              <a:avLst/>
              <a:gdLst/>
              <a:ahLst/>
              <a:cxnLst/>
              <a:rect l="l" t="t" r="r" b="b"/>
              <a:pathLst>
                <a:path w="6071" h="5838" extrusionOk="0">
                  <a:moveTo>
                    <a:pt x="4061" y="529"/>
                  </a:moveTo>
                  <a:cubicBezTo>
                    <a:pt x="6070" y="1375"/>
                    <a:pt x="6028" y="4230"/>
                    <a:pt x="4019" y="5034"/>
                  </a:cubicBezTo>
                  <a:cubicBezTo>
                    <a:pt x="1988" y="5838"/>
                    <a:pt x="0" y="3807"/>
                    <a:pt x="846" y="1819"/>
                  </a:cubicBezTo>
                  <a:cubicBezTo>
                    <a:pt x="1396" y="571"/>
                    <a:pt x="2813" y="0"/>
                    <a:pt x="4061" y="529"/>
                  </a:cubicBezTo>
                  <a:close/>
                  <a:moveTo>
                    <a:pt x="4061" y="52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6451637" y="1758828"/>
              <a:ext cx="130140" cy="83257"/>
            </a:xfrm>
            <a:custGeom>
              <a:avLst/>
              <a:gdLst/>
              <a:ahLst/>
              <a:cxnLst/>
              <a:rect l="l" t="t" r="r" b="b"/>
              <a:pathLst>
                <a:path w="8630" h="5521" extrusionOk="0">
                  <a:moveTo>
                    <a:pt x="1989" y="5499"/>
                  </a:moveTo>
                  <a:cubicBezTo>
                    <a:pt x="2729" y="3257"/>
                    <a:pt x="5901" y="3257"/>
                    <a:pt x="6642" y="5520"/>
                  </a:cubicBezTo>
                  <a:cubicBezTo>
                    <a:pt x="8630" y="3469"/>
                    <a:pt x="7191" y="22"/>
                    <a:pt x="4336" y="22"/>
                  </a:cubicBezTo>
                  <a:cubicBezTo>
                    <a:pt x="1460" y="0"/>
                    <a:pt x="1" y="3448"/>
                    <a:pt x="1989" y="5499"/>
                  </a:cubicBezTo>
                  <a:close/>
                  <a:moveTo>
                    <a:pt x="1989" y="549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6550185" y="1800615"/>
              <a:ext cx="72097" cy="91867"/>
            </a:xfrm>
            <a:custGeom>
              <a:avLst/>
              <a:gdLst/>
              <a:ahLst/>
              <a:cxnLst/>
              <a:rect l="l" t="t" r="r" b="b"/>
              <a:pathLst>
                <a:path w="4781" h="6092" extrusionOk="0">
                  <a:moveTo>
                    <a:pt x="107" y="2749"/>
                  </a:moveTo>
                  <a:cubicBezTo>
                    <a:pt x="297" y="3321"/>
                    <a:pt x="255" y="3955"/>
                    <a:pt x="1" y="4505"/>
                  </a:cubicBezTo>
                  <a:cubicBezTo>
                    <a:pt x="1249" y="6091"/>
                    <a:pt x="3744" y="5583"/>
                    <a:pt x="4273" y="3638"/>
                  </a:cubicBezTo>
                  <a:cubicBezTo>
                    <a:pt x="4781" y="1692"/>
                    <a:pt x="2877" y="0"/>
                    <a:pt x="1016" y="740"/>
                  </a:cubicBezTo>
                  <a:cubicBezTo>
                    <a:pt x="953" y="1502"/>
                    <a:pt x="635" y="2200"/>
                    <a:pt x="107" y="2749"/>
                  </a:cubicBezTo>
                  <a:close/>
                  <a:moveTo>
                    <a:pt x="107" y="2749"/>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6493741" y="1868535"/>
              <a:ext cx="81342" cy="74013"/>
            </a:xfrm>
            <a:custGeom>
              <a:avLst/>
              <a:gdLst/>
              <a:ahLst/>
              <a:cxnLst/>
              <a:rect l="l" t="t" r="r" b="b"/>
              <a:pathLst>
                <a:path w="5394" h="4908" extrusionOk="0">
                  <a:moveTo>
                    <a:pt x="3744" y="1"/>
                  </a:moveTo>
                  <a:cubicBezTo>
                    <a:pt x="3130" y="1354"/>
                    <a:pt x="1460" y="1862"/>
                    <a:pt x="212" y="1058"/>
                  </a:cubicBezTo>
                  <a:cubicBezTo>
                    <a:pt x="360" y="1651"/>
                    <a:pt x="275" y="2285"/>
                    <a:pt x="0" y="2814"/>
                  </a:cubicBezTo>
                  <a:cubicBezTo>
                    <a:pt x="402" y="4104"/>
                    <a:pt x="1713" y="4908"/>
                    <a:pt x="3046" y="4696"/>
                  </a:cubicBezTo>
                  <a:cubicBezTo>
                    <a:pt x="4399" y="4506"/>
                    <a:pt x="5393" y="3342"/>
                    <a:pt x="5393" y="1989"/>
                  </a:cubicBezTo>
                  <a:cubicBezTo>
                    <a:pt x="5393" y="1608"/>
                    <a:pt x="5309" y="1249"/>
                    <a:pt x="5161" y="910"/>
                  </a:cubicBezTo>
                  <a:cubicBezTo>
                    <a:pt x="4590" y="783"/>
                    <a:pt x="4103" y="466"/>
                    <a:pt x="3744" y="22"/>
                  </a:cubicBezTo>
                  <a:close/>
                  <a:moveTo>
                    <a:pt x="3744" y="1"/>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6425489" y="1596809"/>
              <a:ext cx="80060" cy="98246"/>
            </a:xfrm>
            <a:custGeom>
              <a:avLst/>
              <a:gdLst/>
              <a:ahLst/>
              <a:cxnLst/>
              <a:rect l="l" t="t" r="r" b="b"/>
              <a:pathLst>
                <a:path w="5309" h="6515" extrusionOk="0">
                  <a:moveTo>
                    <a:pt x="1100" y="5076"/>
                  </a:moveTo>
                  <a:cubicBezTo>
                    <a:pt x="2750" y="6515"/>
                    <a:pt x="5309" y="5246"/>
                    <a:pt x="5161" y="3067"/>
                  </a:cubicBezTo>
                  <a:cubicBezTo>
                    <a:pt x="5013" y="910"/>
                    <a:pt x="2306" y="1"/>
                    <a:pt x="868" y="1650"/>
                  </a:cubicBezTo>
                  <a:cubicBezTo>
                    <a:pt x="0" y="2665"/>
                    <a:pt x="85" y="4188"/>
                    <a:pt x="1100" y="5076"/>
                  </a:cubicBezTo>
                  <a:close/>
                  <a:moveTo>
                    <a:pt x="1100" y="507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6397425" y="1654218"/>
              <a:ext cx="82292" cy="81975"/>
            </a:xfrm>
            <a:custGeom>
              <a:avLst/>
              <a:gdLst/>
              <a:ahLst/>
              <a:cxnLst/>
              <a:rect l="l" t="t" r="r" b="b"/>
              <a:pathLst>
                <a:path w="5457" h="5436" extrusionOk="0">
                  <a:moveTo>
                    <a:pt x="5457" y="2348"/>
                  </a:moveTo>
                  <a:cubicBezTo>
                    <a:pt x="5330" y="2179"/>
                    <a:pt x="5245" y="2010"/>
                    <a:pt x="5161" y="1798"/>
                  </a:cubicBezTo>
                  <a:cubicBezTo>
                    <a:pt x="3849" y="2137"/>
                    <a:pt x="2517" y="1312"/>
                    <a:pt x="2200" y="0"/>
                  </a:cubicBezTo>
                  <a:cubicBezTo>
                    <a:pt x="339" y="656"/>
                    <a:pt x="0" y="3131"/>
                    <a:pt x="1586" y="4273"/>
                  </a:cubicBezTo>
                  <a:cubicBezTo>
                    <a:pt x="3173" y="5436"/>
                    <a:pt x="5415" y="4315"/>
                    <a:pt x="5457" y="2348"/>
                  </a:cubicBezTo>
                  <a:close/>
                  <a:moveTo>
                    <a:pt x="5457" y="2348"/>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6373824" y="1593627"/>
              <a:ext cx="65070" cy="77828"/>
            </a:xfrm>
            <a:custGeom>
              <a:avLst/>
              <a:gdLst/>
              <a:ahLst/>
              <a:cxnLst/>
              <a:rect l="l" t="t" r="r" b="b"/>
              <a:pathLst>
                <a:path w="4315" h="5161" extrusionOk="0">
                  <a:moveTo>
                    <a:pt x="3765" y="4018"/>
                  </a:moveTo>
                  <a:cubicBezTo>
                    <a:pt x="3574" y="3236"/>
                    <a:pt x="3786" y="2411"/>
                    <a:pt x="4315" y="1819"/>
                  </a:cubicBezTo>
                  <a:cubicBezTo>
                    <a:pt x="4103" y="1459"/>
                    <a:pt x="3976" y="1058"/>
                    <a:pt x="3955" y="635"/>
                  </a:cubicBezTo>
                  <a:cubicBezTo>
                    <a:pt x="2855" y="0"/>
                    <a:pt x="1460" y="296"/>
                    <a:pt x="740" y="1311"/>
                  </a:cubicBezTo>
                  <a:cubicBezTo>
                    <a:pt x="0" y="2327"/>
                    <a:pt x="148" y="3744"/>
                    <a:pt x="1100" y="4568"/>
                  </a:cubicBezTo>
                  <a:cubicBezTo>
                    <a:pt x="1481" y="4907"/>
                    <a:pt x="1925" y="5097"/>
                    <a:pt x="2432" y="5161"/>
                  </a:cubicBezTo>
                  <a:cubicBezTo>
                    <a:pt x="2707" y="4632"/>
                    <a:pt x="3173" y="4230"/>
                    <a:pt x="3744" y="4018"/>
                  </a:cubicBezTo>
                  <a:close/>
                  <a:moveTo>
                    <a:pt x="3765" y="4018"/>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6422940" y="1562366"/>
              <a:ext cx="95049" cy="63803"/>
            </a:xfrm>
            <a:custGeom>
              <a:avLst/>
              <a:gdLst/>
              <a:ahLst/>
              <a:cxnLst/>
              <a:rect l="l" t="t" r="r" b="b"/>
              <a:pathLst>
                <a:path w="6303" h="4231" extrusionOk="0">
                  <a:moveTo>
                    <a:pt x="1058" y="3892"/>
                  </a:moveTo>
                  <a:cubicBezTo>
                    <a:pt x="2157" y="2686"/>
                    <a:pt x="4082" y="2856"/>
                    <a:pt x="4949" y="4230"/>
                  </a:cubicBezTo>
                  <a:cubicBezTo>
                    <a:pt x="6303" y="2729"/>
                    <a:pt x="5351" y="339"/>
                    <a:pt x="3342" y="170"/>
                  </a:cubicBezTo>
                  <a:cubicBezTo>
                    <a:pt x="1333" y="0"/>
                    <a:pt x="0" y="2179"/>
                    <a:pt x="1058" y="3892"/>
                  </a:cubicBezTo>
                  <a:close/>
                  <a:moveTo>
                    <a:pt x="1058" y="3892"/>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6475237" y="1624873"/>
              <a:ext cx="81990" cy="88685"/>
            </a:xfrm>
            <a:custGeom>
              <a:avLst/>
              <a:gdLst/>
              <a:ahLst/>
              <a:cxnLst/>
              <a:rect l="l" t="t" r="r" b="b"/>
              <a:pathLst>
                <a:path w="5437" h="5881" extrusionOk="0">
                  <a:moveTo>
                    <a:pt x="1693" y="508"/>
                  </a:moveTo>
                  <a:cubicBezTo>
                    <a:pt x="2221" y="1883"/>
                    <a:pt x="1418" y="3385"/>
                    <a:pt x="1" y="3744"/>
                  </a:cubicBezTo>
                  <a:cubicBezTo>
                    <a:pt x="741" y="5732"/>
                    <a:pt x="3469" y="5880"/>
                    <a:pt x="4463" y="4019"/>
                  </a:cubicBezTo>
                  <a:cubicBezTo>
                    <a:pt x="5436" y="2158"/>
                    <a:pt x="3744" y="1"/>
                    <a:pt x="1693" y="508"/>
                  </a:cubicBezTo>
                  <a:close/>
                  <a:moveTo>
                    <a:pt x="1693" y="508"/>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6526268" y="1423947"/>
              <a:ext cx="175426" cy="192330"/>
            </a:xfrm>
            <a:custGeom>
              <a:avLst/>
              <a:gdLst/>
              <a:ahLst/>
              <a:cxnLst/>
              <a:rect l="l" t="t" r="r" b="b"/>
              <a:pathLst>
                <a:path w="11633" h="12754" extrusionOk="0">
                  <a:moveTo>
                    <a:pt x="3490" y="11379"/>
                  </a:moveTo>
                  <a:cubicBezTo>
                    <a:pt x="7995" y="12754"/>
                    <a:pt x="11633" y="7572"/>
                    <a:pt x="8820" y="3786"/>
                  </a:cubicBezTo>
                  <a:cubicBezTo>
                    <a:pt x="6028" y="1"/>
                    <a:pt x="22" y="1989"/>
                    <a:pt x="22" y="6705"/>
                  </a:cubicBezTo>
                  <a:cubicBezTo>
                    <a:pt x="1" y="7868"/>
                    <a:pt x="424" y="9010"/>
                    <a:pt x="1206" y="9899"/>
                  </a:cubicBezTo>
                  <a:lnTo>
                    <a:pt x="1206" y="11379"/>
                  </a:lnTo>
                  <a:close/>
                  <a:moveTo>
                    <a:pt x="5880" y="8651"/>
                  </a:moveTo>
                  <a:lnTo>
                    <a:pt x="3913" y="8651"/>
                  </a:lnTo>
                  <a:lnTo>
                    <a:pt x="3913" y="7678"/>
                  </a:lnTo>
                  <a:lnTo>
                    <a:pt x="2962" y="7678"/>
                  </a:lnTo>
                  <a:lnTo>
                    <a:pt x="2962" y="5732"/>
                  </a:lnTo>
                  <a:lnTo>
                    <a:pt x="3934" y="5732"/>
                  </a:lnTo>
                  <a:lnTo>
                    <a:pt x="3934" y="4738"/>
                  </a:lnTo>
                  <a:lnTo>
                    <a:pt x="5880" y="4738"/>
                  </a:lnTo>
                  <a:lnTo>
                    <a:pt x="5880" y="5732"/>
                  </a:lnTo>
                  <a:lnTo>
                    <a:pt x="6874" y="5732"/>
                  </a:lnTo>
                  <a:lnTo>
                    <a:pt x="6874" y="7678"/>
                  </a:lnTo>
                  <a:lnTo>
                    <a:pt x="5880" y="7678"/>
                  </a:lnTo>
                  <a:close/>
                  <a:moveTo>
                    <a:pt x="5880" y="865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6570920" y="1495396"/>
              <a:ext cx="59023" cy="59325"/>
            </a:xfrm>
            <a:custGeom>
              <a:avLst/>
              <a:gdLst/>
              <a:ahLst/>
              <a:cxnLst/>
              <a:rect l="l" t="t" r="r" b="b"/>
              <a:pathLst>
                <a:path w="3914" h="3934" extrusionOk="0">
                  <a:moveTo>
                    <a:pt x="973" y="3934"/>
                  </a:moveTo>
                  <a:lnTo>
                    <a:pt x="2919" y="3934"/>
                  </a:lnTo>
                  <a:lnTo>
                    <a:pt x="2919" y="2940"/>
                  </a:lnTo>
                  <a:lnTo>
                    <a:pt x="3913" y="2940"/>
                  </a:lnTo>
                  <a:lnTo>
                    <a:pt x="3913" y="994"/>
                  </a:lnTo>
                  <a:lnTo>
                    <a:pt x="2919" y="994"/>
                  </a:lnTo>
                  <a:lnTo>
                    <a:pt x="2919" y="0"/>
                  </a:lnTo>
                  <a:lnTo>
                    <a:pt x="973" y="0"/>
                  </a:lnTo>
                  <a:lnTo>
                    <a:pt x="973" y="994"/>
                  </a:lnTo>
                  <a:lnTo>
                    <a:pt x="1" y="994"/>
                  </a:lnTo>
                  <a:lnTo>
                    <a:pt x="1" y="2940"/>
                  </a:lnTo>
                  <a:lnTo>
                    <a:pt x="973" y="2940"/>
                  </a:lnTo>
                  <a:close/>
                  <a:moveTo>
                    <a:pt x="973" y="3934"/>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6215635" y="1778598"/>
              <a:ext cx="40520" cy="70182"/>
            </a:xfrm>
            <a:custGeom>
              <a:avLst/>
              <a:gdLst/>
              <a:ahLst/>
              <a:cxnLst/>
              <a:rect l="l" t="t" r="r" b="b"/>
              <a:pathLst>
                <a:path w="2687" h="4654" extrusionOk="0">
                  <a:moveTo>
                    <a:pt x="2686" y="508"/>
                  </a:moveTo>
                  <a:cubicBezTo>
                    <a:pt x="1396" y="1"/>
                    <a:pt x="0" y="931"/>
                    <a:pt x="0" y="2327"/>
                  </a:cubicBezTo>
                  <a:cubicBezTo>
                    <a:pt x="0" y="3702"/>
                    <a:pt x="1396" y="4654"/>
                    <a:pt x="2686" y="4146"/>
                  </a:cubicBezTo>
                  <a:cubicBezTo>
                    <a:pt x="2601" y="4104"/>
                    <a:pt x="2517" y="4061"/>
                    <a:pt x="2453" y="4019"/>
                  </a:cubicBezTo>
                  <a:cubicBezTo>
                    <a:pt x="1502" y="3469"/>
                    <a:pt x="1184" y="2285"/>
                    <a:pt x="1713" y="1354"/>
                  </a:cubicBezTo>
                  <a:cubicBezTo>
                    <a:pt x="1946" y="974"/>
                    <a:pt x="2284" y="678"/>
                    <a:pt x="2686" y="508"/>
                  </a:cubicBezTo>
                  <a:close/>
                  <a:moveTo>
                    <a:pt x="2686" y="508"/>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6213720" y="1837606"/>
              <a:ext cx="50714" cy="52644"/>
            </a:xfrm>
            <a:custGeom>
              <a:avLst/>
              <a:gdLst/>
              <a:ahLst/>
              <a:cxnLst/>
              <a:rect l="l" t="t" r="r" b="b"/>
              <a:pathLst>
                <a:path w="3363" h="3491" extrusionOk="0">
                  <a:moveTo>
                    <a:pt x="2221" y="360"/>
                  </a:moveTo>
                  <a:cubicBezTo>
                    <a:pt x="1777" y="402"/>
                    <a:pt x="1311" y="254"/>
                    <a:pt x="952" y="0"/>
                  </a:cubicBezTo>
                  <a:cubicBezTo>
                    <a:pt x="0" y="1608"/>
                    <a:pt x="1629" y="3490"/>
                    <a:pt x="3363" y="2792"/>
                  </a:cubicBezTo>
                  <a:cubicBezTo>
                    <a:pt x="3278" y="2750"/>
                    <a:pt x="3194" y="2708"/>
                    <a:pt x="3130" y="2665"/>
                  </a:cubicBezTo>
                  <a:cubicBezTo>
                    <a:pt x="2327" y="2200"/>
                    <a:pt x="1946" y="1248"/>
                    <a:pt x="2242" y="360"/>
                  </a:cubicBezTo>
                  <a:close/>
                  <a:moveTo>
                    <a:pt x="2221" y="36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6393911" y="1791039"/>
              <a:ext cx="66352" cy="76561"/>
            </a:xfrm>
            <a:custGeom>
              <a:avLst/>
              <a:gdLst/>
              <a:ahLst/>
              <a:cxnLst/>
              <a:rect l="l" t="t" r="r" b="b"/>
              <a:pathLst>
                <a:path w="4400" h="5077" extrusionOk="0">
                  <a:moveTo>
                    <a:pt x="2729" y="5076"/>
                  </a:moveTo>
                  <a:cubicBezTo>
                    <a:pt x="2919" y="4886"/>
                    <a:pt x="3152" y="4717"/>
                    <a:pt x="3385" y="4611"/>
                  </a:cubicBezTo>
                  <a:cubicBezTo>
                    <a:pt x="1819" y="3236"/>
                    <a:pt x="2390" y="677"/>
                    <a:pt x="4400" y="106"/>
                  </a:cubicBezTo>
                  <a:cubicBezTo>
                    <a:pt x="4146" y="43"/>
                    <a:pt x="3913" y="1"/>
                    <a:pt x="3659" y="1"/>
                  </a:cubicBezTo>
                  <a:cubicBezTo>
                    <a:pt x="741" y="1"/>
                    <a:pt x="1" y="4040"/>
                    <a:pt x="2729" y="5076"/>
                  </a:cubicBezTo>
                  <a:close/>
                  <a:moveTo>
                    <a:pt x="2729" y="5076"/>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6451637" y="1759145"/>
              <a:ext cx="76244" cy="82623"/>
            </a:xfrm>
            <a:custGeom>
              <a:avLst/>
              <a:gdLst/>
              <a:ahLst/>
              <a:cxnLst/>
              <a:rect l="l" t="t" r="r" b="b"/>
              <a:pathLst>
                <a:path w="5056" h="5479" extrusionOk="0">
                  <a:moveTo>
                    <a:pt x="1989" y="5478"/>
                  </a:moveTo>
                  <a:cubicBezTo>
                    <a:pt x="2137" y="5034"/>
                    <a:pt x="2391" y="4653"/>
                    <a:pt x="2750" y="4357"/>
                  </a:cubicBezTo>
                  <a:cubicBezTo>
                    <a:pt x="2073" y="2539"/>
                    <a:pt x="3152" y="529"/>
                    <a:pt x="5055" y="85"/>
                  </a:cubicBezTo>
                  <a:cubicBezTo>
                    <a:pt x="4802" y="22"/>
                    <a:pt x="4569" y="1"/>
                    <a:pt x="4315" y="1"/>
                  </a:cubicBezTo>
                  <a:cubicBezTo>
                    <a:pt x="1460" y="1"/>
                    <a:pt x="1" y="3427"/>
                    <a:pt x="1989" y="5478"/>
                  </a:cubicBezTo>
                  <a:close/>
                  <a:moveTo>
                    <a:pt x="1989" y="5478"/>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6479701" y="1816555"/>
              <a:ext cx="47864" cy="73696"/>
            </a:xfrm>
            <a:custGeom>
              <a:avLst/>
              <a:gdLst/>
              <a:ahLst/>
              <a:cxnLst/>
              <a:rect l="l" t="t" r="r" b="b"/>
              <a:pathLst>
                <a:path w="3174" h="4887" extrusionOk="0">
                  <a:moveTo>
                    <a:pt x="2454" y="4886"/>
                  </a:moveTo>
                  <a:cubicBezTo>
                    <a:pt x="2687" y="4886"/>
                    <a:pt x="2941" y="4844"/>
                    <a:pt x="3173" y="4759"/>
                  </a:cubicBezTo>
                  <a:cubicBezTo>
                    <a:pt x="889" y="4061"/>
                    <a:pt x="889" y="825"/>
                    <a:pt x="3173" y="106"/>
                  </a:cubicBezTo>
                  <a:cubicBezTo>
                    <a:pt x="2941" y="22"/>
                    <a:pt x="2708" y="1"/>
                    <a:pt x="2454" y="1"/>
                  </a:cubicBezTo>
                  <a:cubicBezTo>
                    <a:pt x="1101" y="1"/>
                    <a:pt x="1" y="1079"/>
                    <a:pt x="1" y="2433"/>
                  </a:cubicBezTo>
                  <a:cubicBezTo>
                    <a:pt x="1" y="3786"/>
                    <a:pt x="1101" y="4886"/>
                    <a:pt x="2454" y="4886"/>
                  </a:cubicBezTo>
                  <a:close/>
                  <a:moveTo>
                    <a:pt x="2454" y="4886"/>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6424207" y="1850997"/>
              <a:ext cx="48181" cy="79426"/>
            </a:xfrm>
            <a:custGeom>
              <a:avLst/>
              <a:gdLst/>
              <a:ahLst/>
              <a:cxnLst/>
              <a:rect l="l" t="t" r="r" b="b"/>
              <a:pathLst>
                <a:path w="3195" h="5267" extrusionOk="0">
                  <a:moveTo>
                    <a:pt x="1" y="2835"/>
                  </a:moveTo>
                  <a:cubicBezTo>
                    <a:pt x="1" y="4167"/>
                    <a:pt x="1101" y="5267"/>
                    <a:pt x="2454" y="5267"/>
                  </a:cubicBezTo>
                  <a:cubicBezTo>
                    <a:pt x="2708" y="5267"/>
                    <a:pt x="2941" y="5225"/>
                    <a:pt x="3194" y="5161"/>
                  </a:cubicBezTo>
                  <a:cubicBezTo>
                    <a:pt x="910" y="4442"/>
                    <a:pt x="910" y="1206"/>
                    <a:pt x="3194" y="487"/>
                  </a:cubicBezTo>
                  <a:cubicBezTo>
                    <a:pt x="1608" y="1"/>
                    <a:pt x="22" y="1185"/>
                    <a:pt x="22" y="2835"/>
                  </a:cubicBezTo>
                  <a:close/>
                  <a:moveTo>
                    <a:pt x="1" y="283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6506815" y="1452327"/>
              <a:ext cx="81658" cy="143215"/>
            </a:xfrm>
            <a:custGeom>
              <a:avLst/>
              <a:gdLst/>
              <a:ahLst/>
              <a:cxnLst/>
              <a:rect l="l" t="t" r="r" b="b"/>
              <a:pathLst>
                <a:path w="5415" h="9497" extrusionOk="0">
                  <a:moveTo>
                    <a:pt x="5415" y="1"/>
                  </a:moveTo>
                  <a:cubicBezTo>
                    <a:pt x="1629" y="635"/>
                    <a:pt x="1" y="5140"/>
                    <a:pt x="2496" y="8017"/>
                  </a:cubicBezTo>
                  <a:lnTo>
                    <a:pt x="2496" y="9497"/>
                  </a:lnTo>
                  <a:lnTo>
                    <a:pt x="3977" y="9497"/>
                  </a:lnTo>
                  <a:lnTo>
                    <a:pt x="3977" y="7530"/>
                  </a:lnTo>
                  <a:cubicBezTo>
                    <a:pt x="1925" y="5140"/>
                    <a:pt x="2623" y="1460"/>
                    <a:pt x="5415" y="1"/>
                  </a:cubicBezTo>
                  <a:close/>
                  <a:moveTo>
                    <a:pt x="5415" y="1"/>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6412097" y="1598407"/>
              <a:ext cx="65387" cy="86122"/>
            </a:xfrm>
            <a:custGeom>
              <a:avLst/>
              <a:gdLst/>
              <a:ahLst/>
              <a:cxnLst/>
              <a:rect l="l" t="t" r="r" b="b"/>
              <a:pathLst>
                <a:path w="4336" h="5711" extrusionOk="0">
                  <a:moveTo>
                    <a:pt x="1988" y="4970"/>
                  </a:moveTo>
                  <a:cubicBezTo>
                    <a:pt x="2644" y="5541"/>
                    <a:pt x="3511" y="5711"/>
                    <a:pt x="4336" y="5457"/>
                  </a:cubicBezTo>
                  <a:cubicBezTo>
                    <a:pt x="2052" y="4738"/>
                    <a:pt x="2094" y="1502"/>
                    <a:pt x="4336" y="804"/>
                  </a:cubicBezTo>
                  <a:cubicBezTo>
                    <a:pt x="1798" y="0"/>
                    <a:pt x="0" y="3236"/>
                    <a:pt x="1988" y="4970"/>
                  </a:cubicBezTo>
                  <a:close/>
                  <a:moveTo>
                    <a:pt x="1988" y="497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6374141" y="1592979"/>
              <a:ext cx="51679" cy="78476"/>
            </a:xfrm>
            <a:custGeom>
              <a:avLst/>
              <a:gdLst/>
              <a:ahLst/>
              <a:cxnLst/>
              <a:rect l="l" t="t" r="r" b="b"/>
              <a:pathLst>
                <a:path w="3427" h="5204" extrusionOk="0">
                  <a:moveTo>
                    <a:pt x="3427" y="445"/>
                  </a:moveTo>
                  <a:cubicBezTo>
                    <a:pt x="2052" y="1"/>
                    <a:pt x="614" y="847"/>
                    <a:pt x="296" y="2264"/>
                  </a:cubicBezTo>
                  <a:cubicBezTo>
                    <a:pt x="0" y="3660"/>
                    <a:pt x="973" y="5013"/>
                    <a:pt x="2411" y="5204"/>
                  </a:cubicBezTo>
                  <a:cubicBezTo>
                    <a:pt x="2496" y="5034"/>
                    <a:pt x="2602" y="4886"/>
                    <a:pt x="2707" y="4738"/>
                  </a:cubicBezTo>
                  <a:cubicBezTo>
                    <a:pt x="1100" y="3554"/>
                    <a:pt x="1502" y="1037"/>
                    <a:pt x="3427" y="445"/>
                  </a:cubicBezTo>
                  <a:close/>
                  <a:moveTo>
                    <a:pt x="3427" y="44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6402205" y="1654218"/>
              <a:ext cx="51679" cy="75596"/>
            </a:xfrm>
            <a:custGeom>
              <a:avLst/>
              <a:gdLst/>
              <a:ahLst/>
              <a:cxnLst/>
              <a:rect l="l" t="t" r="r" b="b"/>
              <a:pathLst>
                <a:path w="3427" h="5013" extrusionOk="0">
                  <a:moveTo>
                    <a:pt x="2242" y="804"/>
                  </a:moveTo>
                  <a:cubicBezTo>
                    <a:pt x="2073" y="550"/>
                    <a:pt x="1946" y="297"/>
                    <a:pt x="1883" y="0"/>
                  </a:cubicBezTo>
                  <a:cubicBezTo>
                    <a:pt x="635" y="466"/>
                    <a:pt x="0" y="1819"/>
                    <a:pt x="423" y="3067"/>
                  </a:cubicBezTo>
                  <a:cubicBezTo>
                    <a:pt x="825" y="4336"/>
                    <a:pt x="2158" y="5013"/>
                    <a:pt x="3427" y="4653"/>
                  </a:cubicBezTo>
                  <a:cubicBezTo>
                    <a:pt x="1819" y="4125"/>
                    <a:pt x="1185" y="2158"/>
                    <a:pt x="2242" y="804"/>
                  </a:cubicBezTo>
                  <a:close/>
                  <a:moveTo>
                    <a:pt x="2242" y="80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6459298" y="1638264"/>
              <a:ext cx="64754" cy="222324"/>
            </a:xfrm>
            <a:custGeom>
              <a:avLst/>
              <a:gdLst/>
              <a:ahLst/>
              <a:cxnLst/>
              <a:rect l="l" t="t" r="r" b="b"/>
              <a:pathLst>
                <a:path w="4294" h="14743" extrusionOk="0">
                  <a:moveTo>
                    <a:pt x="0" y="1"/>
                  </a:moveTo>
                  <a:lnTo>
                    <a:pt x="0" y="974"/>
                  </a:lnTo>
                  <a:lnTo>
                    <a:pt x="952" y="974"/>
                  </a:lnTo>
                  <a:lnTo>
                    <a:pt x="973" y="1"/>
                  </a:lnTo>
                  <a:close/>
                  <a:moveTo>
                    <a:pt x="3321" y="13769"/>
                  </a:moveTo>
                  <a:lnTo>
                    <a:pt x="3321" y="14742"/>
                  </a:lnTo>
                  <a:lnTo>
                    <a:pt x="4294" y="14742"/>
                  </a:lnTo>
                  <a:lnTo>
                    <a:pt x="4294" y="137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6194207" y="1485187"/>
              <a:ext cx="430624" cy="462247"/>
            </a:xfrm>
            <a:custGeom>
              <a:avLst/>
              <a:gdLst/>
              <a:ahLst/>
              <a:cxnLst/>
              <a:rect l="l" t="t" r="r" b="b"/>
              <a:pathLst>
                <a:path w="28556" h="30653" extrusionOk="0">
                  <a:moveTo>
                    <a:pt x="18278" y="5746"/>
                  </a:moveTo>
                  <a:cubicBezTo>
                    <a:pt x="19551" y="5746"/>
                    <a:pt x="20742" y="7053"/>
                    <a:pt x="20075" y="8523"/>
                  </a:cubicBezTo>
                  <a:cubicBezTo>
                    <a:pt x="20054" y="8502"/>
                    <a:pt x="20011" y="8460"/>
                    <a:pt x="19969" y="8439"/>
                  </a:cubicBezTo>
                  <a:cubicBezTo>
                    <a:pt x="19424" y="7952"/>
                    <a:pt x="18738" y="7706"/>
                    <a:pt x="18049" y="7706"/>
                  </a:cubicBezTo>
                  <a:cubicBezTo>
                    <a:pt x="17482" y="7706"/>
                    <a:pt x="16912" y="7872"/>
                    <a:pt x="16416" y="8206"/>
                  </a:cubicBezTo>
                  <a:cubicBezTo>
                    <a:pt x="16247" y="7572"/>
                    <a:pt x="16416" y="6916"/>
                    <a:pt x="16839" y="6430"/>
                  </a:cubicBezTo>
                  <a:cubicBezTo>
                    <a:pt x="17258" y="5950"/>
                    <a:pt x="17775" y="5746"/>
                    <a:pt x="18278" y="5746"/>
                  </a:cubicBezTo>
                  <a:close/>
                  <a:moveTo>
                    <a:pt x="14598" y="7952"/>
                  </a:moveTo>
                  <a:cubicBezTo>
                    <a:pt x="14854" y="7952"/>
                    <a:pt x="15124" y="8005"/>
                    <a:pt x="15401" y="8122"/>
                  </a:cubicBezTo>
                  <a:cubicBezTo>
                    <a:pt x="15443" y="8418"/>
                    <a:pt x="15549" y="8693"/>
                    <a:pt x="15676" y="8968"/>
                  </a:cubicBezTo>
                  <a:cubicBezTo>
                    <a:pt x="15274" y="9518"/>
                    <a:pt x="15084" y="10215"/>
                    <a:pt x="15147" y="10913"/>
                  </a:cubicBezTo>
                  <a:cubicBezTo>
                    <a:pt x="14809" y="11083"/>
                    <a:pt x="14534" y="11315"/>
                    <a:pt x="14280" y="11590"/>
                  </a:cubicBezTo>
                  <a:cubicBezTo>
                    <a:pt x="14216" y="11654"/>
                    <a:pt x="14153" y="11738"/>
                    <a:pt x="14111" y="11802"/>
                  </a:cubicBezTo>
                  <a:cubicBezTo>
                    <a:pt x="13815" y="11738"/>
                    <a:pt x="13561" y="11590"/>
                    <a:pt x="13349" y="11400"/>
                  </a:cubicBezTo>
                  <a:cubicBezTo>
                    <a:pt x="11886" y="10119"/>
                    <a:pt x="12954" y="7952"/>
                    <a:pt x="14598" y="7952"/>
                  </a:cubicBezTo>
                  <a:close/>
                  <a:moveTo>
                    <a:pt x="18084" y="8674"/>
                  </a:moveTo>
                  <a:cubicBezTo>
                    <a:pt x="18523" y="8674"/>
                    <a:pt x="18971" y="8823"/>
                    <a:pt x="19356" y="9158"/>
                  </a:cubicBezTo>
                  <a:cubicBezTo>
                    <a:pt x="20181" y="9877"/>
                    <a:pt x="20244" y="11104"/>
                    <a:pt x="19546" y="11929"/>
                  </a:cubicBezTo>
                  <a:cubicBezTo>
                    <a:pt x="19137" y="12389"/>
                    <a:pt x="18608" y="12597"/>
                    <a:pt x="18089" y="12597"/>
                  </a:cubicBezTo>
                  <a:cubicBezTo>
                    <a:pt x="17130" y="12597"/>
                    <a:pt x="16202" y="11890"/>
                    <a:pt x="16120" y="10765"/>
                  </a:cubicBezTo>
                  <a:cubicBezTo>
                    <a:pt x="16030" y="9540"/>
                    <a:pt x="17028" y="8674"/>
                    <a:pt x="18084" y="8674"/>
                  </a:cubicBezTo>
                  <a:close/>
                  <a:moveTo>
                    <a:pt x="20963" y="10194"/>
                  </a:moveTo>
                  <a:cubicBezTo>
                    <a:pt x="21978" y="10194"/>
                    <a:pt x="22824" y="10998"/>
                    <a:pt x="22888" y="12013"/>
                  </a:cubicBezTo>
                  <a:cubicBezTo>
                    <a:pt x="22977" y="13239"/>
                    <a:pt x="21979" y="14105"/>
                    <a:pt x="20924" y="14105"/>
                  </a:cubicBezTo>
                  <a:cubicBezTo>
                    <a:pt x="20485" y="14105"/>
                    <a:pt x="20037" y="13956"/>
                    <a:pt x="19652" y="13621"/>
                  </a:cubicBezTo>
                  <a:cubicBezTo>
                    <a:pt x="19546" y="13515"/>
                    <a:pt x="19440" y="13409"/>
                    <a:pt x="19356" y="13282"/>
                  </a:cubicBezTo>
                  <a:cubicBezTo>
                    <a:pt x="20498" y="12711"/>
                    <a:pt x="21153" y="11463"/>
                    <a:pt x="20963" y="10194"/>
                  </a:cubicBezTo>
                  <a:close/>
                  <a:moveTo>
                    <a:pt x="15401" y="11886"/>
                  </a:moveTo>
                  <a:cubicBezTo>
                    <a:pt x="15570" y="12246"/>
                    <a:pt x="15824" y="12584"/>
                    <a:pt x="16120" y="12859"/>
                  </a:cubicBezTo>
                  <a:cubicBezTo>
                    <a:pt x="16649" y="13324"/>
                    <a:pt x="17347" y="13578"/>
                    <a:pt x="18045" y="13578"/>
                  </a:cubicBezTo>
                  <a:lnTo>
                    <a:pt x="18362" y="13578"/>
                  </a:lnTo>
                  <a:cubicBezTo>
                    <a:pt x="18383" y="13621"/>
                    <a:pt x="18404" y="13663"/>
                    <a:pt x="18446" y="13705"/>
                  </a:cubicBezTo>
                  <a:cubicBezTo>
                    <a:pt x="18362" y="14657"/>
                    <a:pt x="17579" y="15418"/>
                    <a:pt x="16628" y="15482"/>
                  </a:cubicBezTo>
                  <a:lnTo>
                    <a:pt x="16628" y="15460"/>
                  </a:lnTo>
                  <a:cubicBezTo>
                    <a:pt x="16576" y="15465"/>
                    <a:pt x="16526" y="15466"/>
                    <a:pt x="16475" y="15466"/>
                  </a:cubicBezTo>
                  <a:cubicBezTo>
                    <a:pt x="15463" y="15466"/>
                    <a:pt x="14615" y="14669"/>
                    <a:pt x="14555" y="13642"/>
                  </a:cubicBezTo>
                  <a:cubicBezTo>
                    <a:pt x="14513" y="13134"/>
                    <a:pt x="14682" y="12605"/>
                    <a:pt x="15020" y="12225"/>
                  </a:cubicBezTo>
                  <a:cubicBezTo>
                    <a:pt x="15126" y="12098"/>
                    <a:pt x="15253" y="11992"/>
                    <a:pt x="15401" y="11886"/>
                  </a:cubicBezTo>
                  <a:close/>
                  <a:moveTo>
                    <a:pt x="6730" y="973"/>
                  </a:moveTo>
                  <a:cubicBezTo>
                    <a:pt x="6603" y="3532"/>
                    <a:pt x="6793" y="6112"/>
                    <a:pt x="7301" y="8650"/>
                  </a:cubicBezTo>
                  <a:cubicBezTo>
                    <a:pt x="7893" y="11611"/>
                    <a:pt x="8866" y="14297"/>
                    <a:pt x="10135" y="16412"/>
                  </a:cubicBezTo>
                  <a:lnTo>
                    <a:pt x="10304" y="16687"/>
                  </a:lnTo>
                  <a:lnTo>
                    <a:pt x="10621" y="16645"/>
                  </a:lnTo>
                  <a:cubicBezTo>
                    <a:pt x="11636" y="16518"/>
                    <a:pt x="12926" y="15947"/>
                    <a:pt x="14090" y="15164"/>
                  </a:cubicBezTo>
                  <a:cubicBezTo>
                    <a:pt x="14238" y="15355"/>
                    <a:pt x="14386" y="15545"/>
                    <a:pt x="14576" y="15693"/>
                  </a:cubicBezTo>
                  <a:cubicBezTo>
                    <a:pt x="14639" y="15757"/>
                    <a:pt x="14724" y="15820"/>
                    <a:pt x="14788" y="15862"/>
                  </a:cubicBezTo>
                  <a:cubicBezTo>
                    <a:pt x="13815" y="16560"/>
                    <a:pt x="12736" y="17089"/>
                    <a:pt x="11615" y="17427"/>
                  </a:cubicBezTo>
                  <a:lnTo>
                    <a:pt x="10896" y="17618"/>
                  </a:lnTo>
                  <a:lnTo>
                    <a:pt x="11340" y="18210"/>
                  </a:lnTo>
                  <a:cubicBezTo>
                    <a:pt x="12207" y="19310"/>
                    <a:pt x="13222" y="20304"/>
                    <a:pt x="14343" y="21150"/>
                  </a:cubicBezTo>
                  <a:cubicBezTo>
                    <a:pt x="14153" y="21425"/>
                    <a:pt x="14005" y="21742"/>
                    <a:pt x="13920" y="22101"/>
                  </a:cubicBezTo>
                  <a:cubicBezTo>
                    <a:pt x="12440" y="21044"/>
                    <a:pt x="11150" y="19733"/>
                    <a:pt x="10135" y="18210"/>
                  </a:cubicBezTo>
                  <a:lnTo>
                    <a:pt x="10113" y="18252"/>
                  </a:lnTo>
                  <a:lnTo>
                    <a:pt x="9585" y="17491"/>
                  </a:lnTo>
                  <a:lnTo>
                    <a:pt x="9246" y="18358"/>
                  </a:lnTo>
                  <a:cubicBezTo>
                    <a:pt x="8950" y="19119"/>
                    <a:pt x="8527" y="19860"/>
                    <a:pt x="8020" y="20536"/>
                  </a:cubicBezTo>
                  <a:cubicBezTo>
                    <a:pt x="7829" y="20325"/>
                    <a:pt x="7618" y="20156"/>
                    <a:pt x="7385" y="20008"/>
                  </a:cubicBezTo>
                  <a:lnTo>
                    <a:pt x="7237" y="19923"/>
                  </a:lnTo>
                  <a:cubicBezTo>
                    <a:pt x="8083" y="18844"/>
                    <a:pt x="8633" y="17533"/>
                    <a:pt x="8781" y="16158"/>
                  </a:cubicBezTo>
                  <a:lnTo>
                    <a:pt x="8781" y="16032"/>
                  </a:lnTo>
                  <a:lnTo>
                    <a:pt x="8718" y="15883"/>
                  </a:lnTo>
                  <a:cubicBezTo>
                    <a:pt x="6518" y="11632"/>
                    <a:pt x="5418" y="6091"/>
                    <a:pt x="5736" y="973"/>
                  </a:cubicBezTo>
                  <a:close/>
                  <a:moveTo>
                    <a:pt x="21386" y="18654"/>
                  </a:moveTo>
                  <a:cubicBezTo>
                    <a:pt x="22909" y="18654"/>
                    <a:pt x="24136" y="19881"/>
                    <a:pt x="24136" y="21403"/>
                  </a:cubicBezTo>
                  <a:cubicBezTo>
                    <a:pt x="24136" y="21869"/>
                    <a:pt x="24009" y="22334"/>
                    <a:pt x="23797" y="22736"/>
                  </a:cubicBezTo>
                  <a:cubicBezTo>
                    <a:pt x="23205" y="21900"/>
                    <a:pt x="22290" y="21483"/>
                    <a:pt x="21378" y="21483"/>
                  </a:cubicBezTo>
                  <a:cubicBezTo>
                    <a:pt x="20466" y="21483"/>
                    <a:pt x="19557" y="21900"/>
                    <a:pt x="18975" y="22736"/>
                  </a:cubicBezTo>
                  <a:cubicBezTo>
                    <a:pt x="17981" y="20917"/>
                    <a:pt x="19292" y="18675"/>
                    <a:pt x="21386" y="18675"/>
                  </a:cubicBezTo>
                  <a:lnTo>
                    <a:pt x="21386" y="18654"/>
                  </a:lnTo>
                  <a:close/>
                  <a:moveTo>
                    <a:pt x="3367" y="20304"/>
                  </a:moveTo>
                  <a:cubicBezTo>
                    <a:pt x="3621" y="20304"/>
                    <a:pt x="3874" y="20388"/>
                    <a:pt x="4107" y="20515"/>
                  </a:cubicBezTo>
                  <a:cubicBezTo>
                    <a:pt x="5228" y="21171"/>
                    <a:pt x="4995" y="22863"/>
                    <a:pt x="3748" y="23201"/>
                  </a:cubicBezTo>
                  <a:cubicBezTo>
                    <a:pt x="3614" y="23237"/>
                    <a:pt x="3483" y="23253"/>
                    <a:pt x="3357" y="23253"/>
                  </a:cubicBezTo>
                  <a:cubicBezTo>
                    <a:pt x="2279" y="23253"/>
                    <a:pt x="1511" y="22047"/>
                    <a:pt x="2098" y="21044"/>
                  </a:cubicBezTo>
                  <a:cubicBezTo>
                    <a:pt x="2288" y="20706"/>
                    <a:pt x="2605" y="20473"/>
                    <a:pt x="2986" y="20367"/>
                  </a:cubicBezTo>
                  <a:cubicBezTo>
                    <a:pt x="3113" y="20325"/>
                    <a:pt x="3240" y="20304"/>
                    <a:pt x="3367" y="20304"/>
                  </a:cubicBezTo>
                  <a:close/>
                  <a:moveTo>
                    <a:pt x="6178" y="20675"/>
                  </a:moveTo>
                  <a:cubicBezTo>
                    <a:pt x="7228" y="20675"/>
                    <a:pt x="8039" y="21841"/>
                    <a:pt x="7428" y="22884"/>
                  </a:cubicBezTo>
                  <a:lnTo>
                    <a:pt x="7449" y="22884"/>
                  </a:lnTo>
                  <a:cubicBezTo>
                    <a:pt x="7166" y="23351"/>
                    <a:pt x="6675" y="23609"/>
                    <a:pt x="6172" y="23609"/>
                  </a:cubicBezTo>
                  <a:cubicBezTo>
                    <a:pt x="5923" y="23609"/>
                    <a:pt x="5671" y="23546"/>
                    <a:pt x="5439" y="23413"/>
                  </a:cubicBezTo>
                  <a:cubicBezTo>
                    <a:pt x="5376" y="23370"/>
                    <a:pt x="5334" y="23349"/>
                    <a:pt x="5270" y="23307"/>
                  </a:cubicBezTo>
                  <a:cubicBezTo>
                    <a:pt x="5355" y="23201"/>
                    <a:pt x="5418" y="23095"/>
                    <a:pt x="5482" y="22990"/>
                  </a:cubicBezTo>
                  <a:cubicBezTo>
                    <a:pt x="5820" y="22440"/>
                    <a:pt x="5905" y="21763"/>
                    <a:pt x="5736" y="21150"/>
                  </a:cubicBezTo>
                  <a:cubicBezTo>
                    <a:pt x="5693" y="21023"/>
                    <a:pt x="5651" y="20896"/>
                    <a:pt x="5609" y="20790"/>
                  </a:cubicBezTo>
                  <a:cubicBezTo>
                    <a:pt x="5802" y="20711"/>
                    <a:pt x="5994" y="20675"/>
                    <a:pt x="6178" y="20675"/>
                  </a:cubicBezTo>
                  <a:close/>
                  <a:moveTo>
                    <a:pt x="16882" y="20794"/>
                  </a:moveTo>
                  <a:cubicBezTo>
                    <a:pt x="17151" y="20794"/>
                    <a:pt x="17423" y="20847"/>
                    <a:pt x="17685" y="20959"/>
                  </a:cubicBezTo>
                  <a:cubicBezTo>
                    <a:pt x="17664" y="21107"/>
                    <a:pt x="17664" y="21255"/>
                    <a:pt x="17664" y="21403"/>
                  </a:cubicBezTo>
                  <a:cubicBezTo>
                    <a:pt x="17664" y="22271"/>
                    <a:pt x="17960" y="23117"/>
                    <a:pt x="18510" y="23793"/>
                  </a:cubicBezTo>
                  <a:cubicBezTo>
                    <a:pt x="18489" y="23941"/>
                    <a:pt x="18468" y="24111"/>
                    <a:pt x="18446" y="24259"/>
                  </a:cubicBezTo>
                  <a:cubicBezTo>
                    <a:pt x="18199" y="24194"/>
                    <a:pt x="17946" y="24162"/>
                    <a:pt x="17695" y="24162"/>
                  </a:cubicBezTo>
                  <a:cubicBezTo>
                    <a:pt x="17045" y="24162"/>
                    <a:pt x="16406" y="24376"/>
                    <a:pt x="15887" y="24787"/>
                  </a:cubicBezTo>
                  <a:lnTo>
                    <a:pt x="15887" y="24809"/>
                  </a:lnTo>
                  <a:cubicBezTo>
                    <a:pt x="14893" y="24259"/>
                    <a:pt x="14491" y="23032"/>
                    <a:pt x="14957" y="22017"/>
                  </a:cubicBezTo>
                  <a:cubicBezTo>
                    <a:pt x="15320" y="21258"/>
                    <a:pt x="16086" y="20794"/>
                    <a:pt x="16882" y="20794"/>
                  </a:cubicBezTo>
                  <a:close/>
                  <a:moveTo>
                    <a:pt x="4509" y="23941"/>
                  </a:moveTo>
                  <a:cubicBezTo>
                    <a:pt x="4636" y="24068"/>
                    <a:pt x="4784" y="24174"/>
                    <a:pt x="4953" y="24280"/>
                  </a:cubicBezTo>
                  <a:cubicBezTo>
                    <a:pt x="5080" y="24343"/>
                    <a:pt x="5228" y="24407"/>
                    <a:pt x="5376" y="24470"/>
                  </a:cubicBezTo>
                  <a:cubicBezTo>
                    <a:pt x="5355" y="24682"/>
                    <a:pt x="5291" y="24893"/>
                    <a:pt x="5186" y="25083"/>
                  </a:cubicBezTo>
                  <a:cubicBezTo>
                    <a:pt x="4903" y="25550"/>
                    <a:pt x="4412" y="25809"/>
                    <a:pt x="3909" y="25809"/>
                  </a:cubicBezTo>
                  <a:cubicBezTo>
                    <a:pt x="3660" y="25809"/>
                    <a:pt x="3408" y="25745"/>
                    <a:pt x="3176" y="25612"/>
                  </a:cubicBezTo>
                  <a:cubicBezTo>
                    <a:pt x="2627" y="25295"/>
                    <a:pt x="2352" y="24682"/>
                    <a:pt x="2479" y="24047"/>
                  </a:cubicBezTo>
                  <a:lnTo>
                    <a:pt x="2479" y="24047"/>
                  </a:lnTo>
                  <a:cubicBezTo>
                    <a:pt x="2767" y="24160"/>
                    <a:pt x="3070" y="24221"/>
                    <a:pt x="3375" y="24221"/>
                  </a:cubicBezTo>
                  <a:cubicBezTo>
                    <a:pt x="3584" y="24221"/>
                    <a:pt x="3795" y="24192"/>
                    <a:pt x="4001" y="24132"/>
                  </a:cubicBezTo>
                  <a:cubicBezTo>
                    <a:pt x="4170" y="24089"/>
                    <a:pt x="4340" y="24026"/>
                    <a:pt x="4509" y="23941"/>
                  </a:cubicBezTo>
                  <a:close/>
                  <a:moveTo>
                    <a:pt x="25555" y="21975"/>
                  </a:moveTo>
                  <a:cubicBezTo>
                    <a:pt x="26511" y="21975"/>
                    <a:pt x="27350" y="22692"/>
                    <a:pt x="27477" y="23688"/>
                  </a:cubicBezTo>
                  <a:cubicBezTo>
                    <a:pt x="27625" y="24872"/>
                    <a:pt x="26695" y="25887"/>
                    <a:pt x="25531" y="25887"/>
                  </a:cubicBezTo>
                  <a:cubicBezTo>
                    <a:pt x="25024" y="25887"/>
                    <a:pt x="24537" y="25697"/>
                    <a:pt x="24157" y="25337"/>
                  </a:cubicBezTo>
                  <a:cubicBezTo>
                    <a:pt x="24262" y="25041"/>
                    <a:pt x="24305" y="24724"/>
                    <a:pt x="24305" y="24428"/>
                  </a:cubicBezTo>
                  <a:cubicBezTo>
                    <a:pt x="24305" y="24216"/>
                    <a:pt x="24284" y="24005"/>
                    <a:pt x="24241" y="23793"/>
                  </a:cubicBezTo>
                  <a:cubicBezTo>
                    <a:pt x="24664" y="23286"/>
                    <a:pt x="24960" y="22694"/>
                    <a:pt x="25066" y="22038"/>
                  </a:cubicBezTo>
                  <a:cubicBezTo>
                    <a:pt x="25231" y="21995"/>
                    <a:pt x="25395" y="21975"/>
                    <a:pt x="25555" y="21975"/>
                  </a:cubicBezTo>
                  <a:close/>
                  <a:moveTo>
                    <a:pt x="21386" y="22461"/>
                  </a:moveTo>
                  <a:cubicBezTo>
                    <a:pt x="23120" y="22461"/>
                    <a:pt x="23988" y="24576"/>
                    <a:pt x="22761" y="25803"/>
                  </a:cubicBezTo>
                  <a:cubicBezTo>
                    <a:pt x="22364" y="26200"/>
                    <a:pt x="21874" y="26377"/>
                    <a:pt x="21393" y="26377"/>
                  </a:cubicBezTo>
                  <a:cubicBezTo>
                    <a:pt x="20387" y="26377"/>
                    <a:pt x="19419" y="25601"/>
                    <a:pt x="19419" y="24428"/>
                  </a:cubicBezTo>
                  <a:cubicBezTo>
                    <a:pt x="19419" y="23349"/>
                    <a:pt x="20308" y="22461"/>
                    <a:pt x="21386" y="22461"/>
                  </a:cubicBezTo>
                  <a:close/>
                  <a:moveTo>
                    <a:pt x="7829" y="23941"/>
                  </a:moveTo>
                  <a:cubicBezTo>
                    <a:pt x="8316" y="24449"/>
                    <a:pt x="8485" y="25316"/>
                    <a:pt x="8147" y="25887"/>
                  </a:cubicBezTo>
                  <a:cubicBezTo>
                    <a:pt x="7868" y="26367"/>
                    <a:pt x="7378" y="26611"/>
                    <a:pt x="6883" y="26611"/>
                  </a:cubicBezTo>
                  <a:cubicBezTo>
                    <a:pt x="6440" y="26611"/>
                    <a:pt x="5993" y="26414"/>
                    <a:pt x="5693" y="26014"/>
                  </a:cubicBezTo>
                  <a:cubicBezTo>
                    <a:pt x="5820" y="25887"/>
                    <a:pt x="5926" y="25739"/>
                    <a:pt x="6032" y="25570"/>
                  </a:cubicBezTo>
                  <a:cubicBezTo>
                    <a:pt x="6201" y="25274"/>
                    <a:pt x="6307" y="24935"/>
                    <a:pt x="6349" y="24597"/>
                  </a:cubicBezTo>
                  <a:cubicBezTo>
                    <a:pt x="6497" y="24576"/>
                    <a:pt x="6645" y="24555"/>
                    <a:pt x="6814" y="24512"/>
                  </a:cubicBezTo>
                  <a:cubicBezTo>
                    <a:pt x="7195" y="24407"/>
                    <a:pt x="7533" y="24216"/>
                    <a:pt x="7829" y="23941"/>
                  </a:cubicBezTo>
                  <a:close/>
                  <a:moveTo>
                    <a:pt x="23670" y="26226"/>
                  </a:moveTo>
                  <a:cubicBezTo>
                    <a:pt x="23966" y="26458"/>
                    <a:pt x="24284" y="26627"/>
                    <a:pt x="24643" y="26733"/>
                  </a:cubicBezTo>
                  <a:cubicBezTo>
                    <a:pt x="24707" y="26945"/>
                    <a:pt x="24749" y="27177"/>
                    <a:pt x="24749" y="27410"/>
                  </a:cubicBezTo>
                  <a:cubicBezTo>
                    <a:pt x="24749" y="28658"/>
                    <a:pt x="23734" y="29673"/>
                    <a:pt x="22486" y="29673"/>
                  </a:cubicBezTo>
                  <a:cubicBezTo>
                    <a:pt x="21555" y="29673"/>
                    <a:pt x="20731" y="29123"/>
                    <a:pt x="20371" y="28256"/>
                  </a:cubicBezTo>
                  <a:cubicBezTo>
                    <a:pt x="20519" y="27939"/>
                    <a:pt x="20604" y="27600"/>
                    <a:pt x="20625" y="27262"/>
                  </a:cubicBezTo>
                  <a:cubicBezTo>
                    <a:pt x="20864" y="27325"/>
                    <a:pt x="21107" y="27355"/>
                    <a:pt x="21348" y="27355"/>
                  </a:cubicBezTo>
                  <a:cubicBezTo>
                    <a:pt x="22238" y="27355"/>
                    <a:pt x="23105" y="26941"/>
                    <a:pt x="23670" y="26226"/>
                  </a:cubicBezTo>
                  <a:close/>
                  <a:moveTo>
                    <a:pt x="4826" y="0"/>
                  </a:moveTo>
                  <a:lnTo>
                    <a:pt x="4805" y="444"/>
                  </a:lnTo>
                  <a:cubicBezTo>
                    <a:pt x="4361" y="5795"/>
                    <a:pt x="5482" y="11675"/>
                    <a:pt x="7787" y="16222"/>
                  </a:cubicBezTo>
                  <a:cubicBezTo>
                    <a:pt x="7639" y="17406"/>
                    <a:pt x="7131" y="18527"/>
                    <a:pt x="6201" y="19690"/>
                  </a:cubicBezTo>
                  <a:cubicBezTo>
                    <a:pt x="5799" y="19690"/>
                    <a:pt x="5397" y="19796"/>
                    <a:pt x="5038" y="19986"/>
                  </a:cubicBezTo>
                  <a:cubicBezTo>
                    <a:pt x="4911" y="19860"/>
                    <a:pt x="4763" y="19754"/>
                    <a:pt x="4615" y="19648"/>
                  </a:cubicBezTo>
                  <a:cubicBezTo>
                    <a:pt x="4193" y="19410"/>
                    <a:pt x="3772" y="19306"/>
                    <a:pt x="3373" y="19306"/>
                  </a:cubicBezTo>
                  <a:cubicBezTo>
                    <a:pt x="1426" y="19306"/>
                    <a:pt x="0" y="21791"/>
                    <a:pt x="1633" y="23476"/>
                  </a:cubicBezTo>
                  <a:cubicBezTo>
                    <a:pt x="1463" y="23941"/>
                    <a:pt x="1421" y="24470"/>
                    <a:pt x="1569" y="24957"/>
                  </a:cubicBezTo>
                  <a:cubicBezTo>
                    <a:pt x="1843" y="26067"/>
                    <a:pt x="2840" y="26786"/>
                    <a:pt x="3906" y="26786"/>
                  </a:cubicBezTo>
                  <a:cubicBezTo>
                    <a:pt x="4241" y="26786"/>
                    <a:pt x="4582" y="26715"/>
                    <a:pt x="4911" y="26564"/>
                  </a:cubicBezTo>
                  <a:cubicBezTo>
                    <a:pt x="5376" y="27198"/>
                    <a:pt x="6116" y="27579"/>
                    <a:pt x="6899" y="27579"/>
                  </a:cubicBezTo>
                  <a:cubicBezTo>
                    <a:pt x="7110" y="27579"/>
                    <a:pt x="7322" y="27558"/>
                    <a:pt x="7533" y="27495"/>
                  </a:cubicBezTo>
                  <a:cubicBezTo>
                    <a:pt x="8147" y="27325"/>
                    <a:pt x="8696" y="26923"/>
                    <a:pt x="9014" y="26352"/>
                  </a:cubicBezTo>
                  <a:cubicBezTo>
                    <a:pt x="9606" y="25337"/>
                    <a:pt x="9310" y="23920"/>
                    <a:pt x="8422" y="23138"/>
                  </a:cubicBezTo>
                  <a:cubicBezTo>
                    <a:pt x="8654" y="22609"/>
                    <a:pt x="8696" y="22038"/>
                    <a:pt x="8548" y="21509"/>
                  </a:cubicBezTo>
                  <a:lnTo>
                    <a:pt x="8548" y="21488"/>
                  </a:lnTo>
                  <a:cubicBezTo>
                    <a:pt x="9035" y="20854"/>
                    <a:pt x="9458" y="20198"/>
                    <a:pt x="9817" y="19479"/>
                  </a:cubicBezTo>
                  <a:cubicBezTo>
                    <a:pt x="10917" y="20959"/>
                    <a:pt x="12271" y="22207"/>
                    <a:pt x="13815" y="23222"/>
                  </a:cubicBezTo>
                  <a:cubicBezTo>
                    <a:pt x="13899" y="24153"/>
                    <a:pt x="14428" y="24999"/>
                    <a:pt x="15211" y="25528"/>
                  </a:cubicBezTo>
                  <a:cubicBezTo>
                    <a:pt x="14618" y="26500"/>
                    <a:pt x="14618" y="27727"/>
                    <a:pt x="15253" y="28679"/>
                  </a:cubicBezTo>
                  <a:lnTo>
                    <a:pt x="16056" y="28150"/>
                  </a:lnTo>
                  <a:cubicBezTo>
                    <a:pt x="15866" y="27833"/>
                    <a:pt x="15739" y="27473"/>
                    <a:pt x="15739" y="27093"/>
                  </a:cubicBezTo>
                  <a:cubicBezTo>
                    <a:pt x="15739" y="25962"/>
                    <a:pt x="16679" y="25136"/>
                    <a:pt x="17702" y="25136"/>
                  </a:cubicBezTo>
                  <a:cubicBezTo>
                    <a:pt x="17999" y="25136"/>
                    <a:pt x="18304" y="25206"/>
                    <a:pt x="18594" y="25358"/>
                  </a:cubicBezTo>
                  <a:cubicBezTo>
                    <a:pt x="18785" y="25929"/>
                    <a:pt x="19144" y="26416"/>
                    <a:pt x="19631" y="26775"/>
                  </a:cubicBezTo>
                  <a:cubicBezTo>
                    <a:pt x="19652" y="26881"/>
                    <a:pt x="19652" y="26987"/>
                    <a:pt x="19652" y="27093"/>
                  </a:cubicBezTo>
                  <a:cubicBezTo>
                    <a:pt x="19652" y="28251"/>
                    <a:pt x="18713" y="29062"/>
                    <a:pt x="17694" y="29062"/>
                  </a:cubicBezTo>
                  <a:cubicBezTo>
                    <a:pt x="17336" y="29062"/>
                    <a:pt x="16968" y="28962"/>
                    <a:pt x="16628" y="28742"/>
                  </a:cubicBezTo>
                  <a:lnTo>
                    <a:pt x="16099" y="29546"/>
                  </a:lnTo>
                  <a:cubicBezTo>
                    <a:pt x="16596" y="29871"/>
                    <a:pt x="17158" y="30030"/>
                    <a:pt x="17717" y="30030"/>
                  </a:cubicBezTo>
                  <a:cubicBezTo>
                    <a:pt x="18466" y="30030"/>
                    <a:pt x="19209" y="29744"/>
                    <a:pt x="19779" y="29186"/>
                  </a:cubicBezTo>
                  <a:cubicBezTo>
                    <a:pt x="20440" y="30199"/>
                    <a:pt x="21448" y="30652"/>
                    <a:pt x="22447" y="30652"/>
                  </a:cubicBezTo>
                  <a:cubicBezTo>
                    <a:pt x="24099" y="30652"/>
                    <a:pt x="25730" y="29413"/>
                    <a:pt x="25743" y="27410"/>
                  </a:cubicBezTo>
                  <a:cubicBezTo>
                    <a:pt x="25743" y="27220"/>
                    <a:pt x="25722" y="27050"/>
                    <a:pt x="25701" y="26860"/>
                  </a:cubicBezTo>
                  <a:cubicBezTo>
                    <a:pt x="27308" y="26797"/>
                    <a:pt x="28556" y="25464"/>
                    <a:pt x="28513" y="23857"/>
                  </a:cubicBezTo>
                  <a:cubicBezTo>
                    <a:pt x="28472" y="22263"/>
                    <a:pt x="27161" y="21001"/>
                    <a:pt x="25571" y="21001"/>
                  </a:cubicBezTo>
                  <a:cubicBezTo>
                    <a:pt x="25558" y="21001"/>
                    <a:pt x="25545" y="21001"/>
                    <a:pt x="25531" y="21002"/>
                  </a:cubicBezTo>
                  <a:cubicBezTo>
                    <a:pt x="25488" y="20995"/>
                    <a:pt x="25445" y="20993"/>
                    <a:pt x="25401" y="20993"/>
                  </a:cubicBezTo>
                  <a:cubicBezTo>
                    <a:pt x="25297" y="20993"/>
                    <a:pt x="25192" y="21008"/>
                    <a:pt x="25087" y="21023"/>
                  </a:cubicBezTo>
                  <a:cubicBezTo>
                    <a:pt x="24862" y="18867"/>
                    <a:pt x="23112" y="17680"/>
                    <a:pt x="21355" y="17680"/>
                  </a:cubicBezTo>
                  <a:cubicBezTo>
                    <a:pt x="19975" y="17680"/>
                    <a:pt x="18590" y="18414"/>
                    <a:pt x="17939" y="19986"/>
                  </a:cubicBezTo>
                  <a:cubicBezTo>
                    <a:pt x="17603" y="19872"/>
                    <a:pt x="17255" y="19816"/>
                    <a:pt x="16909" y="19816"/>
                  </a:cubicBezTo>
                  <a:cubicBezTo>
                    <a:pt x="16233" y="19816"/>
                    <a:pt x="15566" y="20032"/>
                    <a:pt x="15020" y="20452"/>
                  </a:cubicBezTo>
                  <a:cubicBezTo>
                    <a:pt x="14111" y="19796"/>
                    <a:pt x="13265" y="19014"/>
                    <a:pt x="12546" y="18168"/>
                  </a:cubicBezTo>
                  <a:cubicBezTo>
                    <a:pt x="13709" y="17723"/>
                    <a:pt x="14809" y="17110"/>
                    <a:pt x="15803" y="16349"/>
                  </a:cubicBezTo>
                  <a:cubicBezTo>
                    <a:pt x="16014" y="16412"/>
                    <a:pt x="16247" y="16433"/>
                    <a:pt x="16479" y="16433"/>
                  </a:cubicBezTo>
                  <a:lnTo>
                    <a:pt x="16691" y="16433"/>
                  </a:lnTo>
                  <a:cubicBezTo>
                    <a:pt x="17833" y="16349"/>
                    <a:pt x="18827" y="15609"/>
                    <a:pt x="19229" y="14530"/>
                  </a:cubicBezTo>
                  <a:cubicBezTo>
                    <a:pt x="19715" y="14889"/>
                    <a:pt x="20308" y="15059"/>
                    <a:pt x="20921" y="15059"/>
                  </a:cubicBezTo>
                  <a:lnTo>
                    <a:pt x="21111" y="15059"/>
                  </a:lnTo>
                  <a:cubicBezTo>
                    <a:pt x="22697" y="14932"/>
                    <a:pt x="23882" y="13578"/>
                    <a:pt x="23818" y="11992"/>
                  </a:cubicBezTo>
                  <a:cubicBezTo>
                    <a:pt x="23735" y="10432"/>
                    <a:pt x="22446" y="9220"/>
                    <a:pt x="20895" y="9220"/>
                  </a:cubicBezTo>
                  <a:cubicBezTo>
                    <a:pt x="20868" y="9220"/>
                    <a:pt x="20842" y="9221"/>
                    <a:pt x="20815" y="9221"/>
                  </a:cubicBezTo>
                  <a:cubicBezTo>
                    <a:pt x="21746" y="7656"/>
                    <a:pt x="21048" y="5647"/>
                    <a:pt x="19377" y="4970"/>
                  </a:cubicBezTo>
                  <a:cubicBezTo>
                    <a:pt x="19025" y="4834"/>
                    <a:pt x="18665" y="4770"/>
                    <a:pt x="18312" y="4770"/>
                  </a:cubicBezTo>
                  <a:cubicBezTo>
                    <a:pt x="16967" y="4770"/>
                    <a:pt x="15724" y="5699"/>
                    <a:pt x="15422" y="7106"/>
                  </a:cubicBezTo>
                  <a:cubicBezTo>
                    <a:pt x="15127" y="7013"/>
                    <a:pt x="14828" y="6969"/>
                    <a:pt x="14533" y="6969"/>
                  </a:cubicBezTo>
                  <a:cubicBezTo>
                    <a:pt x="13290" y="6969"/>
                    <a:pt x="12135" y="7761"/>
                    <a:pt x="11742" y="9010"/>
                  </a:cubicBezTo>
                  <a:cubicBezTo>
                    <a:pt x="11256" y="10554"/>
                    <a:pt x="12123" y="12203"/>
                    <a:pt x="13667" y="12690"/>
                  </a:cubicBezTo>
                  <a:cubicBezTo>
                    <a:pt x="13582" y="13028"/>
                    <a:pt x="13540" y="13367"/>
                    <a:pt x="13561" y="13705"/>
                  </a:cubicBezTo>
                  <a:cubicBezTo>
                    <a:pt x="13582" y="13895"/>
                    <a:pt x="13603" y="14086"/>
                    <a:pt x="13667" y="14276"/>
                  </a:cubicBezTo>
                  <a:cubicBezTo>
                    <a:pt x="12799" y="14889"/>
                    <a:pt x="11827" y="15355"/>
                    <a:pt x="10790" y="15630"/>
                  </a:cubicBezTo>
                  <a:cubicBezTo>
                    <a:pt x="8527" y="11654"/>
                    <a:pt x="7301" y="5626"/>
                    <a:pt x="7724" y="529"/>
                  </a:cubicBezTo>
                  <a:lnTo>
                    <a:pt x="77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6513510" y="1444048"/>
              <a:ext cx="168097" cy="162351"/>
            </a:xfrm>
            <a:custGeom>
              <a:avLst/>
              <a:gdLst/>
              <a:ahLst/>
              <a:cxnLst/>
              <a:rect l="l" t="t" r="r" b="b"/>
              <a:pathLst>
                <a:path w="11147" h="10766" extrusionOk="0">
                  <a:moveTo>
                    <a:pt x="5753" y="0"/>
                  </a:moveTo>
                  <a:cubicBezTo>
                    <a:pt x="4357" y="0"/>
                    <a:pt x="3025" y="529"/>
                    <a:pt x="2031" y="1502"/>
                  </a:cubicBezTo>
                  <a:lnTo>
                    <a:pt x="2708" y="2200"/>
                  </a:lnTo>
                  <a:cubicBezTo>
                    <a:pt x="4971" y="42"/>
                    <a:pt x="8672" y="846"/>
                    <a:pt x="9835" y="3743"/>
                  </a:cubicBezTo>
                  <a:cubicBezTo>
                    <a:pt x="10998" y="6641"/>
                    <a:pt x="8862" y="9771"/>
                    <a:pt x="5753" y="9792"/>
                  </a:cubicBezTo>
                  <a:cubicBezTo>
                    <a:pt x="5330" y="9792"/>
                    <a:pt x="4886" y="9729"/>
                    <a:pt x="4484" y="9602"/>
                  </a:cubicBezTo>
                  <a:lnTo>
                    <a:pt x="4400" y="9581"/>
                  </a:lnTo>
                  <a:lnTo>
                    <a:pt x="2560" y="9581"/>
                  </a:lnTo>
                  <a:lnTo>
                    <a:pt x="2560" y="8396"/>
                  </a:lnTo>
                  <a:lnTo>
                    <a:pt x="2433" y="8248"/>
                  </a:lnTo>
                  <a:cubicBezTo>
                    <a:pt x="1122" y="6747"/>
                    <a:pt x="1016" y="4547"/>
                    <a:pt x="2137" y="2897"/>
                  </a:cubicBezTo>
                  <a:lnTo>
                    <a:pt x="1333" y="2348"/>
                  </a:lnTo>
                  <a:cubicBezTo>
                    <a:pt x="1" y="4293"/>
                    <a:pt x="85" y="6895"/>
                    <a:pt x="1587" y="8756"/>
                  </a:cubicBezTo>
                  <a:lnTo>
                    <a:pt x="1587" y="10554"/>
                  </a:lnTo>
                  <a:lnTo>
                    <a:pt x="4273" y="10554"/>
                  </a:lnTo>
                  <a:cubicBezTo>
                    <a:pt x="4759" y="10680"/>
                    <a:pt x="5267" y="10744"/>
                    <a:pt x="5774" y="10765"/>
                  </a:cubicBezTo>
                  <a:cubicBezTo>
                    <a:pt x="8735" y="10765"/>
                    <a:pt x="11146" y="8354"/>
                    <a:pt x="11146" y="5372"/>
                  </a:cubicBezTo>
                  <a:cubicBezTo>
                    <a:pt x="11146" y="2411"/>
                    <a:pt x="8735" y="0"/>
                    <a:pt x="5774" y="0"/>
                  </a:cubicBezTo>
                  <a:close/>
                  <a:moveTo>
                    <a:pt x="5753"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6563259" y="1488369"/>
              <a:ext cx="74013" cy="73696"/>
            </a:xfrm>
            <a:custGeom>
              <a:avLst/>
              <a:gdLst/>
              <a:ahLst/>
              <a:cxnLst/>
              <a:rect l="l" t="t" r="r" b="b"/>
              <a:pathLst>
                <a:path w="4908" h="4887" extrusionOk="0">
                  <a:moveTo>
                    <a:pt x="995" y="1"/>
                  </a:moveTo>
                  <a:lnTo>
                    <a:pt x="995" y="974"/>
                  </a:lnTo>
                  <a:lnTo>
                    <a:pt x="1" y="974"/>
                  </a:lnTo>
                  <a:lnTo>
                    <a:pt x="1" y="3913"/>
                  </a:lnTo>
                  <a:lnTo>
                    <a:pt x="995" y="3913"/>
                  </a:lnTo>
                  <a:lnTo>
                    <a:pt x="995" y="4886"/>
                  </a:lnTo>
                  <a:lnTo>
                    <a:pt x="3935" y="4886"/>
                  </a:lnTo>
                  <a:lnTo>
                    <a:pt x="3935" y="3913"/>
                  </a:lnTo>
                  <a:lnTo>
                    <a:pt x="4908" y="3913"/>
                  </a:lnTo>
                  <a:lnTo>
                    <a:pt x="4908" y="974"/>
                  </a:lnTo>
                  <a:lnTo>
                    <a:pt x="3935" y="974"/>
                  </a:lnTo>
                  <a:lnTo>
                    <a:pt x="3935" y="1"/>
                  </a:lnTo>
                  <a:close/>
                  <a:moveTo>
                    <a:pt x="3914" y="2919"/>
                  </a:moveTo>
                  <a:lnTo>
                    <a:pt x="2941" y="2919"/>
                  </a:lnTo>
                  <a:lnTo>
                    <a:pt x="2941" y="3913"/>
                  </a:lnTo>
                  <a:lnTo>
                    <a:pt x="1968" y="3913"/>
                  </a:lnTo>
                  <a:lnTo>
                    <a:pt x="1968" y="2919"/>
                  </a:lnTo>
                  <a:lnTo>
                    <a:pt x="995" y="2919"/>
                  </a:lnTo>
                  <a:lnTo>
                    <a:pt x="995" y="1947"/>
                  </a:lnTo>
                  <a:lnTo>
                    <a:pt x="1968" y="1947"/>
                  </a:lnTo>
                  <a:lnTo>
                    <a:pt x="1968" y="974"/>
                  </a:lnTo>
                  <a:lnTo>
                    <a:pt x="2941" y="974"/>
                  </a:lnTo>
                  <a:lnTo>
                    <a:pt x="2941" y="1947"/>
                  </a:lnTo>
                  <a:lnTo>
                    <a:pt x="3914" y="1947"/>
                  </a:lnTo>
                  <a:close/>
                  <a:moveTo>
                    <a:pt x="3914" y="2919"/>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8" name="Google Shape;2398;p44"/>
          <p:cNvGrpSpPr/>
          <p:nvPr/>
        </p:nvGrpSpPr>
        <p:grpSpPr>
          <a:xfrm>
            <a:off x="2197042" y="1981105"/>
            <a:ext cx="689722" cy="716981"/>
            <a:chOff x="4633396" y="1432874"/>
            <a:chExt cx="524663" cy="545398"/>
          </a:xfrm>
        </p:grpSpPr>
        <p:sp>
          <p:nvSpPr>
            <p:cNvPr id="2399" name="Google Shape;2399;p44"/>
            <p:cNvSpPr/>
            <p:nvPr/>
          </p:nvSpPr>
          <p:spPr>
            <a:xfrm>
              <a:off x="4981036" y="1483272"/>
              <a:ext cx="130774" cy="124078"/>
            </a:xfrm>
            <a:custGeom>
              <a:avLst/>
              <a:gdLst/>
              <a:ahLst/>
              <a:cxnLst/>
              <a:rect l="l" t="t" r="r" b="b"/>
              <a:pathLst>
                <a:path w="8672" h="8228" extrusionOk="0">
                  <a:moveTo>
                    <a:pt x="1502" y="6726"/>
                  </a:moveTo>
                  <a:lnTo>
                    <a:pt x="1819" y="7382"/>
                  </a:lnTo>
                  <a:cubicBezTo>
                    <a:pt x="1968" y="7720"/>
                    <a:pt x="2348" y="7910"/>
                    <a:pt x="2708" y="7847"/>
                  </a:cubicBezTo>
                  <a:lnTo>
                    <a:pt x="3427" y="7699"/>
                  </a:lnTo>
                  <a:lnTo>
                    <a:pt x="4082" y="8058"/>
                  </a:lnTo>
                  <a:cubicBezTo>
                    <a:pt x="4400" y="8228"/>
                    <a:pt x="4802" y="8164"/>
                    <a:pt x="5055" y="7910"/>
                  </a:cubicBezTo>
                  <a:lnTo>
                    <a:pt x="5584" y="7382"/>
                  </a:lnTo>
                  <a:lnTo>
                    <a:pt x="6303" y="7276"/>
                  </a:lnTo>
                  <a:cubicBezTo>
                    <a:pt x="7593" y="7107"/>
                    <a:pt x="8672" y="2813"/>
                    <a:pt x="7128" y="2073"/>
                  </a:cubicBezTo>
                  <a:lnTo>
                    <a:pt x="6472" y="1756"/>
                  </a:lnTo>
                  <a:lnTo>
                    <a:pt x="6155" y="1100"/>
                  </a:lnTo>
                  <a:cubicBezTo>
                    <a:pt x="5986" y="762"/>
                    <a:pt x="5626" y="571"/>
                    <a:pt x="5267" y="635"/>
                  </a:cubicBezTo>
                  <a:lnTo>
                    <a:pt x="4527" y="783"/>
                  </a:lnTo>
                  <a:lnTo>
                    <a:pt x="3871" y="423"/>
                  </a:lnTo>
                  <a:cubicBezTo>
                    <a:pt x="3110" y="0"/>
                    <a:pt x="1037" y="1185"/>
                    <a:pt x="952" y="1925"/>
                  </a:cubicBezTo>
                  <a:lnTo>
                    <a:pt x="847" y="2644"/>
                  </a:lnTo>
                  <a:lnTo>
                    <a:pt x="339" y="3130"/>
                  </a:lnTo>
                  <a:cubicBezTo>
                    <a:pt x="85" y="3342"/>
                    <a:pt x="1" y="3702"/>
                    <a:pt x="106" y="4019"/>
                  </a:cubicBezTo>
                  <a:lnTo>
                    <a:pt x="508" y="4801"/>
                  </a:lnTo>
                  <a:lnTo>
                    <a:pt x="381" y="5499"/>
                  </a:lnTo>
                  <a:cubicBezTo>
                    <a:pt x="297" y="5859"/>
                    <a:pt x="487" y="6239"/>
                    <a:pt x="825" y="6409"/>
                  </a:cubicBezTo>
                  <a:close/>
                  <a:moveTo>
                    <a:pt x="1502" y="672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4981036" y="1490600"/>
              <a:ext cx="54876" cy="111969"/>
            </a:xfrm>
            <a:custGeom>
              <a:avLst/>
              <a:gdLst/>
              <a:ahLst/>
              <a:cxnLst/>
              <a:rect l="l" t="t" r="r" b="b"/>
              <a:pathLst>
                <a:path w="3639" h="7425" extrusionOk="0">
                  <a:moveTo>
                    <a:pt x="1502" y="6240"/>
                  </a:moveTo>
                  <a:lnTo>
                    <a:pt x="1819" y="6896"/>
                  </a:lnTo>
                  <a:cubicBezTo>
                    <a:pt x="1968" y="7234"/>
                    <a:pt x="2348" y="7424"/>
                    <a:pt x="2708" y="7361"/>
                  </a:cubicBezTo>
                  <a:lnTo>
                    <a:pt x="3427" y="7213"/>
                  </a:lnTo>
                  <a:lnTo>
                    <a:pt x="3638" y="7340"/>
                  </a:lnTo>
                  <a:lnTo>
                    <a:pt x="2602" y="5140"/>
                  </a:lnTo>
                  <a:lnTo>
                    <a:pt x="1904" y="4802"/>
                  </a:lnTo>
                  <a:lnTo>
                    <a:pt x="2052" y="4062"/>
                  </a:lnTo>
                  <a:lnTo>
                    <a:pt x="1693" y="3385"/>
                  </a:lnTo>
                  <a:lnTo>
                    <a:pt x="2242" y="2856"/>
                  </a:lnTo>
                  <a:lnTo>
                    <a:pt x="2644" y="1"/>
                  </a:lnTo>
                  <a:cubicBezTo>
                    <a:pt x="1841" y="318"/>
                    <a:pt x="1016" y="953"/>
                    <a:pt x="952" y="1418"/>
                  </a:cubicBezTo>
                  <a:lnTo>
                    <a:pt x="847" y="2158"/>
                  </a:lnTo>
                  <a:lnTo>
                    <a:pt x="339" y="2623"/>
                  </a:lnTo>
                  <a:cubicBezTo>
                    <a:pt x="85" y="2856"/>
                    <a:pt x="1" y="3194"/>
                    <a:pt x="106" y="3512"/>
                  </a:cubicBezTo>
                  <a:lnTo>
                    <a:pt x="508" y="4294"/>
                  </a:lnTo>
                  <a:lnTo>
                    <a:pt x="381" y="4992"/>
                  </a:lnTo>
                  <a:cubicBezTo>
                    <a:pt x="297" y="5373"/>
                    <a:pt x="487" y="5732"/>
                    <a:pt x="825" y="5902"/>
                  </a:cubicBezTo>
                  <a:close/>
                  <a:moveTo>
                    <a:pt x="1502" y="6240"/>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4935117" y="1442767"/>
              <a:ext cx="212100" cy="212100"/>
            </a:xfrm>
            <a:custGeom>
              <a:avLst/>
              <a:gdLst/>
              <a:ahLst/>
              <a:cxnLst/>
              <a:rect l="l" t="t" r="r" b="b"/>
              <a:pathLst>
                <a:path w="14065" h="14065" extrusionOk="0">
                  <a:moveTo>
                    <a:pt x="5753" y="10533"/>
                  </a:moveTo>
                  <a:cubicBezTo>
                    <a:pt x="5393" y="10596"/>
                    <a:pt x="5013" y="10406"/>
                    <a:pt x="4864" y="10068"/>
                  </a:cubicBezTo>
                  <a:lnTo>
                    <a:pt x="4547" y="9412"/>
                  </a:lnTo>
                  <a:lnTo>
                    <a:pt x="3870" y="9095"/>
                  </a:lnTo>
                  <a:cubicBezTo>
                    <a:pt x="3532" y="8925"/>
                    <a:pt x="3342" y="8545"/>
                    <a:pt x="3426" y="8185"/>
                  </a:cubicBezTo>
                  <a:lnTo>
                    <a:pt x="3553" y="7466"/>
                  </a:lnTo>
                  <a:lnTo>
                    <a:pt x="3151" y="6705"/>
                  </a:lnTo>
                  <a:cubicBezTo>
                    <a:pt x="3046" y="6388"/>
                    <a:pt x="3130" y="6028"/>
                    <a:pt x="3384" y="5816"/>
                  </a:cubicBezTo>
                  <a:lnTo>
                    <a:pt x="3892" y="5330"/>
                  </a:lnTo>
                  <a:lnTo>
                    <a:pt x="3997" y="4590"/>
                  </a:lnTo>
                  <a:cubicBezTo>
                    <a:pt x="4082" y="3871"/>
                    <a:pt x="6155" y="2686"/>
                    <a:pt x="6916" y="3109"/>
                  </a:cubicBezTo>
                  <a:lnTo>
                    <a:pt x="7572" y="3448"/>
                  </a:lnTo>
                  <a:lnTo>
                    <a:pt x="8312" y="3321"/>
                  </a:lnTo>
                  <a:cubicBezTo>
                    <a:pt x="8671" y="3257"/>
                    <a:pt x="9031" y="3427"/>
                    <a:pt x="9200" y="3765"/>
                  </a:cubicBezTo>
                  <a:lnTo>
                    <a:pt x="9517" y="4442"/>
                  </a:lnTo>
                  <a:lnTo>
                    <a:pt x="10173" y="4759"/>
                  </a:lnTo>
                  <a:cubicBezTo>
                    <a:pt x="11717" y="5478"/>
                    <a:pt x="10638" y="9793"/>
                    <a:pt x="9348" y="9962"/>
                  </a:cubicBezTo>
                  <a:lnTo>
                    <a:pt x="8629" y="10046"/>
                  </a:lnTo>
                  <a:lnTo>
                    <a:pt x="8100" y="10575"/>
                  </a:lnTo>
                  <a:cubicBezTo>
                    <a:pt x="7847" y="10850"/>
                    <a:pt x="7445" y="10914"/>
                    <a:pt x="7127" y="10744"/>
                  </a:cubicBezTo>
                  <a:lnTo>
                    <a:pt x="6472" y="10406"/>
                  </a:lnTo>
                  <a:close/>
                  <a:moveTo>
                    <a:pt x="3786" y="12394"/>
                  </a:moveTo>
                  <a:cubicBezTo>
                    <a:pt x="6599" y="14065"/>
                    <a:pt x="10236" y="13303"/>
                    <a:pt x="12140" y="10639"/>
                  </a:cubicBezTo>
                  <a:cubicBezTo>
                    <a:pt x="14064" y="7995"/>
                    <a:pt x="13641" y="4315"/>
                    <a:pt x="11167" y="2158"/>
                  </a:cubicBezTo>
                  <a:cubicBezTo>
                    <a:pt x="8693" y="0"/>
                    <a:pt x="4991" y="85"/>
                    <a:pt x="2623" y="2348"/>
                  </a:cubicBezTo>
                  <a:cubicBezTo>
                    <a:pt x="254" y="4611"/>
                    <a:pt x="0" y="8312"/>
                    <a:pt x="2030" y="10871"/>
                  </a:cubicBezTo>
                  <a:lnTo>
                    <a:pt x="2030" y="12394"/>
                  </a:lnTo>
                  <a:close/>
                  <a:moveTo>
                    <a:pt x="3786" y="12394"/>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4641057" y="1619776"/>
              <a:ext cx="393890" cy="358497"/>
            </a:xfrm>
            <a:custGeom>
              <a:avLst/>
              <a:gdLst/>
              <a:ahLst/>
              <a:cxnLst/>
              <a:rect l="l" t="t" r="r" b="b"/>
              <a:pathLst>
                <a:path w="26120" h="23773" extrusionOk="0">
                  <a:moveTo>
                    <a:pt x="529" y="17914"/>
                  </a:moveTo>
                  <a:cubicBezTo>
                    <a:pt x="825" y="23772"/>
                    <a:pt x="3575" y="20029"/>
                    <a:pt x="6641" y="20325"/>
                  </a:cubicBezTo>
                  <a:cubicBezTo>
                    <a:pt x="10977" y="20727"/>
                    <a:pt x="9412" y="15799"/>
                    <a:pt x="10321" y="10237"/>
                  </a:cubicBezTo>
                  <a:cubicBezTo>
                    <a:pt x="9095" y="10173"/>
                    <a:pt x="9095" y="8333"/>
                    <a:pt x="10321" y="8270"/>
                  </a:cubicBezTo>
                  <a:cubicBezTo>
                    <a:pt x="10173" y="7339"/>
                    <a:pt x="10194" y="4907"/>
                    <a:pt x="10004" y="3173"/>
                  </a:cubicBezTo>
                  <a:cubicBezTo>
                    <a:pt x="9814" y="1523"/>
                    <a:pt x="9412" y="0"/>
                    <a:pt x="7678" y="994"/>
                  </a:cubicBezTo>
                  <a:cubicBezTo>
                    <a:pt x="4082" y="3046"/>
                    <a:pt x="0" y="7678"/>
                    <a:pt x="529" y="17914"/>
                  </a:cubicBezTo>
                  <a:close/>
                  <a:moveTo>
                    <a:pt x="15778" y="10237"/>
                  </a:moveTo>
                  <a:cubicBezTo>
                    <a:pt x="16687" y="15820"/>
                    <a:pt x="15122" y="20727"/>
                    <a:pt x="19479" y="20325"/>
                  </a:cubicBezTo>
                  <a:cubicBezTo>
                    <a:pt x="22567" y="20050"/>
                    <a:pt x="25295" y="23772"/>
                    <a:pt x="25612" y="17914"/>
                  </a:cubicBezTo>
                  <a:cubicBezTo>
                    <a:pt x="26120" y="7678"/>
                    <a:pt x="22059" y="3067"/>
                    <a:pt x="18464" y="994"/>
                  </a:cubicBezTo>
                  <a:cubicBezTo>
                    <a:pt x="16730" y="0"/>
                    <a:pt x="16328" y="1523"/>
                    <a:pt x="16137" y="3194"/>
                  </a:cubicBezTo>
                  <a:cubicBezTo>
                    <a:pt x="15947" y="4928"/>
                    <a:pt x="15968" y="7360"/>
                    <a:pt x="15799" y="8291"/>
                  </a:cubicBezTo>
                  <a:cubicBezTo>
                    <a:pt x="17174" y="8206"/>
                    <a:pt x="17174" y="10321"/>
                    <a:pt x="15799" y="10237"/>
                  </a:cubicBezTo>
                  <a:close/>
                  <a:moveTo>
                    <a:pt x="15778" y="10237"/>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4823163" y="1602554"/>
              <a:ext cx="29361" cy="110687"/>
            </a:xfrm>
            <a:custGeom>
              <a:avLst/>
              <a:gdLst/>
              <a:ahLst/>
              <a:cxnLst/>
              <a:rect l="l" t="t" r="r" b="b"/>
              <a:pathLst>
                <a:path w="1947" h="7340" extrusionOk="0">
                  <a:moveTo>
                    <a:pt x="1" y="7339"/>
                  </a:moveTo>
                  <a:lnTo>
                    <a:pt x="1946" y="7339"/>
                  </a:lnTo>
                  <a:lnTo>
                    <a:pt x="1946" y="4886"/>
                  </a:lnTo>
                  <a:lnTo>
                    <a:pt x="1" y="4886"/>
                  </a:lnTo>
                  <a:close/>
                  <a:moveTo>
                    <a:pt x="1" y="2432"/>
                  </a:moveTo>
                  <a:lnTo>
                    <a:pt x="1946" y="2432"/>
                  </a:lnTo>
                  <a:lnTo>
                    <a:pt x="1946" y="0"/>
                  </a:lnTo>
                  <a:lnTo>
                    <a:pt x="1" y="0"/>
                  </a:lnTo>
                  <a:close/>
                  <a:moveTo>
                    <a:pt x="1" y="2432"/>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4778195" y="1565548"/>
              <a:ext cx="121530" cy="209567"/>
            </a:xfrm>
            <a:custGeom>
              <a:avLst/>
              <a:gdLst/>
              <a:ahLst/>
              <a:cxnLst/>
              <a:rect l="l" t="t" r="r" b="b"/>
              <a:pathLst>
                <a:path w="8059" h="13897" extrusionOk="0">
                  <a:moveTo>
                    <a:pt x="2983" y="2454"/>
                  </a:moveTo>
                  <a:lnTo>
                    <a:pt x="4928" y="2454"/>
                  </a:lnTo>
                  <a:lnTo>
                    <a:pt x="4928" y="1"/>
                  </a:lnTo>
                  <a:lnTo>
                    <a:pt x="2983" y="1"/>
                  </a:lnTo>
                  <a:close/>
                  <a:moveTo>
                    <a:pt x="3956" y="12352"/>
                  </a:moveTo>
                  <a:cubicBezTo>
                    <a:pt x="4675" y="13177"/>
                    <a:pt x="5521" y="13833"/>
                    <a:pt x="6684" y="13833"/>
                  </a:cubicBezTo>
                  <a:cubicBezTo>
                    <a:pt x="8059" y="13896"/>
                    <a:pt x="8059" y="11802"/>
                    <a:pt x="6684" y="11866"/>
                  </a:cubicBezTo>
                  <a:cubicBezTo>
                    <a:pt x="5626" y="11866"/>
                    <a:pt x="4950" y="10851"/>
                    <a:pt x="4950" y="9793"/>
                  </a:cubicBezTo>
                  <a:lnTo>
                    <a:pt x="2983" y="9793"/>
                  </a:lnTo>
                  <a:cubicBezTo>
                    <a:pt x="2983" y="10851"/>
                    <a:pt x="2306" y="11866"/>
                    <a:pt x="1227" y="11866"/>
                  </a:cubicBezTo>
                  <a:cubicBezTo>
                    <a:pt x="1" y="11929"/>
                    <a:pt x="1" y="13769"/>
                    <a:pt x="1227" y="13833"/>
                  </a:cubicBezTo>
                  <a:cubicBezTo>
                    <a:pt x="2390" y="13833"/>
                    <a:pt x="3236" y="13177"/>
                    <a:pt x="3956" y="12352"/>
                  </a:cubicBezTo>
                  <a:close/>
                  <a:moveTo>
                    <a:pt x="2983" y="7340"/>
                  </a:moveTo>
                  <a:lnTo>
                    <a:pt x="4928" y="7340"/>
                  </a:lnTo>
                  <a:lnTo>
                    <a:pt x="4928" y="4908"/>
                  </a:lnTo>
                  <a:lnTo>
                    <a:pt x="2983" y="4908"/>
                  </a:lnTo>
                  <a:close/>
                  <a:moveTo>
                    <a:pt x="2983" y="734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4641057" y="1620726"/>
              <a:ext cx="301087" cy="322772"/>
            </a:xfrm>
            <a:custGeom>
              <a:avLst/>
              <a:gdLst/>
              <a:ahLst/>
              <a:cxnLst/>
              <a:rect l="l" t="t" r="r" b="b"/>
              <a:pathLst>
                <a:path w="19966" h="21404" extrusionOk="0">
                  <a:moveTo>
                    <a:pt x="529" y="17851"/>
                  </a:moveTo>
                  <a:cubicBezTo>
                    <a:pt x="698" y="21214"/>
                    <a:pt x="1671" y="21404"/>
                    <a:pt x="3046" y="21023"/>
                  </a:cubicBezTo>
                  <a:cubicBezTo>
                    <a:pt x="2475" y="20706"/>
                    <a:pt x="2094" y="19818"/>
                    <a:pt x="1988" y="17851"/>
                  </a:cubicBezTo>
                  <a:cubicBezTo>
                    <a:pt x="1481" y="7615"/>
                    <a:pt x="5541" y="2983"/>
                    <a:pt x="9137" y="931"/>
                  </a:cubicBezTo>
                  <a:lnTo>
                    <a:pt x="9264" y="847"/>
                  </a:lnTo>
                  <a:cubicBezTo>
                    <a:pt x="8925" y="530"/>
                    <a:pt x="8418" y="487"/>
                    <a:pt x="7678" y="931"/>
                  </a:cubicBezTo>
                  <a:cubicBezTo>
                    <a:pt x="4082" y="2983"/>
                    <a:pt x="0" y="7615"/>
                    <a:pt x="529" y="17851"/>
                  </a:cubicBezTo>
                  <a:close/>
                  <a:moveTo>
                    <a:pt x="15778" y="10174"/>
                  </a:moveTo>
                  <a:cubicBezTo>
                    <a:pt x="16687" y="15757"/>
                    <a:pt x="15122" y="20664"/>
                    <a:pt x="19479" y="20262"/>
                  </a:cubicBezTo>
                  <a:cubicBezTo>
                    <a:pt x="19648" y="20241"/>
                    <a:pt x="19796" y="20241"/>
                    <a:pt x="19965" y="20241"/>
                  </a:cubicBezTo>
                  <a:cubicBezTo>
                    <a:pt x="18125" y="19987"/>
                    <a:pt x="17850" y="18274"/>
                    <a:pt x="17681" y="15863"/>
                  </a:cubicBezTo>
                  <a:cubicBezTo>
                    <a:pt x="17449" y="12352"/>
                    <a:pt x="17470" y="4188"/>
                    <a:pt x="17597" y="3110"/>
                  </a:cubicBezTo>
                  <a:cubicBezTo>
                    <a:pt x="17702" y="2179"/>
                    <a:pt x="17872" y="1291"/>
                    <a:pt x="18337" y="868"/>
                  </a:cubicBezTo>
                  <a:cubicBezTo>
                    <a:pt x="16708" y="1"/>
                    <a:pt x="16307" y="1502"/>
                    <a:pt x="16137" y="3110"/>
                  </a:cubicBezTo>
                  <a:cubicBezTo>
                    <a:pt x="15926" y="4865"/>
                    <a:pt x="15947" y="7276"/>
                    <a:pt x="15799" y="8228"/>
                  </a:cubicBezTo>
                  <a:cubicBezTo>
                    <a:pt x="17174" y="8143"/>
                    <a:pt x="17174" y="10258"/>
                    <a:pt x="15799" y="10174"/>
                  </a:cubicBezTo>
                  <a:close/>
                  <a:moveTo>
                    <a:pt x="15778" y="10174"/>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4778195" y="1743206"/>
              <a:ext cx="121530" cy="31909"/>
            </a:xfrm>
            <a:custGeom>
              <a:avLst/>
              <a:gdLst/>
              <a:ahLst/>
              <a:cxnLst/>
              <a:rect l="l" t="t" r="r" b="b"/>
              <a:pathLst>
                <a:path w="8059" h="2116" extrusionOk="0">
                  <a:moveTo>
                    <a:pt x="6155" y="0"/>
                  </a:moveTo>
                  <a:cubicBezTo>
                    <a:pt x="6324" y="42"/>
                    <a:pt x="6493" y="85"/>
                    <a:pt x="6684" y="85"/>
                  </a:cubicBezTo>
                  <a:cubicBezTo>
                    <a:pt x="8059" y="21"/>
                    <a:pt x="8059" y="2115"/>
                    <a:pt x="6684" y="2030"/>
                  </a:cubicBezTo>
                  <a:cubicBezTo>
                    <a:pt x="6303" y="2030"/>
                    <a:pt x="5901" y="1967"/>
                    <a:pt x="5542" y="1819"/>
                  </a:cubicBezTo>
                  <a:cubicBezTo>
                    <a:pt x="6049" y="1692"/>
                    <a:pt x="6430" y="1248"/>
                    <a:pt x="6472" y="719"/>
                  </a:cubicBezTo>
                  <a:cubicBezTo>
                    <a:pt x="6472" y="444"/>
                    <a:pt x="6367" y="169"/>
                    <a:pt x="6155" y="0"/>
                  </a:cubicBezTo>
                  <a:close/>
                  <a:moveTo>
                    <a:pt x="1777" y="0"/>
                  </a:moveTo>
                  <a:cubicBezTo>
                    <a:pt x="1608" y="42"/>
                    <a:pt x="1418" y="85"/>
                    <a:pt x="1248" y="85"/>
                  </a:cubicBezTo>
                  <a:cubicBezTo>
                    <a:pt x="1" y="148"/>
                    <a:pt x="1" y="1967"/>
                    <a:pt x="1248" y="2030"/>
                  </a:cubicBezTo>
                  <a:cubicBezTo>
                    <a:pt x="1629" y="2030"/>
                    <a:pt x="2031" y="1967"/>
                    <a:pt x="2390" y="1819"/>
                  </a:cubicBezTo>
                  <a:cubicBezTo>
                    <a:pt x="1862" y="1692"/>
                    <a:pt x="1502" y="1248"/>
                    <a:pt x="1460" y="719"/>
                  </a:cubicBezTo>
                  <a:cubicBezTo>
                    <a:pt x="1460" y="444"/>
                    <a:pt x="1566" y="169"/>
                    <a:pt x="1777" y="0"/>
                  </a:cubicBezTo>
                  <a:close/>
                  <a:moveTo>
                    <a:pt x="1777" y="0"/>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4921078" y="1453293"/>
              <a:ext cx="100795" cy="176376"/>
            </a:xfrm>
            <a:custGeom>
              <a:avLst/>
              <a:gdLst/>
              <a:ahLst/>
              <a:cxnLst/>
              <a:rect l="l" t="t" r="r" b="b"/>
              <a:pathLst>
                <a:path w="6684" h="11696" extrusionOk="0">
                  <a:moveTo>
                    <a:pt x="2961" y="10173"/>
                  </a:moveTo>
                  <a:lnTo>
                    <a:pt x="2961" y="11696"/>
                  </a:lnTo>
                  <a:lnTo>
                    <a:pt x="4442" y="11696"/>
                  </a:lnTo>
                  <a:lnTo>
                    <a:pt x="4442" y="9708"/>
                  </a:lnTo>
                  <a:cubicBezTo>
                    <a:pt x="1883" y="6493"/>
                    <a:pt x="2983" y="1756"/>
                    <a:pt x="6684" y="0"/>
                  </a:cubicBezTo>
                  <a:cubicBezTo>
                    <a:pt x="2031" y="931"/>
                    <a:pt x="1" y="6451"/>
                    <a:pt x="2961" y="10173"/>
                  </a:cubicBezTo>
                  <a:close/>
                  <a:moveTo>
                    <a:pt x="2961" y="10173"/>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4915649" y="1666343"/>
              <a:ext cx="37021" cy="44019"/>
            </a:xfrm>
            <a:custGeom>
              <a:avLst/>
              <a:gdLst/>
              <a:ahLst/>
              <a:cxnLst/>
              <a:rect l="l" t="t" r="r" b="b"/>
              <a:pathLst>
                <a:path w="2455" h="2919" extrusionOk="0">
                  <a:moveTo>
                    <a:pt x="1" y="0"/>
                  </a:moveTo>
                  <a:lnTo>
                    <a:pt x="1" y="973"/>
                  </a:lnTo>
                  <a:lnTo>
                    <a:pt x="995" y="973"/>
                  </a:lnTo>
                  <a:lnTo>
                    <a:pt x="995" y="0"/>
                  </a:lnTo>
                  <a:close/>
                  <a:moveTo>
                    <a:pt x="1481" y="1946"/>
                  </a:moveTo>
                  <a:lnTo>
                    <a:pt x="1481" y="2919"/>
                  </a:lnTo>
                  <a:lnTo>
                    <a:pt x="2454" y="2919"/>
                  </a:lnTo>
                  <a:lnTo>
                    <a:pt x="2454" y="194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4633396" y="1558219"/>
              <a:ext cx="408894" cy="389154"/>
            </a:xfrm>
            <a:custGeom>
              <a:avLst/>
              <a:gdLst/>
              <a:ahLst/>
              <a:cxnLst/>
              <a:rect l="l" t="t" r="r" b="b"/>
              <a:pathLst>
                <a:path w="27115" h="25806" extrusionOk="0">
                  <a:moveTo>
                    <a:pt x="14065" y="973"/>
                  </a:moveTo>
                  <a:lnTo>
                    <a:pt x="14065" y="2454"/>
                  </a:lnTo>
                  <a:lnTo>
                    <a:pt x="13071" y="2454"/>
                  </a:lnTo>
                  <a:lnTo>
                    <a:pt x="13071" y="973"/>
                  </a:lnTo>
                  <a:close/>
                  <a:moveTo>
                    <a:pt x="14065" y="3427"/>
                  </a:moveTo>
                  <a:lnTo>
                    <a:pt x="14065" y="4886"/>
                  </a:lnTo>
                  <a:lnTo>
                    <a:pt x="13071" y="4886"/>
                  </a:lnTo>
                  <a:lnTo>
                    <a:pt x="13071" y="3427"/>
                  </a:lnTo>
                  <a:close/>
                  <a:moveTo>
                    <a:pt x="14065" y="5859"/>
                  </a:moveTo>
                  <a:lnTo>
                    <a:pt x="14065" y="7339"/>
                  </a:lnTo>
                  <a:lnTo>
                    <a:pt x="13071" y="7339"/>
                  </a:lnTo>
                  <a:lnTo>
                    <a:pt x="13071" y="5859"/>
                  </a:lnTo>
                  <a:close/>
                  <a:moveTo>
                    <a:pt x="14065" y="8312"/>
                  </a:moveTo>
                  <a:lnTo>
                    <a:pt x="14065" y="9772"/>
                  </a:lnTo>
                  <a:lnTo>
                    <a:pt x="13071" y="9772"/>
                  </a:lnTo>
                  <a:lnTo>
                    <a:pt x="13071" y="8312"/>
                  </a:lnTo>
                  <a:close/>
                  <a:moveTo>
                    <a:pt x="18993" y="13557"/>
                  </a:moveTo>
                  <a:lnTo>
                    <a:pt x="18993" y="13557"/>
                  </a:lnTo>
                  <a:lnTo>
                    <a:pt x="18993" y="13557"/>
                  </a:lnTo>
                  <a:close/>
                  <a:moveTo>
                    <a:pt x="14107" y="10766"/>
                  </a:moveTo>
                  <a:cubicBezTo>
                    <a:pt x="14298" y="11844"/>
                    <a:pt x="15080" y="12838"/>
                    <a:pt x="16307" y="12838"/>
                  </a:cubicBezTo>
                  <a:cubicBezTo>
                    <a:pt x="16320" y="12837"/>
                    <a:pt x="16334" y="12837"/>
                    <a:pt x="16346" y="12837"/>
                  </a:cubicBezTo>
                  <a:cubicBezTo>
                    <a:pt x="16992" y="12837"/>
                    <a:pt x="16992" y="13833"/>
                    <a:pt x="16346" y="13833"/>
                  </a:cubicBezTo>
                  <a:cubicBezTo>
                    <a:pt x="16334" y="13833"/>
                    <a:pt x="16320" y="13833"/>
                    <a:pt x="16307" y="13832"/>
                  </a:cubicBezTo>
                  <a:cubicBezTo>
                    <a:pt x="15461" y="13832"/>
                    <a:pt x="14742" y="13430"/>
                    <a:pt x="13938" y="12521"/>
                  </a:cubicBezTo>
                  <a:lnTo>
                    <a:pt x="13558" y="12098"/>
                  </a:lnTo>
                  <a:lnTo>
                    <a:pt x="13219" y="12521"/>
                  </a:lnTo>
                  <a:cubicBezTo>
                    <a:pt x="12415" y="13430"/>
                    <a:pt x="11696" y="13832"/>
                    <a:pt x="10850" y="13832"/>
                  </a:cubicBezTo>
                  <a:cubicBezTo>
                    <a:pt x="10837" y="13833"/>
                    <a:pt x="10824" y="13833"/>
                    <a:pt x="10811" y="13833"/>
                  </a:cubicBezTo>
                  <a:cubicBezTo>
                    <a:pt x="10166" y="13833"/>
                    <a:pt x="10166" y="12837"/>
                    <a:pt x="10811" y="12837"/>
                  </a:cubicBezTo>
                  <a:cubicBezTo>
                    <a:pt x="10824" y="12837"/>
                    <a:pt x="10837" y="12837"/>
                    <a:pt x="10850" y="12838"/>
                  </a:cubicBezTo>
                  <a:cubicBezTo>
                    <a:pt x="12056" y="12838"/>
                    <a:pt x="12860" y="11844"/>
                    <a:pt x="13050" y="10766"/>
                  </a:cubicBezTo>
                  <a:close/>
                  <a:moveTo>
                    <a:pt x="9132" y="5243"/>
                  </a:moveTo>
                  <a:cubicBezTo>
                    <a:pt x="9204" y="5243"/>
                    <a:pt x="9270" y="5257"/>
                    <a:pt x="9328" y="5288"/>
                  </a:cubicBezTo>
                  <a:cubicBezTo>
                    <a:pt x="9455" y="5330"/>
                    <a:pt x="9814" y="5520"/>
                    <a:pt x="10026" y="7318"/>
                  </a:cubicBezTo>
                  <a:cubicBezTo>
                    <a:pt x="10110" y="8185"/>
                    <a:pt x="10152" y="9243"/>
                    <a:pt x="10195" y="10173"/>
                  </a:cubicBezTo>
                  <a:cubicBezTo>
                    <a:pt x="10216" y="10702"/>
                    <a:pt x="10237" y="11189"/>
                    <a:pt x="10279" y="11590"/>
                  </a:cubicBezTo>
                  <a:cubicBezTo>
                    <a:pt x="9547" y="11333"/>
                    <a:pt x="8805" y="11205"/>
                    <a:pt x="8053" y="11205"/>
                  </a:cubicBezTo>
                  <a:cubicBezTo>
                    <a:pt x="7134" y="11205"/>
                    <a:pt x="6200" y="11397"/>
                    <a:pt x="5246" y="11781"/>
                  </a:cubicBezTo>
                  <a:lnTo>
                    <a:pt x="5605" y="12690"/>
                  </a:lnTo>
                  <a:cubicBezTo>
                    <a:pt x="6261" y="12436"/>
                    <a:pt x="6917" y="12267"/>
                    <a:pt x="7615" y="12204"/>
                  </a:cubicBezTo>
                  <a:lnTo>
                    <a:pt x="7615" y="12204"/>
                  </a:lnTo>
                  <a:lnTo>
                    <a:pt x="7213" y="13155"/>
                  </a:lnTo>
                  <a:lnTo>
                    <a:pt x="8122" y="13536"/>
                  </a:lnTo>
                  <a:lnTo>
                    <a:pt x="8672" y="12225"/>
                  </a:lnTo>
                  <a:cubicBezTo>
                    <a:pt x="9010" y="12267"/>
                    <a:pt x="9349" y="12331"/>
                    <a:pt x="9687" y="12436"/>
                  </a:cubicBezTo>
                  <a:cubicBezTo>
                    <a:pt x="9243" y="13007"/>
                    <a:pt x="9264" y="13811"/>
                    <a:pt x="9772" y="14340"/>
                  </a:cubicBezTo>
                  <a:cubicBezTo>
                    <a:pt x="9158" y="14720"/>
                    <a:pt x="8609" y="15165"/>
                    <a:pt x="8101" y="15651"/>
                  </a:cubicBezTo>
                  <a:lnTo>
                    <a:pt x="6346" y="15799"/>
                  </a:lnTo>
                  <a:lnTo>
                    <a:pt x="6409" y="14551"/>
                  </a:lnTo>
                  <a:lnTo>
                    <a:pt x="5436" y="14509"/>
                  </a:lnTo>
                  <a:lnTo>
                    <a:pt x="5352" y="15863"/>
                  </a:lnTo>
                  <a:lnTo>
                    <a:pt x="3977" y="15968"/>
                  </a:lnTo>
                  <a:lnTo>
                    <a:pt x="4061" y="16941"/>
                  </a:lnTo>
                  <a:lnTo>
                    <a:pt x="7170" y="16709"/>
                  </a:lnTo>
                  <a:lnTo>
                    <a:pt x="7170" y="16709"/>
                  </a:lnTo>
                  <a:cubicBezTo>
                    <a:pt x="6472" y="17618"/>
                    <a:pt x="5880" y="18612"/>
                    <a:pt x="5415" y="19669"/>
                  </a:cubicBezTo>
                  <a:lnTo>
                    <a:pt x="3258" y="20198"/>
                  </a:lnTo>
                  <a:lnTo>
                    <a:pt x="3490" y="21150"/>
                  </a:lnTo>
                  <a:lnTo>
                    <a:pt x="4950" y="20790"/>
                  </a:lnTo>
                  <a:lnTo>
                    <a:pt x="4950" y="20790"/>
                  </a:lnTo>
                  <a:cubicBezTo>
                    <a:pt x="4738" y="21319"/>
                    <a:pt x="4548" y="21869"/>
                    <a:pt x="4379" y="22440"/>
                  </a:cubicBezTo>
                  <a:lnTo>
                    <a:pt x="5309" y="22715"/>
                  </a:lnTo>
                  <a:cubicBezTo>
                    <a:pt x="5500" y="22102"/>
                    <a:pt x="5690" y="21509"/>
                    <a:pt x="5923" y="20938"/>
                  </a:cubicBezTo>
                  <a:lnTo>
                    <a:pt x="7192" y="22250"/>
                  </a:lnTo>
                  <a:lnTo>
                    <a:pt x="7889" y="21573"/>
                  </a:lnTo>
                  <a:lnTo>
                    <a:pt x="6346" y="19987"/>
                  </a:lnTo>
                  <a:cubicBezTo>
                    <a:pt x="7361" y="17787"/>
                    <a:pt x="8672" y="16159"/>
                    <a:pt x="10216" y="15186"/>
                  </a:cubicBezTo>
                  <a:lnTo>
                    <a:pt x="10216" y="15186"/>
                  </a:lnTo>
                  <a:cubicBezTo>
                    <a:pt x="10068" y="16476"/>
                    <a:pt x="10026" y="17681"/>
                    <a:pt x="9983" y="18781"/>
                  </a:cubicBezTo>
                  <a:cubicBezTo>
                    <a:pt x="9899" y="21002"/>
                    <a:pt x="9835" y="22757"/>
                    <a:pt x="8989" y="23497"/>
                  </a:cubicBezTo>
                  <a:lnTo>
                    <a:pt x="8989" y="23519"/>
                  </a:lnTo>
                  <a:cubicBezTo>
                    <a:pt x="8671" y="23801"/>
                    <a:pt x="8206" y="23936"/>
                    <a:pt x="7581" y="23936"/>
                  </a:cubicBezTo>
                  <a:cubicBezTo>
                    <a:pt x="7458" y="23936"/>
                    <a:pt x="7328" y="23931"/>
                    <a:pt x="7192" y="23920"/>
                  </a:cubicBezTo>
                  <a:cubicBezTo>
                    <a:pt x="7053" y="23907"/>
                    <a:pt x="6916" y="23901"/>
                    <a:pt x="6781" y="23901"/>
                  </a:cubicBezTo>
                  <a:cubicBezTo>
                    <a:pt x="5855" y="23901"/>
                    <a:pt x="4984" y="24191"/>
                    <a:pt x="4209" y="24449"/>
                  </a:cubicBezTo>
                  <a:cubicBezTo>
                    <a:pt x="3636" y="24640"/>
                    <a:pt x="3113" y="24821"/>
                    <a:pt x="2713" y="24821"/>
                  </a:cubicBezTo>
                  <a:cubicBezTo>
                    <a:pt x="2538" y="24821"/>
                    <a:pt x="2386" y="24787"/>
                    <a:pt x="2264" y="24703"/>
                  </a:cubicBezTo>
                  <a:cubicBezTo>
                    <a:pt x="1883" y="24449"/>
                    <a:pt x="1587" y="23497"/>
                    <a:pt x="1523" y="21954"/>
                  </a:cubicBezTo>
                  <a:cubicBezTo>
                    <a:pt x="1016" y="11908"/>
                    <a:pt x="4992" y="7466"/>
                    <a:pt x="8418" y="5478"/>
                  </a:cubicBezTo>
                  <a:cubicBezTo>
                    <a:pt x="8641" y="5367"/>
                    <a:pt x="8912" y="5243"/>
                    <a:pt x="9132" y="5243"/>
                  </a:cubicBezTo>
                  <a:close/>
                  <a:moveTo>
                    <a:pt x="12098" y="0"/>
                  </a:moveTo>
                  <a:lnTo>
                    <a:pt x="12098" y="10279"/>
                  </a:lnTo>
                  <a:cubicBezTo>
                    <a:pt x="12098" y="10892"/>
                    <a:pt x="11802" y="11548"/>
                    <a:pt x="11273" y="11781"/>
                  </a:cubicBezTo>
                  <a:cubicBezTo>
                    <a:pt x="11231" y="11337"/>
                    <a:pt x="11210" y="10744"/>
                    <a:pt x="11168" y="10131"/>
                  </a:cubicBezTo>
                  <a:cubicBezTo>
                    <a:pt x="11146" y="9179"/>
                    <a:pt x="11083" y="8101"/>
                    <a:pt x="10977" y="7212"/>
                  </a:cubicBezTo>
                  <a:cubicBezTo>
                    <a:pt x="10766" y="5161"/>
                    <a:pt x="10237" y="4653"/>
                    <a:pt x="9772" y="4421"/>
                  </a:cubicBezTo>
                  <a:cubicBezTo>
                    <a:pt x="9588" y="4321"/>
                    <a:pt x="9375" y="4270"/>
                    <a:pt x="9139" y="4270"/>
                  </a:cubicBezTo>
                  <a:cubicBezTo>
                    <a:pt x="8779" y="4270"/>
                    <a:pt x="8367" y="4389"/>
                    <a:pt x="7932" y="4632"/>
                  </a:cubicBezTo>
                  <a:cubicBezTo>
                    <a:pt x="4252" y="6747"/>
                    <a:pt x="1" y="11463"/>
                    <a:pt x="529" y="22017"/>
                  </a:cubicBezTo>
                  <a:cubicBezTo>
                    <a:pt x="614" y="23942"/>
                    <a:pt x="974" y="25020"/>
                    <a:pt x="1693" y="25507"/>
                  </a:cubicBezTo>
                  <a:cubicBezTo>
                    <a:pt x="1989" y="25718"/>
                    <a:pt x="2327" y="25803"/>
                    <a:pt x="2687" y="25803"/>
                  </a:cubicBezTo>
                  <a:cubicBezTo>
                    <a:pt x="3300" y="25760"/>
                    <a:pt x="3913" y="25612"/>
                    <a:pt x="4506" y="25380"/>
                  </a:cubicBezTo>
                  <a:cubicBezTo>
                    <a:pt x="5233" y="25137"/>
                    <a:pt x="5993" y="24879"/>
                    <a:pt x="6771" y="24879"/>
                  </a:cubicBezTo>
                  <a:cubicBezTo>
                    <a:pt x="6876" y="24879"/>
                    <a:pt x="6980" y="24883"/>
                    <a:pt x="7086" y="24893"/>
                  </a:cubicBezTo>
                  <a:cubicBezTo>
                    <a:pt x="7252" y="24906"/>
                    <a:pt x="7412" y="24913"/>
                    <a:pt x="7566" y="24913"/>
                  </a:cubicBezTo>
                  <a:cubicBezTo>
                    <a:pt x="8430" y="24913"/>
                    <a:pt x="9103" y="24708"/>
                    <a:pt x="9624" y="24259"/>
                  </a:cubicBezTo>
                  <a:cubicBezTo>
                    <a:pt x="10766" y="23244"/>
                    <a:pt x="10850" y="21298"/>
                    <a:pt x="10935" y="18845"/>
                  </a:cubicBezTo>
                  <a:cubicBezTo>
                    <a:pt x="10977" y="17491"/>
                    <a:pt x="11083" y="16116"/>
                    <a:pt x="11252" y="14784"/>
                  </a:cubicBezTo>
                  <a:cubicBezTo>
                    <a:pt x="12119" y="14636"/>
                    <a:pt x="12944" y="14213"/>
                    <a:pt x="13558" y="13557"/>
                  </a:cubicBezTo>
                  <a:cubicBezTo>
                    <a:pt x="14171" y="14213"/>
                    <a:pt x="14975" y="14636"/>
                    <a:pt x="15863" y="14784"/>
                  </a:cubicBezTo>
                  <a:cubicBezTo>
                    <a:pt x="16032" y="16116"/>
                    <a:pt x="16138" y="17491"/>
                    <a:pt x="16159" y="18845"/>
                  </a:cubicBezTo>
                  <a:cubicBezTo>
                    <a:pt x="16159" y="19204"/>
                    <a:pt x="16180" y="19543"/>
                    <a:pt x="16201" y="19881"/>
                  </a:cubicBezTo>
                  <a:lnTo>
                    <a:pt x="17174" y="19839"/>
                  </a:lnTo>
                  <a:cubicBezTo>
                    <a:pt x="17174" y="19500"/>
                    <a:pt x="17153" y="19162"/>
                    <a:pt x="17132" y="18802"/>
                  </a:cubicBezTo>
                  <a:cubicBezTo>
                    <a:pt x="17089" y="17703"/>
                    <a:pt x="17047" y="16476"/>
                    <a:pt x="16899" y="15207"/>
                  </a:cubicBezTo>
                  <a:lnTo>
                    <a:pt x="16899" y="15207"/>
                  </a:lnTo>
                  <a:cubicBezTo>
                    <a:pt x="18443" y="16180"/>
                    <a:pt x="19754" y="17808"/>
                    <a:pt x="20769" y="19987"/>
                  </a:cubicBezTo>
                  <a:lnTo>
                    <a:pt x="19226" y="21573"/>
                  </a:lnTo>
                  <a:lnTo>
                    <a:pt x="19923" y="22271"/>
                  </a:lnTo>
                  <a:lnTo>
                    <a:pt x="21192" y="20960"/>
                  </a:lnTo>
                  <a:cubicBezTo>
                    <a:pt x="21425" y="21509"/>
                    <a:pt x="21615" y="22123"/>
                    <a:pt x="21806" y="22736"/>
                  </a:cubicBezTo>
                  <a:lnTo>
                    <a:pt x="22758" y="22461"/>
                  </a:lnTo>
                  <a:cubicBezTo>
                    <a:pt x="22567" y="21890"/>
                    <a:pt x="22377" y="21319"/>
                    <a:pt x="22186" y="20790"/>
                  </a:cubicBezTo>
                  <a:lnTo>
                    <a:pt x="22186" y="20790"/>
                  </a:lnTo>
                  <a:lnTo>
                    <a:pt x="23625" y="21171"/>
                  </a:lnTo>
                  <a:lnTo>
                    <a:pt x="23857" y="20219"/>
                  </a:lnTo>
                  <a:lnTo>
                    <a:pt x="21700" y="19691"/>
                  </a:lnTo>
                  <a:cubicBezTo>
                    <a:pt x="21235" y="18633"/>
                    <a:pt x="20643" y="17639"/>
                    <a:pt x="19945" y="16730"/>
                  </a:cubicBezTo>
                  <a:lnTo>
                    <a:pt x="19945" y="16730"/>
                  </a:lnTo>
                  <a:lnTo>
                    <a:pt x="23054" y="16962"/>
                  </a:lnTo>
                  <a:lnTo>
                    <a:pt x="23138" y="15989"/>
                  </a:lnTo>
                  <a:lnTo>
                    <a:pt x="21763" y="15884"/>
                  </a:lnTo>
                  <a:lnTo>
                    <a:pt x="21679" y="14509"/>
                  </a:lnTo>
                  <a:lnTo>
                    <a:pt x="20706" y="14572"/>
                  </a:lnTo>
                  <a:lnTo>
                    <a:pt x="20791" y="15799"/>
                  </a:lnTo>
                  <a:lnTo>
                    <a:pt x="19014" y="15672"/>
                  </a:lnTo>
                  <a:cubicBezTo>
                    <a:pt x="18528" y="15165"/>
                    <a:pt x="17957" y="14720"/>
                    <a:pt x="17343" y="14361"/>
                  </a:cubicBezTo>
                  <a:cubicBezTo>
                    <a:pt x="17851" y="13832"/>
                    <a:pt x="17872" y="13007"/>
                    <a:pt x="17428" y="12457"/>
                  </a:cubicBezTo>
                  <a:cubicBezTo>
                    <a:pt x="17766" y="12352"/>
                    <a:pt x="18105" y="12267"/>
                    <a:pt x="18443" y="12225"/>
                  </a:cubicBezTo>
                  <a:lnTo>
                    <a:pt x="18993" y="13557"/>
                  </a:lnTo>
                  <a:lnTo>
                    <a:pt x="19902" y="13177"/>
                  </a:lnTo>
                  <a:lnTo>
                    <a:pt x="19501" y="12225"/>
                  </a:lnTo>
                  <a:lnTo>
                    <a:pt x="19501" y="12225"/>
                  </a:lnTo>
                  <a:cubicBezTo>
                    <a:pt x="20198" y="12288"/>
                    <a:pt x="20875" y="12436"/>
                    <a:pt x="21510" y="12711"/>
                  </a:cubicBezTo>
                  <a:lnTo>
                    <a:pt x="21869" y="11802"/>
                  </a:lnTo>
                  <a:cubicBezTo>
                    <a:pt x="20915" y="11418"/>
                    <a:pt x="19981" y="11226"/>
                    <a:pt x="19065" y="11226"/>
                  </a:cubicBezTo>
                  <a:cubicBezTo>
                    <a:pt x="18316" y="11226"/>
                    <a:pt x="17580" y="11355"/>
                    <a:pt x="16857" y="11612"/>
                  </a:cubicBezTo>
                  <a:cubicBezTo>
                    <a:pt x="16878" y="11189"/>
                    <a:pt x="16899" y="10723"/>
                    <a:pt x="16920" y="10195"/>
                  </a:cubicBezTo>
                  <a:cubicBezTo>
                    <a:pt x="16963" y="9264"/>
                    <a:pt x="17005" y="8185"/>
                    <a:pt x="17089" y="7318"/>
                  </a:cubicBezTo>
                  <a:cubicBezTo>
                    <a:pt x="17153" y="6874"/>
                    <a:pt x="17301" y="5542"/>
                    <a:pt x="17787" y="5288"/>
                  </a:cubicBezTo>
                  <a:cubicBezTo>
                    <a:pt x="17842" y="5263"/>
                    <a:pt x="17905" y="5252"/>
                    <a:pt x="17974" y="5252"/>
                  </a:cubicBezTo>
                  <a:cubicBezTo>
                    <a:pt x="18201" y="5252"/>
                    <a:pt x="18486" y="5370"/>
                    <a:pt x="18697" y="5499"/>
                  </a:cubicBezTo>
                  <a:cubicBezTo>
                    <a:pt x="24894" y="9074"/>
                    <a:pt x="25866" y="16434"/>
                    <a:pt x="25592" y="21975"/>
                  </a:cubicBezTo>
                  <a:cubicBezTo>
                    <a:pt x="25528" y="23519"/>
                    <a:pt x="25274" y="24428"/>
                    <a:pt x="24851" y="24724"/>
                  </a:cubicBezTo>
                  <a:cubicBezTo>
                    <a:pt x="24724" y="24807"/>
                    <a:pt x="24571" y="24842"/>
                    <a:pt x="24397" y="24842"/>
                  </a:cubicBezTo>
                  <a:cubicBezTo>
                    <a:pt x="23995" y="24842"/>
                    <a:pt x="23481" y="24656"/>
                    <a:pt x="22906" y="24449"/>
                  </a:cubicBezTo>
                  <a:cubicBezTo>
                    <a:pt x="22131" y="24191"/>
                    <a:pt x="21276" y="23901"/>
                    <a:pt x="20341" y="23901"/>
                  </a:cubicBezTo>
                  <a:cubicBezTo>
                    <a:pt x="20203" y="23901"/>
                    <a:pt x="20064" y="23907"/>
                    <a:pt x="19923" y="23920"/>
                  </a:cubicBezTo>
                  <a:cubicBezTo>
                    <a:pt x="19763" y="23937"/>
                    <a:pt x="19611" y="23946"/>
                    <a:pt x="19469" y="23946"/>
                  </a:cubicBezTo>
                  <a:cubicBezTo>
                    <a:pt x="18898" y="23946"/>
                    <a:pt x="18468" y="23811"/>
                    <a:pt x="18147" y="23540"/>
                  </a:cubicBezTo>
                  <a:cubicBezTo>
                    <a:pt x="17639" y="23117"/>
                    <a:pt x="17364" y="22313"/>
                    <a:pt x="17238" y="20833"/>
                  </a:cubicBezTo>
                  <a:lnTo>
                    <a:pt x="16265" y="20917"/>
                  </a:lnTo>
                  <a:cubicBezTo>
                    <a:pt x="16455" y="23138"/>
                    <a:pt x="17005" y="23878"/>
                    <a:pt x="17512" y="24301"/>
                  </a:cubicBezTo>
                  <a:cubicBezTo>
                    <a:pt x="18017" y="24719"/>
                    <a:pt x="18650" y="24922"/>
                    <a:pt x="19459" y="24922"/>
                  </a:cubicBezTo>
                  <a:cubicBezTo>
                    <a:pt x="19634" y="24922"/>
                    <a:pt x="19817" y="24912"/>
                    <a:pt x="20008" y="24893"/>
                  </a:cubicBezTo>
                  <a:cubicBezTo>
                    <a:pt x="20095" y="24887"/>
                    <a:pt x="20182" y="24884"/>
                    <a:pt x="20269" y="24884"/>
                  </a:cubicBezTo>
                  <a:cubicBezTo>
                    <a:pt x="21066" y="24884"/>
                    <a:pt x="21845" y="25134"/>
                    <a:pt x="22588" y="25401"/>
                  </a:cubicBezTo>
                  <a:cubicBezTo>
                    <a:pt x="23181" y="25634"/>
                    <a:pt x="23794" y="25760"/>
                    <a:pt x="24407" y="25803"/>
                  </a:cubicBezTo>
                  <a:cubicBezTo>
                    <a:pt x="24438" y="25805"/>
                    <a:pt x="24468" y="25805"/>
                    <a:pt x="24498" y="25805"/>
                  </a:cubicBezTo>
                  <a:cubicBezTo>
                    <a:pt x="24824" y="25805"/>
                    <a:pt x="25130" y="25702"/>
                    <a:pt x="25401" y="25528"/>
                  </a:cubicBezTo>
                  <a:cubicBezTo>
                    <a:pt x="26120" y="25041"/>
                    <a:pt x="26480" y="23963"/>
                    <a:pt x="26586" y="22017"/>
                  </a:cubicBezTo>
                  <a:cubicBezTo>
                    <a:pt x="27114" y="11485"/>
                    <a:pt x="22842" y="6768"/>
                    <a:pt x="19183" y="4653"/>
                  </a:cubicBezTo>
                  <a:lnTo>
                    <a:pt x="19204" y="4632"/>
                  </a:lnTo>
                  <a:cubicBezTo>
                    <a:pt x="18767" y="4388"/>
                    <a:pt x="18368" y="4261"/>
                    <a:pt x="18004" y="4261"/>
                  </a:cubicBezTo>
                  <a:cubicBezTo>
                    <a:pt x="17770" y="4261"/>
                    <a:pt x="17550" y="4313"/>
                    <a:pt x="17343" y="4421"/>
                  </a:cubicBezTo>
                  <a:cubicBezTo>
                    <a:pt x="16815" y="4675"/>
                    <a:pt x="16349" y="5161"/>
                    <a:pt x="16138" y="7212"/>
                  </a:cubicBezTo>
                  <a:cubicBezTo>
                    <a:pt x="16032" y="8101"/>
                    <a:pt x="15990" y="9179"/>
                    <a:pt x="15947" y="10131"/>
                  </a:cubicBezTo>
                  <a:cubicBezTo>
                    <a:pt x="15905" y="10744"/>
                    <a:pt x="15884" y="11337"/>
                    <a:pt x="15863" y="11781"/>
                  </a:cubicBezTo>
                  <a:cubicBezTo>
                    <a:pt x="15334" y="11548"/>
                    <a:pt x="15017" y="10892"/>
                    <a:pt x="15017" y="10279"/>
                  </a:cubicBezTo>
                  <a:lnTo>
                    <a:pt x="150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4930970" y="1432874"/>
              <a:ext cx="227090" cy="237631"/>
            </a:xfrm>
            <a:custGeom>
              <a:avLst/>
              <a:gdLst/>
              <a:ahLst/>
              <a:cxnLst/>
              <a:rect l="l" t="t" r="r" b="b"/>
              <a:pathLst>
                <a:path w="15059" h="15758" extrusionOk="0">
                  <a:moveTo>
                    <a:pt x="7297" y="741"/>
                  </a:moveTo>
                  <a:cubicBezTo>
                    <a:pt x="5436" y="741"/>
                    <a:pt x="3638" y="1502"/>
                    <a:pt x="2348" y="2856"/>
                  </a:cubicBezTo>
                  <a:lnTo>
                    <a:pt x="3067" y="3533"/>
                  </a:lnTo>
                  <a:cubicBezTo>
                    <a:pt x="6451" y="1"/>
                    <a:pt x="12436" y="1925"/>
                    <a:pt x="13113" y="6790"/>
                  </a:cubicBezTo>
                  <a:cubicBezTo>
                    <a:pt x="13768" y="11654"/>
                    <a:pt x="8545" y="15123"/>
                    <a:pt x="4315" y="12648"/>
                  </a:cubicBezTo>
                  <a:lnTo>
                    <a:pt x="4188" y="12564"/>
                  </a:lnTo>
                  <a:lnTo>
                    <a:pt x="2813" y="12564"/>
                  </a:lnTo>
                  <a:lnTo>
                    <a:pt x="2813" y="11358"/>
                  </a:lnTo>
                  <a:lnTo>
                    <a:pt x="2707" y="11231"/>
                  </a:lnTo>
                  <a:cubicBezTo>
                    <a:pt x="1100" y="9201"/>
                    <a:pt x="994" y="6367"/>
                    <a:pt x="2475" y="4252"/>
                  </a:cubicBezTo>
                  <a:lnTo>
                    <a:pt x="1671" y="3681"/>
                  </a:lnTo>
                  <a:cubicBezTo>
                    <a:pt x="0" y="6113"/>
                    <a:pt x="64" y="9328"/>
                    <a:pt x="1819" y="11696"/>
                  </a:cubicBezTo>
                  <a:lnTo>
                    <a:pt x="1819" y="13558"/>
                  </a:lnTo>
                  <a:lnTo>
                    <a:pt x="3934" y="13558"/>
                  </a:lnTo>
                  <a:cubicBezTo>
                    <a:pt x="7847" y="15757"/>
                    <a:pt x="12796" y="13663"/>
                    <a:pt x="13916" y="9328"/>
                  </a:cubicBezTo>
                  <a:cubicBezTo>
                    <a:pt x="15059" y="4971"/>
                    <a:pt x="11780" y="741"/>
                    <a:pt x="7297" y="741"/>
                  </a:cubicBezTo>
                  <a:close/>
                  <a:moveTo>
                    <a:pt x="7297" y="74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4973058" y="1477526"/>
              <a:ext cx="136836" cy="136203"/>
            </a:xfrm>
            <a:custGeom>
              <a:avLst/>
              <a:gdLst/>
              <a:ahLst/>
              <a:cxnLst/>
              <a:rect l="l" t="t" r="r" b="b"/>
              <a:pathLst>
                <a:path w="9074" h="9032" extrusionOk="0">
                  <a:moveTo>
                    <a:pt x="1143" y="7234"/>
                  </a:moveTo>
                  <a:lnTo>
                    <a:pt x="1672" y="7466"/>
                  </a:lnTo>
                  <a:lnTo>
                    <a:pt x="1904" y="7995"/>
                  </a:lnTo>
                  <a:cubicBezTo>
                    <a:pt x="2158" y="8524"/>
                    <a:pt x="2750" y="8820"/>
                    <a:pt x="3321" y="8714"/>
                  </a:cubicBezTo>
                  <a:lnTo>
                    <a:pt x="3871" y="8609"/>
                  </a:lnTo>
                  <a:lnTo>
                    <a:pt x="4379" y="8883"/>
                  </a:lnTo>
                  <a:cubicBezTo>
                    <a:pt x="4569" y="8989"/>
                    <a:pt x="4781" y="9031"/>
                    <a:pt x="4992" y="9031"/>
                  </a:cubicBezTo>
                  <a:cubicBezTo>
                    <a:pt x="5352" y="9031"/>
                    <a:pt x="5711" y="8883"/>
                    <a:pt x="5944" y="8630"/>
                  </a:cubicBezTo>
                  <a:lnTo>
                    <a:pt x="6346" y="8207"/>
                  </a:lnTo>
                  <a:lnTo>
                    <a:pt x="6896" y="8143"/>
                  </a:lnTo>
                  <a:cubicBezTo>
                    <a:pt x="7911" y="7995"/>
                    <a:pt x="8609" y="6472"/>
                    <a:pt x="8841" y="5098"/>
                  </a:cubicBezTo>
                  <a:cubicBezTo>
                    <a:pt x="9074" y="3575"/>
                    <a:pt x="8714" y="2412"/>
                    <a:pt x="7868" y="2010"/>
                  </a:cubicBezTo>
                  <a:lnTo>
                    <a:pt x="7361" y="1777"/>
                  </a:lnTo>
                  <a:lnTo>
                    <a:pt x="7107" y="1249"/>
                  </a:lnTo>
                  <a:cubicBezTo>
                    <a:pt x="6853" y="720"/>
                    <a:pt x="6282" y="424"/>
                    <a:pt x="5690" y="529"/>
                  </a:cubicBezTo>
                  <a:lnTo>
                    <a:pt x="5140" y="635"/>
                  </a:lnTo>
                  <a:lnTo>
                    <a:pt x="4633" y="381"/>
                  </a:lnTo>
                  <a:cubicBezTo>
                    <a:pt x="3956" y="1"/>
                    <a:pt x="2941" y="424"/>
                    <a:pt x="2560" y="635"/>
                  </a:cubicBezTo>
                  <a:cubicBezTo>
                    <a:pt x="1862" y="995"/>
                    <a:pt x="1079" y="1608"/>
                    <a:pt x="995" y="2221"/>
                  </a:cubicBezTo>
                  <a:lnTo>
                    <a:pt x="931" y="2814"/>
                  </a:lnTo>
                  <a:lnTo>
                    <a:pt x="551" y="3152"/>
                  </a:lnTo>
                  <a:cubicBezTo>
                    <a:pt x="149" y="3511"/>
                    <a:pt x="1" y="4061"/>
                    <a:pt x="170" y="4569"/>
                  </a:cubicBezTo>
                  <a:lnTo>
                    <a:pt x="170" y="4590"/>
                  </a:lnTo>
                  <a:lnTo>
                    <a:pt x="508" y="5267"/>
                  </a:lnTo>
                  <a:lnTo>
                    <a:pt x="424" y="5796"/>
                  </a:lnTo>
                  <a:cubicBezTo>
                    <a:pt x="297" y="6388"/>
                    <a:pt x="593" y="6980"/>
                    <a:pt x="1143" y="7234"/>
                  </a:cubicBezTo>
                  <a:close/>
                  <a:moveTo>
                    <a:pt x="1185" y="3871"/>
                  </a:moveTo>
                  <a:lnTo>
                    <a:pt x="1841" y="3258"/>
                  </a:lnTo>
                  <a:lnTo>
                    <a:pt x="1968" y="2348"/>
                  </a:lnTo>
                  <a:cubicBezTo>
                    <a:pt x="1989" y="2200"/>
                    <a:pt x="2433" y="1756"/>
                    <a:pt x="3131" y="1439"/>
                  </a:cubicBezTo>
                  <a:cubicBezTo>
                    <a:pt x="3702" y="1164"/>
                    <a:pt x="4062" y="1164"/>
                    <a:pt x="4188" y="1227"/>
                  </a:cubicBezTo>
                  <a:lnTo>
                    <a:pt x="4971" y="1671"/>
                  </a:lnTo>
                  <a:lnTo>
                    <a:pt x="5880" y="1502"/>
                  </a:lnTo>
                  <a:cubicBezTo>
                    <a:pt x="6028" y="1460"/>
                    <a:pt x="6177" y="1545"/>
                    <a:pt x="6240" y="1671"/>
                  </a:cubicBezTo>
                  <a:lnTo>
                    <a:pt x="6621" y="2496"/>
                  </a:lnTo>
                  <a:lnTo>
                    <a:pt x="7467" y="2898"/>
                  </a:lnTo>
                  <a:cubicBezTo>
                    <a:pt x="7868" y="3089"/>
                    <a:pt x="8038" y="3913"/>
                    <a:pt x="7868" y="4950"/>
                  </a:cubicBezTo>
                  <a:cubicBezTo>
                    <a:pt x="7657" y="6240"/>
                    <a:pt x="7086" y="7128"/>
                    <a:pt x="6769" y="7170"/>
                  </a:cubicBezTo>
                  <a:lnTo>
                    <a:pt x="5880" y="7276"/>
                  </a:lnTo>
                  <a:lnTo>
                    <a:pt x="5246" y="7953"/>
                  </a:lnTo>
                  <a:cubicBezTo>
                    <a:pt x="5140" y="8059"/>
                    <a:pt x="4971" y="8080"/>
                    <a:pt x="4844" y="8016"/>
                  </a:cubicBezTo>
                  <a:lnTo>
                    <a:pt x="4062" y="7572"/>
                  </a:lnTo>
                  <a:lnTo>
                    <a:pt x="3152" y="7741"/>
                  </a:lnTo>
                  <a:cubicBezTo>
                    <a:pt x="3004" y="7763"/>
                    <a:pt x="2856" y="7699"/>
                    <a:pt x="2793" y="7572"/>
                  </a:cubicBezTo>
                  <a:lnTo>
                    <a:pt x="2412" y="6726"/>
                  </a:lnTo>
                  <a:lnTo>
                    <a:pt x="1587" y="6346"/>
                  </a:lnTo>
                  <a:cubicBezTo>
                    <a:pt x="1439" y="6282"/>
                    <a:pt x="1376" y="6113"/>
                    <a:pt x="1397" y="5986"/>
                  </a:cubicBezTo>
                  <a:lnTo>
                    <a:pt x="1566" y="5098"/>
                  </a:lnTo>
                  <a:lnTo>
                    <a:pt x="1101" y="4209"/>
                  </a:lnTo>
                  <a:cubicBezTo>
                    <a:pt x="1058" y="4083"/>
                    <a:pt x="1101" y="3956"/>
                    <a:pt x="1206" y="3871"/>
                  </a:cubicBezTo>
                  <a:close/>
                  <a:moveTo>
                    <a:pt x="1185" y="387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5030468" y="1518664"/>
              <a:ext cx="43717" cy="50729"/>
            </a:xfrm>
            <a:custGeom>
              <a:avLst/>
              <a:gdLst/>
              <a:ahLst/>
              <a:cxnLst/>
              <a:rect l="l" t="t" r="r" b="b"/>
              <a:pathLst>
                <a:path w="2899" h="3364" extrusionOk="0">
                  <a:moveTo>
                    <a:pt x="1566" y="1545"/>
                  </a:moveTo>
                  <a:cubicBezTo>
                    <a:pt x="1672" y="1714"/>
                    <a:pt x="1714" y="1904"/>
                    <a:pt x="1672" y="2095"/>
                  </a:cubicBezTo>
                  <a:cubicBezTo>
                    <a:pt x="1650" y="2285"/>
                    <a:pt x="1524" y="2454"/>
                    <a:pt x="1375" y="2581"/>
                  </a:cubicBezTo>
                  <a:lnTo>
                    <a:pt x="1925" y="3364"/>
                  </a:lnTo>
                  <a:cubicBezTo>
                    <a:pt x="2708" y="2835"/>
                    <a:pt x="2898" y="1756"/>
                    <a:pt x="2370" y="995"/>
                  </a:cubicBezTo>
                  <a:cubicBezTo>
                    <a:pt x="1841" y="212"/>
                    <a:pt x="762" y="1"/>
                    <a:pt x="1" y="530"/>
                  </a:cubicBezTo>
                  <a:lnTo>
                    <a:pt x="551" y="1355"/>
                  </a:lnTo>
                  <a:cubicBezTo>
                    <a:pt x="868" y="1122"/>
                    <a:pt x="1333" y="1206"/>
                    <a:pt x="1566" y="1545"/>
                  </a:cubicBezTo>
                  <a:close/>
                  <a:moveTo>
                    <a:pt x="1566" y="1545"/>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13" name="Google Shape;2413;p44"/>
          <p:cNvCxnSpPr>
            <a:stCxn id="2342" idx="1"/>
            <a:endCxn id="2338" idx="2"/>
          </p:cNvCxnSpPr>
          <p:nvPr/>
        </p:nvCxnSpPr>
        <p:spPr>
          <a:xfrm flipH="1">
            <a:off x="2097273" y="1621850"/>
            <a:ext cx="1493700" cy="717600"/>
          </a:xfrm>
          <a:prstGeom prst="curvedConnector3">
            <a:avLst>
              <a:gd name="adj1" fmla="val 115940"/>
            </a:avLst>
          </a:prstGeom>
          <a:noFill/>
          <a:ln w="19050" cap="flat" cmpd="sng">
            <a:solidFill>
              <a:schemeClr val="lt2"/>
            </a:solidFill>
            <a:prstDash val="solid"/>
            <a:round/>
            <a:headEnd type="none" w="med" len="med"/>
            <a:tailEnd type="oval" w="med" len="med"/>
          </a:ln>
        </p:spPr>
      </p:cxnSp>
      <p:cxnSp>
        <p:nvCxnSpPr>
          <p:cNvPr id="2414" name="Google Shape;2414;p44"/>
          <p:cNvCxnSpPr>
            <a:stCxn id="2342" idx="3"/>
            <a:endCxn id="2339" idx="6"/>
          </p:cNvCxnSpPr>
          <p:nvPr/>
        </p:nvCxnSpPr>
        <p:spPr>
          <a:xfrm>
            <a:off x="5552973" y="1621850"/>
            <a:ext cx="1493700" cy="717600"/>
          </a:xfrm>
          <a:prstGeom prst="curvedConnector3">
            <a:avLst>
              <a:gd name="adj1" fmla="val 115944"/>
            </a:avLst>
          </a:prstGeom>
          <a:noFill/>
          <a:ln w="19050" cap="flat" cmpd="sng">
            <a:solidFill>
              <a:schemeClr val="lt2"/>
            </a:solidFill>
            <a:prstDash val="solid"/>
            <a:round/>
            <a:headEnd type="none" w="med" len="med"/>
            <a:tailEnd type="oval"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4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pic>
        <p:nvPicPr>
          <p:cNvPr id="2420" name="Google Shape;2420;p45"/>
          <p:cNvPicPr preferRelativeResize="0"/>
          <p:nvPr/>
        </p:nvPicPr>
        <p:blipFill rotWithShape="1">
          <a:blip r:embed="rId3">
            <a:alphaModFix/>
          </a:blip>
          <a:srcRect l="43839" t="547" r="2402" b="18911"/>
          <a:stretch/>
        </p:blipFill>
        <p:spPr>
          <a:xfrm>
            <a:off x="717600" y="1264225"/>
            <a:ext cx="1398300" cy="1398300"/>
          </a:xfrm>
          <a:prstGeom prst="ellipse">
            <a:avLst/>
          </a:prstGeom>
          <a:noFill/>
          <a:ln>
            <a:noFill/>
          </a:ln>
        </p:spPr>
      </p:pic>
      <p:pic>
        <p:nvPicPr>
          <p:cNvPr id="2421" name="Google Shape;2421;p45"/>
          <p:cNvPicPr preferRelativeResize="0"/>
          <p:nvPr/>
        </p:nvPicPr>
        <p:blipFill rotWithShape="1">
          <a:blip r:embed="rId4">
            <a:alphaModFix/>
          </a:blip>
          <a:srcRect l="7453" t="11758" r="37661" b="5895"/>
          <a:stretch/>
        </p:blipFill>
        <p:spPr>
          <a:xfrm>
            <a:off x="4612600" y="1264225"/>
            <a:ext cx="1398300" cy="1398300"/>
          </a:xfrm>
          <a:prstGeom prst="ellipse">
            <a:avLst/>
          </a:prstGeom>
          <a:noFill/>
          <a:ln>
            <a:noFill/>
          </a:ln>
        </p:spPr>
      </p:pic>
      <p:grpSp>
        <p:nvGrpSpPr>
          <p:cNvPr id="2422" name="Google Shape;2422;p45"/>
          <p:cNvGrpSpPr/>
          <p:nvPr/>
        </p:nvGrpSpPr>
        <p:grpSpPr>
          <a:xfrm>
            <a:off x="713175" y="1479562"/>
            <a:ext cx="3813400" cy="3102138"/>
            <a:chOff x="713175" y="1479562"/>
            <a:chExt cx="3813400" cy="3102138"/>
          </a:xfrm>
        </p:grpSpPr>
        <p:grpSp>
          <p:nvGrpSpPr>
            <p:cNvPr id="2423" name="Google Shape;2423;p45"/>
            <p:cNvGrpSpPr/>
            <p:nvPr/>
          </p:nvGrpSpPr>
          <p:grpSpPr>
            <a:xfrm>
              <a:off x="2130775" y="1479562"/>
              <a:ext cx="2395800" cy="967625"/>
              <a:chOff x="2130775" y="1445200"/>
              <a:chExt cx="2395800" cy="967625"/>
            </a:xfrm>
          </p:grpSpPr>
          <p:sp>
            <p:nvSpPr>
              <p:cNvPr id="2424" name="Google Shape;2424;p45"/>
              <p:cNvSpPr txBox="1"/>
              <p:nvPr/>
            </p:nvSpPr>
            <p:spPr>
              <a:xfrm>
                <a:off x="2130775" y="1445200"/>
                <a:ext cx="2395800" cy="46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John Doe</a:t>
                </a:r>
                <a:endParaRPr sz="2500">
                  <a:solidFill>
                    <a:schemeClr val="lt1"/>
                  </a:solidFill>
                  <a:latin typeface="Red Hat Text"/>
                  <a:ea typeface="Red Hat Text"/>
                  <a:cs typeface="Red Hat Text"/>
                  <a:sym typeface="Red Hat Text"/>
                </a:endParaRPr>
              </a:p>
            </p:txBody>
          </p:sp>
          <p:sp>
            <p:nvSpPr>
              <p:cNvPr id="2425" name="Google Shape;2425;p45"/>
              <p:cNvSpPr txBox="1"/>
              <p:nvPr/>
            </p:nvSpPr>
            <p:spPr>
              <a:xfrm>
                <a:off x="2130775" y="1900725"/>
                <a:ext cx="2395800" cy="51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You can replace the  image on the screen with your own</a:t>
                </a:r>
                <a:endParaRPr>
                  <a:solidFill>
                    <a:schemeClr val="dk1"/>
                  </a:solidFill>
                  <a:latin typeface="Catamaran"/>
                  <a:ea typeface="Catamaran"/>
                  <a:cs typeface="Catamaran"/>
                  <a:sym typeface="Catamaran"/>
                </a:endParaRPr>
              </a:p>
            </p:txBody>
          </p:sp>
        </p:grpSp>
        <p:grpSp>
          <p:nvGrpSpPr>
            <p:cNvPr id="2426" name="Google Shape;2426;p45"/>
            <p:cNvGrpSpPr/>
            <p:nvPr/>
          </p:nvGrpSpPr>
          <p:grpSpPr>
            <a:xfrm>
              <a:off x="713175" y="2756525"/>
              <a:ext cx="3813400" cy="1825175"/>
              <a:chOff x="713175" y="2756525"/>
              <a:chExt cx="3813400" cy="1825175"/>
            </a:xfrm>
          </p:grpSpPr>
          <p:sp>
            <p:nvSpPr>
              <p:cNvPr id="2427" name="Google Shape;2427;p45"/>
              <p:cNvSpPr txBox="1"/>
              <p:nvPr/>
            </p:nvSpPr>
            <p:spPr>
              <a:xfrm flipH="1">
                <a:off x="713275" y="2756525"/>
                <a:ext cx="38133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Role</a:t>
                </a:r>
                <a:r>
                  <a:rPr lang="en">
                    <a:solidFill>
                      <a:schemeClr val="dk1"/>
                    </a:solidFill>
                    <a:latin typeface="Catamaran"/>
                    <a:ea typeface="Catamaran"/>
                    <a:cs typeface="Catamaran"/>
                    <a:sym typeface="Catamaran"/>
                  </a:rPr>
                  <a:t>: Lead Researcher</a:t>
                </a:r>
                <a:endParaRPr>
                  <a:solidFill>
                    <a:schemeClr val="dk1"/>
                  </a:solidFill>
                  <a:latin typeface="Catamaran"/>
                  <a:ea typeface="Catamaran"/>
                  <a:cs typeface="Catamaran"/>
                  <a:sym typeface="Catamaran"/>
                </a:endParaRPr>
              </a:p>
            </p:txBody>
          </p:sp>
          <p:sp>
            <p:nvSpPr>
              <p:cNvPr id="2428" name="Google Shape;2428;p45"/>
              <p:cNvSpPr txBox="1"/>
              <p:nvPr/>
            </p:nvSpPr>
            <p:spPr>
              <a:xfrm flipH="1">
                <a:off x="713175" y="3183400"/>
                <a:ext cx="3813300" cy="13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Contributions:</a:t>
                </a:r>
                <a:endParaRPr>
                  <a:solidFill>
                    <a:schemeClr val="dk1"/>
                  </a:solidFill>
                  <a:latin typeface="Catamaran"/>
                  <a:ea typeface="Catamaran"/>
                  <a:cs typeface="Catamaran"/>
                  <a:sym typeface="Catamaran"/>
                </a:endParaRPr>
              </a:p>
              <a:p>
                <a:pPr marL="457200" lvl="0" indent="-317500" algn="l" rtl="0">
                  <a:spcBef>
                    <a:spcPts val="1000"/>
                  </a:spcBef>
                  <a:spcAft>
                    <a:spcPts val="0"/>
                  </a:spcAft>
                  <a:buClr>
                    <a:schemeClr val="lt2"/>
                  </a:buClr>
                  <a:buSzPts val="1400"/>
                  <a:buFont typeface="Catamaran"/>
                  <a:buChar char="●"/>
                </a:pPr>
                <a:r>
                  <a:rPr lang="en">
                    <a:solidFill>
                      <a:schemeClr val="dk1"/>
                    </a:solidFill>
                    <a:latin typeface="Catamaran"/>
                    <a:ea typeface="Catamaran"/>
                    <a:cs typeface="Catamaran"/>
                    <a:sym typeface="Catamaran"/>
                  </a:rPr>
                  <a:t>You can enter a description of their contributions here</a:t>
                </a:r>
                <a:endParaRPr>
                  <a:solidFill>
                    <a:schemeClr val="dk1"/>
                  </a:solidFill>
                  <a:latin typeface="Catamaran"/>
                  <a:ea typeface="Catamaran"/>
                  <a:cs typeface="Catamaran"/>
                  <a:sym typeface="Catamaran"/>
                </a:endParaRPr>
              </a:p>
              <a:p>
                <a:pPr marL="457200" lvl="0" indent="-317500" algn="l" rtl="0">
                  <a:spcBef>
                    <a:spcPts val="0"/>
                  </a:spcBef>
                  <a:spcAft>
                    <a:spcPts val="0"/>
                  </a:spcAft>
                  <a:buClr>
                    <a:schemeClr val="lt2"/>
                  </a:buClr>
                  <a:buSzPts val="1400"/>
                  <a:buFont typeface="Catamaran"/>
                  <a:buChar char="●"/>
                </a:pPr>
                <a:r>
                  <a:rPr lang="en">
                    <a:solidFill>
                      <a:schemeClr val="dk1"/>
                    </a:solidFill>
                    <a:latin typeface="Catamaran"/>
                    <a:ea typeface="Catamaran"/>
                    <a:cs typeface="Catamaran"/>
                    <a:sym typeface="Catamaran"/>
                  </a:rPr>
                  <a:t>You can enter a description of their contributions here</a:t>
                </a:r>
                <a:endParaRPr>
                  <a:solidFill>
                    <a:schemeClr val="dk1"/>
                  </a:solidFill>
                  <a:latin typeface="Catamaran"/>
                  <a:ea typeface="Catamaran"/>
                  <a:cs typeface="Catamaran"/>
                  <a:sym typeface="Catamaran"/>
                </a:endParaRPr>
              </a:p>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grpSp>
      </p:grpSp>
      <p:grpSp>
        <p:nvGrpSpPr>
          <p:cNvPr id="2429" name="Google Shape;2429;p45"/>
          <p:cNvGrpSpPr/>
          <p:nvPr/>
        </p:nvGrpSpPr>
        <p:grpSpPr>
          <a:xfrm>
            <a:off x="4612600" y="1479562"/>
            <a:ext cx="3813800" cy="3102138"/>
            <a:chOff x="4612600" y="1479562"/>
            <a:chExt cx="3813800" cy="3102138"/>
          </a:xfrm>
        </p:grpSpPr>
        <p:grpSp>
          <p:nvGrpSpPr>
            <p:cNvPr id="2430" name="Google Shape;2430;p45"/>
            <p:cNvGrpSpPr/>
            <p:nvPr/>
          </p:nvGrpSpPr>
          <p:grpSpPr>
            <a:xfrm>
              <a:off x="6031200" y="1479562"/>
              <a:ext cx="2395200" cy="967625"/>
              <a:chOff x="6031200" y="1445200"/>
              <a:chExt cx="2395200" cy="967625"/>
            </a:xfrm>
          </p:grpSpPr>
          <p:sp>
            <p:nvSpPr>
              <p:cNvPr id="2431" name="Google Shape;2431;p45"/>
              <p:cNvSpPr txBox="1"/>
              <p:nvPr/>
            </p:nvSpPr>
            <p:spPr>
              <a:xfrm>
                <a:off x="6031200" y="1445200"/>
                <a:ext cx="2395200" cy="46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Sarah James</a:t>
                </a:r>
                <a:endParaRPr sz="2500">
                  <a:solidFill>
                    <a:schemeClr val="lt1"/>
                  </a:solidFill>
                  <a:latin typeface="Red Hat Text"/>
                  <a:ea typeface="Red Hat Text"/>
                  <a:cs typeface="Red Hat Text"/>
                  <a:sym typeface="Red Hat Text"/>
                </a:endParaRPr>
              </a:p>
            </p:txBody>
          </p:sp>
          <p:sp>
            <p:nvSpPr>
              <p:cNvPr id="2432" name="Google Shape;2432;p45"/>
              <p:cNvSpPr txBox="1"/>
              <p:nvPr/>
            </p:nvSpPr>
            <p:spPr>
              <a:xfrm>
                <a:off x="6031200" y="1900725"/>
                <a:ext cx="2395200" cy="51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You can replace the  image on the screen with your own</a:t>
                </a:r>
                <a:endParaRPr>
                  <a:solidFill>
                    <a:schemeClr val="dk1"/>
                  </a:solidFill>
                  <a:latin typeface="Catamaran"/>
                  <a:ea typeface="Catamaran"/>
                  <a:cs typeface="Catamaran"/>
                  <a:sym typeface="Catamaran"/>
                </a:endParaRPr>
              </a:p>
            </p:txBody>
          </p:sp>
        </p:grpSp>
        <p:grpSp>
          <p:nvGrpSpPr>
            <p:cNvPr id="2433" name="Google Shape;2433;p45"/>
            <p:cNvGrpSpPr/>
            <p:nvPr/>
          </p:nvGrpSpPr>
          <p:grpSpPr>
            <a:xfrm>
              <a:off x="4612600" y="2756525"/>
              <a:ext cx="3813543" cy="1825175"/>
              <a:chOff x="4572000" y="2756525"/>
              <a:chExt cx="3854400" cy="1825175"/>
            </a:xfrm>
          </p:grpSpPr>
          <p:sp>
            <p:nvSpPr>
              <p:cNvPr id="2434" name="Google Shape;2434;p45"/>
              <p:cNvSpPr txBox="1"/>
              <p:nvPr/>
            </p:nvSpPr>
            <p:spPr>
              <a:xfrm flipH="1">
                <a:off x="4572000" y="2756525"/>
                <a:ext cx="38544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Role</a:t>
                </a:r>
                <a:r>
                  <a:rPr lang="en">
                    <a:solidFill>
                      <a:schemeClr val="dk1"/>
                    </a:solidFill>
                    <a:latin typeface="Catamaran"/>
                    <a:ea typeface="Catamaran"/>
                    <a:cs typeface="Catamaran"/>
                    <a:sym typeface="Catamaran"/>
                  </a:rPr>
                  <a:t>: Clinical trial manager</a:t>
                </a:r>
                <a:endParaRPr>
                  <a:solidFill>
                    <a:schemeClr val="dk1"/>
                  </a:solidFill>
                  <a:latin typeface="Catamaran"/>
                  <a:ea typeface="Catamaran"/>
                  <a:cs typeface="Catamaran"/>
                  <a:sym typeface="Catamaran"/>
                </a:endParaRPr>
              </a:p>
            </p:txBody>
          </p:sp>
          <p:sp>
            <p:nvSpPr>
              <p:cNvPr id="2435" name="Google Shape;2435;p45"/>
              <p:cNvSpPr txBox="1"/>
              <p:nvPr/>
            </p:nvSpPr>
            <p:spPr>
              <a:xfrm flipH="1">
                <a:off x="4572000" y="3183400"/>
                <a:ext cx="3854400" cy="13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Contributions </a:t>
                </a: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p>
                <a:pPr marL="457200" lvl="0" indent="-317500" algn="l" rtl="0">
                  <a:spcBef>
                    <a:spcPts val="1000"/>
                  </a:spcBef>
                  <a:spcAft>
                    <a:spcPts val="0"/>
                  </a:spcAft>
                  <a:buClr>
                    <a:schemeClr val="lt2"/>
                  </a:buClr>
                  <a:buSzPts val="1400"/>
                  <a:buFont typeface="Catamaran"/>
                  <a:buChar char="●"/>
                </a:pPr>
                <a:r>
                  <a:rPr lang="en">
                    <a:solidFill>
                      <a:schemeClr val="dk1"/>
                    </a:solidFill>
                    <a:latin typeface="Catamaran"/>
                    <a:ea typeface="Catamaran"/>
                    <a:cs typeface="Catamaran"/>
                    <a:sym typeface="Catamaran"/>
                  </a:rPr>
                  <a:t>You can enter a description of their contributions here</a:t>
                </a:r>
                <a:endParaRPr>
                  <a:solidFill>
                    <a:schemeClr val="dk1"/>
                  </a:solidFill>
                  <a:latin typeface="Catamaran"/>
                  <a:ea typeface="Catamaran"/>
                  <a:cs typeface="Catamaran"/>
                  <a:sym typeface="Catamaran"/>
                </a:endParaRPr>
              </a:p>
              <a:p>
                <a:pPr marL="457200" lvl="0" indent="-317500" algn="l" rtl="0">
                  <a:spcBef>
                    <a:spcPts val="0"/>
                  </a:spcBef>
                  <a:spcAft>
                    <a:spcPts val="0"/>
                  </a:spcAft>
                  <a:buClr>
                    <a:schemeClr val="lt2"/>
                  </a:buClr>
                  <a:buSzPts val="1400"/>
                  <a:buFont typeface="Catamaran"/>
                  <a:buChar char="●"/>
                </a:pPr>
                <a:r>
                  <a:rPr lang="en">
                    <a:solidFill>
                      <a:schemeClr val="dk1"/>
                    </a:solidFill>
                    <a:latin typeface="Catamaran"/>
                    <a:ea typeface="Catamaran"/>
                    <a:cs typeface="Catamaran"/>
                    <a:sym typeface="Catamaran"/>
                  </a:rPr>
                  <a:t>You can enter a description of their contributions here</a:t>
                </a:r>
                <a:endParaRPr>
                  <a:solidFill>
                    <a:schemeClr val="dk1"/>
                  </a:solidFill>
                  <a:latin typeface="Catamaran"/>
                  <a:ea typeface="Catamaran"/>
                  <a:cs typeface="Catamaran"/>
                  <a:sym typeface="Catamaran"/>
                </a:endParaRPr>
              </a:p>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39"/>
        <p:cNvGrpSpPr/>
        <p:nvPr/>
      </p:nvGrpSpPr>
      <p:grpSpPr>
        <a:xfrm>
          <a:off x="0" y="0"/>
          <a:ext cx="0" cy="0"/>
          <a:chOff x="0" y="0"/>
          <a:chExt cx="0" cy="0"/>
        </a:xfrm>
      </p:grpSpPr>
      <p:sp>
        <p:nvSpPr>
          <p:cNvPr id="2440" name="Google Shape;2440;p4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pSp>
        <p:nvGrpSpPr>
          <p:cNvPr id="2441" name="Google Shape;2441;p46"/>
          <p:cNvGrpSpPr/>
          <p:nvPr/>
        </p:nvGrpSpPr>
        <p:grpSpPr>
          <a:xfrm>
            <a:off x="2477462" y="2100960"/>
            <a:ext cx="1969500" cy="797223"/>
            <a:chOff x="2477462" y="2540327"/>
            <a:chExt cx="1969500" cy="797223"/>
          </a:xfrm>
        </p:grpSpPr>
        <p:sp>
          <p:nvSpPr>
            <p:cNvPr id="2442" name="Google Shape;2442;p46"/>
            <p:cNvSpPr txBox="1"/>
            <p:nvPr/>
          </p:nvSpPr>
          <p:spPr>
            <a:xfrm>
              <a:off x="2477462" y="2540327"/>
              <a:ext cx="1969500" cy="436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121214"/>
                </a:buClr>
                <a:buSzPts val="1100"/>
                <a:buFont typeface="Arial"/>
                <a:buNone/>
              </a:pPr>
              <a:r>
                <a:rPr lang="en" sz="2500">
                  <a:solidFill>
                    <a:schemeClr val="lt1"/>
                  </a:solidFill>
                  <a:latin typeface="Red Hat Text"/>
                  <a:ea typeface="Red Hat Text"/>
                  <a:cs typeface="Red Hat Text"/>
                  <a:sym typeface="Red Hat Text"/>
                </a:rPr>
                <a:t>Symptom B</a:t>
              </a:r>
              <a:endParaRPr sz="2500">
                <a:solidFill>
                  <a:schemeClr val="lt1"/>
                </a:solidFill>
                <a:latin typeface="Red Hat Text"/>
                <a:ea typeface="Red Hat Text"/>
                <a:cs typeface="Red Hat Text"/>
                <a:sym typeface="Red Hat Text"/>
              </a:endParaRPr>
            </a:p>
          </p:txBody>
        </p:sp>
        <p:sp>
          <p:nvSpPr>
            <p:cNvPr id="2443" name="Google Shape;2443;p46"/>
            <p:cNvSpPr txBox="1"/>
            <p:nvPr/>
          </p:nvSpPr>
          <p:spPr>
            <a:xfrm>
              <a:off x="2477462" y="2793050"/>
              <a:ext cx="1969500" cy="5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Earth is the beautiful planet we all live</a:t>
              </a:r>
              <a:endParaRPr>
                <a:solidFill>
                  <a:schemeClr val="dk1"/>
                </a:solidFill>
                <a:latin typeface="Catamaran"/>
                <a:ea typeface="Catamaran"/>
                <a:cs typeface="Catamaran"/>
                <a:sym typeface="Catamaran"/>
              </a:endParaRPr>
            </a:p>
          </p:txBody>
        </p:sp>
      </p:grpSp>
      <p:grpSp>
        <p:nvGrpSpPr>
          <p:cNvPr id="2444" name="Google Shape;2444;p46"/>
          <p:cNvGrpSpPr/>
          <p:nvPr/>
        </p:nvGrpSpPr>
        <p:grpSpPr>
          <a:xfrm>
            <a:off x="2477462" y="2947791"/>
            <a:ext cx="1969500" cy="794125"/>
            <a:chOff x="2477462" y="3677225"/>
            <a:chExt cx="1969500" cy="794125"/>
          </a:xfrm>
        </p:grpSpPr>
        <p:sp>
          <p:nvSpPr>
            <p:cNvPr id="2445" name="Google Shape;2445;p46"/>
            <p:cNvSpPr txBox="1"/>
            <p:nvPr/>
          </p:nvSpPr>
          <p:spPr>
            <a:xfrm>
              <a:off x="2477462" y="3677225"/>
              <a:ext cx="1969500" cy="436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121214"/>
                </a:buClr>
                <a:buSzPts val="1100"/>
                <a:buFont typeface="Arial"/>
                <a:buNone/>
              </a:pPr>
              <a:r>
                <a:rPr lang="en" sz="2500">
                  <a:solidFill>
                    <a:schemeClr val="lt1"/>
                  </a:solidFill>
                  <a:latin typeface="Red Hat Text"/>
                  <a:ea typeface="Red Hat Text"/>
                  <a:cs typeface="Red Hat Text"/>
                  <a:sym typeface="Red Hat Text"/>
                </a:rPr>
                <a:t>Symptom C</a:t>
              </a:r>
              <a:endParaRPr sz="2500">
                <a:solidFill>
                  <a:schemeClr val="lt1"/>
                </a:solidFill>
                <a:latin typeface="Red Hat Text"/>
                <a:ea typeface="Red Hat Text"/>
                <a:cs typeface="Red Hat Text"/>
                <a:sym typeface="Red Hat Text"/>
              </a:endParaRPr>
            </a:p>
          </p:txBody>
        </p:sp>
        <p:sp>
          <p:nvSpPr>
            <p:cNvPr id="2446" name="Google Shape;2446;p46"/>
            <p:cNvSpPr txBox="1"/>
            <p:nvPr/>
          </p:nvSpPr>
          <p:spPr>
            <a:xfrm>
              <a:off x="2477462" y="3926850"/>
              <a:ext cx="1969500" cy="5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Neptune is the farthest planet from the Sun</a:t>
              </a:r>
              <a:endParaRPr>
                <a:solidFill>
                  <a:schemeClr val="dk1"/>
                </a:solidFill>
                <a:latin typeface="Catamaran"/>
                <a:ea typeface="Catamaran"/>
                <a:cs typeface="Catamaran"/>
                <a:sym typeface="Catamaran"/>
              </a:endParaRPr>
            </a:p>
          </p:txBody>
        </p:sp>
      </p:grpSp>
      <p:grpSp>
        <p:nvGrpSpPr>
          <p:cNvPr id="2447" name="Google Shape;2447;p46"/>
          <p:cNvGrpSpPr/>
          <p:nvPr/>
        </p:nvGrpSpPr>
        <p:grpSpPr>
          <a:xfrm>
            <a:off x="2477462" y="1253954"/>
            <a:ext cx="1969500" cy="797397"/>
            <a:chOff x="2477462" y="1406354"/>
            <a:chExt cx="1969500" cy="797397"/>
          </a:xfrm>
        </p:grpSpPr>
        <p:sp>
          <p:nvSpPr>
            <p:cNvPr id="2448" name="Google Shape;2448;p46"/>
            <p:cNvSpPr txBox="1"/>
            <p:nvPr/>
          </p:nvSpPr>
          <p:spPr>
            <a:xfrm>
              <a:off x="2477462" y="1659251"/>
              <a:ext cx="1969500" cy="5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chemeClr val="dk1"/>
                  </a:solidFill>
                  <a:latin typeface="Catamaran"/>
                  <a:ea typeface="Catamaran"/>
                  <a:cs typeface="Catamaran"/>
                  <a:sym typeface="Catamaran"/>
                </a:rPr>
                <a:t>Venus has extremely high temperatures</a:t>
              </a:r>
              <a:endParaRPr>
                <a:solidFill>
                  <a:schemeClr val="dk1"/>
                </a:solidFill>
                <a:latin typeface="Catamaran"/>
                <a:ea typeface="Catamaran"/>
                <a:cs typeface="Catamaran"/>
                <a:sym typeface="Catamaran"/>
              </a:endParaRPr>
            </a:p>
          </p:txBody>
        </p:sp>
        <p:sp>
          <p:nvSpPr>
            <p:cNvPr id="2449" name="Google Shape;2449;p46"/>
            <p:cNvSpPr txBox="1"/>
            <p:nvPr/>
          </p:nvSpPr>
          <p:spPr>
            <a:xfrm>
              <a:off x="2477462" y="1406354"/>
              <a:ext cx="1969500" cy="43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Symptom A</a:t>
              </a:r>
              <a:endParaRPr sz="2500">
                <a:solidFill>
                  <a:schemeClr val="lt1"/>
                </a:solidFill>
                <a:latin typeface="Red Hat Text"/>
                <a:ea typeface="Red Hat Text"/>
                <a:cs typeface="Red Hat Text"/>
                <a:sym typeface="Red Hat Text"/>
              </a:endParaRPr>
            </a:p>
          </p:txBody>
        </p:sp>
      </p:grpSp>
      <p:sp>
        <p:nvSpPr>
          <p:cNvPr id="2450" name="Google Shape;2450;p46"/>
          <p:cNvSpPr txBox="1"/>
          <p:nvPr/>
        </p:nvSpPr>
        <p:spPr>
          <a:xfrm>
            <a:off x="4587337" y="4212768"/>
            <a:ext cx="11067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Venus</a:t>
            </a:r>
            <a:endParaRPr>
              <a:solidFill>
                <a:schemeClr val="dk1"/>
              </a:solidFill>
              <a:latin typeface="Catamaran"/>
              <a:ea typeface="Catamaran"/>
              <a:cs typeface="Catamaran"/>
              <a:sym typeface="Catamaran"/>
            </a:endParaRPr>
          </a:p>
        </p:txBody>
      </p:sp>
      <p:sp>
        <p:nvSpPr>
          <p:cNvPr id="2451" name="Google Shape;2451;p46"/>
          <p:cNvSpPr txBox="1"/>
          <p:nvPr/>
        </p:nvSpPr>
        <p:spPr>
          <a:xfrm>
            <a:off x="5872112" y="4212768"/>
            <a:ext cx="11067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Neptune</a:t>
            </a:r>
            <a:endParaRPr>
              <a:solidFill>
                <a:schemeClr val="dk1"/>
              </a:solidFill>
              <a:latin typeface="Catamaran"/>
              <a:ea typeface="Catamaran"/>
              <a:cs typeface="Catamaran"/>
              <a:sym typeface="Catamaran"/>
            </a:endParaRPr>
          </a:p>
        </p:txBody>
      </p:sp>
      <p:sp>
        <p:nvSpPr>
          <p:cNvPr id="2452" name="Google Shape;2452;p46"/>
          <p:cNvSpPr txBox="1"/>
          <p:nvPr/>
        </p:nvSpPr>
        <p:spPr>
          <a:xfrm>
            <a:off x="7156912" y="4212768"/>
            <a:ext cx="11067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Jupiter</a:t>
            </a:r>
            <a:endParaRPr>
              <a:solidFill>
                <a:schemeClr val="dk1"/>
              </a:solidFill>
              <a:latin typeface="Catamaran"/>
              <a:ea typeface="Catamaran"/>
              <a:cs typeface="Catamaran"/>
              <a:sym typeface="Catamaran"/>
            </a:endParaRPr>
          </a:p>
        </p:txBody>
      </p:sp>
      <p:grpSp>
        <p:nvGrpSpPr>
          <p:cNvPr id="2453" name="Google Shape;2453;p46"/>
          <p:cNvGrpSpPr/>
          <p:nvPr/>
        </p:nvGrpSpPr>
        <p:grpSpPr>
          <a:xfrm>
            <a:off x="4848625" y="3701586"/>
            <a:ext cx="584124" cy="438045"/>
            <a:chOff x="4865589" y="2022430"/>
            <a:chExt cx="375788" cy="281828"/>
          </a:xfrm>
        </p:grpSpPr>
        <p:sp>
          <p:nvSpPr>
            <p:cNvPr id="2454" name="Google Shape;2454;p46"/>
            <p:cNvSpPr/>
            <p:nvPr/>
          </p:nvSpPr>
          <p:spPr>
            <a:xfrm>
              <a:off x="5145794" y="2106599"/>
              <a:ext cx="87572" cy="113595"/>
            </a:xfrm>
            <a:custGeom>
              <a:avLst/>
              <a:gdLst/>
              <a:ahLst/>
              <a:cxnLst/>
              <a:rect l="l" t="t" r="r" b="b"/>
              <a:pathLst>
                <a:path w="3345" h="4339" extrusionOk="0">
                  <a:moveTo>
                    <a:pt x="1" y="1"/>
                  </a:moveTo>
                  <a:lnTo>
                    <a:pt x="1" y="4339"/>
                  </a:lnTo>
                  <a:cubicBezTo>
                    <a:pt x="1" y="4339"/>
                    <a:pt x="1386" y="3035"/>
                    <a:pt x="2698" y="3035"/>
                  </a:cubicBezTo>
                  <a:cubicBezTo>
                    <a:pt x="2918" y="3035"/>
                    <a:pt x="3135" y="3072"/>
                    <a:pt x="3344" y="3157"/>
                  </a:cubicBezTo>
                  <a:lnTo>
                    <a:pt x="3344" y="1183"/>
                  </a:lnTo>
                  <a:cubicBezTo>
                    <a:pt x="3135" y="1268"/>
                    <a:pt x="2916" y="1305"/>
                    <a:pt x="2696" y="1305"/>
                  </a:cubicBezTo>
                  <a:cubicBezTo>
                    <a:pt x="1382" y="1305"/>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6"/>
            <p:cNvSpPr/>
            <p:nvPr/>
          </p:nvSpPr>
          <p:spPr>
            <a:xfrm>
              <a:off x="5145794" y="2106494"/>
              <a:ext cx="33615" cy="113700"/>
            </a:xfrm>
            <a:custGeom>
              <a:avLst/>
              <a:gdLst/>
              <a:ahLst/>
              <a:cxnLst/>
              <a:rect l="l" t="t" r="r" b="b"/>
              <a:pathLst>
                <a:path w="1284" h="4343" extrusionOk="0">
                  <a:moveTo>
                    <a:pt x="1" y="0"/>
                  </a:moveTo>
                  <a:lnTo>
                    <a:pt x="1" y="4343"/>
                  </a:lnTo>
                  <a:cubicBezTo>
                    <a:pt x="318" y="4059"/>
                    <a:pt x="659" y="3805"/>
                    <a:pt x="1019" y="3589"/>
                  </a:cubicBezTo>
                  <a:cubicBezTo>
                    <a:pt x="1283" y="2661"/>
                    <a:pt x="1283" y="1681"/>
                    <a:pt x="1019" y="754"/>
                  </a:cubicBezTo>
                  <a:cubicBezTo>
                    <a:pt x="654" y="538"/>
                    <a:pt x="313" y="283"/>
                    <a:pt x="1"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6"/>
            <p:cNvSpPr/>
            <p:nvPr/>
          </p:nvSpPr>
          <p:spPr>
            <a:xfrm>
              <a:off x="4874255" y="2027719"/>
              <a:ext cx="286776" cy="270911"/>
            </a:xfrm>
            <a:custGeom>
              <a:avLst/>
              <a:gdLst/>
              <a:ahLst/>
              <a:cxnLst/>
              <a:rect l="l" t="t" r="r" b="b"/>
              <a:pathLst>
                <a:path w="10954" h="10348" extrusionOk="0">
                  <a:moveTo>
                    <a:pt x="5533" y="1"/>
                  </a:moveTo>
                  <a:cubicBezTo>
                    <a:pt x="5345" y="1"/>
                    <a:pt x="5157" y="14"/>
                    <a:pt x="4973" y="35"/>
                  </a:cubicBezTo>
                  <a:cubicBezTo>
                    <a:pt x="4733" y="69"/>
                    <a:pt x="4493" y="117"/>
                    <a:pt x="4257" y="179"/>
                  </a:cubicBezTo>
                  <a:cubicBezTo>
                    <a:pt x="1625" y="890"/>
                    <a:pt x="1" y="3523"/>
                    <a:pt x="534" y="6194"/>
                  </a:cubicBezTo>
                  <a:cubicBezTo>
                    <a:pt x="1026" y="8636"/>
                    <a:pt x="3172" y="10347"/>
                    <a:pt x="5604" y="10347"/>
                  </a:cubicBezTo>
                  <a:cubicBezTo>
                    <a:pt x="5832" y="10347"/>
                    <a:pt x="6062" y="10332"/>
                    <a:pt x="6294" y="10302"/>
                  </a:cubicBezTo>
                  <a:cubicBezTo>
                    <a:pt x="8994" y="9946"/>
                    <a:pt x="10954" y="7554"/>
                    <a:pt x="10776" y="4835"/>
                  </a:cubicBezTo>
                  <a:cubicBezTo>
                    <a:pt x="10598" y="2115"/>
                    <a:pt x="8341" y="2"/>
                    <a:pt x="5617" y="2"/>
                  </a:cubicBezTo>
                  <a:cubicBezTo>
                    <a:pt x="5589" y="1"/>
                    <a:pt x="5561" y="1"/>
                    <a:pt x="5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4914389" y="2056543"/>
              <a:ext cx="260229" cy="242479"/>
            </a:xfrm>
            <a:custGeom>
              <a:avLst/>
              <a:gdLst/>
              <a:ahLst/>
              <a:cxnLst/>
              <a:rect l="l" t="t" r="r" b="b"/>
              <a:pathLst>
                <a:path w="9940" h="9262" extrusionOk="0">
                  <a:moveTo>
                    <a:pt x="7274" y="1"/>
                  </a:moveTo>
                  <a:cubicBezTo>
                    <a:pt x="8888" y="2062"/>
                    <a:pt x="8710" y="5007"/>
                    <a:pt x="6856" y="6856"/>
                  </a:cubicBezTo>
                  <a:cubicBezTo>
                    <a:pt x="5852" y="7863"/>
                    <a:pt x="4525" y="8375"/>
                    <a:pt x="3192" y="8375"/>
                  </a:cubicBezTo>
                  <a:cubicBezTo>
                    <a:pt x="2069" y="8375"/>
                    <a:pt x="942" y="8012"/>
                    <a:pt x="0" y="7274"/>
                  </a:cubicBezTo>
                  <a:lnTo>
                    <a:pt x="0" y="7274"/>
                  </a:lnTo>
                  <a:cubicBezTo>
                    <a:pt x="1029" y="8590"/>
                    <a:pt x="2552" y="9261"/>
                    <a:pt x="4081" y="9261"/>
                  </a:cubicBezTo>
                  <a:cubicBezTo>
                    <a:pt x="5401" y="9261"/>
                    <a:pt x="6725" y="8762"/>
                    <a:pt x="7744" y="7745"/>
                  </a:cubicBezTo>
                  <a:cubicBezTo>
                    <a:pt x="9940" y="5545"/>
                    <a:pt x="9724" y="1918"/>
                    <a:pt x="7274" y="1"/>
                  </a:cubicBezTo>
                  <a:close/>
                </a:path>
              </a:pathLst>
            </a:custGeom>
            <a:solidFill>
              <a:srgbClr val="DECCD6">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4877161" y="2084844"/>
              <a:ext cx="73095" cy="157237"/>
            </a:xfrm>
            <a:custGeom>
              <a:avLst/>
              <a:gdLst/>
              <a:ahLst/>
              <a:cxnLst/>
              <a:rect l="l" t="t" r="r" b="b"/>
              <a:pathLst>
                <a:path w="2792" h="6006" extrusionOk="0">
                  <a:moveTo>
                    <a:pt x="1374" y="1"/>
                  </a:moveTo>
                  <a:cubicBezTo>
                    <a:pt x="1341" y="1"/>
                    <a:pt x="1312" y="6"/>
                    <a:pt x="1273" y="6"/>
                  </a:cubicBezTo>
                  <a:cubicBezTo>
                    <a:pt x="0" y="1802"/>
                    <a:pt x="0" y="4209"/>
                    <a:pt x="1273" y="6001"/>
                  </a:cubicBezTo>
                  <a:cubicBezTo>
                    <a:pt x="1312" y="6006"/>
                    <a:pt x="1341" y="6006"/>
                    <a:pt x="1374" y="6006"/>
                  </a:cubicBezTo>
                  <a:cubicBezTo>
                    <a:pt x="1730" y="6006"/>
                    <a:pt x="2052" y="5727"/>
                    <a:pt x="2297" y="5261"/>
                  </a:cubicBezTo>
                  <a:lnTo>
                    <a:pt x="2590" y="4521"/>
                  </a:lnTo>
                  <a:cubicBezTo>
                    <a:pt x="2715" y="4027"/>
                    <a:pt x="2782" y="3517"/>
                    <a:pt x="2782" y="3008"/>
                  </a:cubicBezTo>
                  <a:cubicBezTo>
                    <a:pt x="2791" y="1375"/>
                    <a:pt x="2157" y="15"/>
                    <a:pt x="1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4907844" y="2084713"/>
              <a:ext cx="42281" cy="157368"/>
            </a:xfrm>
            <a:custGeom>
              <a:avLst/>
              <a:gdLst/>
              <a:ahLst/>
              <a:cxnLst/>
              <a:rect l="l" t="t" r="r" b="b"/>
              <a:pathLst>
                <a:path w="1615" h="6011" extrusionOk="0">
                  <a:moveTo>
                    <a:pt x="202" y="1"/>
                  </a:moveTo>
                  <a:cubicBezTo>
                    <a:pt x="169" y="1"/>
                    <a:pt x="140" y="1"/>
                    <a:pt x="101" y="6"/>
                  </a:cubicBezTo>
                  <a:lnTo>
                    <a:pt x="0" y="155"/>
                  </a:lnTo>
                  <a:cubicBezTo>
                    <a:pt x="563" y="563"/>
                    <a:pt x="971" y="1697"/>
                    <a:pt x="961" y="3008"/>
                  </a:cubicBezTo>
                  <a:cubicBezTo>
                    <a:pt x="961" y="3517"/>
                    <a:pt x="894" y="4027"/>
                    <a:pt x="769" y="4522"/>
                  </a:cubicBezTo>
                  <a:lnTo>
                    <a:pt x="486" y="5266"/>
                  </a:lnTo>
                  <a:cubicBezTo>
                    <a:pt x="370" y="5497"/>
                    <a:pt x="207" y="5698"/>
                    <a:pt x="5" y="5857"/>
                  </a:cubicBezTo>
                  <a:lnTo>
                    <a:pt x="106" y="6006"/>
                  </a:lnTo>
                  <a:cubicBezTo>
                    <a:pt x="140" y="6011"/>
                    <a:pt x="173" y="6011"/>
                    <a:pt x="207" y="6011"/>
                  </a:cubicBezTo>
                  <a:cubicBezTo>
                    <a:pt x="563" y="6011"/>
                    <a:pt x="884" y="5732"/>
                    <a:pt x="1134" y="5266"/>
                  </a:cubicBezTo>
                  <a:lnTo>
                    <a:pt x="1129" y="5266"/>
                  </a:lnTo>
                  <a:lnTo>
                    <a:pt x="1422" y="4522"/>
                  </a:lnTo>
                  <a:cubicBezTo>
                    <a:pt x="1547" y="4027"/>
                    <a:pt x="1610" y="3517"/>
                    <a:pt x="1610" y="3008"/>
                  </a:cubicBezTo>
                  <a:cubicBezTo>
                    <a:pt x="1615" y="1375"/>
                    <a:pt x="980" y="11"/>
                    <a:pt x="202" y="1"/>
                  </a:cubicBez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4881062" y="2128486"/>
              <a:ext cx="36364" cy="69822"/>
            </a:xfrm>
            <a:custGeom>
              <a:avLst/>
              <a:gdLst/>
              <a:ahLst/>
              <a:cxnLst/>
              <a:rect l="l" t="t" r="r" b="b"/>
              <a:pathLst>
                <a:path w="1389" h="2667" extrusionOk="0">
                  <a:moveTo>
                    <a:pt x="692" y="1"/>
                  </a:moveTo>
                  <a:cubicBezTo>
                    <a:pt x="308" y="1"/>
                    <a:pt x="0" y="596"/>
                    <a:pt x="0" y="1336"/>
                  </a:cubicBezTo>
                  <a:cubicBezTo>
                    <a:pt x="0" y="2071"/>
                    <a:pt x="308" y="2667"/>
                    <a:pt x="692" y="2667"/>
                  </a:cubicBezTo>
                  <a:cubicBezTo>
                    <a:pt x="1076" y="2667"/>
                    <a:pt x="1389" y="2066"/>
                    <a:pt x="1389" y="1336"/>
                  </a:cubicBezTo>
                  <a:cubicBezTo>
                    <a:pt x="1389" y="601"/>
                    <a:pt x="1076" y="1"/>
                    <a:pt x="69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4865589" y="2022430"/>
              <a:ext cx="375788" cy="281828"/>
            </a:xfrm>
            <a:custGeom>
              <a:avLst/>
              <a:gdLst/>
              <a:ahLst/>
              <a:cxnLst/>
              <a:rect l="l" t="t" r="r" b="b"/>
              <a:pathLst>
                <a:path w="14354" h="10765" extrusionOk="0">
                  <a:moveTo>
                    <a:pt x="5941" y="1"/>
                  </a:moveTo>
                  <a:cubicBezTo>
                    <a:pt x="5805" y="1"/>
                    <a:pt x="5668" y="6"/>
                    <a:pt x="5530" y="16"/>
                  </a:cubicBezTo>
                  <a:cubicBezTo>
                    <a:pt x="5262" y="35"/>
                    <a:pt x="5284" y="430"/>
                    <a:pt x="5545" y="430"/>
                  </a:cubicBezTo>
                  <a:cubicBezTo>
                    <a:pt x="5551" y="430"/>
                    <a:pt x="5557" y="430"/>
                    <a:pt x="5563" y="430"/>
                  </a:cubicBezTo>
                  <a:cubicBezTo>
                    <a:pt x="5694" y="419"/>
                    <a:pt x="5824" y="414"/>
                    <a:pt x="5953" y="414"/>
                  </a:cubicBezTo>
                  <a:cubicBezTo>
                    <a:pt x="8196" y="414"/>
                    <a:pt x="10123" y="1930"/>
                    <a:pt x="10718" y="4052"/>
                  </a:cubicBezTo>
                  <a:cubicBezTo>
                    <a:pt x="10651" y="4148"/>
                    <a:pt x="10564" y="4234"/>
                    <a:pt x="10473" y="4306"/>
                  </a:cubicBezTo>
                  <a:cubicBezTo>
                    <a:pt x="10313" y="4419"/>
                    <a:pt x="10145" y="4465"/>
                    <a:pt x="9974" y="4465"/>
                  </a:cubicBezTo>
                  <a:cubicBezTo>
                    <a:pt x="9678" y="4465"/>
                    <a:pt x="9371" y="4326"/>
                    <a:pt x="9075" y="4153"/>
                  </a:cubicBezTo>
                  <a:cubicBezTo>
                    <a:pt x="8816" y="3567"/>
                    <a:pt x="9138" y="3211"/>
                    <a:pt x="9157" y="3197"/>
                  </a:cubicBezTo>
                  <a:cubicBezTo>
                    <a:pt x="9234" y="3115"/>
                    <a:pt x="9234" y="2990"/>
                    <a:pt x="9157" y="2908"/>
                  </a:cubicBezTo>
                  <a:cubicBezTo>
                    <a:pt x="9115" y="2866"/>
                    <a:pt x="9060" y="2845"/>
                    <a:pt x="9006" y="2845"/>
                  </a:cubicBezTo>
                  <a:cubicBezTo>
                    <a:pt x="8954" y="2845"/>
                    <a:pt x="8903" y="2864"/>
                    <a:pt x="8864" y="2904"/>
                  </a:cubicBezTo>
                  <a:cubicBezTo>
                    <a:pt x="8638" y="3153"/>
                    <a:pt x="8532" y="3490"/>
                    <a:pt x="8566" y="3826"/>
                  </a:cubicBezTo>
                  <a:cubicBezTo>
                    <a:pt x="8320" y="3678"/>
                    <a:pt x="8042" y="3566"/>
                    <a:pt x="7548" y="3566"/>
                  </a:cubicBezTo>
                  <a:cubicBezTo>
                    <a:pt x="7464" y="3566"/>
                    <a:pt x="7372" y="3569"/>
                    <a:pt x="7274" y="3576"/>
                  </a:cubicBezTo>
                  <a:cubicBezTo>
                    <a:pt x="7006" y="3590"/>
                    <a:pt x="7027" y="3985"/>
                    <a:pt x="7284" y="3985"/>
                  </a:cubicBezTo>
                  <a:cubicBezTo>
                    <a:pt x="7290" y="3985"/>
                    <a:pt x="7296" y="3985"/>
                    <a:pt x="7302" y="3984"/>
                  </a:cubicBezTo>
                  <a:cubicBezTo>
                    <a:pt x="7387" y="3979"/>
                    <a:pt x="7465" y="3977"/>
                    <a:pt x="7537" y="3977"/>
                  </a:cubicBezTo>
                  <a:cubicBezTo>
                    <a:pt x="8231" y="3977"/>
                    <a:pt x="8349" y="4218"/>
                    <a:pt x="8811" y="4479"/>
                  </a:cubicBezTo>
                  <a:cubicBezTo>
                    <a:pt x="9202" y="4719"/>
                    <a:pt x="9600" y="4885"/>
                    <a:pt x="9983" y="4885"/>
                  </a:cubicBezTo>
                  <a:cubicBezTo>
                    <a:pt x="10283" y="4885"/>
                    <a:pt x="10573" y="4784"/>
                    <a:pt x="10843" y="4537"/>
                  </a:cubicBezTo>
                  <a:cubicBezTo>
                    <a:pt x="10987" y="5368"/>
                    <a:pt x="10915" y="5632"/>
                    <a:pt x="10862" y="6050"/>
                  </a:cubicBezTo>
                  <a:cubicBezTo>
                    <a:pt x="10454" y="6113"/>
                    <a:pt x="10050" y="6218"/>
                    <a:pt x="9661" y="6372"/>
                  </a:cubicBezTo>
                  <a:cubicBezTo>
                    <a:pt x="9118" y="6583"/>
                    <a:pt x="8614" y="6886"/>
                    <a:pt x="8172" y="7275"/>
                  </a:cubicBezTo>
                  <a:cubicBezTo>
                    <a:pt x="7788" y="6968"/>
                    <a:pt x="7860" y="6439"/>
                    <a:pt x="7865" y="6415"/>
                  </a:cubicBezTo>
                  <a:cubicBezTo>
                    <a:pt x="7891" y="6264"/>
                    <a:pt x="7776" y="6177"/>
                    <a:pt x="7662" y="6177"/>
                  </a:cubicBezTo>
                  <a:cubicBezTo>
                    <a:pt x="7573" y="6177"/>
                    <a:pt x="7485" y="6230"/>
                    <a:pt x="7466" y="6348"/>
                  </a:cubicBezTo>
                  <a:cubicBezTo>
                    <a:pt x="7456" y="6382"/>
                    <a:pt x="7346" y="7097"/>
                    <a:pt x="7874" y="7559"/>
                  </a:cubicBezTo>
                  <a:cubicBezTo>
                    <a:pt x="7735" y="7708"/>
                    <a:pt x="7610" y="7861"/>
                    <a:pt x="7495" y="8029"/>
                  </a:cubicBezTo>
                  <a:cubicBezTo>
                    <a:pt x="7386" y="8193"/>
                    <a:pt x="7527" y="8356"/>
                    <a:pt x="7673" y="8356"/>
                  </a:cubicBezTo>
                  <a:cubicBezTo>
                    <a:pt x="7734" y="8356"/>
                    <a:pt x="7795" y="8328"/>
                    <a:pt x="7840" y="8260"/>
                  </a:cubicBezTo>
                  <a:cubicBezTo>
                    <a:pt x="8052" y="7953"/>
                    <a:pt x="8311" y="7679"/>
                    <a:pt x="8609" y="7453"/>
                  </a:cubicBezTo>
                  <a:lnTo>
                    <a:pt x="8609" y="7453"/>
                  </a:lnTo>
                  <a:cubicBezTo>
                    <a:pt x="8547" y="8020"/>
                    <a:pt x="8830" y="8486"/>
                    <a:pt x="8849" y="8515"/>
                  </a:cubicBezTo>
                  <a:cubicBezTo>
                    <a:pt x="8893" y="8580"/>
                    <a:pt x="8954" y="8607"/>
                    <a:pt x="9013" y="8607"/>
                  </a:cubicBezTo>
                  <a:cubicBezTo>
                    <a:pt x="9155" y="8607"/>
                    <a:pt x="9293" y="8453"/>
                    <a:pt x="9195" y="8294"/>
                  </a:cubicBezTo>
                  <a:cubicBezTo>
                    <a:pt x="9176" y="8265"/>
                    <a:pt x="8811" y="7664"/>
                    <a:pt x="9166" y="7073"/>
                  </a:cubicBezTo>
                  <a:cubicBezTo>
                    <a:pt x="9680" y="6785"/>
                    <a:pt x="10233" y="6583"/>
                    <a:pt x="10814" y="6473"/>
                  </a:cubicBezTo>
                  <a:lnTo>
                    <a:pt x="10814" y="6473"/>
                  </a:lnTo>
                  <a:cubicBezTo>
                    <a:pt x="10268" y="8920"/>
                    <a:pt x="8133" y="10366"/>
                    <a:pt x="5945" y="10366"/>
                  </a:cubicBezTo>
                  <a:cubicBezTo>
                    <a:pt x="4572" y="10366"/>
                    <a:pt x="3178" y="9797"/>
                    <a:pt x="2143" y="8548"/>
                  </a:cubicBezTo>
                  <a:cubicBezTo>
                    <a:pt x="2446" y="8438"/>
                    <a:pt x="2719" y="8164"/>
                    <a:pt x="2940" y="7746"/>
                  </a:cubicBezTo>
                  <a:cubicBezTo>
                    <a:pt x="3012" y="7612"/>
                    <a:pt x="2912" y="7448"/>
                    <a:pt x="2763" y="7448"/>
                  </a:cubicBezTo>
                  <a:cubicBezTo>
                    <a:pt x="2676" y="7448"/>
                    <a:pt x="2604" y="7496"/>
                    <a:pt x="2570" y="7573"/>
                  </a:cubicBezTo>
                  <a:cubicBezTo>
                    <a:pt x="2359" y="7962"/>
                    <a:pt x="2109" y="8183"/>
                    <a:pt x="1855" y="8193"/>
                  </a:cubicBezTo>
                  <a:cubicBezTo>
                    <a:pt x="1514" y="7693"/>
                    <a:pt x="1345" y="7275"/>
                    <a:pt x="1187" y="6704"/>
                  </a:cubicBezTo>
                  <a:lnTo>
                    <a:pt x="1187" y="6704"/>
                  </a:lnTo>
                  <a:cubicBezTo>
                    <a:pt x="1225" y="6713"/>
                    <a:pt x="1264" y="6723"/>
                    <a:pt x="1302" y="6723"/>
                  </a:cubicBezTo>
                  <a:cubicBezTo>
                    <a:pt x="1682" y="6723"/>
                    <a:pt x="1994" y="6127"/>
                    <a:pt x="1994" y="5392"/>
                  </a:cubicBezTo>
                  <a:cubicBezTo>
                    <a:pt x="1994" y="4657"/>
                    <a:pt x="1686" y="4061"/>
                    <a:pt x="1302" y="4061"/>
                  </a:cubicBezTo>
                  <a:cubicBezTo>
                    <a:pt x="1264" y="4061"/>
                    <a:pt x="1221" y="4071"/>
                    <a:pt x="1182" y="4081"/>
                  </a:cubicBezTo>
                  <a:cubicBezTo>
                    <a:pt x="1317" y="3547"/>
                    <a:pt x="1552" y="3043"/>
                    <a:pt x="1869" y="2591"/>
                  </a:cubicBezTo>
                  <a:cubicBezTo>
                    <a:pt x="2436" y="2649"/>
                    <a:pt x="3046" y="3783"/>
                    <a:pt x="3041" y="5387"/>
                  </a:cubicBezTo>
                  <a:cubicBezTo>
                    <a:pt x="3041" y="5839"/>
                    <a:pt x="2988" y="6286"/>
                    <a:pt x="2888" y="6723"/>
                  </a:cubicBezTo>
                  <a:cubicBezTo>
                    <a:pt x="2842" y="6881"/>
                    <a:pt x="2969" y="6983"/>
                    <a:pt x="3092" y="6983"/>
                  </a:cubicBezTo>
                  <a:cubicBezTo>
                    <a:pt x="3178" y="6983"/>
                    <a:pt x="3263" y="6933"/>
                    <a:pt x="3286" y="6819"/>
                  </a:cubicBezTo>
                  <a:cubicBezTo>
                    <a:pt x="3397" y="6353"/>
                    <a:pt x="3454" y="5872"/>
                    <a:pt x="3454" y="5392"/>
                  </a:cubicBezTo>
                  <a:cubicBezTo>
                    <a:pt x="3454" y="4575"/>
                    <a:pt x="3305" y="3792"/>
                    <a:pt x="3027" y="3197"/>
                  </a:cubicBezTo>
                  <a:cubicBezTo>
                    <a:pt x="2791" y="2687"/>
                    <a:pt x="2479" y="2361"/>
                    <a:pt x="2133" y="2241"/>
                  </a:cubicBezTo>
                  <a:cubicBezTo>
                    <a:pt x="2787" y="1438"/>
                    <a:pt x="3671" y="862"/>
                    <a:pt x="4665" y="588"/>
                  </a:cubicBezTo>
                  <a:cubicBezTo>
                    <a:pt x="4907" y="522"/>
                    <a:pt x="4838" y="181"/>
                    <a:pt x="4621" y="181"/>
                  </a:cubicBezTo>
                  <a:cubicBezTo>
                    <a:pt x="4602" y="181"/>
                    <a:pt x="4581" y="183"/>
                    <a:pt x="4559" y="189"/>
                  </a:cubicBezTo>
                  <a:cubicBezTo>
                    <a:pt x="3363" y="521"/>
                    <a:pt x="2321" y="1246"/>
                    <a:pt x="1600" y="2255"/>
                  </a:cubicBezTo>
                  <a:cubicBezTo>
                    <a:pt x="1595" y="2265"/>
                    <a:pt x="1581" y="2265"/>
                    <a:pt x="1571" y="2274"/>
                  </a:cubicBezTo>
                  <a:cubicBezTo>
                    <a:pt x="1490" y="2394"/>
                    <a:pt x="1422" y="2529"/>
                    <a:pt x="1345" y="2654"/>
                  </a:cubicBezTo>
                  <a:cubicBezTo>
                    <a:pt x="1245" y="2822"/>
                    <a:pt x="1163" y="2899"/>
                    <a:pt x="951" y="3466"/>
                  </a:cubicBezTo>
                  <a:cubicBezTo>
                    <a:pt x="942" y="3490"/>
                    <a:pt x="927" y="3514"/>
                    <a:pt x="918" y="3533"/>
                  </a:cubicBezTo>
                  <a:cubicBezTo>
                    <a:pt x="0" y="4229"/>
                    <a:pt x="0" y="6540"/>
                    <a:pt x="918" y="7242"/>
                  </a:cubicBezTo>
                  <a:cubicBezTo>
                    <a:pt x="1662" y="9264"/>
                    <a:pt x="3541" y="10648"/>
                    <a:pt x="5698" y="10758"/>
                  </a:cubicBezTo>
                  <a:cubicBezTo>
                    <a:pt x="5787" y="10762"/>
                    <a:pt x="5875" y="10765"/>
                    <a:pt x="5963" y="10765"/>
                  </a:cubicBezTo>
                  <a:cubicBezTo>
                    <a:pt x="8018" y="10765"/>
                    <a:pt x="9902" y="9593"/>
                    <a:pt x="10805" y="7732"/>
                  </a:cubicBezTo>
                  <a:cubicBezTo>
                    <a:pt x="10824" y="7727"/>
                    <a:pt x="10843" y="7717"/>
                    <a:pt x="10857" y="7708"/>
                  </a:cubicBezTo>
                  <a:cubicBezTo>
                    <a:pt x="10874" y="7691"/>
                    <a:pt x="12199" y="6462"/>
                    <a:pt x="13411" y="6462"/>
                  </a:cubicBezTo>
                  <a:cubicBezTo>
                    <a:pt x="13607" y="6462"/>
                    <a:pt x="13801" y="6494"/>
                    <a:pt x="13985" y="6569"/>
                  </a:cubicBezTo>
                  <a:cubicBezTo>
                    <a:pt x="14010" y="6579"/>
                    <a:pt x="14036" y="6584"/>
                    <a:pt x="14061" y="6584"/>
                  </a:cubicBezTo>
                  <a:cubicBezTo>
                    <a:pt x="14143" y="6584"/>
                    <a:pt x="14221" y="6534"/>
                    <a:pt x="14254" y="6454"/>
                  </a:cubicBezTo>
                  <a:cubicBezTo>
                    <a:pt x="14288" y="6343"/>
                    <a:pt x="14230" y="6228"/>
                    <a:pt x="14124" y="6180"/>
                  </a:cubicBezTo>
                  <a:cubicBezTo>
                    <a:pt x="13889" y="6084"/>
                    <a:pt x="13646" y="6043"/>
                    <a:pt x="13402" y="6043"/>
                  </a:cubicBezTo>
                  <a:cubicBezTo>
                    <a:pt x="12523" y="6043"/>
                    <a:pt x="11634" y="6574"/>
                    <a:pt x="11093" y="6973"/>
                  </a:cubicBezTo>
                  <a:cubicBezTo>
                    <a:pt x="11415" y="5935"/>
                    <a:pt x="11415" y="4830"/>
                    <a:pt x="11093" y="3797"/>
                  </a:cubicBezTo>
                  <a:lnTo>
                    <a:pt x="11093" y="3797"/>
                  </a:lnTo>
                  <a:cubicBezTo>
                    <a:pt x="11755" y="4283"/>
                    <a:pt x="12600" y="4726"/>
                    <a:pt x="13406" y="4726"/>
                  </a:cubicBezTo>
                  <a:cubicBezTo>
                    <a:pt x="13653" y="4726"/>
                    <a:pt x="13896" y="4684"/>
                    <a:pt x="14129" y="4590"/>
                  </a:cubicBezTo>
                  <a:cubicBezTo>
                    <a:pt x="14353" y="4501"/>
                    <a:pt x="14261" y="4192"/>
                    <a:pt x="14061" y="4192"/>
                  </a:cubicBezTo>
                  <a:cubicBezTo>
                    <a:pt x="14034" y="4192"/>
                    <a:pt x="14006" y="4198"/>
                    <a:pt x="13975" y="4210"/>
                  </a:cubicBezTo>
                  <a:cubicBezTo>
                    <a:pt x="13793" y="4284"/>
                    <a:pt x="13602" y="4316"/>
                    <a:pt x="13408" y="4316"/>
                  </a:cubicBezTo>
                  <a:cubicBezTo>
                    <a:pt x="12198" y="4316"/>
                    <a:pt x="10864" y="3079"/>
                    <a:pt x="10848" y="3067"/>
                  </a:cubicBezTo>
                  <a:cubicBezTo>
                    <a:pt x="10833" y="3057"/>
                    <a:pt x="10814" y="3052"/>
                    <a:pt x="10795" y="3052"/>
                  </a:cubicBezTo>
                  <a:cubicBezTo>
                    <a:pt x="9894" y="1174"/>
                    <a:pt x="8000" y="1"/>
                    <a:pt x="5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5066442" y="2151341"/>
              <a:ext cx="45161" cy="20316"/>
            </a:xfrm>
            <a:custGeom>
              <a:avLst/>
              <a:gdLst/>
              <a:ahLst/>
              <a:cxnLst/>
              <a:rect l="l" t="t" r="r" b="b"/>
              <a:pathLst>
                <a:path w="1725" h="776" extrusionOk="0">
                  <a:moveTo>
                    <a:pt x="656" y="1"/>
                  </a:moveTo>
                  <a:cubicBezTo>
                    <a:pt x="478" y="1"/>
                    <a:pt x="293" y="50"/>
                    <a:pt x="116" y="175"/>
                  </a:cubicBezTo>
                  <a:cubicBezTo>
                    <a:pt x="24" y="242"/>
                    <a:pt x="0" y="367"/>
                    <a:pt x="63" y="463"/>
                  </a:cubicBezTo>
                  <a:cubicBezTo>
                    <a:pt x="104" y="519"/>
                    <a:pt x="168" y="550"/>
                    <a:pt x="233" y="550"/>
                  </a:cubicBezTo>
                  <a:cubicBezTo>
                    <a:pt x="274" y="550"/>
                    <a:pt x="316" y="537"/>
                    <a:pt x="351" y="511"/>
                  </a:cubicBezTo>
                  <a:cubicBezTo>
                    <a:pt x="453" y="439"/>
                    <a:pt x="559" y="412"/>
                    <a:pt x="662" y="412"/>
                  </a:cubicBezTo>
                  <a:cubicBezTo>
                    <a:pt x="991" y="412"/>
                    <a:pt x="1288" y="696"/>
                    <a:pt x="1302" y="718"/>
                  </a:cubicBezTo>
                  <a:cubicBezTo>
                    <a:pt x="1341" y="756"/>
                    <a:pt x="1394" y="776"/>
                    <a:pt x="1446" y="776"/>
                  </a:cubicBezTo>
                  <a:cubicBezTo>
                    <a:pt x="1629" y="776"/>
                    <a:pt x="1725" y="555"/>
                    <a:pt x="1595" y="425"/>
                  </a:cubicBezTo>
                  <a:cubicBezTo>
                    <a:pt x="1416" y="243"/>
                    <a:pt x="1052" y="1"/>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5040760" y="2049186"/>
              <a:ext cx="76236" cy="43642"/>
            </a:xfrm>
            <a:custGeom>
              <a:avLst/>
              <a:gdLst/>
              <a:ahLst/>
              <a:cxnLst/>
              <a:rect l="l" t="t" r="r" b="b"/>
              <a:pathLst>
                <a:path w="2912" h="1667" extrusionOk="0">
                  <a:moveTo>
                    <a:pt x="279" y="1"/>
                  </a:moveTo>
                  <a:cubicBezTo>
                    <a:pt x="139" y="1"/>
                    <a:pt x="1" y="147"/>
                    <a:pt x="93" y="311"/>
                  </a:cubicBezTo>
                  <a:cubicBezTo>
                    <a:pt x="376" y="762"/>
                    <a:pt x="856" y="1050"/>
                    <a:pt x="1390" y="1089"/>
                  </a:cubicBezTo>
                  <a:cubicBezTo>
                    <a:pt x="1793" y="1113"/>
                    <a:pt x="2173" y="1291"/>
                    <a:pt x="2451" y="1584"/>
                  </a:cubicBezTo>
                  <a:cubicBezTo>
                    <a:pt x="2497" y="1642"/>
                    <a:pt x="2554" y="1666"/>
                    <a:pt x="2610" y="1666"/>
                  </a:cubicBezTo>
                  <a:cubicBezTo>
                    <a:pt x="2765" y="1666"/>
                    <a:pt x="2911" y="1479"/>
                    <a:pt x="2773" y="1320"/>
                  </a:cubicBezTo>
                  <a:cubicBezTo>
                    <a:pt x="2418" y="940"/>
                    <a:pt x="1933" y="709"/>
                    <a:pt x="1419" y="681"/>
                  </a:cubicBezTo>
                  <a:cubicBezTo>
                    <a:pt x="1025" y="652"/>
                    <a:pt x="664" y="440"/>
                    <a:pt x="453" y="109"/>
                  </a:cubicBezTo>
                  <a:cubicBezTo>
                    <a:pt x="410" y="33"/>
                    <a:pt x="345"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5019397" y="2249725"/>
              <a:ext cx="59743" cy="30604"/>
            </a:xfrm>
            <a:custGeom>
              <a:avLst/>
              <a:gdLst/>
              <a:ahLst/>
              <a:cxnLst/>
              <a:rect l="l" t="t" r="r" b="b"/>
              <a:pathLst>
                <a:path w="2282" h="1169" extrusionOk="0">
                  <a:moveTo>
                    <a:pt x="2021" y="1"/>
                  </a:moveTo>
                  <a:cubicBezTo>
                    <a:pt x="1948" y="1"/>
                    <a:pt x="1875" y="38"/>
                    <a:pt x="1836" y="126"/>
                  </a:cubicBezTo>
                  <a:cubicBezTo>
                    <a:pt x="1827" y="153"/>
                    <a:pt x="1557" y="757"/>
                    <a:pt x="438" y="757"/>
                  </a:cubicBezTo>
                  <a:cubicBezTo>
                    <a:pt x="371" y="757"/>
                    <a:pt x="300" y="755"/>
                    <a:pt x="226" y="750"/>
                  </a:cubicBezTo>
                  <a:cubicBezTo>
                    <a:pt x="221" y="750"/>
                    <a:pt x="215" y="750"/>
                    <a:pt x="209" y="750"/>
                  </a:cubicBezTo>
                  <a:cubicBezTo>
                    <a:pt x="101" y="750"/>
                    <a:pt x="10" y="833"/>
                    <a:pt x="5" y="942"/>
                  </a:cubicBezTo>
                  <a:cubicBezTo>
                    <a:pt x="1" y="1058"/>
                    <a:pt x="82" y="1154"/>
                    <a:pt x="198" y="1163"/>
                  </a:cubicBezTo>
                  <a:cubicBezTo>
                    <a:pt x="274" y="1168"/>
                    <a:pt x="356" y="1168"/>
                    <a:pt x="433" y="1168"/>
                  </a:cubicBezTo>
                  <a:cubicBezTo>
                    <a:pt x="1850" y="1168"/>
                    <a:pt x="2206" y="323"/>
                    <a:pt x="2220" y="284"/>
                  </a:cubicBezTo>
                  <a:cubicBezTo>
                    <a:pt x="2282" y="121"/>
                    <a:pt x="2151" y="1"/>
                    <a:pt x="2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5" name="Google Shape;2465;p46"/>
          <p:cNvGrpSpPr/>
          <p:nvPr/>
        </p:nvGrpSpPr>
        <p:grpSpPr>
          <a:xfrm>
            <a:off x="7481907" y="3634607"/>
            <a:ext cx="456711" cy="572001"/>
            <a:chOff x="7107069" y="3360255"/>
            <a:chExt cx="293818" cy="368012"/>
          </a:xfrm>
        </p:grpSpPr>
        <p:sp>
          <p:nvSpPr>
            <p:cNvPr id="2466" name="Google Shape;2466;p46"/>
            <p:cNvSpPr/>
            <p:nvPr/>
          </p:nvSpPr>
          <p:spPr>
            <a:xfrm>
              <a:off x="7127699" y="3365805"/>
              <a:ext cx="257585" cy="357069"/>
            </a:xfrm>
            <a:custGeom>
              <a:avLst/>
              <a:gdLst/>
              <a:ahLst/>
              <a:cxnLst/>
              <a:rect l="l" t="t" r="r" b="b"/>
              <a:pathLst>
                <a:path w="9839" h="13639" extrusionOk="0">
                  <a:moveTo>
                    <a:pt x="4905" y="1"/>
                  </a:moveTo>
                  <a:cubicBezTo>
                    <a:pt x="3891" y="1"/>
                    <a:pt x="3046" y="784"/>
                    <a:pt x="2930" y="1793"/>
                  </a:cubicBezTo>
                  <a:lnTo>
                    <a:pt x="2306" y="7293"/>
                  </a:lnTo>
                  <a:cubicBezTo>
                    <a:pt x="2277" y="7562"/>
                    <a:pt x="2099" y="7798"/>
                    <a:pt x="1845" y="7898"/>
                  </a:cubicBezTo>
                  <a:cubicBezTo>
                    <a:pt x="1287" y="8115"/>
                    <a:pt x="817" y="8513"/>
                    <a:pt x="509" y="9032"/>
                  </a:cubicBezTo>
                  <a:cubicBezTo>
                    <a:pt x="38" y="9801"/>
                    <a:pt x="0" y="10771"/>
                    <a:pt x="456" y="11554"/>
                  </a:cubicBezTo>
                  <a:cubicBezTo>
                    <a:pt x="841" y="12203"/>
                    <a:pt x="1460" y="12549"/>
                    <a:pt x="2268" y="12640"/>
                  </a:cubicBezTo>
                  <a:cubicBezTo>
                    <a:pt x="2493" y="12664"/>
                    <a:pt x="2709" y="12775"/>
                    <a:pt x="2868" y="12943"/>
                  </a:cubicBezTo>
                  <a:cubicBezTo>
                    <a:pt x="3296" y="13406"/>
                    <a:pt x="4106" y="13638"/>
                    <a:pt x="4918" y="13638"/>
                  </a:cubicBezTo>
                  <a:cubicBezTo>
                    <a:pt x="5729" y="13638"/>
                    <a:pt x="6541" y="13406"/>
                    <a:pt x="6971" y="12943"/>
                  </a:cubicBezTo>
                  <a:cubicBezTo>
                    <a:pt x="7129" y="12775"/>
                    <a:pt x="7341" y="12669"/>
                    <a:pt x="7571" y="12640"/>
                  </a:cubicBezTo>
                  <a:cubicBezTo>
                    <a:pt x="8373" y="12549"/>
                    <a:pt x="8988" y="12203"/>
                    <a:pt x="9378" y="11554"/>
                  </a:cubicBezTo>
                  <a:cubicBezTo>
                    <a:pt x="9839" y="10771"/>
                    <a:pt x="9795" y="9801"/>
                    <a:pt x="9325" y="9032"/>
                  </a:cubicBezTo>
                  <a:cubicBezTo>
                    <a:pt x="9022" y="8513"/>
                    <a:pt x="8551" y="8115"/>
                    <a:pt x="7989" y="7898"/>
                  </a:cubicBezTo>
                  <a:cubicBezTo>
                    <a:pt x="7735" y="7798"/>
                    <a:pt x="7557" y="7562"/>
                    <a:pt x="7528" y="7293"/>
                  </a:cubicBezTo>
                  <a:lnTo>
                    <a:pt x="6903" y="1793"/>
                  </a:lnTo>
                  <a:cubicBezTo>
                    <a:pt x="6793" y="813"/>
                    <a:pt x="5981" y="39"/>
                    <a:pt x="4996" y="1"/>
                  </a:cubicBez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7214590" y="3365674"/>
              <a:ext cx="170694" cy="325784"/>
            </a:xfrm>
            <a:custGeom>
              <a:avLst/>
              <a:gdLst/>
              <a:ahLst/>
              <a:cxnLst/>
              <a:rect l="l" t="t" r="r" b="b"/>
              <a:pathLst>
                <a:path w="6520" h="12444" extrusionOk="0">
                  <a:moveTo>
                    <a:pt x="1591" y="1"/>
                  </a:moveTo>
                  <a:cubicBezTo>
                    <a:pt x="961" y="6"/>
                    <a:pt x="371" y="308"/>
                    <a:pt x="1" y="813"/>
                  </a:cubicBezTo>
                  <a:cubicBezTo>
                    <a:pt x="226" y="726"/>
                    <a:pt x="467" y="678"/>
                    <a:pt x="707" y="678"/>
                  </a:cubicBezTo>
                  <a:cubicBezTo>
                    <a:pt x="716" y="677"/>
                    <a:pt x="726" y="676"/>
                    <a:pt x="736" y="676"/>
                  </a:cubicBezTo>
                  <a:cubicBezTo>
                    <a:pt x="755" y="676"/>
                    <a:pt x="774" y="678"/>
                    <a:pt x="793" y="678"/>
                  </a:cubicBezTo>
                  <a:cubicBezTo>
                    <a:pt x="1783" y="712"/>
                    <a:pt x="2590" y="1485"/>
                    <a:pt x="2705" y="2470"/>
                  </a:cubicBezTo>
                  <a:lnTo>
                    <a:pt x="3330" y="7966"/>
                  </a:lnTo>
                  <a:cubicBezTo>
                    <a:pt x="3359" y="8240"/>
                    <a:pt x="3536" y="8470"/>
                    <a:pt x="3791" y="8571"/>
                  </a:cubicBezTo>
                  <a:cubicBezTo>
                    <a:pt x="4348" y="8787"/>
                    <a:pt x="4819" y="9191"/>
                    <a:pt x="5127" y="9705"/>
                  </a:cubicBezTo>
                  <a:cubicBezTo>
                    <a:pt x="5597" y="10478"/>
                    <a:pt x="5636" y="11449"/>
                    <a:pt x="5179" y="12227"/>
                  </a:cubicBezTo>
                  <a:cubicBezTo>
                    <a:pt x="5131" y="12304"/>
                    <a:pt x="5083" y="12376"/>
                    <a:pt x="5035" y="12443"/>
                  </a:cubicBezTo>
                  <a:cubicBezTo>
                    <a:pt x="5463" y="12270"/>
                    <a:pt x="5823" y="11953"/>
                    <a:pt x="6054" y="11550"/>
                  </a:cubicBezTo>
                  <a:cubicBezTo>
                    <a:pt x="6520" y="10776"/>
                    <a:pt x="6476" y="9806"/>
                    <a:pt x="6010" y="9032"/>
                  </a:cubicBezTo>
                  <a:cubicBezTo>
                    <a:pt x="5703" y="8514"/>
                    <a:pt x="5232" y="8115"/>
                    <a:pt x="4670" y="7899"/>
                  </a:cubicBezTo>
                  <a:cubicBezTo>
                    <a:pt x="4416" y="7798"/>
                    <a:pt x="4238" y="7562"/>
                    <a:pt x="4209" y="7293"/>
                  </a:cubicBezTo>
                  <a:lnTo>
                    <a:pt x="3584" y="1798"/>
                  </a:lnTo>
                  <a:cubicBezTo>
                    <a:pt x="3474" y="813"/>
                    <a:pt x="2667" y="39"/>
                    <a:pt x="1677" y="6"/>
                  </a:cubicBezTo>
                  <a:cubicBezTo>
                    <a:pt x="1648" y="6"/>
                    <a:pt x="1615" y="1"/>
                    <a:pt x="1591"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7283522" y="3667267"/>
              <a:ext cx="84797" cy="52098"/>
            </a:xfrm>
            <a:custGeom>
              <a:avLst/>
              <a:gdLst/>
              <a:ahLst/>
              <a:cxnLst/>
              <a:rect l="l" t="t" r="r" b="b"/>
              <a:pathLst>
                <a:path w="3239" h="1990" extrusionOk="0">
                  <a:moveTo>
                    <a:pt x="1928" y="0"/>
                  </a:moveTo>
                  <a:cubicBezTo>
                    <a:pt x="1451" y="0"/>
                    <a:pt x="749" y="174"/>
                    <a:pt x="264" y="1058"/>
                  </a:cubicBezTo>
                  <a:lnTo>
                    <a:pt x="0" y="1990"/>
                  </a:lnTo>
                  <a:cubicBezTo>
                    <a:pt x="413" y="1874"/>
                    <a:pt x="778" y="1692"/>
                    <a:pt x="1014" y="1428"/>
                  </a:cubicBezTo>
                  <a:cubicBezTo>
                    <a:pt x="1172" y="1260"/>
                    <a:pt x="1389" y="1154"/>
                    <a:pt x="1614" y="1130"/>
                  </a:cubicBezTo>
                  <a:cubicBezTo>
                    <a:pt x="2301" y="1048"/>
                    <a:pt x="2854" y="784"/>
                    <a:pt x="3238" y="304"/>
                  </a:cubicBezTo>
                  <a:lnTo>
                    <a:pt x="2450" y="73"/>
                  </a:lnTo>
                  <a:cubicBezTo>
                    <a:pt x="2450" y="73"/>
                    <a:pt x="2236" y="0"/>
                    <a:pt x="1928"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7143276" y="3667267"/>
              <a:ext cx="84797" cy="52098"/>
            </a:xfrm>
            <a:custGeom>
              <a:avLst/>
              <a:gdLst/>
              <a:ahLst/>
              <a:cxnLst/>
              <a:rect l="l" t="t" r="r" b="b"/>
              <a:pathLst>
                <a:path w="3239" h="1990" extrusionOk="0">
                  <a:moveTo>
                    <a:pt x="1315" y="0"/>
                  </a:moveTo>
                  <a:cubicBezTo>
                    <a:pt x="1007" y="0"/>
                    <a:pt x="793" y="73"/>
                    <a:pt x="793" y="73"/>
                  </a:cubicBezTo>
                  <a:lnTo>
                    <a:pt x="1" y="304"/>
                  </a:lnTo>
                  <a:cubicBezTo>
                    <a:pt x="385" y="784"/>
                    <a:pt x="933" y="1048"/>
                    <a:pt x="1624" y="1130"/>
                  </a:cubicBezTo>
                  <a:cubicBezTo>
                    <a:pt x="1855" y="1154"/>
                    <a:pt x="2066" y="1260"/>
                    <a:pt x="2225" y="1428"/>
                  </a:cubicBezTo>
                  <a:cubicBezTo>
                    <a:pt x="2465" y="1692"/>
                    <a:pt x="2825" y="1874"/>
                    <a:pt x="3239" y="1990"/>
                  </a:cubicBezTo>
                  <a:lnTo>
                    <a:pt x="2979" y="1058"/>
                  </a:lnTo>
                  <a:cubicBezTo>
                    <a:pt x="2492" y="174"/>
                    <a:pt x="1791" y="0"/>
                    <a:pt x="1315"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7157282" y="3661796"/>
              <a:ext cx="71183" cy="38537"/>
            </a:xfrm>
            <a:custGeom>
              <a:avLst/>
              <a:gdLst/>
              <a:ahLst/>
              <a:cxnLst/>
              <a:rect l="l" t="t" r="r" b="b"/>
              <a:pathLst>
                <a:path w="2719" h="1472" extrusionOk="0">
                  <a:moveTo>
                    <a:pt x="813" y="0"/>
                  </a:moveTo>
                  <a:cubicBezTo>
                    <a:pt x="617" y="0"/>
                    <a:pt x="423" y="27"/>
                    <a:pt x="234" y="80"/>
                  </a:cubicBezTo>
                  <a:cubicBezTo>
                    <a:pt x="1" y="162"/>
                    <a:pt x="83" y="487"/>
                    <a:pt x="295" y="487"/>
                  </a:cubicBezTo>
                  <a:cubicBezTo>
                    <a:pt x="318" y="487"/>
                    <a:pt x="343" y="483"/>
                    <a:pt x="369" y="474"/>
                  </a:cubicBezTo>
                  <a:cubicBezTo>
                    <a:pt x="387" y="467"/>
                    <a:pt x="568" y="409"/>
                    <a:pt x="825" y="409"/>
                  </a:cubicBezTo>
                  <a:cubicBezTo>
                    <a:pt x="1246" y="409"/>
                    <a:pt x="1869" y="566"/>
                    <a:pt x="2305" y="1363"/>
                  </a:cubicBezTo>
                  <a:cubicBezTo>
                    <a:pt x="2341" y="1432"/>
                    <a:pt x="2413" y="1471"/>
                    <a:pt x="2485" y="1471"/>
                  </a:cubicBezTo>
                  <a:cubicBezTo>
                    <a:pt x="2519" y="1471"/>
                    <a:pt x="2553" y="1463"/>
                    <a:pt x="2584" y="1445"/>
                  </a:cubicBezTo>
                  <a:cubicBezTo>
                    <a:pt x="2684" y="1387"/>
                    <a:pt x="2718" y="1262"/>
                    <a:pt x="2665" y="1161"/>
                  </a:cubicBezTo>
                  <a:cubicBezTo>
                    <a:pt x="2214" y="340"/>
                    <a:pt x="1575" y="90"/>
                    <a:pt x="1123" y="23"/>
                  </a:cubicBezTo>
                  <a:cubicBezTo>
                    <a:pt x="1020" y="8"/>
                    <a:pt x="916"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7284281" y="3661796"/>
              <a:ext cx="71157" cy="38485"/>
            </a:xfrm>
            <a:custGeom>
              <a:avLst/>
              <a:gdLst/>
              <a:ahLst/>
              <a:cxnLst/>
              <a:rect l="l" t="t" r="r" b="b"/>
              <a:pathLst>
                <a:path w="2718" h="1470" extrusionOk="0">
                  <a:moveTo>
                    <a:pt x="1901" y="0"/>
                  </a:moveTo>
                  <a:cubicBezTo>
                    <a:pt x="1799" y="0"/>
                    <a:pt x="1697" y="8"/>
                    <a:pt x="1595" y="23"/>
                  </a:cubicBezTo>
                  <a:cubicBezTo>
                    <a:pt x="1143" y="85"/>
                    <a:pt x="509" y="335"/>
                    <a:pt x="53" y="1166"/>
                  </a:cubicBezTo>
                  <a:cubicBezTo>
                    <a:pt x="0" y="1267"/>
                    <a:pt x="34" y="1392"/>
                    <a:pt x="135" y="1445"/>
                  </a:cubicBezTo>
                  <a:cubicBezTo>
                    <a:pt x="167" y="1461"/>
                    <a:pt x="202" y="1469"/>
                    <a:pt x="236" y="1469"/>
                  </a:cubicBezTo>
                  <a:cubicBezTo>
                    <a:pt x="308" y="1469"/>
                    <a:pt x="377" y="1433"/>
                    <a:pt x="413" y="1368"/>
                  </a:cubicBezTo>
                  <a:cubicBezTo>
                    <a:pt x="854" y="567"/>
                    <a:pt x="1479" y="412"/>
                    <a:pt x="1901" y="412"/>
                  </a:cubicBezTo>
                  <a:cubicBezTo>
                    <a:pt x="2155" y="412"/>
                    <a:pt x="2334" y="469"/>
                    <a:pt x="2354" y="474"/>
                  </a:cubicBezTo>
                  <a:cubicBezTo>
                    <a:pt x="2380" y="483"/>
                    <a:pt x="2404" y="487"/>
                    <a:pt x="2427" y="487"/>
                  </a:cubicBezTo>
                  <a:cubicBezTo>
                    <a:pt x="2635" y="487"/>
                    <a:pt x="2718" y="163"/>
                    <a:pt x="2484" y="85"/>
                  </a:cubicBezTo>
                  <a:cubicBezTo>
                    <a:pt x="2294" y="28"/>
                    <a:pt x="2098" y="0"/>
                    <a:pt x="1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7107069" y="3360255"/>
              <a:ext cx="293818" cy="368012"/>
            </a:xfrm>
            <a:custGeom>
              <a:avLst/>
              <a:gdLst/>
              <a:ahLst/>
              <a:cxnLst/>
              <a:rect l="l" t="t" r="r" b="b"/>
              <a:pathLst>
                <a:path w="11223" h="14057" extrusionOk="0">
                  <a:moveTo>
                    <a:pt x="5714" y="0"/>
                  </a:moveTo>
                  <a:cubicBezTo>
                    <a:pt x="4584" y="0"/>
                    <a:pt x="3634" y="848"/>
                    <a:pt x="3512" y="1976"/>
                  </a:cubicBezTo>
                  <a:lnTo>
                    <a:pt x="3161" y="5046"/>
                  </a:lnTo>
                  <a:cubicBezTo>
                    <a:pt x="3146" y="5194"/>
                    <a:pt x="3259" y="5276"/>
                    <a:pt x="3371" y="5276"/>
                  </a:cubicBezTo>
                  <a:cubicBezTo>
                    <a:pt x="3466" y="5276"/>
                    <a:pt x="3559" y="5219"/>
                    <a:pt x="3574" y="5094"/>
                  </a:cubicBezTo>
                  <a:lnTo>
                    <a:pt x="3925" y="2024"/>
                  </a:lnTo>
                  <a:cubicBezTo>
                    <a:pt x="4016" y="1111"/>
                    <a:pt x="4785" y="414"/>
                    <a:pt x="5703" y="414"/>
                  </a:cubicBezTo>
                  <a:cubicBezTo>
                    <a:pt x="6620" y="414"/>
                    <a:pt x="7394" y="1111"/>
                    <a:pt x="7485" y="2024"/>
                  </a:cubicBezTo>
                  <a:lnTo>
                    <a:pt x="8109" y="7520"/>
                  </a:lnTo>
                  <a:cubicBezTo>
                    <a:pt x="8148" y="7870"/>
                    <a:pt x="8374" y="8163"/>
                    <a:pt x="8700" y="8293"/>
                  </a:cubicBezTo>
                  <a:cubicBezTo>
                    <a:pt x="10036" y="8807"/>
                    <a:pt x="10718" y="10412"/>
                    <a:pt x="9988" y="11651"/>
                  </a:cubicBezTo>
                  <a:cubicBezTo>
                    <a:pt x="9647" y="12228"/>
                    <a:pt x="9109" y="12549"/>
                    <a:pt x="8335" y="12641"/>
                  </a:cubicBezTo>
                  <a:cubicBezTo>
                    <a:pt x="8052" y="12669"/>
                    <a:pt x="7792" y="12799"/>
                    <a:pt x="7605" y="13001"/>
                  </a:cubicBezTo>
                  <a:cubicBezTo>
                    <a:pt x="7216" y="13421"/>
                    <a:pt x="6460" y="13631"/>
                    <a:pt x="5704" y="13631"/>
                  </a:cubicBezTo>
                  <a:cubicBezTo>
                    <a:pt x="4948" y="13631"/>
                    <a:pt x="4192" y="13421"/>
                    <a:pt x="3800" y="13001"/>
                  </a:cubicBezTo>
                  <a:cubicBezTo>
                    <a:pt x="3608" y="12799"/>
                    <a:pt x="3349" y="12674"/>
                    <a:pt x="3070" y="12641"/>
                  </a:cubicBezTo>
                  <a:cubicBezTo>
                    <a:pt x="2296" y="12549"/>
                    <a:pt x="1754" y="12228"/>
                    <a:pt x="1417" y="11651"/>
                  </a:cubicBezTo>
                  <a:cubicBezTo>
                    <a:pt x="692" y="10416"/>
                    <a:pt x="1369" y="8812"/>
                    <a:pt x="2705" y="8293"/>
                  </a:cubicBezTo>
                  <a:cubicBezTo>
                    <a:pt x="3031" y="8168"/>
                    <a:pt x="3262" y="7870"/>
                    <a:pt x="3296" y="7520"/>
                  </a:cubicBezTo>
                  <a:lnTo>
                    <a:pt x="3454" y="6150"/>
                  </a:lnTo>
                  <a:cubicBezTo>
                    <a:pt x="3472" y="6002"/>
                    <a:pt x="3358" y="5920"/>
                    <a:pt x="3245" y="5920"/>
                  </a:cubicBezTo>
                  <a:cubicBezTo>
                    <a:pt x="3150" y="5920"/>
                    <a:pt x="3054" y="5979"/>
                    <a:pt x="3041" y="6107"/>
                  </a:cubicBezTo>
                  <a:lnTo>
                    <a:pt x="2887" y="7476"/>
                  </a:lnTo>
                  <a:cubicBezTo>
                    <a:pt x="2868" y="7673"/>
                    <a:pt x="2738" y="7841"/>
                    <a:pt x="2561" y="7914"/>
                  </a:cubicBezTo>
                  <a:cubicBezTo>
                    <a:pt x="0" y="8908"/>
                    <a:pt x="63" y="12703"/>
                    <a:pt x="3027" y="13054"/>
                  </a:cubicBezTo>
                  <a:cubicBezTo>
                    <a:pt x="3204" y="13073"/>
                    <a:pt x="3377" y="13159"/>
                    <a:pt x="3502" y="13289"/>
                  </a:cubicBezTo>
                  <a:cubicBezTo>
                    <a:pt x="3973" y="13800"/>
                    <a:pt x="4837" y="14056"/>
                    <a:pt x="5702" y="14056"/>
                  </a:cubicBezTo>
                  <a:cubicBezTo>
                    <a:pt x="6569" y="14056"/>
                    <a:pt x="7436" y="13799"/>
                    <a:pt x="7908" y="13284"/>
                  </a:cubicBezTo>
                  <a:cubicBezTo>
                    <a:pt x="8033" y="13155"/>
                    <a:pt x="8201" y="13068"/>
                    <a:pt x="8383" y="13049"/>
                  </a:cubicBezTo>
                  <a:cubicBezTo>
                    <a:pt x="10535" y="12794"/>
                    <a:pt x="11222" y="10647"/>
                    <a:pt x="10290" y="9124"/>
                  </a:cubicBezTo>
                  <a:cubicBezTo>
                    <a:pt x="9959" y="8567"/>
                    <a:pt x="9450" y="8139"/>
                    <a:pt x="8849" y="7909"/>
                  </a:cubicBezTo>
                  <a:cubicBezTo>
                    <a:pt x="8667" y="7837"/>
                    <a:pt x="8537" y="7668"/>
                    <a:pt x="8518" y="7476"/>
                  </a:cubicBezTo>
                  <a:lnTo>
                    <a:pt x="7893" y="1976"/>
                  </a:lnTo>
                  <a:cubicBezTo>
                    <a:pt x="7768" y="885"/>
                    <a:pt x="6865" y="40"/>
                    <a:pt x="5789" y="1"/>
                  </a:cubicBezTo>
                  <a:cubicBezTo>
                    <a:pt x="5764" y="0"/>
                    <a:pt x="5739" y="0"/>
                    <a:pt x="5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3" name="Google Shape;2473;p46"/>
          <p:cNvGrpSpPr/>
          <p:nvPr/>
        </p:nvGrpSpPr>
        <p:grpSpPr>
          <a:xfrm>
            <a:off x="6168275" y="3634245"/>
            <a:ext cx="514375" cy="572693"/>
            <a:chOff x="6211084" y="2909173"/>
            <a:chExt cx="330915" cy="368457"/>
          </a:xfrm>
        </p:grpSpPr>
        <p:sp>
          <p:nvSpPr>
            <p:cNvPr id="2474" name="Google Shape;2474;p46"/>
            <p:cNvSpPr/>
            <p:nvPr/>
          </p:nvSpPr>
          <p:spPr>
            <a:xfrm>
              <a:off x="6217603" y="2926635"/>
              <a:ext cx="314972" cy="345367"/>
            </a:xfrm>
            <a:custGeom>
              <a:avLst/>
              <a:gdLst/>
              <a:ahLst/>
              <a:cxnLst/>
              <a:rect l="l" t="t" r="r" b="b"/>
              <a:pathLst>
                <a:path w="12031" h="13192" extrusionOk="0">
                  <a:moveTo>
                    <a:pt x="6155" y="1"/>
                  </a:moveTo>
                  <a:cubicBezTo>
                    <a:pt x="4409" y="1"/>
                    <a:pt x="2697" y="862"/>
                    <a:pt x="1682" y="2450"/>
                  </a:cubicBezTo>
                  <a:lnTo>
                    <a:pt x="1380" y="2998"/>
                  </a:lnTo>
                  <a:cubicBezTo>
                    <a:pt x="1034" y="3714"/>
                    <a:pt x="851" y="4501"/>
                    <a:pt x="856" y="5299"/>
                  </a:cubicBezTo>
                  <a:cubicBezTo>
                    <a:pt x="856" y="5645"/>
                    <a:pt x="957" y="6317"/>
                    <a:pt x="957" y="6317"/>
                  </a:cubicBezTo>
                  <a:lnTo>
                    <a:pt x="174" y="7701"/>
                  </a:lnTo>
                  <a:cubicBezTo>
                    <a:pt x="1" y="8008"/>
                    <a:pt x="135" y="8402"/>
                    <a:pt x="467" y="8537"/>
                  </a:cubicBezTo>
                  <a:lnTo>
                    <a:pt x="1408" y="8926"/>
                  </a:lnTo>
                  <a:lnTo>
                    <a:pt x="1408" y="10506"/>
                  </a:lnTo>
                  <a:cubicBezTo>
                    <a:pt x="1408" y="11059"/>
                    <a:pt x="1855" y="11506"/>
                    <a:pt x="2408" y="11506"/>
                  </a:cubicBezTo>
                  <a:lnTo>
                    <a:pt x="3710" y="11506"/>
                  </a:lnTo>
                  <a:lnTo>
                    <a:pt x="3710" y="13182"/>
                  </a:lnTo>
                  <a:lnTo>
                    <a:pt x="8903" y="13192"/>
                  </a:lnTo>
                  <a:lnTo>
                    <a:pt x="8903" y="13192"/>
                  </a:lnTo>
                  <a:lnTo>
                    <a:pt x="8903" y="10694"/>
                  </a:lnTo>
                  <a:cubicBezTo>
                    <a:pt x="8903" y="10194"/>
                    <a:pt x="9124" y="9719"/>
                    <a:pt x="9508" y="9401"/>
                  </a:cubicBezTo>
                  <a:cubicBezTo>
                    <a:pt x="11502" y="7763"/>
                    <a:pt x="12030" y="4929"/>
                    <a:pt x="10757" y="2685"/>
                  </a:cubicBezTo>
                  <a:lnTo>
                    <a:pt x="10757" y="2685"/>
                  </a:lnTo>
                  <a:lnTo>
                    <a:pt x="8105" y="3569"/>
                  </a:lnTo>
                  <a:lnTo>
                    <a:pt x="8105" y="3569"/>
                  </a:lnTo>
                  <a:lnTo>
                    <a:pt x="10056" y="1864"/>
                  </a:lnTo>
                  <a:lnTo>
                    <a:pt x="8840" y="1081"/>
                  </a:lnTo>
                  <a:lnTo>
                    <a:pt x="9148" y="932"/>
                  </a:lnTo>
                  <a:cubicBezTo>
                    <a:pt x="8230" y="302"/>
                    <a:pt x="7187" y="1"/>
                    <a:pt x="6155" y="1"/>
                  </a:cubicBezTo>
                  <a:close/>
                  <a:moveTo>
                    <a:pt x="8903" y="13192"/>
                  </a:moveTo>
                  <a:lnTo>
                    <a:pt x="8903" y="13192"/>
                  </a:lnTo>
                  <a:lnTo>
                    <a:pt x="8908" y="13192"/>
                  </a:lnTo>
                  <a:lnTo>
                    <a:pt x="8903" y="13192"/>
                  </a:ln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6"/>
            <p:cNvSpPr/>
            <p:nvPr/>
          </p:nvSpPr>
          <p:spPr>
            <a:xfrm>
              <a:off x="6299102" y="2926897"/>
              <a:ext cx="181637" cy="69796"/>
            </a:xfrm>
            <a:custGeom>
              <a:avLst/>
              <a:gdLst/>
              <a:ahLst/>
              <a:cxnLst/>
              <a:rect l="l" t="t" r="r" b="b"/>
              <a:pathLst>
                <a:path w="6938" h="2666" extrusionOk="0">
                  <a:moveTo>
                    <a:pt x="3032" y="1"/>
                  </a:moveTo>
                  <a:cubicBezTo>
                    <a:pt x="1972" y="1"/>
                    <a:pt x="912" y="318"/>
                    <a:pt x="1" y="951"/>
                  </a:cubicBezTo>
                  <a:cubicBezTo>
                    <a:pt x="496" y="831"/>
                    <a:pt x="1000" y="773"/>
                    <a:pt x="1509" y="773"/>
                  </a:cubicBezTo>
                  <a:cubicBezTo>
                    <a:pt x="1515" y="773"/>
                    <a:pt x="1521" y="773"/>
                    <a:pt x="1527" y="773"/>
                  </a:cubicBezTo>
                  <a:cubicBezTo>
                    <a:pt x="3217" y="773"/>
                    <a:pt x="4833" y="1455"/>
                    <a:pt x="6016" y="2666"/>
                  </a:cubicBezTo>
                  <a:lnTo>
                    <a:pt x="6938" y="1864"/>
                  </a:lnTo>
                  <a:lnTo>
                    <a:pt x="5723" y="1081"/>
                  </a:lnTo>
                  <a:lnTo>
                    <a:pt x="6030" y="932"/>
                  </a:lnTo>
                  <a:cubicBezTo>
                    <a:pt x="5127" y="311"/>
                    <a:pt x="4080" y="1"/>
                    <a:pt x="3032"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6"/>
            <p:cNvSpPr/>
            <p:nvPr/>
          </p:nvSpPr>
          <p:spPr>
            <a:xfrm>
              <a:off x="6466889" y="2996929"/>
              <a:ext cx="56496" cy="129565"/>
            </a:xfrm>
            <a:custGeom>
              <a:avLst/>
              <a:gdLst/>
              <a:ahLst/>
              <a:cxnLst/>
              <a:rect l="l" t="t" r="r" b="b"/>
              <a:pathLst>
                <a:path w="2158" h="4949" extrusionOk="0">
                  <a:moveTo>
                    <a:pt x="1240" y="0"/>
                  </a:moveTo>
                  <a:lnTo>
                    <a:pt x="0" y="418"/>
                  </a:lnTo>
                  <a:cubicBezTo>
                    <a:pt x="913" y="1543"/>
                    <a:pt x="1413" y="2950"/>
                    <a:pt x="1413" y="4406"/>
                  </a:cubicBezTo>
                  <a:cubicBezTo>
                    <a:pt x="1413" y="4584"/>
                    <a:pt x="1408" y="4766"/>
                    <a:pt x="1394" y="4949"/>
                  </a:cubicBezTo>
                  <a:cubicBezTo>
                    <a:pt x="2158" y="3373"/>
                    <a:pt x="2105" y="1523"/>
                    <a:pt x="1240"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6"/>
            <p:cNvSpPr/>
            <p:nvPr/>
          </p:nvSpPr>
          <p:spPr>
            <a:xfrm>
              <a:off x="6429792" y="2914174"/>
              <a:ext cx="105532" cy="106055"/>
            </a:xfrm>
            <a:custGeom>
              <a:avLst/>
              <a:gdLst/>
              <a:ahLst/>
              <a:cxnLst/>
              <a:rect l="l" t="t" r="r" b="b"/>
              <a:pathLst>
                <a:path w="4031" h="4051" extrusionOk="0">
                  <a:moveTo>
                    <a:pt x="3935" y="0"/>
                  </a:moveTo>
                  <a:lnTo>
                    <a:pt x="735" y="1562"/>
                  </a:lnTo>
                  <a:lnTo>
                    <a:pt x="1951" y="2345"/>
                  </a:lnTo>
                  <a:lnTo>
                    <a:pt x="0" y="4050"/>
                  </a:lnTo>
                  <a:lnTo>
                    <a:pt x="4031" y="2705"/>
                  </a:lnTo>
                  <a:lnTo>
                    <a:pt x="3651" y="2431"/>
                  </a:lnTo>
                  <a:lnTo>
                    <a:pt x="3027" y="1975"/>
                  </a:lnTo>
                  <a:lnTo>
                    <a:pt x="2657" y="1701"/>
                  </a:lnTo>
                  <a:lnTo>
                    <a:pt x="39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6"/>
            <p:cNvSpPr/>
            <p:nvPr/>
          </p:nvSpPr>
          <p:spPr>
            <a:xfrm>
              <a:off x="6429792" y="2914435"/>
              <a:ext cx="105532" cy="105793"/>
            </a:xfrm>
            <a:custGeom>
              <a:avLst/>
              <a:gdLst/>
              <a:ahLst/>
              <a:cxnLst/>
              <a:rect l="l" t="t" r="r" b="b"/>
              <a:pathLst>
                <a:path w="4031" h="4041" extrusionOk="0">
                  <a:moveTo>
                    <a:pt x="3935" y="0"/>
                  </a:moveTo>
                  <a:lnTo>
                    <a:pt x="2926" y="490"/>
                  </a:lnTo>
                  <a:lnTo>
                    <a:pt x="2181" y="1480"/>
                  </a:lnTo>
                  <a:cubicBezTo>
                    <a:pt x="2032" y="1681"/>
                    <a:pt x="2076" y="1965"/>
                    <a:pt x="2277" y="2114"/>
                  </a:cubicBezTo>
                  <a:lnTo>
                    <a:pt x="2902" y="2565"/>
                  </a:lnTo>
                  <a:lnTo>
                    <a:pt x="3277" y="2839"/>
                  </a:lnTo>
                  <a:lnTo>
                    <a:pt x="188" y="3872"/>
                  </a:lnTo>
                  <a:lnTo>
                    <a:pt x="0" y="4040"/>
                  </a:lnTo>
                  <a:lnTo>
                    <a:pt x="4031" y="2695"/>
                  </a:lnTo>
                  <a:lnTo>
                    <a:pt x="3651" y="2421"/>
                  </a:lnTo>
                  <a:lnTo>
                    <a:pt x="3032" y="1970"/>
                  </a:lnTo>
                  <a:lnTo>
                    <a:pt x="2657" y="1701"/>
                  </a:lnTo>
                  <a:lnTo>
                    <a:pt x="3935" y="0"/>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6211084" y="2999547"/>
              <a:ext cx="145666" cy="277744"/>
            </a:xfrm>
            <a:custGeom>
              <a:avLst/>
              <a:gdLst/>
              <a:ahLst/>
              <a:cxnLst/>
              <a:rect l="l" t="t" r="r" b="b"/>
              <a:pathLst>
                <a:path w="5564" h="10609" extrusionOk="0">
                  <a:moveTo>
                    <a:pt x="1623" y="0"/>
                  </a:moveTo>
                  <a:cubicBezTo>
                    <a:pt x="1548" y="0"/>
                    <a:pt x="1475" y="40"/>
                    <a:pt x="1436" y="136"/>
                  </a:cubicBezTo>
                  <a:cubicBezTo>
                    <a:pt x="1076" y="880"/>
                    <a:pt x="894" y="1697"/>
                    <a:pt x="894" y="2523"/>
                  </a:cubicBezTo>
                  <a:cubicBezTo>
                    <a:pt x="908" y="2850"/>
                    <a:pt x="937" y="3182"/>
                    <a:pt x="985" y="3503"/>
                  </a:cubicBezTo>
                  <a:lnTo>
                    <a:pt x="240" y="4825"/>
                  </a:lnTo>
                  <a:cubicBezTo>
                    <a:pt x="0" y="5243"/>
                    <a:pt x="187" y="5771"/>
                    <a:pt x="629" y="5954"/>
                  </a:cubicBezTo>
                  <a:lnTo>
                    <a:pt x="1446" y="6290"/>
                  </a:lnTo>
                  <a:lnTo>
                    <a:pt x="1446" y="7731"/>
                  </a:lnTo>
                  <a:cubicBezTo>
                    <a:pt x="1451" y="8394"/>
                    <a:pt x="1984" y="8932"/>
                    <a:pt x="2647" y="8932"/>
                  </a:cubicBezTo>
                  <a:lnTo>
                    <a:pt x="3747" y="8932"/>
                  </a:lnTo>
                  <a:lnTo>
                    <a:pt x="3747" y="10407"/>
                  </a:lnTo>
                  <a:cubicBezTo>
                    <a:pt x="3747" y="10541"/>
                    <a:pt x="3849" y="10609"/>
                    <a:pt x="3951" y="10609"/>
                  </a:cubicBezTo>
                  <a:cubicBezTo>
                    <a:pt x="4053" y="10609"/>
                    <a:pt x="4156" y="10541"/>
                    <a:pt x="4156" y="10407"/>
                  </a:cubicBezTo>
                  <a:lnTo>
                    <a:pt x="4156" y="8922"/>
                  </a:lnTo>
                  <a:cubicBezTo>
                    <a:pt x="4468" y="8894"/>
                    <a:pt x="5054" y="8793"/>
                    <a:pt x="5472" y="8432"/>
                  </a:cubicBezTo>
                  <a:cubicBezTo>
                    <a:pt x="5558" y="8356"/>
                    <a:pt x="5563" y="8226"/>
                    <a:pt x="5491" y="8139"/>
                  </a:cubicBezTo>
                  <a:cubicBezTo>
                    <a:pt x="5448" y="8098"/>
                    <a:pt x="5393" y="8078"/>
                    <a:pt x="5339" y="8078"/>
                  </a:cubicBezTo>
                  <a:cubicBezTo>
                    <a:pt x="5291" y="8078"/>
                    <a:pt x="5243" y="8094"/>
                    <a:pt x="5203" y="8125"/>
                  </a:cubicBezTo>
                  <a:cubicBezTo>
                    <a:pt x="4756" y="8519"/>
                    <a:pt x="3963" y="8528"/>
                    <a:pt x="3954" y="8528"/>
                  </a:cubicBezTo>
                  <a:lnTo>
                    <a:pt x="2652" y="8528"/>
                  </a:lnTo>
                  <a:cubicBezTo>
                    <a:pt x="2215" y="8524"/>
                    <a:pt x="1864" y="8173"/>
                    <a:pt x="1864" y="7736"/>
                  </a:cubicBezTo>
                  <a:lnTo>
                    <a:pt x="1864" y="6151"/>
                  </a:lnTo>
                  <a:cubicBezTo>
                    <a:pt x="1859" y="6069"/>
                    <a:pt x="1811" y="5992"/>
                    <a:pt x="1734" y="5958"/>
                  </a:cubicBezTo>
                  <a:lnTo>
                    <a:pt x="793" y="5574"/>
                  </a:lnTo>
                  <a:cubicBezTo>
                    <a:pt x="577" y="5483"/>
                    <a:pt x="490" y="5228"/>
                    <a:pt x="601" y="5026"/>
                  </a:cubicBezTo>
                  <a:cubicBezTo>
                    <a:pt x="1403" y="3580"/>
                    <a:pt x="1422" y="3638"/>
                    <a:pt x="1403" y="3518"/>
                  </a:cubicBezTo>
                  <a:cubicBezTo>
                    <a:pt x="1403" y="3508"/>
                    <a:pt x="1307" y="2855"/>
                    <a:pt x="1307" y="2523"/>
                  </a:cubicBezTo>
                  <a:cubicBezTo>
                    <a:pt x="1307" y="1760"/>
                    <a:pt x="1475" y="1001"/>
                    <a:pt x="1811" y="314"/>
                  </a:cubicBezTo>
                  <a:cubicBezTo>
                    <a:pt x="1909" y="144"/>
                    <a:pt x="1765" y="0"/>
                    <a:pt x="1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6259805" y="2909173"/>
              <a:ext cx="282194" cy="368457"/>
            </a:xfrm>
            <a:custGeom>
              <a:avLst/>
              <a:gdLst/>
              <a:ahLst/>
              <a:cxnLst/>
              <a:rect l="l" t="t" r="r" b="b"/>
              <a:pathLst>
                <a:path w="10779" h="14074" extrusionOk="0">
                  <a:moveTo>
                    <a:pt x="10426" y="1"/>
                  </a:moveTo>
                  <a:cubicBezTo>
                    <a:pt x="10396" y="1"/>
                    <a:pt x="10364" y="8"/>
                    <a:pt x="10332" y="23"/>
                  </a:cubicBezTo>
                  <a:lnTo>
                    <a:pt x="7541" y="1383"/>
                  </a:lnTo>
                  <a:cubicBezTo>
                    <a:pt x="6614" y="773"/>
                    <a:pt x="5566" y="479"/>
                    <a:pt x="4529" y="479"/>
                  </a:cubicBezTo>
                  <a:cubicBezTo>
                    <a:pt x="2847" y="479"/>
                    <a:pt x="1191" y="1252"/>
                    <a:pt x="118" y="2699"/>
                  </a:cubicBezTo>
                  <a:cubicBezTo>
                    <a:pt x="0" y="2859"/>
                    <a:pt x="141" y="3031"/>
                    <a:pt x="289" y="3031"/>
                  </a:cubicBezTo>
                  <a:cubicBezTo>
                    <a:pt x="346" y="3031"/>
                    <a:pt x="404" y="3005"/>
                    <a:pt x="450" y="2944"/>
                  </a:cubicBezTo>
                  <a:cubicBezTo>
                    <a:pt x="1484" y="1560"/>
                    <a:pt x="3014" y="890"/>
                    <a:pt x="4531" y="890"/>
                  </a:cubicBezTo>
                  <a:cubicBezTo>
                    <a:pt x="5431" y="890"/>
                    <a:pt x="6328" y="1126"/>
                    <a:pt x="7113" y="1589"/>
                  </a:cubicBezTo>
                  <a:cubicBezTo>
                    <a:pt x="7113" y="1594"/>
                    <a:pt x="7113" y="1599"/>
                    <a:pt x="7108" y="1604"/>
                  </a:cubicBezTo>
                  <a:cubicBezTo>
                    <a:pt x="7060" y="1637"/>
                    <a:pt x="7027" y="1690"/>
                    <a:pt x="7022" y="1753"/>
                  </a:cubicBezTo>
                  <a:cubicBezTo>
                    <a:pt x="7017" y="1825"/>
                    <a:pt x="7051" y="1897"/>
                    <a:pt x="7113" y="1935"/>
                  </a:cubicBezTo>
                  <a:lnTo>
                    <a:pt x="8103" y="2569"/>
                  </a:lnTo>
                  <a:lnTo>
                    <a:pt x="6359" y="4092"/>
                  </a:lnTo>
                  <a:cubicBezTo>
                    <a:pt x="6243" y="4188"/>
                    <a:pt x="6272" y="4376"/>
                    <a:pt x="6412" y="4429"/>
                  </a:cubicBezTo>
                  <a:cubicBezTo>
                    <a:pt x="6438" y="4441"/>
                    <a:pt x="6454" y="4450"/>
                    <a:pt x="6483" y="4450"/>
                  </a:cubicBezTo>
                  <a:cubicBezTo>
                    <a:pt x="6602" y="4450"/>
                    <a:pt x="6933" y="4299"/>
                    <a:pt x="9054" y="3612"/>
                  </a:cubicBezTo>
                  <a:lnTo>
                    <a:pt x="9054" y="3612"/>
                  </a:lnTo>
                  <a:cubicBezTo>
                    <a:pt x="10178" y="5750"/>
                    <a:pt x="9645" y="8382"/>
                    <a:pt x="7776" y="9920"/>
                  </a:cubicBezTo>
                  <a:cubicBezTo>
                    <a:pt x="7344" y="10275"/>
                    <a:pt x="7089" y="10808"/>
                    <a:pt x="7094" y="11370"/>
                  </a:cubicBezTo>
                  <a:lnTo>
                    <a:pt x="7094" y="13868"/>
                  </a:lnTo>
                  <a:cubicBezTo>
                    <a:pt x="7094" y="14005"/>
                    <a:pt x="7196" y="14074"/>
                    <a:pt x="7298" y="14074"/>
                  </a:cubicBezTo>
                  <a:cubicBezTo>
                    <a:pt x="7400" y="14074"/>
                    <a:pt x="7502" y="14005"/>
                    <a:pt x="7502" y="13868"/>
                  </a:cubicBezTo>
                  <a:lnTo>
                    <a:pt x="7502" y="11370"/>
                  </a:lnTo>
                  <a:cubicBezTo>
                    <a:pt x="7497" y="10928"/>
                    <a:pt x="7694" y="10510"/>
                    <a:pt x="8035" y="10237"/>
                  </a:cubicBezTo>
                  <a:cubicBezTo>
                    <a:pt x="10039" y="8598"/>
                    <a:pt x="10625" y="5779"/>
                    <a:pt x="9433" y="3482"/>
                  </a:cubicBezTo>
                  <a:lnTo>
                    <a:pt x="10586" y="3098"/>
                  </a:lnTo>
                  <a:cubicBezTo>
                    <a:pt x="10745" y="3040"/>
                    <a:pt x="10779" y="2829"/>
                    <a:pt x="10644" y="2733"/>
                  </a:cubicBezTo>
                  <a:lnTo>
                    <a:pt x="10264" y="2459"/>
                  </a:lnTo>
                  <a:cubicBezTo>
                    <a:pt x="10221" y="2422"/>
                    <a:pt x="10175" y="2406"/>
                    <a:pt x="10132" y="2406"/>
                  </a:cubicBezTo>
                  <a:cubicBezTo>
                    <a:pt x="9959" y="2406"/>
                    <a:pt x="9828" y="2662"/>
                    <a:pt x="10024" y="2786"/>
                  </a:cubicBezTo>
                  <a:lnTo>
                    <a:pt x="10077" y="2824"/>
                  </a:lnTo>
                  <a:lnTo>
                    <a:pt x="9078" y="3160"/>
                  </a:lnTo>
                  <a:lnTo>
                    <a:pt x="7396" y="3722"/>
                  </a:lnTo>
                  <a:lnTo>
                    <a:pt x="8573" y="2690"/>
                  </a:lnTo>
                  <a:cubicBezTo>
                    <a:pt x="8679" y="2603"/>
                    <a:pt x="8665" y="2440"/>
                    <a:pt x="8554" y="2363"/>
                  </a:cubicBezTo>
                  <a:lnTo>
                    <a:pt x="7646" y="1782"/>
                  </a:lnTo>
                  <a:lnTo>
                    <a:pt x="9746" y="758"/>
                  </a:lnTo>
                  <a:lnTo>
                    <a:pt x="9746" y="758"/>
                  </a:lnTo>
                  <a:cubicBezTo>
                    <a:pt x="8991" y="1801"/>
                    <a:pt x="8919" y="1782"/>
                    <a:pt x="8943" y="1935"/>
                  </a:cubicBezTo>
                  <a:cubicBezTo>
                    <a:pt x="8963" y="2070"/>
                    <a:pt x="9078" y="2094"/>
                    <a:pt x="9270" y="2248"/>
                  </a:cubicBezTo>
                  <a:cubicBezTo>
                    <a:pt x="9308" y="2272"/>
                    <a:pt x="9347" y="2283"/>
                    <a:pt x="9383" y="2283"/>
                  </a:cubicBezTo>
                  <a:cubicBezTo>
                    <a:pt x="9553" y="2283"/>
                    <a:pt x="9676" y="2051"/>
                    <a:pt x="9510" y="1921"/>
                  </a:cubicBezTo>
                  <a:lnTo>
                    <a:pt x="9438" y="1863"/>
                  </a:lnTo>
                  <a:lnTo>
                    <a:pt x="10586" y="331"/>
                  </a:lnTo>
                  <a:cubicBezTo>
                    <a:pt x="10695" y="186"/>
                    <a:pt x="10581" y="1"/>
                    <a:pt x="10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6406518" y="3004835"/>
              <a:ext cx="34662" cy="38301"/>
            </a:xfrm>
            <a:custGeom>
              <a:avLst/>
              <a:gdLst/>
              <a:ahLst/>
              <a:cxnLst/>
              <a:rect l="l" t="t" r="r" b="b"/>
              <a:pathLst>
                <a:path w="1324" h="1463" extrusionOk="0">
                  <a:moveTo>
                    <a:pt x="234" y="0"/>
                  </a:moveTo>
                  <a:cubicBezTo>
                    <a:pt x="131" y="0"/>
                    <a:pt x="29" y="68"/>
                    <a:pt x="29" y="208"/>
                  </a:cubicBezTo>
                  <a:cubicBezTo>
                    <a:pt x="1" y="962"/>
                    <a:pt x="356" y="1409"/>
                    <a:pt x="1024" y="1462"/>
                  </a:cubicBezTo>
                  <a:cubicBezTo>
                    <a:pt x="1032" y="1462"/>
                    <a:pt x="1039" y="1463"/>
                    <a:pt x="1047" y="1463"/>
                  </a:cubicBezTo>
                  <a:cubicBezTo>
                    <a:pt x="1299" y="1463"/>
                    <a:pt x="1323" y="1077"/>
                    <a:pt x="1057" y="1053"/>
                  </a:cubicBezTo>
                  <a:cubicBezTo>
                    <a:pt x="760" y="1024"/>
                    <a:pt x="419" y="909"/>
                    <a:pt x="443" y="222"/>
                  </a:cubicBezTo>
                  <a:cubicBezTo>
                    <a:pt x="452" y="76"/>
                    <a:pt x="343"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 name="Google Shape;2482;p46"/>
          <p:cNvGrpSpPr/>
          <p:nvPr/>
        </p:nvGrpSpPr>
        <p:grpSpPr>
          <a:xfrm>
            <a:off x="4663450" y="1373800"/>
            <a:ext cx="3760450" cy="299275"/>
            <a:chOff x="4663450" y="1373800"/>
            <a:chExt cx="3760450" cy="299275"/>
          </a:xfrm>
        </p:grpSpPr>
        <p:sp>
          <p:nvSpPr>
            <p:cNvPr id="2483" name="Google Shape;2483;p46"/>
            <p:cNvSpPr txBox="1"/>
            <p:nvPr/>
          </p:nvSpPr>
          <p:spPr>
            <a:xfrm>
              <a:off x="4663450" y="1444475"/>
              <a:ext cx="832500" cy="228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Ceres</a:t>
              </a:r>
              <a:endParaRPr b="1">
                <a:solidFill>
                  <a:schemeClr val="dk1"/>
                </a:solidFill>
                <a:latin typeface="Catamaran"/>
                <a:ea typeface="Catamaran"/>
                <a:cs typeface="Catamaran"/>
                <a:sym typeface="Catamaran"/>
              </a:endParaRPr>
            </a:p>
          </p:txBody>
        </p:sp>
        <p:sp>
          <p:nvSpPr>
            <p:cNvPr id="2484" name="Google Shape;2484;p46"/>
            <p:cNvSpPr txBox="1"/>
            <p:nvPr/>
          </p:nvSpPr>
          <p:spPr>
            <a:xfrm>
              <a:off x="7728200" y="1373800"/>
              <a:ext cx="6957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10%</a:t>
              </a:r>
              <a:endParaRPr sz="2000">
                <a:solidFill>
                  <a:schemeClr val="lt2"/>
                </a:solidFill>
                <a:latin typeface="Red Hat Text"/>
                <a:ea typeface="Red Hat Text"/>
                <a:cs typeface="Red Hat Text"/>
                <a:sym typeface="Red Hat Text"/>
              </a:endParaRPr>
            </a:p>
          </p:txBody>
        </p:sp>
        <p:sp>
          <p:nvSpPr>
            <p:cNvPr id="2485" name="Google Shape;2485;p46"/>
            <p:cNvSpPr/>
            <p:nvPr/>
          </p:nvSpPr>
          <p:spPr>
            <a:xfrm>
              <a:off x="5509125" y="1413651"/>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5719204" y="1413651"/>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5929283" y="1413651"/>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6139363" y="1413651"/>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6"/>
            <p:cNvSpPr/>
            <p:nvPr/>
          </p:nvSpPr>
          <p:spPr>
            <a:xfrm>
              <a:off x="6349442" y="1413651"/>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6"/>
            <p:cNvSpPr/>
            <p:nvPr/>
          </p:nvSpPr>
          <p:spPr>
            <a:xfrm>
              <a:off x="6559521" y="1413651"/>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6769600" y="1413651"/>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6"/>
            <p:cNvSpPr/>
            <p:nvPr/>
          </p:nvSpPr>
          <p:spPr>
            <a:xfrm>
              <a:off x="6979679" y="1413651"/>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6"/>
            <p:cNvSpPr/>
            <p:nvPr/>
          </p:nvSpPr>
          <p:spPr>
            <a:xfrm>
              <a:off x="7189758" y="1413651"/>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7399838" y="1413651"/>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46"/>
          <p:cNvGrpSpPr/>
          <p:nvPr/>
        </p:nvGrpSpPr>
        <p:grpSpPr>
          <a:xfrm>
            <a:off x="4663458" y="1788344"/>
            <a:ext cx="3760440" cy="298592"/>
            <a:chOff x="4663458" y="1788344"/>
            <a:chExt cx="3760440" cy="298592"/>
          </a:xfrm>
        </p:grpSpPr>
        <p:sp>
          <p:nvSpPr>
            <p:cNvPr id="2496" name="Google Shape;2496;p46"/>
            <p:cNvSpPr txBox="1"/>
            <p:nvPr/>
          </p:nvSpPr>
          <p:spPr>
            <a:xfrm>
              <a:off x="4663458" y="1858336"/>
              <a:ext cx="832500" cy="228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Mars</a:t>
              </a:r>
              <a:endParaRPr b="1">
                <a:solidFill>
                  <a:schemeClr val="dk1"/>
                </a:solidFill>
                <a:latin typeface="Catamaran"/>
                <a:ea typeface="Catamaran"/>
                <a:cs typeface="Catamaran"/>
                <a:sym typeface="Catamaran"/>
              </a:endParaRPr>
            </a:p>
          </p:txBody>
        </p:sp>
        <p:sp>
          <p:nvSpPr>
            <p:cNvPr id="2497" name="Google Shape;2497;p46"/>
            <p:cNvSpPr txBox="1"/>
            <p:nvPr/>
          </p:nvSpPr>
          <p:spPr>
            <a:xfrm>
              <a:off x="7728198" y="1788344"/>
              <a:ext cx="6957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20%</a:t>
              </a:r>
              <a:endParaRPr sz="2000">
                <a:solidFill>
                  <a:schemeClr val="lt2"/>
                </a:solidFill>
                <a:latin typeface="Red Hat Text"/>
                <a:ea typeface="Red Hat Text"/>
                <a:cs typeface="Red Hat Text"/>
                <a:sym typeface="Red Hat Text"/>
              </a:endParaRPr>
            </a:p>
          </p:txBody>
        </p:sp>
        <p:sp>
          <p:nvSpPr>
            <p:cNvPr id="2498" name="Google Shape;2498;p46"/>
            <p:cNvSpPr/>
            <p:nvPr/>
          </p:nvSpPr>
          <p:spPr>
            <a:xfrm>
              <a:off x="5509125" y="1825608"/>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5719204" y="1825608"/>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5929283" y="1825608"/>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6139363" y="1825608"/>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6349442" y="1825608"/>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6"/>
            <p:cNvSpPr/>
            <p:nvPr/>
          </p:nvSpPr>
          <p:spPr>
            <a:xfrm>
              <a:off x="6559521" y="1825608"/>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6"/>
            <p:cNvSpPr/>
            <p:nvPr/>
          </p:nvSpPr>
          <p:spPr>
            <a:xfrm>
              <a:off x="6769600" y="1825608"/>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6979679" y="1825608"/>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7189758" y="1825608"/>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7399838" y="1825608"/>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8" name="Google Shape;2508;p46"/>
          <p:cNvGrpSpPr/>
          <p:nvPr/>
        </p:nvGrpSpPr>
        <p:grpSpPr>
          <a:xfrm>
            <a:off x="4663451" y="2202888"/>
            <a:ext cx="3757748" cy="294426"/>
            <a:chOff x="4663451" y="2202888"/>
            <a:chExt cx="3757748" cy="294426"/>
          </a:xfrm>
        </p:grpSpPr>
        <p:sp>
          <p:nvSpPr>
            <p:cNvPr id="2509" name="Google Shape;2509;p46"/>
            <p:cNvSpPr txBox="1"/>
            <p:nvPr/>
          </p:nvSpPr>
          <p:spPr>
            <a:xfrm>
              <a:off x="4663451" y="2268714"/>
              <a:ext cx="829500" cy="228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Mercury</a:t>
              </a:r>
              <a:endParaRPr b="1">
                <a:solidFill>
                  <a:schemeClr val="dk1"/>
                </a:solidFill>
                <a:latin typeface="Catamaran"/>
                <a:ea typeface="Catamaran"/>
                <a:cs typeface="Catamaran"/>
                <a:sym typeface="Catamaran"/>
              </a:endParaRPr>
            </a:p>
          </p:txBody>
        </p:sp>
        <p:sp>
          <p:nvSpPr>
            <p:cNvPr id="2510" name="Google Shape;2510;p46"/>
            <p:cNvSpPr txBox="1"/>
            <p:nvPr/>
          </p:nvSpPr>
          <p:spPr>
            <a:xfrm>
              <a:off x="7728198" y="2202888"/>
              <a:ext cx="6930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30%</a:t>
              </a:r>
              <a:endParaRPr sz="2000">
                <a:solidFill>
                  <a:schemeClr val="lt2"/>
                </a:solidFill>
                <a:latin typeface="Red Hat Text"/>
                <a:ea typeface="Red Hat Text"/>
                <a:cs typeface="Red Hat Text"/>
                <a:sym typeface="Red Hat Text"/>
              </a:endParaRPr>
            </a:p>
          </p:txBody>
        </p:sp>
        <p:sp>
          <p:nvSpPr>
            <p:cNvPr id="2511" name="Google Shape;2511;p46"/>
            <p:cNvSpPr/>
            <p:nvPr/>
          </p:nvSpPr>
          <p:spPr>
            <a:xfrm>
              <a:off x="5509125" y="2237564"/>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5719204" y="2237564"/>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5929283" y="2237564"/>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6139363" y="2237564"/>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6349442" y="2237564"/>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6559521" y="2237564"/>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6769600" y="2237564"/>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6979679" y="2237564"/>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7189758" y="2237564"/>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7399838" y="2237564"/>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1" name="Google Shape;2521;p46"/>
          <p:cNvGrpSpPr/>
          <p:nvPr/>
        </p:nvGrpSpPr>
        <p:grpSpPr>
          <a:xfrm>
            <a:off x="4663451" y="3031975"/>
            <a:ext cx="3760448" cy="285449"/>
            <a:chOff x="4663451" y="3031975"/>
            <a:chExt cx="3760448" cy="285449"/>
          </a:xfrm>
        </p:grpSpPr>
        <p:sp>
          <p:nvSpPr>
            <p:cNvPr id="2522" name="Google Shape;2522;p46"/>
            <p:cNvSpPr txBox="1"/>
            <p:nvPr/>
          </p:nvSpPr>
          <p:spPr>
            <a:xfrm>
              <a:off x="4663451" y="3089124"/>
              <a:ext cx="832500" cy="228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Jupiter</a:t>
              </a:r>
              <a:endParaRPr b="1">
                <a:solidFill>
                  <a:schemeClr val="dk1"/>
                </a:solidFill>
                <a:latin typeface="Catamaran"/>
                <a:ea typeface="Catamaran"/>
                <a:cs typeface="Catamaran"/>
                <a:sym typeface="Catamaran"/>
              </a:endParaRPr>
            </a:p>
          </p:txBody>
        </p:sp>
        <p:sp>
          <p:nvSpPr>
            <p:cNvPr id="2523" name="Google Shape;2523;p46"/>
            <p:cNvSpPr txBox="1"/>
            <p:nvPr/>
          </p:nvSpPr>
          <p:spPr>
            <a:xfrm>
              <a:off x="7728198" y="3031975"/>
              <a:ext cx="695700" cy="2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50%</a:t>
              </a:r>
              <a:endParaRPr sz="2000">
                <a:solidFill>
                  <a:schemeClr val="lt2"/>
                </a:solidFill>
                <a:latin typeface="Red Hat Text"/>
                <a:ea typeface="Red Hat Text"/>
                <a:cs typeface="Red Hat Text"/>
                <a:sym typeface="Red Hat Text"/>
              </a:endParaRPr>
            </a:p>
          </p:txBody>
        </p:sp>
        <p:sp>
          <p:nvSpPr>
            <p:cNvPr id="2524" name="Google Shape;2524;p46"/>
            <p:cNvSpPr/>
            <p:nvPr/>
          </p:nvSpPr>
          <p:spPr>
            <a:xfrm>
              <a:off x="5509125"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5719204"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5929283"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6139363"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6349442" y="3061476"/>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6559521"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6769600"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6979679"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7189758"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7399838" y="3061476"/>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4" name="Google Shape;2534;p46"/>
          <p:cNvGrpSpPr/>
          <p:nvPr/>
        </p:nvGrpSpPr>
        <p:grpSpPr>
          <a:xfrm>
            <a:off x="4663458" y="2617431"/>
            <a:ext cx="3760440" cy="287064"/>
            <a:chOff x="4663458" y="2617431"/>
            <a:chExt cx="3760440" cy="287064"/>
          </a:xfrm>
        </p:grpSpPr>
        <p:sp>
          <p:nvSpPr>
            <p:cNvPr id="2535" name="Google Shape;2535;p46"/>
            <p:cNvSpPr txBox="1"/>
            <p:nvPr/>
          </p:nvSpPr>
          <p:spPr>
            <a:xfrm>
              <a:off x="4663458" y="2675895"/>
              <a:ext cx="832500" cy="228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Catamaran"/>
                  <a:ea typeface="Catamaran"/>
                  <a:cs typeface="Catamaran"/>
                  <a:sym typeface="Catamaran"/>
                </a:rPr>
                <a:t>Saturn</a:t>
              </a:r>
              <a:endParaRPr b="1">
                <a:solidFill>
                  <a:schemeClr val="dk1"/>
                </a:solidFill>
                <a:latin typeface="Catamaran"/>
                <a:ea typeface="Catamaran"/>
                <a:cs typeface="Catamaran"/>
                <a:sym typeface="Catamaran"/>
              </a:endParaRPr>
            </a:p>
          </p:txBody>
        </p:sp>
        <p:sp>
          <p:nvSpPr>
            <p:cNvPr id="2536" name="Google Shape;2536;p46"/>
            <p:cNvSpPr txBox="1"/>
            <p:nvPr/>
          </p:nvSpPr>
          <p:spPr>
            <a:xfrm>
              <a:off x="7728198" y="2617431"/>
              <a:ext cx="6957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40%</a:t>
              </a:r>
              <a:endParaRPr sz="2000">
                <a:solidFill>
                  <a:schemeClr val="lt2"/>
                </a:solidFill>
                <a:latin typeface="Red Hat Text"/>
                <a:ea typeface="Red Hat Text"/>
                <a:cs typeface="Red Hat Text"/>
                <a:sym typeface="Red Hat Text"/>
              </a:endParaRPr>
            </a:p>
          </p:txBody>
        </p:sp>
        <p:sp>
          <p:nvSpPr>
            <p:cNvPr id="2537" name="Google Shape;2537;p46"/>
            <p:cNvSpPr/>
            <p:nvPr/>
          </p:nvSpPr>
          <p:spPr>
            <a:xfrm>
              <a:off x="5509125" y="2649520"/>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5719204" y="2649520"/>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5929283" y="2649520"/>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6139363" y="2649520"/>
              <a:ext cx="165300" cy="16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6349442" y="2649520"/>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6559521" y="2649520"/>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6769600" y="2649520"/>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6979679" y="2649520"/>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7189758" y="2649520"/>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7399838" y="2649520"/>
              <a:ext cx="165300" cy="1653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7" name="Google Shape;2547;p46"/>
          <p:cNvGrpSpPr/>
          <p:nvPr/>
        </p:nvGrpSpPr>
        <p:grpSpPr>
          <a:xfrm>
            <a:off x="917069" y="1368167"/>
            <a:ext cx="1034628" cy="3173362"/>
            <a:chOff x="6624825" y="3022588"/>
            <a:chExt cx="446750" cy="1370250"/>
          </a:xfrm>
        </p:grpSpPr>
        <p:grpSp>
          <p:nvGrpSpPr>
            <p:cNvPr id="2548" name="Google Shape;2548;p46"/>
            <p:cNvGrpSpPr/>
            <p:nvPr/>
          </p:nvGrpSpPr>
          <p:grpSpPr>
            <a:xfrm>
              <a:off x="6634500" y="3022588"/>
              <a:ext cx="435225" cy="1370250"/>
              <a:chOff x="6634500" y="2992450"/>
              <a:chExt cx="435225" cy="1370250"/>
            </a:xfrm>
          </p:grpSpPr>
          <p:sp>
            <p:nvSpPr>
              <p:cNvPr id="2549" name="Google Shape;2549;p46"/>
              <p:cNvSpPr/>
              <p:nvPr/>
            </p:nvSpPr>
            <p:spPr>
              <a:xfrm>
                <a:off x="6634500" y="3172825"/>
                <a:ext cx="435225" cy="1189875"/>
              </a:xfrm>
              <a:custGeom>
                <a:avLst/>
                <a:gdLst/>
                <a:ahLst/>
                <a:cxnLst/>
                <a:rect l="l" t="t" r="r" b="b"/>
                <a:pathLst>
                  <a:path w="17409" h="47595" extrusionOk="0">
                    <a:moveTo>
                      <a:pt x="7150" y="1"/>
                    </a:moveTo>
                    <a:cubicBezTo>
                      <a:pt x="7150" y="1"/>
                      <a:pt x="6910" y="1765"/>
                      <a:pt x="6842" y="2010"/>
                    </a:cubicBezTo>
                    <a:cubicBezTo>
                      <a:pt x="6768" y="2256"/>
                      <a:pt x="6326" y="2453"/>
                      <a:pt x="5674" y="2662"/>
                    </a:cubicBezTo>
                    <a:cubicBezTo>
                      <a:pt x="5017" y="2877"/>
                      <a:pt x="3412" y="2711"/>
                      <a:pt x="2613" y="3203"/>
                    </a:cubicBezTo>
                    <a:cubicBezTo>
                      <a:pt x="1820" y="3689"/>
                      <a:pt x="1931" y="5828"/>
                      <a:pt x="1931" y="7094"/>
                    </a:cubicBezTo>
                    <a:cubicBezTo>
                      <a:pt x="1931" y="8354"/>
                      <a:pt x="1396" y="10727"/>
                      <a:pt x="1150" y="11814"/>
                    </a:cubicBezTo>
                    <a:cubicBezTo>
                      <a:pt x="911" y="12902"/>
                      <a:pt x="868" y="16179"/>
                      <a:pt x="831" y="17058"/>
                    </a:cubicBezTo>
                    <a:cubicBezTo>
                      <a:pt x="800" y="17937"/>
                      <a:pt x="665" y="19172"/>
                      <a:pt x="597" y="19701"/>
                    </a:cubicBezTo>
                    <a:cubicBezTo>
                      <a:pt x="523" y="20229"/>
                      <a:pt x="1" y="21569"/>
                      <a:pt x="474" y="22387"/>
                    </a:cubicBezTo>
                    <a:cubicBezTo>
                      <a:pt x="1074" y="23418"/>
                      <a:pt x="1448" y="23751"/>
                      <a:pt x="1633" y="23751"/>
                    </a:cubicBezTo>
                    <a:cubicBezTo>
                      <a:pt x="1692" y="23751"/>
                      <a:pt x="1732" y="23716"/>
                      <a:pt x="1753" y="23659"/>
                    </a:cubicBezTo>
                    <a:cubicBezTo>
                      <a:pt x="1876" y="23333"/>
                      <a:pt x="1230" y="22700"/>
                      <a:pt x="1163" y="22209"/>
                    </a:cubicBezTo>
                    <a:cubicBezTo>
                      <a:pt x="1107" y="21806"/>
                      <a:pt x="1221" y="21170"/>
                      <a:pt x="1355" y="21170"/>
                    </a:cubicBezTo>
                    <a:cubicBezTo>
                      <a:pt x="1384" y="21170"/>
                      <a:pt x="1415" y="21202"/>
                      <a:pt x="1445" y="21274"/>
                    </a:cubicBezTo>
                    <a:cubicBezTo>
                      <a:pt x="1579" y="21599"/>
                      <a:pt x="1559" y="22299"/>
                      <a:pt x="1840" y="22299"/>
                    </a:cubicBezTo>
                    <a:cubicBezTo>
                      <a:pt x="1883" y="22299"/>
                      <a:pt x="1934" y="22282"/>
                      <a:pt x="1992" y="22245"/>
                    </a:cubicBezTo>
                    <a:cubicBezTo>
                      <a:pt x="2288" y="22061"/>
                      <a:pt x="2232" y="20881"/>
                      <a:pt x="2146" y="20322"/>
                    </a:cubicBezTo>
                    <a:cubicBezTo>
                      <a:pt x="2042" y="19602"/>
                      <a:pt x="2140" y="19301"/>
                      <a:pt x="2195" y="18717"/>
                    </a:cubicBezTo>
                    <a:cubicBezTo>
                      <a:pt x="2244" y="18158"/>
                      <a:pt x="3203" y="14992"/>
                      <a:pt x="3369" y="13572"/>
                    </a:cubicBezTo>
                    <a:cubicBezTo>
                      <a:pt x="3640" y="11243"/>
                      <a:pt x="4586" y="7118"/>
                      <a:pt x="4586" y="7118"/>
                    </a:cubicBezTo>
                    <a:cubicBezTo>
                      <a:pt x="4728" y="7997"/>
                      <a:pt x="4648" y="10665"/>
                      <a:pt x="4685" y="12319"/>
                    </a:cubicBezTo>
                    <a:cubicBezTo>
                      <a:pt x="4715" y="13966"/>
                      <a:pt x="4463" y="15798"/>
                      <a:pt x="4334" y="18521"/>
                    </a:cubicBezTo>
                    <a:cubicBezTo>
                      <a:pt x="4230" y="20813"/>
                      <a:pt x="3425" y="28527"/>
                      <a:pt x="3732" y="31091"/>
                    </a:cubicBezTo>
                    <a:cubicBezTo>
                      <a:pt x="4045" y="33654"/>
                      <a:pt x="4015" y="35738"/>
                      <a:pt x="4254" y="37280"/>
                    </a:cubicBezTo>
                    <a:cubicBezTo>
                      <a:pt x="4500" y="38823"/>
                      <a:pt x="5355" y="42118"/>
                      <a:pt x="5269" y="42634"/>
                    </a:cubicBezTo>
                    <a:cubicBezTo>
                      <a:pt x="5201" y="43126"/>
                      <a:pt x="5250" y="43624"/>
                      <a:pt x="5410" y="44091"/>
                    </a:cubicBezTo>
                    <a:cubicBezTo>
                      <a:pt x="5551" y="44441"/>
                      <a:pt x="5090" y="45652"/>
                      <a:pt x="4949" y="46248"/>
                    </a:cubicBezTo>
                    <a:cubicBezTo>
                      <a:pt x="4808" y="46845"/>
                      <a:pt x="5521" y="47595"/>
                      <a:pt x="6142" y="47595"/>
                    </a:cubicBezTo>
                    <a:cubicBezTo>
                      <a:pt x="6768" y="47595"/>
                      <a:pt x="7482" y="46605"/>
                      <a:pt x="7377" y="46144"/>
                    </a:cubicBezTo>
                    <a:cubicBezTo>
                      <a:pt x="7273" y="45689"/>
                      <a:pt x="7211" y="44300"/>
                      <a:pt x="7328" y="43611"/>
                    </a:cubicBezTo>
                    <a:cubicBezTo>
                      <a:pt x="7445" y="42917"/>
                      <a:pt x="7168" y="42862"/>
                      <a:pt x="7168" y="42302"/>
                    </a:cubicBezTo>
                    <a:cubicBezTo>
                      <a:pt x="7168" y="41749"/>
                      <a:pt x="7377" y="37969"/>
                      <a:pt x="7402" y="34656"/>
                    </a:cubicBezTo>
                    <a:cubicBezTo>
                      <a:pt x="7414" y="33254"/>
                      <a:pt x="7518" y="32043"/>
                      <a:pt x="7869" y="28865"/>
                    </a:cubicBezTo>
                    <a:cubicBezTo>
                      <a:pt x="8305" y="24882"/>
                      <a:pt x="8699" y="21096"/>
                      <a:pt x="8699" y="21096"/>
                    </a:cubicBezTo>
                    <a:cubicBezTo>
                      <a:pt x="8699" y="21096"/>
                      <a:pt x="9092" y="24882"/>
                      <a:pt x="9528" y="28865"/>
                    </a:cubicBezTo>
                    <a:cubicBezTo>
                      <a:pt x="9879" y="32049"/>
                      <a:pt x="9989" y="33254"/>
                      <a:pt x="9996" y="34656"/>
                    </a:cubicBezTo>
                    <a:cubicBezTo>
                      <a:pt x="10014" y="37969"/>
                      <a:pt x="10229" y="41743"/>
                      <a:pt x="10229" y="42302"/>
                    </a:cubicBezTo>
                    <a:cubicBezTo>
                      <a:pt x="10229" y="42868"/>
                      <a:pt x="9953" y="42923"/>
                      <a:pt x="10069" y="43611"/>
                    </a:cubicBezTo>
                    <a:cubicBezTo>
                      <a:pt x="10180" y="44300"/>
                      <a:pt x="10118" y="45695"/>
                      <a:pt x="10020" y="46144"/>
                    </a:cubicBezTo>
                    <a:cubicBezTo>
                      <a:pt x="9916" y="46599"/>
                      <a:pt x="10635" y="47595"/>
                      <a:pt x="11249" y="47595"/>
                    </a:cubicBezTo>
                    <a:cubicBezTo>
                      <a:pt x="11870" y="47595"/>
                      <a:pt x="12583" y="46845"/>
                      <a:pt x="12448" y="46248"/>
                    </a:cubicBezTo>
                    <a:cubicBezTo>
                      <a:pt x="12307" y="45652"/>
                      <a:pt x="11852" y="44441"/>
                      <a:pt x="11987" y="44091"/>
                    </a:cubicBezTo>
                    <a:cubicBezTo>
                      <a:pt x="12147" y="43624"/>
                      <a:pt x="12196" y="43126"/>
                      <a:pt x="12128" y="42634"/>
                    </a:cubicBezTo>
                    <a:cubicBezTo>
                      <a:pt x="12042" y="42118"/>
                      <a:pt x="12897" y="38823"/>
                      <a:pt x="13143" y="37280"/>
                    </a:cubicBezTo>
                    <a:cubicBezTo>
                      <a:pt x="13389" y="35738"/>
                      <a:pt x="13352" y="33654"/>
                      <a:pt x="13665" y="31091"/>
                    </a:cubicBezTo>
                    <a:cubicBezTo>
                      <a:pt x="13979" y="28527"/>
                      <a:pt x="13167" y="20813"/>
                      <a:pt x="13063" y="18521"/>
                    </a:cubicBezTo>
                    <a:cubicBezTo>
                      <a:pt x="12934" y="15798"/>
                      <a:pt x="12682" y="13966"/>
                      <a:pt x="12712" y="12319"/>
                    </a:cubicBezTo>
                    <a:cubicBezTo>
                      <a:pt x="12749" y="10665"/>
                      <a:pt x="12669" y="7997"/>
                      <a:pt x="12811" y="7118"/>
                    </a:cubicBezTo>
                    <a:cubicBezTo>
                      <a:pt x="12811" y="7118"/>
                      <a:pt x="13757" y="11243"/>
                      <a:pt x="14028" y="13572"/>
                    </a:cubicBezTo>
                    <a:cubicBezTo>
                      <a:pt x="14194" y="14992"/>
                      <a:pt x="15153" y="18158"/>
                      <a:pt x="15202" y="18717"/>
                    </a:cubicBezTo>
                    <a:cubicBezTo>
                      <a:pt x="15257" y="19301"/>
                      <a:pt x="15356" y="19602"/>
                      <a:pt x="15251" y="20322"/>
                    </a:cubicBezTo>
                    <a:cubicBezTo>
                      <a:pt x="15171" y="20881"/>
                      <a:pt x="15116" y="22055"/>
                      <a:pt x="15405" y="22245"/>
                    </a:cubicBezTo>
                    <a:cubicBezTo>
                      <a:pt x="15464" y="22282"/>
                      <a:pt x="15514" y="22299"/>
                      <a:pt x="15557" y="22299"/>
                    </a:cubicBezTo>
                    <a:cubicBezTo>
                      <a:pt x="15838" y="22299"/>
                      <a:pt x="15819" y="21599"/>
                      <a:pt x="15952" y="21274"/>
                    </a:cubicBezTo>
                    <a:cubicBezTo>
                      <a:pt x="15982" y="21202"/>
                      <a:pt x="16013" y="21170"/>
                      <a:pt x="16043" y="21170"/>
                    </a:cubicBezTo>
                    <a:cubicBezTo>
                      <a:pt x="16177" y="21170"/>
                      <a:pt x="16290" y="21806"/>
                      <a:pt x="16234" y="22209"/>
                    </a:cubicBezTo>
                    <a:cubicBezTo>
                      <a:pt x="16167" y="22700"/>
                      <a:pt x="15521" y="23327"/>
                      <a:pt x="15644" y="23659"/>
                    </a:cubicBezTo>
                    <a:cubicBezTo>
                      <a:pt x="15665" y="23714"/>
                      <a:pt x="15705" y="23748"/>
                      <a:pt x="15764" y="23748"/>
                    </a:cubicBezTo>
                    <a:cubicBezTo>
                      <a:pt x="15948" y="23748"/>
                      <a:pt x="16323" y="23420"/>
                      <a:pt x="16923" y="22387"/>
                    </a:cubicBezTo>
                    <a:cubicBezTo>
                      <a:pt x="17409" y="21575"/>
                      <a:pt x="16886" y="20229"/>
                      <a:pt x="16818" y="19701"/>
                    </a:cubicBezTo>
                    <a:cubicBezTo>
                      <a:pt x="16745" y="19178"/>
                      <a:pt x="16616" y="17937"/>
                      <a:pt x="16579" y="17058"/>
                    </a:cubicBezTo>
                    <a:cubicBezTo>
                      <a:pt x="16548" y="16185"/>
                      <a:pt x="16505" y="12902"/>
                      <a:pt x="16259" y="11814"/>
                    </a:cubicBezTo>
                    <a:cubicBezTo>
                      <a:pt x="16013" y="10727"/>
                      <a:pt x="15478" y="8354"/>
                      <a:pt x="15478" y="7094"/>
                    </a:cubicBezTo>
                    <a:cubicBezTo>
                      <a:pt x="15478" y="5828"/>
                      <a:pt x="15589" y="3695"/>
                      <a:pt x="14796" y="3203"/>
                    </a:cubicBezTo>
                    <a:cubicBezTo>
                      <a:pt x="14003" y="2711"/>
                      <a:pt x="12393" y="2871"/>
                      <a:pt x="11741" y="2662"/>
                    </a:cubicBezTo>
                    <a:cubicBezTo>
                      <a:pt x="11084" y="2453"/>
                      <a:pt x="10641" y="2256"/>
                      <a:pt x="10573" y="2010"/>
                    </a:cubicBezTo>
                    <a:cubicBezTo>
                      <a:pt x="10500" y="1765"/>
                      <a:pt x="10260" y="1"/>
                      <a:pt x="10260" y="1"/>
                    </a:cubicBezTo>
                    <a:lnTo>
                      <a:pt x="8705" y="37"/>
                    </a:lnTo>
                    <a:lnTo>
                      <a:pt x="7150" y="1"/>
                    </a:ln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6776950" y="3018075"/>
                <a:ext cx="150475" cy="201175"/>
              </a:xfrm>
              <a:custGeom>
                <a:avLst/>
                <a:gdLst/>
                <a:ahLst/>
                <a:cxnLst/>
                <a:rect l="l" t="t" r="r" b="b"/>
                <a:pathLst>
                  <a:path w="6019" h="8047" extrusionOk="0">
                    <a:moveTo>
                      <a:pt x="3007" y="1"/>
                    </a:moveTo>
                    <a:cubicBezTo>
                      <a:pt x="50" y="1"/>
                      <a:pt x="1" y="1316"/>
                      <a:pt x="216" y="3916"/>
                    </a:cubicBezTo>
                    <a:cubicBezTo>
                      <a:pt x="431" y="6510"/>
                      <a:pt x="1968" y="8047"/>
                      <a:pt x="3007" y="8047"/>
                    </a:cubicBezTo>
                    <a:cubicBezTo>
                      <a:pt x="4046" y="8047"/>
                      <a:pt x="5576" y="6510"/>
                      <a:pt x="5797" y="3916"/>
                    </a:cubicBezTo>
                    <a:cubicBezTo>
                      <a:pt x="6019" y="1316"/>
                      <a:pt x="5963" y="1"/>
                      <a:pt x="3007" y="1"/>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6768450" y="2992450"/>
                <a:ext cx="201575" cy="156325"/>
              </a:xfrm>
              <a:custGeom>
                <a:avLst/>
                <a:gdLst/>
                <a:ahLst/>
                <a:cxnLst/>
                <a:rect l="l" t="t" r="r" b="b"/>
                <a:pathLst>
                  <a:path w="8063" h="6253" extrusionOk="0">
                    <a:moveTo>
                      <a:pt x="3154" y="0"/>
                    </a:moveTo>
                    <a:cubicBezTo>
                      <a:pt x="1492" y="0"/>
                      <a:pt x="325" y="1278"/>
                      <a:pt x="181" y="2513"/>
                    </a:cubicBezTo>
                    <a:cubicBezTo>
                      <a:pt x="1" y="4124"/>
                      <a:pt x="397" y="6229"/>
                      <a:pt x="765" y="6229"/>
                    </a:cubicBezTo>
                    <a:cubicBezTo>
                      <a:pt x="773" y="6229"/>
                      <a:pt x="781" y="6228"/>
                      <a:pt x="790" y="6226"/>
                    </a:cubicBezTo>
                    <a:cubicBezTo>
                      <a:pt x="1125" y="6136"/>
                      <a:pt x="520" y="3966"/>
                      <a:pt x="1173" y="3966"/>
                    </a:cubicBezTo>
                    <a:cubicBezTo>
                      <a:pt x="1190" y="3966"/>
                      <a:pt x="1208" y="3967"/>
                      <a:pt x="1226" y="3970"/>
                    </a:cubicBezTo>
                    <a:cubicBezTo>
                      <a:pt x="1475" y="4008"/>
                      <a:pt x="1710" y="4025"/>
                      <a:pt x="1931" y="4025"/>
                    </a:cubicBezTo>
                    <a:cubicBezTo>
                      <a:pt x="3635" y="4025"/>
                      <a:pt x="4521" y="3023"/>
                      <a:pt x="4521" y="3023"/>
                    </a:cubicBezTo>
                    <a:cubicBezTo>
                      <a:pt x="4521" y="3023"/>
                      <a:pt x="5185" y="3810"/>
                      <a:pt x="5664" y="4001"/>
                    </a:cubicBezTo>
                    <a:cubicBezTo>
                      <a:pt x="6137" y="4197"/>
                      <a:pt x="5461" y="6121"/>
                      <a:pt x="5898" y="6250"/>
                    </a:cubicBezTo>
                    <a:cubicBezTo>
                      <a:pt x="5902" y="6252"/>
                      <a:pt x="5907" y="6253"/>
                      <a:pt x="5912" y="6253"/>
                    </a:cubicBezTo>
                    <a:cubicBezTo>
                      <a:pt x="6356" y="6253"/>
                      <a:pt x="8062" y="788"/>
                      <a:pt x="4933" y="460"/>
                    </a:cubicBezTo>
                    <a:cubicBezTo>
                      <a:pt x="4299" y="138"/>
                      <a:pt x="3700" y="0"/>
                      <a:pt x="3154" y="0"/>
                    </a:cubicBez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2" name="Google Shape;2552;p46"/>
            <p:cNvSpPr/>
            <p:nvPr/>
          </p:nvSpPr>
          <p:spPr>
            <a:xfrm>
              <a:off x="6624825" y="3676288"/>
              <a:ext cx="53450" cy="104650"/>
            </a:xfrm>
            <a:custGeom>
              <a:avLst/>
              <a:gdLst/>
              <a:ahLst/>
              <a:cxnLst/>
              <a:rect l="l" t="t" r="r" b="b"/>
              <a:pathLst>
                <a:path w="2138" h="4186" extrusionOk="0">
                  <a:moveTo>
                    <a:pt x="2002" y="0"/>
                  </a:moveTo>
                  <a:cubicBezTo>
                    <a:pt x="1977" y="0"/>
                    <a:pt x="1952" y="11"/>
                    <a:pt x="1931" y="36"/>
                  </a:cubicBezTo>
                  <a:cubicBezTo>
                    <a:pt x="1912" y="61"/>
                    <a:pt x="1" y="2495"/>
                    <a:pt x="1482" y="4148"/>
                  </a:cubicBezTo>
                  <a:cubicBezTo>
                    <a:pt x="1500" y="4173"/>
                    <a:pt x="1525" y="4185"/>
                    <a:pt x="1556" y="4185"/>
                  </a:cubicBezTo>
                  <a:cubicBezTo>
                    <a:pt x="1580" y="4185"/>
                    <a:pt x="1599" y="4173"/>
                    <a:pt x="1617" y="4161"/>
                  </a:cubicBezTo>
                  <a:cubicBezTo>
                    <a:pt x="1654" y="4124"/>
                    <a:pt x="1660" y="4062"/>
                    <a:pt x="1623" y="4025"/>
                  </a:cubicBezTo>
                  <a:cubicBezTo>
                    <a:pt x="247" y="2489"/>
                    <a:pt x="2060" y="178"/>
                    <a:pt x="2078" y="159"/>
                  </a:cubicBezTo>
                  <a:cubicBezTo>
                    <a:pt x="2137" y="86"/>
                    <a:pt x="2072" y="0"/>
                    <a:pt x="2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7030350" y="3650688"/>
              <a:ext cx="41225" cy="132550"/>
            </a:xfrm>
            <a:custGeom>
              <a:avLst/>
              <a:gdLst/>
              <a:ahLst/>
              <a:cxnLst/>
              <a:rect l="l" t="t" r="r" b="b"/>
              <a:pathLst>
                <a:path w="1649" h="5302" extrusionOk="0">
                  <a:moveTo>
                    <a:pt x="131" y="0"/>
                  </a:moveTo>
                  <a:cubicBezTo>
                    <a:pt x="67" y="0"/>
                    <a:pt x="0" y="63"/>
                    <a:pt x="44" y="138"/>
                  </a:cubicBezTo>
                  <a:cubicBezTo>
                    <a:pt x="56" y="169"/>
                    <a:pt x="1433" y="3316"/>
                    <a:pt x="216" y="5154"/>
                  </a:cubicBezTo>
                  <a:cubicBezTo>
                    <a:pt x="185" y="5197"/>
                    <a:pt x="198" y="5258"/>
                    <a:pt x="241" y="5289"/>
                  </a:cubicBezTo>
                  <a:cubicBezTo>
                    <a:pt x="259" y="5295"/>
                    <a:pt x="278" y="5302"/>
                    <a:pt x="296" y="5302"/>
                  </a:cubicBezTo>
                  <a:cubicBezTo>
                    <a:pt x="327" y="5302"/>
                    <a:pt x="357" y="5283"/>
                    <a:pt x="376" y="5258"/>
                  </a:cubicBezTo>
                  <a:cubicBezTo>
                    <a:pt x="1648" y="3341"/>
                    <a:pt x="271" y="194"/>
                    <a:pt x="216" y="65"/>
                  </a:cubicBezTo>
                  <a:cubicBezTo>
                    <a:pt x="201" y="19"/>
                    <a:pt x="166"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6642500" y="3681138"/>
              <a:ext cx="29675" cy="86725"/>
            </a:xfrm>
            <a:custGeom>
              <a:avLst/>
              <a:gdLst/>
              <a:ahLst/>
              <a:cxnLst/>
              <a:rect l="l" t="t" r="r" b="b"/>
              <a:pathLst>
                <a:path w="1187" h="3469" extrusionOk="0">
                  <a:moveTo>
                    <a:pt x="1056" y="1"/>
                  </a:moveTo>
                  <a:cubicBezTo>
                    <a:pt x="1027" y="1"/>
                    <a:pt x="998" y="14"/>
                    <a:pt x="978" y="45"/>
                  </a:cubicBezTo>
                  <a:cubicBezTo>
                    <a:pt x="941" y="113"/>
                    <a:pt x="1" y="1668"/>
                    <a:pt x="529" y="3401"/>
                  </a:cubicBezTo>
                  <a:cubicBezTo>
                    <a:pt x="541" y="3438"/>
                    <a:pt x="578" y="3469"/>
                    <a:pt x="621" y="3469"/>
                  </a:cubicBezTo>
                  <a:cubicBezTo>
                    <a:pt x="628" y="3469"/>
                    <a:pt x="640" y="3463"/>
                    <a:pt x="646" y="3463"/>
                  </a:cubicBezTo>
                  <a:cubicBezTo>
                    <a:pt x="695" y="3444"/>
                    <a:pt x="726" y="3395"/>
                    <a:pt x="707" y="3346"/>
                  </a:cubicBezTo>
                  <a:cubicBezTo>
                    <a:pt x="203" y="1699"/>
                    <a:pt x="1132" y="162"/>
                    <a:pt x="1144" y="143"/>
                  </a:cubicBezTo>
                  <a:cubicBezTo>
                    <a:pt x="1187" y="70"/>
                    <a:pt x="1122" y="1"/>
                    <a:pt x="1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7028650" y="3675338"/>
              <a:ext cx="35850" cy="94850"/>
            </a:xfrm>
            <a:custGeom>
              <a:avLst/>
              <a:gdLst/>
              <a:ahLst/>
              <a:cxnLst/>
              <a:rect l="l" t="t" r="r" b="b"/>
              <a:pathLst>
                <a:path w="1434" h="3794" extrusionOk="0">
                  <a:moveTo>
                    <a:pt x="121" y="0"/>
                  </a:moveTo>
                  <a:cubicBezTo>
                    <a:pt x="58" y="0"/>
                    <a:pt x="0" y="64"/>
                    <a:pt x="38" y="136"/>
                  </a:cubicBezTo>
                  <a:cubicBezTo>
                    <a:pt x="44" y="160"/>
                    <a:pt x="1225" y="2158"/>
                    <a:pt x="585" y="3664"/>
                  </a:cubicBezTo>
                  <a:cubicBezTo>
                    <a:pt x="561" y="3707"/>
                    <a:pt x="585" y="3768"/>
                    <a:pt x="634" y="3787"/>
                  </a:cubicBezTo>
                  <a:cubicBezTo>
                    <a:pt x="647" y="3793"/>
                    <a:pt x="659" y="3793"/>
                    <a:pt x="671" y="3793"/>
                  </a:cubicBezTo>
                  <a:cubicBezTo>
                    <a:pt x="708" y="3793"/>
                    <a:pt x="745" y="3768"/>
                    <a:pt x="757" y="3738"/>
                  </a:cubicBezTo>
                  <a:cubicBezTo>
                    <a:pt x="1434" y="2140"/>
                    <a:pt x="247" y="123"/>
                    <a:pt x="198" y="44"/>
                  </a:cubicBezTo>
                  <a:cubicBezTo>
                    <a:pt x="177" y="13"/>
                    <a:pt x="148" y="0"/>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6772875" y="4044738"/>
              <a:ext cx="32550" cy="313550"/>
            </a:xfrm>
            <a:custGeom>
              <a:avLst/>
              <a:gdLst/>
              <a:ahLst/>
              <a:cxnLst/>
              <a:rect l="l" t="t" r="r" b="b"/>
              <a:pathLst>
                <a:path w="1302" h="12542" extrusionOk="0">
                  <a:moveTo>
                    <a:pt x="105" y="0"/>
                  </a:moveTo>
                  <a:cubicBezTo>
                    <a:pt x="53" y="0"/>
                    <a:pt x="1" y="37"/>
                    <a:pt x="10" y="106"/>
                  </a:cubicBezTo>
                  <a:cubicBezTo>
                    <a:pt x="35" y="444"/>
                    <a:pt x="643" y="8361"/>
                    <a:pt x="902" y="9184"/>
                  </a:cubicBezTo>
                  <a:cubicBezTo>
                    <a:pt x="1111" y="9879"/>
                    <a:pt x="1098" y="11410"/>
                    <a:pt x="1086" y="12147"/>
                  </a:cubicBezTo>
                  <a:lnTo>
                    <a:pt x="1086" y="12448"/>
                  </a:lnTo>
                  <a:cubicBezTo>
                    <a:pt x="1086" y="12497"/>
                    <a:pt x="1129" y="12541"/>
                    <a:pt x="1184" y="12541"/>
                  </a:cubicBezTo>
                  <a:cubicBezTo>
                    <a:pt x="1187" y="12541"/>
                    <a:pt x="1191" y="12541"/>
                    <a:pt x="1194" y="12541"/>
                  </a:cubicBezTo>
                  <a:cubicBezTo>
                    <a:pt x="1239" y="12541"/>
                    <a:pt x="1277" y="12500"/>
                    <a:pt x="1277" y="12448"/>
                  </a:cubicBezTo>
                  <a:lnTo>
                    <a:pt x="1277" y="12147"/>
                  </a:lnTo>
                  <a:cubicBezTo>
                    <a:pt x="1283" y="11348"/>
                    <a:pt x="1301" y="9854"/>
                    <a:pt x="1080" y="9129"/>
                  </a:cubicBezTo>
                  <a:cubicBezTo>
                    <a:pt x="834" y="8324"/>
                    <a:pt x="201" y="173"/>
                    <a:pt x="201" y="93"/>
                  </a:cubicBezTo>
                  <a:cubicBezTo>
                    <a:pt x="198" y="30"/>
                    <a:pt x="151" y="0"/>
                    <a:pt x="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6901125" y="4051238"/>
              <a:ext cx="27300" cy="305500"/>
            </a:xfrm>
            <a:custGeom>
              <a:avLst/>
              <a:gdLst/>
              <a:ahLst/>
              <a:cxnLst/>
              <a:rect l="l" t="t" r="r" b="b"/>
              <a:pathLst>
                <a:path w="1092" h="12220" extrusionOk="0">
                  <a:moveTo>
                    <a:pt x="990" y="1"/>
                  </a:moveTo>
                  <a:cubicBezTo>
                    <a:pt x="948" y="1"/>
                    <a:pt x="906" y="26"/>
                    <a:pt x="898" y="79"/>
                  </a:cubicBezTo>
                  <a:cubicBezTo>
                    <a:pt x="892" y="147"/>
                    <a:pt x="136" y="6318"/>
                    <a:pt x="136" y="8328"/>
                  </a:cubicBezTo>
                  <a:cubicBezTo>
                    <a:pt x="136" y="9232"/>
                    <a:pt x="99" y="9945"/>
                    <a:pt x="68" y="10523"/>
                  </a:cubicBezTo>
                  <a:cubicBezTo>
                    <a:pt x="31" y="11236"/>
                    <a:pt x="1" y="11746"/>
                    <a:pt x="74" y="12145"/>
                  </a:cubicBezTo>
                  <a:cubicBezTo>
                    <a:pt x="80" y="12188"/>
                    <a:pt x="123" y="12219"/>
                    <a:pt x="166" y="12219"/>
                  </a:cubicBezTo>
                  <a:lnTo>
                    <a:pt x="179" y="12219"/>
                  </a:lnTo>
                  <a:cubicBezTo>
                    <a:pt x="234" y="12207"/>
                    <a:pt x="265" y="12158"/>
                    <a:pt x="259" y="12108"/>
                  </a:cubicBezTo>
                  <a:cubicBezTo>
                    <a:pt x="191" y="11733"/>
                    <a:pt x="222" y="11229"/>
                    <a:pt x="259" y="10535"/>
                  </a:cubicBezTo>
                  <a:cubicBezTo>
                    <a:pt x="289" y="9957"/>
                    <a:pt x="326" y="9238"/>
                    <a:pt x="326" y="8328"/>
                  </a:cubicBezTo>
                  <a:cubicBezTo>
                    <a:pt x="326" y="6331"/>
                    <a:pt x="1076" y="165"/>
                    <a:pt x="1089" y="104"/>
                  </a:cubicBezTo>
                  <a:cubicBezTo>
                    <a:pt x="1092" y="37"/>
                    <a:pt x="1041" y="1"/>
                    <a:pt x="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8" name="Google Shape;2558;p46"/>
            <p:cNvGrpSpPr/>
            <p:nvPr/>
          </p:nvGrpSpPr>
          <p:grpSpPr>
            <a:xfrm>
              <a:off x="6658800" y="3128663"/>
              <a:ext cx="382500" cy="1243900"/>
              <a:chOff x="6658800" y="3098525"/>
              <a:chExt cx="382500" cy="1243900"/>
            </a:xfrm>
          </p:grpSpPr>
          <p:grpSp>
            <p:nvGrpSpPr>
              <p:cNvPr id="2559" name="Google Shape;2559;p46"/>
              <p:cNvGrpSpPr/>
              <p:nvPr/>
            </p:nvGrpSpPr>
            <p:grpSpPr>
              <a:xfrm>
                <a:off x="6750375" y="3274500"/>
                <a:ext cx="203475" cy="165800"/>
                <a:chOff x="6750375" y="3274500"/>
                <a:chExt cx="203475" cy="165800"/>
              </a:xfrm>
            </p:grpSpPr>
            <p:sp>
              <p:nvSpPr>
                <p:cNvPr id="2560" name="Google Shape;2560;p46"/>
                <p:cNvSpPr/>
                <p:nvPr/>
              </p:nvSpPr>
              <p:spPr>
                <a:xfrm>
                  <a:off x="6750375" y="3274500"/>
                  <a:ext cx="101600" cy="165800"/>
                </a:xfrm>
                <a:custGeom>
                  <a:avLst/>
                  <a:gdLst/>
                  <a:ahLst/>
                  <a:cxnLst/>
                  <a:rect l="l" t="t" r="r" b="b"/>
                  <a:pathLst>
                    <a:path w="4064" h="6632" extrusionOk="0">
                      <a:moveTo>
                        <a:pt x="2314" y="0"/>
                      </a:moveTo>
                      <a:cubicBezTo>
                        <a:pt x="1850" y="0"/>
                        <a:pt x="1380" y="147"/>
                        <a:pt x="1027" y="525"/>
                      </a:cubicBezTo>
                      <a:cubicBezTo>
                        <a:pt x="1" y="1619"/>
                        <a:pt x="412" y="4945"/>
                        <a:pt x="1027" y="6039"/>
                      </a:cubicBezTo>
                      <a:cubicBezTo>
                        <a:pt x="1253" y="6444"/>
                        <a:pt x="1681" y="6631"/>
                        <a:pt x="2147" y="6631"/>
                      </a:cubicBezTo>
                      <a:cubicBezTo>
                        <a:pt x="2948" y="6631"/>
                        <a:pt x="3862" y="6078"/>
                        <a:pt x="4064" y="5123"/>
                      </a:cubicBezTo>
                      <a:lnTo>
                        <a:pt x="4064" y="1005"/>
                      </a:lnTo>
                      <a:cubicBezTo>
                        <a:pt x="4064" y="533"/>
                        <a:pt x="3199" y="0"/>
                        <a:pt x="2314" y="0"/>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6777425" y="3290125"/>
                  <a:ext cx="74550" cy="130550"/>
                </a:xfrm>
                <a:custGeom>
                  <a:avLst/>
                  <a:gdLst/>
                  <a:ahLst/>
                  <a:cxnLst/>
                  <a:rect l="l" t="t" r="r" b="b"/>
                  <a:pathLst>
                    <a:path w="2982" h="5222" extrusionOk="0">
                      <a:moveTo>
                        <a:pt x="1086" y="1"/>
                      </a:moveTo>
                      <a:cubicBezTo>
                        <a:pt x="1020" y="1"/>
                        <a:pt x="957" y="6"/>
                        <a:pt x="898" y="17"/>
                      </a:cubicBezTo>
                      <a:cubicBezTo>
                        <a:pt x="855" y="29"/>
                        <a:pt x="836" y="85"/>
                        <a:pt x="873" y="121"/>
                      </a:cubicBezTo>
                      <a:cubicBezTo>
                        <a:pt x="1051" y="275"/>
                        <a:pt x="1248" y="306"/>
                        <a:pt x="1482" y="367"/>
                      </a:cubicBezTo>
                      <a:cubicBezTo>
                        <a:pt x="1832" y="459"/>
                        <a:pt x="1937" y="761"/>
                        <a:pt x="2164" y="988"/>
                      </a:cubicBezTo>
                      <a:cubicBezTo>
                        <a:pt x="2269" y="1093"/>
                        <a:pt x="2385" y="1179"/>
                        <a:pt x="2514" y="1246"/>
                      </a:cubicBezTo>
                      <a:cubicBezTo>
                        <a:pt x="2373" y="1265"/>
                        <a:pt x="2244" y="1308"/>
                        <a:pt x="2121" y="1375"/>
                      </a:cubicBezTo>
                      <a:cubicBezTo>
                        <a:pt x="1808" y="1535"/>
                        <a:pt x="1537" y="1756"/>
                        <a:pt x="1248" y="1959"/>
                      </a:cubicBezTo>
                      <a:cubicBezTo>
                        <a:pt x="879" y="2211"/>
                        <a:pt x="486" y="2260"/>
                        <a:pt x="74" y="2390"/>
                      </a:cubicBezTo>
                      <a:cubicBezTo>
                        <a:pt x="0" y="2414"/>
                        <a:pt x="13" y="2525"/>
                        <a:pt x="93" y="2525"/>
                      </a:cubicBezTo>
                      <a:cubicBezTo>
                        <a:pt x="116" y="2526"/>
                        <a:pt x="140" y="2526"/>
                        <a:pt x="164" y="2526"/>
                      </a:cubicBezTo>
                      <a:cubicBezTo>
                        <a:pt x="592" y="2526"/>
                        <a:pt x="992" y="2371"/>
                        <a:pt x="1359" y="2150"/>
                      </a:cubicBezTo>
                      <a:cubicBezTo>
                        <a:pt x="1611" y="1996"/>
                        <a:pt x="1863" y="1818"/>
                        <a:pt x="2127" y="1689"/>
                      </a:cubicBezTo>
                      <a:lnTo>
                        <a:pt x="2127" y="1689"/>
                      </a:lnTo>
                      <a:cubicBezTo>
                        <a:pt x="2078" y="1763"/>
                        <a:pt x="2035" y="1842"/>
                        <a:pt x="1998" y="1929"/>
                      </a:cubicBezTo>
                      <a:cubicBezTo>
                        <a:pt x="1955" y="2070"/>
                        <a:pt x="1930" y="2217"/>
                        <a:pt x="1924" y="2365"/>
                      </a:cubicBezTo>
                      <a:cubicBezTo>
                        <a:pt x="1887" y="2777"/>
                        <a:pt x="1685" y="2961"/>
                        <a:pt x="1396" y="3219"/>
                      </a:cubicBezTo>
                      <a:cubicBezTo>
                        <a:pt x="1045" y="3539"/>
                        <a:pt x="560" y="3840"/>
                        <a:pt x="314" y="4240"/>
                      </a:cubicBezTo>
                      <a:cubicBezTo>
                        <a:pt x="275" y="4307"/>
                        <a:pt x="327" y="4384"/>
                        <a:pt x="396" y="4384"/>
                      </a:cubicBezTo>
                      <a:cubicBezTo>
                        <a:pt x="404" y="4384"/>
                        <a:pt x="411" y="4383"/>
                        <a:pt x="418" y="4381"/>
                      </a:cubicBezTo>
                      <a:cubicBezTo>
                        <a:pt x="738" y="4270"/>
                        <a:pt x="953" y="4031"/>
                        <a:pt x="1205" y="3809"/>
                      </a:cubicBezTo>
                      <a:cubicBezTo>
                        <a:pt x="1482" y="3564"/>
                        <a:pt x="1838" y="3262"/>
                        <a:pt x="2023" y="2937"/>
                      </a:cubicBezTo>
                      <a:cubicBezTo>
                        <a:pt x="2207" y="2617"/>
                        <a:pt x="2139" y="2242"/>
                        <a:pt x="2299" y="1910"/>
                      </a:cubicBezTo>
                      <a:cubicBezTo>
                        <a:pt x="2348" y="1806"/>
                        <a:pt x="2416" y="1713"/>
                        <a:pt x="2502" y="1633"/>
                      </a:cubicBezTo>
                      <a:lnTo>
                        <a:pt x="2502" y="1633"/>
                      </a:lnTo>
                      <a:cubicBezTo>
                        <a:pt x="2373" y="1898"/>
                        <a:pt x="2342" y="2211"/>
                        <a:pt x="2348" y="2531"/>
                      </a:cubicBezTo>
                      <a:cubicBezTo>
                        <a:pt x="2367" y="3103"/>
                        <a:pt x="2416" y="3582"/>
                        <a:pt x="2158" y="4117"/>
                      </a:cubicBezTo>
                      <a:cubicBezTo>
                        <a:pt x="1980" y="4492"/>
                        <a:pt x="1654" y="4756"/>
                        <a:pt x="1445" y="5113"/>
                      </a:cubicBezTo>
                      <a:cubicBezTo>
                        <a:pt x="1423" y="5155"/>
                        <a:pt x="1458" y="5222"/>
                        <a:pt x="1508" y="5222"/>
                      </a:cubicBezTo>
                      <a:cubicBezTo>
                        <a:pt x="1515" y="5222"/>
                        <a:pt x="1523" y="5220"/>
                        <a:pt x="1531" y="5217"/>
                      </a:cubicBezTo>
                      <a:cubicBezTo>
                        <a:pt x="2090" y="4990"/>
                        <a:pt x="2435" y="4363"/>
                        <a:pt x="2613" y="3809"/>
                      </a:cubicBezTo>
                      <a:cubicBezTo>
                        <a:pt x="2816" y="3170"/>
                        <a:pt x="2391" y="2101"/>
                        <a:pt x="2785" y="1523"/>
                      </a:cubicBezTo>
                      <a:cubicBezTo>
                        <a:pt x="2852" y="1523"/>
                        <a:pt x="2920" y="1529"/>
                        <a:pt x="2982" y="1541"/>
                      </a:cubicBezTo>
                      <a:lnTo>
                        <a:pt x="2982" y="1031"/>
                      </a:lnTo>
                      <a:cubicBezTo>
                        <a:pt x="2957" y="1031"/>
                        <a:pt x="2932" y="1037"/>
                        <a:pt x="2908" y="1043"/>
                      </a:cubicBezTo>
                      <a:cubicBezTo>
                        <a:pt x="2613" y="828"/>
                        <a:pt x="2312" y="632"/>
                        <a:pt x="2047" y="367"/>
                      </a:cubicBezTo>
                      <a:cubicBezTo>
                        <a:pt x="1831" y="141"/>
                        <a:pt x="1425" y="1"/>
                        <a:pt x="1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6852250" y="3274500"/>
                  <a:ext cx="101600" cy="165800"/>
                </a:xfrm>
                <a:custGeom>
                  <a:avLst/>
                  <a:gdLst/>
                  <a:ahLst/>
                  <a:cxnLst/>
                  <a:rect l="l" t="t" r="r" b="b"/>
                  <a:pathLst>
                    <a:path w="4064" h="6632" extrusionOk="0">
                      <a:moveTo>
                        <a:pt x="1751" y="0"/>
                      </a:moveTo>
                      <a:cubicBezTo>
                        <a:pt x="866" y="0"/>
                        <a:pt x="1" y="533"/>
                        <a:pt x="1" y="1005"/>
                      </a:cubicBezTo>
                      <a:lnTo>
                        <a:pt x="1" y="5123"/>
                      </a:lnTo>
                      <a:cubicBezTo>
                        <a:pt x="203" y="6078"/>
                        <a:pt x="1117" y="6631"/>
                        <a:pt x="1917" y="6631"/>
                      </a:cubicBezTo>
                      <a:cubicBezTo>
                        <a:pt x="2383" y="6631"/>
                        <a:pt x="2811" y="6444"/>
                        <a:pt x="3037" y="6039"/>
                      </a:cubicBezTo>
                      <a:cubicBezTo>
                        <a:pt x="3652" y="4945"/>
                        <a:pt x="4064" y="1619"/>
                        <a:pt x="3037" y="525"/>
                      </a:cubicBezTo>
                      <a:cubicBezTo>
                        <a:pt x="2684" y="147"/>
                        <a:pt x="2215" y="0"/>
                        <a:pt x="1751" y="0"/>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6852250" y="3290125"/>
                  <a:ext cx="74575" cy="130550"/>
                </a:xfrm>
                <a:custGeom>
                  <a:avLst/>
                  <a:gdLst/>
                  <a:ahLst/>
                  <a:cxnLst/>
                  <a:rect l="l" t="t" r="r" b="b"/>
                  <a:pathLst>
                    <a:path w="2983" h="5222" extrusionOk="0">
                      <a:moveTo>
                        <a:pt x="1896" y="1"/>
                      </a:moveTo>
                      <a:cubicBezTo>
                        <a:pt x="1557" y="1"/>
                        <a:pt x="1151" y="141"/>
                        <a:pt x="935" y="367"/>
                      </a:cubicBezTo>
                      <a:cubicBezTo>
                        <a:pt x="671" y="632"/>
                        <a:pt x="370" y="828"/>
                        <a:pt x="75" y="1043"/>
                      </a:cubicBezTo>
                      <a:cubicBezTo>
                        <a:pt x="50" y="1037"/>
                        <a:pt x="25" y="1031"/>
                        <a:pt x="1" y="1031"/>
                      </a:cubicBezTo>
                      <a:lnTo>
                        <a:pt x="1" y="1541"/>
                      </a:lnTo>
                      <a:cubicBezTo>
                        <a:pt x="62" y="1529"/>
                        <a:pt x="130" y="1523"/>
                        <a:pt x="198" y="1523"/>
                      </a:cubicBezTo>
                      <a:cubicBezTo>
                        <a:pt x="591" y="2101"/>
                        <a:pt x="167" y="3170"/>
                        <a:pt x="370" y="3809"/>
                      </a:cubicBezTo>
                      <a:cubicBezTo>
                        <a:pt x="548" y="4363"/>
                        <a:pt x="886" y="4990"/>
                        <a:pt x="1452" y="5217"/>
                      </a:cubicBezTo>
                      <a:cubicBezTo>
                        <a:pt x="1459" y="5220"/>
                        <a:pt x="1467" y="5222"/>
                        <a:pt x="1474" y="5222"/>
                      </a:cubicBezTo>
                      <a:cubicBezTo>
                        <a:pt x="1524" y="5222"/>
                        <a:pt x="1558" y="5155"/>
                        <a:pt x="1531" y="5113"/>
                      </a:cubicBezTo>
                      <a:cubicBezTo>
                        <a:pt x="1329" y="4756"/>
                        <a:pt x="1003" y="4492"/>
                        <a:pt x="825" y="4117"/>
                      </a:cubicBezTo>
                      <a:cubicBezTo>
                        <a:pt x="566" y="3582"/>
                        <a:pt x="616" y="3103"/>
                        <a:pt x="628" y="2531"/>
                      </a:cubicBezTo>
                      <a:cubicBezTo>
                        <a:pt x="640" y="2211"/>
                        <a:pt x="609" y="1898"/>
                        <a:pt x="474" y="1633"/>
                      </a:cubicBezTo>
                      <a:lnTo>
                        <a:pt x="474" y="1633"/>
                      </a:lnTo>
                      <a:cubicBezTo>
                        <a:pt x="560" y="1713"/>
                        <a:pt x="628" y="1806"/>
                        <a:pt x="683" y="1910"/>
                      </a:cubicBezTo>
                      <a:cubicBezTo>
                        <a:pt x="843" y="2242"/>
                        <a:pt x="775" y="2617"/>
                        <a:pt x="960" y="2937"/>
                      </a:cubicBezTo>
                      <a:cubicBezTo>
                        <a:pt x="1144" y="3262"/>
                        <a:pt x="1501" y="3564"/>
                        <a:pt x="1771" y="3809"/>
                      </a:cubicBezTo>
                      <a:cubicBezTo>
                        <a:pt x="2023" y="4031"/>
                        <a:pt x="2244" y="4270"/>
                        <a:pt x="2564" y="4381"/>
                      </a:cubicBezTo>
                      <a:cubicBezTo>
                        <a:pt x="2571" y="4383"/>
                        <a:pt x="2579" y="4384"/>
                        <a:pt x="2586" y="4384"/>
                      </a:cubicBezTo>
                      <a:cubicBezTo>
                        <a:pt x="2655" y="4384"/>
                        <a:pt x="2702" y="4307"/>
                        <a:pt x="2669" y="4240"/>
                      </a:cubicBezTo>
                      <a:cubicBezTo>
                        <a:pt x="2417" y="3840"/>
                        <a:pt x="1937" y="3539"/>
                        <a:pt x="1581" y="3219"/>
                      </a:cubicBezTo>
                      <a:cubicBezTo>
                        <a:pt x="1298" y="2961"/>
                        <a:pt x="1095" y="2777"/>
                        <a:pt x="1058" y="2365"/>
                      </a:cubicBezTo>
                      <a:cubicBezTo>
                        <a:pt x="1052" y="2217"/>
                        <a:pt x="1027" y="2070"/>
                        <a:pt x="978" y="1929"/>
                      </a:cubicBezTo>
                      <a:cubicBezTo>
                        <a:pt x="941" y="1849"/>
                        <a:pt x="898" y="1763"/>
                        <a:pt x="855" y="1689"/>
                      </a:cubicBezTo>
                      <a:lnTo>
                        <a:pt x="855" y="1689"/>
                      </a:lnTo>
                      <a:cubicBezTo>
                        <a:pt x="1120" y="1818"/>
                        <a:pt x="1372" y="1996"/>
                        <a:pt x="1624" y="2150"/>
                      </a:cubicBezTo>
                      <a:cubicBezTo>
                        <a:pt x="1991" y="2371"/>
                        <a:pt x="2391" y="2526"/>
                        <a:pt x="2818" y="2526"/>
                      </a:cubicBezTo>
                      <a:cubicBezTo>
                        <a:pt x="2842" y="2526"/>
                        <a:pt x="2866" y="2526"/>
                        <a:pt x="2890" y="2525"/>
                      </a:cubicBezTo>
                      <a:cubicBezTo>
                        <a:pt x="2970" y="2525"/>
                        <a:pt x="2982" y="2414"/>
                        <a:pt x="2908" y="2390"/>
                      </a:cubicBezTo>
                      <a:cubicBezTo>
                        <a:pt x="2496" y="2260"/>
                        <a:pt x="2103" y="2211"/>
                        <a:pt x="1734" y="1959"/>
                      </a:cubicBezTo>
                      <a:cubicBezTo>
                        <a:pt x="1445" y="1756"/>
                        <a:pt x="1181" y="1535"/>
                        <a:pt x="868" y="1375"/>
                      </a:cubicBezTo>
                      <a:cubicBezTo>
                        <a:pt x="745" y="1308"/>
                        <a:pt x="609" y="1265"/>
                        <a:pt x="468" y="1246"/>
                      </a:cubicBezTo>
                      <a:cubicBezTo>
                        <a:pt x="597" y="1179"/>
                        <a:pt x="714" y="1093"/>
                        <a:pt x="818" y="988"/>
                      </a:cubicBezTo>
                      <a:cubicBezTo>
                        <a:pt x="1046" y="761"/>
                        <a:pt x="1150" y="459"/>
                        <a:pt x="1501" y="367"/>
                      </a:cubicBezTo>
                      <a:cubicBezTo>
                        <a:pt x="1734" y="306"/>
                        <a:pt x="1931" y="275"/>
                        <a:pt x="2109" y="121"/>
                      </a:cubicBezTo>
                      <a:cubicBezTo>
                        <a:pt x="2146" y="85"/>
                        <a:pt x="2128" y="29"/>
                        <a:pt x="2085" y="17"/>
                      </a:cubicBezTo>
                      <a:cubicBezTo>
                        <a:pt x="2026" y="6"/>
                        <a:pt x="1962" y="1"/>
                        <a:pt x="1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4" name="Google Shape;2564;p46"/>
              <p:cNvSpPr/>
              <p:nvPr/>
            </p:nvSpPr>
            <p:spPr>
              <a:xfrm>
                <a:off x="6836900" y="3295900"/>
                <a:ext cx="109700" cy="84400"/>
              </a:xfrm>
              <a:custGeom>
                <a:avLst/>
                <a:gdLst/>
                <a:ahLst/>
                <a:cxnLst/>
                <a:rect l="l" t="t" r="r" b="b"/>
                <a:pathLst>
                  <a:path w="4388" h="3376" extrusionOk="0">
                    <a:moveTo>
                      <a:pt x="1805" y="1"/>
                    </a:moveTo>
                    <a:cubicBezTo>
                      <a:pt x="1640" y="1"/>
                      <a:pt x="1457" y="15"/>
                      <a:pt x="1254" y="44"/>
                    </a:cubicBezTo>
                    <a:cubicBezTo>
                      <a:pt x="0" y="228"/>
                      <a:pt x="941" y="3351"/>
                      <a:pt x="1807" y="3376"/>
                    </a:cubicBezTo>
                    <a:cubicBezTo>
                      <a:pt x="1811" y="3376"/>
                      <a:pt x="1814" y="3376"/>
                      <a:pt x="1818" y="3376"/>
                    </a:cubicBezTo>
                    <a:cubicBezTo>
                      <a:pt x="2637" y="3376"/>
                      <a:pt x="4387" y="1"/>
                      <a:pt x="1805"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6"/>
              <p:cNvSpPr/>
              <p:nvPr/>
            </p:nvSpPr>
            <p:spPr>
              <a:xfrm>
                <a:off x="6794950" y="3118325"/>
                <a:ext cx="73775" cy="202350"/>
              </a:xfrm>
              <a:custGeom>
                <a:avLst/>
                <a:gdLst/>
                <a:ahLst/>
                <a:cxnLst/>
                <a:rect l="l" t="t" r="r" b="b"/>
                <a:pathLst>
                  <a:path w="2951" h="8094" extrusionOk="0">
                    <a:moveTo>
                      <a:pt x="765" y="1"/>
                    </a:moveTo>
                    <a:cubicBezTo>
                      <a:pt x="757" y="1"/>
                      <a:pt x="747" y="2"/>
                      <a:pt x="738" y="5"/>
                    </a:cubicBezTo>
                    <a:cubicBezTo>
                      <a:pt x="0" y="293"/>
                      <a:pt x="203" y="1043"/>
                      <a:pt x="307" y="1443"/>
                    </a:cubicBezTo>
                    <a:cubicBezTo>
                      <a:pt x="424" y="1879"/>
                      <a:pt x="658" y="2267"/>
                      <a:pt x="891" y="2642"/>
                    </a:cubicBezTo>
                    <a:lnTo>
                      <a:pt x="1008" y="2832"/>
                    </a:lnTo>
                    <a:cubicBezTo>
                      <a:pt x="1949" y="4412"/>
                      <a:pt x="2551" y="6182"/>
                      <a:pt x="2760" y="8014"/>
                    </a:cubicBezTo>
                    <a:cubicBezTo>
                      <a:pt x="2766" y="8057"/>
                      <a:pt x="2803" y="8094"/>
                      <a:pt x="2852" y="8094"/>
                    </a:cubicBezTo>
                    <a:lnTo>
                      <a:pt x="2865" y="8094"/>
                    </a:lnTo>
                    <a:cubicBezTo>
                      <a:pt x="2914" y="8087"/>
                      <a:pt x="2951" y="8044"/>
                      <a:pt x="2944" y="7989"/>
                    </a:cubicBezTo>
                    <a:cubicBezTo>
                      <a:pt x="2729" y="6133"/>
                      <a:pt x="2127" y="4338"/>
                      <a:pt x="1168" y="2734"/>
                    </a:cubicBezTo>
                    <a:cubicBezTo>
                      <a:pt x="1125" y="2672"/>
                      <a:pt x="1088" y="2605"/>
                      <a:pt x="1051" y="2543"/>
                    </a:cubicBezTo>
                    <a:cubicBezTo>
                      <a:pt x="830" y="2181"/>
                      <a:pt x="596" y="1806"/>
                      <a:pt x="492" y="1394"/>
                    </a:cubicBezTo>
                    <a:cubicBezTo>
                      <a:pt x="350" y="871"/>
                      <a:pt x="271" y="392"/>
                      <a:pt x="805" y="183"/>
                    </a:cubicBezTo>
                    <a:cubicBezTo>
                      <a:pt x="901" y="138"/>
                      <a:pt x="858"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6"/>
              <p:cNvSpPr/>
              <p:nvPr/>
            </p:nvSpPr>
            <p:spPr>
              <a:xfrm>
                <a:off x="6855025" y="3111325"/>
                <a:ext cx="48750" cy="212125"/>
              </a:xfrm>
              <a:custGeom>
                <a:avLst/>
                <a:gdLst/>
                <a:ahLst/>
                <a:cxnLst/>
                <a:rect l="l" t="t" r="r" b="b"/>
                <a:pathLst>
                  <a:path w="1950" h="8485" extrusionOk="0">
                    <a:moveTo>
                      <a:pt x="1121" y="1"/>
                    </a:moveTo>
                    <a:cubicBezTo>
                      <a:pt x="1007" y="1"/>
                      <a:pt x="990" y="186"/>
                      <a:pt x="1119" y="192"/>
                    </a:cubicBezTo>
                    <a:cubicBezTo>
                      <a:pt x="1377" y="217"/>
                      <a:pt x="1734" y="494"/>
                      <a:pt x="1746" y="733"/>
                    </a:cubicBezTo>
                    <a:cubicBezTo>
                      <a:pt x="1758" y="918"/>
                      <a:pt x="1654" y="1071"/>
                      <a:pt x="1543" y="1250"/>
                    </a:cubicBezTo>
                    <a:cubicBezTo>
                      <a:pt x="1500" y="1311"/>
                      <a:pt x="1457" y="1379"/>
                      <a:pt x="1414" y="1446"/>
                    </a:cubicBezTo>
                    <a:cubicBezTo>
                      <a:pt x="246" y="3579"/>
                      <a:pt x="1" y="6099"/>
                      <a:pt x="732" y="8423"/>
                    </a:cubicBezTo>
                    <a:cubicBezTo>
                      <a:pt x="744" y="8454"/>
                      <a:pt x="775" y="8478"/>
                      <a:pt x="812" y="8484"/>
                    </a:cubicBezTo>
                    <a:cubicBezTo>
                      <a:pt x="824" y="8484"/>
                      <a:pt x="836" y="8484"/>
                      <a:pt x="849" y="8478"/>
                    </a:cubicBezTo>
                    <a:cubicBezTo>
                      <a:pt x="898" y="8466"/>
                      <a:pt x="923" y="8411"/>
                      <a:pt x="910" y="8361"/>
                    </a:cubicBezTo>
                    <a:cubicBezTo>
                      <a:pt x="191" y="6093"/>
                      <a:pt x="437" y="3628"/>
                      <a:pt x="1580" y="1538"/>
                    </a:cubicBezTo>
                    <a:cubicBezTo>
                      <a:pt x="1617" y="1477"/>
                      <a:pt x="1654" y="1409"/>
                      <a:pt x="1697" y="1348"/>
                    </a:cubicBezTo>
                    <a:cubicBezTo>
                      <a:pt x="1820" y="1164"/>
                      <a:pt x="1949" y="973"/>
                      <a:pt x="1931" y="727"/>
                    </a:cubicBezTo>
                    <a:cubicBezTo>
                      <a:pt x="1912" y="383"/>
                      <a:pt x="1482" y="45"/>
                      <a:pt x="1138" y="2"/>
                    </a:cubicBezTo>
                    <a:cubicBezTo>
                      <a:pt x="1132" y="1"/>
                      <a:pt x="1127" y="1"/>
                      <a:pt x="112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a:off x="6793100" y="3103025"/>
                <a:ext cx="79475" cy="219650"/>
              </a:xfrm>
              <a:custGeom>
                <a:avLst/>
                <a:gdLst/>
                <a:ahLst/>
                <a:cxnLst/>
                <a:rect l="l" t="t" r="r" b="b"/>
                <a:pathLst>
                  <a:path w="3179" h="8786" extrusionOk="0">
                    <a:moveTo>
                      <a:pt x="810" y="0"/>
                    </a:moveTo>
                    <a:cubicBezTo>
                      <a:pt x="646" y="0"/>
                      <a:pt x="487" y="62"/>
                      <a:pt x="369" y="174"/>
                    </a:cubicBezTo>
                    <a:cubicBezTo>
                      <a:pt x="129" y="414"/>
                      <a:pt x="0" y="740"/>
                      <a:pt x="19" y="1078"/>
                    </a:cubicBezTo>
                    <a:cubicBezTo>
                      <a:pt x="43" y="1471"/>
                      <a:pt x="240" y="1735"/>
                      <a:pt x="449" y="2018"/>
                    </a:cubicBezTo>
                    <a:cubicBezTo>
                      <a:pt x="504" y="2098"/>
                      <a:pt x="566" y="2184"/>
                      <a:pt x="627" y="2270"/>
                    </a:cubicBezTo>
                    <a:cubicBezTo>
                      <a:pt x="1906" y="4200"/>
                      <a:pt x="2717" y="6401"/>
                      <a:pt x="2988" y="8699"/>
                    </a:cubicBezTo>
                    <a:cubicBezTo>
                      <a:pt x="2994" y="8749"/>
                      <a:pt x="3037" y="8786"/>
                      <a:pt x="3080" y="8786"/>
                    </a:cubicBezTo>
                    <a:lnTo>
                      <a:pt x="3092" y="8786"/>
                    </a:lnTo>
                    <a:cubicBezTo>
                      <a:pt x="3141" y="8779"/>
                      <a:pt x="3178" y="8730"/>
                      <a:pt x="3172" y="8681"/>
                    </a:cubicBezTo>
                    <a:cubicBezTo>
                      <a:pt x="2902" y="6351"/>
                      <a:pt x="2078" y="4120"/>
                      <a:pt x="781" y="2166"/>
                    </a:cubicBezTo>
                    <a:cubicBezTo>
                      <a:pt x="720" y="2073"/>
                      <a:pt x="658" y="1993"/>
                      <a:pt x="597" y="1907"/>
                    </a:cubicBezTo>
                    <a:cubicBezTo>
                      <a:pt x="400" y="1637"/>
                      <a:pt x="228" y="1403"/>
                      <a:pt x="209" y="1065"/>
                    </a:cubicBezTo>
                    <a:cubicBezTo>
                      <a:pt x="191" y="783"/>
                      <a:pt x="295" y="512"/>
                      <a:pt x="492" y="315"/>
                    </a:cubicBezTo>
                    <a:cubicBezTo>
                      <a:pt x="581" y="232"/>
                      <a:pt x="696" y="188"/>
                      <a:pt x="815" y="188"/>
                    </a:cubicBezTo>
                    <a:cubicBezTo>
                      <a:pt x="837" y="188"/>
                      <a:pt x="858" y="190"/>
                      <a:pt x="879" y="192"/>
                    </a:cubicBezTo>
                    <a:cubicBezTo>
                      <a:pt x="885" y="193"/>
                      <a:pt x="891" y="194"/>
                      <a:pt x="896" y="194"/>
                    </a:cubicBezTo>
                    <a:cubicBezTo>
                      <a:pt x="1005" y="194"/>
                      <a:pt x="1027" y="26"/>
                      <a:pt x="910" y="8"/>
                    </a:cubicBezTo>
                    <a:cubicBezTo>
                      <a:pt x="877" y="3"/>
                      <a:pt x="843"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a:off x="6855800" y="3098525"/>
                <a:ext cx="47500" cy="226600"/>
              </a:xfrm>
              <a:custGeom>
                <a:avLst/>
                <a:gdLst/>
                <a:ahLst/>
                <a:cxnLst/>
                <a:rect l="l" t="t" r="r" b="b"/>
                <a:pathLst>
                  <a:path w="1900" h="9064" extrusionOk="0">
                    <a:moveTo>
                      <a:pt x="1044" y="1"/>
                    </a:moveTo>
                    <a:cubicBezTo>
                      <a:pt x="932" y="1"/>
                      <a:pt x="919" y="182"/>
                      <a:pt x="1039" y="188"/>
                    </a:cubicBezTo>
                    <a:cubicBezTo>
                      <a:pt x="1457" y="243"/>
                      <a:pt x="1709" y="520"/>
                      <a:pt x="1709" y="920"/>
                    </a:cubicBezTo>
                    <a:cubicBezTo>
                      <a:pt x="1709" y="1276"/>
                      <a:pt x="1537" y="1620"/>
                      <a:pt x="1371" y="1946"/>
                    </a:cubicBezTo>
                    <a:lnTo>
                      <a:pt x="1310" y="2057"/>
                    </a:lnTo>
                    <a:cubicBezTo>
                      <a:pt x="234" y="4208"/>
                      <a:pt x="0" y="6679"/>
                      <a:pt x="652" y="8990"/>
                    </a:cubicBezTo>
                    <a:cubicBezTo>
                      <a:pt x="664" y="9033"/>
                      <a:pt x="701" y="9058"/>
                      <a:pt x="744" y="9064"/>
                    </a:cubicBezTo>
                    <a:cubicBezTo>
                      <a:pt x="750" y="9064"/>
                      <a:pt x="762" y="9064"/>
                      <a:pt x="769" y="9058"/>
                    </a:cubicBezTo>
                    <a:cubicBezTo>
                      <a:pt x="818" y="9045"/>
                      <a:pt x="848" y="8996"/>
                      <a:pt x="836" y="8947"/>
                    </a:cubicBezTo>
                    <a:cubicBezTo>
                      <a:pt x="197" y="6679"/>
                      <a:pt x="424" y="4251"/>
                      <a:pt x="1482" y="2149"/>
                    </a:cubicBezTo>
                    <a:lnTo>
                      <a:pt x="1537" y="2038"/>
                    </a:lnTo>
                    <a:cubicBezTo>
                      <a:pt x="1715" y="1688"/>
                      <a:pt x="1900" y="1325"/>
                      <a:pt x="1900" y="926"/>
                    </a:cubicBezTo>
                    <a:cubicBezTo>
                      <a:pt x="1893" y="422"/>
                      <a:pt x="1580" y="71"/>
                      <a:pt x="1070" y="4"/>
                    </a:cubicBezTo>
                    <a:cubicBezTo>
                      <a:pt x="1061" y="2"/>
                      <a:pt x="105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6668175" y="3255650"/>
                <a:ext cx="198250" cy="461950"/>
              </a:xfrm>
              <a:custGeom>
                <a:avLst/>
                <a:gdLst/>
                <a:ahLst/>
                <a:cxnLst/>
                <a:rect l="l" t="t" r="r" b="b"/>
                <a:pathLst>
                  <a:path w="7930" h="18478" extrusionOk="0">
                    <a:moveTo>
                      <a:pt x="3412" y="1"/>
                    </a:moveTo>
                    <a:cubicBezTo>
                      <a:pt x="2643" y="1"/>
                      <a:pt x="2072" y="259"/>
                      <a:pt x="1703" y="763"/>
                    </a:cubicBezTo>
                    <a:cubicBezTo>
                      <a:pt x="1119" y="1580"/>
                      <a:pt x="1119" y="3062"/>
                      <a:pt x="1703" y="4826"/>
                    </a:cubicBezTo>
                    <a:cubicBezTo>
                      <a:pt x="2201" y="6319"/>
                      <a:pt x="1494" y="7936"/>
                      <a:pt x="867" y="9356"/>
                    </a:cubicBezTo>
                    <a:cubicBezTo>
                      <a:pt x="566" y="10044"/>
                      <a:pt x="277" y="10696"/>
                      <a:pt x="184" y="11237"/>
                    </a:cubicBezTo>
                    <a:cubicBezTo>
                      <a:pt x="0" y="12263"/>
                      <a:pt x="129" y="14236"/>
                      <a:pt x="240" y="15976"/>
                    </a:cubicBezTo>
                    <a:cubicBezTo>
                      <a:pt x="307" y="16996"/>
                      <a:pt x="363" y="17869"/>
                      <a:pt x="344" y="18379"/>
                    </a:cubicBezTo>
                    <a:cubicBezTo>
                      <a:pt x="344" y="18428"/>
                      <a:pt x="387" y="18471"/>
                      <a:pt x="436" y="18478"/>
                    </a:cubicBezTo>
                    <a:cubicBezTo>
                      <a:pt x="492" y="18478"/>
                      <a:pt x="535" y="18435"/>
                      <a:pt x="541" y="18385"/>
                    </a:cubicBezTo>
                    <a:cubicBezTo>
                      <a:pt x="553" y="17869"/>
                      <a:pt x="498" y="16984"/>
                      <a:pt x="430" y="15964"/>
                    </a:cubicBezTo>
                    <a:cubicBezTo>
                      <a:pt x="326" y="14322"/>
                      <a:pt x="191" y="12276"/>
                      <a:pt x="369" y="11274"/>
                    </a:cubicBezTo>
                    <a:cubicBezTo>
                      <a:pt x="461" y="10751"/>
                      <a:pt x="744" y="10112"/>
                      <a:pt x="1045" y="9436"/>
                    </a:cubicBezTo>
                    <a:cubicBezTo>
                      <a:pt x="1684" y="7979"/>
                      <a:pt x="2410" y="6332"/>
                      <a:pt x="1887" y="4770"/>
                    </a:cubicBezTo>
                    <a:cubicBezTo>
                      <a:pt x="1315" y="3062"/>
                      <a:pt x="1309" y="1642"/>
                      <a:pt x="1863" y="873"/>
                    </a:cubicBezTo>
                    <a:cubicBezTo>
                      <a:pt x="2188" y="419"/>
                      <a:pt x="2711" y="191"/>
                      <a:pt x="3412" y="191"/>
                    </a:cubicBezTo>
                    <a:cubicBezTo>
                      <a:pt x="5674" y="191"/>
                      <a:pt x="7739" y="2281"/>
                      <a:pt x="7763" y="2299"/>
                    </a:cubicBezTo>
                    <a:cubicBezTo>
                      <a:pt x="7782" y="2318"/>
                      <a:pt x="7805" y="2327"/>
                      <a:pt x="7829" y="2327"/>
                    </a:cubicBezTo>
                    <a:cubicBezTo>
                      <a:pt x="7853" y="2327"/>
                      <a:pt x="7877" y="2318"/>
                      <a:pt x="7899" y="2299"/>
                    </a:cubicBezTo>
                    <a:cubicBezTo>
                      <a:pt x="7929" y="2263"/>
                      <a:pt x="7929" y="2201"/>
                      <a:pt x="7899" y="2164"/>
                    </a:cubicBezTo>
                    <a:cubicBezTo>
                      <a:pt x="7806" y="2072"/>
                      <a:pt x="5753" y="1"/>
                      <a:pt x="3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6870600" y="3259125"/>
                <a:ext cx="170700" cy="456625"/>
              </a:xfrm>
              <a:custGeom>
                <a:avLst/>
                <a:gdLst/>
                <a:ahLst/>
                <a:cxnLst/>
                <a:rect l="l" t="t" r="r" b="b"/>
                <a:pathLst>
                  <a:path w="6828" h="18265" extrusionOk="0">
                    <a:moveTo>
                      <a:pt x="3381" y="1"/>
                    </a:moveTo>
                    <a:cubicBezTo>
                      <a:pt x="1606" y="1"/>
                      <a:pt x="114" y="1996"/>
                      <a:pt x="54" y="2081"/>
                    </a:cubicBezTo>
                    <a:cubicBezTo>
                      <a:pt x="0" y="2156"/>
                      <a:pt x="66" y="2236"/>
                      <a:pt x="135" y="2236"/>
                    </a:cubicBezTo>
                    <a:cubicBezTo>
                      <a:pt x="161" y="2236"/>
                      <a:pt x="187" y="2224"/>
                      <a:pt x="207" y="2197"/>
                    </a:cubicBezTo>
                    <a:cubicBezTo>
                      <a:pt x="219" y="2173"/>
                      <a:pt x="1707" y="192"/>
                      <a:pt x="3388" y="192"/>
                    </a:cubicBezTo>
                    <a:cubicBezTo>
                      <a:pt x="3416" y="192"/>
                      <a:pt x="3443" y="192"/>
                      <a:pt x="3471" y="194"/>
                    </a:cubicBezTo>
                    <a:cubicBezTo>
                      <a:pt x="3803" y="194"/>
                      <a:pt x="4117" y="359"/>
                      <a:pt x="4307" y="630"/>
                    </a:cubicBezTo>
                    <a:cubicBezTo>
                      <a:pt x="4989" y="1552"/>
                      <a:pt x="4756" y="3728"/>
                      <a:pt x="4430" y="4963"/>
                    </a:cubicBezTo>
                    <a:cubicBezTo>
                      <a:pt x="4172" y="5953"/>
                      <a:pt x="4781" y="7195"/>
                      <a:pt x="5364" y="8399"/>
                    </a:cubicBezTo>
                    <a:cubicBezTo>
                      <a:pt x="5721" y="9125"/>
                      <a:pt x="6084" y="9868"/>
                      <a:pt x="6237" y="10520"/>
                    </a:cubicBezTo>
                    <a:cubicBezTo>
                      <a:pt x="6631" y="12210"/>
                      <a:pt x="6311" y="17251"/>
                      <a:pt x="6004" y="18136"/>
                    </a:cubicBezTo>
                    <a:cubicBezTo>
                      <a:pt x="5985" y="18185"/>
                      <a:pt x="6010" y="18240"/>
                      <a:pt x="6059" y="18259"/>
                    </a:cubicBezTo>
                    <a:cubicBezTo>
                      <a:pt x="6071" y="18259"/>
                      <a:pt x="6077" y="18265"/>
                      <a:pt x="6090" y="18265"/>
                    </a:cubicBezTo>
                    <a:cubicBezTo>
                      <a:pt x="6133" y="18265"/>
                      <a:pt x="6164" y="18234"/>
                      <a:pt x="6176" y="18197"/>
                    </a:cubicBezTo>
                    <a:cubicBezTo>
                      <a:pt x="6495" y="17275"/>
                      <a:pt x="6827" y="12235"/>
                      <a:pt x="6416" y="10477"/>
                    </a:cubicBezTo>
                    <a:cubicBezTo>
                      <a:pt x="6262" y="9801"/>
                      <a:pt x="5893" y="9045"/>
                      <a:pt x="5537" y="8313"/>
                    </a:cubicBezTo>
                    <a:cubicBezTo>
                      <a:pt x="4965" y="7145"/>
                      <a:pt x="4375" y="5935"/>
                      <a:pt x="4615" y="5013"/>
                    </a:cubicBezTo>
                    <a:cubicBezTo>
                      <a:pt x="4903" y="3918"/>
                      <a:pt x="5235" y="1570"/>
                      <a:pt x="4455" y="519"/>
                    </a:cubicBezTo>
                    <a:cubicBezTo>
                      <a:pt x="4233" y="200"/>
                      <a:pt x="3871" y="9"/>
                      <a:pt x="3484" y="3"/>
                    </a:cubicBezTo>
                    <a:cubicBezTo>
                      <a:pt x="3449" y="1"/>
                      <a:pt x="3415" y="1"/>
                      <a:pt x="3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6"/>
              <p:cNvSpPr/>
              <p:nvPr/>
            </p:nvSpPr>
            <p:spPr>
              <a:xfrm>
                <a:off x="6746700" y="3356150"/>
                <a:ext cx="130475" cy="983200"/>
              </a:xfrm>
              <a:custGeom>
                <a:avLst/>
                <a:gdLst/>
                <a:ahLst/>
                <a:cxnLst/>
                <a:rect l="l" t="t" r="r" b="b"/>
                <a:pathLst>
                  <a:path w="5219" h="39328" extrusionOk="0">
                    <a:moveTo>
                      <a:pt x="1875" y="8618"/>
                    </a:moveTo>
                    <a:cubicBezTo>
                      <a:pt x="1883" y="8618"/>
                      <a:pt x="1891" y="8618"/>
                      <a:pt x="1899" y="8618"/>
                    </a:cubicBezTo>
                    <a:cubicBezTo>
                      <a:pt x="1908" y="8618"/>
                      <a:pt x="1916" y="8618"/>
                      <a:pt x="1924" y="8618"/>
                    </a:cubicBezTo>
                    <a:cubicBezTo>
                      <a:pt x="2211" y="8618"/>
                      <a:pt x="2490" y="8722"/>
                      <a:pt x="2705" y="8901"/>
                    </a:cubicBezTo>
                    <a:cubicBezTo>
                      <a:pt x="3080" y="9208"/>
                      <a:pt x="3233" y="9620"/>
                      <a:pt x="3166" y="10143"/>
                    </a:cubicBezTo>
                    <a:cubicBezTo>
                      <a:pt x="3104" y="10155"/>
                      <a:pt x="3043" y="10161"/>
                      <a:pt x="2981" y="10167"/>
                    </a:cubicBezTo>
                    <a:cubicBezTo>
                      <a:pt x="2908" y="10174"/>
                      <a:pt x="2834" y="10178"/>
                      <a:pt x="2760" y="10178"/>
                    </a:cubicBezTo>
                    <a:cubicBezTo>
                      <a:pt x="2022" y="10178"/>
                      <a:pt x="1305" y="9831"/>
                      <a:pt x="1076" y="9479"/>
                    </a:cubicBezTo>
                    <a:cubicBezTo>
                      <a:pt x="885" y="9196"/>
                      <a:pt x="1051" y="8975"/>
                      <a:pt x="1168" y="8870"/>
                    </a:cubicBezTo>
                    <a:cubicBezTo>
                      <a:pt x="1370" y="8709"/>
                      <a:pt x="1619" y="8618"/>
                      <a:pt x="1875" y="8618"/>
                    </a:cubicBezTo>
                    <a:close/>
                    <a:moveTo>
                      <a:pt x="5010" y="1"/>
                    </a:moveTo>
                    <a:cubicBezTo>
                      <a:pt x="4954" y="1"/>
                      <a:pt x="4911" y="44"/>
                      <a:pt x="4911" y="99"/>
                    </a:cubicBezTo>
                    <a:cubicBezTo>
                      <a:pt x="4917" y="173"/>
                      <a:pt x="5034" y="7536"/>
                      <a:pt x="4352" y="9178"/>
                    </a:cubicBezTo>
                    <a:cubicBezTo>
                      <a:pt x="4180" y="9620"/>
                      <a:pt x="3817" y="9964"/>
                      <a:pt x="3362" y="10100"/>
                    </a:cubicBezTo>
                    <a:cubicBezTo>
                      <a:pt x="3411" y="9540"/>
                      <a:pt x="3233" y="9098"/>
                      <a:pt x="2821" y="8766"/>
                    </a:cubicBezTo>
                    <a:cubicBezTo>
                      <a:pt x="2540" y="8532"/>
                      <a:pt x="2210" y="8432"/>
                      <a:pt x="1898" y="8432"/>
                    </a:cubicBezTo>
                    <a:cubicBezTo>
                      <a:pt x="1563" y="8432"/>
                      <a:pt x="1249" y="8547"/>
                      <a:pt x="1039" y="8735"/>
                    </a:cubicBezTo>
                    <a:cubicBezTo>
                      <a:pt x="768" y="8975"/>
                      <a:pt x="719" y="9294"/>
                      <a:pt x="910" y="9583"/>
                    </a:cubicBezTo>
                    <a:cubicBezTo>
                      <a:pt x="1173" y="9987"/>
                      <a:pt x="1953" y="10375"/>
                      <a:pt x="2760" y="10375"/>
                    </a:cubicBezTo>
                    <a:cubicBezTo>
                      <a:pt x="2837" y="10375"/>
                      <a:pt x="2916" y="10371"/>
                      <a:pt x="2994" y="10364"/>
                    </a:cubicBezTo>
                    <a:cubicBezTo>
                      <a:pt x="3037" y="10364"/>
                      <a:pt x="3086" y="10358"/>
                      <a:pt x="3135" y="10345"/>
                    </a:cubicBezTo>
                    <a:lnTo>
                      <a:pt x="3135" y="10345"/>
                    </a:lnTo>
                    <a:cubicBezTo>
                      <a:pt x="3024" y="10862"/>
                      <a:pt x="2729" y="11483"/>
                      <a:pt x="2244" y="12202"/>
                    </a:cubicBezTo>
                    <a:cubicBezTo>
                      <a:pt x="1623" y="13118"/>
                      <a:pt x="332" y="15533"/>
                      <a:pt x="1666" y="18158"/>
                    </a:cubicBezTo>
                    <a:cubicBezTo>
                      <a:pt x="2311" y="19436"/>
                      <a:pt x="1697" y="20598"/>
                      <a:pt x="1045" y="21828"/>
                    </a:cubicBezTo>
                    <a:cubicBezTo>
                      <a:pt x="621" y="22627"/>
                      <a:pt x="178" y="23463"/>
                      <a:pt x="105" y="24342"/>
                    </a:cubicBezTo>
                    <a:cubicBezTo>
                      <a:pt x="0" y="25565"/>
                      <a:pt x="516" y="26942"/>
                      <a:pt x="1020" y="28282"/>
                    </a:cubicBezTo>
                    <a:cubicBezTo>
                      <a:pt x="1438" y="29363"/>
                      <a:pt x="1863" y="30488"/>
                      <a:pt x="1942" y="31515"/>
                    </a:cubicBezTo>
                    <a:cubicBezTo>
                      <a:pt x="2133" y="33844"/>
                      <a:pt x="1819" y="38135"/>
                      <a:pt x="1537" y="39210"/>
                    </a:cubicBezTo>
                    <a:cubicBezTo>
                      <a:pt x="1524" y="39260"/>
                      <a:pt x="1549" y="39309"/>
                      <a:pt x="1604" y="39327"/>
                    </a:cubicBezTo>
                    <a:lnTo>
                      <a:pt x="1629" y="39327"/>
                    </a:lnTo>
                    <a:cubicBezTo>
                      <a:pt x="1666" y="39321"/>
                      <a:pt x="1697" y="39296"/>
                      <a:pt x="1709" y="39260"/>
                    </a:cubicBezTo>
                    <a:cubicBezTo>
                      <a:pt x="1998" y="38166"/>
                      <a:pt x="2317" y="33838"/>
                      <a:pt x="2127" y="31496"/>
                    </a:cubicBezTo>
                    <a:cubicBezTo>
                      <a:pt x="2041" y="30439"/>
                      <a:pt x="1611" y="29308"/>
                      <a:pt x="1193" y="28208"/>
                    </a:cubicBezTo>
                    <a:cubicBezTo>
                      <a:pt x="701" y="26892"/>
                      <a:pt x="184" y="25534"/>
                      <a:pt x="289" y="24360"/>
                    </a:cubicBezTo>
                    <a:cubicBezTo>
                      <a:pt x="363" y="23512"/>
                      <a:pt x="793" y="22700"/>
                      <a:pt x="1211" y="21914"/>
                    </a:cubicBezTo>
                    <a:cubicBezTo>
                      <a:pt x="1856" y="20697"/>
                      <a:pt x="2520" y="19436"/>
                      <a:pt x="1832" y="18072"/>
                    </a:cubicBezTo>
                    <a:cubicBezTo>
                      <a:pt x="541" y="15533"/>
                      <a:pt x="1795" y="13198"/>
                      <a:pt x="2397" y="12306"/>
                    </a:cubicBezTo>
                    <a:cubicBezTo>
                      <a:pt x="2920" y="11538"/>
                      <a:pt x="3227" y="10868"/>
                      <a:pt x="3332" y="10309"/>
                    </a:cubicBezTo>
                    <a:cubicBezTo>
                      <a:pt x="3879" y="10173"/>
                      <a:pt x="4327" y="9780"/>
                      <a:pt x="4524" y="9251"/>
                    </a:cubicBezTo>
                    <a:cubicBezTo>
                      <a:pt x="5219" y="7573"/>
                      <a:pt x="5108" y="400"/>
                      <a:pt x="5102" y="93"/>
                    </a:cubicBezTo>
                    <a:cubicBezTo>
                      <a:pt x="5102" y="44"/>
                      <a:pt x="5059" y="1"/>
                      <a:pt x="5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6"/>
              <p:cNvSpPr/>
              <p:nvPr/>
            </p:nvSpPr>
            <p:spPr>
              <a:xfrm>
                <a:off x="6854725" y="3355225"/>
                <a:ext cx="106350" cy="987200"/>
              </a:xfrm>
              <a:custGeom>
                <a:avLst/>
                <a:gdLst/>
                <a:ahLst/>
                <a:cxnLst/>
                <a:rect l="l" t="t" r="r" b="b"/>
                <a:pathLst>
                  <a:path w="4254" h="39488" extrusionOk="0">
                    <a:moveTo>
                      <a:pt x="2703" y="8767"/>
                    </a:moveTo>
                    <a:cubicBezTo>
                      <a:pt x="2801" y="8767"/>
                      <a:pt x="2893" y="8778"/>
                      <a:pt x="2975" y="8803"/>
                    </a:cubicBezTo>
                    <a:cubicBezTo>
                      <a:pt x="3178" y="8852"/>
                      <a:pt x="3332" y="9024"/>
                      <a:pt x="3350" y="9233"/>
                    </a:cubicBezTo>
                    <a:cubicBezTo>
                      <a:pt x="3412" y="9651"/>
                      <a:pt x="2932" y="10204"/>
                      <a:pt x="2330" y="10419"/>
                    </a:cubicBezTo>
                    <a:cubicBezTo>
                      <a:pt x="2220" y="10458"/>
                      <a:pt x="2046" y="10506"/>
                      <a:pt x="1850" y="10506"/>
                    </a:cubicBezTo>
                    <a:cubicBezTo>
                      <a:pt x="1675" y="10506"/>
                      <a:pt x="1483" y="10468"/>
                      <a:pt x="1303" y="10352"/>
                    </a:cubicBezTo>
                    <a:cubicBezTo>
                      <a:pt x="1223" y="9915"/>
                      <a:pt x="1260" y="9547"/>
                      <a:pt x="1426" y="9344"/>
                    </a:cubicBezTo>
                    <a:cubicBezTo>
                      <a:pt x="1718" y="9002"/>
                      <a:pt x="2265" y="8767"/>
                      <a:pt x="2703" y="8767"/>
                    </a:cubicBezTo>
                    <a:close/>
                    <a:moveTo>
                      <a:pt x="344" y="1"/>
                    </a:moveTo>
                    <a:cubicBezTo>
                      <a:pt x="289" y="1"/>
                      <a:pt x="246" y="44"/>
                      <a:pt x="246" y="93"/>
                    </a:cubicBezTo>
                    <a:cubicBezTo>
                      <a:pt x="234" y="449"/>
                      <a:pt x="0" y="8784"/>
                      <a:pt x="799" y="10087"/>
                    </a:cubicBezTo>
                    <a:cubicBezTo>
                      <a:pt x="885" y="10235"/>
                      <a:pt x="996" y="10358"/>
                      <a:pt x="1131" y="10462"/>
                    </a:cubicBezTo>
                    <a:cubicBezTo>
                      <a:pt x="1297" y="11261"/>
                      <a:pt x="1789" y="12226"/>
                      <a:pt x="2391" y="12921"/>
                    </a:cubicBezTo>
                    <a:cubicBezTo>
                      <a:pt x="2938" y="13554"/>
                      <a:pt x="2606" y="14851"/>
                      <a:pt x="2256" y="16222"/>
                    </a:cubicBezTo>
                    <a:cubicBezTo>
                      <a:pt x="2004" y="17224"/>
                      <a:pt x="1740" y="18250"/>
                      <a:pt x="1764" y="19166"/>
                    </a:cubicBezTo>
                    <a:cubicBezTo>
                      <a:pt x="1807" y="20549"/>
                      <a:pt x="2348" y="21594"/>
                      <a:pt x="2871" y="22608"/>
                    </a:cubicBezTo>
                    <a:cubicBezTo>
                      <a:pt x="3178" y="23211"/>
                      <a:pt x="3473" y="23776"/>
                      <a:pt x="3639" y="24379"/>
                    </a:cubicBezTo>
                    <a:cubicBezTo>
                      <a:pt x="4063" y="25921"/>
                      <a:pt x="3031" y="29695"/>
                      <a:pt x="2410" y="31287"/>
                    </a:cubicBezTo>
                    <a:cubicBezTo>
                      <a:pt x="1826" y="32787"/>
                      <a:pt x="2059" y="37871"/>
                      <a:pt x="2440" y="39413"/>
                    </a:cubicBezTo>
                    <a:cubicBezTo>
                      <a:pt x="2447" y="39456"/>
                      <a:pt x="2490" y="39487"/>
                      <a:pt x="2533" y="39487"/>
                    </a:cubicBezTo>
                    <a:cubicBezTo>
                      <a:pt x="2533" y="39487"/>
                      <a:pt x="2539" y="39487"/>
                      <a:pt x="2545" y="39481"/>
                    </a:cubicBezTo>
                    <a:cubicBezTo>
                      <a:pt x="2594" y="39469"/>
                      <a:pt x="2631" y="39420"/>
                      <a:pt x="2619" y="39370"/>
                    </a:cubicBezTo>
                    <a:cubicBezTo>
                      <a:pt x="2250" y="37883"/>
                      <a:pt x="2016" y="32793"/>
                      <a:pt x="2582" y="31349"/>
                    </a:cubicBezTo>
                    <a:cubicBezTo>
                      <a:pt x="3209" y="29745"/>
                      <a:pt x="4254" y="25909"/>
                      <a:pt x="3817" y="24323"/>
                    </a:cubicBezTo>
                    <a:cubicBezTo>
                      <a:pt x="3651" y="23709"/>
                      <a:pt x="3350" y="23131"/>
                      <a:pt x="3037" y="22522"/>
                    </a:cubicBezTo>
                    <a:cubicBezTo>
                      <a:pt x="2527" y="21526"/>
                      <a:pt x="1992" y="20494"/>
                      <a:pt x="1955" y="19154"/>
                    </a:cubicBezTo>
                    <a:cubicBezTo>
                      <a:pt x="1930" y="18269"/>
                      <a:pt x="2188" y="17254"/>
                      <a:pt x="2440" y="16265"/>
                    </a:cubicBezTo>
                    <a:cubicBezTo>
                      <a:pt x="2803" y="14845"/>
                      <a:pt x="3141" y="13505"/>
                      <a:pt x="2533" y="12792"/>
                    </a:cubicBezTo>
                    <a:cubicBezTo>
                      <a:pt x="1955" y="12122"/>
                      <a:pt x="1531" y="11292"/>
                      <a:pt x="1353" y="10591"/>
                    </a:cubicBezTo>
                    <a:lnTo>
                      <a:pt x="1353" y="10591"/>
                    </a:lnTo>
                    <a:cubicBezTo>
                      <a:pt x="1503" y="10661"/>
                      <a:pt x="1672" y="10696"/>
                      <a:pt x="1851" y="10696"/>
                    </a:cubicBezTo>
                    <a:cubicBezTo>
                      <a:pt x="2022" y="10696"/>
                      <a:pt x="2202" y="10664"/>
                      <a:pt x="2385" y="10598"/>
                    </a:cubicBezTo>
                    <a:cubicBezTo>
                      <a:pt x="3006" y="10376"/>
                      <a:pt x="3615" y="9762"/>
                      <a:pt x="3535" y="9202"/>
                    </a:cubicBezTo>
                    <a:cubicBezTo>
                      <a:pt x="3504" y="8920"/>
                      <a:pt x="3301" y="8680"/>
                      <a:pt x="3024" y="8612"/>
                    </a:cubicBezTo>
                    <a:cubicBezTo>
                      <a:pt x="2928" y="8585"/>
                      <a:pt x="2822" y="8572"/>
                      <a:pt x="2710" y="8572"/>
                    </a:cubicBezTo>
                    <a:cubicBezTo>
                      <a:pt x="2213" y="8572"/>
                      <a:pt x="1610" y="8828"/>
                      <a:pt x="1279" y="9215"/>
                    </a:cubicBezTo>
                    <a:cubicBezTo>
                      <a:pt x="1094" y="9430"/>
                      <a:pt x="1039" y="9768"/>
                      <a:pt x="1082" y="10161"/>
                    </a:cubicBezTo>
                    <a:cubicBezTo>
                      <a:pt x="1033" y="10106"/>
                      <a:pt x="996" y="10051"/>
                      <a:pt x="959" y="9989"/>
                    </a:cubicBezTo>
                    <a:cubicBezTo>
                      <a:pt x="191" y="8729"/>
                      <a:pt x="430" y="185"/>
                      <a:pt x="430" y="99"/>
                    </a:cubicBezTo>
                    <a:cubicBezTo>
                      <a:pt x="437" y="44"/>
                      <a:pt x="394"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6658800" y="3262225"/>
                <a:ext cx="210225" cy="446150"/>
              </a:xfrm>
              <a:custGeom>
                <a:avLst/>
                <a:gdLst/>
                <a:ahLst/>
                <a:cxnLst/>
                <a:rect l="l" t="t" r="r" b="b"/>
                <a:pathLst>
                  <a:path w="8409" h="17846" extrusionOk="0">
                    <a:moveTo>
                      <a:pt x="5163" y="1"/>
                    </a:moveTo>
                    <a:cubicBezTo>
                      <a:pt x="4862" y="1"/>
                      <a:pt x="4541" y="46"/>
                      <a:pt x="4198" y="149"/>
                    </a:cubicBezTo>
                    <a:cubicBezTo>
                      <a:pt x="2951" y="531"/>
                      <a:pt x="2078" y="1496"/>
                      <a:pt x="1623" y="3001"/>
                    </a:cubicBezTo>
                    <a:cubicBezTo>
                      <a:pt x="1168" y="4507"/>
                      <a:pt x="1254" y="6130"/>
                      <a:pt x="1346" y="6966"/>
                    </a:cubicBezTo>
                    <a:cubicBezTo>
                      <a:pt x="1592" y="9271"/>
                      <a:pt x="1936" y="12424"/>
                      <a:pt x="811" y="13832"/>
                    </a:cubicBezTo>
                    <a:cubicBezTo>
                      <a:pt x="0" y="14846"/>
                      <a:pt x="363" y="15983"/>
                      <a:pt x="627" y="16813"/>
                    </a:cubicBezTo>
                    <a:cubicBezTo>
                      <a:pt x="744" y="17188"/>
                      <a:pt x="848" y="17514"/>
                      <a:pt x="824" y="17741"/>
                    </a:cubicBezTo>
                    <a:cubicBezTo>
                      <a:pt x="818" y="17790"/>
                      <a:pt x="855" y="17840"/>
                      <a:pt x="904" y="17846"/>
                    </a:cubicBezTo>
                    <a:lnTo>
                      <a:pt x="916" y="17846"/>
                    </a:lnTo>
                    <a:cubicBezTo>
                      <a:pt x="959" y="17846"/>
                      <a:pt x="1002" y="17809"/>
                      <a:pt x="1008" y="17766"/>
                    </a:cubicBezTo>
                    <a:cubicBezTo>
                      <a:pt x="1039" y="17502"/>
                      <a:pt x="934" y="17157"/>
                      <a:pt x="805" y="16758"/>
                    </a:cubicBezTo>
                    <a:cubicBezTo>
                      <a:pt x="541" y="15922"/>
                      <a:pt x="209" y="14883"/>
                      <a:pt x="959" y="13949"/>
                    </a:cubicBezTo>
                    <a:cubicBezTo>
                      <a:pt x="2133" y="12486"/>
                      <a:pt x="1789" y="9283"/>
                      <a:pt x="1531" y="6948"/>
                    </a:cubicBezTo>
                    <a:cubicBezTo>
                      <a:pt x="1242" y="4237"/>
                      <a:pt x="1801" y="1078"/>
                      <a:pt x="4254" y="334"/>
                    </a:cubicBezTo>
                    <a:cubicBezTo>
                      <a:pt x="4583" y="235"/>
                      <a:pt x="4892" y="191"/>
                      <a:pt x="5179" y="191"/>
                    </a:cubicBezTo>
                    <a:cubicBezTo>
                      <a:pt x="7172" y="191"/>
                      <a:pt x="8164" y="2279"/>
                      <a:pt x="8212" y="2381"/>
                    </a:cubicBezTo>
                    <a:cubicBezTo>
                      <a:pt x="8226" y="2417"/>
                      <a:pt x="8263" y="2437"/>
                      <a:pt x="8300" y="2437"/>
                    </a:cubicBezTo>
                    <a:cubicBezTo>
                      <a:pt x="8312" y="2437"/>
                      <a:pt x="8324" y="2435"/>
                      <a:pt x="8335" y="2430"/>
                    </a:cubicBezTo>
                    <a:cubicBezTo>
                      <a:pt x="8384" y="2405"/>
                      <a:pt x="8409" y="2350"/>
                      <a:pt x="8384" y="2301"/>
                    </a:cubicBezTo>
                    <a:cubicBezTo>
                      <a:pt x="8374" y="2274"/>
                      <a:pt x="7291" y="1"/>
                      <a:pt x="5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6869550" y="3274050"/>
                <a:ext cx="167750" cy="433875"/>
              </a:xfrm>
              <a:custGeom>
                <a:avLst/>
                <a:gdLst/>
                <a:ahLst/>
                <a:cxnLst/>
                <a:rect l="l" t="t" r="r" b="b"/>
                <a:pathLst>
                  <a:path w="6710" h="17355" extrusionOk="0">
                    <a:moveTo>
                      <a:pt x="2889" y="0"/>
                    </a:moveTo>
                    <a:cubicBezTo>
                      <a:pt x="1277" y="0"/>
                      <a:pt x="69" y="1554"/>
                      <a:pt x="59" y="1570"/>
                    </a:cubicBezTo>
                    <a:cubicBezTo>
                      <a:pt x="1" y="1645"/>
                      <a:pt x="65" y="1727"/>
                      <a:pt x="136" y="1727"/>
                    </a:cubicBezTo>
                    <a:cubicBezTo>
                      <a:pt x="163" y="1727"/>
                      <a:pt x="190" y="1715"/>
                      <a:pt x="212" y="1686"/>
                    </a:cubicBezTo>
                    <a:cubicBezTo>
                      <a:pt x="223" y="1666"/>
                      <a:pt x="1373" y="191"/>
                      <a:pt x="2886" y="191"/>
                    </a:cubicBezTo>
                    <a:cubicBezTo>
                      <a:pt x="3155" y="191"/>
                      <a:pt x="3435" y="237"/>
                      <a:pt x="3722" y="346"/>
                    </a:cubicBezTo>
                    <a:cubicBezTo>
                      <a:pt x="5486" y="1016"/>
                      <a:pt x="5449" y="5946"/>
                      <a:pt x="5185" y="8460"/>
                    </a:cubicBezTo>
                    <a:cubicBezTo>
                      <a:pt x="4988" y="10304"/>
                      <a:pt x="5867" y="13420"/>
                      <a:pt x="6187" y="14115"/>
                    </a:cubicBezTo>
                    <a:cubicBezTo>
                      <a:pt x="6513" y="14810"/>
                      <a:pt x="6365" y="16727"/>
                      <a:pt x="6095" y="17213"/>
                    </a:cubicBezTo>
                    <a:cubicBezTo>
                      <a:pt x="6070" y="17262"/>
                      <a:pt x="6089" y="17317"/>
                      <a:pt x="6138" y="17342"/>
                    </a:cubicBezTo>
                    <a:cubicBezTo>
                      <a:pt x="6150" y="17348"/>
                      <a:pt x="6162" y="17354"/>
                      <a:pt x="6181" y="17354"/>
                    </a:cubicBezTo>
                    <a:cubicBezTo>
                      <a:pt x="6212" y="17354"/>
                      <a:pt x="6242" y="17336"/>
                      <a:pt x="6261" y="17305"/>
                    </a:cubicBezTo>
                    <a:cubicBezTo>
                      <a:pt x="6550" y="16777"/>
                      <a:pt x="6710" y="14785"/>
                      <a:pt x="6359" y="14035"/>
                    </a:cubicBezTo>
                    <a:cubicBezTo>
                      <a:pt x="6040" y="13353"/>
                      <a:pt x="5179" y="10292"/>
                      <a:pt x="5370" y="8485"/>
                    </a:cubicBezTo>
                    <a:cubicBezTo>
                      <a:pt x="5400" y="8177"/>
                      <a:pt x="6126" y="1059"/>
                      <a:pt x="3790" y="168"/>
                    </a:cubicBezTo>
                    <a:cubicBezTo>
                      <a:pt x="3480" y="50"/>
                      <a:pt x="3178" y="0"/>
                      <a:pt x="2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a:off x="6756825" y="3367250"/>
                <a:ext cx="130500" cy="756650"/>
              </a:xfrm>
              <a:custGeom>
                <a:avLst/>
                <a:gdLst/>
                <a:ahLst/>
                <a:cxnLst/>
                <a:rect l="l" t="t" r="r" b="b"/>
                <a:pathLst>
                  <a:path w="5220" h="30266" extrusionOk="0">
                    <a:moveTo>
                      <a:pt x="1826" y="7541"/>
                    </a:moveTo>
                    <a:cubicBezTo>
                      <a:pt x="2011" y="7541"/>
                      <a:pt x="2195" y="7572"/>
                      <a:pt x="2373" y="7633"/>
                    </a:cubicBezTo>
                    <a:cubicBezTo>
                      <a:pt x="2902" y="7818"/>
                      <a:pt x="3400" y="8236"/>
                      <a:pt x="3504" y="8813"/>
                    </a:cubicBezTo>
                    <a:cubicBezTo>
                      <a:pt x="3099" y="9109"/>
                      <a:pt x="2620" y="9245"/>
                      <a:pt x="2178" y="9245"/>
                    </a:cubicBezTo>
                    <a:cubicBezTo>
                      <a:pt x="1831" y="9245"/>
                      <a:pt x="1507" y="9161"/>
                      <a:pt x="1261" y="9004"/>
                    </a:cubicBezTo>
                    <a:cubicBezTo>
                      <a:pt x="1052" y="8875"/>
                      <a:pt x="738" y="8574"/>
                      <a:pt x="947" y="8064"/>
                    </a:cubicBezTo>
                    <a:cubicBezTo>
                      <a:pt x="1101" y="7689"/>
                      <a:pt x="1445" y="7541"/>
                      <a:pt x="1826" y="7541"/>
                    </a:cubicBezTo>
                    <a:close/>
                    <a:moveTo>
                      <a:pt x="4373" y="0"/>
                    </a:moveTo>
                    <a:cubicBezTo>
                      <a:pt x="4324" y="0"/>
                      <a:pt x="4276" y="34"/>
                      <a:pt x="4279" y="97"/>
                    </a:cubicBezTo>
                    <a:cubicBezTo>
                      <a:pt x="4291" y="171"/>
                      <a:pt x="5023" y="7240"/>
                      <a:pt x="3830" y="8525"/>
                    </a:cubicBezTo>
                    <a:cubicBezTo>
                      <a:pt x="3775" y="8580"/>
                      <a:pt x="3726" y="8629"/>
                      <a:pt x="3670" y="8678"/>
                    </a:cubicBezTo>
                    <a:cubicBezTo>
                      <a:pt x="3517" y="8094"/>
                      <a:pt x="3006" y="7646"/>
                      <a:pt x="2435" y="7449"/>
                    </a:cubicBezTo>
                    <a:cubicBezTo>
                      <a:pt x="2238" y="7382"/>
                      <a:pt x="2028" y="7344"/>
                      <a:pt x="1825" y="7344"/>
                    </a:cubicBezTo>
                    <a:cubicBezTo>
                      <a:pt x="1377" y="7344"/>
                      <a:pt x="960" y="7529"/>
                      <a:pt x="769" y="7990"/>
                    </a:cubicBezTo>
                    <a:cubicBezTo>
                      <a:pt x="585" y="8451"/>
                      <a:pt x="726" y="8887"/>
                      <a:pt x="1156" y="9164"/>
                    </a:cubicBezTo>
                    <a:cubicBezTo>
                      <a:pt x="1429" y="9337"/>
                      <a:pt x="1789" y="9430"/>
                      <a:pt x="2174" y="9430"/>
                    </a:cubicBezTo>
                    <a:cubicBezTo>
                      <a:pt x="2624" y="9430"/>
                      <a:pt x="3109" y="9303"/>
                      <a:pt x="3529" y="9029"/>
                    </a:cubicBezTo>
                    <a:lnTo>
                      <a:pt x="3529" y="9029"/>
                    </a:lnTo>
                    <a:cubicBezTo>
                      <a:pt x="3529" y="9164"/>
                      <a:pt x="3511" y="9293"/>
                      <a:pt x="3474" y="9422"/>
                    </a:cubicBezTo>
                    <a:cubicBezTo>
                      <a:pt x="3326" y="9951"/>
                      <a:pt x="2994" y="10707"/>
                      <a:pt x="2607" y="11573"/>
                    </a:cubicBezTo>
                    <a:cubicBezTo>
                      <a:pt x="1765" y="13473"/>
                      <a:pt x="615" y="16067"/>
                      <a:pt x="523" y="18390"/>
                    </a:cubicBezTo>
                    <a:cubicBezTo>
                      <a:pt x="468" y="19865"/>
                      <a:pt x="597" y="21162"/>
                      <a:pt x="708" y="22299"/>
                    </a:cubicBezTo>
                    <a:cubicBezTo>
                      <a:pt x="849" y="23725"/>
                      <a:pt x="972" y="24955"/>
                      <a:pt x="658" y="25963"/>
                    </a:cubicBezTo>
                    <a:cubicBezTo>
                      <a:pt x="136" y="27653"/>
                      <a:pt x="1" y="28919"/>
                      <a:pt x="210" y="30192"/>
                    </a:cubicBezTo>
                    <a:cubicBezTo>
                      <a:pt x="222" y="30235"/>
                      <a:pt x="259" y="30266"/>
                      <a:pt x="302" y="30266"/>
                    </a:cubicBezTo>
                    <a:lnTo>
                      <a:pt x="320" y="30259"/>
                    </a:lnTo>
                    <a:cubicBezTo>
                      <a:pt x="370" y="30253"/>
                      <a:pt x="406" y="30204"/>
                      <a:pt x="394" y="30155"/>
                    </a:cubicBezTo>
                    <a:cubicBezTo>
                      <a:pt x="191" y="28913"/>
                      <a:pt x="320" y="27678"/>
                      <a:pt x="837" y="26018"/>
                    </a:cubicBezTo>
                    <a:cubicBezTo>
                      <a:pt x="1162" y="24967"/>
                      <a:pt x="1040" y="23719"/>
                      <a:pt x="898" y="22281"/>
                    </a:cubicBezTo>
                    <a:cubicBezTo>
                      <a:pt x="788" y="21144"/>
                      <a:pt x="658" y="19859"/>
                      <a:pt x="714" y="18390"/>
                    </a:cubicBezTo>
                    <a:cubicBezTo>
                      <a:pt x="800" y="16104"/>
                      <a:pt x="1943" y="13528"/>
                      <a:pt x="2779" y="11647"/>
                    </a:cubicBezTo>
                    <a:cubicBezTo>
                      <a:pt x="3172" y="10768"/>
                      <a:pt x="3504" y="10012"/>
                      <a:pt x="3658" y="9471"/>
                    </a:cubicBezTo>
                    <a:cubicBezTo>
                      <a:pt x="3707" y="9281"/>
                      <a:pt x="3726" y="9090"/>
                      <a:pt x="3707" y="8893"/>
                    </a:cubicBezTo>
                    <a:cubicBezTo>
                      <a:pt x="3799" y="8820"/>
                      <a:pt x="3885" y="8740"/>
                      <a:pt x="3965" y="8654"/>
                    </a:cubicBezTo>
                    <a:cubicBezTo>
                      <a:pt x="5219" y="7308"/>
                      <a:pt x="4500" y="374"/>
                      <a:pt x="4469" y="79"/>
                    </a:cubicBezTo>
                    <a:cubicBezTo>
                      <a:pt x="4458" y="25"/>
                      <a:pt x="4415" y="0"/>
                      <a:pt x="4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a:off x="6836750" y="3361175"/>
                <a:ext cx="115100" cy="758125"/>
              </a:xfrm>
              <a:custGeom>
                <a:avLst/>
                <a:gdLst/>
                <a:ahLst/>
                <a:cxnLst/>
                <a:rect l="l" t="t" r="r" b="b"/>
                <a:pathLst>
                  <a:path w="4604" h="30325" extrusionOk="0">
                    <a:moveTo>
                      <a:pt x="3130" y="8132"/>
                    </a:moveTo>
                    <a:cubicBezTo>
                      <a:pt x="3295" y="8132"/>
                      <a:pt x="3448" y="8176"/>
                      <a:pt x="3577" y="8264"/>
                    </a:cubicBezTo>
                    <a:cubicBezTo>
                      <a:pt x="3725" y="8368"/>
                      <a:pt x="3793" y="8559"/>
                      <a:pt x="3750" y="8731"/>
                    </a:cubicBezTo>
                    <a:cubicBezTo>
                      <a:pt x="3700" y="9056"/>
                      <a:pt x="3387" y="9468"/>
                      <a:pt x="2920" y="9604"/>
                    </a:cubicBezTo>
                    <a:cubicBezTo>
                      <a:pt x="2822" y="9631"/>
                      <a:pt x="2724" y="9644"/>
                      <a:pt x="2626" y="9644"/>
                    </a:cubicBezTo>
                    <a:cubicBezTo>
                      <a:pt x="2324" y="9644"/>
                      <a:pt x="2024" y="9517"/>
                      <a:pt x="1741" y="9267"/>
                    </a:cubicBezTo>
                    <a:lnTo>
                      <a:pt x="1741" y="9267"/>
                    </a:lnTo>
                    <a:cubicBezTo>
                      <a:pt x="1865" y="8900"/>
                      <a:pt x="2104" y="8588"/>
                      <a:pt x="2422" y="8374"/>
                    </a:cubicBezTo>
                    <a:cubicBezTo>
                      <a:pt x="2657" y="8214"/>
                      <a:pt x="2904" y="8132"/>
                      <a:pt x="3130" y="8132"/>
                    </a:cubicBezTo>
                    <a:close/>
                    <a:moveTo>
                      <a:pt x="1584" y="0"/>
                    </a:moveTo>
                    <a:cubicBezTo>
                      <a:pt x="1544" y="0"/>
                      <a:pt x="1504" y="24"/>
                      <a:pt x="1494" y="76"/>
                    </a:cubicBezTo>
                    <a:cubicBezTo>
                      <a:pt x="1432" y="383"/>
                      <a:pt x="0" y="7594"/>
                      <a:pt x="1408" y="9198"/>
                    </a:cubicBezTo>
                    <a:cubicBezTo>
                      <a:pt x="1451" y="9241"/>
                      <a:pt x="1488" y="9284"/>
                      <a:pt x="1524" y="9321"/>
                    </a:cubicBezTo>
                    <a:cubicBezTo>
                      <a:pt x="1451" y="9597"/>
                      <a:pt x="1445" y="9892"/>
                      <a:pt x="1512" y="10169"/>
                    </a:cubicBezTo>
                    <a:cubicBezTo>
                      <a:pt x="1604" y="10593"/>
                      <a:pt x="1856" y="11232"/>
                      <a:pt x="2176" y="12050"/>
                    </a:cubicBezTo>
                    <a:cubicBezTo>
                      <a:pt x="2926" y="13968"/>
                      <a:pt x="4057" y="16857"/>
                      <a:pt x="4235" y="19660"/>
                    </a:cubicBezTo>
                    <a:cubicBezTo>
                      <a:pt x="4413" y="22512"/>
                      <a:pt x="3946" y="24380"/>
                      <a:pt x="3664" y="25499"/>
                    </a:cubicBezTo>
                    <a:cubicBezTo>
                      <a:pt x="3547" y="25942"/>
                      <a:pt x="3473" y="26267"/>
                      <a:pt x="3473" y="26489"/>
                    </a:cubicBezTo>
                    <a:cubicBezTo>
                      <a:pt x="3473" y="26839"/>
                      <a:pt x="3565" y="27349"/>
                      <a:pt x="3670" y="27933"/>
                    </a:cubicBezTo>
                    <a:cubicBezTo>
                      <a:pt x="3799" y="28640"/>
                      <a:pt x="3946" y="29439"/>
                      <a:pt x="3977" y="30232"/>
                    </a:cubicBezTo>
                    <a:cubicBezTo>
                      <a:pt x="3977" y="30281"/>
                      <a:pt x="4020" y="30324"/>
                      <a:pt x="4075" y="30324"/>
                    </a:cubicBezTo>
                    <a:lnTo>
                      <a:pt x="4081" y="30318"/>
                    </a:lnTo>
                    <a:cubicBezTo>
                      <a:pt x="4131" y="30312"/>
                      <a:pt x="4174" y="30269"/>
                      <a:pt x="4168" y="30220"/>
                    </a:cubicBezTo>
                    <a:cubicBezTo>
                      <a:pt x="4137" y="29414"/>
                      <a:pt x="3989" y="28603"/>
                      <a:pt x="3860" y="27890"/>
                    </a:cubicBezTo>
                    <a:cubicBezTo>
                      <a:pt x="3756" y="27318"/>
                      <a:pt x="3664" y="26821"/>
                      <a:pt x="3664" y="26482"/>
                    </a:cubicBezTo>
                    <a:cubicBezTo>
                      <a:pt x="3664" y="26286"/>
                      <a:pt x="3743" y="25972"/>
                      <a:pt x="3848" y="25542"/>
                    </a:cubicBezTo>
                    <a:cubicBezTo>
                      <a:pt x="4131" y="24411"/>
                      <a:pt x="4604" y="22524"/>
                      <a:pt x="4426" y="19641"/>
                    </a:cubicBezTo>
                    <a:cubicBezTo>
                      <a:pt x="4241" y="16808"/>
                      <a:pt x="3110" y="13900"/>
                      <a:pt x="2354" y="11982"/>
                    </a:cubicBezTo>
                    <a:cubicBezTo>
                      <a:pt x="2041" y="11171"/>
                      <a:pt x="1789" y="10532"/>
                      <a:pt x="1697" y="10126"/>
                    </a:cubicBezTo>
                    <a:cubicBezTo>
                      <a:pt x="1647" y="9911"/>
                      <a:pt x="1641" y="9683"/>
                      <a:pt x="1690" y="9468"/>
                    </a:cubicBezTo>
                    <a:lnTo>
                      <a:pt x="1690" y="9468"/>
                    </a:lnTo>
                    <a:cubicBezTo>
                      <a:pt x="2034" y="9752"/>
                      <a:pt x="2360" y="9833"/>
                      <a:pt x="2620" y="9833"/>
                    </a:cubicBezTo>
                    <a:cubicBezTo>
                      <a:pt x="2760" y="9833"/>
                      <a:pt x="2880" y="9810"/>
                      <a:pt x="2975" y="9782"/>
                    </a:cubicBezTo>
                    <a:cubicBezTo>
                      <a:pt x="3461" y="9647"/>
                      <a:pt x="3866" y="9216"/>
                      <a:pt x="3940" y="8761"/>
                    </a:cubicBezTo>
                    <a:cubicBezTo>
                      <a:pt x="3995" y="8509"/>
                      <a:pt x="3897" y="8251"/>
                      <a:pt x="3688" y="8104"/>
                    </a:cubicBezTo>
                    <a:cubicBezTo>
                      <a:pt x="3525" y="7994"/>
                      <a:pt x="3333" y="7939"/>
                      <a:pt x="3130" y="7939"/>
                    </a:cubicBezTo>
                    <a:cubicBezTo>
                      <a:pt x="2867" y="7939"/>
                      <a:pt x="2584" y="8031"/>
                      <a:pt x="2317" y="8214"/>
                    </a:cubicBezTo>
                    <a:cubicBezTo>
                      <a:pt x="1992" y="8436"/>
                      <a:pt x="1740" y="8749"/>
                      <a:pt x="1592" y="9118"/>
                    </a:cubicBezTo>
                    <a:lnTo>
                      <a:pt x="1549" y="9069"/>
                    </a:lnTo>
                    <a:cubicBezTo>
                      <a:pt x="203" y="7538"/>
                      <a:pt x="1666" y="187"/>
                      <a:pt x="1678" y="113"/>
                    </a:cubicBezTo>
                    <a:cubicBezTo>
                      <a:pt x="1692" y="43"/>
                      <a:pt x="1638" y="0"/>
                      <a:pt x="1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a:off x="6821225" y="3301900"/>
                <a:ext cx="109750" cy="84400"/>
              </a:xfrm>
              <a:custGeom>
                <a:avLst/>
                <a:gdLst/>
                <a:ahLst/>
                <a:cxnLst/>
                <a:rect l="l" t="t" r="r" b="b"/>
                <a:pathLst>
                  <a:path w="4390" h="3376" extrusionOk="0">
                    <a:moveTo>
                      <a:pt x="1806" y="0"/>
                    </a:moveTo>
                    <a:cubicBezTo>
                      <a:pt x="1640" y="0"/>
                      <a:pt x="1457" y="14"/>
                      <a:pt x="1254" y="44"/>
                    </a:cubicBezTo>
                    <a:cubicBezTo>
                      <a:pt x="0" y="228"/>
                      <a:pt x="941" y="3351"/>
                      <a:pt x="1807" y="3375"/>
                    </a:cubicBezTo>
                    <a:cubicBezTo>
                      <a:pt x="1810" y="3375"/>
                      <a:pt x="1813" y="3375"/>
                      <a:pt x="1816" y="3375"/>
                    </a:cubicBezTo>
                    <a:cubicBezTo>
                      <a:pt x="2640" y="3375"/>
                      <a:pt x="4390" y="0"/>
                      <a:pt x="1806" y="0"/>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8" name="Google Shape;2578;p46"/>
          <p:cNvGrpSpPr/>
          <p:nvPr/>
        </p:nvGrpSpPr>
        <p:grpSpPr>
          <a:xfrm>
            <a:off x="2477462" y="3791525"/>
            <a:ext cx="1969500" cy="794125"/>
            <a:chOff x="2477462" y="3677225"/>
            <a:chExt cx="1969500" cy="794125"/>
          </a:xfrm>
        </p:grpSpPr>
        <p:sp>
          <p:nvSpPr>
            <p:cNvPr id="2579" name="Google Shape;2579;p46"/>
            <p:cNvSpPr txBox="1"/>
            <p:nvPr/>
          </p:nvSpPr>
          <p:spPr>
            <a:xfrm>
              <a:off x="2477462" y="3677225"/>
              <a:ext cx="1969500" cy="436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121214"/>
                </a:buClr>
                <a:buSzPts val="1100"/>
                <a:buFont typeface="Arial"/>
                <a:buNone/>
              </a:pPr>
              <a:r>
                <a:rPr lang="en" sz="2500">
                  <a:solidFill>
                    <a:schemeClr val="lt1"/>
                  </a:solidFill>
                  <a:latin typeface="Red Hat Text"/>
                  <a:ea typeface="Red Hat Text"/>
                  <a:cs typeface="Red Hat Text"/>
                  <a:sym typeface="Red Hat Text"/>
                </a:rPr>
                <a:t>Symptom D</a:t>
              </a:r>
              <a:endParaRPr sz="2500">
                <a:solidFill>
                  <a:schemeClr val="lt1"/>
                </a:solidFill>
                <a:latin typeface="Red Hat Text"/>
                <a:ea typeface="Red Hat Text"/>
                <a:cs typeface="Red Hat Text"/>
                <a:sym typeface="Red Hat Text"/>
              </a:endParaRPr>
            </a:p>
          </p:txBody>
        </p:sp>
        <p:sp>
          <p:nvSpPr>
            <p:cNvPr id="2580" name="Google Shape;2580;p46"/>
            <p:cNvSpPr txBox="1"/>
            <p:nvPr/>
          </p:nvSpPr>
          <p:spPr>
            <a:xfrm>
              <a:off x="2477462" y="3926850"/>
              <a:ext cx="1969500" cy="5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Jupiter is the biggest planet of them all</a:t>
              </a:r>
              <a:endParaRPr>
                <a:solidFill>
                  <a:schemeClr val="dk1"/>
                </a:solidFill>
                <a:latin typeface="Catamaran"/>
                <a:ea typeface="Catamaran"/>
                <a:cs typeface="Catamaran"/>
                <a:sym typeface="Catamaran"/>
              </a:endParaRPr>
            </a:p>
          </p:txBody>
        </p:sp>
      </p:grpSp>
      <p:sp>
        <p:nvSpPr>
          <p:cNvPr id="2581" name="Google Shape;2581;p46"/>
          <p:cNvSpPr/>
          <p:nvPr/>
        </p:nvSpPr>
        <p:spPr>
          <a:xfrm>
            <a:off x="2257027" y="1339592"/>
            <a:ext cx="172800" cy="172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2257027" y="2184142"/>
            <a:ext cx="172800" cy="172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2257027" y="3028692"/>
            <a:ext cx="172800" cy="172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2257027" y="3873242"/>
            <a:ext cx="172800" cy="17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4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Respiratory system infographics</a:t>
            </a:r>
            <a:endParaRPr dirty="0"/>
          </a:p>
        </p:txBody>
      </p:sp>
      <p:grpSp>
        <p:nvGrpSpPr>
          <p:cNvPr id="2590" name="Google Shape;2590;p47"/>
          <p:cNvGrpSpPr/>
          <p:nvPr/>
        </p:nvGrpSpPr>
        <p:grpSpPr>
          <a:xfrm>
            <a:off x="2709878" y="1435913"/>
            <a:ext cx="3724243" cy="1984040"/>
            <a:chOff x="233350" y="949250"/>
            <a:chExt cx="7137300" cy="3802300"/>
          </a:xfrm>
        </p:grpSpPr>
        <p:sp>
          <p:nvSpPr>
            <p:cNvPr id="2591" name="Google Shape;2591;p4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7"/>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7"/>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47"/>
          <p:cNvSpPr/>
          <p:nvPr/>
        </p:nvSpPr>
        <p:spPr>
          <a:xfrm>
            <a:off x="3248031" y="1820598"/>
            <a:ext cx="304500" cy="3045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7315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1</a:t>
            </a:r>
            <a:endParaRPr sz="1500">
              <a:solidFill>
                <a:schemeClr val="lt1"/>
              </a:solidFill>
              <a:latin typeface="Red Hat Text"/>
              <a:ea typeface="Red Hat Text"/>
              <a:cs typeface="Red Hat Text"/>
              <a:sym typeface="Red Hat Text"/>
            </a:endParaRPr>
          </a:p>
        </p:txBody>
      </p:sp>
      <p:sp>
        <p:nvSpPr>
          <p:cNvPr id="2643" name="Google Shape;2643;p47"/>
          <p:cNvSpPr/>
          <p:nvPr/>
        </p:nvSpPr>
        <p:spPr>
          <a:xfrm>
            <a:off x="3326441" y="2526295"/>
            <a:ext cx="304500" cy="3045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5485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2</a:t>
            </a:r>
            <a:endParaRPr sz="1500">
              <a:solidFill>
                <a:schemeClr val="lt1"/>
              </a:solidFill>
              <a:latin typeface="Red Hat Text"/>
              <a:ea typeface="Red Hat Text"/>
              <a:cs typeface="Red Hat Text"/>
              <a:sym typeface="Red Hat Text"/>
            </a:endParaRPr>
          </a:p>
        </p:txBody>
      </p:sp>
      <p:sp>
        <p:nvSpPr>
          <p:cNvPr id="2644" name="Google Shape;2644;p47"/>
          <p:cNvSpPr/>
          <p:nvPr/>
        </p:nvSpPr>
        <p:spPr>
          <a:xfrm>
            <a:off x="3404852" y="2918349"/>
            <a:ext cx="304500" cy="3045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5485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3</a:t>
            </a:r>
            <a:endParaRPr sz="1500">
              <a:solidFill>
                <a:schemeClr val="lt1"/>
              </a:solidFill>
              <a:latin typeface="Red Hat Text"/>
              <a:ea typeface="Red Hat Text"/>
              <a:cs typeface="Red Hat Text"/>
              <a:sym typeface="Red Hat Text"/>
            </a:endParaRPr>
          </a:p>
        </p:txBody>
      </p:sp>
      <p:sp>
        <p:nvSpPr>
          <p:cNvPr id="2645" name="Google Shape;2645;p47"/>
          <p:cNvSpPr/>
          <p:nvPr/>
        </p:nvSpPr>
        <p:spPr>
          <a:xfrm>
            <a:off x="4502601" y="2526295"/>
            <a:ext cx="304500" cy="3045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4570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4</a:t>
            </a:r>
            <a:endParaRPr sz="1500">
              <a:solidFill>
                <a:schemeClr val="lt1"/>
              </a:solidFill>
              <a:latin typeface="Red Hat Text"/>
              <a:ea typeface="Red Hat Text"/>
              <a:cs typeface="Red Hat Text"/>
              <a:sym typeface="Red Hat Text"/>
            </a:endParaRPr>
          </a:p>
        </p:txBody>
      </p:sp>
      <p:sp>
        <p:nvSpPr>
          <p:cNvPr id="2646" name="Google Shape;2646;p47"/>
          <p:cNvSpPr/>
          <p:nvPr/>
        </p:nvSpPr>
        <p:spPr>
          <a:xfrm>
            <a:off x="5208297" y="2134241"/>
            <a:ext cx="304500" cy="3045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5485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6</a:t>
            </a:r>
            <a:endParaRPr sz="1500">
              <a:solidFill>
                <a:schemeClr val="lt1"/>
              </a:solidFill>
              <a:latin typeface="Red Hat Text"/>
              <a:ea typeface="Red Hat Text"/>
              <a:cs typeface="Red Hat Text"/>
              <a:sym typeface="Red Hat Text"/>
            </a:endParaRPr>
          </a:p>
        </p:txBody>
      </p:sp>
      <p:sp>
        <p:nvSpPr>
          <p:cNvPr id="2647" name="Google Shape;2647;p47"/>
          <p:cNvSpPr/>
          <p:nvPr/>
        </p:nvSpPr>
        <p:spPr>
          <a:xfrm>
            <a:off x="5521939" y="1899008"/>
            <a:ext cx="304500" cy="3045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45700" tIns="91425" rIns="91425" bIns="91425" anchor="ctr" anchorCtr="0">
            <a:noAutofit/>
          </a:bodyPr>
          <a:lstStyle/>
          <a:p>
            <a:pPr marL="0" lvl="0" indent="0" algn="ctr" rtl="0">
              <a:spcBef>
                <a:spcPts val="0"/>
              </a:spcBef>
              <a:spcAft>
                <a:spcPts val="0"/>
              </a:spcAft>
              <a:buNone/>
            </a:pPr>
            <a:r>
              <a:rPr lang="en" sz="1500">
                <a:solidFill>
                  <a:schemeClr val="lt1"/>
                </a:solidFill>
                <a:latin typeface="Red Hat Text"/>
                <a:ea typeface="Red Hat Text"/>
                <a:cs typeface="Red Hat Text"/>
                <a:sym typeface="Red Hat Text"/>
              </a:rPr>
              <a:t>7</a:t>
            </a:r>
            <a:endParaRPr sz="1500">
              <a:solidFill>
                <a:schemeClr val="lt1"/>
              </a:solidFill>
              <a:latin typeface="Red Hat Text"/>
              <a:ea typeface="Red Hat Text"/>
              <a:cs typeface="Red Hat Text"/>
              <a:sym typeface="Red Hat Text"/>
            </a:endParaRPr>
          </a:p>
        </p:txBody>
      </p:sp>
      <p:sp>
        <p:nvSpPr>
          <p:cNvPr id="2648" name="Google Shape;2648;p47"/>
          <p:cNvSpPr/>
          <p:nvPr/>
        </p:nvSpPr>
        <p:spPr>
          <a:xfrm>
            <a:off x="5668959" y="2369473"/>
            <a:ext cx="304500" cy="3045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5</a:t>
            </a:r>
            <a:endParaRPr sz="1500">
              <a:solidFill>
                <a:schemeClr val="lt1"/>
              </a:solidFill>
              <a:latin typeface="Red Hat Text"/>
              <a:ea typeface="Red Hat Text"/>
              <a:cs typeface="Red Hat Text"/>
              <a:sym typeface="Red Hat Text"/>
            </a:endParaRPr>
          </a:p>
        </p:txBody>
      </p:sp>
      <p:grpSp>
        <p:nvGrpSpPr>
          <p:cNvPr id="2649" name="Google Shape;2649;p47"/>
          <p:cNvGrpSpPr/>
          <p:nvPr/>
        </p:nvGrpSpPr>
        <p:grpSpPr>
          <a:xfrm>
            <a:off x="713227" y="1208314"/>
            <a:ext cx="1953847" cy="827315"/>
            <a:chOff x="713227" y="1487725"/>
            <a:chExt cx="1953847" cy="780314"/>
          </a:xfrm>
        </p:grpSpPr>
        <p:grpSp>
          <p:nvGrpSpPr>
            <p:cNvPr id="2650" name="Google Shape;2650;p47"/>
            <p:cNvGrpSpPr/>
            <p:nvPr/>
          </p:nvGrpSpPr>
          <p:grpSpPr>
            <a:xfrm>
              <a:off x="1022773" y="1487725"/>
              <a:ext cx="1644301" cy="780314"/>
              <a:chOff x="1022773" y="1487725"/>
              <a:chExt cx="1644301" cy="780314"/>
            </a:xfrm>
          </p:grpSpPr>
          <p:sp>
            <p:nvSpPr>
              <p:cNvPr id="2651" name="Google Shape;2651;p47"/>
              <p:cNvSpPr txBox="1"/>
              <p:nvPr/>
            </p:nvSpPr>
            <p:spPr>
              <a:xfrm>
                <a:off x="1022773" y="1487725"/>
                <a:ext cx="16443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dirty="0">
                    <a:solidFill>
                      <a:schemeClr val="lt1"/>
                    </a:solidFill>
                    <a:latin typeface="Red Hat Text"/>
                    <a:ea typeface="Red Hat Text"/>
                    <a:cs typeface="Red Hat Text"/>
                    <a:sym typeface="Red Hat Text"/>
                  </a:rPr>
                  <a:t>Saturn</a:t>
                </a:r>
                <a:endParaRPr sz="2500" dirty="0">
                  <a:solidFill>
                    <a:schemeClr val="lt1"/>
                  </a:solidFill>
                  <a:latin typeface="Red Hat Text"/>
                  <a:ea typeface="Red Hat Text"/>
                  <a:cs typeface="Red Hat Text"/>
                  <a:sym typeface="Red Hat Text"/>
                </a:endParaRPr>
              </a:p>
            </p:txBody>
          </p:sp>
          <p:sp>
            <p:nvSpPr>
              <p:cNvPr id="2652" name="Google Shape;2652;p47"/>
              <p:cNvSpPr txBox="1"/>
              <p:nvPr/>
            </p:nvSpPr>
            <p:spPr>
              <a:xfrm>
                <a:off x="1022773" y="1767339"/>
                <a:ext cx="1644300" cy="50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Saturn is a gas giant with rings</a:t>
                </a:r>
                <a:endParaRPr>
                  <a:solidFill>
                    <a:schemeClr val="dk1"/>
                  </a:solidFill>
                  <a:latin typeface="Catamaran"/>
                  <a:ea typeface="Catamaran"/>
                  <a:cs typeface="Catamaran"/>
                  <a:sym typeface="Catamaran"/>
                </a:endParaRPr>
              </a:p>
            </p:txBody>
          </p:sp>
        </p:grpSp>
        <p:sp>
          <p:nvSpPr>
            <p:cNvPr id="2653" name="Google Shape;2653;p47"/>
            <p:cNvSpPr/>
            <p:nvPr/>
          </p:nvSpPr>
          <p:spPr>
            <a:xfrm>
              <a:off x="713227" y="1514273"/>
              <a:ext cx="295800" cy="2958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7315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1</a:t>
              </a:r>
              <a:endParaRPr sz="1500">
                <a:solidFill>
                  <a:schemeClr val="lt1"/>
                </a:solidFill>
                <a:latin typeface="Red Hat Text"/>
                <a:ea typeface="Red Hat Text"/>
                <a:cs typeface="Red Hat Text"/>
                <a:sym typeface="Red Hat Text"/>
              </a:endParaRPr>
            </a:p>
          </p:txBody>
        </p:sp>
      </p:grpSp>
      <p:grpSp>
        <p:nvGrpSpPr>
          <p:cNvPr id="2654" name="Google Shape;2654;p47"/>
          <p:cNvGrpSpPr/>
          <p:nvPr/>
        </p:nvGrpSpPr>
        <p:grpSpPr>
          <a:xfrm>
            <a:off x="713227" y="2144486"/>
            <a:ext cx="1953547" cy="870857"/>
            <a:chOff x="713227" y="2631822"/>
            <a:chExt cx="1953547" cy="773528"/>
          </a:xfrm>
        </p:grpSpPr>
        <p:grpSp>
          <p:nvGrpSpPr>
            <p:cNvPr id="2655" name="Google Shape;2655;p47"/>
            <p:cNvGrpSpPr/>
            <p:nvPr/>
          </p:nvGrpSpPr>
          <p:grpSpPr>
            <a:xfrm>
              <a:off x="1022773" y="2631822"/>
              <a:ext cx="1644001" cy="773528"/>
              <a:chOff x="1022773" y="2631822"/>
              <a:chExt cx="1644001" cy="773528"/>
            </a:xfrm>
          </p:grpSpPr>
          <p:sp>
            <p:nvSpPr>
              <p:cNvPr id="2656" name="Google Shape;2656;p47"/>
              <p:cNvSpPr txBox="1"/>
              <p:nvPr/>
            </p:nvSpPr>
            <p:spPr>
              <a:xfrm>
                <a:off x="1022773" y="2631822"/>
                <a:ext cx="16440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2657" name="Google Shape;2657;p47"/>
              <p:cNvSpPr txBox="1"/>
              <p:nvPr/>
            </p:nvSpPr>
            <p:spPr>
              <a:xfrm>
                <a:off x="1022773" y="2903449"/>
                <a:ext cx="1644000" cy="5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Jupiter is the fifth planet from the Sun </a:t>
                </a:r>
                <a:endParaRPr>
                  <a:solidFill>
                    <a:schemeClr val="dk1"/>
                  </a:solidFill>
                  <a:latin typeface="Catamaran"/>
                  <a:ea typeface="Catamaran"/>
                  <a:cs typeface="Catamaran"/>
                  <a:sym typeface="Catamaran"/>
                </a:endParaRPr>
              </a:p>
            </p:txBody>
          </p:sp>
        </p:grpSp>
        <p:sp>
          <p:nvSpPr>
            <p:cNvPr id="2658" name="Google Shape;2658;p47"/>
            <p:cNvSpPr/>
            <p:nvPr/>
          </p:nvSpPr>
          <p:spPr>
            <a:xfrm>
              <a:off x="713227" y="2647748"/>
              <a:ext cx="295800" cy="2958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5485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2</a:t>
              </a:r>
              <a:endParaRPr sz="1500">
                <a:solidFill>
                  <a:schemeClr val="lt1"/>
                </a:solidFill>
                <a:latin typeface="Red Hat Text"/>
                <a:ea typeface="Red Hat Text"/>
                <a:cs typeface="Red Hat Text"/>
                <a:sym typeface="Red Hat Text"/>
              </a:endParaRPr>
            </a:p>
          </p:txBody>
        </p:sp>
      </p:grpSp>
      <p:grpSp>
        <p:nvGrpSpPr>
          <p:cNvPr id="2659" name="Google Shape;2659;p47"/>
          <p:cNvGrpSpPr/>
          <p:nvPr/>
        </p:nvGrpSpPr>
        <p:grpSpPr>
          <a:xfrm>
            <a:off x="713227" y="3048001"/>
            <a:ext cx="1953824" cy="772886"/>
            <a:chOff x="713227" y="3775918"/>
            <a:chExt cx="1953824" cy="776633"/>
          </a:xfrm>
        </p:grpSpPr>
        <p:grpSp>
          <p:nvGrpSpPr>
            <p:cNvPr id="2660" name="Google Shape;2660;p47"/>
            <p:cNvGrpSpPr/>
            <p:nvPr/>
          </p:nvGrpSpPr>
          <p:grpSpPr>
            <a:xfrm>
              <a:off x="1022751" y="3775918"/>
              <a:ext cx="1644300" cy="776633"/>
              <a:chOff x="1022751" y="3775918"/>
              <a:chExt cx="1644300" cy="776633"/>
            </a:xfrm>
          </p:grpSpPr>
          <p:sp>
            <p:nvSpPr>
              <p:cNvPr id="2661" name="Google Shape;2661;p47"/>
              <p:cNvSpPr txBox="1"/>
              <p:nvPr/>
            </p:nvSpPr>
            <p:spPr>
              <a:xfrm>
                <a:off x="1022751" y="3775918"/>
                <a:ext cx="16443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sp>
            <p:nvSpPr>
              <p:cNvPr id="2662" name="Google Shape;2662;p47"/>
              <p:cNvSpPr txBox="1"/>
              <p:nvPr/>
            </p:nvSpPr>
            <p:spPr>
              <a:xfrm>
                <a:off x="1022773" y="4049751"/>
                <a:ext cx="1644000" cy="50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Neptune is very far away from Earth</a:t>
                </a:r>
                <a:endParaRPr>
                  <a:solidFill>
                    <a:schemeClr val="dk1"/>
                  </a:solidFill>
                  <a:latin typeface="Catamaran"/>
                  <a:ea typeface="Catamaran"/>
                  <a:cs typeface="Catamaran"/>
                  <a:sym typeface="Catamaran"/>
                </a:endParaRPr>
              </a:p>
            </p:txBody>
          </p:sp>
        </p:grpSp>
        <p:sp>
          <p:nvSpPr>
            <p:cNvPr id="2663" name="Google Shape;2663;p47"/>
            <p:cNvSpPr/>
            <p:nvPr/>
          </p:nvSpPr>
          <p:spPr>
            <a:xfrm>
              <a:off x="713227" y="3781223"/>
              <a:ext cx="295800" cy="2958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5485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3</a:t>
              </a:r>
              <a:endParaRPr sz="1500">
                <a:solidFill>
                  <a:schemeClr val="lt1"/>
                </a:solidFill>
                <a:latin typeface="Red Hat Text"/>
                <a:ea typeface="Red Hat Text"/>
                <a:cs typeface="Red Hat Text"/>
                <a:sym typeface="Red Hat Text"/>
              </a:endParaRPr>
            </a:p>
          </p:txBody>
        </p:sp>
      </p:grpSp>
      <p:grpSp>
        <p:nvGrpSpPr>
          <p:cNvPr id="2664" name="Google Shape;2664;p47"/>
          <p:cNvGrpSpPr/>
          <p:nvPr/>
        </p:nvGrpSpPr>
        <p:grpSpPr>
          <a:xfrm>
            <a:off x="6463244" y="1487727"/>
            <a:ext cx="1965758" cy="780315"/>
            <a:chOff x="6463244" y="1487727"/>
            <a:chExt cx="1965758" cy="780315"/>
          </a:xfrm>
        </p:grpSpPr>
        <p:grpSp>
          <p:nvGrpSpPr>
            <p:cNvPr id="2665" name="Google Shape;2665;p47"/>
            <p:cNvGrpSpPr/>
            <p:nvPr/>
          </p:nvGrpSpPr>
          <p:grpSpPr>
            <a:xfrm>
              <a:off x="6463244" y="1487727"/>
              <a:ext cx="1645809" cy="780315"/>
              <a:chOff x="6463244" y="1487727"/>
              <a:chExt cx="1645809" cy="780315"/>
            </a:xfrm>
          </p:grpSpPr>
          <p:sp>
            <p:nvSpPr>
              <p:cNvPr id="2666" name="Google Shape;2666;p47"/>
              <p:cNvSpPr txBox="1"/>
              <p:nvPr/>
            </p:nvSpPr>
            <p:spPr>
              <a:xfrm flipH="1">
                <a:off x="6463244" y="1487727"/>
                <a:ext cx="1645800" cy="42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2667" name="Google Shape;2667;p47"/>
              <p:cNvSpPr txBox="1"/>
              <p:nvPr/>
            </p:nvSpPr>
            <p:spPr>
              <a:xfrm flipH="1">
                <a:off x="6463253" y="1767343"/>
                <a:ext cx="1645800" cy="500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Despite being red, Mars is a cold place </a:t>
                </a:r>
                <a:endParaRPr>
                  <a:solidFill>
                    <a:schemeClr val="dk1"/>
                  </a:solidFill>
                  <a:latin typeface="Catamaran"/>
                  <a:ea typeface="Catamaran"/>
                  <a:cs typeface="Catamaran"/>
                  <a:sym typeface="Catamaran"/>
                </a:endParaRPr>
              </a:p>
            </p:txBody>
          </p:sp>
        </p:grpSp>
        <p:sp>
          <p:nvSpPr>
            <p:cNvPr id="2668" name="Google Shape;2668;p47"/>
            <p:cNvSpPr/>
            <p:nvPr/>
          </p:nvSpPr>
          <p:spPr>
            <a:xfrm>
              <a:off x="8133202" y="1514273"/>
              <a:ext cx="295800" cy="2958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5485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7</a:t>
              </a:r>
              <a:endParaRPr sz="1500">
                <a:solidFill>
                  <a:schemeClr val="lt1"/>
                </a:solidFill>
                <a:latin typeface="Red Hat Text"/>
                <a:ea typeface="Red Hat Text"/>
                <a:cs typeface="Red Hat Text"/>
                <a:sym typeface="Red Hat Text"/>
              </a:endParaRPr>
            </a:p>
          </p:txBody>
        </p:sp>
      </p:grpSp>
      <p:grpSp>
        <p:nvGrpSpPr>
          <p:cNvPr id="2669" name="Google Shape;2669;p47"/>
          <p:cNvGrpSpPr/>
          <p:nvPr/>
        </p:nvGrpSpPr>
        <p:grpSpPr>
          <a:xfrm>
            <a:off x="6463544" y="2631827"/>
            <a:ext cx="1965458" cy="773529"/>
            <a:chOff x="6463544" y="2631827"/>
            <a:chExt cx="1965458" cy="773529"/>
          </a:xfrm>
        </p:grpSpPr>
        <p:grpSp>
          <p:nvGrpSpPr>
            <p:cNvPr id="2670" name="Google Shape;2670;p47"/>
            <p:cNvGrpSpPr/>
            <p:nvPr/>
          </p:nvGrpSpPr>
          <p:grpSpPr>
            <a:xfrm>
              <a:off x="6463544" y="2631827"/>
              <a:ext cx="1645509" cy="773529"/>
              <a:chOff x="6463544" y="2631827"/>
              <a:chExt cx="1645509" cy="773529"/>
            </a:xfrm>
          </p:grpSpPr>
          <p:sp>
            <p:nvSpPr>
              <p:cNvPr id="2671" name="Google Shape;2671;p47"/>
              <p:cNvSpPr txBox="1"/>
              <p:nvPr/>
            </p:nvSpPr>
            <p:spPr>
              <a:xfrm flipH="1">
                <a:off x="6463544" y="2631827"/>
                <a:ext cx="1645500" cy="42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2672" name="Google Shape;2672;p47"/>
              <p:cNvSpPr txBox="1"/>
              <p:nvPr/>
            </p:nvSpPr>
            <p:spPr>
              <a:xfrm flipH="1">
                <a:off x="6463553" y="2903456"/>
                <a:ext cx="1645500" cy="50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Venus has a beautiful name</a:t>
                </a:r>
                <a:endParaRPr>
                  <a:solidFill>
                    <a:schemeClr val="dk1"/>
                  </a:solidFill>
                  <a:latin typeface="Catamaran"/>
                  <a:ea typeface="Catamaran"/>
                  <a:cs typeface="Catamaran"/>
                  <a:sym typeface="Catamaran"/>
                </a:endParaRPr>
              </a:p>
            </p:txBody>
          </p:sp>
        </p:grpSp>
        <p:sp>
          <p:nvSpPr>
            <p:cNvPr id="2673" name="Google Shape;2673;p47"/>
            <p:cNvSpPr/>
            <p:nvPr/>
          </p:nvSpPr>
          <p:spPr>
            <a:xfrm>
              <a:off x="8133202" y="2647748"/>
              <a:ext cx="295800" cy="2958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5485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6</a:t>
              </a:r>
              <a:endParaRPr sz="1500">
                <a:solidFill>
                  <a:schemeClr val="lt1"/>
                </a:solidFill>
                <a:latin typeface="Red Hat Text"/>
                <a:ea typeface="Red Hat Text"/>
                <a:cs typeface="Red Hat Text"/>
                <a:sym typeface="Red Hat Text"/>
              </a:endParaRPr>
            </a:p>
          </p:txBody>
        </p:sp>
      </p:grpSp>
      <p:grpSp>
        <p:nvGrpSpPr>
          <p:cNvPr id="2674" name="Google Shape;2674;p47"/>
          <p:cNvGrpSpPr/>
          <p:nvPr/>
        </p:nvGrpSpPr>
        <p:grpSpPr>
          <a:xfrm>
            <a:off x="6463544" y="3775918"/>
            <a:ext cx="1965458" cy="776634"/>
            <a:chOff x="6463544" y="3775918"/>
            <a:chExt cx="1965458" cy="776634"/>
          </a:xfrm>
        </p:grpSpPr>
        <p:grpSp>
          <p:nvGrpSpPr>
            <p:cNvPr id="2675" name="Google Shape;2675;p47"/>
            <p:cNvGrpSpPr/>
            <p:nvPr/>
          </p:nvGrpSpPr>
          <p:grpSpPr>
            <a:xfrm>
              <a:off x="6463544" y="3775918"/>
              <a:ext cx="1645509" cy="776634"/>
              <a:chOff x="6463544" y="3775927"/>
              <a:chExt cx="1645509" cy="776634"/>
            </a:xfrm>
          </p:grpSpPr>
          <p:sp>
            <p:nvSpPr>
              <p:cNvPr id="2676" name="Google Shape;2676;p47"/>
              <p:cNvSpPr txBox="1"/>
              <p:nvPr/>
            </p:nvSpPr>
            <p:spPr>
              <a:xfrm flipH="1">
                <a:off x="6463544" y="3775927"/>
                <a:ext cx="1645500" cy="42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2677" name="Google Shape;2677;p47"/>
              <p:cNvSpPr txBox="1"/>
              <p:nvPr/>
            </p:nvSpPr>
            <p:spPr>
              <a:xfrm flipH="1">
                <a:off x="6463553" y="4049761"/>
                <a:ext cx="1645500" cy="502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Mercury is a very small planet</a:t>
                </a:r>
                <a:endParaRPr>
                  <a:solidFill>
                    <a:schemeClr val="dk1"/>
                  </a:solidFill>
                  <a:latin typeface="Catamaran"/>
                  <a:ea typeface="Catamaran"/>
                  <a:cs typeface="Catamaran"/>
                  <a:sym typeface="Catamaran"/>
                </a:endParaRPr>
              </a:p>
            </p:txBody>
          </p:sp>
        </p:grpSp>
        <p:sp>
          <p:nvSpPr>
            <p:cNvPr id="2678" name="Google Shape;2678;p47"/>
            <p:cNvSpPr/>
            <p:nvPr/>
          </p:nvSpPr>
          <p:spPr>
            <a:xfrm>
              <a:off x="8133202" y="3781223"/>
              <a:ext cx="295800" cy="2958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5485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5</a:t>
              </a:r>
              <a:endParaRPr sz="1500">
                <a:solidFill>
                  <a:schemeClr val="lt1"/>
                </a:solidFill>
                <a:latin typeface="Red Hat Text"/>
                <a:ea typeface="Red Hat Text"/>
                <a:cs typeface="Red Hat Text"/>
                <a:sym typeface="Red Hat Text"/>
              </a:endParaRPr>
            </a:p>
          </p:txBody>
        </p:sp>
      </p:grpSp>
      <p:grpSp>
        <p:nvGrpSpPr>
          <p:cNvPr id="2679" name="Google Shape;2679;p47"/>
          <p:cNvGrpSpPr/>
          <p:nvPr/>
        </p:nvGrpSpPr>
        <p:grpSpPr>
          <a:xfrm>
            <a:off x="3593238" y="3775918"/>
            <a:ext cx="1957524" cy="780096"/>
            <a:chOff x="3593238" y="3775918"/>
            <a:chExt cx="1957524" cy="780096"/>
          </a:xfrm>
        </p:grpSpPr>
        <p:grpSp>
          <p:nvGrpSpPr>
            <p:cNvPr id="2680" name="Google Shape;2680;p47"/>
            <p:cNvGrpSpPr/>
            <p:nvPr/>
          </p:nvGrpSpPr>
          <p:grpSpPr>
            <a:xfrm>
              <a:off x="3904961" y="3775918"/>
              <a:ext cx="1645801" cy="780096"/>
              <a:chOff x="3904961" y="3790949"/>
              <a:chExt cx="1645801" cy="780096"/>
            </a:xfrm>
          </p:grpSpPr>
          <p:sp>
            <p:nvSpPr>
              <p:cNvPr id="2681" name="Google Shape;2681;p47"/>
              <p:cNvSpPr txBox="1"/>
              <p:nvPr/>
            </p:nvSpPr>
            <p:spPr>
              <a:xfrm>
                <a:off x="3904962" y="3790949"/>
                <a:ext cx="1645800" cy="42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Earth</a:t>
                </a:r>
                <a:endParaRPr sz="2500">
                  <a:solidFill>
                    <a:schemeClr val="lt1"/>
                  </a:solidFill>
                  <a:latin typeface="Red Hat Text"/>
                  <a:ea typeface="Red Hat Text"/>
                  <a:cs typeface="Red Hat Text"/>
                  <a:sym typeface="Red Hat Text"/>
                </a:endParaRPr>
              </a:p>
            </p:txBody>
          </p:sp>
          <p:sp>
            <p:nvSpPr>
              <p:cNvPr id="2682" name="Google Shape;2682;p47"/>
              <p:cNvSpPr txBox="1"/>
              <p:nvPr/>
            </p:nvSpPr>
            <p:spPr>
              <a:xfrm>
                <a:off x="3904961" y="4070645"/>
                <a:ext cx="1645800" cy="500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Earth is the third planet from the Sun</a:t>
                </a:r>
                <a:endParaRPr>
                  <a:solidFill>
                    <a:schemeClr val="dk1"/>
                  </a:solidFill>
                  <a:highlight>
                    <a:srgbClr val="FFFFFF"/>
                  </a:highlight>
                  <a:latin typeface="Catamaran"/>
                  <a:ea typeface="Catamaran"/>
                  <a:cs typeface="Catamaran"/>
                  <a:sym typeface="Catamaran"/>
                </a:endParaRPr>
              </a:p>
            </p:txBody>
          </p:sp>
        </p:grpSp>
        <p:sp>
          <p:nvSpPr>
            <p:cNvPr id="2683" name="Google Shape;2683;p47"/>
            <p:cNvSpPr/>
            <p:nvPr/>
          </p:nvSpPr>
          <p:spPr>
            <a:xfrm>
              <a:off x="3593238" y="3781223"/>
              <a:ext cx="295800" cy="2958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54850" tIns="91425" rIns="91425" bIns="91425" anchor="ctr" anchorCtr="0">
              <a:noAutofit/>
            </a:bodyPr>
            <a:lstStyle/>
            <a:p>
              <a:pPr marL="0" lvl="0" indent="0" algn="l" rtl="0">
                <a:spcBef>
                  <a:spcPts val="0"/>
                </a:spcBef>
                <a:spcAft>
                  <a:spcPts val="0"/>
                </a:spcAft>
                <a:buNone/>
              </a:pPr>
              <a:r>
                <a:rPr lang="en" sz="1500">
                  <a:solidFill>
                    <a:schemeClr val="lt1"/>
                  </a:solidFill>
                  <a:latin typeface="Red Hat Text"/>
                  <a:ea typeface="Red Hat Text"/>
                  <a:cs typeface="Red Hat Text"/>
                  <a:sym typeface="Red Hat Text"/>
                </a:rPr>
                <a:t>4</a:t>
              </a:r>
              <a:endParaRPr sz="1500">
                <a:solidFill>
                  <a:schemeClr val="lt1"/>
                </a:solidFill>
                <a:latin typeface="Red Hat Text"/>
                <a:ea typeface="Red Hat Text"/>
                <a:cs typeface="Red Hat Text"/>
                <a:sym typeface="Red Hat Text"/>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687"/>
        <p:cNvGrpSpPr/>
        <p:nvPr/>
      </p:nvGrpSpPr>
      <p:grpSpPr>
        <a:xfrm>
          <a:off x="0" y="0"/>
          <a:ext cx="0" cy="0"/>
          <a:chOff x="0" y="0"/>
          <a:chExt cx="0" cy="0"/>
        </a:xfrm>
      </p:grpSpPr>
      <p:sp>
        <p:nvSpPr>
          <p:cNvPr id="2688" name="Google Shape;2688;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2689" name="Google Shape;2689;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2690" name="Google Shape;2690;p48"/>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694"/>
        <p:cNvGrpSpPr/>
        <p:nvPr/>
      </p:nvGrpSpPr>
      <p:grpSpPr>
        <a:xfrm>
          <a:off x="0" y="0"/>
          <a:ext cx="0" cy="0"/>
          <a:chOff x="0" y="0"/>
          <a:chExt cx="0" cy="0"/>
        </a:xfrm>
      </p:grpSpPr>
      <p:sp>
        <p:nvSpPr>
          <p:cNvPr id="2695" name="Google Shape;2695;p49"/>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2696" name="Google Shape;2696;p49"/>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a:solidFill>
                  <a:schemeClr val="hlink"/>
                </a:solidFill>
                <a:uFill>
                  <a:noFill/>
                </a:uFill>
                <a:hlinkClick r:id="rId3"/>
              </a:rPr>
              <a:t>Slidesgo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2697" name="Google Shape;2697;p4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701"/>
        <p:cNvGrpSpPr/>
        <p:nvPr/>
      </p:nvGrpSpPr>
      <p:grpSpPr>
        <a:xfrm>
          <a:off x="0" y="0"/>
          <a:ext cx="0" cy="0"/>
          <a:chOff x="0" y="0"/>
          <a:chExt cx="0" cy="0"/>
        </a:xfrm>
      </p:grpSpPr>
      <p:sp>
        <p:nvSpPr>
          <p:cNvPr id="2702" name="Google Shape;2702;p50"/>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703" name="Google Shape;2703;p50"/>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704" name="Google Shape;2704;p50"/>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2705" name="Google Shape;2705;p50"/>
          <p:cNvGrpSpPr/>
          <p:nvPr/>
        </p:nvGrpSpPr>
        <p:grpSpPr>
          <a:xfrm>
            <a:off x="6874322" y="1571957"/>
            <a:ext cx="1446116" cy="2863897"/>
            <a:chOff x="6529419" y="1724307"/>
            <a:chExt cx="1480463" cy="2931917"/>
          </a:xfrm>
        </p:grpSpPr>
        <p:grpSp>
          <p:nvGrpSpPr>
            <p:cNvPr id="2706" name="Google Shape;2706;p50"/>
            <p:cNvGrpSpPr/>
            <p:nvPr/>
          </p:nvGrpSpPr>
          <p:grpSpPr>
            <a:xfrm>
              <a:off x="6556827" y="1724307"/>
              <a:ext cx="956596" cy="944294"/>
              <a:chOff x="3800349" y="1238762"/>
              <a:chExt cx="1098904" cy="1084772"/>
            </a:xfrm>
          </p:grpSpPr>
          <p:grpSp>
            <p:nvGrpSpPr>
              <p:cNvPr id="2707" name="Google Shape;2707;p50"/>
              <p:cNvGrpSpPr/>
              <p:nvPr/>
            </p:nvGrpSpPr>
            <p:grpSpPr>
              <a:xfrm>
                <a:off x="3800349" y="1238762"/>
                <a:ext cx="1098904" cy="1084772"/>
                <a:chOff x="3800349" y="1238762"/>
                <a:chExt cx="1098904" cy="1084772"/>
              </a:xfrm>
            </p:grpSpPr>
            <p:sp>
              <p:nvSpPr>
                <p:cNvPr id="2708" name="Google Shape;2708;p50"/>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0"/>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0" name="Google Shape;2710;p50"/>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1" name="Google Shape;2711;p50"/>
            <p:cNvGrpSpPr/>
            <p:nvPr/>
          </p:nvGrpSpPr>
          <p:grpSpPr>
            <a:xfrm>
              <a:off x="7053286" y="2227254"/>
              <a:ext cx="956596" cy="944252"/>
              <a:chOff x="4370663" y="1816530"/>
              <a:chExt cx="1098904" cy="1084724"/>
            </a:xfrm>
          </p:grpSpPr>
          <p:grpSp>
            <p:nvGrpSpPr>
              <p:cNvPr id="2712" name="Google Shape;2712;p50"/>
              <p:cNvGrpSpPr/>
              <p:nvPr/>
            </p:nvGrpSpPr>
            <p:grpSpPr>
              <a:xfrm>
                <a:off x="4370663" y="1816530"/>
                <a:ext cx="1098904" cy="1084724"/>
                <a:chOff x="4370663" y="1816530"/>
                <a:chExt cx="1098904" cy="1084724"/>
              </a:xfrm>
            </p:grpSpPr>
            <p:sp>
              <p:nvSpPr>
                <p:cNvPr id="2713" name="Google Shape;2713;p50"/>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0"/>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5" name="Google Shape;2715;p50"/>
              <p:cNvGrpSpPr/>
              <p:nvPr/>
            </p:nvGrpSpPr>
            <p:grpSpPr>
              <a:xfrm>
                <a:off x="4732628" y="2171596"/>
                <a:ext cx="374986" cy="374572"/>
                <a:chOff x="3303268" y="3817349"/>
                <a:chExt cx="346056" cy="345674"/>
              </a:xfrm>
            </p:grpSpPr>
            <p:sp>
              <p:nvSpPr>
                <p:cNvPr id="2716" name="Google Shape;2716;p5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20" name="Google Shape;2720;p50"/>
            <p:cNvGrpSpPr/>
            <p:nvPr/>
          </p:nvGrpSpPr>
          <p:grpSpPr>
            <a:xfrm>
              <a:off x="6547098" y="2715744"/>
              <a:ext cx="956596" cy="944315"/>
              <a:chOff x="3789173" y="2377690"/>
              <a:chExt cx="1098904" cy="1084796"/>
            </a:xfrm>
          </p:grpSpPr>
          <p:grpSp>
            <p:nvGrpSpPr>
              <p:cNvPr id="2721" name="Google Shape;2721;p50"/>
              <p:cNvGrpSpPr/>
              <p:nvPr/>
            </p:nvGrpSpPr>
            <p:grpSpPr>
              <a:xfrm>
                <a:off x="3789173" y="2377690"/>
                <a:ext cx="1098904" cy="1084796"/>
                <a:chOff x="3789173" y="2377690"/>
                <a:chExt cx="1098904" cy="1084796"/>
              </a:xfrm>
            </p:grpSpPr>
            <p:sp>
              <p:nvSpPr>
                <p:cNvPr id="2722" name="Google Shape;2722;p50"/>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0"/>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50"/>
              <p:cNvGrpSpPr/>
              <p:nvPr/>
            </p:nvGrpSpPr>
            <p:grpSpPr>
              <a:xfrm>
                <a:off x="4151137" y="2732796"/>
                <a:ext cx="374986" cy="374572"/>
                <a:chOff x="3752358" y="3817349"/>
                <a:chExt cx="346056" cy="345674"/>
              </a:xfrm>
            </p:grpSpPr>
            <p:sp>
              <p:nvSpPr>
                <p:cNvPr id="2725" name="Google Shape;2725;p5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29" name="Google Shape;2729;p50"/>
            <p:cNvGrpSpPr/>
            <p:nvPr/>
          </p:nvGrpSpPr>
          <p:grpSpPr>
            <a:xfrm>
              <a:off x="7034853" y="3222917"/>
              <a:ext cx="956596" cy="944252"/>
              <a:chOff x="4349489" y="2960313"/>
              <a:chExt cx="1098904" cy="1084724"/>
            </a:xfrm>
          </p:grpSpPr>
          <p:grpSp>
            <p:nvGrpSpPr>
              <p:cNvPr id="2730" name="Google Shape;2730;p50"/>
              <p:cNvGrpSpPr/>
              <p:nvPr/>
            </p:nvGrpSpPr>
            <p:grpSpPr>
              <a:xfrm>
                <a:off x="4349489" y="2960313"/>
                <a:ext cx="1098904" cy="1084724"/>
                <a:chOff x="4349489" y="2960313"/>
                <a:chExt cx="1098904" cy="1084724"/>
              </a:xfrm>
            </p:grpSpPr>
            <p:sp>
              <p:nvSpPr>
                <p:cNvPr id="2731" name="Google Shape;2731;p50"/>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0"/>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3" name="Google Shape;2733;p50"/>
              <p:cNvGrpSpPr/>
              <p:nvPr/>
            </p:nvGrpSpPr>
            <p:grpSpPr>
              <a:xfrm>
                <a:off x="4732657" y="3315384"/>
                <a:ext cx="374952" cy="374572"/>
                <a:chOff x="4201447" y="3817349"/>
                <a:chExt cx="346024" cy="345674"/>
              </a:xfrm>
            </p:grpSpPr>
            <p:sp>
              <p:nvSpPr>
                <p:cNvPr id="2734" name="Google Shape;2734;p5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36" name="Google Shape;2736;p50"/>
            <p:cNvGrpSpPr/>
            <p:nvPr/>
          </p:nvGrpSpPr>
          <p:grpSpPr>
            <a:xfrm>
              <a:off x="6529419" y="3711909"/>
              <a:ext cx="956596" cy="944315"/>
              <a:chOff x="3768864" y="3522050"/>
              <a:chExt cx="1098904" cy="1084796"/>
            </a:xfrm>
          </p:grpSpPr>
          <p:grpSp>
            <p:nvGrpSpPr>
              <p:cNvPr id="2737" name="Google Shape;2737;p50"/>
              <p:cNvGrpSpPr/>
              <p:nvPr/>
            </p:nvGrpSpPr>
            <p:grpSpPr>
              <a:xfrm>
                <a:off x="3768864" y="3522050"/>
                <a:ext cx="1098904" cy="1084796"/>
                <a:chOff x="3768864" y="3522050"/>
                <a:chExt cx="1098904" cy="1084796"/>
              </a:xfrm>
            </p:grpSpPr>
            <p:sp>
              <p:nvSpPr>
                <p:cNvPr id="2738" name="Google Shape;2738;p50"/>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0"/>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0" name="Google Shape;2740;p50"/>
              <p:cNvGrpSpPr/>
              <p:nvPr/>
            </p:nvGrpSpPr>
            <p:grpSpPr>
              <a:xfrm>
                <a:off x="4139616" y="3871555"/>
                <a:ext cx="357419" cy="357005"/>
                <a:chOff x="7482229" y="3351230"/>
                <a:chExt cx="357419" cy="357005"/>
              </a:xfrm>
            </p:grpSpPr>
            <p:sp>
              <p:nvSpPr>
                <p:cNvPr id="2741" name="Google Shape;2741;p50"/>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0"/>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0"/>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0"/>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0"/>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sp>
        <p:nvSpPr>
          <p:cNvPr id="195" name="Google Shape;195;p19"/>
          <p:cNvSpPr/>
          <p:nvPr/>
        </p:nvSpPr>
        <p:spPr>
          <a:xfrm>
            <a:off x="4343700" y="1400801"/>
            <a:ext cx="456600" cy="456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3</a:t>
            </a:r>
            <a:endParaRPr sz="2000">
              <a:solidFill>
                <a:schemeClr val="lt2"/>
              </a:solidFill>
              <a:latin typeface="Red Hat Text"/>
              <a:ea typeface="Red Hat Text"/>
              <a:cs typeface="Red Hat Text"/>
              <a:sym typeface="Red Hat Text"/>
            </a:endParaRPr>
          </a:p>
        </p:txBody>
      </p:sp>
      <p:sp>
        <p:nvSpPr>
          <p:cNvPr id="196" name="Google Shape;196;p19"/>
          <p:cNvSpPr/>
          <p:nvPr/>
        </p:nvSpPr>
        <p:spPr>
          <a:xfrm>
            <a:off x="1208636" y="1400801"/>
            <a:ext cx="456600" cy="456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1</a:t>
            </a:r>
            <a:endParaRPr sz="2000">
              <a:solidFill>
                <a:schemeClr val="lt2"/>
              </a:solidFill>
              <a:latin typeface="Red Hat Text"/>
              <a:ea typeface="Red Hat Text"/>
              <a:cs typeface="Red Hat Text"/>
              <a:sym typeface="Red Hat Text"/>
            </a:endParaRPr>
          </a:p>
        </p:txBody>
      </p:sp>
      <p:sp>
        <p:nvSpPr>
          <p:cNvPr id="197" name="Google Shape;197;p19"/>
          <p:cNvSpPr/>
          <p:nvPr/>
        </p:nvSpPr>
        <p:spPr>
          <a:xfrm>
            <a:off x="7478764" y="1400801"/>
            <a:ext cx="456600" cy="456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2"/>
                </a:solidFill>
                <a:latin typeface="Red Hat Text"/>
                <a:ea typeface="Red Hat Text"/>
                <a:cs typeface="Red Hat Text"/>
                <a:sym typeface="Red Hat Text"/>
              </a:rPr>
              <a:t>5</a:t>
            </a:r>
            <a:endParaRPr sz="2000" dirty="0">
              <a:solidFill>
                <a:schemeClr val="lt2"/>
              </a:solidFill>
              <a:latin typeface="Red Hat Text"/>
              <a:ea typeface="Red Hat Text"/>
              <a:cs typeface="Red Hat Text"/>
              <a:sym typeface="Red Hat Text"/>
            </a:endParaRPr>
          </a:p>
        </p:txBody>
      </p:sp>
      <p:sp>
        <p:nvSpPr>
          <p:cNvPr id="198" name="Google Shape;198;p19"/>
          <p:cNvSpPr/>
          <p:nvPr/>
        </p:nvSpPr>
        <p:spPr>
          <a:xfrm>
            <a:off x="5910761" y="4031830"/>
            <a:ext cx="456600" cy="456600"/>
          </a:xfrm>
          <a:prstGeom prst="ellipse">
            <a:avLst/>
          </a:prstGeom>
          <a:noFill/>
          <a:ln w="19050" cap="flat" cmpd="sng">
            <a:solidFill>
              <a:schemeClr val="lt1"/>
            </a:solidFill>
            <a:prstDash val="solid"/>
            <a:round/>
            <a:headEnd type="none" w="sm" len="sm"/>
            <a:tailEnd type="none" w="sm" len="sm"/>
          </a:ln>
        </p:spPr>
        <p:txBody>
          <a:bodyPr spcFirstLastPara="1" wrap="square" lIns="54850" tIns="91425" rIns="91425"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4</a:t>
            </a:r>
            <a:endParaRPr sz="2000">
              <a:solidFill>
                <a:schemeClr val="lt2"/>
              </a:solidFill>
              <a:latin typeface="Red Hat Text"/>
              <a:ea typeface="Red Hat Text"/>
              <a:cs typeface="Red Hat Text"/>
              <a:sym typeface="Red Hat Text"/>
            </a:endParaRPr>
          </a:p>
        </p:txBody>
      </p:sp>
      <p:sp>
        <p:nvSpPr>
          <p:cNvPr id="199" name="Google Shape;199;p19"/>
          <p:cNvSpPr/>
          <p:nvPr/>
        </p:nvSpPr>
        <p:spPr>
          <a:xfrm>
            <a:off x="2775707" y="4031830"/>
            <a:ext cx="456600" cy="456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Red Hat Text"/>
                <a:ea typeface="Red Hat Text"/>
                <a:cs typeface="Red Hat Text"/>
                <a:sym typeface="Red Hat Text"/>
              </a:rPr>
              <a:t>2</a:t>
            </a:r>
            <a:endParaRPr sz="2000">
              <a:solidFill>
                <a:schemeClr val="lt2"/>
              </a:solidFill>
              <a:latin typeface="Red Hat Text"/>
              <a:ea typeface="Red Hat Text"/>
              <a:cs typeface="Red Hat Text"/>
              <a:sym typeface="Red Hat Text"/>
            </a:endParaRPr>
          </a:p>
        </p:txBody>
      </p:sp>
      <p:sp>
        <p:nvSpPr>
          <p:cNvPr id="200" name="Google Shape;200;p19"/>
          <p:cNvSpPr/>
          <p:nvPr/>
        </p:nvSpPr>
        <p:spPr>
          <a:xfrm>
            <a:off x="889736" y="2094001"/>
            <a:ext cx="1094400" cy="1094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2456807" y="2699449"/>
            <a:ext cx="1094400" cy="1094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5591861" y="2699449"/>
            <a:ext cx="1094400" cy="1094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4024800" y="2094001"/>
            <a:ext cx="1094400" cy="1094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7159864" y="2094001"/>
            <a:ext cx="1094400" cy="1094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9"/>
          <p:cNvGrpSpPr/>
          <p:nvPr/>
        </p:nvGrpSpPr>
        <p:grpSpPr>
          <a:xfrm>
            <a:off x="719786" y="3263853"/>
            <a:ext cx="1434300" cy="1098774"/>
            <a:chOff x="719850" y="3273378"/>
            <a:chExt cx="1434300" cy="1098774"/>
          </a:xfrm>
        </p:grpSpPr>
        <p:sp>
          <p:nvSpPr>
            <p:cNvPr id="206" name="Google Shape;206;p19"/>
            <p:cNvSpPr txBox="1"/>
            <p:nvPr/>
          </p:nvSpPr>
          <p:spPr>
            <a:xfrm>
              <a:off x="719850" y="3273378"/>
              <a:ext cx="1434300" cy="45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207" name="Google Shape;207;p19"/>
            <p:cNvSpPr txBox="1"/>
            <p:nvPr/>
          </p:nvSpPr>
          <p:spPr>
            <a:xfrm>
              <a:off x="719850" y="3567852"/>
              <a:ext cx="1434300" cy="80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Mercury is the smallest planet of them all</a:t>
              </a:r>
              <a:endParaRPr>
                <a:solidFill>
                  <a:schemeClr val="dk1"/>
                </a:solidFill>
                <a:latin typeface="Catamaran"/>
                <a:ea typeface="Catamaran"/>
                <a:cs typeface="Catamaran"/>
                <a:sym typeface="Catamaran"/>
              </a:endParaRPr>
            </a:p>
          </p:txBody>
        </p:sp>
      </p:grpSp>
      <p:grpSp>
        <p:nvGrpSpPr>
          <p:cNvPr id="208" name="Google Shape;208;p19"/>
          <p:cNvGrpSpPr/>
          <p:nvPr/>
        </p:nvGrpSpPr>
        <p:grpSpPr>
          <a:xfrm>
            <a:off x="5421911" y="1525398"/>
            <a:ext cx="1434300" cy="1098779"/>
            <a:chOff x="5421975" y="1525398"/>
            <a:chExt cx="1434300" cy="1098779"/>
          </a:xfrm>
        </p:grpSpPr>
        <p:sp>
          <p:nvSpPr>
            <p:cNvPr id="209" name="Google Shape;209;p19"/>
            <p:cNvSpPr txBox="1"/>
            <p:nvPr/>
          </p:nvSpPr>
          <p:spPr>
            <a:xfrm flipH="1">
              <a:off x="5421975" y="1525398"/>
              <a:ext cx="1434300" cy="45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210" name="Google Shape;210;p19"/>
            <p:cNvSpPr txBox="1"/>
            <p:nvPr/>
          </p:nvSpPr>
          <p:spPr>
            <a:xfrm flipH="1">
              <a:off x="5421975" y="1819877"/>
              <a:ext cx="1434300" cy="80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grpSp>
        <p:nvGrpSpPr>
          <p:cNvPr id="211" name="Google Shape;211;p19"/>
          <p:cNvGrpSpPr/>
          <p:nvPr/>
        </p:nvGrpSpPr>
        <p:grpSpPr>
          <a:xfrm>
            <a:off x="3854850" y="3263853"/>
            <a:ext cx="1434300" cy="1098774"/>
            <a:chOff x="3854914" y="3273378"/>
            <a:chExt cx="1434300" cy="1098774"/>
          </a:xfrm>
        </p:grpSpPr>
        <p:sp>
          <p:nvSpPr>
            <p:cNvPr id="212" name="Google Shape;212;p19"/>
            <p:cNvSpPr txBox="1"/>
            <p:nvPr/>
          </p:nvSpPr>
          <p:spPr>
            <a:xfrm>
              <a:off x="3854914" y="3273378"/>
              <a:ext cx="1434300" cy="45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213" name="Google Shape;213;p19"/>
            <p:cNvSpPr txBox="1"/>
            <p:nvPr/>
          </p:nvSpPr>
          <p:spPr>
            <a:xfrm>
              <a:off x="3854914" y="3567852"/>
              <a:ext cx="1434300" cy="80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Despite being red, Mars is a very cold place</a:t>
              </a:r>
              <a:endParaRPr>
                <a:solidFill>
                  <a:schemeClr val="dk1"/>
                </a:solidFill>
                <a:latin typeface="Catamaran"/>
                <a:ea typeface="Catamaran"/>
                <a:cs typeface="Catamaran"/>
                <a:sym typeface="Catamaran"/>
              </a:endParaRPr>
            </a:p>
          </p:txBody>
        </p:sp>
      </p:grpSp>
      <p:grpSp>
        <p:nvGrpSpPr>
          <p:cNvPr id="214" name="Google Shape;214;p19"/>
          <p:cNvGrpSpPr/>
          <p:nvPr/>
        </p:nvGrpSpPr>
        <p:grpSpPr>
          <a:xfrm>
            <a:off x="2286857" y="1525398"/>
            <a:ext cx="1434300" cy="1098779"/>
            <a:chOff x="2286920" y="1525398"/>
            <a:chExt cx="1434300" cy="1098779"/>
          </a:xfrm>
        </p:grpSpPr>
        <p:sp>
          <p:nvSpPr>
            <p:cNvPr id="215" name="Google Shape;215;p19"/>
            <p:cNvSpPr txBox="1"/>
            <p:nvPr/>
          </p:nvSpPr>
          <p:spPr>
            <a:xfrm flipH="1">
              <a:off x="2286920" y="1525398"/>
              <a:ext cx="1434300" cy="45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216" name="Google Shape;216;p19"/>
            <p:cNvSpPr txBox="1"/>
            <p:nvPr/>
          </p:nvSpPr>
          <p:spPr>
            <a:xfrm flipH="1">
              <a:off x="2286920" y="1819877"/>
              <a:ext cx="1434300" cy="80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Jupiter is the biggest planet of them all</a:t>
              </a:r>
              <a:endParaRPr>
                <a:solidFill>
                  <a:schemeClr val="dk1"/>
                </a:solidFill>
                <a:latin typeface="Catamaran"/>
                <a:ea typeface="Catamaran"/>
                <a:cs typeface="Catamaran"/>
                <a:sym typeface="Catamaran"/>
              </a:endParaRPr>
            </a:p>
          </p:txBody>
        </p:sp>
      </p:grpSp>
      <p:grpSp>
        <p:nvGrpSpPr>
          <p:cNvPr id="217" name="Google Shape;217;p19"/>
          <p:cNvGrpSpPr/>
          <p:nvPr/>
        </p:nvGrpSpPr>
        <p:grpSpPr>
          <a:xfrm>
            <a:off x="6989914" y="3263853"/>
            <a:ext cx="1434300" cy="1098774"/>
            <a:chOff x="6989978" y="3273378"/>
            <a:chExt cx="1434300" cy="1098774"/>
          </a:xfrm>
        </p:grpSpPr>
        <p:sp>
          <p:nvSpPr>
            <p:cNvPr id="218" name="Google Shape;218;p19"/>
            <p:cNvSpPr txBox="1"/>
            <p:nvPr/>
          </p:nvSpPr>
          <p:spPr>
            <a:xfrm>
              <a:off x="6989978" y="3273378"/>
              <a:ext cx="1434300" cy="45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219" name="Google Shape;219;p19"/>
            <p:cNvSpPr txBox="1"/>
            <p:nvPr/>
          </p:nvSpPr>
          <p:spPr>
            <a:xfrm>
              <a:off x="6989978" y="3567852"/>
              <a:ext cx="1434300" cy="80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Saturn is a gas giant has has several rings</a:t>
              </a:r>
              <a:endParaRPr>
                <a:solidFill>
                  <a:schemeClr val="dk1"/>
                </a:solidFill>
                <a:latin typeface="Catamaran"/>
                <a:ea typeface="Catamaran"/>
                <a:cs typeface="Catamaran"/>
                <a:sym typeface="Catamaran"/>
              </a:endParaRPr>
            </a:p>
          </p:txBody>
        </p:sp>
      </p:grpSp>
      <p:cxnSp>
        <p:nvCxnSpPr>
          <p:cNvPr id="220" name="Google Shape;220;p19"/>
          <p:cNvCxnSpPr>
            <a:stCxn id="200" idx="0"/>
            <a:endCxn id="196" idx="4"/>
          </p:cNvCxnSpPr>
          <p:nvPr/>
        </p:nvCxnSpPr>
        <p:spPr>
          <a:xfrm rot="10800000">
            <a:off x="1436936" y="1857301"/>
            <a:ext cx="0" cy="236700"/>
          </a:xfrm>
          <a:prstGeom prst="straightConnector1">
            <a:avLst/>
          </a:prstGeom>
          <a:noFill/>
          <a:ln w="19050" cap="flat" cmpd="sng">
            <a:solidFill>
              <a:schemeClr val="lt2"/>
            </a:solidFill>
            <a:prstDash val="solid"/>
            <a:round/>
            <a:headEnd type="oval" w="med" len="med"/>
            <a:tailEnd type="none" w="med" len="med"/>
          </a:ln>
        </p:spPr>
      </p:cxnSp>
      <p:cxnSp>
        <p:nvCxnSpPr>
          <p:cNvPr id="221" name="Google Shape;221;p19"/>
          <p:cNvCxnSpPr>
            <a:stCxn id="201" idx="4"/>
            <a:endCxn id="199" idx="0"/>
          </p:cNvCxnSpPr>
          <p:nvPr/>
        </p:nvCxnSpPr>
        <p:spPr>
          <a:xfrm>
            <a:off x="3004007" y="3793849"/>
            <a:ext cx="0" cy="237900"/>
          </a:xfrm>
          <a:prstGeom prst="straightConnector1">
            <a:avLst/>
          </a:prstGeom>
          <a:noFill/>
          <a:ln w="19050" cap="flat" cmpd="sng">
            <a:solidFill>
              <a:schemeClr val="lt2"/>
            </a:solidFill>
            <a:prstDash val="solid"/>
            <a:round/>
            <a:headEnd type="oval" w="med" len="med"/>
            <a:tailEnd type="none" w="med" len="med"/>
          </a:ln>
        </p:spPr>
      </p:cxnSp>
      <p:cxnSp>
        <p:nvCxnSpPr>
          <p:cNvPr id="222" name="Google Shape;222;p19"/>
          <p:cNvCxnSpPr>
            <a:stCxn id="202" idx="4"/>
            <a:endCxn id="198" idx="0"/>
          </p:cNvCxnSpPr>
          <p:nvPr/>
        </p:nvCxnSpPr>
        <p:spPr>
          <a:xfrm>
            <a:off x="6139061" y="3793849"/>
            <a:ext cx="0" cy="237900"/>
          </a:xfrm>
          <a:prstGeom prst="straightConnector1">
            <a:avLst/>
          </a:prstGeom>
          <a:noFill/>
          <a:ln w="19050" cap="flat" cmpd="sng">
            <a:solidFill>
              <a:schemeClr val="lt2"/>
            </a:solidFill>
            <a:prstDash val="solid"/>
            <a:round/>
            <a:headEnd type="oval" w="med" len="med"/>
            <a:tailEnd type="none" w="med" len="med"/>
          </a:ln>
        </p:spPr>
      </p:cxnSp>
      <p:cxnSp>
        <p:nvCxnSpPr>
          <p:cNvPr id="223" name="Google Shape;223;p19"/>
          <p:cNvCxnSpPr>
            <a:cxnSpLocks/>
            <a:endCxn id="197" idx="6"/>
          </p:cNvCxnSpPr>
          <p:nvPr/>
        </p:nvCxnSpPr>
        <p:spPr>
          <a:xfrm flipH="1">
            <a:off x="7935364" y="1446028"/>
            <a:ext cx="528152" cy="183073"/>
          </a:xfrm>
          <a:prstGeom prst="straightConnector1">
            <a:avLst/>
          </a:prstGeom>
          <a:noFill/>
          <a:ln w="19050" cap="flat" cmpd="sng">
            <a:solidFill>
              <a:schemeClr val="lt2"/>
            </a:solidFill>
            <a:prstDash val="solid"/>
            <a:round/>
            <a:headEnd type="oval" w="med" len="med"/>
            <a:tailEnd type="none" w="med" len="med"/>
          </a:ln>
        </p:spPr>
      </p:cxnSp>
      <p:cxnSp>
        <p:nvCxnSpPr>
          <p:cNvPr id="224" name="Google Shape;224;p19"/>
          <p:cNvCxnSpPr>
            <a:stCxn id="195" idx="4"/>
            <a:endCxn id="203" idx="0"/>
          </p:cNvCxnSpPr>
          <p:nvPr/>
        </p:nvCxnSpPr>
        <p:spPr>
          <a:xfrm>
            <a:off x="4572000" y="1857401"/>
            <a:ext cx="0" cy="236700"/>
          </a:xfrm>
          <a:prstGeom prst="straightConnector1">
            <a:avLst/>
          </a:prstGeom>
          <a:noFill/>
          <a:ln w="19050" cap="flat" cmpd="sng">
            <a:solidFill>
              <a:schemeClr val="lt2"/>
            </a:solidFill>
            <a:prstDash val="solid"/>
            <a:round/>
            <a:headEnd type="none" w="med" len="med"/>
            <a:tailEnd type="oval" w="med" len="med"/>
          </a:ln>
        </p:spPr>
      </p:cxnSp>
      <p:grpSp>
        <p:nvGrpSpPr>
          <p:cNvPr id="225" name="Google Shape;225;p19"/>
          <p:cNvGrpSpPr/>
          <p:nvPr/>
        </p:nvGrpSpPr>
        <p:grpSpPr>
          <a:xfrm>
            <a:off x="1136963" y="2310144"/>
            <a:ext cx="599947" cy="662114"/>
            <a:chOff x="4665924" y="4058272"/>
            <a:chExt cx="456095" cy="503355"/>
          </a:xfrm>
        </p:grpSpPr>
        <p:sp>
          <p:nvSpPr>
            <p:cNvPr id="226" name="Google Shape;226;p19"/>
            <p:cNvSpPr/>
            <p:nvPr/>
          </p:nvSpPr>
          <p:spPr>
            <a:xfrm>
              <a:off x="4673268" y="4063444"/>
              <a:ext cx="444604" cy="491171"/>
            </a:xfrm>
            <a:custGeom>
              <a:avLst/>
              <a:gdLst/>
              <a:ahLst/>
              <a:cxnLst/>
              <a:rect l="l" t="t" r="r" b="b"/>
              <a:pathLst>
                <a:path w="29483" h="32571" extrusionOk="0">
                  <a:moveTo>
                    <a:pt x="13938" y="14784"/>
                  </a:moveTo>
                  <a:cubicBezTo>
                    <a:pt x="15207" y="12732"/>
                    <a:pt x="15461" y="12690"/>
                    <a:pt x="17851" y="13176"/>
                  </a:cubicBezTo>
                  <a:lnTo>
                    <a:pt x="21509" y="13916"/>
                  </a:lnTo>
                  <a:cubicBezTo>
                    <a:pt x="23096" y="14234"/>
                    <a:pt x="24428" y="14488"/>
                    <a:pt x="25401" y="16264"/>
                  </a:cubicBezTo>
                  <a:cubicBezTo>
                    <a:pt x="26268" y="17829"/>
                    <a:pt x="27135" y="19373"/>
                    <a:pt x="28002" y="20938"/>
                  </a:cubicBezTo>
                  <a:cubicBezTo>
                    <a:pt x="29483" y="20473"/>
                    <a:pt x="29144" y="19479"/>
                    <a:pt x="28721" y="18273"/>
                  </a:cubicBezTo>
                  <a:lnTo>
                    <a:pt x="27114" y="13620"/>
                  </a:lnTo>
                  <a:cubicBezTo>
                    <a:pt x="27114" y="5393"/>
                    <a:pt x="21679" y="0"/>
                    <a:pt x="13430" y="148"/>
                  </a:cubicBezTo>
                  <a:cubicBezTo>
                    <a:pt x="5499" y="317"/>
                    <a:pt x="0" y="5605"/>
                    <a:pt x="0" y="13620"/>
                  </a:cubicBezTo>
                  <a:cubicBezTo>
                    <a:pt x="0" y="17364"/>
                    <a:pt x="1544" y="20959"/>
                    <a:pt x="4273" y="23518"/>
                  </a:cubicBezTo>
                  <a:cubicBezTo>
                    <a:pt x="6937" y="26056"/>
                    <a:pt x="7360" y="28552"/>
                    <a:pt x="6937" y="30371"/>
                  </a:cubicBezTo>
                  <a:lnTo>
                    <a:pt x="6451" y="32570"/>
                  </a:lnTo>
                  <a:lnTo>
                    <a:pt x="12204" y="32570"/>
                  </a:lnTo>
                  <a:cubicBezTo>
                    <a:pt x="13261" y="27114"/>
                    <a:pt x="13494" y="26352"/>
                    <a:pt x="12796" y="20832"/>
                  </a:cubicBezTo>
                  <a:cubicBezTo>
                    <a:pt x="12605" y="19310"/>
                    <a:pt x="11696" y="18421"/>
                    <a:pt x="12605" y="16941"/>
                  </a:cubicBezTo>
                  <a:close/>
                  <a:moveTo>
                    <a:pt x="20938" y="24576"/>
                  </a:moveTo>
                  <a:lnTo>
                    <a:pt x="23349" y="25337"/>
                  </a:lnTo>
                  <a:lnTo>
                    <a:pt x="25570" y="26670"/>
                  </a:lnTo>
                  <a:cubicBezTo>
                    <a:pt x="25549" y="27791"/>
                    <a:pt x="24639" y="28869"/>
                    <a:pt x="23540" y="28721"/>
                  </a:cubicBezTo>
                  <a:lnTo>
                    <a:pt x="19712" y="28192"/>
                  </a:lnTo>
                  <a:lnTo>
                    <a:pt x="19225" y="32549"/>
                  </a:lnTo>
                  <a:lnTo>
                    <a:pt x="16391" y="32549"/>
                  </a:lnTo>
                  <a:cubicBezTo>
                    <a:pt x="16772" y="30498"/>
                    <a:pt x="16772" y="28425"/>
                    <a:pt x="16751" y="25887"/>
                  </a:cubicBezTo>
                  <a:lnTo>
                    <a:pt x="17935" y="24999"/>
                  </a:lnTo>
                  <a:cubicBezTo>
                    <a:pt x="19056" y="24174"/>
                    <a:pt x="19648" y="24153"/>
                    <a:pt x="20938" y="24576"/>
                  </a:cubicBezTo>
                  <a:close/>
                  <a:moveTo>
                    <a:pt x="22207" y="18569"/>
                  </a:moveTo>
                  <a:cubicBezTo>
                    <a:pt x="23286" y="18548"/>
                    <a:pt x="23434" y="18612"/>
                    <a:pt x="24047" y="19436"/>
                  </a:cubicBezTo>
                  <a:lnTo>
                    <a:pt x="25676" y="21636"/>
                  </a:lnTo>
                  <a:lnTo>
                    <a:pt x="25634" y="23772"/>
                  </a:lnTo>
                  <a:lnTo>
                    <a:pt x="20981" y="21848"/>
                  </a:lnTo>
                  <a:cubicBezTo>
                    <a:pt x="20008" y="21446"/>
                    <a:pt x="19479" y="21551"/>
                    <a:pt x="18527" y="21996"/>
                  </a:cubicBezTo>
                  <a:lnTo>
                    <a:pt x="16497" y="22947"/>
                  </a:lnTo>
                  <a:lnTo>
                    <a:pt x="16391" y="20029"/>
                  </a:lnTo>
                  <a:cubicBezTo>
                    <a:pt x="16349" y="19267"/>
                    <a:pt x="17618" y="18717"/>
                    <a:pt x="18231" y="18675"/>
                  </a:cubicBezTo>
                  <a:close/>
                  <a:moveTo>
                    <a:pt x="22207" y="18569"/>
                  </a:move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4673268" y="4070457"/>
              <a:ext cx="158204" cy="484158"/>
            </a:xfrm>
            <a:custGeom>
              <a:avLst/>
              <a:gdLst/>
              <a:ahLst/>
              <a:cxnLst/>
              <a:rect l="l" t="t" r="r" b="b"/>
              <a:pathLst>
                <a:path w="10491" h="32106" extrusionOk="0">
                  <a:moveTo>
                    <a:pt x="10491" y="0"/>
                  </a:moveTo>
                  <a:cubicBezTo>
                    <a:pt x="4188" y="1248"/>
                    <a:pt x="0" y="6176"/>
                    <a:pt x="0" y="13155"/>
                  </a:cubicBezTo>
                  <a:cubicBezTo>
                    <a:pt x="0" y="16899"/>
                    <a:pt x="1544" y="20494"/>
                    <a:pt x="4273" y="23053"/>
                  </a:cubicBezTo>
                  <a:cubicBezTo>
                    <a:pt x="6937" y="25591"/>
                    <a:pt x="7360" y="28087"/>
                    <a:pt x="6937" y="29906"/>
                  </a:cubicBezTo>
                  <a:lnTo>
                    <a:pt x="6451" y="32105"/>
                  </a:lnTo>
                  <a:lnTo>
                    <a:pt x="7953" y="32105"/>
                  </a:lnTo>
                  <a:lnTo>
                    <a:pt x="8376" y="30223"/>
                  </a:lnTo>
                  <a:cubicBezTo>
                    <a:pt x="9095" y="27051"/>
                    <a:pt x="7551" y="24153"/>
                    <a:pt x="5288" y="21996"/>
                  </a:cubicBezTo>
                  <a:cubicBezTo>
                    <a:pt x="2856" y="19712"/>
                    <a:pt x="1481" y="16518"/>
                    <a:pt x="1460" y="13177"/>
                  </a:cubicBezTo>
                  <a:cubicBezTo>
                    <a:pt x="1460" y="6366"/>
                    <a:pt x="4674" y="2327"/>
                    <a:pt x="10491" y="22"/>
                  </a:cubicBezTo>
                  <a:close/>
                  <a:moveTo>
                    <a:pt x="10491" y="0"/>
                  </a:moveTo>
                  <a:close/>
                </a:path>
              </a:pathLst>
            </a:custGeom>
            <a:solidFill>
              <a:srgbClr val="4C213D">
                <a:alpha val="9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4849644" y="4254795"/>
              <a:ext cx="245593" cy="299504"/>
            </a:xfrm>
            <a:custGeom>
              <a:avLst/>
              <a:gdLst/>
              <a:ahLst/>
              <a:cxnLst/>
              <a:rect l="l" t="t" r="r" b="b"/>
              <a:pathLst>
                <a:path w="16286" h="19861" extrusionOk="0">
                  <a:moveTo>
                    <a:pt x="6155" y="487"/>
                  </a:moveTo>
                  <a:cubicBezTo>
                    <a:pt x="3765" y="1"/>
                    <a:pt x="3511" y="43"/>
                    <a:pt x="2242" y="2095"/>
                  </a:cubicBezTo>
                  <a:lnTo>
                    <a:pt x="909" y="4252"/>
                  </a:lnTo>
                  <a:cubicBezTo>
                    <a:pt x="0" y="5732"/>
                    <a:pt x="909" y="6599"/>
                    <a:pt x="1100" y="8143"/>
                  </a:cubicBezTo>
                  <a:cubicBezTo>
                    <a:pt x="1798" y="13663"/>
                    <a:pt x="1565" y="14404"/>
                    <a:pt x="508" y="19860"/>
                  </a:cubicBezTo>
                  <a:lnTo>
                    <a:pt x="4695" y="19860"/>
                  </a:lnTo>
                  <a:cubicBezTo>
                    <a:pt x="5076" y="17809"/>
                    <a:pt x="5076" y="15736"/>
                    <a:pt x="5055" y="13198"/>
                  </a:cubicBezTo>
                  <a:lnTo>
                    <a:pt x="6239" y="12310"/>
                  </a:lnTo>
                  <a:cubicBezTo>
                    <a:pt x="7360" y="11485"/>
                    <a:pt x="7952" y="11464"/>
                    <a:pt x="9242" y="11887"/>
                  </a:cubicBezTo>
                  <a:lnTo>
                    <a:pt x="11653" y="12648"/>
                  </a:lnTo>
                  <a:lnTo>
                    <a:pt x="13874" y="13981"/>
                  </a:lnTo>
                  <a:lnTo>
                    <a:pt x="13938" y="11083"/>
                  </a:lnTo>
                  <a:lnTo>
                    <a:pt x="9285" y="9159"/>
                  </a:lnTo>
                  <a:cubicBezTo>
                    <a:pt x="8312" y="8736"/>
                    <a:pt x="7783" y="8862"/>
                    <a:pt x="6831" y="9307"/>
                  </a:cubicBezTo>
                  <a:lnTo>
                    <a:pt x="4822" y="10237"/>
                  </a:lnTo>
                  <a:lnTo>
                    <a:pt x="4695" y="7340"/>
                  </a:lnTo>
                  <a:cubicBezTo>
                    <a:pt x="4674" y="6557"/>
                    <a:pt x="5922" y="6007"/>
                    <a:pt x="6535" y="5986"/>
                  </a:cubicBezTo>
                  <a:lnTo>
                    <a:pt x="10490" y="5880"/>
                  </a:lnTo>
                  <a:cubicBezTo>
                    <a:pt x="11590" y="5838"/>
                    <a:pt x="11738" y="5902"/>
                    <a:pt x="12351" y="6726"/>
                  </a:cubicBezTo>
                  <a:lnTo>
                    <a:pt x="13980" y="8947"/>
                  </a:lnTo>
                  <a:lnTo>
                    <a:pt x="16285" y="8228"/>
                  </a:lnTo>
                  <a:cubicBezTo>
                    <a:pt x="15418" y="6684"/>
                    <a:pt x="14551" y="5119"/>
                    <a:pt x="13705" y="3575"/>
                  </a:cubicBezTo>
                  <a:cubicBezTo>
                    <a:pt x="12732" y="1799"/>
                    <a:pt x="11400" y="1545"/>
                    <a:pt x="9813" y="1206"/>
                  </a:cubicBezTo>
                  <a:close/>
                  <a:moveTo>
                    <a:pt x="6155" y="487"/>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4849644" y="4255760"/>
              <a:ext cx="77511" cy="298539"/>
            </a:xfrm>
            <a:custGeom>
              <a:avLst/>
              <a:gdLst/>
              <a:ahLst/>
              <a:cxnLst/>
              <a:rect l="l" t="t" r="r" b="b"/>
              <a:pathLst>
                <a:path w="5140" h="19797" extrusionOk="0">
                  <a:moveTo>
                    <a:pt x="5139" y="233"/>
                  </a:moveTo>
                  <a:cubicBezTo>
                    <a:pt x="3659" y="0"/>
                    <a:pt x="3321" y="318"/>
                    <a:pt x="2242" y="2031"/>
                  </a:cubicBezTo>
                  <a:lnTo>
                    <a:pt x="909" y="4188"/>
                  </a:lnTo>
                  <a:cubicBezTo>
                    <a:pt x="0" y="5668"/>
                    <a:pt x="909" y="6535"/>
                    <a:pt x="1100" y="8079"/>
                  </a:cubicBezTo>
                  <a:cubicBezTo>
                    <a:pt x="1798" y="13599"/>
                    <a:pt x="1565" y="14340"/>
                    <a:pt x="508" y="19796"/>
                  </a:cubicBezTo>
                  <a:lnTo>
                    <a:pt x="2009" y="19796"/>
                  </a:lnTo>
                  <a:cubicBezTo>
                    <a:pt x="2855" y="15376"/>
                    <a:pt x="3595" y="10829"/>
                    <a:pt x="2200" y="6409"/>
                  </a:cubicBezTo>
                  <a:cubicBezTo>
                    <a:pt x="2030" y="5859"/>
                    <a:pt x="1819" y="5478"/>
                    <a:pt x="2157" y="4949"/>
                  </a:cubicBezTo>
                  <a:close/>
                  <a:moveTo>
                    <a:pt x="5139" y="233"/>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4665924" y="4058272"/>
              <a:ext cx="456095" cy="503355"/>
            </a:xfrm>
            <a:custGeom>
              <a:avLst/>
              <a:gdLst/>
              <a:ahLst/>
              <a:cxnLst/>
              <a:rect l="l" t="t" r="r" b="b"/>
              <a:pathLst>
                <a:path w="30245" h="33379" extrusionOk="0">
                  <a:moveTo>
                    <a:pt x="23077" y="19435"/>
                  </a:moveTo>
                  <a:cubicBezTo>
                    <a:pt x="23657" y="19435"/>
                    <a:pt x="23722" y="19522"/>
                    <a:pt x="24154" y="20097"/>
                  </a:cubicBezTo>
                  <a:lnTo>
                    <a:pt x="25676" y="22169"/>
                  </a:lnTo>
                  <a:lnTo>
                    <a:pt x="25655" y="23417"/>
                  </a:lnTo>
                  <a:lnTo>
                    <a:pt x="21658" y="21746"/>
                  </a:lnTo>
                  <a:cubicBezTo>
                    <a:pt x="21189" y="21552"/>
                    <a:pt x="20797" y="21464"/>
                    <a:pt x="20423" y="21464"/>
                  </a:cubicBezTo>
                  <a:cubicBezTo>
                    <a:pt x="19904" y="21464"/>
                    <a:pt x="19418" y="21633"/>
                    <a:pt x="18803" y="21916"/>
                  </a:cubicBezTo>
                  <a:lnTo>
                    <a:pt x="17449" y="22550"/>
                  </a:lnTo>
                  <a:lnTo>
                    <a:pt x="17365" y="20372"/>
                  </a:lnTo>
                  <a:cubicBezTo>
                    <a:pt x="17386" y="20266"/>
                    <a:pt x="17428" y="20181"/>
                    <a:pt x="17513" y="20118"/>
                  </a:cubicBezTo>
                  <a:cubicBezTo>
                    <a:pt x="17851" y="19801"/>
                    <a:pt x="18274" y="19610"/>
                    <a:pt x="18739" y="19547"/>
                  </a:cubicBezTo>
                  <a:lnTo>
                    <a:pt x="22715" y="19441"/>
                  </a:lnTo>
                  <a:cubicBezTo>
                    <a:pt x="22855" y="19438"/>
                    <a:pt x="22974" y="19435"/>
                    <a:pt x="23077" y="19435"/>
                  </a:cubicBezTo>
                  <a:close/>
                  <a:moveTo>
                    <a:pt x="20128" y="25139"/>
                  </a:moveTo>
                  <a:cubicBezTo>
                    <a:pt x="20446" y="25139"/>
                    <a:pt x="20799" y="25227"/>
                    <a:pt x="21277" y="25384"/>
                  </a:cubicBezTo>
                  <a:lnTo>
                    <a:pt x="23625" y="26124"/>
                  </a:lnTo>
                  <a:lnTo>
                    <a:pt x="25549" y="27266"/>
                  </a:lnTo>
                  <a:cubicBezTo>
                    <a:pt x="25465" y="27668"/>
                    <a:pt x="25275" y="28028"/>
                    <a:pt x="24978" y="28282"/>
                  </a:cubicBezTo>
                  <a:lnTo>
                    <a:pt x="24978" y="28303"/>
                  </a:lnTo>
                  <a:cubicBezTo>
                    <a:pt x="24765" y="28496"/>
                    <a:pt x="24463" y="28601"/>
                    <a:pt x="24170" y="28601"/>
                  </a:cubicBezTo>
                  <a:cubicBezTo>
                    <a:pt x="24144" y="28601"/>
                    <a:pt x="24117" y="28601"/>
                    <a:pt x="24090" y="28599"/>
                  </a:cubicBezTo>
                  <a:lnTo>
                    <a:pt x="19776" y="27985"/>
                  </a:lnTo>
                  <a:lnTo>
                    <a:pt x="19289" y="32406"/>
                  </a:lnTo>
                  <a:lnTo>
                    <a:pt x="17470" y="32406"/>
                  </a:lnTo>
                  <a:cubicBezTo>
                    <a:pt x="17724" y="30629"/>
                    <a:pt x="17745" y="28853"/>
                    <a:pt x="17724" y="26484"/>
                  </a:cubicBezTo>
                  <a:lnTo>
                    <a:pt x="18718" y="25744"/>
                  </a:lnTo>
                  <a:cubicBezTo>
                    <a:pt x="19291" y="25320"/>
                    <a:pt x="19673" y="25139"/>
                    <a:pt x="20128" y="25139"/>
                  </a:cubicBezTo>
                  <a:close/>
                  <a:moveTo>
                    <a:pt x="14281" y="1"/>
                  </a:moveTo>
                  <a:cubicBezTo>
                    <a:pt x="14160" y="1"/>
                    <a:pt x="14039" y="2"/>
                    <a:pt x="13917" y="5"/>
                  </a:cubicBezTo>
                  <a:cubicBezTo>
                    <a:pt x="9518" y="89"/>
                    <a:pt x="5711" y="1760"/>
                    <a:pt x="3195" y="4679"/>
                  </a:cubicBezTo>
                  <a:lnTo>
                    <a:pt x="3935" y="5313"/>
                  </a:lnTo>
                  <a:cubicBezTo>
                    <a:pt x="6261" y="2606"/>
                    <a:pt x="9814" y="1062"/>
                    <a:pt x="13938" y="999"/>
                  </a:cubicBezTo>
                  <a:cubicBezTo>
                    <a:pt x="14068" y="996"/>
                    <a:pt x="14198" y="995"/>
                    <a:pt x="14326" y="995"/>
                  </a:cubicBezTo>
                  <a:cubicBezTo>
                    <a:pt x="18049" y="995"/>
                    <a:pt x="21208" y="2176"/>
                    <a:pt x="23498" y="4425"/>
                  </a:cubicBezTo>
                  <a:cubicBezTo>
                    <a:pt x="25867" y="6751"/>
                    <a:pt x="27115" y="10051"/>
                    <a:pt x="27115" y="13963"/>
                  </a:cubicBezTo>
                  <a:lnTo>
                    <a:pt x="27115" y="14048"/>
                  </a:lnTo>
                  <a:lnTo>
                    <a:pt x="28764" y="18807"/>
                  </a:lnTo>
                  <a:cubicBezTo>
                    <a:pt x="28976" y="19441"/>
                    <a:pt x="29187" y="20054"/>
                    <a:pt x="29018" y="20372"/>
                  </a:cubicBezTo>
                  <a:cubicBezTo>
                    <a:pt x="28933" y="20499"/>
                    <a:pt x="28828" y="20604"/>
                    <a:pt x="28701" y="20668"/>
                  </a:cubicBezTo>
                  <a:cubicBezTo>
                    <a:pt x="28489" y="20266"/>
                    <a:pt x="28257" y="19864"/>
                    <a:pt x="28045" y="19483"/>
                  </a:cubicBezTo>
                  <a:cubicBezTo>
                    <a:pt x="27474" y="18468"/>
                    <a:pt x="26882" y="17411"/>
                    <a:pt x="26332" y="16374"/>
                  </a:cubicBezTo>
                  <a:cubicBezTo>
                    <a:pt x="25275" y="14429"/>
                    <a:pt x="23752" y="14111"/>
                    <a:pt x="22144" y="13794"/>
                  </a:cubicBezTo>
                  <a:lnTo>
                    <a:pt x="18443" y="13033"/>
                  </a:lnTo>
                  <a:cubicBezTo>
                    <a:pt x="17672" y="12876"/>
                    <a:pt x="17095" y="12768"/>
                    <a:pt x="16606" y="12768"/>
                  </a:cubicBezTo>
                  <a:cubicBezTo>
                    <a:pt x="16305" y="12768"/>
                    <a:pt x="16037" y="12809"/>
                    <a:pt x="15778" y="12906"/>
                  </a:cubicBezTo>
                  <a:cubicBezTo>
                    <a:pt x="15123" y="13181"/>
                    <a:pt x="14658" y="13836"/>
                    <a:pt x="14023" y="14873"/>
                  </a:cubicBezTo>
                  <a:lnTo>
                    <a:pt x="12691" y="17009"/>
                  </a:lnTo>
                  <a:cubicBezTo>
                    <a:pt x="11929" y="18236"/>
                    <a:pt x="12225" y="19124"/>
                    <a:pt x="12500" y="20033"/>
                  </a:cubicBezTo>
                  <a:cubicBezTo>
                    <a:pt x="12648" y="20414"/>
                    <a:pt x="12733" y="20816"/>
                    <a:pt x="12796" y="21239"/>
                  </a:cubicBezTo>
                  <a:cubicBezTo>
                    <a:pt x="13452" y="26378"/>
                    <a:pt x="13304" y="27224"/>
                    <a:pt x="12373" y="31962"/>
                  </a:cubicBezTo>
                  <a:cubicBezTo>
                    <a:pt x="12352" y="32110"/>
                    <a:pt x="12331" y="32258"/>
                    <a:pt x="12289" y="32406"/>
                  </a:cubicBezTo>
                  <a:lnTo>
                    <a:pt x="7551" y="32406"/>
                  </a:lnTo>
                  <a:lnTo>
                    <a:pt x="7911" y="30819"/>
                  </a:lnTo>
                  <a:cubicBezTo>
                    <a:pt x="8165" y="29677"/>
                    <a:pt x="8080" y="28493"/>
                    <a:pt x="7721" y="27393"/>
                  </a:cubicBezTo>
                  <a:cubicBezTo>
                    <a:pt x="7276" y="26040"/>
                    <a:pt x="6388" y="24728"/>
                    <a:pt x="5098" y="23502"/>
                  </a:cubicBezTo>
                  <a:cubicBezTo>
                    <a:pt x="2475" y="21027"/>
                    <a:pt x="974" y="17580"/>
                    <a:pt x="974" y="13985"/>
                  </a:cubicBezTo>
                  <a:cubicBezTo>
                    <a:pt x="974" y="10981"/>
                    <a:pt x="1799" y="8253"/>
                    <a:pt x="3364" y="6096"/>
                  </a:cubicBezTo>
                  <a:lnTo>
                    <a:pt x="2560" y="5525"/>
                  </a:lnTo>
                  <a:cubicBezTo>
                    <a:pt x="889" y="7830"/>
                    <a:pt x="22" y="10770"/>
                    <a:pt x="22" y="13985"/>
                  </a:cubicBezTo>
                  <a:cubicBezTo>
                    <a:pt x="1" y="17855"/>
                    <a:pt x="1608" y="21556"/>
                    <a:pt x="4442" y="24221"/>
                  </a:cubicBezTo>
                  <a:cubicBezTo>
                    <a:pt x="5923" y="25638"/>
                    <a:pt x="7572" y="27901"/>
                    <a:pt x="6959" y="30608"/>
                  </a:cubicBezTo>
                  <a:lnTo>
                    <a:pt x="6325" y="33379"/>
                  </a:lnTo>
                  <a:lnTo>
                    <a:pt x="14298" y="33379"/>
                  </a:lnTo>
                  <a:lnTo>
                    <a:pt x="14298" y="32406"/>
                  </a:lnTo>
                  <a:lnTo>
                    <a:pt x="13283" y="32406"/>
                  </a:lnTo>
                  <a:cubicBezTo>
                    <a:pt x="13304" y="32321"/>
                    <a:pt x="13325" y="32236"/>
                    <a:pt x="13325" y="32131"/>
                  </a:cubicBezTo>
                  <a:cubicBezTo>
                    <a:pt x="14256" y="27372"/>
                    <a:pt x="14446" y="26399"/>
                    <a:pt x="13769" y="21091"/>
                  </a:cubicBezTo>
                  <a:cubicBezTo>
                    <a:pt x="13685" y="20625"/>
                    <a:pt x="13579" y="20160"/>
                    <a:pt x="13431" y="19716"/>
                  </a:cubicBezTo>
                  <a:cubicBezTo>
                    <a:pt x="13156" y="18891"/>
                    <a:pt x="12987" y="18341"/>
                    <a:pt x="13515" y="17516"/>
                  </a:cubicBezTo>
                  <a:lnTo>
                    <a:pt x="14848" y="15359"/>
                  </a:lnTo>
                  <a:cubicBezTo>
                    <a:pt x="15440" y="14408"/>
                    <a:pt x="15757" y="13963"/>
                    <a:pt x="16138" y="13815"/>
                  </a:cubicBezTo>
                  <a:cubicBezTo>
                    <a:pt x="16267" y="13765"/>
                    <a:pt x="16420" y="13742"/>
                    <a:pt x="16611" y="13742"/>
                  </a:cubicBezTo>
                  <a:cubicBezTo>
                    <a:pt x="16984" y="13742"/>
                    <a:pt x="17498" y="13831"/>
                    <a:pt x="18253" y="13985"/>
                  </a:cubicBezTo>
                  <a:lnTo>
                    <a:pt x="21954" y="14746"/>
                  </a:lnTo>
                  <a:cubicBezTo>
                    <a:pt x="23498" y="15063"/>
                    <a:pt x="24598" y="15275"/>
                    <a:pt x="25465" y="16840"/>
                  </a:cubicBezTo>
                  <a:cubicBezTo>
                    <a:pt x="26036" y="17876"/>
                    <a:pt x="26628" y="18934"/>
                    <a:pt x="27178" y="19949"/>
                  </a:cubicBezTo>
                  <a:lnTo>
                    <a:pt x="27749" y="20964"/>
                  </a:lnTo>
                  <a:lnTo>
                    <a:pt x="26353" y="21408"/>
                  </a:lnTo>
                  <a:lnTo>
                    <a:pt x="24936" y="19483"/>
                  </a:lnTo>
                  <a:cubicBezTo>
                    <a:pt x="24286" y="18623"/>
                    <a:pt x="23982" y="18420"/>
                    <a:pt x="23008" y="18420"/>
                  </a:cubicBezTo>
                  <a:cubicBezTo>
                    <a:pt x="22904" y="18420"/>
                    <a:pt x="22793" y="18422"/>
                    <a:pt x="22673" y="18426"/>
                  </a:cubicBezTo>
                  <a:lnTo>
                    <a:pt x="18718" y="18532"/>
                  </a:lnTo>
                  <a:cubicBezTo>
                    <a:pt x="17999" y="18595"/>
                    <a:pt x="17322" y="18891"/>
                    <a:pt x="16794" y="19399"/>
                  </a:cubicBezTo>
                  <a:cubicBezTo>
                    <a:pt x="16540" y="19653"/>
                    <a:pt x="16392" y="20012"/>
                    <a:pt x="16392" y="20372"/>
                  </a:cubicBezTo>
                  <a:lnTo>
                    <a:pt x="16540" y="24009"/>
                  </a:lnTo>
                  <a:lnTo>
                    <a:pt x="19226" y="22762"/>
                  </a:lnTo>
                  <a:cubicBezTo>
                    <a:pt x="19735" y="22531"/>
                    <a:pt x="20077" y="22412"/>
                    <a:pt x="20428" y="22412"/>
                  </a:cubicBezTo>
                  <a:cubicBezTo>
                    <a:pt x="20689" y="22412"/>
                    <a:pt x="20955" y="22478"/>
                    <a:pt x="21298" y="22614"/>
                  </a:cubicBezTo>
                  <a:lnTo>
                    <a:pt x="25634" y="24411"/>
                  </a:lnTo>
                  <a:lnTo>
                    <a:pt x="25592" y="26167"/>
                  </a:lnTo>
                  <a:lnTo>
                    <a:pt x="24027" y="25236"/>
                  </a:lnTo>
                  <a:lnTo>
                    <a:pt x="21573" y="24454"/>
                  </a:lnTo>
                  <a:cubicBezTo>
                    <a:pt x="21008" y="24271"/>
                    <a:pt x="20547" y="24160"/>
                    <a:pt x="20108" y="24160"/>
                  </a:cubicBezTo>
                  <a:cubicBezTo>
                    <a:pt x="19480" y="24160"/>
                    <a:pt x="18898" y="24388"/>
                    <a:pt x="18126" y="24961"/>
                  </a:cubicBezTo>
                  <a:lnTo>
                    <a:pt x="16751" y="25997"/>
                  </a:lnTo>
                  <a:lnTo>
                    <a:pt x="16751" y="26251"/>
                  </a:lnTo>
                  <a:cubicBezTo>
                    <a:pt x="16772" y="28747"/>
                    <a:pt x="16751" y="30587"/>
                    <a:pt x="16455" y="32406"/>
                  </a:cubicBezTo>
                  <a:lnTo>
                    <a:pt x="15292" y="32406"/>
                  </a:lnTo>
                  <a:lnTo>
                    <a:pt x="15292" y="33379"/>
                  </a:lnTo>
                  <a:lnTo>
                    <a:pt x="20156" y="33379"/>
                  </a:lnTo>
                  <a:lnTo>
                    <a:pt x="20643" y="29085"/>
                  </a:lnTo>
                  <a:lnTo>
                    <a:pt x="23963" y="29551"/>
                  </a:lnTo>
                  <a:cubicBezTo>
                    <a:pt x="24044" y="29559"/>
                    <a:pt x="24125" y="29563"/>
                    <a:pt x="24206" y="29563"/>
                  </a:cubicBezTo>
                  <a:cubicBezTo>
                    <a:pt x="24720" y="29563"/>
                    <a:pt x="25229" y="29390"/>
                    <a:pt x="25613" y="29043"/>
                  </a:cubicBezTo>
                  <a:cubicBezTo>
                    <a:pt x="26205" y="28535"/>
                    <a:pt x="26544" y="27795"/>
                    <a:pt x="26565" y="27034"/>
                  </a:cubicBezTo>
                  <a:lnTo>
                    <a:pt x="26670" y="22339"/>
                  </a:lnTo>
                  <a:lnTo>
                    <a:pt x="28637" y="21746"/>
                  </a:lnTo>
                  <a:cubicBezTo>
                    <a:pt x="29272" y="21556"/>
                    <a:pt x="29695" y="21239"/>
                    <a:pt x="29906" y="20816"/>
                  </a:cubicBezTo>
                  <a:cubicBezTo>
                    <a:pt x="30245" y="20139"/>
                    <a:pt x="29970" y="19335"/>
                    <a:pt x="29695" y="18489"/>
                  </a:cubicBezTo>
                  <a:lnTo>
                    <a:pt x="29674" y="18489"/>
                  </a:lnTo>
                  <a:lnTo>
                    <a:pt x="28087" y="13879"/>
                  </a:lnTo>
                  <a:cubicBezTo>
                    <a:pt x="28087" y="9734"/>
                    <a:pt x="26734" y="6223"/>
                    <a:pt x="24196" y="3727"/>
                  </a:cubicBezTo>
                  <a:cubicBezTo>
                    <a:pt x="22906" y="2479"/>
                    <a:pt x="21362" y="1506"/>
                    <a:pt x="19670" y="914"/>
                  </a:cubicBezTo>
                  <a:cubicBezTo>
                    <a:pt x="17925" y="299"/>
                    <a:pt x="16105" y="1"/>
                    <a:pt x="14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4948508" y="4104899"/>
              <a:ext cx="14688" cy="14688"/>
            </a:xfrm>
            <a:custGeom>
              <a:avLst/>
              <a:gdLst/>
              <a:ahLst/>
              <a:cxnLst/>
              <a:rect l="l" t="t" r="r" b="b"/>
              <a:pathLst>
                <a:path w="974" h="974" extrusionOk="0">
                  <a:moveTo>
                    <a:pt x="0" y="1"/>
                  </a:moveTo>
                  <a:lnTo>
                    <a:pt x="973" y="1"/>
                  </a:lnTo>
                  <a:lnTo>
                    <a:pt x="973" y="973"/>
                  </a:lnTo>
                  <a:lnTo>
                    <a:pt x="0" y="9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4977854" y="4119572"/>
              <a:ext cx="15005" cy="14688"/>
            </a:xfrm>
            <a:custGeom>
              <a:avLst/>
              <a:gdLst/>
              <a:ahLst/>
              <a:cxnLst/>
              <a:rect l="l" t="t" r="r" b="b"/>
              <a:pathLst>
                <a:path w="995" h="974" extrusionOk="0">
                  <a:moveTo>
                    <a:pt x="0" y="0"/>
                  </a:moveTo>
                  <a:lnTo>
                    <a:pt x="994" y="0"/>
                  </a:lnTo>
                  <a:lnTo>
                    <a:pt x="994" y="973"/>
                  </a:lnTo>
                  <a:lnTo>
                    <a:pt x="0" y="9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9"/>
          <p:cNvGrpSpPr/>
          <p:nvPr/>
        </p:nvGrpSpPr>
        <p:grpSpPr>
          <a:xfrm>
            <a:off x="4233029" y="2310392"/>
            <a:ext cx="677943" cy="661618"/>
            <a:chOff x="2382691" y="3404841"/>
            <a:chExt cx="515389" cy="502978"/>
          </a:xfrm>
        </p:grpSpPr>
        <p:sp>
          <p:nvSpPr>
            <p:cNvPr id="234" name="Google Shape;234;p19"/>
            <p:cNvSpPr/>
            <p:nvPr/>
          </p:nvSpPr>
          <p:spPr>
            <a:xfrm>
              <a:off x="2483154" y="3550589"/>
              <a:ext cx="314795" cy="349886"/>
            </a:xfrm>
            <a:custGeom>
              <a:avLst/>
              <a:gdLst/>
              <a:ahLst/>
              <a:cxnLst/>
              <a:rect l="l" t="t" r="r" b="b"/>
              <a:pathLst>
                <a:path w="20875" h="23202" extrusionOk="0">
                  <a:moveTo>
                    <a:pt x="2052" y="8101"/>
                  </a:moveTo>
                  <a:cubicBezTo>
                    <a:pt x="1460" y="7953"/>
                    <a:pt x="910" y="7615"/>
                    <a:pt x="466" y="7171"/>
                  </a:cubicBezTo>
                  <a:cubicBezTo>
                    <a:pt x="444" y="8186"/>
                    <a:pt x="275" y="9180"/>
                    <a:pt x="0" y="10153"/>
                  </a:cubicBezTo>
                  <a:cubicBezTo>
                    <a:pt x="381" y="12120"/>
                    <a:pt x="1988" y="14467"/>
                    <a:pt x="2411" y="15778"/>
                  </a:cubicBezTo>
                  <a:cubicBezTo>
                    <a:pt x="2094" y="18232"/>
                    <a:pt x="1946" y="20727"/>
                    <a:pt x="1967" y="23202"/>
                  </a:cubicBezTo>
                  <a:lnTo>
                    <a:pt x="18908" y="23202"/>
                  </a:lnTo>
                  <a:cubicBezTo>
                    <a:pt x="18929" y="20727"/>
                    <a:pt x="18781" y="18232"/>
                    <a:pt x="18464" y="15778"/>
                  </a:cubicBezTo>
                  <a:cubicBezTo>
                    <a:pt x="18908" y="14467"/>
                    <a:pt x="20494" y="12120"/>
                    <a:pt x="20875" y="10153"/>
                  </a:cubicBezTo>
                  <a:cubicBezTo>
                    <a:pt x="20600" y="9180"/>
                    <a:pt x="20431" y="8186"/>
                    <a:pt x="20409" y="7171"/>
                  </a:cubicBezTo>
                  <a:cubicBezTo>
                    <a:pt x="19965" y="7615"/>
                    <a:pt x="19415" y="7953"/>
                    <a:pt x="18823" y="8101"/>
                  </a:cubicBezTo>
                  <a:lnTo>
                    <a:pt x="18823" y="8207"/>
                  </a:lnTo>
                  <a:cubicBezTo>
                    <a:pt x="18844" y="10914"/>
                    <a:pt x="17660" y="10428"/>
                    <a:pt x="16391" y="9983"/>
                  </a:cubicBezTo>
                  <a:cubicBezTo>
                    <a:pt x="17047" y="11591"/>
                    <a:pt x="17322" y="15313"/>
                    <a:pt x="15947" y="15863"/>
                  </a:cubicBezTo>
                  <a:cubicBezTo>
                    <a:pt x="15186" y="16159"/>
                    <a:pt x="14699" y="15651"/>
                    <a:pt x="14192" y="14890"/>
                  </a:cubicBezTo>
                  <a:cubicBezTo>
                    <a:pt x="12648" y="14383"/>
                    <a:pt x="11865" y="16053"/>
                    <a:pt x="11865" y="17111"/>
                  </a:cubicBezTo>
                  <a:cubicBezTo>
                    <a:pt x="11865" y="15144"/>
                    <a:pt x="11717" y="13029"/>
                    <a:pt x="10448" y="11675"/>
                  </a:cubicBezTo>
                  <a:cubicBezTo>
                    <a:pt x="9179" y="13029"/>
                    <a:pt x="9052" y="15144"/>
                    <a:pt x="9052" y="17111"/>
                  </a:cubicBezTo>
                  <a:cubicBezTo>
                    <a:pt x="9052" y="16053"/>
                    <a:pt x="8249" y="14383"/>
                    <a:pt x="6705" y="14890"/>
                  </a:cubicBezTo>
                  <a:cubicBezTo>
                    <a:pt x="6197" y="15651"/>
                    <a:pt x="5711" y="16159"/>
                    <a:pt x="4949" y="15863"/>
                  </a:cubicBezTo>
                  <a:cubicBezTo>
                    <a:pt x="3574" y="15313"/>
                    <a:pt x="3849" y="11591"/>
                    <a:pt x="4505" y="9983"/>
                  </a:cubicBezTo>
                  <a:cubicBezTo>
                    <a:pt x="3236" y="10428"/>
                    <a:pt x="2052" y="10914"/>
                    <a:pt x="2073" y="8207"/>
                  </a:cubicBezTo>
                  <a:lnTo>
                    <a:pt x="2073" y="8101"/>
                  </a:lnTo>
                  <a:close/>
                  <a:moveTo>
                    <a:pt x="13049" y="8672"/>
                  </a:moveTo>
                  <a:cubicBezTo>
                    <a:pt x="11357" y="8017"/>
                    <a:pt x="9475" y="8017"/>
                    <a:pt x="7804" y="8672"/>
                  </a:cubicBezTo>
                  <a:cubicBezTo>
                    <a:pt x="7995" y="8291"/>
                    <a:pt x="8143" y="7868"/>
                    <a:pt x="8206" y="7446"/>
                  </a:cubicBezTo>
                  <a:cubicBezTo>
                    <a:pt x="8397" y="5627"/>
                    <a:pt x="8460" y="3787"/>
                    <a:pt x="8418" y="1968"/>
                  </a:cubicBezTo>
                  <a:cubicBezTo>
                    <a:pt x="9517" y="1968"/>
                    <a:pt x="10406" y="1080"/>
                    <a:pt x="10427" y="1"/>
                  </a:cubicBezTo>
                  <a:cubicBezTo>
                    <a:pt x="10448" y="1080"/>
                    <a:pt x="11336" y="1968"/>
                    <a:pt x="12415" y="1968"/>
                  </a:cubicBezTo>
                  <a:cubicBezTo>
                    <a:pt x="12373" y="3787"/>
                    <a:pt x="12436" y="5627"/>
                    <a:pt x="12626" y="7446"/>
                  </a:cubicBezTo>
                  <a:cubicBezTo>
                    <a:pt x="12690" y="7868"/>
                    <a:pt x="12838" y="8291"/>
                    <a:pt x="13049" y="8672"/>
                  </a:cubicBezTo>
                  <a:close/>
                  <a:moveTo>
                    <a:pt x="13049" y="8672"/>
                  </a:move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2482838" y="3658712"/>
              <a:ext cx="59008" cy="242079"/>
            </a:xfrm>
            <a:custGeom>
              <a:avLst/>
              <a:gdLst/>
              <a:ahLst/>
              <a:cxnLst/>
              <a:rect l="l" t="t" r="r" b="b"/>
              <a:pathLst>
                <a:path w="3913" h="16053" extrusionOk="0">
                  <a:moveTo>
                    <a:pt x="487" y="1"/>
                  </a:moveTo>
                  <a:cubicBezTo>
                    <a:pt x="444" y="1016"/>
                    <a:pt x="296" y="2010"/>
                    <a:pt x="0" y="2983"/>
                  </a:cubicBezTo>
                  <a:cubicBezTo>
                    <a:pt x="381" y="4971"/>
                    <a:pt x="1988" y="7297"/>
                    <a:pt x="2411" y="8608"/>
                  </a:cubicBezTo>
                  <a:cubicBezTo>
                    <a:pt x="2115" y="11083"/>
                    <a:pt x="1967" y="13557"/>
                    <a:pt x="1988" y="16053"/>
                  </a:cubicBezTo>
                  <a:lnTo>
                    <a:pt x="3447" y="16053"/>
                  </a:lnTo>
                  <a:cubicBezTo>
                    <a:pt x="3447" y="13515"/>
                    <a:pt x="3595" y="10977"/>
                    <a:pt x="3913" y="8460"/>
                  </a:cubicBezTo>
                  <a:cubicBezTo>
                    <a:pt x="3342" y="7339"/>
                    <a:pt x="635" y="2221"/>
                    <a:pt x="465" y="1"/>
                  </a:cubicBezTo>
                  <a:close/>
                  <a:moveTo>
                    <a:pt x="487" y="1"/>
                  </a:moveTo>
                  <a:close/>
                </a:path>
              </a:pathLst>
            </a:custGeom>
            <a:solidFill>
              <a:srgbClr val="4C213D">
                <a:alpha val="9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2583934" y="3726648"/>
              <a:ext cx="56460" cy="81975"/>
            </a:xfrm>
            <a:custGeom>
              <a:avLst/>
              <a:gdLst/>
              <a:ahLst/>
              <a:cxnLst/>
              <a:rect l="l" t="t" r="r" b="b"/>
              <a:pathLst>
                <a:path w="3744" h="5436" extrusionOk="0">
                  <a:moveTo>
                    <a:pt x="3744" y="0"/>
                  </a:moveTo>
                  <a:cubicBezTo>
                    <a:pt x="1714" y="0"/>
                    <a:pt x="846" y="1946"/>
                    <a:pt x="0" y="3215"/>
                  </a:cubicBezTo>
                  <a:cubicBezTo>
                    <a:pt x="1544" y="2729"/>
                    <a:pt x="2327" y="4378"/>
                    <a:pt x="2348" y="5436"/>
                  </a:cubicBezTo>
                  <a:cubicBezTo>
                    <a:pt x="2348" y="3490"/>
                    <a:pt x="2454" y="1354"/>
                    <a:pt x="3744" y="0"/>
                  </a:cubicBezTo>
                  <a:close/>
                  <a:moveTo>
                    <a:pt x="3744" y="0"/>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2536734" y="3671470"/>
              <a:ext cx="207320" cy="122812"/>
            </a:xfrm>
            <a:custGeom>
              <a:avLst/>
              <a:gdLst/>
              <a:ahLst/>
              <a:cxnLst/>
              <a:rect l="l" t="t" r="r" b="b"/>
              <a:pathLst>
                <a:path w="13748" h="8144" extrusionOk="0">
                  <a:moveTo>
                    <a:pt x="3152" y="6874"/>
                  </a:moveTo>
                  <a:cubicBezTo>
                    <a:pt x="3998" y="5605"/>
                    <a:pt x="4844" y="3659"/>
                    <a:pt x="6874" y="3659"/>
                  </a:cubicBezTo>
                  <a:cubicBezTo>
                    <a:pt x="8925" y="3659"/>
                    <a:pt x="9771" y="5605"/>
                    <a:pt x="10617" y="6874"/>
                  </a:cubicBezTo>
                  <a:cubicBezTo>
                    <a:pt x="11125" y="7635"/>
                    <a:pt x="11633" y="8143"/>
                    <a:pt x="12373" y="7847"/>
                  </a:cubicBezTo>
                  <a:cubicBezTo>
                    <a:pt x="13747" y="7297"/>
                    <a:pt x="13473" y="3575"/>
                    <a:pt x="12817" y="1967"/>
                  </a:cubicBezTo>
                  <a:cubicBezTo>
                    <a:pt x="12352" y="1756"/>
                    <a:pt x="11844" y="1650"/>
                    <a:pt x="11315" y="1671"/>
                  </a:cubicBezTo>
                  <a:cubicBezTo>
                    <a:pt x="10554" y="1735"/>
                    <a:pt x="9814" y="1333"/>
                    <a:pt x="9496" y="656"/>
                  </a:cubicBezTo>
                  <a:cubicBezTo>
                    <a:pt x="7804" y="1"/>
                    <a:pt x="5922" y="1"/>
                    <a:pt x="4251" y="656"/>
                  </a:cubicBezTo>
                  <a:cubicBezTo>
                    <a:pt x="3913" y="1333"/>
                    <a:pt x="3194" y="1735"/>
                    <a:pt x="2433" y="1671"/>
                  </a:cubicBezTo>
                  <a:cubicBezTo>
                    <a:pt x="1904" y="1671"/>
                    <a:pt x="1396" y="1777"/>
                    <a:pt x="931" y="1989"/>
                  </a:cubicBezTo>
                  <a:cubicBezTo>
                    <a:pt x="275" y="3596"/>
                    <a:pt x="0" y="7318"/>
                    <a:pt x="1375" y="7847"/>
                  </a:cubicBezTo>
                  <a:cubicBezTo>
                    <a:pt x="2136" y="8143"/>
                    <a:pt x="2623" y="7635"/>
                    <a:pt x="3130" y="6895"/>
                  </a:cubicBezTo>
                  <a:close/>
                  <a:moveTo>
                    <a:pt x="3152" y="6874"/>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2640378" y="3726648"/>
              <a:ext cx="56475" cy="81975"/>
            </a:xfrm>
            <a:custGeom>
              <a:avLst/>
              <a:gdLst/>
              <a:ahLst/>
              <a:cxnLst/>
              <a:rect l="l" t="t" r="r" b="b"/>
              <a:pathLst>
                <a:path w="3745" h="5436" extrusionOk="0">
                  <a:moveTo>
                    <a:pt x="1" y="0"/>
                  </a:moveTo>
                  <a:cubicBezTo>
                    <a:pt x="1270" y="1354"/>
                    <a:pt x="1397" y="3469"/>
                    <a:pt x="1418" y="5436"/>
                  </a:cubicBezTo>
                  <a:cubicBezTo>
                    <a:pt x="1418" y="4378"/>
                    <a:pt x="2200" y="2729"/>
                    <a:pt x="3744" y="3215"/>
                  </a:cubicBezTo>
                  <a:cubicBezTo>
                    <a:pt x="2898" y="1946"/>
                    <a:pt x="2031" y="0"/>
                    <a:pt x="1" y="0"/>
                  </a:cubicBezTo>
                  <a:close/>
                  <a:moveTo>
                    <a:pt x="1" y="0"/>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2513767" y="3518378"/>
              <a:ext cx="253570" cy="214030"/>
            </a:xfrm>
            <a:custGeom>
              <a:avLst/>
              <a:gdLst/>
              <a:ahLst/>
              <a:cxnLst/>
              <a:rect l="l" t="t" r="r" b="b"/>
              <a:pathLst>
                <a:path w="16815" h="14193" extrusionOk="0">
                  <a:moveTo>
                    <a:pt x="3956" y="11823"/>
                  </a:moveTo>
                  <a:cubicBezTo>
                    <a:pt x="5330" y="11950"/>
                    <a:pt x="5986" y="10766"/>
                    <a:pt x="6176" y="9603"/>
                  </a:cubicBezTo>
                  <a:cubicBezTo>
                    <a:pt x="6493" y="7763"/>
                    <a:pt x="6493" y="4759"/>
                    <a:pt x="6345" y="2856"/>
                  </a:cubicBezTo>
                  <a:cubicBezTo>
                    <a:pt x="6176" y="868"/>
                    <a:pt x="5605" y="1"/>
                    <a:pt x="4379" y="741"/>
                  </a:cubicBezTo>
                  <a:cubicBezTo>
                    <a:pt x="1227" y="2602"/>
                    <a:pt x="64" y="6959"/>
                    <a:pt x="22" y="10385"/>
                  </a:cubicBezTo>
                  <a:cubicBezTo>
                    <a:pt x="1" y="13092"/>
                    <a:pt x="1185" y="12606"/>
                    <a:pt x="2454" y="12141"/>
                  </a:cubicBezTo>
                  <a:cubicBezTo>
                    <a:pt x="2919" y="11929"/>
                    <a:pt x="3427" y="11823"/>
                    <a:pt x="3956" y="11823"/>
                  </a:cubicBezTo>
                  <a:close/>
                  <a:moveTo>
                    <a:pt x="10618" y="9603"/>
                  </a:moveTo>
                  <a:cubicBezTo>
                    <a:pt x="10808" y="10766"/>
                    <a:pt x="11464" y="11950"/>
                    <a:pt x="12838" y="11823"/>
                  </a:cubicBezTo>
                  <a:cubicBezTo>
                    <a:pt x="14530" y="11654"/>
                    <a:pt x="16814" y="14192"/>
                    <a:pt x="16772" y="10364"/>
                  </a:cubicBezTo>
                  <a:cubicBezTo>
                    <a:pt x="16730" y="6959"/>
                    <a:pt x="15567" y="2581"/>
                    <a:pt x="12415" y="720"/>
                  </a:cubicBezTo>
                  <a:cubicBezTo>
                    <a:pt x="11189" y="1"/>
                    <a:pt x="10618" y="868"/>
                    <a:pt x="10448" y="2835"/>
                  </a:cubicBezTo>
                  <a:cubicBezTo>
                    <a:pt x="10300" y="4759"/>
                    <a:pt x="10300" y="7763"/>
                    <a:pt x="10618" y="9582"/>
                  </a:cubicBezTo>
                  <a:close/>
                  <a:moveTo>
                    <a:pt x="10618" y="960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2389387" y="3412185"/>
              <a:ext cx="501697" cy="488607"/>
            </a:xfrm>
            <a:custGeom>
              <a:avLst/>
              <a:gdLst/>
              <a:ahLst/>
              <a:cxnLst/>
              <a:rect l="l" t="t" r="r" b="b"/>
              <a:pathLst>
                <a:path w="33269" h="32401" extrusionOk="0">
                  <a:moveTo>
                    <a:pt x="18633" y="11146"/>
                  </a:moveTo>
                  <a:cubicBezTo>
                    <a:pt x="18633" y="10702"/>
                    <a:pt x="18675" y="10258"/>
                    <a:pt x="18696" y="9877"/>
                  </a:cubicBezTo>
                  <a:cubicBezTo>
                    <a:pt x="18866" y="7889"/>
                    <a:pt x="19437" y="7022"/>
                    <a:pt x="20663" y="7762"/>
                  </a:cubicBezTo>
                  <a:cubicBezTo>
                    <a:pt x="22524" y="8862"/>
                    <a:pt x="24914" y="11865"/>
                    <a:pt x="25020" y="17279"/>
                  </a:cubicBezTo>
                  <a:cubicBezTo>
                    <a:pt x="25612" y="17131"/>
                    <a:pt x="26162" y="16814"/>
                    <a:pt x="26606" y="16370"/>
                  </a:cubicBezTo>
                  <a:cubicBezTo>
                    <a:pt x="26627" y="17364"/>
                    <a:pt x="26797" y="18379"/>
                    <a:pt x="27072" y="19352"/>
                  </a:cubicBezTo>
                  <a:cubicBezTo>
                    <a:pt x="27516" y="21044"/>
                    <a:pt x="28108" y="22609"/>
                    <a:pt x="27918" y="23878"/>
                  </a:cubicBezTo>
                  <a:cubicBezTo>
                    <a:pt x="27516" y="25443"/>
                    <a:pt x="27664" y="28213"/>
                    <a:pt x="28510" y="32401"/>
                  </a:cubicBezTo>
                  <a:lnTo>
                    <a:pt x="31703" y="32401"/>
                  </a:lnTo>
                  <a:cubicBezTo>
                    <a:pt x="33205" y="24872"/>
                    <a:pt x="32042" y="24047"/>
                    <a:pt x="31851" y="21023"/>
                  </a:cubicBezTo>
                  <a:cubicBezTo>
                    <a:pt x="33268" y="18506"/>
                    <a:pt x="32084" y="13240"/>
                    <a:pt x="30836" y="8819"/>
                  </a:cubicBezTo>
                  <a:cubicBezTo>
                    <a:pt x="31513" y="6281"/>
                    <a:pt x="29546" y="4822"/>
                    <a:pt x="28066" y="4632"/>
                  </a:cubicBezTo>
                  <a:lnTo>
                    <a:pt x="22969" y="3976"/>
                  </a:lnTo>
                  <a:cubicBezTo>
                    <a:pt x="21319" y="3765"/>
                    <a:pt x="20240" y="1734"/>
                    <a:pt x="20135" y="0"/>
                  </a:cubicBezTo>
                  <a:lnTo>
                    <a:pt x="13134" y="0"/>
                  </a:lnTo>
                  <a:cubicBezTo>
                    <a:pt x="13050" y="1734"/>
                    <a:pt x="11971" y="3765"/>
                    <a:pt x="10300" y="3976"/>
                  </a:cubicBezTo>
                  <a:lnTo>
                    <a:pt x="5203" y="4632"/>
                  </a:lnTo>
                  <a:cubicBezTo>
                    <a:pt x="3723" y="4822"/>
                    <a:pt x="1756" y="6281"/>
                    <a:pt x="2454" y="8819"/>
                  </a:cubicBezTo>
                  <a:cubicBezTo>
                    <a:pt x="1206" y="13240"/>
                    <a:pt x="0" y="18506"/>
                    <a:pt x="1438" y="21044"/>
                  </a:cubicBezTo>
                  <a:cubicBezTo>
                    <a:pt x="1248" y="24047"/>
                    <a:pt x="85" y="24872"/>
                    <a:pt x="1565" y="32401"/>
                  </a:cubicBezTo>
                  <a:lnTo>
                    <a:pt x="4780" y="32401"/>
                  </a:lnTo>
                  <a:cubicBezTo>
                    <a:pt x="5605" y="28213"/>
                    <a:pt x="5774" y="25443"/>
                    <a:pt x="5351" y="23878"/>
                  </a:cubicBezTo>
                  <a:cubicBezTo>
                    <a:pt x="5182" y="22630"/>
                    <a:pt x="5753" y="21065"/>
                    <a:pt x="6197" y="19352"/>
                  </a:cubicBezTo>
                  <a:cubicBezTo>
                    <a:pt x="6493" y="18379"/>
                    <a:pt x="6641" y="17364"/>
                    <a:pt x="6684" y="16370"/>
                  </a:cubicBezTo>
                  <a:cubicBezTo>
                    <a:pt x="7107" y="16814"/>
                    <a:pt x="7656" y="17131"/>
                    <a:pt x="8270" y="17279"/>
                  </a:cubicBezTo>
                  <a:cubicBezTo>
                    <a:pt x="8375" y="11865"/>
                    <a:pt x="10765" y="8862"/>
                    <a:pt x="12627" y="7762"/>
                  </a:cubicBezTo>
                  <a:cubicBezTo>
                    <a:pt x="13832" y="7043"/>
                    <a:pt x="14403" y="7910"/>
                    <a:pt x="14572" y="9877"/>
                  </a:cubicBezTo>
                  <a:cubicBezTo>
                    <a:pt x="14615" y="10279"/>
                    <a:pt x="14636" y="10702"/>
                    <a:pt x="14636" y="11146"/>
                  </a:cubicBezTo>
                  <a:cubicBezTo>
                    <a:pt x="15735" y="11146"/>
                    <a:pt x="16624" y="10279"/>
                    <a:pt x="16645" y="9179"/>
                  </a:cubicBezTo>
                  <a:cubicBezTo>
                    <a:pt x="16666" y="10279"/>
                    <a:pt x="17554" y="11146"/>
                    <a:pt x="18633" y="11146"/>
                  </a:cubicBezTo>
                  <a:close/>
                  <a:moveTo>
                    <a:pt x="18633" y="11146"/>
                  </a:move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2389387" y="3483935"/>
              <a:ext cx="125360" cy="416856"/>
            </a:xfrm>
            <a:custGeom>
              <a:avLst/>
              <a:gdLst/>
              <a:ahLst/>
              <a:cxnLst/>
              <a:rect l="l" t="t" r="r" b="b"/>
              <a:pathLst>
                <a:path w="8313" h="27643" extrusionOk="0">
                  <a:moveTo>
                    <a:pt x="4695" y="1"/>
                  </a:moveTo>
                  <a:cubicBezTo>
                    <a:pt x="3300" y="424"/>
                    <a:pt x="1840" y="1820"/>
                    <a:pt x="2432" y="4061"/>
                  </a:cubicBezTo>
                  <a:cubicBezTo>
                    <a:pt x="1206" y="8482"/>
                    <a:pt x="0" y="13748"/>
                    <a:pt x="1438" y="16286"/>
                  </a:cubicBezTo>
                  <a:cubicBezTo>
                    <a:pt x="1248" y="19289"/>
                    <a:pt x="85" y="20114"/>
                    <a:pt x="1565" y="27643"/>
                  </a:cubicBezTo>
                  <a:lnTo>
                    <a:pt x="3067" y="27643"/>
                  </a:lnTo>
                  <a:cubicBezTo>
                    <a:pt x="2454" y="24576"/>
                    <a:pt x="2009" y="21827"/>
                    <a:pt x="2623" y="18506"/>
                  </a:cubicBezTo>
                  <a:cubicBezTo>
                    <a:pt x="2771" y="17660"/>
                    <a:pt x="2877" y="16793"/>
                    <a:pt x="2940" y="15947"/>
                  </a:cubicBezTo>
                  <a:cubicBezTo>
                    <a:pt x="1269" y="13008"/>
                    <a:pt x="3088" y="7191"/>
                    <a:pt x="3976" y="4083"/>
                  </a:cubicBezTo>
                  <a:cubicBezTo>
                    <a:pt x="3532" y="2496"/>
                    <a:pt x="3892" y="1333"/>
                    <a:pt x="4695" y="1"/>
                  </a:cubicBezTo>
                  <a:close/>
                  <a:moveTo>
                    <a:pt x="7107" y="7001"/>
                  </a:moveTo>
                  <a:lnTo>
                    <a:pt x="5647" y="7001"/>
                  </a:lnTo>
                  <a:lnTo>
                    <a:pt x="5647" y="8947"/>
                  </a:lnTo>
                  <a:cubicBezTo>
                    <a:pt x="5647" y="10575"/>
                    <a:pt x="6662" y="12119"/>
                    <a:pt x="8291" y="12521"/>
                  </a:cubicBezTo>
                  <a:cubicBezTo>
                    <a:pt x="8291" y="12246"/>
                    <a:pt x="8312" y="11992"/>
                    <a:pt x="8312" y="11760"/>
                  </a:cubicBezTo>
                  <a:cubicBezTo>
                    <a:pt x="7551" y="11020"/>
                    <a:pt x="7107" y="10004"/>
                    <a:pt x="7128" y="8947"/>
                  </a:cubicBezTo>
                  <a:close/>
                  <a:moveTo>
                    <a:pt x="7107" y="7001"/>
                  </a:moveTo>
                  <a:close/>
                </a:path>
              </a:pathLst>
            </a:custGeom>
            <a:solidFill>
              <a:srgbClr val="4C213D">
                <a:alpha val="9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2513767" y="3514563"/>
              <a:ext cx="197759" cy="195829"/>
            </a:xfrm>
            <a:custGeom>
              <a:avLst/>
              <a:gdLst/>
              <a:ahLst/>
              <a:cxnLst/>
              <a:rect l="l" t="t" r="r" b="b"/>
              <a:pathLst>
                <a:path w="13114" h="12986" extrusionOk="0">
                  <a:moveTo>
                    <a:pt x="5753" y="1015"/>
                  </a:moveTo>
                  <a:cubicBezTo>
                    <a:pt x="5436" y="635"/>
                    <a:pt x="4992" y="592"/>
                    <a:pt x="4379" y="952"/>
                  </a:cubicBezTo>
                  <a:cubicBezTo>
                    <a:pt x="1227" y="2834"/>
                    <a:pt x="64" y="7191"/>
                    <a:pt x="22" y="10617"/>
                  </a:cubicBezTo>
                  <a:cubicBezTo>
                    <a:pt x="1" y="12986"/>
                    <a:pt x="910" y="12901"/>
                    <a:pt x="1989" y="12542"/>
                  </a:cubicBezTo>
                  <a:cubicBezTo>
                    <a:pt x="1671" y="12288"/>
                    <a:pt x="1481" y="11717"/>
                    <a:pt x="1481" y="10617"/>
                  </a:cubicBezTo>
                  <a:cubicBezTo>
                    <a:pt x="1523" y="7233"/>
                    <a:pt x="2687" y="2919"/>
                    <a:pt x="5753" y="1015"/>
                  </a:cubicBezTo>
                  <a:close/>
                  <a:moveTo>
                    <a:pt x="10618" y="9835"/>
                  </a:moveTo>
                  <a:cubicBezTo>
                    <a:pt x="10808" y="10998"/>
                    <a:pt x="11464" y="12182"/>
                    <a:pt x="12838" y="12055"/>
                  </a:cubicBezTo>
                  <a:cubicBezTo>
                    <a:pt x="12923" y="12055"/>
                    <a:pt x="13007" y="12055"/>
                    <a:pt x="13113" y="12055"/>
                  </a:cubicBezTo>
                  <a:cubicBezTo>
                    <a:pt x="12542" y="11632"/>
                    <a:pt x="12246" y="10892"/>
                    <a:pt x="12119" y="10152"/>
                  </a:cubicBezTo>
                  <a:cubicBezTo>
                    <a:pt x="11802" y="8333"/>
                    <a:pt x="11760" y="5012"/>
                    <a:pt x="11929" y="3088"/>
                  </a:cubicBezTo>
                  <a:cubicBezTo>
                    <a:pt x="12013" y="2115"/>
                    <a:pt x="12204" y="1396"/>
                    <a:pt x="12500" y="1015"/>
                  </a:cubicBezTo>
                  <a:cubicBezTo>
                    <a:pt x="10850" y="0"/>
                    <a:pt x="10575" y="1840"/>
                    <a:pt x="10470" y="3088"/>
                  </a:cubicBezTo>
                  <a:cubicBezTo>
                    <a:pt x="10300" y="5012"/>
                    <a:pt x="10300" y="8016"/>
                    <a:pt x="10618" y="9835"/>
                  </a:cubicBezTo>
                  <a:close/>
                  <a:moveTo>
                    <a:pt x="10618" y="9835"/>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536734" y="3696352"/>
              <a:ext cx="37971" cy="96014"/>
            </a:xfrm>
            <a:custGeom>
              <a:avLst/>
              <a:gdLst/>
              <a:ahLst/>
              <a:cxnLst/>
              <a:rect l="l" t="t" r="r" b="b"/>
              <a:pathLst>
                <a:path w="2518" h="6367" extrusionOk="0">
                  <a:moveTo>
                    <a:pt x="2369" y="0"/>
                  </a:moveTo>
                  <a:cubicBezTo>
                    <a:pt x="1861" y="21"/>
                    <a:pt x="1375" y="127"/>
                    <a:pt x="931" y="317"/>
                  </a:cubicBezTo>
                  <a:cubicBezTo>
                    <a:pt x="275" y="1925"/>
                    <a:pt x="0" y="5647"/>
                    <a:pt x="1375" y="6197"/>
                  </a:cubicBezTo>
                  <a:cubicBezTo>
                    <a:pt x="1777" y="6366"/>
                    <a:pt x="2221" y="6282"/>
                    <a:pt x="2517" y="5964"/>
                  </a:cubicBezTo>
                  <a:cubicBezTo>
                    <a:pt x="1608" y="4991"/>
                    <a:pt x="1861" y="1650"/>
                    <a:pt x="2369" y="0"/>
                  </a:cubicBezTo>
                  <a:close/>
                  <a:moveTo>
                    <a:pt x="2369" y="0"/>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2382691" y="3404841"/>
              <a:ext cx="515389" cy="502978"/>
            </a:xfrm>
            <a:custGeom>
              <a:avLst/>
              <a:gdLst/>
              <a:ahLst/>
              <a:cxnLst/>
              <a:rect l="l" t="t" r="r" b="b"/>
              <a:pathLst>
                <a:path w="34177" h="33354" extrusionOk="0">
                  <a:moveTo>
                    <a:pt x="17089" y="11104"/>
                  </a:moveTo>
                  <a:cubicBezTo>
                    <a:pt x="17448" y="11591"/>
                    <a:pt x="17998" y="11929"/>
                    <a:pt x="18591" y="12056"/>
                  </a:cubicBezTo>
                  <a:cubicBezTo>
                    <a:pt x="18569" y="13769"/>
                    <a:pt x="18633" y="15482"/>
                    <a:pt x="18823" y="17195"/>
                  </a:cubicBezTo>
                  <a:cubicBezTo>
                    <a:pt x="18844" y="17322"/>
                    <a:pt x="18865" y="17449"/>
                    <a:pt x="18908" y="17576"/>
                  </a:cubicBezTo>
                  <a:cubicBezTo>
                    <a:pt x="18305" y="17428"/>
                    <a:pt x="17692" y="17354"/>
                    <a:pt x="17081" y="17354"/>
                  </a:cubicBezTo>
                  <a:cubicBezTo>
                    <a:pt x="16470" y="17354"/>
                    <a:pt x="15862" y="17428"/>
                    <a:pt x="15270" y="17576"/>
                  </a:cubicBezTo>
                  <a:cubicBezTo>
                    <a:pt x="15312" y="17449"/>
                    <a:pt x="15334" y="17322"/>
                    <a:pt x="15355" y="17195"/>
                  </a:cubicBezTo>
                  <a:cubicBezTo>
                    <a:pt x="15545" y="15482"/>
                    <a:pt x="15608" y="13769"/>
                    <a:pt x="15587" y="12056"/>
                  </a:cubicBezTo>
                  <a:cubicBezTo>
                    <a:pt x="16179" y="11929"/>
                    <a:pt x="16729" y="11591"/>
                    <a:pt x="17089" y="11104"/>
                  </a:cubicBezTo>
                  <a:close/>
                  <a:moveTo>
                    <a:pt x="13869" y="8473"/>
                  </a:moveTo>
                  <a:cubicBezTo>
                    <a:pt x="13899" y="8473"/>
                    <a:pt x="13929" y="8488"/>
                    <a:pt x="13959" y="8503"/>
                  </a:cubicBezTo>
                  <a:cubicBezTo>
                    <a:pt x="14065" y="8545"/>
                    <a:pt x="14403" y="8841"/>
                    <a:pt x="14551" y="10406"/>
                  </a:cubicBezTo>
                  <a:cubicBezTo>
                    <a:pt x="14551" y="10618"/>
                    <a:pt x="14572" y="10850"/>
                    <a:pt x="14593" y="11104"/>
                  </a:cubicBezTo>
                  <a:cubicBezTo>
                    <a:pt x="14001" y="10998"/>
                    <a:pt x="13451" y="10787"/>
                    <a:pt x="12944" y="10491"/>
                  </a:cubicBezTo>
                  <a:lnTo>
                    <a:pt x="12415" y="11316"/>
                  </a:lnTo>
                  <a:cubicBezTo>
                    <a:pt x="12796" y="11548"/>
                    <a:pt x="13197" y="11739"/>
                    <a:pt x="13620" y="11865"/>
                  </a:cubicBezTo>
                  <a:cubicBezTo>
                    <a:pt x="12098" y="12838"/>
                    <a:pt x="10575" y="14446"/>
                    <a:pt x="10406" y="17364"/>
                  </a:cubicBezTo>
                  <a:lnTo>
                    <a:pt x="11379" y="17428"/>
                  </a:lnTo>
                  <a:cubicBezTo>
                    <a:pt x="11421" y="16709"/>
                    <a:pt x="11569" y="16011"/>
                    <a:pt x="11844" y="15355"/>
                  </a:cubicBezTo>
                  <a:cubicBezTo>
                    <a:pt x="12140" y="15609"/>
                    <a:pt x="12394" y="15926"/>
                    <a:pt x="12563" y="16286"/>
                  </a:cubicBezTo>
                  <a:lnTo>
                    <a:pt x="13430" y="15820"/>
                  </a:lnTo>
                  <a:cubicBezTo>
                    <a:pt x="13155" y="15292"/>
                    <a:pt x="12774" y="14826"/>
                    <a:pt x="12309" y="14467"/>
                  </a:cubicBezTo>
                  <a:cubicBezTo>
                    <a:pt x="12880" y="13600"/>
                    <a:pt x="13684" y="12902"/>
                    <a:pt x="14614" y="12415"/>
                  </a:cubicBezTo>
                  <a:lnTo>
                    <a:pt x="14614" y="12415"/>
                  </a:lnTo>
                  <a:cubicBezTo>
                    <a:pt x="14614" y="13959"/>
                    <a:pt x="14551" y="15503"/>
                    <a:pt x="14382" y="17026"/>
                  </a:cubicBezTo>
                  <a:cubicBezTo>
                    <a:pt x="14260" y="17715"/>
                    <a:pt x="13905" y="18851"/>
                    <a:pt x="12833" y="18851"/>
                  </a:cubicBezTo>
                  <a:cubicBezTo>
                    <a:pt x="12787" y="18851"/>
                    <a:pt x="12739" y="18849"/>
                    <a:pt x="12690" y="18845"/>
                  </a:cubicBezTo>
                  <a:cubicBezTo>
                    <a:pt x="12622" y="18838"/>
                    <a:pt x="12554" y="18834"/>
                    <a:pt x="12486" y="18834"/>
                  </a:cubicBezTo>
                  <a:cubicBezTo>
                    <a:pt x="11958" y="18834"/>
                    <a:pt x="11417" y="19038"/>
                    <a:pt x="10892" y="19225"/>
                  </a:cubicBezTo>
                  <a:cubicBezTo>
                    <a:pt x="10499" y="19367"/>
                    <a:pt x="10072" y="19520"/>
                    <a:pt x="9782" y="19520"/>
                  </a:cubicBezTo>
                  <a:cubicBezTo>
                    <a:pt x="9682" y="19520"/>
                    <a:pt x="9598" y="19502"/>
                    <a:pt x="9539" y="19458"/>
                  </a:cubicBezTo>
                  <a:cubicBezTo>
                    <a:pt x="9433" y="19373"/>
                    <a:pt x="9200" y="19077"/>
                    <a:pt x="9200" y="17893"/>
                  </a:cubicBezTo>
                  <a:cubicBezTo>
                    <a:pt x="9285" y="11379"/>
                    <a:pt x="12648" y="9053"/>
                    <a:pt x="13324" y="8651"/>
                  </a:cubicBezTo>
                  <a:cubicBezTo>
                    <a:pt x="13472" y="8545"/>
                    <a:pt x="13642" y="8482"/>
                    <a:pt x="13832" y="8482"/>
                  </a:cubicBezTo>
                  <a:cubicBezTo>
                    <a:pt x="13844" y="8475"/>
                    <a:pt x="13857" y="8473"/>
                    <a:pt x="13869" y="8473"/>
                  </a:cubicBezTo>
                  <a:close/>
                  <a:moveTo>
                    <a:pt x="20349" y="8456"/>
                  </a:moveTo>
                  <a:cubicBezTo>
                    <a:pt x="20526" y="8456"/>
                    <a:pt x="20736" y="8567"/>
                    <a:pt x="20854" y="8651"/>
                  </a:cubicBezTo>
                  <a:cubicBezTo>
                    <a:pt x="21530" y="9053"/>
                    <a:pt x="24893" y="11379"/>
                    <a:pt x="24978" y="17872"/>
                  </a:cubicBezTo>
                  <a:cubicBezTo>
                    <a:pt x="24978" y="19077"/>
                    <a:pt x="24745" y="19373"/>
                    <a:pt x="24639" y="19437"/>
                  </a:cubicBezTo>
                  <a:lnTo>
                    <a:pt x="24639" y="19458"/>
                  </a:lnTo>
                  <a:cubicBezTo>
                    <a:pt x="24579" y="19502"/>
                    <a:pt x="24496" y="19520"/>
                    <a:pt x="24396" y="19520"/>
                  </a:cubicBezTo>
                  <a:cubicBezTo>
                    <a:pt x="24106" y="19520"/>
                    <a:pt x="23678" y="19367"/>
                    <a:pt x="23286" y="19225"/>
                  </a:cubicBezTo>
                  <a:cubicBezTo>
                    <a:pt x="22778" y="18993"/>
                    <a:pt x="22228" y="18866"/>
                    <a:pt x="21699" y="18824"/>
                  </a:cubicBezTo>
                  <a:lnTo>
                    <a:pt x="21488" y="18824"/>
                  </a:lnTo>
                  <a:cubicBezTo>
                    <a:pt x="21430" y="18830"/>
                    <a:pt x="21373" y="18833"/>
                    <a:pt x="21319" y="18833"/>
                  </a:cubicBezTo>
                  <a:cubicBezTo>
                    <a:pt x="20265" y="18833"/>
                    <a:pt x="19897" y="17710"/>
                    <a:pt x="19796" y="17026"/>
                  </a:cubicBezTo>
                  <a:cubicBezTo>
                    <a:pt x="19648" y="15482"/>
                    <a:pt x="19563" y="13959"/>
                    <a:pt x="19585" y="12415"/>
                  </a:cubicBezTo>
                  <a:lnTo>
                    <a:pt x="19585" y="12415"/>
                  </a:lnTo>
                  <a:cubicBezTo>
                    <a:pt x="20494" y="12902"/>
                    <a:pt x="21298" y="13600"/>
                    <a:pt x="21890" y="14467"/>
                  </a:cubicBezTo>
                  <a:cubicBezTo>
                    <a:pt x="21403" y="14805"/>
                    <a:pt x="21023" y="15271"/>
                    <a:pt x="20748" y="15820"/>
                  </a:cubicBezTo>
                  <a:lnTo>
                    <a:pt x="21615" y="16286"/>
                  </a:lnTo>
                  <a:cubicBezTo>
                    <a:pt x="21784" y="15926"/>
                    <a:pt x="22038" y="15609"/>
                    <a:pt x="22334" y="15334"/>
                  </a:cubicBezTo>
                  <a:cubicBezTo>
                    <a:pt x="22609" y="15990"/>
                    <a:pt x="22757" y="16688"/>
                    <a:pt x="22778" y="17407"/>
                  </a:cubicBezTo>
                  <a:lnTo>
                    <a:pt x="23772" y="17343"/>
                  </a:lnTo>
                  <a:cubicBezTo>
                    <a:pt x="23603" y="14425"/>
                    <a:pt x="22080" y="12817"/>
                    <a:pt x="20557" y="11865"/>
                  </a:cubicBezTo>
                  <a:cubicBezTo>
                    <a:pt x="20980" y="11717"/>
                    <a:pt x="21382" y="11548"/>
                    <a:pt x="21763" y="11316"/>
                  </a:cubicBezTo>
                  <a:lnTo>
                    <a:pt x="21234" y="10470"/>
                  </a:lnTo>
                  <a:cubicBezTo>
                    <a:pt x="20727" y="10787"/>
                    <a:pt x="20177" y="10998"/>
                    <a:pt x="19606" y="11083"/>
                  </a:cubicBezTo>
                  <a:cubicBezTo>
                    <a:pt x="19606" y="10850"/>
                    <a:pt x="19627" y="10618"/>
                    <a:pt x="19648" y="10385"/>
                  </a:cubicBezTo>
                  <a:cubicBezTo>
                    <a:pt x="19775" y="8841"/>
                    <a:pt x="20134" y="8545"/>
                    <a:pt x="20219" y="8482"/>
                  </a:cubicBezTo>
                  <a:cubicBezTo>
                    <a:pt x="20258" y="8464"/>
                    <a:pt x="20302" y="8456"/>
                    <a:pt x="20349" y="8456"/>
                  </a:cubicBezTo>
                  <a:close/>
                  <a:moveTo>
                    <a:pt x="15968" y="22102"/>
                  </a:moveTo>
                  <a:cubicBezTo>
                    <a:pt x="15608" y="22884"/>
                    <a:pt x="15376" y="23730"/>
                    <a:pt x="15291" y="24576"/>
                  </a:cubicBezTo>
                  <a:cubicBezTo>
                    <a:pt x="15207" y="24492"/>
                    <a:pt x="15122" y="24407"/>
                    <a:pt x="15016" y="24344"/>
                  </a:cubicBezTo>
                  <a:cubicBezTo>
                    <a:pt x="14805" y="24174"/>
                    <a:pt x="14551" y="24069"/>
                    <a:pt x="14276" y="24005"/>
                  </a:cubicBezTo>
                  <a:cubicBezTo>
                    <a:pt x="14741" y="23244"/>
                    <a:pt x="15249" y="22504"/>
                    <a:pt x="15968" y="22102"/>
                  </a:cubicBezTo>
                  <a:close/>
                  <a:moveTo>
                    <a:pt x="18210" y="22102"/>
                  </a:moveTo>
                  <a:cubicBezTo>
                    <a:pt x="18929" y="22504"/>
                    <a:pt x="19415" y="23244"/>
                    <a:pt x="19902" y="24005"/>
                  </a:cubicBezTo>
                  <a:cubicBezTo>
                    <a:pt x="19648" y="24069"/>
                    <a:pt x="19394" y="24174"/>
                    <a:pt x="19183" y="24344"/>
                  </a:cubicBezTo>
                  <a:lnTo>
                    <a:pt x="19162" y="24344"/>
                  </a:lnTo>
                  <a:cubicBezTo>
                    <a:pt x="19056" y="24407"/>
                    <a:pt x="18971" y="24492"/>
                    <a:pt x="18887" y="24576"/>
                  </a:cubicBezTo>
                  <a:cubicBezTo>
                    <a:pt x="18802" y="23730"/>
                    <a:pt x="18569" y="22884"/>
                    <a:pt x="18210" y="22102"/>
                  </a:cubicBezTo>
                  <a:close/>
                  <a:moveTo>
                    <a:pt x="17081" y="18327"/>
                  </a:moveTo>
                  <a:cubicBezTo>
                    <a:pt x="17861" y="18327"/>
                    <a:pt x="18643" y="18464"/>
                    <a:pt x="19394" y="18739"/>
                  </a:cubicBezTo>
                  <a:cubicBezTo>
                    <a:pt x="19500" y="18908"/>
                    <a:pt x="19627" y="19077"/>
                    <a:pt x="19796" y="19225"/>
                  </a:cubicBezTo>
                  <a:cubicBezTo>
                    <a:pt x="20198" y="19609"/>
                    <a:pt x="20742" y="19835"/>
                    <a:pt x="21305" y="19835"/>
                  </a:cubicBezTo>
                  <a:cubicBezTo>
                    <a:pt x="21394" y="19835"/>
                    <a:pt x="21483" y="19829"/>
                    <a:pt x="21573" y="19818"/>
                  </a:cubicBezTo>
                  <a:cubicBezTo>
                    <a:pt x="21953" y="19818"/>
                    <a:pt x="22313" y="19902"/>
                    <a:pt x="22651" y="20029"/>
                  </a:cubicBezTo>
                  <a:cubicBezTo>
                    <a:pt x="23180" y="21531"/>
                    <a:pt x="23180" y="23688"/>
                    <a:pt x="22799" y="24576"/>
                  </a:cubicBezTo>
                  <a:cubicBezTo>
                    <a:pt x="22736" y="24788"/>
                    <a:pt x="22588" y="24957"/>
                    <a:pt x="22397" y="25063"/>
                  </a:cubicBezTo>
                  <a:cubicBezTo>
                    <a:pt x="22318" y="25095"/>
                    <a:pt x="22243" y="25112"/>
                    <a:pt x="22170" y="25112"/>
                  </a:cubicBezTo>
                  <a:cubicBezTo>
                    <a:pt x="21811" y="25112"/>
                    <a:pt x="21485" y="24706"/>
                    <a:pt x="20854" y="23688"/>
                  </a:cubicBezTo>
                  <a:cubicBezTo>
                    <a:pt x="20071" y="22419"/>
                    <a:pt x="19098" y="20854"/>
                    <a:pt x="17089" y="20854"/>
                  </a:cubicBezTo>
                  <a:cubicBezTo>
                    <a:pt x="15080" y="20854"/>
                    <a:pt x="14107" y="22440"/>
                    <a:pt x="13324" y="23688"/>
                  </a:cubicBezTo>
                  <a:cubicBezTo>
                    <a:pt x="12692" y="24706"/>
                    <a:pt x="12381" y="25112"/>
                    <a:pt x="12015" y="25112"/>
                  </a:cubicBezTo>
                  <a:cubicBezTo>
                    <a:pt x="11940" y="25112"/>
                    <a:pt x="11863" y="25095"/>
                    <a:pt x="11780" y="25063"/>
                  </a:cubicBezTo>
                  <a:cubicBezTo>
                    <a:pt x="11569" y="24957"/>
                    <a:pt x="11442" y="24788"/>
                    <a:pt x="11379" y="24576"/>
                  </a:cubicBezTo>
                  <a:cubicBezTo>
                    <a:pt x="10998" y="23688"/>
                    <a:pt x="10998" y="21531"/>
                    <a:pt x="11527" y="20029"/>
                  </a:cubicBezTo>
                  <a:cubicBezTo>
                    <a:pt x="11865" y="19902"/>
                    <a:pt x="12225" y="19818"/>
                    <a:pt x="12605" y="19818"/>
                  </a:cubicBezTo>
                  <a:cubicBezTo>
                    <a:pt x="12695" y="19829"/>
                    <a:pt x="12784" y="19835"/>
                    <a:pt x="12873" y="19835"/>
                  </a:cubicBezTo>
                  <a:cubicBezTo>
                    <a:pt x="13436" y="19835"/>
                    <a:pt x="13980" y="19609"/>
                    <a:pt x="14382" y="19225"/>
                  </a:cubicBezTo>
                  <a:cubicBezTo>
                    <a:pt x="14530" y="19077"/>
                    <a:pt x="14678" y="18908"/>
                    <a:pt x="14784" y="18739"/>
                  </a:cubicBezTo>
                  <a:cubicBezTo>
                    <a:pt x="15524" y="18464"/>
                    <a:pt x="16301" y="18327"/>
                    <a:pt x="17081" y="18327"/>
                  </a:cubicBezTo>
                  <a:close/>
                  <a:moveTo>
                    <a:pt x="20156" y="973"/>
                  </a:moveTo>
                  <a:cubicBezTo>
                    <a:pt x="20431" y="2835"/>
                    <a:pt x="21615" y="4717"/>
                    <a:pt x="23370" y="4950"/>
                  </a:cubicBezTo>
                  <a:lnTo>
                    <a:pt x="28467" y="5605"/>
                  </a:lnTo>
                  <a:cubicBezTo>
                    <a:pt x="29461" y="5732"/>
                    <a:pt x="30307" y="6345"/>
                    <a:pt x="30730" y="7255"/>
                  </a:cubicBezTo>
                  <a:cubicBezTo>
                    <a:pt x="31196" y="8291"/>
                    <a:pt x="30899" y="9602"/>
                    <a:pt x="29905" y="11019"/>
                  </a:cubicBezTo>
                  <a:lnTo>
                    <a:pt x="30709" y="11591"/>
                  </a:lnTo>
                  <a:cubicBezTo>
                    <a:pt x="30878" y="11337"/>
                    <a:pt x="31048" y="11062"/>
                    <a:pt x="31196" y="10787"/>
                  </a:cubicBezTo>
                  <a:cubicBezTo>
                    <a:pt x="32253" y="14763"/>
                    <a:pt x="33078" y="19141"/>
                    <a:pt x="31872" y="21277"/>
                  </a:cubicBezTo>
                  <a:lnTo>
                    <a:pt x="31809" y="21404"/>
                  </a:lnTo>
                  <a:lnTo>
                    <a:pt x="31809" y="21573"/>
                  </a:lnTo>
                  <a:cubicBezTo>
                    <a:pt x="31851" y="22271"/>
                    <a:pt x="31957" y="22990"/>
                    <a:pt x="32105" y="23688"/>
                  </a:cubicBezTo>
                  <a:cubicBezTo>
                    <a:pt x="32422" y="25422"/>
                    <a:pt x="32761" y="27241"/>
                    <a:pt x="31767" y="32402"/>
                  </a:cubicBezTo>
                  <a:lnTo>
                    <a:pt x="29377" y="32402"/>
                  </a:lnTo>
                  <a:cubicBezTo>
                    <a:pt x="28658" y="28637"/>
                    <a:pt x="28467" y="25972"/>
                    <a:pt x="28848" y="24492"/>
                  </a:cubicBezTo>
                  <a:cubicBezTo>
                    <a:pt x="28996" y="23921"/>
                    <a:pt x="29525" y="23244"/>
                    <a:pt x="30011" y="22567"/>
                  </a:cubicBezTo>
                  <a:cubicBezTo>
                    <a:pt x="30075" y="22504"/>
                    <a:pt x="30117" y="22419"/>
                    <a:pt x="30180" y="22356"/>
                  </a:cubicBezTo>
                  <a:lnTo>
                    <a:pt x="29377" y="21763"/>
                  </a:lnTo>
                  <a:cubicBezTo>
                    <a:pt x="29334" y="21827"/>
                    <a:pt x="29271" y="21911"/>
                    <a:pt x="29229" y="21996"/>
                  </a:cubicBezTo>
                  <a:cubicBezTo>
                    <a:pt x="29059" y="22186"/>
                    <a:pt x="28911" y="22398"/>
                    <a:pt x="28763" y="22609"/>
                  </a:cubicBezTo>
                  <a:cubicBezTo>
                    <a:pt x="28636" y="22017"/>
                    <a:pt x="28467" y="21362"/>
                    <a:pt x="28277" y="20727"/>
                  </a:cubicBezTo>
                  <a:cubicBezTo>
                    <a:pt x="27939" y="19522"/>
                    <a:pt x="27579" y="18295"/>
                    <a:pt x="27537" y="17047"/>
                  </a:cubicBezTo>
                  <a:cubicBezTo>
                    <a:pt x="28214" y="16243"/>
                    <a:pt x="28573" y="15249"/>
                    <a:pt x="28573" y="14213"/>
                  </a:cubicBezTo>
                  <a:lnTo>
                    <a:pt x="28573" y="12267"/>
                  </a:lnTo>
                  <a:lnTo>
                    <a:pt x="27600" y="12267"/>
                  </a:lnTo>
                  <a:lnTo>
                    <a:pt x="27600" y="14213"/>
                  </a:lnTo>
                  <a:cubicBezTo>
                    <a:pt x="27621" y="15419"/>
                    <a:pt x="26966" y="16518"/>
                    <a:pt x="25908" y="17089"/>
                  </a:cubicBezTo>
                  <a:cubicBezTo>
                    <a:pt x="25654" y="12119"/>
                    <a:pt x="23413" y="9074"/>
                    <a:pt x="21361" y="7847"/>
                  </a:cubicBezTo>
                  <a:cubicBezTo>
                    <a:pt x="20989" y="7629"/>
                    <a:pt x="20648" y="7520"/>
                    <a:pt x="20338" y="7520"/>
                  </a:cubicBezTo>
                  <a:cubicBezTo>
                    <a:pt x="20137" y="7520"/>
                    <a:pt x="19949" y="7565"/>
                    <a:pt x="19775" y="7657"/>
                  </a:cubicBezTo>
                  <a:cubicBezTo>
                    <a:pt x="19140" y="7974"/>
                    <a:pt x="18781" y="8841"/>
                    <a:pt x="18654" y="10343"/>
                  </a:cubicBezTo>
                  <a:cubicBezTo>
                    <a:pt x="18633" y="10575"/>
                    <a:pt x="18612" y="10829"/>
                    <a:pt x="18612" y="11083"/>
                  </a:cubicBezTo>
                  <a:cubicBezTo>
                    <a:pt x="17998" y="10871"/>
                    <a:pt x="17575" y="10300"/>
                    <a:pt x="17596" y="9666"/>
                  </a:cubicBezTo>
                  <a:lnTo>
                    <a:pt x="17596" y="973"/>
                  </a:lnTo>
                  <a:close/>
                  <a:moveTo>
                    <a:pt x="13113" y="1"/>
                  </a:moveTo>
                  <a:lnTo>
                    <a:pt x="13092" y="466"/>
                  </a:lnTo>
                  <a:cubicBezTo>
                    <a:pt x="12986" y="2454"/>
                    <a:pt x="11759" y="3850"/>
                    <a:pt x="10681" y="3977"/>
                  </a:cubicBezTo>
                  <a:lnTo>
                    <a:pt x="8608" y="4252"/>
                  </a:lnTo>
                  <a:lnTo>
                    <a:pt x="8735" y="5225"/>
                  </a:lnTo>
                  <a:lnTo>
                    <a:pt x="10808" y="4950"/>
                  </a:lnTo>
                  <a:cubicBezTo>
                    <a:pt x="12563" y="4717"/>
                    <a:pt x="13768" y="2835"/>
                    <a:pt x="14022" y="995"/>
                  </a:cubicBezTo>
                  <a:lnTo>
                    <a:pt x="16581" y="995"/>
                  </a:lnTo>
                  <a:lnTo>
                    <a:pt x="16581" y="9666"/>
                  </a:lnTo>
                  <a:cubicBezTo>
                    <a:pt x="16581" y="10300"/>
                    <a:pt x="16158" y="10871"/>
                    <a:pt x="15545" y="11062"/>
                  </a:cubicBezTo>
                  <a:cubicBezTo>
                    <a:pt x="15545" y="10808"/>
                    <a:pt x="15524" y="10554"/>
                    <a:pt x="15503" y="10322"/>
                  </a:cubicBezTo>
                  <a:cubicBezTo>
                    <a:pt x="15376" y="8820"/>
                    <a:pt x="15016" y="7953"/>
                    <a:pt x="14382" y="7636"/>
                  </a:cubicBezTo>
                  <a:cubicBezTo>
                    <a:pt x="14207" y="7544"/>
                    <a:pt x="14020" y="7498"/>
                    <a:pt x="13819" y="7498"/>
                  </a:cubicBezTo>
                  <a:cubicBezTo>
                    <a:pt x="13509" y="7498"/>
                    <a:pt x="13168" y="7608"/>
                    <a:pt x="12796" y="7826"/>
                  </a:cubicBezTo>
                  <a:cubicBezTo>
                    <a:pt x="11632" y="8524"/>
                    <a:pt x="10575" y="9708"/>
                    <a:pt x="9771" y="11189"/>
                  </a:cubicBezTo>
                  <a:cubicBezTo>
                    <a:pt x="8841" y="13029"/>
                    <a:pt x="8312" y="15038"/>
                    <a:pt x="8248" y="17089"/>
                  </a:cubicBezTo>
                  <a:cubicBezTo>
                    <a:pt x="7191" y="16518"/>
                    <a:pt x="6535" y="15397"/>
                    <a:pt x="6556" y="14213"/>
                  </a:cubicBezTo>
                  <a:lnTo>
                    <a:pt x="6556" y="12246"/>
                  </a:lnTo>
                  <a:lnTo>
                    <a:pt x="5584" y="12246"/>
                  </a:lnTo>
                  <a:lnTo>
                    <a:pt x="5584" y="14213"/>
                  </a:lnTo>
                  <a:cubicBezTo>
                    <a:pt x="5584" y="15249"/>
                    <a:pt x="5943" y="16243"/>
                    <a:pt x="6620" y="17026"/>
                  </a:cubicBezTo>
                  <a:cubicBezTo>
                    <a:pt x="6578" y="18274"/>
                    <a:pt x="6218" y="19522"/>
                    <a:pt x="5880" y="20706"/>
                  </a:cubicBezTo>
                  <a:cubicBezTo>
                    <a:pt x="5689" y="21362"/>
                    <a:pt x="5520" y="21996"/>
                    <a:pt x="5393" y="22609"/>
                  </a:cubicBezTo>
                  <a:cubicBezTo>
                    <a:pt x="5245" y="22398"/>
                    <a:pt x="5097" y="22186"/>
                    <a:pt x="4928" y="21975"/>
                  </a:cubicBezTo>
                  <a:lnTo>
                    <a:pt x="4780" y="21742"/>
                  </a:lnTo>
                  <a:lnTo>
                    <a:pt x="3976" y="22334"/>
                  </a:lnTo>
                  <a:cubicBezTo>
                    <a:pt x="4040" y="22419"/>
                    <a:pt x="4082" y="22482"/>
                    <a:pt x="4145" y="22567"/>
                  </a:cubicBezTo>
                  <a:cubicBezTo>
                    <a:pt x="4653" y="23223"/>
                    <a:pt x="5161" y="23899"/>
                    <a:pt x="5309" y="24492"/>
                  </a:cubicBezTo>
                  <a:cubicBezTo>
                    <a:pt x="5689" y="25972"/>
                    <a:pt x="5520" y="28637"/>
                    <a:pt x="4780" y="32402"/>
                  </a:cubicBezTo>
                  <a:lnTo>
                    <a:pt x="2390" y="32402"/>
                  </a:lnTo>
                  <a:cubicBezTo>
                    <a:pt x="1396" y="27220"/>
                    <a:pt x="1734" y="25422"/>
                    <a:pt x="2052" y="23667"/>
                  </a:cubicBezTo>
                  <a:cubicBezTo>
                    <a:pt x="2200" y="22969"/>
                    <a:pt x="2305" y="22271"/>
                    <a:pt x="2348" y="21552"/>
                  </a:cubicBezTo>
                  <a:lnTo>
                    <a:pt x="2348" y="21404"/>
                  </a:lnTo>
                  <a:lnTo>
                    <a:pt x="2284" y="21277"/>
                  </a:lnTo>
                  <a:cubicBezTo>
                    <a:pt x="1079" y="19162"/>
                    <a:pt x="1904" y="14763"/>
                    <a:pt x="2961" y="10808"/>
                  </a:cubicBezTo>
                  <a:cubicBezTo>
                    <a:pt x="3109" y="11083"/>
                    <a:pt x="3278" y="11358"/>
                    <a:pt x="3448" y="11612"/>
                  </a:cubicBezTo>
                  <a:lnTo>
                    <a:pt x="4251" y="11041"/>
                  </a:lnTo>
                  <a:cubicBezTo>
                    <a:pt x="3236" y="9602"/>
                    <a:pt x="2961" y="8312"/>
                    <a:pt x="3405" y="7276"/>
                  </a:cubicBezTo>
                  <a:cubicBezTo>
                    <a:pt x="3849" y="6367"/>
                    <a:pt x="4695" y="5753"/>
                    <a:pt x="5689" y="5626"/>
                  </a:cubicBezTo>
                  <a:lnTo>
                    <a:pt x="7741" y="5351"/>
                  </a:lnTo>
                  <a:lnTo>
                    <a:pt x="7614" y="4379"/>
                  </a:lnTo>
                  <a:lnTo>
                    <a:pt x="5562" y="4653"/>
                  </a:lnTo>
                  <a:cubicBezTo>
                    <a:pt x="4230" y="4823"/>
                    <a:pt x="3088" y="5669"/>
                    <a:pt x="2517" y="6874"/>
                  </a:cubicBezTo>
                  <a:cubicBezTo>
                    <a:pt x="2200" y="7636"/>
                    <a:pt x="2157" y="8503"/>
                    <a:pt x="2390" y="9306"/>
                  </a:cubicBezTo>
                  <a:cubicBezTo>
                    <a:pt x="1100" y="13917"/>
                    <a:pt x="0" y="18929"/>
                    <a:pt x="1375" y="21615"/>
                  </a:cubicBezTo>
                  <a:cubicBezTo>
                    <a:pt x="1333" y="22250"/>
                    <a:pt x="1248" y="22863"/>
                    <a:pt x="1121" y="23476"/>
                  </a:cubicBezTo>
                  <a:cubicBezTo>
                    <a:pt x="783" y="25359"/>
                    <a:pt x="423" y="27305"/>
                    <a:pt x="1544" y="32973"/>
                  </a:cubicBezTo>
                  <a:lnTo>
                    <a:pt x="1629" y="33353"/>
                  </a:lnTo>
                  <a:lnTo>
                    <a:pt x="5626" y="33353"/>
                  </a:lnTo>
                  <a:lnTo>
                    <a:pt x="5689" y="32973"/>
                  </a:lnTo>
                  <a:cubicBezTo>
                    <a:pt x="6535" y="28806"/>
                    <a:pt x="6726" y="25951"/>
                    <a:pt x="6282" y="24238"/>
                  </a:cubicBezTo>
                  <a:cubicBezTo>
                    <a:pt x="6176" y="23476"/>
                    <a:pt x="6408" y="22546"/>
                    <a:pt x="6683" y="21531"/>
                  </a:cubicBezTo>
                  <a:cubicBezTo>
                    <a:pt x="7001" y="22292"/>
                    <a:pt x="7381" y="23053"/>
                    <a:pt x="7741" y="23773"/>
                  </a:cubicBezTo>
                  <a:cubicBezTo>
                    <a:pt x="8058" y="24322"/>
                    <a:pt x="8312" y="24893"/>
                    <a:pt x="8566" y="25486"/>
                  </a:cubicBezTo>
                  <a:cubicBezTo>
                    <a:pt x="8270" y="27918"/>
                    <a:pt x="8122" y="30392"/>
                    <a:pt x="8143" y="32867"/>
                  </a:cubicBezTo>
                  <a:lnTo>
                    <a:pt x="8143" y="33353"/>
                  </a:lnTo>
                  <a:lnTo>
                    <a:pt x="22122" y="33353"/>
                  </a:lnTo>
                  <a:lnTo>
                    <a:pt x="22122" y="32380"/>
                  </a:lnTo>
                  <a:lnTo>
                    <a:pt x="9137" y="32380"/>
                  </a:lnTo>
                  <a:cubicBezTo>
                    <a:pt x="9116" y="30075"/>
                    <a:pt x="9264" y="27770"/>
                    <a:pt x="9539" y="25486"/>
                  </a:cubicBezTo>
                  <a:lnTo>
                    <a:pt x="9539" y="25380"/>
                  </a:lnTo>
                  <a:lnTo>
                    <a:pt x="9517" y="25274"/>
                  </a:lnTo>
                  <a:cubicBezTo>
                    <a:pt x="9264" y="24597"/>
                    <a:pt x="8946" y="23942"/>
                    <a:pt x="8608" y="23307"/>
                  </a:cubicBezTo>
                  <a:cubicBezTo>
                    <a:pt x="8037" y="22208"/>
                    <a:pt x="7381" y="20939"/>
                    <a:pt x="7149" y="19818"/>
                  </a:cubicBezTo>
                  <a:cubicBezTo>
                    <a:pt x="7318" y="19162"/>
                    <a:pt x="7445" y="18464"/>
                    <a:pt x="7551" y="17787"/>
                  </a:cubicBezTo>
                  <a:cubicBezTo>
                    <a:pt x="7762" y="17914"/>
                    <a:pt x="7973" y="18020"/>
                    <a:pt x="8227" y="18105"/>
                  </a:cubicBezTo>
                  <a:cubicBezTo>
                    <a:pt x="8227" y="19204"/>
                    <a:pt x="8481" y="19881"/>
                    <a:pt x="8968" y="20241"/>
                  </a:cubicBezTo>
                  <a:cubicBezTo>
                    <a:pt x="9200" y="20389"/>
                    <a:pt x="9475" y="20473"/>
                    <a:pt x="9750" y="20473"/>
                  </a:cubicBezTo>
                  <a:cubicBezTo>
                    <a:pt x="9962" y="20473"/>
                    <a:pt x="10173" y="20452"/>
                    <a:pt x="10385" y="20389"/>
                  </a:cubicBezTo>
                  <a:lnTo>
                    <a:pt x="10385" y="20389"/>
                  </a:lnTo>
                  <a:cubicBezTo>
                    <a:pt x="10236" y="20960"/>
                    <a:pt x="10152" y="21552"/>
                    <a:pt x="10110" y="22144"/>
                  </a:cubicBezTo>
                  <a:cubicBezTo>
                    <a:pt x="10067" y="22800"/>
                    <a:pt x="10067" y="24048"/>
                    <a:pt x="10448" y="24957"/>
                  </a:cubicBezTo>
                  <a:cubicBezTo>
                    <a:pt x="10596" y="25401"/>
                    <a:pt x="10934" y="25761"/>
                    <a:pt x="11379" y="25972"/>
                  </a:cubicBezTo>
                  <a:cubicBezTo>
                    <a:pt x="11569" y="26036"/>
                    <a:pt x="11780" y="26078"/>
                    <a:pt x="11992" y="26099"/>
                  </a:cubicBezTo>
                  <a:cubicBezTo>
                    <a:pt x="12669" y="26099"/>
                    <a:pt x="13176" y="25591"/>
                    <a:pt x="13620" y="24978"/>
                  </a:cubicBezTo>
                  <a:cubicBezTo>
                    <a:pt x="13702" y="24953"/>
                    <a:pt x="13786" y="24941"/>
                    <a:pt x="13870" y="24941"/>
                  </a:cubicBezTo>
                  <a:cubicBezTo>
                    <a:pt x="14066" y="24941"/>
                    <a:pt x="14261" y="25007"/>
                    <a:pt x="14424" y="25126"/>
                  </a:cubicBezTo>
                  <a:cubicBezTo>
                    <a:pt x="14889" y="25465"/>
                    <a:pt x="15143" y="26226"/>
                    <a:pt x="15164" y="26755"/>
                  </a:cubicBezTo>
                  <a:lnTo>
                    <a:pt x="15164" y="27495"/>
                  </a:lnTo>
                  <a:lnTo>
                    <a:pt x="15164" y="28214"/>
                  </a:lnTo>
                  <a:lnTo>
                    <a:pt x="16137" y="28214"/>
                  </a:lnTo>
                  <a:lnTo>
                    <a:pt x="16137" y="27495"/>
                  </a:lnTo>
                  <a:cubicBezTo>
                    <a:pt x="16116" y="25613"/>
                    <a:pt x="16116" y="23519"/>
                    <a:pt x="17047" y="22102"/>
                  </a:cubicBezTo>
                  <a:cubicBezTo>
                    <a:pt x="17998" y="23519"/>
                    <a:pt x="17977" y="25613"/>
                    <a:pt x="17956" y="27495"/>
                  </a:cubicBezTo>
                  <a:lnTo>
                    <a:pt x="17956" y="28214"/>
                  </a:lnTo>
                  <a:lnTo>
                    <a:pt x="18950" y="28214"/>
                  </a:lnTo>
                  <a:lnTo>
                    <a:pt x="18950" y="27495"/>
                  </a:lnTo>
                  <a:lnTo>
                    <a:pt x="18950" y="26755"/>
                  </a:lnTo>
                  <a:cubicBezTo>
                    <a:pt x="18950" y="26226"/>
                    <a:pt x="19204" y="25465"/>
                    <a:pt x="19690" y="25126"/>
                  </a:cubicBezTo>
                  <a:cubicBezTo>
                    <a:pt x="19853" y="25007"/>
                    <a:pt x="20038" y="24941"/>
                    <a:pt x="20228" y="24941"/>
                  </a:cubicBezTo>
                  <a:cubicBezTo>
                    <a:pt x="20309" y="24941"/>
                    <a:pt x="20391" y="24953"/>
                    <a:pt x="20473" y="24978"/>
                  </a:cubicBezTo>
                  <a:cubicBezTo>
                    <a:pt x="20917" y="25591"/>
                    <a:pt x="21425" y="26099"/>
                    <a:pt x="22101" y="26099"/>
                  </a:cubicBezTo>
                  <a:cubicBezTo>
                    <a:pt x="22313" y="26078"/>
                    <a:pt x="22524" y="26036"/>
                    <a:pt x="22715" y="25972"/>
                  </a:cubicBezTo>
                  <a:cubicBezTo>
                    <a:pt x="23159" y="25761"/>
                    <a:pt x="23497" y="25401"/>
                    <a:pt x="23666" y="24957"/>
                  </a:cubicBezTo>
                  <a:cubicBezTo>
                    <a:pt x="24174" y="23751"/>
                    <a:pt x="24047" y="21785"/>
                    <a:pt x="23730" y="20389"/>
                  </a:cubicBezTo>
                  <a:lnTo>
                    <a:pt x="23730" y="20389"/>
                  </a:lnTo>
                  <a:cubicBezTo>
                    <a:pt x="23920" y="20452"/>
                    <a:pt x="24132" y="20473"/>
                    <a:pt x="24343" y="20473"/>
                  </a:cubicBezTo>
                  <a:cubicBezTo>
                    <a:pt x="24639" y="20473"/>
                    <a:pt x="24914" y="20389"/>
                    <a:pt x="25147" y="20241"/>
                  </a:cubicBezTo>
                  <a:cubicBezTo>
                    <a:pt x="25633" y="19881"/>
                    <a:pt x="25866" y="19204"/>
                    <a:pt x="25887" y="18105"/>
                  </a:cubicBezTo>
                  <a:cubicBezTo>
                    <a:pt x="26120" y="18020"/>
                    <a:pt x="26352" y="17914"/>
                    <a:pt x="26564" y="17787"/>
                  </a:cubicBezTo>
                  <a:cubicBezTo>
                    <a:pt x="26648" y="18464"/>
                    <a:pt x="26775" y="19162"/>
                    <a:pt x="26966" y="19818"/>
                  </a:cubicBezTo>
                  <a:cubicBezTo>
                    <a:pt x="26733" y="20939"/>
                    <a:pt x="26077" y="22208"/>
                    <a:pt x="25506" y="23307"/>
                  </a:cubicBezTo>
                  <a:cubicBezTo>
                    <a:pt x="25147" y="23942"/>
                    <a:pt x="24851" y="24597"/>
                    <a:pt x="24597" y="25274"/>
                  </a:cubicBezTo>
                  <a:lnTo>
                    <a:pt x="24555" y="25380"/>
                  </a:lnTo>
                  <a:lnTo>
                    <a:pt x="24555" y="25486"/>
                  </a:lnTo>
                  <a:cubicBezTo>
                    <a:pt x="24851" y="27770"/>
                    <a:pt x="24978" y="30075"/>
                    <a:pt x="24978" y="32380"/>
                  </a:cubicBezTo>
                  <a:lnTo>
                    <a:pt x="23095" y="32380"/>
                  </a:lnTo>
                  <a:lnTo>
                    <a:pt x="23095" y="33353"/>
                  </a:lnTo>
                  <a:lnTo>
                    <a:pt x="26056" y="33353"/>
                  </a:lnTo>
                  <a:lnTo>
                    <a:pt x="26056" y="32867"/>
                  </a:lnTo>
                  <a:cubicBezTo>
                    <a:pt x="26077" y="30392"/>
                    <a:pt x="25929" y="27918"/>
                    <a:pt x="25633" y="25486"/>
                  </a:cubicBezTo>
                  <a:cubicBezTo>
                    <a:pt x="25866" y="24893"/>
                    <a:pt x="26141" y="24322"/>
                    <a:pt x="26437" y="23773"/>
                  </a:cubicBezTo>
                  <a:cubicBezTo>
                    <a:pt x="26818" y="23053"/>
                    <a:pt x="27198" y="22292"/>
                    <a:pt x="27494" y="21531"/>
                  </a:cubicBezTo>
                  <a:cubicBezTo>
                    <a:pt x="27791" y="22546"/>
                    <a:pt x="28002" y="23476"/>
                    <a:pt x="27896" y="24238"/>
                  </a:cubicBezTo>
                  <a:cubicBezTo>
                    <a:pt x="27452" y="25951"/>
                    <a:pt x="27642" y="28806"/>
                    <a:pt x="28488" y="32973"/>
                  </a:cubicBezTo>
                  <a:lnTo>
                    <a:pt x="28552" y="33353"/>
                  </a:lnTo>
                  <a:lnTo>
                    <a:pt x="32549" y="33353"/>
                  </a:lnTo>
                  <a:lnTo>
                    <a:pt x="32634" y="32973"/>
                  </a:lnTo>
                  <a:cubicBezTo>
                    <a:pt x="33755" y="27305"/>
                    <a:pt x="33395" y="25359"/>
                    <a:pt x="33057" y="23476"/>
                  </a:cubicBezTo>
                  <a:cubicBezTo>
                    <a:pt x="32931" y="22869"/>
                    <a:pt x="32847" y="22262"/>
                    <a:pt x="32804" y="21634"/>
                  </a:cubicBezTo>
                  <a:lnTo>
                    <a:pt x="32804" y="21634"/>
                  </a:lnTo>
                  <a:cubicBezTo>
                    <a:pt x="34177" y="18947"/>
                    <a:pt x="33077" y="13916"/>
                    <a:pt x="31788" y="9306"/>
                  </a:cubicBezTo>
                  <a:cubicBezTo>
                    <a:pt x="31999" y="8503"/>
                    <a:pt x="31957" y="7636"/>
                    <a:pt x="31619" y="6874"/>
                  </a:cubicBezTo>
                  <a:cubicBezTo>
                    <a:pt x="31048" y="5669"/>
                    <a:pt x="29905" y="4823"/>
                    <a:pt x="28594" y="4632"/>
                  </a:cubicBezTo>
                  <a:lnTo>
                    <a:pt x="23497" y="3977"/>
                  </a:lnTo>
                  <a:cubicBezTo>
                    <a:pt x="22419" y="3850"/>
                    <a:pt x="21192" y="2454"/>
                    <a:pt x="21086" y="466"/>
                  </a:cubicBezTo>
                  <a:lnTo>
                    <a:pt x="21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2815804" y="3519660"/>
              <a:ext cx="14673" cy="14688"/>
            </a:xfrm>
            <a:custGeom>
              <a:avLst/>
              <a:gdLst/>
              <a:ahLst/>
              <a:cxnLst/>
              <a:rect l="l" t="t" r="r" b="b"/>
              <a:pathLst>
                <a:path w="973" h="974" extrusionOk="0">
                  <a:moveTo>
                    <a:pt x="0" y="0"/>
                  </a:moveTo>
                  <a:lnTo>
                    <a:pt x="973" y="0"/>
                  </a:lnTo>
                  <a:lnTo>
                    <a:pt x="973" y="973"/>
                  </a:lnTo>
                  <a:lnTo>
                    <a:pt x="0" y="9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786458" y="3504987"/>
              <a:ext cx="14688" cy="14688"/>
            </a:xfrm>
            <a:custGeom>
              <a:avLst/>
              <a:gdLst/>
              <a:ahLst/>
              <a:cxnLst/>
              <a:rect l="l" t="t" r="r" b="b"/>
              <a:pathLst>
                <a:path w="974" h="974" extrusionOk="0">
                  <a:moveTo>
                    <a:pt x="0" y="1"/>
                  </a:moveTo>
                  <a:lnTo>
                    <a:pt x="973" y="1"/>
                  </a:lnTo>
                  <a:lnTo>
                    <a:pt x="973" y="973"/>
                  </a:lnTo>
                  <a:lnTo>
                    <a:pt x="0" y="9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9"/>
          <p:cNvGrpSpPr/>
          <p:nvPr/>
        </p:nvGrpSpPr>
        <p:grpSpPr>
          <a:xfrm>
            <a:off x="7404780" y="2310184"/>
            <a:ext cx="604569" cy="662034"/>
            <a:chOff x="6215303" y="3404841"/>
            <a:chExt cx="459608" cy="503295"/>
          </a:xfrm>
        </p:grpSpPr>
        <p:sp>
          <p:nvSpPr>
            <p:cNvPr id="248" name="Google Shape;248;p19"/>
            <p:cNvSpPr/>
            <p:nvPr/>
          </p:nvSpPr>
          <p:spPr>
            <a:xfrm>
              <a:off x="6222964" y="3412185"/>
              <a:ext cx="443654" cy="488290"/>
            </a:xfrm>
            <a:custGeom>
              <a:avLst/>
              <a:gdLst/>
              <a:ahLst/>
              <a:cxnLst/>
              <a:rect l="l" t="t" r="r" b="b"/>
              <a:pathLst>
                <a:path w="29420" h="32380" extrusionOk="0">
                  <a:moveTo>
                    <a:pt x="3723" y="6133"/>
                  </a:moveTo>
                  <a:cubicBezTo>
                    <a:pt x="1989" y="6768"/>
                    <a:pt x="910" y="7127"/>
                    <a:pt x="381" y="8777"/>
                  </a:cubicBezTo>
                  <a:cubicBezTo>
                    <a:pt x="22" y="9898"/>
                    <a:pt x="1" y="12690"/>
                    <a:pt x="423" y="14170"/>
                  </a:cubicBezTo>
                  <a:cubicBezTo>
                    <a:pt x="360" y="17998"/>
                    <a:pt x="889" y="21086"/>
                    <a:pt x="1100" y="23814"/>
                  </a:cubicBezTo>
                  <a:cubicBezTo>
                    <a:pt x="1269" y="25739"/>
                    <a:pt x="1248" y="29969"/>
                    <a:pt x="1248" y="32380"/>
                  </a:cubicBezTo>
                  <a:lnTo>
                    <a:pt x="5394" y="32380"/>
                  </a:lnTo>
                  <a:cubicBezTo>
                    <a:pt x="5415" y="31745"/>
                    <a:pt x="5499" y="31132"/>
                    <a:pt x="5669" y="30540"/>
                  </a:cubicBezTo>
                  <a:cubicBezTo>
                    <a:pt x="5669" y="27896"/>
                    <a:pt x="5563" y="26733"/>
                    <a:pt x="5351" y="25316"/>
                  </a:cubicBezTo>
                  <a:cubicBezTo>
                    <a:pt x="5076" y="23349"/>
                    <a:pt x="5098" y="21995"/>
                    <a:pt x="5140" y="19161"/>
                  </a:cubicBezTo>
                  <a:cubicBezTo>
                    <a:pt x="5626" y="19859"/>
                    <a:pt x="6324" y="20388"/>
                    <a:pt x="7128" y="20684"/>
                  </a:cubicBezTo>
                  <a:cubicBezTo>
                    <a:pt x="6938" y="20198"/>
                    <a:pt x="6853" y="19669"/>
                    <a:pt x="6895" y="19161"/>
                  </a:cubicBezTo>
                  <a:cubicBezTo>
                    <a:pt x="6959" y="14022"/>
                    <a:pt x="9222" y="11188"/>
                    <a:pt x="10956" y="10152"/>
                  </a:cubicBezTo>
                  <a:cubicBezTo>
                    <a:pt x="12098" y="9454"/>
                    <a:pt x="12627" y="10279"/>
                    <a:pt x="12796" y="12119"/>
                  </a:cubicBezTo>
                  <a:cubicBezTo>
                    <a:pt x="12817" y="12499"/>
                    <a:pt x="12838" y="12901"/>
                    <a:pt x="12838" y="13303"/>
                  </a:cubicBezTo>
                  <a:cubicBezTo>
                    <a:pt x="13853" y="13303"/>
                    <a:pt x="14678" y="12478"/>
                    <a:pt x="14699" y="11484"/>
                  </a:cubicBezTo>
                  <a:cubicBezTo>
                    <a:pt x="14721" y="12499"/>
                    <a:pt x="15545" y="13303"/>
                    <a:pt x="16561" y="13303"/>
                  </a:cubicBezTo>
                  <a:cubicBezTo>
                    <a:pt x="16561" y="12901"/>
                    <a:pt x="16582" y="12499"/>
                    <a:pt x="16624" y="12119"/>
                  </a:cubicBezTo>
                  <a:cubicBezTo>
                    <a:pt x="16772" y="10279"/>
                    <a:pt x="17301" y="9454"/>
                    <a:pt x="18443" y="10152"/>
                  </a:cubicBezTo>
                  <a:cubicBezTo>
                    <a:pt x="20177" y="11188"/>
                    <a:pt x="22440" y="14022"/>
                    <a:pt x="22504" y="19161"/>
                  </a:cubicBezTo>
                  <a:cubicBezTo>
                    <a:pt x="22546" y="19669"/>
                    <a:pt x="22461" y="20198"/>
                    <a:pt x="22271" y="20684"/>
                  </a:cubicBezTo>
                  <a:cubicBezTo>
                    <a:pt x="23075" y="20388"/>
                    <a:pt x="23772" y="19859"/>
                    <a:pt x="24280" y="19161"/>
                  </a:cubicBezTo>
                  <a:cubicBezTo>
                    <a:pt x="24301" y="21995"/>
                    <a:pt x="24344" y="23349"/>
                    <a:pt x="24047" y="25316"/>
                  </a:cubicBezTo>
                  <a:cubicBezTo>
                    <a:pt x="23836" y="26733"/>
                    <a:pt x="23730" y="27875"/>
                    <a:pt x="23730" y="30540"/>
                  </a:cubicBezTo>
                  <a:cubicBezTo>
                    <a:pt x="23899" y="31132"/>
                    <a:pt x="23984" y="31745"/>
                    <a:pt x="24005" y="32380"/>
                  </a:cubicBezTo>
                  <a:lnTo>
                    <a:pt x="28172" y="32380"/>
                  </a:lnTo>
                  <a:cubicBezTo>
                    <a:pt x="28172" y="29969"/>
                    <a:pt x="28150" y="25739"/>
                    <a:pt x="28298" y="23814"/>
                  </a:cubicBezTo>
                  <a:cubicBezTo>
                    <a:pt x="28510" y="21086"/>
                    <a:pt x="29039" y="17998"/>
                    <a:pt x="28975" y="14170"/>
                  </a:cubicBezTo>
                  <a:cubicBezTo>
                    <a:pt x="29419" y="12690"/>
                    <a:pt x="29377" y="9898"/>
                    <a:pt x="29018" y="8777"/>
                  </a:cubicBezTo>
                  <a:cubicBezTo>
                    <a:pt x="28489" y="7106"/>
                    <a:pt x="27431" y="6768"/>
                    <a:pt x="25676" y="6133"/>
                  </a:cubicBezTo>
                  <a:lnTo>
                    <a:pt x="19923" y="3976"/>
                  </a:lnTo>
                  <a:cubicBezTo>
                    <a:pt x="18358" y="3405"/>
                    <a:pt x="18147" y="1755"/>
                    <a:pt x="18062" y="0"/>
                  </a:cubicBezTo>
                  <a:lnTo>
                    <a:pt x="11337" y="0"/>
                  </a:lnTo>
                  <a:cubicBezTo>
                    <a:pt x="11252" y="1755"/>
                    <a:pt x="11041" y="3405"/>
                    <a:pt x="9497" y="3976"/>
                  </a:cubicBezTo>
                  <a:close/>
                  <a:moveTo>
                    <a:pt x="3723" y="6133"/>
                  </a:move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304291" y="3585680"/>
              <a:ext cx="281001" cy="315112"/>
            </a:xfrm>
            <a:custGeom>
              <a:avLst/>
              <a:gdLst/>
              <a:ahLst/>
              <a:cxnLst/>
              <a:rect l="l" t="t" r="r" b="b"/>
              <a:pathLst>
                <a:path w="18634" h="20896" extrusionOk="0">
                  <a:moveTo>
                    <a:pt x="11379" y="6959"/>
                  </a:moveTo>
                  <a:cubicBezTo>
                    <a:pt x="11210" y="5245"/>
                    <a:pt x="11146" y="3532"/>
                    <a:pt x="11189" y="1840"/>
                  </a:cubicBezTo>
                  <a:cubicBezTo>
                    <a:pt x="10173" y="1819"/>
                    <a:pt x="9328" y="1016"/>
                    <a:pt x="9306" y="0"/>
                  </a:cubicBezTo>
                  <a:cubicBezTo>
                    <a:pt x="9285" y="1016"/>
                    <a:pt x="8482" y="1819"/>
                    <a:pt x="7466" y="1840"/>
                  </a:cubicBezTo>
                  <a:cubicBezTo>
                    <a:pt x="7509" y="3532"/>
                    <a:pt x="7445" y="5245"/>
                    <a:pt x="7255" y="6959"/>
                  </a:cubicBezTo>
                  <a:cubicBezTo>
                    <a:pt x="7213" y="7339"/>
                    <a:pt x="7065" y="7741"/>
                    <a:pt x="6874" y="8101"/>
                  </a:cubicBezTo>
                  <a:cubicBezTo>
                    <a:pt x="8460" y="7487"/>
                    <a:pt x="10195" y="7487"/>
                    <a:pt x="11781" y="8101"/>
                  </a:cubicBezTo>
                  <a:cubicBezTo>
                    <a:pt x="11591" y="7741"/>
                    <a:pt x="11464" y="7339"/>
                    <a:pt x="11400" y="6959"/>
                  </a:cubicBezTo>
                  <a:close/>
                  <a:moveTo>
                    <a:pt x="7995" y="15968"/>
                  </a:moveTo>
                  <a:cubicBezTo>
                    <a:pt x="7995" y="14974"/>
                    <a:pt x="7276" y="13599"/>
                    <a:pt x="5838" y="14065"/>
                  </a:cubicBezTo>
                  <a:cubicBezTo>
                    <a:pt x="5478" y="14572"/>
                    <a:pt x="5076" y="14868"/>
                    <a:pt x="4484" y="14615"/>
                  </a:cubicBezTo>
                  <a:cubicBezTo>
                    <a:pt x="3194" y="14107"/>
                    <a:pt x="3617" y="10660"/>
                    <a:pt x="4209" y="9158"/>
                  </a:cubicBezTo>
                  <a:cubicBezTo>
                    <a:pt x="3236" y="9475"/>
                    <a:pt x="2200" y="10067"/>
                    <a:pt x="1735" y="9200"/>
                  </a:cubicBezTo>
                  <a:cubicBezTo>
                    <a:pt x="1566" y="15334"/>
                    <a:pt x="720" y="17258"/>
                    <a:pt x="276" y="19056"/>
                  </a:cubicBezTo>
                  <a:cubicBezTo>
                    <a:pt x="106" y="19648"/>
                    <a:pt x="22" y="20283"/>
                    <a:pt x="1" y="20896"/>
                  </a:cubicBezTo>
                  <a:lnTo>
                    <a:pt x="18633" y="20896"/>
                  </a:lnTo>
                  <a:cubicBezTo>
                    <a:pt x="18612" y="20283"/>
                    <a:pt x="18506" y="19648"/>
                    <a:pt x="18358" y="19056"/>
                  </a:cubicBezTo>
                  <a:cubicBezTo>
                    <a:pt x="17914" y="17258"/>
                    <a:pt x="17068" y="15334"/>
                    <a:pt x="16899" y="9200"/>
                  </a:cubicBezTo>
                  <a:cubicBezTo>
                    <a:pt x="16434" y="10067"/>
                    <a:pt x="15397" y="9454"/>
                    <a:pt x="14425" y="9158"/>
                  </a:cubicBezTo>
                  <a:cubicBezTo>
                    <a:pt x="15038" y="10660"/>
                    <a:pt x="15440" y="14107"/>
                    <a:pt x="14150" y="14615"/>
                  </a:cubicBezTo>
                  <a:cubicBezTo>
                    <a:pt x="13557" y="14847"/>
                    <a:pt x="13177" y="14572"/>
                    <a:pt x="12817" y="14065"/>
                  </a:cubicBezTo>
                  <a:cubicBezTo>
                    <a:pt x="11379" y="13599"/>
                    <a:pt x="10639" y="14974"/>
                    <a:pt x="10639" y="15968"/>
                  </a:cubicBezTo>
                  <a:cubicBezTo>
                    <a:pt x="10639" y="14149"/>
                    <a:pt x="10512" y="12161"/>
                    <a:pt x="9306" y="10892"/>
                  </a:cubicBezTo>
                  <a:cubicBezTo>
                    <a:pt x="8122" y="12161"/>
                    <a:pt x="7995" y="14149"/>
                    <a:pt x="7995" y="15968"/>
                  </a:cubicBezTo>
                  <a:close/>
                  <a:moveTo>
                    <a:pt x="7995" y="15968"/>
                  </a:moveTo>
                  <a:close/>
                </a:path>
              </a:pathLst>
            </a:custGeom>
            <a:solidFill>
              <a:srgbClr val="F0D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392313" y="3749931"/>
              <a:ext cx="52644" cy="76561"/>
            </a:xfrm>
            <a:custGeom>
              <a:avLst/>
              <a:gdLst/>
              <a:ahLst/>
              <a:cxnLst/>
              <a:rect l="l" t="t" r="r" b="b"/>
              <a:pathLst>
                <a:path w="3491" h="5077" extrusionOk="0">
                  <a:moveTo>
                    <a:pt x="3469" y="0"/>
                  </a:moveTo>
                  <a:cubicBezTo>
                    <a:pt x="1397" y="0"/>
                    <a:pt x="783" y="2094"/>
                    <a:pt x="1" y="3173"/>
                  </a:cubicBezTo>
                  <a:cubicBezTo>
                    <a:pt x="1439" y="2707"/>
                    <a:pt x="2158" y="4082"/>
                    <a:pt x="2158" y="5076"/>
                  </a:cubicBezTo>
                  <a:cubicBezTo>
                    <a:pt x="2158" y="3257"/>
                    <a:pt x="2285" y="1269"/>
                    <a:pt x="3491" y="0"/>
                  </a:cubicBezTo>
                  <a:close/>
                  <a:moveTo>
                    <a:pt x="3469" y="0"/>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6444625" y="3749931"/>
              <a:ext cx="52961" cy="76561"/>
            </a:xfrm>
            <a:custGeom>
              <a:avLst/>
              <a:gdLst/>
              <a:ahLst/>
              <a:cxnLst/>
              <a:rect l="l" t="t" r="r" b="b"/>
              <a:pathLst>
                <a:path w="3512" h="5077" extrusionOk="0">
                  <a:moveTo>
                    <a:pt x="0" y="0"/>
                  </a:moveTo>
                  <a:cubicBezTo>
                    <a:pt x="1206" y="1269"/>
                    <a:pt x="1333" y="3257"/>
                    <a:pt x="1333" y="5076"/>
                  </a:cubicBezTo>
                  <a:cubicBezTo>
                    <a:pt x="1333" y="4082"/>
                    <a:pt x="2073" y="2707"/>
                    <a:pt x="3511" y="3173"/>
                  </a:cubicBezTo>
                  <a:cubicBezTo>
                    <a:pt x="2707" y="2094"/>
                    <a:pt x="2094" y="0"/>
                    <a:pt x="22" y="0"/>
                  </a:cubicBezTo>
                  <a:close/>
                  <a:moveTo>
                    <a:pt x="0" y="0"/>
                  </a:moveTo>
                  <a:close/>
                </a:path>
              </a:pathLst>
            </a:custGeom>
            <a:solidFill>
              <a:srgbClr val="4C213D">
                <a:alpha val="5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352456" y="3698584"/>
              <a:ext cx="184353" cy="111321"/>
            </a:xfrm>
            <a:custGeom>
              <a:avLst/>
              <a:gdLst/>
              <a:ahLst/>
              <a:cxnLst/>
              <a:rect l="l" t="t" r="r" b="b"/>
              <a:pathLst>
                <a:path w="12225" h="7382" extrusionOk="0">
                  <a:moveTo>
                    <a:pt x="2644" y="6578"/>
                  </a:moveTo>
                  <a:cubicBezTo>
                    <a:pt x="3426" y="5499"/>
                    <a:pt x="4040" y="3405"/>
                    <a:pt x="6112" y="3405"/>
                  </a:cubicBezTo>
                  <a:cubicBezTo>
                    <a:pt x="8185" y="3405"/>
                    <a:pt x="8819" y="5499"/>
                    <a:pt x="9602" y="6578"/>
                  </a:cubicBezTo>
                  <a:cubicBezTo>
                    <a:pt x="9962" y="7085"/>
                    <a:pt x="10363" y="7381"/>
                    <a:pt x="10956" y="7128"/>
                  </a:cubicBezTo>
                  <a:cubicBezTo>
                    <a:pt x="12225" y="6620"/>
                    <a:pt x="11844" y="3173"/>
                    <a:pt x="11231" y="1671"/>
                  </a:cubicBezTo>
                  <a:cubicBezTo>
                    <a:pt x="10913" y="1565"/>
                    <a:pt x="10596" y="1523"/>
                    <a:pt x="10258" y="1523"/>
                  </a:cubicBezTo>
                  <a:cubicBezTo>
                    <a:pt x="9560" y="1608"/>
                    <a:pt x="8883" y="1248"/>
                    <a:pt x="8566" y="592"/>
                  </a:cubicBezTo>
                  <a:cubicBezTo>
                    <a:pt x="6979" y="0"/>
                    <a:pt x="5245" y="0"/>
                    <a:pt x="3659" y="592"/>
                  </a:cubicBezTo>
                  <a:cubicBezTo>
                    <a:pt x="3363" y="1248"/>
                    <a:pt x="2665" y="1608"/>
                    <a:pt x="1967" y="1523"/>
                  </a:cubicBezTo>
                  <a:cubicBezTo>
                    <a:pt x="1650" y="1523"/>
                    <a:pt x="1311" y="1565"/>
                    <a:pt x="1015" y="1671"/>
                  </a:cubicBezTo>
                  <a:cubicBezTo>
                    <a:pt x="402" y="3173"/>
                    <a:pt x="0" y="6620"/>
                    <a:pt x="1269" y="7128"/>
                  </a:cubicBezTo>
                  <a:cubicBezTo>
                    <a:pt x="1861" y="7360"/>
                    <a:pt x="2263" y="7085"/>
                    <a:pt x="2623" y="6578"/>
                  </a:cubicBezTo>
                  <a:close/>
                  <a:moveTo>
                    <a:pt x="2644" y="6578"/>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6326292" y="3555384"/>
              <a:ext cx="236982" cy="186585"/>
            </a:xfrm>
            <a:custGeom>
              <a:avLst/>
              <a:gdLst/>
              <a:ahLst/>
              <a:cxnLst/>
              <a:rect l="l" t="t" r="r" b="b"/>
              <a:pathLst>
                <a:path w="15715" h="12373" extrusionOk="0">
                  <a:moveTo>
                    <a:pt x="2750" y="11188"/>
                  </a:moveTo>
                  <a:cubicBezTo>
                    <a:pt x="3068" y="11061"/>
                    <a:pt x="3385" y="11019"/>
                    <a:pt x="3702" y="11040"/>
                  </a:cubicBezTo>
                  <a:cubicBezTo>
                    <a:pt x="4992" y="11146"/>
                    <a:pt x="5606" y="10046"/>
                    <a:pt x="5796" y="8968"/>
                  </a:cubicBezTo>
                  <a:cubicBezTo>
                    <a:pt x="5965" y="7254"/>
                    <a:pt x="6029" y="5541"/>
                    <a:pt x="5986" y="3849"/>
                  </a:cubicBezTo>
                  <a:cubicBezTo>
                    <a:pt x="5986" y="3426"/>
                    <a:pt x="5965" y="3025"/>
                    <a:pt x="5944" y="2665"/>
                  </a:cubicBezTo>
                  <a:cubicBezTo>
                    <a:pt x="5775" y="804"/>
                    <a:pt x="5246" y="0"/>
                    <a:pt x="4104" y="677"/>
                  </a:cubicBezTo>
                  <a:cubicBezTo>
                    <a:pt x="2370" y="1713"/>
                    <a:pt x="107" y="4547"/>
                    <a:pt x="43" y="9687"/>
                  </a:cubicBezTo>
                  <a:cubicBezTo>
                    <a:pt x="1" y="10194"/>
                    <a:pt x="86" y="10723"/>
                    <a:pt x="276" y="11209"/>
                  </a:cubicBezTo>
                  <a:cubicBezTo>
                    <a:pt x="741" y="12076"/>
                    <a:pt x="1777" y="11463"/>
                    <a:pt x="2750" y="11188"/>
                  </a:cubicBezTo>
                  <a:close/>
                  <a:moveTo>
                    <a:pt x="9730" y="3849"/>
                  </a:moveTo>
                  <a:cubicBezTo>
                    <a:pt x="9687" y="5541"/>
                    <a:pt x="9751" y="7254"/>
                    <a:pt x="9920" y="8968"/>
                  </a:cubicBezTo>
                  <a:cubicBezTo>
                    <a:pt x="9983" y="9348"/>
                    <a:pt x="10110" y="9750"/>
                    <a:pt x="10301" y="10110"/>
                  </a:cubicBezTo>
                  <a:cubicBezTo>
                    <a:pt x="10618" y="10744"/>
                    <a:pt x="11295" y="11104"/>
                    <a:pt x="12014" y="11040"/>
                  </a:cubicBezTo>
                  <a:cubicBezTo>
                    <a:pt x="13177" y="10913"/>
                    <a:pt x="14827" y="12373"/>
                    <a:pt x="15440" y="11209"/>
                  </a:cubicBezTo>
                  <a:cubicBezTo>
                    <a:pt x="15630" y="10723"/>
                    <a:pt x="15715" y="10194"/>
                    <a:pt x="15673" y="9687"/>
                  </a:cubicBezTo>
                  <a:cubicBezTo>
                    <a:pt x="15609" y="4547"/>
                    <a:pt x="13346" y="1713"/>
                    <a:pt x="11612" y="677"/>
                  </a:cubicBezTo>
                  <a:cubicBezTo>
                    <a:pt x="10470" y="0"/>
                    <a:pt x="9941" y="804"/>
                    <a:pt x="9793" y="2665"/>
                  </a:cubicBezTo>
                  <a:cubicBezTo>
                    <a:pt x="9751" y="3025"/>
                    <a:pt x="9751" y="3426"/>
                    <a:pt x="9730" y="3849"/>
                  </a:cubicBezTo>
                  <a:close/>
                  <a:moveTo>
                    <a:pt x="9730" y="3849"/>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6222964" y="3511366"/>
              <a:ext cx="129507" cy="389426"/>
            </a:xfrm>
            <a:custGeom>
              <a:avLst/>
              <a:gdLst/>
              <a:ahLst/>
              <a:cxnLst/>
              <a:rect l="l" t="t" r="r" b="b"/>
              <a:pathLst>
                <a:path w="8588" h="25824" extrusionOk="0">
                  <a:moveTo>
                    <a:pt x="2560" y="1"/>
                  </a:moveTo>
                  <a:cubicBezTo>
                    <a:pt x="1502" y="445"/>
                    <a:pt x="783" y="952"/>
                    <a:pt x="381" y="2200"/>
                  </a:cubicBezTo>
                  <a:cubicBezTo>
                    <a:pt x="22" y="3342"/>
                    <a:pt x="1" y="6134"/>
                    <a:pt x="423" y="7593"/>
                  </a:cubicBezTo>
                  <a:cubicBezTo>
                    <a:pt x="360" y="11421"/>
                    <a:pt x="889" y="14509"/>
                    <a:pt x="1100" y="17258"/>
                  </a:cubicBezTo>
                  <a:cubicBezTo>
                    <a:pt x="1269" y="19183"/>
                    <a:pt x="1248" y="23392"/>
                    <a:pt x="1248" y="25824"/>
                  </a:cubicBezTo>
                  <a:lnTo>
                    <a:pt x="2708" y="25824"/>
                  </a:lnTo>
                  <a:cubicBezTo>
                    <a:pt x="2708" y="22990"/>
                    <a:pt x="2792" y="19944"/>
                    <a:pt x="2560" y="17132"/>
                  </a:cubicBezTo>
                  <a:cubicBezTo>
                    <a:pt x="2306" y="13832"/>
                    <a:pt x="1841" y="10766"/>
                    <a:pt x="1904" y="7403"/>
                  </a:cubicBezTo>
                  <a:cubicBezTo>
                    <a:pt x="1079" y="4632"/>
                    <a:pt x="1714" y="2390"/>
                    <a:pt x="2560" y="1"/>
                  </a:cubicBezTo>
                  <a:close/>
                  <a:moveTo>
                    <a:pt x="6832" y="5394"/>
                  </a:moveTo>
                  <a:lnTo>
                    <a:pt x="5351" y="5394"/>
                  </a:lnTo>
                  <a:cubicBezTo>
                    <a:pt x="5330" y="6811"/>
                    <a:pt x="4357" y="8122"/>
                    <a:pt x="4378" y="10216"/>
                  </a:cubicBezTo>
                  <a:cubicBezTo>
                    <a:pt x="4357" y="11992"/>
                    <a:pt x="5478" y="13557"/>
                    <a:pt x="7128" y="14128"/>
                  </a:cubicBezTo>
                  <a:cubicBezTo>
                    <a:pt x="6980" y="13769"/>
                    <a:pt x="6895" y="13388"/>
                    <a:pt x="6895" y="12986"/>
                  </a:cubicBezTo>
                  <a:cubicBezTo>
                    <a:pt x="6218" y="12225"/>
                    <a:pt x="5838" y="11252"/>
                    <a:pt x="5838" y="10237"/>
                  </a:cubicBezTo>
                  <a:cubicBezTo>
                    <a:pt x="5817" y="8143"/>
                    <a:pt x="6789" y="6811"/>
                    <a:pt x="6811" y="5394"/>
                  </a:cubicBezTo>
                  <a:close/>
                  <a:moveTo>
                    <a:pt x="8587" y="14446"/>
                  </a:moveTo>
                  <a:cubicBezTo>
                    <a:pt x="8397" y="20325"/>
                    <a:pt x="7572" y="22207"/>
                    <a:pt x="7128" y="23963"/>
                  </a:cubicBezTo>
                  <a:cubicBezTo>
                    <a:pt x="6980" y="24576"/>
                    <a:pt x="6874" y="25189"/>
                    <a:pt x="6853" y="25803"/>
                  </a:cubicBezTo>
                  <a:lnTo>
                    <a:pt x="5394" y="25803"/>
                  </a:lnTo>
                  <a:cubicBezTo>
                    <a:pt x="5415" y="25189"/>
                    <a:pt x="5499" y="24576"/>
                    <a:pt x="5669" y="23963"/>
                  </a:cubicBezTo>
                  <a:cubicBezTo>
                    <a:pt x="6113" y="22165"/>
                    <a:pt x="6959" y="20241"/>
                    <a:pt x="7128" y="14107"/>
                  </a:cubicBezTo>
                  <a:cubicBezTo>
                    <a:pt x="7424" y="14678"/>
                    <a:pt x="7974" y="14615"/>
                    <a:pt x="8587" y="14424"/>
                  </a:cubicBezTo>
                  <a:close/>
                  <a:moveTo>
                    <a:pt x="8587" y="14446"/>
                  </a:moveTo>
                  <a:close/>
                </a:path>
              </a:pathLst>
            </a:custGeom>
            <a:solidFill>
              <a:srgbClr val="4C213D">
                <a:alpha val="9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6326292" y="3551554"/>
              <a:ext cx="185001" cy="182438"/>
            </a:xfrm>
            <a:custGeom>
              <a:avLst/>
              <a:gdLst/>
              <a:ahLst/>
              <a:cxnLst/>
              <a:rect l="l" t="t" r="r" b="b"/>
              <a:pathLst>
                <a:path w="12268" h="12098" extrusionOk="0">
                  <a:moveTo>
                    <a:pt x="5436" y="1016"/>
                  </a:moveTo>
                  <a:cubicBezTo>
                    <a:pt x="5140" y="635"/>
                    <a:pt x="4696" y="571"/>
                    <a:pt x="4104" y="931"/>
                  </a:cubicBezTo>
                  <a:cubicBezTo>
                    <a:pt x="2370" y="1967"/>
                    <a:pt x="107" y="4801"/>
                    <a:pt x="43" y="9941"/>
                  </a:cubicBezTo>
                  <a:cubicBezTo>
                    <a:pt x="1" y="10448"/>
                    <a:pt x="86" y="10977"/>
                    <a:pt x="276" y="11463"/>
                  </a:cubicBezTo>
                  <a:cubicBezTo>
                    <a:pt x="614" y="12098"/>
                    <a:pt x="1249" y="11950"/>
                    <a:pt x="1947" y="11717"/>
                  </a:cubicBezTo>
                  <a:cubicBezTo>
                    <a:pt x="1249" y="11083"/>
                    <a:pt x="1545" y="8566"/>
                    <a:pt x="1693" y="7699"/>
                  </a:cubicBezTo>
                  <a:cubicBezTo>
                    <a:pt x="2243" y="4082"/>
                    <a:pt x="3998" y="1946"/>
                    <a:pt x="5436" y="1037"/>
                  </a:cubicBezTo>
                  <a:close/>
                  <a:moveTo>
                    <a:pt x="9920" y="9222"/>
                  </a:moveTo>
                  <a:cubicBezTo>
                    <a:pt x="9983" y="9602"/>
                    <a:pt x="10110" y="10004"/>
                    <a:pt x="10301" y="10364"/>
                  </a:cubicBezTo>
                  <a:cubicBezTo>
                    <a:pt x="10618" y="10998"/>
                    <a:pt x="11295" y="11358"/>
                    <a:pt x="11993" y="11294"/>
                  </a:cubicBezTo>
                  <a:cubicBezTo>
                    <a:pt x="12098" y="11273"/>
                    <a:pt x="12183" y="11273"/>
                    <a:pt x="12268" y="11294"/>
                  </a:cubicBezTo>
                  <a:cubicBezTo>
                    <a:pt x="10914" y="10046"/>
                    <a:pt x="11104" y="4611"/>
                    <a:pt x="11252" y="2919"/>
                  </a:cubicBezTo>
                  <a:cubicBezTo>
                    <a:pt x="11316" y="2031"/>
                    <a:pt x="11485" y="1375"/>
                    <a:pt x="11760" y="1016"/>
                  </a:cubicBezTo>
                  <a:cubicBezTo>
                    <a:pt x="10174" y="0"/>
                    <a:pt x="9878" y="1671"/>
                    <a:pt x="9772" y="2919"/>
                  </a:cubicBezTo>
                  <a:cubicBezTo>
                    <a:pt x="9624" y="4696"/>
                    <a:pt x="9645" y="7508"/>
                    <a:pt x="9920" y="9222"/>
                  </a:cubicBezTo>
                  <a:close/>
                  <a:moveTo>
                    <a:pt x="9920" y="92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6352773" y="3721219"/>
              <a:ext cx="38605" cy="87404"/>
            </a:xfrm>
            <a:custGeom>
              <a:avLst/>
              <a:gdLst/>
              <a:ahLst/>
              <a:cxnLst/>
              <a:rect l="l" t="t" r="r" b="b"/>
              <a:pathLst>
                <a:path w="2560" h="5796" extrusionOk="0">
                  <a:moveTo>
                    <a:pt x="2559" y="1"/>
                  </a:moveTo>
                  <a:cubicBezTo>
                    <a:pt x="2369" y="43"/>
                    <a:pt x="2158" y="64"/>
                    <a:pt x="1967" y="22"/>
                  </a:cubicBezTo>
                  <a:cubicBezTo>
                    <a:pt x="1629" y="22"/>
                    <a:pt x="1312" y="64"/>
                    <a:pt x="1016" y="170"/>
                  </a:cubicBezTo>
                  <a:cubicBezTo>
                    <a:pt x="402" y="1672"/>
                    <a:pt x="0" y="5119"/>
                    <a:pt x="1269" y="5627"/>
                  </a:cubicBezTo>
                  <a:cubicBezTo>
                    <a:pt x="1671" y="5796"/>
                    <a:pt x="2136" y="5690"/>
                    <a:pt x="2390" y="5352"/>
                  </a:cubicBezTo>
                  <a:cubicBezTo>
                    <a:pt x="1713" y="4463"/>
                    <a:pt x="2010" y="1904"/>
                    <a:pt x="2559" y="1"/>
                  </a:cubicBezTo>
                  <a:close/>
                  <a:moveTo>
                    <a:pt x="2559" y="1"/>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6215303" y="3404841"/>
              <a:ext cx="459608" cy="503295"/>
            </a:xfrm>
            <a:custGeom>
              <a:avLst/>
              <a:gdLst/>
              <a:ahLst/>
              <a:cxnLst/>
              <a:rect l="l" t="t" r="r" b="b"/>
              <a:pathLst>
                <a:path w="30478" h="33375" extrusionOk="0">
                  <a:moveTo>
                    <a:pt x="15207" y="13388"/>
                  </a:moveTo>
                  <a:cubicBezTo>
                    <a:pt x="15567" y="13832"/>
                    <a:pt x="16032" y="14128"/>
                    <a:pt x="16582" y="14255"/>
                  </a:cubicBezTo>
                  <a:cubicBezTo>
                    <a:pt x="16561" y="15842"/>
                    <a:pt x="16624" y="17428"/>
                    <a:pt x="16794" y="19014"/>
                  </a:cubicBezTo>
                  <a:cubicBezTo>
                    <a:pt x="16815" y="19120"/>
                    <a:pt x="16836" y="19225"/>
                    <a:pt x="16857" y="19331"/>
                  </a:cubicBezTo>
                  <a:cubicBezTo>
                    <a:pt x="16318" y="19194"/>
                    <a:pt x="15768" y="19125"/>
                    <a:pt x="15215" y="19125"/>
                  </a:cubicBezTo>
                  <a:cubicBezTo>
                    <a:pt x="14663" y="19125"/>
                    <a:pt x="14108" y="19194"/>
                    <a:pt x="13558" y="19331"/>
                  </a:cubicBezTo>
                  <a:cubicBezTo>
                    <a:pt x="13600" y="19225"/>
                    <a:pt x="13621" y="19120"/>
                    <a:pt x="13621" y="19014"/>
                  </a:cubicBezTo>
                  <a:cubicBezTo>
                    <a:pt x="13790" y="17428"/>
                    <a:pt x="13875" y="15842"/>
                    <a:pt x="13854" y="14255"/>
                  </a:cubicBezTo>
                  <a:cubicBezTo>
                    <a:pt x="14383" y="14128"/>
                    <a:pt x="14869" y="13832"/>
                    <a:pt x="15207" y="13388"/>
                  </a:cubicBezTo>
                  <a:close/>
                  <a:moveTo>
                    <a:pt x="12162" y="10910"/>
                  </a:moveTo>
                  <a:cubicBezTo>
                    <a:pt x="12201" y="10910"/>
                    <a:pt x="12237" y="10917"/>
                    <a:pt x="12268" y="10935"/>
                  </a:cubicBezTo>
                  <a:cubicBezTo>
                    <a:pt x="12373" y="10977"/>
                    <a:pt x="12691" y="11252"/>
                    <a:pt x="12796" y="12690"/>
                  </a:cubicBezTo>
                  <a:cubicBezTo>
                    <a:pt x="12817" y="12881"/>
                    <a:pt x="12839" y="13071"/>
                    <a:pt x="12839" y="13282"/>
                  </a:cubicBezTo>
                  <a:cubicBezTo>
                    <a:pt x="12331" y="13198"/>
                    <a:pt x="11823" y="13008"/>
                    <a:pt x="11379" y="12733"/>
                  </a:cubicBezTo>
                  <a:lnTo>
                    <a:pt x="10851" y="13557"/>
                  </a:lnTo>
                  <a:cubicBezTo>
                    <a:pt x="11168" y="13769"/>
                    <a:pt x="11527" y="13938"/>
                    <a:pt x="11908" y="14065"/>
                  </a:cubicBezTo>
                  <a:cubicBezTo>
                    <a:pt x="10491" y="14974"/>
                    <a:pt x="9095" y="16476"/>
                    <a:pt x="8947" y="19183"/>
                  </a:cubicBezTo>
                  <a:lnTo>
                    <a:pt x="9920" y="19225"/>
                  </a:lnTo>
                  <a:cubicBezTo>
                    <a:pt x="9962" y="18591"/>
                    <a:pt x="10089" y="17956"/>
                    <a:pt x="10322" y="17343"/>
                  </a:cubicBezTo>
                  <a:cubicBezTo>
                    <a:pt x="10576" y="17576"/>
                    <a:pt x="10808" y="17872"/>
                    <a:pt x="10956" y="18189"/>
                  </a:cubicBezTo>
                  <a:lnTo>
                    <a:pt x="11823" y="17724"/>
                  </a:lnTo>
                  <a:cubicBezTo>
                    <a:pt x="11570" y="17237"/>
                    <a:pt x="11210" y="16793"/>
                    <a:pt x="10787" y="16476"/>
                  </a:cubicBezTo>
                  <a:cubicBezTo>
                    <a:pt x="11316" y="15693"/>
                    <a:pt x="12035" y="15059"/>
                    <a:pt x="12860" y="14615"/>
                  </a:cubicBezTo>
                  <a:lnTo>
                    <a:pt x="12860" y="14615"/>
                  </a:lnTo>
                  <a:cubicBezTo>
                    <a:pt x="12860" y="16032"/>
                    <a:pt x="12796" y="17449"/>
                    <a:pt x="12648" y="18845"/>
                  </a:cubicBezTo>
                  <a:cubicBezTo>
                    <a:pt x="12606" y="19352"/>
                    <a:pt x="12373" y="19839"/>
                    <a:pt x="12035" y="20219"/>
                  </a:cubicBezTo>
                  <a:cubicBezTo>
                    <a:pt x="11818" y="20419"/>
                    <a:pt x="11539" y="20525"/>
                    <a:pt x="11251" y="20525"/>
                  </a:cubicBezTo>
                  <a:cubicBezTo>
                    <a:pt x="11202" y="20525"/>
                    <a:pt x="11153" y="20522"/>
                    <a:pt x="11104" y="20516"/>
                  </a:cubicBezTo>
                  <a:cubicBezTo>
                    <a:pt x="11034" y="20508"/>
                    <a:pt x="10964" y="20504"/>
                    <a:pt x="10894" y="20504"/>
                  </a:cubicBezTo>
                  <a:cubicBezTo>
                    <a:pt x="10393" y="20504"/>
                    <a:pt x="9895" y="20690"/>
                    <a:pt x="9412" y="20875"/>
                  </a:cubicBezTo>
                  <a:cubicBezTo>
                    <a:pt x="9049" y="21002"/>
                    <a:pt x="8650" y="21140"/>
                    <a:pt x="8383" y="21140"/>
                  </a:cubicBezTo>
                  <a:cubicBezTo>
                    <a:pt x="8293" y="21140"/>
                    <a:pt x="8218" y="21124"/>
                    <a:pt x="8165" y="21087"/>
                  </a:cubicBezTo>
                  <a:lnTo>
                    <a:pt x="8165" y="21087"/>
                  </a:lnTo>
                  <a:lnTo>
                    <a:pt x="8186" y="21108"/>
                  </a:lnTo>
                  <a:cubicBezTo>
                    <a:pt x="8101" y="21044"/>
                    <a:pt x="7869" y="20769"/>
                    <a:pt x="7890" y="19670"/>
                  </a:cubicBezTo>
                  <a:cubicBezTo>
                    <a:pt x="7953" y="13621"/>
                    <a:pt x="11083" y="11442"/>
                    <a:pt x="11718" y="11083"/>
                  </a:cubicBezTo>
                  <a:cubicBezTo>
                    <a:pt x="11835" y="11016"/>
                    <a:pt x="12018" y="10910"/>
                    <a:pt x="12162" y="10910"/>
                  </a:cubicBezTo>
                  <a:close/>
                  <a:moveTo>
                    <a:pt x="18255" y="10910"/>
                  </a:moveTo>
                  <a:cubicBezTo>
                    <a:pt x="18405" y="10910"/>
                    <a:pt x="18601" y="11016"/>
                    <a:pt x="18718" y="11083"/>
                  </a:cubicBezTo>
                  <a:cubicBezTo>
                    <a:pt x="19332" y="11442"/>
                    <a:pt x="22462" y="13621"/>
                    <a:pt x="22546" y="19670"/>
                  </a:cubicBezTo>
                  <a:cubicBezTo>
                    <a:pt x="22546" y="20769"/>
                    <a:pt x="22335" y="21044"/>
                    <a:pt x="22250" y="21108"/>
                  </a:cubicBezTo>
                  <a:cubicBezTo>
                    <a:pt x="22205" y="21143"/>
                    <a:pt x="22138" y="21158"/>
                    <a:pt x="22057" y="21158"/>
                  </a:cubicBezTo>
                  <a:cubicBezTo>
                    <a:pt x="21795" y="21158"/>
                    <a:pt x="21378" y="21004"/>
                    <a:pt x="21023" y="20875"/>
                  </a:cubicBezTo>
                  <a:cubicBezTo>
                    <a:pt x="20537" y="20664"/>
                    <a:pt x="20029" y="20558"/>
                    <a:pt x="19501" y="20516"/>
                  </a:cubicBezTo>
                  <a:lnTo>
                    <a:pt x="19332" y="20516"/>
                  </a:lnTo>
                  <a:cubicBezTo>
                    <a:pt x="19283" y="20522"/>
                    <a:pt x="19234" y="20525"/>
                    <a:pt x="19185" y="20525"/>
                  </a:cubicBezTo>
                  <a:cubicBezTo>
                    <a:pt x="18897" y="20525"/>
                    <a:pt x="18618" y="20419"/>
                    <a:pt x="18401" y="20219"/>
                  </a:cubicBezTo>
                  <a:cubicBezTo>
                    <a:pt x="18041" y="19839"/>
                    <a:pt x="17830" y="19352"/>
                    <a:pt x="17766" y="18845"/>
                  </a:cubicBezTo>
                  <a:cubicBezTo>
                    <a:pt x="17640" y="17449"/>
                    <a:pt x="17555" y="16032"/>
                    <a:pt x="17576" y="14615"/>
                  </a:cubicBezTo>
                  <a:lnTo>
                    <a:pt x="17576" y="14615"/>
                  </a:lnTo>
                  <a:cubicBezTo>
                    <a:pt x="18401" y="15059"/>
                    <a:pt x="19120" y="15693"/>
                    <a:pt x="19649" y="16476"/>
                  </a:cubicBezTo>
                  <a:cubicBezTo>
                    <a:pt x="19205" y="16814"/>
                    <a:pt x="18845" y="17237"/>
                    <a:pt x="18612" y="17724"/>
                  </a:cubicBezTo>
                  <a:lnTo>
                    <a:pt x="19480" y="18189"/>
                  </a:lnTo>
                  <a:cubicBezTo>
                    <a:pt x="19628" y="17872"/>
                    <a:pt x="19839" y="17597"/>
                    <a:pt x="20114" y="17343"/>
                  </a:cubicBezTo>
                  <a:cubicBezTo>
                    <a:pt x="20347" y="17956"/>
                    <a:pt x="20474" y="18591"/>
                    <a:pt x="20495" y="19225"/>
                  </a:cubicBezTo>
                  <a:lnTo>
                    <a:pt x="21489" y="19183"/>
                  </a:lnTo>
                  <a:cubicBezTo>
                    <a:pt x="21320" y="16476"/>
                    <a:pt x="19945" y="14974"/>
                    <a:pt x="18528" y="14065"/>
                  </a:cubicBezTo>
                  <a:cubicBezTo>
                    <a:pt x="18909" y="13938"/>
                    <a:pt x="19247" y="13769"/>
                    <a:pt x="19585" y="13557"/>
                  </a:cubicBezTo>
                  <a:lnTo>
                    <a:pt x="19057" y="12733"/>
                  </a:lnTo>
                  <a:cubicBezTo>
                    <a:pt x="18612" y="13008"/>
                    <a:pt x="18105" y="13198"/>
                    <a:pt x="17576" y="13282"/>
                  </a:cubicBezTo>
                  <a:cubicBezTo>
                    <a:pt x="17576" y="13071"/>
                    <a:pt x="17597" y="12881"/>
                    <a:pt x="17618" y="12690"/>
                  </a:cubicBezTo>
                  <a:cubicBezTo>
                    <a:pt x="17745" y="11252"/>
                    <a:pt x="18063" y="10977"/>
                    <a:pt x="18147" y="10935"/>
                  </a:cubicBezTo>
                  <a:cubicBezTo>
                    <a:pt x="18178" y="10917"/>
                    <a:pt x="18215" y="10910"/>
                    <a:pt x="18255" y="10910"/>
                  </a:cubicBezTo>
                  <a:close/>
                  <a:moveTo>
                    <a:pt x="14108" y="23688"/>
                  </a:moveTo>
                  <a:lnTo>
                    <a:pt x="14108" y="23688"/>
                  </a:lnTo>
                  <a:cubicBezTo>
                    <a:pt x="13790" y="24407"/>
                    <a:pt x="13579" y="25147"/>
                    <a:pt x="13515" y="25930"/>
                  </a:cubicBezTo>
                  <a:cubicBezTo>
                    <a:pt x="13473" y="25888"/>
                    <a:pt x="13410" y="25866"/>
                    <a:pt x="13367" y="25824"/>
                  </a:cubicBezTo>
                  <a:cubicBezTo>
                    <a:pt x="13156" y="25676"/>
                    <a:pt x="12902" y="25549"/>
                    <a:pt x="12648" y="25507"/>
                  </a:cubicBezTo>
                  <a:lnTo>
                    <a:pt x="12669" y="25465"/>
                  </a:lnTo>
                  <a:cubicBezTo>
                    <a:pt x="13071" y="24788"/>
                    <a:pt x="13452" y="24069"/>
                    <a:pt x="14108" y="23688"/>
                  </a:cubicBezTo>
                  <a:close/>
                  <a:moveTo>
                    <a:pt x="16349" y="23688"/>
                  </a:moveTo>
                  <a:lnTo>
                    <a:pt x="16349" y="23688"/>
                  </a:lnTo>
                  <a:cubicBezTo>
                    <a:pt x="16963" y="24069"/>
                    <a:pt x="17386" y="24788"/>
                    <a:pt x="17788" y="25465"/>
                  </a:cubicBezTo>
                  <a:cubicBezTo>
                    <a:pt x="17788" y="25486"/>
                    <a:pt x="17788" y="25507"/>
                    <a:pt x="17788" y="25507"/>
                  </a:cubicBezTo>
                  <a:cubicBezTo>
                    <a:pt x="17534" y="25570"/>
                    <a:pt x="17280" y="25676"/>
                    <a:pt x="17069" y="25824"/>
                  </a:cubicBezTo>
                  <a:cubicBezTo>
                    <a:pt x="17026" y="25866"/>
                    <a:pt x="16984" y="25888"/>
                    <a:pt x="16942" y="25930"/>
                  </a:cubicBezTo>
                  <a:cubicBezTo>
                    <a:pt x="16857" y="25147"/>
                    <a:pt x="16667" y="24407"/>
                    <a:pt x="16349" y="23688"/>
                  </a:cubicBezTo>
                  <a:close/>
                  <a:moveTo>
                    <a:pt x="15218" y="20114"/>
                  </a:moveTo>
                  <a:cubicBezTo>
                    <a:pt x="15937" y="20114"/>
                    <a:pt x="16656" y="20241"/>
                    <a:pt x="17343" y="20494"/>
                  </a:cubicBezTo>
                  <a:cubicBezTo>
                    <a:pt x="17449" y="20664"/>
                    <a:pt x="17576" y="20812"/>
                    <a:pt x="17724" y="20939"/>
                  </a:cubicBezTo>
                  <a:cubicBezTo>
                    <a:pt x="18116" y="21312"/>
                    <a:pt x="18657" y="21521"/>
                    <a:pt x="19200" y="21521"/>
                  </a:cubicBezTo>
                  <a:cubicBezTo>
                    <a:pt x="19272" y="21521"/>
                    <a:pt x="19344" y="21517"/>
                    <a:pt x="19416" y="21510"/>
                  </a:cubicBezTo>
                  <a:cubicBezTo>
                    <a:pt x="19458" y="21504"/>
                    <a:pt x="19502" y="21502"/>
                    <a:pt x="19546" y="21502"/>
                  </a:cubicBezTo>
                  <a:cubicBezTo>
                    <a:pt x="19679" y="21502"/>
                    <a:pt x="19818" y="21525"/>
                    <a:pt x="19945" y="21573"/>
                  </a:cubicBezTo>
                  <a:cubicBezTo>
                    <a:pt x="20368" y="22800"/>
                    <a:pt x="20579" y="24830"/>
                    <a:pt x="20177" y="25761"/>
                  </a:cubicBezTo>
                  <a:lnTo>
                    <a:pt x="20199" y="25761"/>
                  </a:lnTo>
                  <a:cubicBezTo>
                    <a:pt x="20156" y="25930"/>
                    <a:pt x="20029" y="26057"/>
                    <a:pt x="19881" y="26141"/>
                  </a:cubicBezTo>
                  <a:cubicBezTo>
                    <a:pt x="19800" y="26176"/>
                    <a:pt x="19726" y="26195"/>
                    <a:pt x="19655" y="26195"/>
                  </a:cubicBezTo>
                  <a:cubicBezTo>
                    <a:pt x="19376" y="26195"/>
                    <a:pt x="19139" y="25893"/>
                    <a:pt x="18634" y="24999"/>
                  </a:cubicBezTo>
                  <a:cubicBezTo>
                    <a:pt x="17978" y="23857"/>
                    <a:pt x="17132" y="22398"/>
                    <a:pt x="15229" y="22398"/>
                  </a:cubicBezTo>
                  <a:cubicBezTo>
                    <a:pt x="13325" y="22398"/>
                    <a:pt x="12458" y="23899"/>
                    <a:pt x="11823" y="24999"/>
                  </a:cubicBezTo>
                  <a:cubicBezTo>
                    <a:pt x="11310" y="25872"/>
                    <a:pt x="11073" y="26191"/>
                    <a:pt x="10789" y="26191"/>
                  </a:cubicBezTo>
                  <a:cubicBezTo>
                    <a:pt x="10722" y="26191"/>
                    <a:pt x="10652" y="26174"/>
                    <a:pt x="10576" y="26141"/>
                  </a:cubicBezTo>
                  <a:cubicBezTo>
                    <a:pt x="10428" y="26057"/>
                    <a:pt x="10301" y="25930"/>
                    <a:pt x="10258" y="25761"/>
                  </a:cubicBezTo>
                  <a:cubicBezTo>
                    <a:pt x="9857" y="24851"/>
                    <a:pt x="10068" y="22800"/>
                    <a:pt x="10491" y="21573"/>
                  </a:cubicBezTo>
                  <a:cubicBezTo>
                    <a:pt x="10618" y="21525"/>
                    <a:pt x="10757" y="21502"/>
                    <a:pt x="10890" y="21502"/>
                  </a:cubicBezTo>
                  <a:cubicBezTo>
                    <a:pt x="10934" y="21502"/>
                    <a:pt x="10977" y="21504"/>
                    <a:pt x="11020" y="21510"/>
                  </a:cubicBezTo>
                  <a:cubicBezTo>
                    <a:pt x="11094" y="21517"/>
                    <a:pt x="11168" y="21521"/>
                    <a:pt x="11241" y="21521"/>
                  </a:cubicBezTo>
                  <a:cubicBezTo>
                    <a:pt x="11795" y="21521"/>
                    <a:pt x="12320" y="21312"/>
                    <a:pt x="12712" y="20939"/>
                  </a:cubicBezTo>
                  <a:cubicBezTo>
                    <a:pt x="12860" y="20812"/>
                    <a:pt x="12987" y="20664"/>
                    <a:pt x="13092" y="20494"/>
                  </a:cubicBezTo>
                  <a:cubicBezTo>
                    <a:pt x="13780" y="20241"/>
                    <a:pt x="14499" y="20114"/>
                    <a:pt x="15218" y="20114"/>
                  </a:cubicBezTo>
                  <a:close/>
                  <a:moveTo>
                    <a:pt x="24344" y="20875"/>
                  </a:moveTo>
                  <a:lnTo>
                    <a:pt x="24344" y="20875"/>
                  </a:lnTo>
                  <a:cubicBezTo>
                    <a:pt x="24365" y="22927"/>
                    <a:pt x="24344" y="24111"/>
                    <a:pt x="24111" y="25739"/>
                  </a:cubicBezTo>
                  <a:cubicBezTo>
                    <a:pt x="24027" y="26332"/>
                    <a:pt x="23942" y="26882"/>
                    <a:pt x="23900" y="27495"/>
                  </a:cubicBezTo>
                  <a:cubicBezTo>
                    <a:pt x="23561" y="25528"/>
                    <a:pt x="23350" y="23519"/>
                    <a:pt x="23308" y="21510"/>
                  </a:cubicBezTo>
                  <a:cubicBezTo>
                    <a:pt x="23688" y="21340"/>
                    <a:pt x="24027" y="21129"/>
                    <a:pt x="24344" y="20875"/>
                  </a:cubicBezTo>
                  <a:close/>
                  <a:moveTo>
                    <a:pt x="6113" y="20896"/>
                  </a:moveTo>
                  <a:lnTo>
                    <a:pt x="6113" y="20896"/>
                  </a:lnTo>
                  <a:cubicBezTo>
                    <a:pt x="6430" y="21129"/>
                    <a:pt x="6769" y="21340"/>
                    <a:pt x="7149" y="21510"/>
                  </a:cubicBezTo>
                  <a:cubicBezTo>
                    <a:pt x="7107" y="23519"/>
                    <a:pt x="6896" y="25528"/>
                    <a:pt x="6557" y="27516"/>
                  </a:cubicBezTo>
                  <a:cubicBezTo>
                    <a:pt x="6515" y="26882"/>
                    <a:pt x="6430" y="26353"/>
                    <a:pt x="6346" y="25739"/>
                  </a:cubicBezTo>
                  <a:cubicBezTo>
                    <a:pt x="6113" y="24111"/>
                    <a:pt x="6092" y="22927"/>
                    <a:pt x="6113" y="20896"/>
                  </a:cubicBezTo>
                  <a:close/>
                  <a:moveTo>
                    <a:pt x="18147" y="973"/>
                  </a:moveTo>
                  <a:cubicBezTo>
                    <a:pt x="18232" y="2412"/>
                    <a:pt x="18507" y="4252"/>
                    <a:pt x="20283" y="4928"/>
                  </a:cubicBezTo>
                  <a:lnTo>
                    <a:pt x="26205" y="7128"/>
                  </a:lnTo>
                  <a:cubicBezTo>
                    <a:pt x="27834" y="7741"/>
                    <a:pt x="28658" y="8037"/>
                    <a:pt x="29103" y="9412"/>
                  </a:cubicBezTo>
                  <a:cubicBezTo>
                    <a:pt x="29441" y="10427"/>
                    <a:pt x="29462" y="13156"/>
                    <a:pt x="29060" y="14530"/>
                  </a:cubicBezTo>
                  <a:lnTo>
                    <a:pt x="29018" y="14594"/>
                  </a:lnTo>
                  <a:lnTo>
                    <a:pt x="29018" y="14678"/>
                  </a:lnTo>
                  <a:cubicBezTo>
                    <a:pt x="29039" y="17047"/>
                    <a:pt x="28891" y="19437"/>
                    <a:pt x="28595" y="21806"/>
                  </a:cubicBezTo>
                  <a:cubicBezTo>
                    <a:pt x="28510" y="22673"/>
                    <a:pt x="28405" y="23476"/>
                    <a:pt x="28341" y="24280"/>
                  </a:cubicBezTo>
                  <a:cubicBezTo>
                    <a:pt x="28214" y="26057"/>
                    <a:pt x="28214" y="29779"/>
                    <a:pt x="28214" y="32253"/>
                  </a:cubicBezTo>
                  <a:lnTo>
                    <a:pt x="28214" y="32380"/>
                  </a:lnTo>
                  <a:lnTo>
                    <a:pt x="25021" y="32380"/>
                  </a:lnTo>
                  <a:cubicBezTo>
                    <a:pt x="24957" y="31915"/>
                    <a:pt x="24873" y="31450"/>
                    <a:pt x="24767" y="30985"/>
                  </a:cubicBezTo>
                  <a:cubicBezTo>
                    <a:pt x="24725" y="29271"/>
                    <a:pt x="24830" y="27579"/>
                    <a:pt x="25063" y="25888"/>
                  </a:cubicBezTo>
                  <a:cubicBezTo>
                    <a:pt x="25359" y="23963"/>
                    <a:pt x="25338" y="22652"/>
                    <a:pt x="25317" y="20029"/>
                  </a:cubicBezTo>
                  <a:lnTo>
                    <a:pt x="25317" y="19818"/>
                  </a:lnTo>
                  <a:cubicBezTo>
                    <a:pt x="25803" y="19077"/>
                    <a:pt x="26057" y="18189"/>
                    <a:pt x="26057" y="17301"/>
                  </a:cubicBezTo>
                  <a:cubicBezTo>
                    <a:pt x="26036" y="16243"/>
                    <a:pt x="25846" y="15186"/>
                    <a:pt x="25465" y="14192"/>
                  </a:cubicBezTo>
                  <a:cubicBezTo>
                    <a:pt x="25253" y="13642"/>
                    <a:pt x="25126" y="13050"/>
                    <a:pt x="25084" y="12436"/>
                  </a:cubicBezTo>
                  <a:lnTo>
                    <a:pt x="24090" y="12458"/>
                  </a:lnTo>
                  <a:cubicBezTo>
                    <a:pt x="24154" y="13156"/>
                    <a:pt x="24302" y="13853"/>
                    <a:pt x="24534" y="14488"/>
                  </a:cubicBezTo>
                  <a:cubicBezTo>
                    <a:pt x="24873" y="15397"/>
                    <a:pt x="25063" y="16328"/>
                    <a:pt x="25063" y="17280"/>
                  </a:cubicBezTo>
                  <a:cubicBezTo>
                    <a:pt x="25084" y="18485"/>
                    <a:pt x="24513" y="19606"/>
                    <a:pt x="23519" y="20283"/>
                  </a:cubicBezTo>
                  <a:cubicBezTo>
                    <a:pt x="23519" y="20093"/>
                    <a:pt x="23540" y="19881"/>
                    <a:pt x="23540" y="19648"/>
                  </a:cubicBezTo>
                  <a:cubicBezTo>
                    <a:pt x="23477" y="14551"/>
                    <a:pt x="21277" y="11464"/>
                    <a:pt x="19247" y="10237"/>
                  </a:cubicBezTo>
                  <a:cubicBezTo>
                    <a:pt x="18903" y="10033"/>
                    <a:pt x="18583" y="9929"/>
                    <a:pt x="18285" y="9929"/>
                  </a:cubicBezTo>
                  <a:cubicBezTo>
                    <a:pt x="18088" y="9929"/>
                    <a:pt x="17901" y="9975"/>
                    <a:pt x="17724" y="10068"/>
                  </a:cubicBezTo>
                  <a:cubicBezTo>
                    <a:pt x="17132" y="10364"/>
                    <a:pt x="16794" y="11168"/>
                    <a:pt x="16667" y="12606"/>
                  </a:cubicBezTo>
                  <a:cubicBezTo>
                    <a:pt x="16667" y="12796"/>
                    <a:pt x="16646" y="13029"/>
                    <a:pt x="16624" y="13240"/>
                  </a:cubicBezTo>
                  <a:cubicBezTo>
                    <a:pt x="16096" y="13050"/>
                    <a:pt x="15736" y="12563"/>
                    <a:pt x="15736" y="11992"/>
                  </a:cubicBezTo>
                  <a:lnTo>
                    <a:pt x="15736" y="973"/>
                  </a:lnTo>
                  <a:close/>
                  <a:moveTo>
                    <a:pt x="11400" y="1"/>
                  </a:moveTo>
                  <a:lnTo>
                    <a:pt x="11358" y="466"/>
                  </a:lnTo>
                  <a:cubicBezTo>
                    <a:pt x="11252" y="2433"/>
                    <a:pt x="10977" y="3575"/>
                    <a:pt x="9814" y="4019"/>
                  </a:cubicBezTo>
                  <a:lnTo>
                    <a:pt x="7403" y="4907"/>
                  </a:lnTo>
                  <a:lnTo>
                    <a:pt x="7742" y="5838"/>
                  </a:lnTo>
                  <a:lnTo>
                    <a:pt x="10174" y="4928"/>
                  </a:lnTo>
                  <a:cubicBezTo>
                    <a:pt x="11950" y="4252"/>
                    <a:pt x="12225" y="2412"/>
                    <a:pt x="12310" y="973"/>
                  </a:cubicBezTo>
                  <a:lnTo>
                    <a:pt x="14721" y="973"/>
                  </a:lnTo>
                  <a:lnTo>
                    <a:pt x="14721" y="11992"/>
                  </a:lnTo>
                  <a:cubicBezTo>
                    <a:pt x="14721" y="12563"/>
                    <a:pt x="14361" y="13050"/>
                    <a:pt x="13812" y="13240"/>
                  </a:cubicBezTo>
                  <a:cubicBezTo>
                    <a:pt x="13812" y="13029"/>
                    <a:pt x="13790" y="12817"/>
                    <a:pt x="13769" y="12606"/>
                  </a:cubicBezTo>
                  <a:cubicBezTo>
                    <a:pt x="13663" y="11168"/>
                    <a:pt x="13325" y="10364"/>
                    <a:pt x="12712" y="10068"/>
                  </a:cubicBezTo>
                  <a:cubicBezTo>
                    <a:pt x="12543" y="9975"/>
                    <a:pt x="12361" y="9929"/>
                    <a:pt x="12167" y="9929"/>
                  </a:cubicBezTo>
                  <a:cubicBezTo>
                    <a:pt x="11874" y="9929"/>
                    <a:pt x="11554" y="10033"/>
                    <a:pt x="11210" y="10237"/>
                  </a:cubicBezTo>
                  <a:cubicBezTo>
                    <a:pt x="10005" y="11019"/>
                    <a:pt x="9032" y="12098"/>
                    <a:pt x="8376" y="13388"/>
                  </a:cubicBezTo>
                  <a:cubicBezTo>
                    <a:pt x="7424" y="15144"/>
                    <a:pt x="6938" y="17259"/>
                    <a:pt x="6917" y="19648"/>
                  </a:cubicBezTo>
                  <a:cubicBezTo>
                    <a:pt x="6917" y="19881"/>
                    <a:pt x="6917" y="20093"/>
                    <a:pt x="6938" y="20283"/>
                  </a:cubicBezTo>
                  <a:cubicBezTo>
                    <a:pt x="5944" y="19606"/>
                    <a:pt x="5352" y="18485"/>
                    <a:pt x="5373" y="17280"/>
                  </a:cubicBezTo>
                  <a:cubicBezTo>
                    <a:pt x="5394" y="16328"/>
                    <a:pt x="5563" y="15397"/>
                    <a:pt x="5902" y="14488"/>
                  </a:cubicBezTo>
                  <a:cubicBezTo>
                    <a:pt x="6155" y="13853"/>
                    <a:pt x="6303" y="13156"/>
                    <a:pt x="6346" y="12458"/>
                  </a:cubicBezTo>
                  <a:lnTo>
                    <a:pt x="5373" y="12436"/>
                  </a:lnTo>
                  <a:cubicBezTo>
                    <a:pt x="5331" y="13050"/>
                    <a:pt x="5204" y="13642"/>
                    <a:pt x="4971" y="14192"/>
                  </a:cubicBezTo>
                  <a:cubicBezTo>
                    <a:pt x="4611" y="15186"/>
                    <a:pt x="4421" y="16243"/>
                    <a:pt x="4400" y="17301"/>
                  </a:cubicBezTo>
                  <a:cubicBezTo>
                    <a:pt x="4400" y="18189"/>
                    <a:pt x="4654" y="19077"/>
                    <a:pt x="5140" y="19839"/>
                  </a:cubicBezTo>
                  <a:lnTo>
                    <a:pt x="5140" y="20029"/>
                  </a:lnTo>
                  <a:cubicBezTo>
                    <a:pt x="5119" y="22652"/>
                    <a:pt x="5098" y="23963"/>
                    <a:pt x="5373" y="25888"/>
                  </a:cubicBezTo>
                  <a:cubicBezTo>
                    <a:pt x="5584" y="27305"/>
                    <a:pt x="5690" y="28425"/>
                    <a:pt x="5690" y="30985"/>
                  </a:cubicBezTo>
                  <a:cubicBezTo>
                    <a:pt x="5563" y="31450"/>
                    <a:pt x="5479" y="31915"/>
                    <a:pt x="5436" y="32402"/>
                  </a:cubicBezTo>
                  <a:lnTo>
                    <a:pt x="2243" y="32402"/>
                  </a:lnTo>
                  <a:lnTo>
                    <a:pt x="2243" y="32253"/>
                  </a:lnTo>
                  <a:cubicBezTo>
                    <a:pt x="2243" y="29779"/>
                    <a:pt x="2243" y="26057"/>
                    <a:pt x="2095" y="24280"/>
                  </a:cubicBezTo>
                  <a:cubicBezTo>
                    <a:pt x="2031" y="23498"/>
                    <a:pt x="1947" y="22673"/>
                    <a:pt x="1862" y="21806"/>
                  </a:cubicBezTo>
                  <a:cubicBezTo>
                    <a:pt x="1566" y="19437"/>
                    <a:pt x="1418" y="17047"/>
                    <a:pt x="1418" y="14678"/>
                  </a:cubicBezTo>
                  <a:lnTo>
                    <a:pt x="1418" y="14594"/>
                  </a:lnTo>
                  <a:lnTo>
                    <a:pt x="1397" y="14530"/>
                  </a:lnTo>
                  <a:cubicBezTo>
                    <a:pt x="995" y="13156"/>
                    <a:pt x="1037" y="10448"/>
                    <a:pt x="1354" y="9412"/>
                  </a:cubicBezTo>
                  <a:cubicBezTo>
                    <a:pt x="1799" y="8037"/>
                    <a:pt x="2623" y="7741"/>
                    <a:pt x="4273" y="7128"/>
                  </a:cubicBezTo>
                  <a:lnTo>
                    <a:pt x="6832" y="6176"/>
                  </a:lnTo>
                  <a:lnTo>
                    <a:pt x="6494" y="5246"/>
                  </a:lnTo>
                  <a:lnTo>
                    <a:pt x="3935" y="6219"/>
                  </a:lnTo>
                  <a:cubicBezTo>
                    <a:pt x="2243" y="6832"/>
                    <a:pt x="1016" y="7297"/>
                    <a:pt x="445" y="9116"/>
                  </a:cubicBezTo>
                  <a:cubicBezTo>
                    <a:pt x="64" y="10279"/>
                    <a:pt x="1" y="13113"/>
                    <a:pt x="466" y="14721"/>
                  </a:cubicBezTo>
                  <a:cubicBezTo>
                    <a:pt x="445" y="17132"/>
                    <a:pt x="593" y="19522"/>
                    <a:pt x="889" y="21890"/>
                  </a:cubicBezTo>
                  <a:cubicBezTo>
                    <a:pt x="995" y="22757"/>
                    <a:pt x="1080" y="23582"/>
                    <a:pt x="1143" y="24365"/>
                  </a:cubicBezTo>
                  <a:cubicBezTo>
                    <a:pt x="1270" y="26099"/>
                    <a:pt x="1270" y="29800"/>
                    <a:pt x="1270" y="32253"/>
                  </a:cubicBezTo>
                  <a:lnTo>
                    <a:pt x="1270" y="33374"/>
                  </a:lnTo>
                  <a:lnTo>
                    <a:pt x="21129" y="33374"/>
                  </a:lnTo>
                  <a:lnTo>
                    <a:pt x="21129" y="32380"/>
                  </a:lnTo>
                  <a:lnTo>
                    <a:pt x="6430" y="32380"/>
                  </a:lnTo>
                  <a:cubicBezTo>
                    <a:pt x="6515" y="31682"/>
                    <a:pt x="6663" y="30985"/>
                    <a:pt x="6896" y="30308"/>
                  </a:cubicBezTo>
                  <a:cubicBezTo>
                    <a:pt x="7319" y="28764"/>
                    <a:pt x="7911" y="26691"/>
                    <a:pt x="8101" y="22102"/>
                  </a:cubicBezTo>
                  <a:cubicBezTo>
                    <a:pt x="8186" y="22123"/>
                    <a:pt x="8292" y="22123"/>
                    <a:pt x="8397" y="22123"/>
                  </a:cubicBezTo>
                  <a:cubicBezTo>
                    <a:pt x="8714" y="22123"/>
                    <a:pt x="9053" y="22059"/>
                    <a:pt x="9370" y="21933"/>
                  </a:cubicBezTo>
                  <a:lnTo>
                    <a:pt x="9370" y="21933"/>
                  </a:lnTo>
                  <a:cubicBezTo>
                    <a:pt x="9032" y="23265"/>
                    <a:pt x="8884" y="25063"/>
                    <a:pt x="9349" y="26141"/>
                  </a:cubicBezTo>
                  <a:cubicBezTo>
                    <a:pt x="9497" y="26543"/>
                    <a:pt x="9793" y="26882"/>
                    <a:pt x="10195" y="27051"/>
                  </a:cubicBezTo>
                  <a:cubicBezTo>
                    <a:pt x="10380" y="27129"/>
                    <a:pt x="10573" y="27167"/>
                    <a:pt x="10763" y="27167"/>
                  </a:cubicBezTo>
                  <a:cubicBezTo>
                    <a:pt x="11136" y="27167"/>
                    <a:pt x="11501" y="27021"/>
                    <a:pt x="11781" y="26755"/>
                  </a:cubicBezTo>
                  <a:cubicBezTo>
                    <a:pt x="11866" y="26670"/>
                    <a:pt x="11950" y="26585"/>
                    <a:pt x="12014" y="26480"/>
                  </a:cubicBezTo>
                  <a:cubicBezTo>
                    <a:pt x="12096" y="26454"/>
                    <a:pt x="12180" y="26442"/>
                    <a:pt x="12263" y="26442"/>
                  </a:cubicBezTo>
                  <a:cubicBezTo>
                    <a:pt x="12460" y="26442"/>
                    <a:pt x="12654" y="26509"/>
                    <a:pt x="12817" y="26628"/>
                  </a:cubicBezTo>
                  <a:cubicBezTo>
                    <a:pt x="13198" y="26966"/>
                    <a:pt x="13431" y="27453"/>
                    <a:pt x="13431" y="27960"/>
                  </a:cubicBezTo>
                  <a:lnTo>
                    <a:pt x="13431" y="28658"/>
                  </a:lnTo>
                  <a:lnTo>
                    <a:pt x="13431" y="29314"/>
                  </a:lnTo>
                  <a:lnTo>
                    <a:pt x="14404" y="29314"/>
                  </a:lnTo>
                  <a:lnTo>
                    <a:pt x="14404" y="28658"/>
                  </a:lnTo>
                  <a:cubicBezTo>
                    <a:pt x="14404" y="26924"/>
                    <a:pt x="14383" y="24999"/>
                    <a:pt x="15229" y="23688"/>
                  </a:cubicBezTo>
                  <a:cubicBezTo>
                    <a:pt x="16074" y="24999"/>
                    <a:pt x="16053" y="26924"/>
                    <a:pt x="16053" y="28658"/>
                  </a:cubicBezTo>
                  <a:lnTo>
                    <a:pt x="16053" y="29314"/>
                  </a:lnTo>
                  <a:lnTo>
                    <a:pt x="17026" y="29314"/>
                  </a:lnTo>
                  <a:lnTo>
                    <a:pt x="17026" y="28658"/>
                  </a:lnTo>
                  <a:lnTo>
                    <a:pt x="17026" y="27960"/>
                  </a:lnTo>
                  <a:cubicBezTo>
                    <a:pt x="17026" y="27453"/>
                    <a:pt x="17238" y="26966"/>
                    <a:pt x="17640" y="26628"/>
                  </a:cubicBezTo>
                  <a:cubicBezTo>
                    <a:pt x="17803" y="26509"/>
                    <a:pt x="17997" y="26442"/>
                    <a:pt x="18186" y="26442"/>
                  </a:cubicBezTo>
                  <a:cubicBezTo>
                    <a:pt x="18267" y="26442"/>
                    <a:pt x="18346" y="26454"/>
                    <a:pt x="18422" y="26480"/>
                  </a:cubicBezTo>
                  <a:cubicBezTo>
                    <a:pt x="18507" y="26585"/>
                    <a:pt x="18591" y="26670"/>
                    <a:pt x="18676" y="26755"/>
                  </a:cubicBezTo>
                  <a:cubicBezTo>
                    <a:pt x="18951" y="27008"/>
                    <a:pt x="19289" y="27156"/>
                    <a:pt x="19670" y="27178"/>
                  </a:cubicBezTo>
                  <a:cubicBezTo>
                    <a:pt x="19860" y="27156"/>
                    <a:pt x="20072" y="27135"/>
                    <a:pt x="20241" y="27051"/>
                  </a:cubicBezTo>
                  <a:cubicBezTo>
                    <a:pt x="20643" y="26882"/>
                    <a:pt x="20960" y="26543"/>
                    <a:pt x="21108" y="26141"/>
                  </a:cubicBezTo>
                  <a:cubicBezTo>
                    <a:pt x="21573" y="25063"/>
                    <a:pt x="21425" y="23265"/>
                    <a:pt x="21108" y="21933"/>
                  </a:cubicBezTo>
                  <a:lnTo>
                    <a:pt x="21108" y="21933"/>
                  </a:lnTo>
                  <a:cubicBezTo>
                    <a:pt x="21425" y="22059"/>
                    <a:pt x="21743" y="22123"/>
                    <a:pt x="22081" y="22123"/>
                  </a:cubicBezTo>
                  <a:cubicBezTo>
                    <a:pt x="22166" y="22123"/>
                    <a:pt x="22271" y="22123"/>
                    <a:pt x="22356" y="22102"/>
                  </a:cubicBezTo>
                  <a:cubicBezTo>
                    <a:pt x="22567" y="26691"/>
                    <a:pt x="23160" y="28764"/>
                    <a:pt x="23583" y="30308"/>
                  </a:cubicBezTo>
                  <a:cubicBezTo>
                    <a:pt x="23794" y="30985"/>
                    <a:pt x="23942" y="31682"/>
                    <a:pt x="24048" y="32380"/>
                  </a:cubicBezTo>
                  <a:lnTo>
                    <a:pt x="22123" y="32380"/>
                  </a:lnTo>
                  <a:lnTo>
                    <a:pt x="22123" y="33374"/>
                  </a:lnTo>
                  <a:lnTo>
                    <a:pt x="29208" y="33374"/>
                  </a:lnTo>
                  <a:lnTo>
                    <a:pt x="29208" y="32253"/>
                  </a:lnTo>
                  <a:cubicBezTo>
                    <a:pt x="29208" y="29800"/>
                    <a:pt x="29208" y="26099"/>
                    <a:pt x="29335" y="24365"/>
                  </a:cubicBezTo>
                  <a:cubicBezTo>
                    <a:pt x="29399" y="23561"/>
                    <a:pt x="29483" y="22779"/>
                    <a:pt x="29568" y="21890"/>
                  </a:cubicBezTo>
                  <a:cubicBezTo>
                    <a:pt x="29864" y="19522"/>
                    <a:pt x="30012" y="17132"/>
                    <a:pt x="30012" y="14721"/>
                  </a:cubicBezTo>
                  <a:cubicBezTo>
                    <a:pt x="30477" y="13113"/>
                    <a:pt x="30414" y="10279"/>
                    <a:pt x="30033" y="9116"/>
                  </a:cubicBezTo>
                  <a:lnTo>
                    <a:pt x="30012" y="9116"/>
                  </a:lnTo>
                  <a:cubicBezTo>
                    <a:pt x="29420" y="7297"/>
                    <a:pt x="28193" y="6832"/>
                    <a:pt x="26522" y="6219"/>
                  </a:cubicBezTo>
                  <a:lnTo>
                    <a:pt x="20622" y="4019"/>
                  </a:lnTo>
                  <a:cubicBezTo>
                    <a:pt x="19712" y="3681"/>
                    <a:pt x="19205" y="3004"/>
                    <a:pt x="19078" y="466"/>
                  </a:cubicBezTo>
                  <a:lnTo>
                    <a:pt x="19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6622267" y="3542310"/>
              <a:ext cx="15005" cy="14673"/>
            </a:xfrm>
            <a:custGeom>
              <a:avLst/>
              <a:gdLst/>
              <a:ahLst/>
              <a:cxnLst/>
              <a:rect l="l" t="t" r="r" b="b"/>
              <a:pathLst>
                <a:path w="995" h="973" extrusionOk="0">
                  <a:moveTo>
                    <a:pt x="1" y="0"/>
                  </a:moveTo>
                  <a:lnTo>
                    <a:pt x="995" y="0"/>
                  </a:lnTo>
                  <a:lnTo>
                    <a:pt x="995" y="973"/>
                  </a:lnTo>
                  <a:lnTo>
                    <a:pt x="1" y="9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6592922" y="3527320"/>
              <a:ext cx="14688" cy="15005"/>
            </a:xfrm>
            <a:custGeom>
              <a:avLst/>
              <a:gdLst/>
              <a:ahLst/>
              <a:cxnLst/>
              <a:rect l="l" t="t" r="r" b="b"/>
              <a:pathLst>
                <a:path w="974" h="995" extrusionOk="0">
                  <a:moveTo>
                    <a:pt x="1" y="0"/>
                  </a:moveTo>
                  <a:lnTo>
                    <a:pt x="974" y="0"/>
                  </a:lnTo>
                  <a:lnTo>
                    <a:pt x="974" y="994"/>
                  </a:lnTo>
                  <a:lnTo>
                    <a:pt x="1" y="9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9"/>
          <p:cNvGrpSpPr/>
          <p:nvPr/>
        </p:nvGrpSpPr>
        <p:grpSpPr>
          <a:xfrm>
            <a:off x="5808054" y="2915840"/>
            <a:ext cx="662014" cy="661618"/>
            <a:chOff x="3199801" y="2751349"/>
            <a:chExt cx="503280" cy="502978"/>
          </a:xfrm>
        </p:grpSpPr>
        <p:sp>
          <p:nvSpPr>
            <p:cNvPr id="261" name="Google Shape;261;p19"/>
            <p:cNvSpPr/>
            <p:nvPr/>
          </p:nvSpPr>
          <p:spPr>
            <a:xfrm>
              <a:off x="3254647" y="2847348"/>
              <a:ext cx="393256" cy="321506"/>
            </a:xfrm>
            <a:custGeom>
              <a:avLst/>
              <a:gdLst/>
              <a:ahLst/>
              <a:cxnLst/>
              <a:rect l="l" t="t" r="r" b="b"/>
              <a:pathLst>
                <a:path w="26078" h="21320" extrusionOk="0">
                  <a:moveTo>
                    <a:pt x="9349" y="9264"/>
                  </a:moveTo>
                  <a:cubicBezTo>
                    <a:pt x="9349" y="8714"/>
                    <a:pt x="9772" y="8270"/>
                    <a:pt x="10322" y="8270"/>
                  </a:cubicBezTo>
                  <a:cubicBezTo>
                    <a:pt x="10174" y="7339"/>
                    <a:pt x="10174" y="4907"/>
                    <a:pt x="9983" y="3173"/>
                  </a:cubicBezTo>
                  <a:cubicBezTo>
                    <a:pt x="9793" y="1523"/>
                    <a:pt x="9391" y="0"/>
                    <a:pt x="7657" y="973"/>
                  </a:cubicBezTo>
                  <a:cubicBezTo>
                    <a:pt x="4061" y="3046"/>
                    <a:pt x="1" y="7678"/>
                    <a:pt x="529" y="17893"/>
                  </a:cubicBezTo>
                  <a:cubicBezTo>
                    <a:pt x="656" y="20727"/>
                    <a:pt x="1375" y="21319"/>
                    <a:pt x="2412" y="21213"/>
                  </a:cubicBezTo>
                  <a:cubicBezTo>
                    <a:pt x="3533" y="21086"/>
                    <a:pt x="5055" y="20177"/>
                    <a:pt x="6642" y="20304"/>
                  </a:cubicBezTo>
                  <a:cubicBezTo>
                    <a:pt x="7678" y="20410"/>
                    <a:pt x="8376" y="20198"/>
                    <a:pt x="8841" y="19775"/>
                  </a:cubicBezTo>
                  <a:cubicBezTo>
                    <a:pt x="10406" y="18358"/>
                    <a:pt x="9645" y="14488"/>
                    <a:pt x="10343" y="10216"/>
                  </a:cubicBezTo>
                  <a:cubicBezTo>
                    <a:pt x="9793" y="10216"/>
                    <a:pt x="9370" y="9793"/>
                    <a:pt x="9370" y="9243"/>
                  </a:cubicBezTo>
                  <a:close/>
                  <a:moveTo>
                    <a:pt x="16751" y="9264"/>
                  </a:moveTo>
                  <a:cubicBezTo>
                    <a:pt x="16751" y="9793"/>
                    <a:pt x="16307" y="10237"/>
                    <a:pt x="15757" y="10237"/>
                  </a:cubicBezTo>
                  <a:cubicBezTo>
                    <a:pt x="16455" y="14488"/>
                    <a:pt x="15694" y="18358"/>
                    <a:pt x="17259" y="19775"/>
                  </a:cubicBezTo>
                  <a:cubicBezTo>
                    <a:pt x="17724" y="20219"/>
                    <a:pt x="18422" y="20410"/>
                    <a:pt x="19458" y="20325"/>
                  </a:cubicBezTo>
                  <a:cubicBezTo>
                    <a:pt x="21044" y="20177"/>
                    <a:pt x="22546" y="21108"/>
                    <a:pt x="23667" y="21213"/>
                  </a:cubicBezTo>
                  <a:cubicBezTo>
                    <a:pt x="24724" y="21319"/>
                    <a:pt x="25422" y="20727"/>
                    <a:pt x="25570" y="17914"/>
                  </a:cubicBezTo>
                  <a:cubicBezTo>
                    <a:pt x="26078" y="7678"/>
                    <a:pt x="22017" y="3046"/>
                    <a:pt x="18422" y="994"/>
                  </a:cubicBezTo>
                  <a:cubicBezTo>
                    <a:pt x="16688" y="0"/>
                    <a:pt x="16286" y="1523"/>
                    <a:pt x="16095" y="3173"/>
                  </a:cubicBezTo>
                  <a:cubicBezTo>
                    <a:pt x="15905" y="4907"/>
                    <a:pt x="15926" y="7339"/>
                    <a:pt x="15778" y="8291"/>
                  </a:cubicBezTo>
                  <a:cubicBezTo>
                    <a:pt x="16307" y="8291"/>
                    <a:pt x="16751" y="8714"/>
                    <a:pt x="16751" y="9264"/>
                  </a:cubicBezTo>
                  <a:close/>
                  <a:moveTo>
                    <a:pt x="16751" y="926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3390518" y="2866801"/>
              <a:ext cx="121530" cy="134604"/>
            </a:xfrm>
            <a:custGeom>
              <a:avLst/>
              <a:gdLst/>
              <a:ahLst/>
              <a:cxnLst/>
              <a:rect l="l" t="t" r="r" b="b"/>
              <a:pathLst>
                <a:path w="8059" h="8926" extrusionOk="0">
                  <a:moveTo>
                    <a:pt x="3067" y="2433"/>
                  </a:moveTo>
                  <a:lnTo>
                    <a:pt x="5013" y="2433"/>
                  </a:lnTo>
                  <a:lnTo>
                    <a:pt x="5013" y="1"/>
                  </a:lnTo>
                  <a:lnTo>
                    <a:pt x="3067" y="1"/>
                  </a:lnTo>
                  <a:close/>
                  <a:moveTo>
                    <a:pt x="6768" y="8926"/>
                  </a:moveTo>
                  <a:cubicBezTo>
                    <a:pt x="8058" y="8926"/>
                    <a:pt x="8058" y="6980"/>
                    <a:pt x="6768" y="6980"/>
                  </a:cubicBezTo>
                  <a:cubicBezTo>
                    <a:pt x="5690" y="6980"/>
                    <a:pt x="5013" y="5965"/>
                    <a:pt x="5013" y="4886"/>
                  </a:cubicBezTo>
                  <a:lnTo>
                    <a:pt x="3046" y="4886"/>
                  </a:lnTo>
                  <a:cubicBezTo>
                    <a:pt x="3046" y="5965"/>
                    <a:pt x="2369" y="6980"/>
                    <a:pt x="1312" y="6980"/>
                  </a:cubicBezTo>
                  <a:cubicBezTo>
                    <a:pt x="0" y="6980"/>
                    <a:pt x="0" y="8926"/>
                    <a:pt x="1312" y="8926"/>
                  </a:cubicBezTo>
                  <a:cubicBezTo>
                    <a:pt x="2475" y="8926"/>
                    <a:pt x="3321" y="8270"/>
                    <a:pt x="4040" y="7466"/>
                  </a:cubicBezTo>
                  <a:cubicBezTo>
                    <a:pt x="4759" y="8270"/>
                    <a:pt x="5605" y="8926"/>
                    <a:pt x="6768" y="8926"/>
                  </a:cubicBezTo>
                  <a:close/>
                  <a:moveTo>
                    <a:pt x="6768" y="8926"/>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436768" y="2837139"/>
              <a:ext cx="29346" cy="103358"/>
            </a:xfrm>
            <a:custGeom>
              <a:avLst/>
              <a:gdLst/>
              <a:ahLst/>
              <a:cxnLst/>
              <a:rect l="l" t="t" r="r" b="b"/>
              <a:pathLst>
                <a:path w="1946" h="6854" extrusionOk="0">
                  <a:moveTo>
                    <a:pt x="0" y="1968"/>
                  </a:moveTo>
                  <a:lnTo>
                    <a:pt x="1946" y="1968"/>
                  </a:lnTo>
                  <a:lnTo>
                    <a:pt x="1946" y="1"/>
                  </a:lnTo>
                  <a:lnTo>
                    <a:pt x="0" y="1"/>
                  </a:lnTo>
                  <a:close/>
                  <a:moveTo>
                    <a:pt x="0" y="6853"/>
                  </a:moveTo>
                  <a:lnTo>
                    <a:pt x="1946" y="6853"/>
                  </a:lnTo>
                  <a:lnTo>
                    <a:pt x="1946" y="4400"/>
                  </a:lnTo>
                  <a:lnTo>
                    <a:pt x="0" y="4400"/>
                  </a:lnTo>
                  <a:close/>
                  <a:moveTo>
                    <a:pt x="0" y="6853"/>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3258161" y="3123222"/>
              <a:ext cx="385611" cy="83890"/>
            </a:xfrm>
            <a:custGeom>
              <a:avLst/>
              <a:gdLst/>
              <a:ahLst/>
              <a:cxnLst/>
              <a:rect l="l" t="t" r="r" b="b"/>
              <a:pathLst>
                <a:path w="25571" h="5563" extrusionOk="0">
                  <a:moveTo>
                    <a:pt x="17026" y="1481"/>
                  </a:moveTo>
                  <a:cubicBezTo>
                    <a:pt x="15143" y="1164"/>
                    <a:pt x="14847" y="1"/>
                    <a:pt x="12796" y="1"/>
                  </a:cubicBezTo>
                  <a:cubicBezTo>
                    <a:pt x="10744" y="1"/>
                    <a:pt x="10469" y="1164"/>
                    <a:pt x="8566" y="1481"/>
                  </a:cubicBezTo>
                  <a:cubicBezTo>
                    <a:pt x="8101" y="1904"/>
                    <a:pt x="7403" y="2116"/>
                    <a:pt x="6366" y="2010"/>
                  </a:cubicBezTo>
                  <a:cubicBezTo>
                    <a:pt x="4780" y="1862"/>
                    <a:pt x="3279" y="2814"/>
                    <a:pt x="2136" y="2919"/>
                  </a:cubicBezTo>
                  <a:cubicBezTo>
                    <a:pt x="0" y="3321"/>
                    <a:pt x="719" y="5563"/>
                    <a:pt x="2115" y="5161"/>
                  </a:cubicBezTo>
                  <a:cubicBezTo>
                    <a:pt x="5140" y="4315"/>
                    <a:pt x="11633" y="2877"/>
                    <a:pt x="12775" y="2877"/>
                  </a:cubicBezTo>
                  <a:cubicBezTo>
                    <a:pt x="13938" y="2877"/>
                    <a:pt x="20431" y="4315"/>
                    <a:pt x="23455" y="5161"/>
                  </a:cubicBezTo>
                  <a:cubicBezTo>
                    <a:pt x="24851" y="5542"/>
                    <a:pt x="25570" y="3300"/>
                    <a:pt x="23413" y="2919"/>
                  </a:cubicBezTo>
                  <a:cubicBezTo>
                    <a:pt x="22292" y="2792"/>
                    <a:pt x="20790" y="1862"/>
                    <a:pt x="19204" y="2010"/>
                  </a:cubicBezTo>
                  <a:cubicBezTo>
                    <a:pt x="18168" y="2116"/>
                    <a:pt x="17470" y="1904"/>
                    <a:pt x="17005" y="1481"/>
                  </a:cubicBezTo>
                  <a:close/>
                  <a:moveTo>
                    <a:pt x="17026" y="148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3254647" y="2848298"/>
              <a:ext cx="300454" cy="322787"/>
            </a:xfrm>
            <a:custGeom>
              <a:avLst/>
              <a:gdLst/>
              <a:ahLst/>
              <a:cxnLst/>
              <a:rect l="l" t="t" r="r" b="b"/>
              <a:pathLst>
                <a:path w="19924" h="21405" extrusionOk="0">
                  <a:moveTo>
                    <a:pt x="508" y="17830"/>
                  </a:moveTo>
                  <a:cubicBezTo>
                    <a:pt x="677" y="21193"/>
                    <a:pt x="1650" y="21404"/>
                    <a:pt x="3046" y="21002"/>
                  </a:cubicBezTo>
                  <a:cubicBezTo>
                    <a:pt x="2454" y="20706"/>
                    <a:pt x="2073" y="19818"/>
                    <a:pt x="1989" y="17830"/>
                  </a:cubicBezTo>
                  <a:cubicBezTo>
                    <a:pt x="1481" y="7594"/>
                    <a:pt x="5542" y="2983"/>
                    <a:pt x="9116" y="910"/>
                  </a:cubicBezTo>
                  <a:lnTo>
                    <a:pt x="9243" y="847"/>
                  </a:lnTo>
                  <a:cubicBezTo>
                    <a:pt x="8905" y="530"/>
                    <a:pt x="8397" y="487"/>
                    <a:pt x="7657" y="910"/>
                  </a:cubicBezTo>
                  <a:cubicBezTo>
                    <a:pt x="4061" y="2983"/>
                    <a:pt x="1" y="7615"/>
                    <a:pt x="529" y="17830"/>
                  </a:cubicBezTo>
                  <a:close/>
                  <a:moveTo>
                    <a:pt x="15778" y="10174"/>
                  </a:moveTo>
                  <a:cubicBezTo>
                    <a:pt x="16688" y="15736"/>
                    <a:pt x="15123" y="20643"/>
                    <a:pt x="19458" y="20262"/>
                  </a:cubicBezTo>
                  <a:cubicBezTo>
                    <a:pt x="19627" y="20241"/>
                    <a:pt x="19775" y="20241"/>
                    <a:pt x="19923" y="20241"/>
                  </a:cubicBezTo>
                  <a:cubicBezTo>
                    <a:pt x="18105" y="19966"/>
                    <a:pt x="17809" y="18274"/>
                    <a:pt x="17660" y="15863"/>
                  </a:cubicBezTo>
                  <a:cubicBezTo>
                    <a:pt x="17428" y="12331"/>
                    <a:pt x="17449" y="4167"/>
                    <a:pt x="17576" y="3110"/>
                  </a:cubicBezTo>
                  <a:cubicBezTo>
                    <a:pt x="17682" y="2158"/>
                    <a:pt x="17851" y="1249"/>
                    <a:pt x="18316" y="847"/>
                  </a:cubicBezTo>
                  <a:cubicBezTo>
                    <a:pt x="16688" y="1"/>
                    <a:pt x="16286" y="1502"/>
                    <a:pt x="16095" y="3110"/>
                  </a:cubicBezTo>
                  <a:cubicBezTo>
                    <a:pt x="15905" y="4844"/>
                    <a:pt x="15926" y="7276"/>
                    <a:pt x="15778" y="8207"/>
                  </a:cubicBezTo>
                  <a:cubicBezTo>
                    <a:pt x="17089" y="8207"/>
                    <a:pt x="17089" y="10174"/>
                    <a:pt x="15778" y="10174"/>
                  </a:cubicBezTo>
                  <a:close/>
                  <a:moveTo>
                    <a:pt x="15778" y="1017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3390518" y="2970461"/>
              <a:ext cx="121530" cy="30944"/>
            </a:xfrm>
            <a:custGeom>
              <a:avLst/>
              <a:gdLst/>
              <a:ahLst/>
              <a:cxnLst/>
              <a:rect l="l" t="t" r="r" b="b"/>
              <a:pathLst>
                <a:path w="8059" h="2052" extrusionOk="0">
                  <a:moveTo>
                    <a:pt x="6218" y="0"/>
                  </a:moveTo>
                  <a:cubicBezTo>
                    <a:pt x="6388" y="64"/>
                    <a:pt x="6578" y="106"/>
                    <a:pt x="6747" y="106"/>
                  </a:cubicBezTo>
                  <a:cubicBezTo>
                    <a:pt x="8058" y="106"/>
                    <a:pt x="8058" y="2052"/>
                    <a:pt x="6747" y="2052"/>
                  </a:cubicBezTo>
                  <a:cubicBezTo>
                    <a:pt x="6366" y="2052"/>
                    <a:pt x="5986" y="1988"/>
                    <a:pt x="5626" y="1819"/>
                  </a:cubicBezTo>
                  <a:cubicBezTo>
                    <a:pt x="6134" y="1692"/>
                    <a:pt x="6493" y="1269"/>
                    <a:pt x="6536" y="740"/>
                  </a:cubicBezTo>
                  <a:cubicBezTo>
                    <a:pt x="6536" y="465"/>
                    <a:pt x="6430" y="190"/>
                    <a:pt x="6218" y="0"/>
                  </a:cubicBezTo>
                  <a:close/>
                  <a:moveTo>
                    <a:pt x="1840" y="0"/>
                  </a:moveTo>
                  <a:cubicBezTo>
                    <a:pt x="1671" y="64"/>
                    <a:pt x="1502" y="106"/>
                    <a:pt x="1312" y="106"/>
                  </a:cubicBezTo>
                  <a:cubicBezTo>
                    <a:pt x="0" y="106"/>
                    <a:pt x="0" y="2052"/>
                    <a:pt x="1312" y="2052"/>
                  </a:cubicBezTo>
                  <a:cubicBezTo>
                    <a:pt x="1713" y="2052"/>
                    <a:pt x="2094" y="1988"/>
                    <a:pt x="2454" y="1819"/>
                  </a:cubicBezTo>
                  <a:cubicBezTo>
                    <a:pt x="1946" y="1713"/>
                    <a:pt x="1565" y="1269"/>
                    <a:pt x="1523" y="740"/>
                  </a:cubicBezTo>
                  <a:cubicBezTo>
                    <a:pt x="1523" y="465"/>
                    <a:pt x="1650" y="190"/>
                    <a:pt x="1862" y="0"/>
                  </a:cubicBezTo>
                  <a:close/>
                  <a:moveTo>
                    <a:pt x="1840" y="0"/>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3258794" y="3165325"/>
              <a:ext cx="45300" cy="41787"/>
            </a:xfrm>
            <a:custGeom>
              <a:avLst/>
              <a:gdLst/>
              <a:ahLst/>
              <a:cxnLst/>
              <a:rect l="l" t="t" r="r" b="b"/>
              <a:pathLst>
                <a:path w="3004" h="2771" extrusionOk="0">
                  <a:moveTo>
                    <a:pt x="2750" y="0"/>
                  </a:moveTo>
                  <a:cubicBezTo>
                    <a:pt x="2539" y="64"/>
                    <a:pt x="2348" y="85"/>
                    <a:pt x="2137" y="127"/>
                  </a:cubicBezTo>
                  <a:cubicBezTo>
                    <a:pt x="1" y="529"/>
                    <a:pt x="699" y="2771"/>
                    <a:pt x="2094" y="2369"/>
                  </a:cubicBezTo>
                  <a:lnTo>
                    <a:pt x="3004" y="2115"/>
                  </a:lnTo>
                  <a:cubicBezTo>
                    <a:pt x="2158" y="1735"/>
                    <a:pt x="2010" y="593"/>
                    <a:pt x="2750" y="0"/>
                  </a:cubicBezTo>
                  <a:close/>
                  <a:moveTo>
                    <a:pt x="2750" y="0"/>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3529254" y="2893598"/>
              <a:ext cx="36690" cy="44335"/>
            </a:xfrm>
            <a:custGeom>
              <a:avLst/>
              <a:gdLst/>
              <a:ahLst/>
              <a:cxnLst/>
              <a:rect l="l" t="t" r="r" b="b"/>
              <a:pathLst>
                <a:path w="2433" h="2940" extrusionOk="0">
                  <a:moveTo>
                    <a:pt x="0" y="0"/>
                  </a:moveTo>
                  <a:lnTo>
                    <a:pt x="0" y="973"/>
                  </a:lnTo>
                  <a:lnTo>
                    <a:pt x="973" y="973"/>
                  </a:lnTo>
                  <a:lnTo>
                    <a:pt x="973" y="0"/>
                  </a:lnTo>
                  <a:close/>
                  <a:moveTo>
                    <a:pt x="1460" y="1967"/>
                  </a:moveTo>
                  <a:lnTo>
                    <a:pt x="1460" y="2940"/>
                  </a:lnTo>
                  <a:lnTo>
                    <a:pt x="2433" y="2940"/>
                  </a:lnTo>
                  <a:lnTo>
                    <a:pt x="2433" y="19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252415" y="2829810"/>
              <a:ext cx="403465" cy="379217"/>
            </a:xfrm>
            <a:custGeom>
              <a:avLst/>
              <a:gdLst/>
              <a:ahLst/>
              <a:cxnLst/>
              <a:rect l="l" t="t" r="r" b="b"/>
              <a:pathLst>
                <a:path w="26755" h="25147" extrusionOk="0">
                  <a:moveTo>
                    <a:pt x="13684" y="973"/>
                  </a:moveTo>
                  <a:lnTo>
                    <a:pt x="13684" y="1967"/>
                  </a:lnTo>
                  <a:lnTo>
                    <a:pt x="12711" y="1967"/>
                  </a:lnTo>
                  <a:lnTo>
                    <a:pt x="12711" y="973"/>
                  </a:lnTo>
                  <a:close/>
                  <a:moveTo>
                    <a:pt x="13684" y="2940"/>
                  </a:moveTo>
                  <a:lnTo>
                    <a:pt x="13684" y="4399"/>
                  </a:lnTo>
                  <a:lnTo>
                    <a:pt x="12711" y="4399"/>
                  </a:lnTo>
                  <a:lnTo>
                    <a:pt x="12711" y="2940"/>
                  </a:lnTo>
                  <a:close/>
                  <a:moveTo>
                    <a:pt x="13684" y="5393"/>
                  </a:moveTo>
                  <a:lnTo>
                    <a:pt x="13684" y="6853"/>
                  </a:lnTo>
                  <a:lnTo>
                    <a:pt x="12711" y="6853"/>
                  </a:lnTo>
                  <a:lnTo>
                    <a:pt x="12711" y="5393"/>
                  </a:lnTo>
                  <a:close/>
                  <a:moveTo>
                    <a:pt x="13727" y="7826"/>
                  </a:moveTo>
                  <a:cubicBezTo>
                    <a:pt x="13896" y="8925"/>
                    <a:pt x="14700" y="9919"/>
                    <a:pt x="15926" y="9919"/>
                  </a:cubicBezTo>
                  <a:cubicBezTo>
                    <a:pt x="16582" y="9919"/>
                    <a:pt x="16582" y="10892"/>
                    <a:pt x="15926" y="10892"/>
                  </a:cubicBezTo>
                  <a:cubicBezTo>
                    <a:pt x="15080" y="10892"/>
                    <a:pt x="14340" y="10490"/>
                    <a:pt x="13557" y="9602"/>
                  </a:cubicBezTo>
                  <a:lnTo>
                    <a:pt x="13198" y="9179"/>
                  </a:lnTo>
                  <a:lnTo>
                    <a:pt x="12817" y="9602"/>
                  </a:lnTo>
                  <a:cubicBezTo>
                    <a:pt x="12035" y="10490"/>
                    <a:pt x="11294" y="10892"/>
                    <a:pt x="10470" y="10892"/>
                  </a:cubicBezTo>
                  <a:cubicBezTo>
                    <a:pt x="9814" y="10892"/>
                    <a:pt x="9814" y="9919"/>
                    <a:pt x="10470" y="9919"/>
                  </a:cubicBezTo>
                  <a:cubicBezTo>
                    <a:pt x="11675" y="9919"/>
                    <a:pt x="12479" y="8925"/>
                    <a:pt x="12669" y="7826"/>
                  </a:cubicBezTo>
                  <a:close/>
                  <a:moveTo>
                    <a:pt x="13177" y="10638"/>
                  </a:moveTo>
                  <a:cubicBezTo>
                    <a:pt x="13790" y="11294"/>
                    <a:pt x="14615" y="11717"/>
                    <a:pt x="15482" y="11844"/>
                  </a:cubicBezTo>
                  <a:cubicBezTo>
                    <a:pt x="15672" y="13197"/>
                    <a:pt x="15757" y="14551"/>
                    <a:pt x="15799" y="15926"/>
                  </a:cubicBezTo>
                  <a:cubicBezTo>
                    <a:pt x="15863" y="17575"/>
                    <a:pt x="15905" y="18992"/>
                    <a:pt x="16286" y="20050"/>
                  </a:cubicBezTo>
                  <a:cubicBezTo>
                    <a:pt x="16117" y="19965"/>
                    <a:pt x="15947" y="19860"/>
                    <a:pt x="15757" y="19754"/>
                  </a:cubicBezTo>
                  <a:cubicBezTo>
                    <a:pt x="15023" y="19244"/>
                    <a:pt x="14151" y="18970"/>
                    <a:pt x="13274" y="18970"/>
                  </a:cubicBezTo>
                  <a:cubicBezTo>
                    <a:pt x="13245" y="18970"/>
                    <a:pt x="13216" y="18970"/>
                    <a:pt x="13187" y="18971"/>
                  </a:cubicBezTo>
                  <a:lnTo>
                    <a:pt x="13187" y="18971"/>
                  </a:lnTo>
                  <a:cubicBezTo>
                    <a:pt x="13157" y="18970"/>
                    <a:pt x="13128" y="18970"/>
                    <a:pt x="13098" y="18970"/>
                  </a:cubicBezTo>
                  <a:cubicBezTo>
                    <a:pt x="12202" y="18970"/>
                    <a:pt x="11331" y="19244"/>
                    <a:pt x="10618" y="19754"/>
                  </a:cubicBezTo>
                  <a:cubicBezTo>
                    <a:pt x="10448" y="19860"/>
                    <a:pt x="10279" y="19965"/>
                    <a:pt x="10089" y="20050"/>
                  </a:cubicBezTo>
                  <a:cubicBezTo>
                    <a:pt x="10470" y="18992"/>
                    <a:pt x="10512" y="17575"/>
                    <a:pt x="10575" y="15926"/>
                  </a:cubicBezTo>
                  <a:cubicBezTo>
                    <a:pt x="10597" y="14551"/>
                    <a:pt x="10702" y="13197"/>
                    <a:pt x="10871" y="11844"/>
                  </a:cubicBezTo>
                  <a:cubicBezTo>
                    <a:pt x="11760" y="11717"/>
                    <a:pt x="12563" y="11294"/>
                    <a:pt x="13177" y="10638"/>
                  </a:cubicBezTo>
                  <a:close/>
                  <a:moveTo>
                    <a:pt x="17624" y="2325"/>
                  </a:moveTo>
                  <a:cubicBezTo>
                    <a:pt x="17849" y="2325"/>
                    <a:pt x="18129" y="2453"/>
                    <a:pt x="18337" y="2580"/>
                  </a:cubicBezTo>
                  <a:cubicBezTo>
                    <a:pt x="24534" y="6134"/>
                    <a:pt x="25507" y="13494"/>
                    <a:pt x="25232" y="19056"/>
                  </a:cubicBezTo>
                  <a:lnTo>
                    <a:pt x="25232" y="19035"/>
                  </a:lnTo>
                  <a:cubicBezTo>
                    <a:pt x="25168" y="20557"/>
                    <a:pt x="24915" y="21488"/>
                    <a:pt x="24492" y="21784"/>
                  </a:cubicBezTo>
                  <a:cubicBezTo>
                    <a:pt x="24364" y="21867"/>
                    <a:pt x="24211" y="21902"/>
                    <a:pt x="24037" y="21902"/>
                  </a:cubicBezTo>
                  <a:cubicBezTo>
                    <a:pt x="23636" y="21902"/>
                    <a:pt x="23122" y="21716"/>
                    <a:pt x="22546" y="21509"/>
                  </a:cubicBezTo>
                  <a:cubicBezTo>
                    <a:pt x="21771" y="21251"/>
                    <a:pt x="20900" y="20961"/>
                    <a:pt x="19975" y="20961"/>
                  </a:cubicBezTo>
                  <a:cubicBezTo>
                    <a:pt x="19839" y="20961"/>
                    <a:pt x="19702" y="20967"/>
                    <a:pt x="19564" y="20980"/>
                  </a:cubicBezTo>
                  <a:cubicBezTo>
                    <a:pt x="19401" y="20997"/>
                    <a:pt x="19246" y="21006"/>
                    <a:pt x="19101" y="21006"/>
                  </a:cubicBezTo>
                  <a:cubicBezTo>
                    <a:pt x="18513" y="21006"/>
                    <a:pt x="18071" y="20867"/>
                    <a:pt x="17766" y="20579"/>
                  </a:cubicBezTo>
                  <a:cubicBezTo>
                    <a:pt x="16920" y="19860"/>
                    <a:pt x="16857" y="18104"/>
                    <a:pt x="16772" y="15883"/>
                  </a:cubicBezTo>
                  <a:cubicBezTo>
                    <a:pt x="16730" y="14763"/>
                    <a:pt x="16688" y="13557"/>
                    <a:pt x="16540" y="12267"/>
                  </a:cubicBezTo>
                  <a:lnTo>
                    <a:pt x="16540" y="12267"/>
                  </a:lnTo>
                  <a:cubicBezTo>
                    <a:pt x="18083" y="13240"/>
                    <a:pt x="19395" y="14868"/>
                    <a:pt x="20410" y="17068"/>
                  </a:cubicBezTo>
                  <a:lnTo>
                    <a:pt x="18866" y="18654"/>
                  </a:lnTo>
                  <a:lnTo>
                    <a:pt x="19564" y="19331"/>
                  </a:lnTo>
                  <a:lnTo>
                    <a:pt x="20833" y="18020"/>
                  </a:lnTo>
                  <a:cubicBezTo>
                    <a:pt x="21066" y="18591"/>
                    <a:pt x="21277" y="19183"/>
                    <a:pt x="21446" y="19817"/>
                  </a:cubicBezTo>
                  <a:lnTo>
                    <a:pt x="22398" y="19521"/>
                  </a:lnTo>
                  <a:cubicBezTo>
                    <a:pt x="22208" y="18950"/>
                    <a:pt x="22017" y="18400"/>
                    <a:pt x="21827" y="17871"/>
                  </a:cubicBezTo>
                  <a:lnTo>
                    <a:pt x="21827" y="17871"/>
                  </a:lnTo>
                  <a:lnTo>
                    <a:pt x="23265" y="18231"/>
                  </a:lnTo>
                  <a:lnTo>
                    <a:pt x="23519" y="17279"/>
                  </a:lnTo>
                  <a:lnTo>
                    <a:pt x="21340" y="16751"/>
                  </a:lnTo>
                  <a:cubicBezTo>
                    <a:pt x="20875" y="15693"/>
                    <a:pt x="20283" y="14699"/>
                    <a:pt x="19585" y="13790"/>
                  </a:cubicBezTo>
                  <a:lnTo>
                    <a:pt x="19585" y="13790"/>
                  </a:lnTo>
                  <a:lnTo>
                    <a:pt x="22694" y="14022"/>
                  </a:lnTo>
                  <a:lnTo>
                    <a:pt x="22779" y="13049"/>
                  </a:lnTo>
                  <a:lnTo>
                    <a:pt x="21404" y="12944"/>
                  </a:lnTo>
                  <a:lnTo>
                    <a:pt x="21319" y="11590"/>
                  </a:lnTo>
                  <a:lnTo>
                    <a:pt x="20346" y="11632"/>
                  </a:lnTo>
                  <a:lnTo>
                    <a:pt x="20431" y="12880"/>
                  </a:lnTo>
                  <a:lnTo>
                    <a:pt x="18654" y="12732"/>
                  </a:lnTo>
                  <a:cubicBezTo>
                    <a:pt x="18168" y="12246"/>
                    <a:pt x="17597" y="11802"/>
                    <a:pt x="16984" y="11421"/>
                  </a:cubicBezTo>
                  <a:cubicBezTo>
                    <a:pt x="17491" y="10892"/>
                    <a:pt x="17512" y="10088"/>
                    <a:pt x="17068" y="9517"/>
                  </a:cubicBezTo>
                  <a:cubicBezTo>
                    <a:pt x="17407" y="9412"/>
                    <a:pt x="17745" y="9348"/>
                    <a:pt x="18083" y="9306"/>
                  </a:cubicBezTo>
                  <a:lnTo>
                    <a:pt x="18633" y="10617"/>
                  </a:lnTo>
                  <a:lnTo>
                    <a:pt x="19543" y="10237"/>
                  </a:lnTo>
                  <a:lnTo>
                    <a:pt x="19141" y="9285"/>
                  </a:lnTo>
                  <a:lnTo>
                    <a:pt x="19141" y="9285"/>
                  </a:lnTo>
                  <a:cubicBezTo>
                    <a:pt x="19839" y="9348"/>
                    <a:pt x="20516" y="9517"/>
                    <a:pt x="21150" y="9792"/>
                  </a:cubicBezTo>
                  <a:lnTo>
                    <a:pt x="21510" y="8883"/>
                  </a:lnTo>
                  <a:cubicBezTo>
                    <a:pt x="20550" y="8485"/>
                    <a:pt x="19616" y="8288"/>
                    <a:pt x="18698" y="8288"/>
                  </a:cubicBezTo>
                  <a:cubicBezTo>
                    <a:pt x="17956" y="8288"/>
                    <a:pt x="17225" y="8416"/>
                    <a:pt x="16497" y="8671"/>
                  </a:cubicBezTo>
                  <a:cubicBezTo>
                    <a:pt x="16518" y="8270"/>
                    <a:pt x="16540" y="7783"/>
                    <a:pt x="16561" y="7254"/>
                  </a:cubicBezTo>
                  <a:cubicBezTo>
                    <a:pt x="16603" y="6324"/>
                    <a:pt x="16645" y="5266"/>
                    <a:pt x="16751" y="4399"/>
                  </a:cubicBezTo>
                  <a:cubicBezTo>
                    <a:pt x="16793" y="3955"/>
                    <a:pt x="16941" y="2602"/>
                    <a:pt x="17428" y="2369"/>
                  </a:cubicBezTo>
                  <a:cubicBezTo>
                    <a:pt x="17485" y="2338"/>
                    <a:pt x="17551" y="2325"/>
                    <a:pt x="17624" y="2325"/>
                  </a:cubicBezTo>
                  <a:close/>
                  <a:moveTo>
                    <a:pt x="11739" y="0"/>
                  </a:moveTo>
                  <a:lnTo>
                    <a:pt x="11739" y="7339"/>
                  </a:lnTo>
                  <a:cubicBezTo>
                    <a:pt x="11739" y="8100"/>
                    <a:pt x="11358" y="8650"/>
                    <a:pt x="10893" y="8841"/>
                  </a:cubicBezTo>
                  <a:cubicBezTo>
                    <a:pt x="10850" y="8397"/>
                    <a:pt x="10829" y="7826"/>
                    <a:pt x="10808" y="7212"/>
                  </a:cubicBezTo>
                  <a:cubicBezTo>
                    <a:pt x="10766" y="6260"/>
                    <a:pt x="10723" y="5182"/>
                    <a:pt x="10618" y="4272"/>
                  </a:cubicBezTo>
                  <a:cubicBezTo>
                    <a:pt x="10385" y="2242"/>
                    <a:pt x="9877" y="1713"/>
                    <a:pt x="9412" y="1481"/>
                  </a:cubicBezTo>
                  <a:cubicBezTo>
                    <a:pt x="9221" y="1389"/>
                    <a:pt x="9003" y="1340"/>
                    <a:pt x="8766" y="1340"/>
                  </a:cubicBezTo>
                  <a:cubicBezTo>
                    <a:pt x="8400" y="1340"/>
                    <a:pt x="7987" y="1457"/>
                    <a:pt x="7551" y="1713"/>
                  </a:cubicBezTo>
                  <a:cubicBezTo>
                    <a:pt x="6853" y="2115"/>
                    <a:pt x="6176" y="2580"/>
                    <a:pt x="5563" y="3109"/>
                  </a:cubicBezTo>
                  <a:lnTo>
                    <a:pt x="6197" y="3871"/>
                  </a:lnTo>
                  <a:cubicBezTo>
                    <a:pt x="6768" y="3363"/>
                    <a:pt x="7382" y="2940"/>
                    <a:pt x="8037" y="2559"/>
                  </a:cubicBezTo>
                  <a:cubicBezTo>
                    <a:pt x="8261" y="2431"/>
                    <a:pt x="8533" y="2304"/>
                    <a:pt x="8753" y="2304"/>
                  </a:cubicBezTo>
                  <a:cubicBezTo>
                    <a:pt x="8824" y="2304"/>
                    <a:pt x="8890" y="2317"/>
                    <a:pt x="8947" y="2348"/>
                  </a:cubicBezTo>
                  <a:cubicBezTo>
                    <a:pt x="9074" y="2411"/>
                    <a:pt x="9433" y="2602"/>
                    <a:pt x="9645" y="4378"/>
                  </a:cubicBezTo>
                  <a:cubicBezTo>
                    <a:pt x="9729" y="5245"/>
                    <a:pt x="9772" y="6303"/>
                    <a:pt x="9814" y="7254"/>
                  </a:cubicBezTo>
                  <a:cubicBezTo>
                    <a:pt x="9835" y="7783"/>
                    <a:pt x="9856" y="8248"/>
                    <a:pt x="9877" y="8671"/>
                  </a:cubicBezTo>
                  <a:cubicBezTo>
                    <a:pt x="9145" y="8415"/>
                    <a:pt x="8408" y="8286"/>
                    <a:pt x="7660" y="8286"/>
                  </a:cubicBezTo>
                  <a:cubicBezTo>
                    <a:pt x="6747" y="8286"/>
                    <a:pt x="5819" y="8478"/>
                    <a:pt x="4865" y="8862"/>
                  </a:cubicBezTo>
                  <a:lnTo>
                    <a:pt x="5225" y="9771"/>
                  </a:lnTo>
                  <a:cubicBezTo>
                    <a:pt x="5859" y="9496"/>
                    <a:pt x="6536" y="9327"/>
                    <a:pt x="7234" y="9264"/>
                  </a:cubicBezTo>
                  <a:lnTo>
                    <a:pt x="7234" y="9264"/>
                  </a:lnTo>
                  <a:lnTo>
                    <a:pt x="6832" y="10237"/>
                  </a:lnTo>
                  <a:lnTo>
                    <a:pt x="7741" y="10617"/>
                  </a:lnTo>
                  <a:lnTo>
                    <a:pt x="8291" y="9285"/>
                  </a:lnTo>
                  <a:cubicBezTo>
                    <a:pt x="8630" y="9327"/>
                    <a:pt x="8968" y="9391"/>
                    <a:pt x="9306" y="9496"/>
                  </a:cubicBezTo>
                  <a:cubicBezTo>
                    <a:pt x="8862" y="10067"/>
                    <a:pt x="8883" y="10871"/>
                    <a:pt x="9391" y="11400"/>
                  </a:cubicBezTo>
                  <a:cubicBezTo>
                    <a:pt x="8778" y="11780"/>
                    <a:pt x="8207" y="12225"/>
                    <a:pt x="7720" y="12732"/>
                  </a:cubicBezTo>
                  <a:lnTo>
                    <a:pt x="5965" y="12859"/>
                  </a:lnTo>
                  <a:lnTo>
                    <a:pt x="6028" y="11632"/>
                  </a:lnTo>
                  <a:lnTo>
                    <a:pt x="5055" y="11569"/>
                  </a:lnTo>
                  <a:lnTo>
                    <a:pt x="4971" y="12944"/>
                  </a:lnTo>
                  <a:lnTo>
                    <a:pt x="3596" y="13049"/>
                  </a:lnTo>
                  <a:lnTo>
                    <a:pt x="3681" y="14022"/>
                  </a:lnTo>
                  <a:lnTo>
                    <a:pt x="6790" y="13790"/>
                  </a:lnTo>
                  <a:lnTo>
                    <a:pt x="6790" y="13790"/>
                  </a:lnTo>
                  <a:cubicBezTo>
                    <a:pt x="6092" y="14699"/>
                    <a:pt x="5500" y="15693"/>
                    <a:pt x="5034" y="16772"/>
                  </a:cubicBezTo>
                  <a:lnTo>
                    <a:pt x="2877" y="17300"/>
                  </a:lnTo>
                  <a:lnTo>
                    <a:pt x="3110" y="18231"/>
                  </a:lnTo>
                  <a:lnTo>
                    <a:pt x="4569" y="17871"/>
                  </a:lnTo>
                  <a:lnTo>
                    <a:pt x="4569" y="17871"/>
                  </a:lnTo>
                  <a:cubicBezTo>
                    <a:pt x="4357" y="18400"/>
                    <a:pt x="4167" y="18950"/>
                    <a:pt x="3998" y="19542"/>
                  </a:cubicBezTo>
                  <a:lnTo>
                    <a:pt x="4928" y="19817"/>
                  </a:lnTo>
                  <a:cubicBezTo>
                    <a:pt x="5119" y="19183"/>
                    <a:pt x="5330" y="18591"/>
                    <a:pt x="5542" y="18041"/>
                  </a:cubicBezTo>
                  <a:lnTo>
                    <a:pt x="6811" y="19331"/>
                  </a:lnTo>
                  <a:lnTo>
                    <a:pt x="7530" y="18654"/>
                  </a:lnTo>
                  <a:lnTo>
                    <a:pt x="5965" y="17068"/>
                  </a:lnTo>
                  <a:cubicBezTo>
                    <a:pt x="7001" y="14868"/>
                    <a:pt x="8291" y="13261"/>
                    <a:pt x="9835" y="12288"/>
                  </a:cubicBezTo>
                  <a:lnTo>
                    <a:pt x="9835" y="12288"/>
                  </a:lnTo>
                  <a:cubicBezTo>
                    <a:pt x="9687" y="13557"/>
                    <a:pt x="9645" y="14784"/>
                    <a:pt x="9603" y="15883"/>
                  </a:cubicBezTo>
                  <a:cubicBezTo>
                    <a:pt x="9518" y="18104"/>
                    <a:pt x="9454" y="19860"/>
                    <a:pt x="8630" y="20600"/>
                  </a:cubicBezTo>
                  <a:cubicBezTo>
                    <a:pt x="8294" y="20882"/>
                    <a:pt x="7826" y="21017"/>
                    <a:pt x="7201" y="21017"/>
                  </a:cubicBezTo>
                  <a:cubicBezTo>
                    <a:pt x="7077" y="21017"/>
                    <a:pt x="6947" y="21012"/>
                    <a:pt x="6811" y="21002"/>
                  </a:cubicBezTo>
                  <a:cubicBezTo>
                    <a:pt x="6673" y="20988"/>
                    <a:pt x="6536" y="20982"/>
                    <a:pt x="6401" y="20982"/>
                  </a:cubicBezTo>
                  <a:cubicBezTo>
                    <a:pt x="5479" y="20982"/>
                    <a:pt x="4624" y="21272"/>
                    <a:pt x="3850" y="21530"/>
                  </a:cubicBezTo>
                  <a:cubicBezTo>
                    <a:pt x="3261" y="21722"/>
                    <a:pt x="2735" y="21903"/>
                    <a:pt x="2340" y="21903"/>
                  </a:cubicBezTo>
                  <a:cubicBezTo>
                    <a:pt x="2167" y="21903"/>
                    <a:pt x="2020" y="21868"/>
                    <a:pt x="1904" y="21784"/>
                  </a:cubicBezTo>
                  <a:cubicBezTo>
                    <a:pt x="1502" y="21530"/>
                    <a:pt x="1227" y="20579"/>
                    <a:pt x="1143" y="19035"/>
                  </a:cubicBezTo>
                  <a:cubicBezTo>
                    <a:pt x="825" y="12605"/>
                    <a:pt x="2285" y="7720"/>
                    <a:pt x="5478" y="4526"/>
                  </a:cubicBezTo>
                  <a:lnTo>
                    <a:pt x="4802" y="3828"/>
                  </a:lnTo>
                  <a:cubicBezTo>
                    <a:pt x="3215" y="5457"/>
                    <a:pt x="2010" y="7424"/>
                    <a:pt x="1291" y="9560"/>
                  </a:cubicBezTo>
                  <a:cubicBezTo>
                    <a:pt x="360" y="12267"/>
                    <a:pt x="1" y="15460"/>
                    <a:pt x="170" y="19077"/>
                  </a:cubicBezTo>
                  <a:cubicBezTo>
                    <a:pt x="254" y="20896"/>
                    <a:pt x="593" y="21953"/>
                    <a:pt x="1227" y="22482"/>
                  </a:cubicBezTo>
                  <a:cubicBezTo>
                    <a:pt x="1037" y="22672"/>
                    <a:pt x="889" y="22905"/>
                    <a:pt x="804" y="23159"/>
                  </a:cubicBezTo>
                  <a:cubicBezTo>
                    <a:pt x="635" y="23709"/>
                    <a:pt x="762" y="24280"/>
                    <a:pt x="1164" y="24703"/>
                  </a:cubicBezTo>
                  <a:cubicBezTo>
                    <a:pt x="1439" y="24978"/>
                    <a:pt x="1820" y="25147"/>
                    <a:pt x="2221" y="25147"/>
                  </a:cubicBezTo>
                  <a:cubicBezTo>
                    <a:pt x="2369" y="25147"/>
                    <a:pt x="2517" y="25126"/>
                    <a:pt x="2665" y="25083"/>
                  </a:cubicBezTo>
                  <a:cubicBezTo>
                    <a:pt x="6155" y="24089"/>
                    <a:pt x="12288" y="22799"/>
                    <a:pt x="13198" y="22799"/>
                  </a:cubicBezTo>
                  <a:cubicBezTo>
                    <a:pt x="13875" y="22799"/>
                    <a:pt x="16920" y="23391"/>
                    <a:pt x="20283" y="24195"/>
                  </a:cubicBezTo>
                  <a:lnTo>
                    <a:pt x="20516" y="23243"/>
                  </a:lnTo>
                  <a:cubicBezTo>
                    <a:pt x="17597" y="22567"/>
                    <a:pt x="14086" y="21826"/>
                    <a:pt x="13198" y="21826"/>
                  </a:cubicBezTo>
                  <a:cubicBezTo>
                    <a:pt x="11950" y="21826"/>
                    <a:pt x="5267" y="23328"/>
                    <a:pt x="2391" y="24132"/>
                  </a:cubicBezTo>
                  <a:cubicBezTo>
                    <a:pt x="2333" y="24151"/>
                    <a:pt x="2274" y="24160"/>
                    <a:pt x="2216" y="24160"/>
                  </a:cubicBezTo>
                  <a:cubicBezTo>
                    <a:pt x="2079" y="24160"/>
                    <a:pt x="1944" y="24108"/>
                    <a:pt x="1841" y="24005"/>
                  </a:cubicBezTo>
                  <a:cubicBezTo>
                    <a:pt x="1714" y="23857"/>
                    <a:pt x="1650" y="23645"/>
                    <a:pt x="1714" y="23455"/>
                  </a:cubicBezTo>
                  <a:cubicBezTo>
                    <a:pt x="1820" y="23159"/>
                    <a:pt x="2137" y="22947"/>
                    <a:pt x="2644" y="22842"/>
                  </a:cubicBezTo>
                  <a:cubicBezTo>
                    <a:pt x="3152" y="22757"/>
                    <a:pt x="3660" y="22630"/>
                    <a:pt x="4167" y="22440"/>
                  </a:cubicBezTo>
                  <a:cubicBezTo>
                    <a:pt x="4894" y="22197"/>
                    <a:pt x="5654" y="21939"/>
                    <a:pt x="6418" y="21939"/>
                  </a:cubicBezTo>
                  <a:cubicBezTo>
                    <a:pt x="6521" y="21939"/>
                    <a:pt x="6623" y="21943"/>
                    <a:pt x="6726" y="21953"/>
                  </a:cubicBezTo>
                  <a:cubicBezTo>
                    <a:pt x="6889" y="21966"/>
                    <a:pt x="7046" y="21973"/>
                    <a:pt x="7196" y="21973"/>
                  </a:cubicBezTo>
                  <a:cubicBezTo>
                    <a:pt x="8026" y="21973"/>
                    <a:pt x="8682" y="21776"/>
                    <a:pt x="9201" y="21382"/>
                  </a:cubicBezTo>
                  <a:cubicBezTo>
                    <a:pt x="9877" y="21234"/>
                    <a:pt x="10533" y="20959"/>
                    <a:pt x="11104" y="20579"/>
                  </a:cubicBezTo>
                  <a:cubicBezTo>
                    <a:pt x="11739" y="20145"/>
                    <a:pt x="12468" y="19928"/>
                    <a:pt x="13198" y="19928"/>
                  </a:cubicBezTo>
                  <a:cubicBezTo>
                    <a:pt x="13928" y="19928"/>
                    <a:pt x="14657" y="20145"/>
                    <a:pt x="15292" y="20579"/>
                  </a:cubicBezTo>
                  <a:cubicBezTo>
                    <a:pt x="15863" y="20959"/>
                    <a:pt x="16518" y="21234"/>
                    <a:pt x="17195" y="21382"/>
                  </a:cubicBezTo>
                  <a:cubicBezTo>
                    <a:pt x="17696" y="21776"/>
                    <a:pt x="18364" y="21973"/>
                    <a:pt x="19198" y="21973"/>
                  </a:cubicBezTo>
                  <a:cubicBezTo>
                    <a:pt x="19350" y="21973"/>
                    <a:pt x="19507" y="21966"/>
                    <a:pt x="19670" y="21953"/>
                  </a:cubicBezTo>
                  <a:cubicBezTo>
                    <a:pt x="19772" y="21943"/>
                    <a:pt x="19875" y="21939"/>
                    <a:pt x="19978" y="21939"/>
                  </a:cubicBezTo>
                  <a:cubicBezTo>
                    <a:pt x="20742" y="21939"/>
                    <a:pt x="21502" y="22197"/>
                    <a:pt x="22229" y="22440"/>
                  </a:cubicBezTo>
                  <a:cubicBezTo>
                    <a:pt x="22736" y="22630"/>
                    <a:pt x="23244" y="22757"/>
                    <a:pt x="23751" y="22842"/>
                  </a:cubicBezTo>
                  <a:cubicBezTo>
                    <a:pt x="24259" y="22947"/>
                    <a:pt x="24576" y="23159"/>
                    <a:pt x="24682" y="23455"/>
                  </a:cubicBezTo>
                  <a:cubicBezTo>
                    <a:pt x="24746" y="23645"/>
                    <a:pt x="24682" y="23857"/>
                    <a:pt x="24534" y="24005"/>
                  </a:cubicBezTo>
                  <a:cubicBezTo>
                    <a:pt x="24445" y="24108"/>
                    <a:pt x="24315" y="24160"/>
                    <a:pt x="24179" y="24160"/>
                  </a:cubicBezTo>
                  <a:cubicBezTo>
                    <a:pt x="24121" y="24160"/>
                    <a:pt x="24062" y="24151"/>
                    <a:pt x="24005" y="24132"/>
                  </a:cubicBezTo>
                  <a:cubicBezTo>
                    <a:pt x="23328" y="23941"/>
                    <a:pt x="22461" y="23730"/>
                    <a:pt x="21467" y="23476"/>
                  </a:cubicBezTo>
                  <a:lnTo>
                    <a:pt x="21235" y="24428"/>
                  </a:lnTo>
                  <a:cubicBezTo>
                    <a:pt x="22208" y="24660"/>
                    <a:pt x="23075" y="24893"/>
                    <a:pt x="23730" y="25083"/>
                  </a:cubicBezTo>
                  <a:cubicBezTo>
                    <a:pt x="23878" y="25126"/>
                    <a:pt x="24026" y="25147"/>
                    <a:pt x="24174" y="25147"/>
                  </a:cubicBezTo>
                  <a:cubicBezTo>
                    <a:pt x="24576" y="25147"/>
                    <a:pt x="24957" y="24978"/>
                    <a:pt x="25232" y="24703"/>
                  </a:cubicBezTo>
                  <a:cubicBezTo>
                    <a:pt x="25634" y="24280"/>
                    <a:pt x="25782" y="23688"/>
                    <a:pt x="25591" y="23159"/>
                  </a:cubicBezTo>
                  <a:cubicBezTo>
                    <a:pt x="25507" y="22884"/>
                    <a:pt x="25359" y="22651"/>
                    <a:pt x="25168" y="22482"/>
                  </a:cubicBezTo>
                  <a:cubicBezTo>
                    <a:pt x="25803" y="21953"/>
                    <a:pt x="26120" y="20896"/>
                    <a:pt x="26226" y="19077"/>
                  </a:cubicBezTo>
                  <a:cubicBezTo>
                    <a:pt x="26755" y="8523"/>
                    <a:pt x="22504" y="3807"/>
                    <a:pt x="18824" y="1692"/>
                  </a:cubicBezTo>
                  <a:lnTo>
                    <a:pt x="18824" y="1713"/>
                  </a:lnTo>
                  <a:cubicBezTo>
                    <a:pt x="18385" y="1455"/>
                    <a:pt x="17986" y="1331"/>
                    <a:pt x="17621" y="1331"/>
                  </a:cubicBezTo>
                  <a:cubicBezTo>
                    <a:pt x="17388" y="1331"/>
                    <a:pt x="17169" y="1382"/>
                    <a:pt x="16963" y="1481"/>
                  </a:cubicBezTo>
                  <a:cubicBezTo>
                    <a:pt x="16434" y="1734"/>
                    <a:pt x="15990" y="2242"/>
                    <a:pt x="15757" y="4272"/>
                  </a:cubicBezTo>
                  <a:cubicBezTo>
                    <a:pt x="15651" y="5182"/>
                    <a:pt x="15609" y="6260"/>
                    <a:pt x="15567" y="7212"/>
                  </a:cubicBezTo>
                  <a:cubicBezTo>
                    <a:pt x="15546" y="7826"/>
                    <a:pt x="15524" y="8397"/>
                    <a:pt x="15482" y="8841"/>
                  </a:cubicBezTo>
                  <a:cubicBezTo>
                    <a:pt x="15038" y="8650"/>
                    <a:pt x="14657" y="8100"/>
                    <a:pt x="14657" y="7339"/>
                  </a:cubicBezTo>
                  <a:lnTo>
                    <a:pt x="146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3425277" y="2751349"/>
              <a:ext cx="52328" cy="62522"/>
            </a:xfrm>
            <a:custGeom>
              <a:avLst/>
              <a:gdLst/>
              <a:ahLst/>
              <a:cxnLst/>
              <a:rect l="l" t="t" r="r" b="b"/>
              <a:pathLst>
                <a:path w="3470" h="4146" extrusionOk="0">
                  <a:moveTo>
                    <a:pt x="1248" y="0"/>
                  </a:moveTo>
                  <a:lnTo>
                    <a:pt x="1248" y="2285"/>
                  </a:lnTo>
                  <a:lnTo>
                    <a:pt x="699" y="1735"/>
                  </a:lnTo>
                  <a:lnTo>
                    <a:pt x="1" y="2433"/>
                  </a:lnTo>
                  <a:lnTo>
                    <a:pt x="1735" y="4146"/>
                  </a:lnTo>
                  <a:lnTo>
                    <a:pt x="3469" y="2433"/>
                  </a:lnTo>
                  <a:lnTo>
                    <a:pt x="2771" y="1735"/>
                  </a:lnTo>
                  <a:lnTo>
                    <a:pt x="2221" y="2285"/>
                  </a:lnTo>
                  <a:lnTo>
                    <a:pt x="2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3425277" y="3191790"/>
              <a:ext cx="52011" cy="62537"/>
            </a:xfrm>
            <a:custGeom>
              <a:avLst/>
              <a:gdLst/>
              <a:ahLst/>
              <a:cxnLst/>
              <a:rect l="l" t="t" r="r" b="b"/>
              <a:pathLst>
                <a:path w="3449" h="4147" extrusionOk="0">
                  <a:moveTo>
                    <a:pt x="1248" y="1"/>
                  </a:moveTo>
                  <a:lnTo>
                    <a:pt x="1248" y="2285"/>
                  </a:lnTo>
                  <a:lnTo>
                    <a:pt x="699" y="1735"/>
                  </a:lnTo>
                  <a:lnTo>
                    <a:pt x="1" y="2412"/>
                  </a:lnTo>
                  <a:lnTo>
                    <a:pt x="1735" y="4146"/>
                  </a:lnTo>
                  <a:lnTo>
                    <a:pt x="3448" y="2412"/>
                  </a:lnTo>
                  <a:lnTo>
                    <a:pt x="2771" y="1735"/>
                  </a:lnTo>
                  <a:lnTo>
                    <a:pt x="2221" y="2285"/>
                  </a:lnTo>
                  <a:lnTo>
                    <a:pt x="22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653634" y="3153517"/>
              <a:ext cx="49447" cy="49462"/>
            </a:xfrm>
            <a:custGeom>
              <a:avLst/>
              <a:gdLst/>
              <a:ahLst/>
              <a:cxnLst/>
              <a:rect l="l" t="t" r="r" b="b"/>
              <a:pathLst>
                <a:path w="3279" h="3280" extrusionOk="0">
                  <a:moveTo>
                    <a:pt x="699" y="1"/>
                  </a:moveTo>
                  <a:lnTo>
                    <a:pt x="1" y="699"/>
                  </a:lnTo>
                  <a:lnTo>
                    <a:pt x="1608" y="2306"/>
                  </a:lnTo>
                  <a:lnTo>
                    <a:pt x="847" y="2306"/>
                  </a:lnTo>
                  <a:lnTo>
                    <a:pt x="847" y="3279"/>
                  </a:lnTo>
                  <a:lnTo>
                    <a:pt x="3279" y="3279"/>
                  </a:lnTo>
                  <a:lnTo>
                    <a:pt x="3279" y="847"/>
                  </a:lnTo>
                  <a:lnTo>
                    <a:pt x="2306" y="847"/>
                  </a:lnTo>
                  <a:lnTo>
                    <a:pt x="2306" y="1608"/>
                  </a:lnTo>
                  <a:lnTo>
                    <a:pt x="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3653634" y="2944946"/>
              <a:ext cx="49447" cy="49447"/>
            </a:xfrm>
            <a:custGeom>
              <a:avLst/>
              <a:gdLst/>
              <a:ahLst/>
              <a:cxnLst/>
              <a:rect l="l" t="t" r="r" b="b"/>
              <a:pathLst>
                <a:path w="3279" h="3279" extrusionOk="0">
                  <a:moveTo>
                    <a:pt x="825" y="0"/>
                  </a:moveTo>
                  <a:lnTo>
                    <a:pt x="825" y="973"/>
                  </a:lnTo>
                  <a:lnTo>
                    <a:pt x="1608" y="973"/>
                  </a:lnTo>
                  <a:lnTo>
                    <a:pt x="1" y="2580"/>
                  </a:lnTo>
                  <a:lnTo>
                    <a:pt x="677" y="3278"/>
                  </a:lnTo>
                  <a:lnTo>
                    <a:pt x="2306" y="1671"/>
                  </a:lnTo>
                  <a:lnTo>
                    <a:pt x="2306" y="2453"/>
                  </a:lnTo>
                  <a:lnTo>
                    <a:pt x="3279" y="2453"/>
                  </a:lnTo>
                  <a:lnTo>
                    <a:pt x="3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3199801" y="3153517"/>
              <a:ext cx="49447" cy="49779"/>
            </a:xfrm>
            <a:custGeom>
              <a:avLst/>
              <a:gdLst/>
              <a:ahLst/>
              <a:cxnLst/>
              <a:rect l="l" t="t" r="r" b="b"/>
              <a:pathLst>
                <a:path w="3279" h="3301" extrusionOk="0">
                  <a:moveTo>
                    <a:pt x="2580" y="1"/>
                  </a:moveTo>
                  <a:lnTo>
                    <a:pt x="973" y="1608"/>
                  </a:lnTo>
                  <a:lnTo>
                    <a:pt x="973" y="847"/>
                  </a:lnTo>
                  <a:lnTo>
                    <a:pt x="0" y="847"/>
                  </a:lnTo>
                  <a:lnTo>
                    <a:pt x="0" y="3300"/>
                  </a:lnTo>
                  <a:lnTo>
                    <a:pt x="2432" y="3300"/>
                  </a:lnTo>
                  <a:lnTo>
                    <a:pt x="2432" y="2306"/>
                  </a:lnTo>
                  <a:lnTo>
                    <a:pt x="1671" y="2306"/>
                  </a:lnTo>
                  <a:lnTo>
                    <a:pt x="3278" y="699"/>
                  </a:lnTo>
                  <a:lnTo>
                    <a:pt x="2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3199801" y="2944946"/>
              <a:ext cx="49447" cy="49447"/>
            </a:xfrm>
            <a:custGeom>
              <a:avLst/>
              <a:gdLst/>
              <a:ahLst/>
              <a:cxnLst/>
              <a:rect l="l" t="t" r="r" b="b"/>
              <a:pathLst>
                <a:path w="3279" h="3279" extrusionOk="0">
                  <a:moveTo>
                    <a:pt x="0" y="0"/>
                  </a:moveTo>
                  <a:lnTo>
                    <a:pt x="0" y="2453"/>
                  </a:lnTo>
                  <a:lnTo>
                    <a:pt x="973" y="2453"/>
                  </a:lnTo>
                  <a:lnTo>
                    <a:pt x="973" y="1671"/>
                  </a:lnTo>
                  <a:lnTo>
                    <a:pt x="2580" y="3278"/>
                  </a:lnTo>
                  <a:lnTo>
                    <a:pt x="3278" y="2580"/>
                  </a:lnTo>
                  <a:lnTo>
                    <a:pt x="1671" y="973"/>
                  </a:lnTo>
                  <a:lnTo>
                    <a:pt x="2432" y="973"/>
                  </a:lnTo>
                  <a:lnTo>
                    <a:pt x="2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9"/>
          <p:cNvGrpSpPr/>
          <p:nvPr/>
        </p:nvGrpSpPr>
        <p:grpSpPr>
          <a:xfrm>
            <a:off x="2675717" y="2915642"/>
            <a:ext cx="656579" cy="662014"/>
            <a:chOff x="6195217" y="2097540"/>
            <a:chExt cx="499148" cy="503280"/>
          </a:xfrm>
        </p:grpSpPr>
        <p:sp>
          <p:nvSpPr>
            <p:cNvPr id="277" name="Google Shape;277;p19"/>
            <p:cNvSpPr/>
            <p:nvPr/>
          </p:nvSpPr>
          <p:spPr>
            <a:xfrm>
              <a:off x="6376056" y="2454740"/>
              <a:ext cx="137786" cy="55509"/>
            </a:xfrm>
            <a:custGeom>
              <a:avLst/>
              <a:gdLst/>
              <a:ahLst/>
              <a:cxnLst/>
              <a:rect l="l" t="t" r="r" b="b"/>
              <a:pathLst>
                <a:path w="9137" h="3681" extrusionOk="0">
                  <a:moveTo>
                    <a:pt x="1290" y="1206"/>
                  </a:moveTo>
                  <a:cubicBezTo>
                    <a:pt x="1100" y="2369"/>
                    <a:pt x="762" y="3258"/>
                    <a:pt x="0" y="3681"/>
                  </a:cubicBezTo>
                  <a:cubicBezTo>
                    <a:pt x="2115" y="3215"/>
                    <a:pt x="3997" y="2877"/>
                    <a:pt x="4569" y="2877"/>
                  </a:cubicBezTo>
                  <a:cubicBezTo>
                    <a:pt x="5140" y="2877"/>
                    <a:pt x="7022" y="3215"/>
                    <a:pt x="9137" y="3681"/>
                  </a:cubicBezTo>
                  <a:cubicBezTo>
                    <a:pt x="8375" y="3258"/>
                    <a:pt x="8037" y="2369"/>
                    <a:pt x="7868" y="1206"/>
                  </a:cubicBezTo>
                  <a:cubicBezTo>
                    <a:pt x="6726" y="762"/>
                    <a:pt x="6218" y="1"/>
                    <a:pt x="4569" y="1"/>
                  </a:cubicBezTo>
                  <a:cubicBezTo>
                    <a:pt x="2919" y="1"/>
                    <a:pt x="2411" y="762"/>
                    <a:pt x="1290" y="1206"/>
                  </a:cubicBezTo>
                  <a:close/>
                  <a:moveTo>
                    <a:pt x="1290" y="1206"/>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6376056" y="2460486"/>
              <a:ext cx="43068" cy="49764"/>
            </a:xfrm>
            <a:custGeom>
              <a:avLst/>
              <a:gdLst/>
              <a:ahLst/>
              <a:cxnLst/>
              <a:rect l="l" t="t" r="r" b="b"/>
              <a:pathLst>
                <a:path w="2856" h="3300" extrusionOk="0">
                  <a:moveTo>
                    <a:pt x="1290" y="825"/>
                  </a:moveTo>
                  <a:cubicBezTo>
                    <a:pt x="1100" y="1988"/>
                    <a:pt x="762" y="2877"/>
                    <a:pt x="0" y="3300"/>
                  </a:cubicBezTo>
                  <a:cubicBezTo>
                    <a:pt x="783" y="3130"/>
                    <a:pt x="1565" y="2961"/>
                    <a:pt x="2242" y="2834"/>
                  </a:cubicBezTo>
                  <a:cubicBezTo>
                    <a:pt x="2602" y="1925"/>
                    <a:pt x="2813" y="973"/>
                    <a:pt x="2855" y="0"/>
                  </a:cubicBezTo>
                  <a:cubicBezTo>
                    <a:pt x="2327" y="254"/>
                    <a:pt x="1883" y="592"/>
                    <a:pt x="1290" y="825"/>
                  </a:cubicBezTo>
                  <a:close/>
                  <a:moveTo>
                    <a:pt x="1290" y="825"/>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6247846" y="2207881"/>
              <a:ext cx="393890" cy="321822"/>
            </a:xfrm>
            <a:custGeom>
              <a:avLst/>
              <a:gdLst/>
              <a:ahLst/>
              <a:cxnLst/>
              <a:rect l="l" t="t" r="r" b="b"/>
              <a:pathLst>
                <a:path w="26120" h="21341" extrusionOk="0">
                  <a:moveTo>
                    <a:pt x="9348" y="9264"/>
                  </a:moveTo>
                  <a:cubicBezTo>
                    <a:pt x="9348" y="8736"/>
                    <a:pt x="9792" y="8291"/>
                    <a:pt x="10321" y="8291"/>
                  </a:cubicBezTo>
                  <a:cubicBezTo>
                    <a:pt x="10173" y="7361"/>
                    <a:pt x="10194" y="4929"/>
                    <a:pt x="10004" y="3194"/>
                  </a:cubicBezTo>
                  <a:cubicBezTo>
                    <a:pt x="9814" y="1545"/>
                    <a:pt x="9412" y="1"/>
                    <a:pt x="7677" y="995"/>
                  </a:cubicBezTo>
                  <a:cubicBezTo>
                    <a:pt x="4082" y="3068"/>
                    <a:pt x="0" y="7699"/>
                    <a:pt x="529" y="17914"/>
                  </a:cubicBezTo>
                  <a:cubicBezTo>
                    <a:pt x="677" y="20748"/>
                    <a:pt x="1396" y="21341"/>
                    <a:pt x="2432" y="21235"/>
                  </a:cubicBezTo>
                  <a:cubicBezTo>
                    <a:pt x="3553" y="21108"/>
                    <a:pt x="5055" y="20177"/>
                    <a:pt x="6662" y="20325"/>
                  </a:cubicBezTo>
                  <a:cubicBezTo>
                    <a:pt x="7699" y="20431"/>
                    <a:pt x="8375" y="20220"/>
                    <a:pt x="8862" y="19797"/>
                  </a:cubicBezTo>
                  <a:cubicBezTo>
                    <a:pt x="10406" y="18401"/>
                    <a:pt x="9665" y="14509"/>
                    <a:pt x="10363" y="10258"/>
                  </a:cubicBezTo>
                  <a:cubicBezTo>
                    <a:pt x="9814" y="10258"/>
                    <a:pt x="9369" y="9814"/>
                    <a:pt x="9369" y="9285"/>
                  </a:cubicBezTo>
                  <a:close/>
                  <a:moveTo>
                    <a:pt x="16772" y="9264"/>
                  </a:moveTo>
                  <a:cubicBezTo>
                    <a:pt x="16772" y="9814"/>
                    <a:pt x="16328" y="10258"/>
                    <a:pt x="15799" y="10258"/>
                  </a:cubicBezTo>
                  <a:cubicBezTo>
                    <a:pt x="16476" y="14509"/>
                    <a:pt x="15735" y="18380"/>
                    <a:pt x="17279" y="19797"/>
                  </a:cubicBezTo>
                  <a:cubicBezTo>
                    <a:pt x="17766" y="20220"/>
                    <a:pt x="18464" y="20431"/>
                    <a:pt x="19479" y="20325"/>
                  </a:cubicBezTo>
                  <a:cubicBezTo>
                    <a:pt x="21065" y="20177"/>
                    <a:pt x="22567" y="21108"/>
                    <a:pt x="23709" y="21214"/>
                  </a:cubicBezTo>
                  <a:cubicBezTo>
                    <a:pt x="24745" y="21341"/>
                    <a:pt x="25464" y="20727"/>
                    <a:pt x="25612" y="17914"/>
                  </a:cubicBezTo>
                  <a:cubicBezTo>
                    <a:pt x="26120" y="7678"/>
                    <a:pt x="22059" y="3046"/>
                    <a:pt x="18464" y="995"/>
                  </a:cubicBezTo>
                  <a:cubicBezTo>
                    <a:pt x="16729" y="1"/>
                    <a:pt x="16328" y="1524"/>
                    <a:pt x="16137" y="3194"/>
                  </a:cubicBezTo>
                  <a:cubicBezTo>
                    <a:pt x="15947" y="4929"/>
                    <a:pt x="15968" y="7361"/>
                    <a:pt x="15820" y="8291"/>
                  </a:cubicBezTo>
                  <a:cubicBezTo>
                    <a:pt x="16349" y="8291"/>
                    <a:pt x="16793" y="8736"/>
                    <a:pt x="16793" y="9264"/>
                  </a:cubicBezTo>
                  <a:close/>
                  <a:moveTo>
                    <a:pt x="16772" y="926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6382752" y="2227666"/>
              <a:ext cx="123762" cy="135871"/>
            </a:xfrm>
            <a:custGeom>
              <a:avLst/>
              <a:gdLst/>
              <a:ahLst/>
              <a:cxnLst/>
              <a:rect l="l" t="t" r="r" b="b"/>
              <a:pathLst>
                <a:path w="8207" h="9010" extrusionOk="0">
                  <a:moveTo>
                    <a:pt x="3130" y="2453"/>
                  </a:moveTo>
                  <a:lnTo>
                    <a:pt x="5097" y="2453"/>
                  </a:lnTo>
                  <a:lnTo>
                    <a:pt x="5097" y="0"/>
                  </a:lnTo>
                  <a:lnTo>
                    <a:pt x="3130" y="0"/>
                  </a:lnTo>
                  <a:close/>
                  <a:moveTo>
                    <a:pt x="6832" y="8946"/>
                  </a:moveTo>
                  <a:cubicBezTo>
                    <a:pt x="8206" y="9010"/>
                    <a:pt x="8206" y="6916"/>
                    <a:pt x="6832" y="6979"/>
                  </a:cubicBezTo>
                  <a:cubicBezTo>
                    <a:pt x="5774" y="6979"/>
                    <a:pt x="5076" y="5964"/>
                    <a:pt x="5076" y="4886"/>
                  </a:cubicBezTo>
                  <a:lnTo>
                    <a:pt x="3130" y="4886"/>
                  </a:lnTo>
                  <a:cubicBezTo>
                    <a:pt x="3130" y="5964"/>
                    <a:pt x="2454" y="6979"/>
                    <a:pt x="1375" y="6979"/>
                  </a:cubicBezTo>
                  <a:cubicBezTo>
                    <a:pt x="0" y="6916"/>
                    <a:pt x="0" y="9010"/>
                    <a:pt x="1375" y="8946"/>
                  </a:cubicBezTo>
                  <a:cubicBezTo>
                    <a:pt x="2538" y="8946"/>
                    <a:pt x="3384" y="8291"/>
                    <a:pt x="4103" y="7466"/>
                  </a:cubicBezTo>
                  <a:cubicBezTo>
                    <a:pt x="4822" y="8291"/>
                    <a:pt x="5668" y="8946"/>
                    <a:pt x="6832" y="8946"/>
                  </a:cubicBezTo>
                  <a:close/>
                  <a:moveTo>
                    <a:pt x="6832" y="8946"/>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6429952" y="2198320"/>
              <a:ext cx="29677" cy="103027"/>
            </a:xfrm>
            <a:custGeom>
              <a:avLst/>
              <a:gdLst/>
              <a:ahLst/>
              <a:cxnLst/>
              <a:rect l="l" t="t" r="r" b="b"/>
              <a:pathLst>
                <a:path w="1968" h="6832" extrusionOk="0">
                  <a:moveTo>
                    <a:pt x="0" y="1946"/>
                  </a:moveTo>
                  <a:lnTo>
                    <a:pt x="1967" y="1946"/>
                  </a:lnTo>
                  <a:lnTo>
                    <a:pt x="1967" y="0"/>
                  </a:lnTo>
                  <a:lnTo>
                    <a:pt x="0" y="0"/>
                  </a:lnTo>
                  <a:close/>
                  <a:moveTo>
                    <a:pt x="0" y="6832"/>
                  </a:moveTo>
                  <a:lnTo>
                    <a:pt x="1967" y="6832"/>
                  </a:lnTo>
                  <a:lnTo>
                    <a:pt x="1967" y="4399"/>
                  </a:lnTo>
                  <a:lnTo>
                    <a:pt x="0" y="4399"/>
                  </a:lnTo>
                  <a:close/>
                  <a:moveTo>
                    <a:pt x="0" y="6832"/>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6248163" y="2209479"/>
              <a:ext cx="300771" cy="322456"/>
            </a:xfrm>
            <a:custGeom>
              <a:avLst/>
              <a:gdLst/>
              <a:ahLst/>
              <a:cxnLst/>
              <a:rect l="l" t="t" r="r" b="b"/>
              <a:pathLst>
                <a:path w="19945" h="21383" extrusionOk="0">
                  <a:moveTo>
                    <a:pt x="508" y="17830"/>
                  </a:moveTo>
                  <a:cubicBezTo>
                    <a:pt x="677" y="21192"/>
                    <a:pt x="1650" y="21383"/>
                    <a:pt x="3046" y="21002"/>
                  </a:cubicBezTo>
                  <a:cubicBezTo>
                    <a:pt x="2454" y="20685"/>
                    <a:pt x="2073" y="19796"/>
                    <a:pt x="1988" y="17830"/>
                  </a:cubicBezTo>
                  <a:cubicBezTo>
                    <a:pt x="1481" y="7593"/>
                    <a:pt x="5541" y="2962"/>
                    <a:pt x="9116" y="910"/>
                  </a:cubicBezTo>
                  <a:lnTo>
                    <a:pt x="9243" y="825"/>
                  </a:lnTo>
                  <a:cubicBezTo>
                    <a:pt x="8904" y="508"/>
                    <a:pt x="8397" y="466"/>
                    <a:pt x="7656" y="910"/>
                  </a:cubicBezTo>
                  <a:cubicBezTo>
                    <a:pt x="4061" y="2962"/>
                    <a:pt x="0" y="7593"/>
                    <a:pt x="529" y="17830"/>
                  </a:cubicBezTo>
                  <a:close/>
                  <a:moveTo>
                    <a:pt x="15778" y="10152"/>
                  </a:moveTo>
                  <a:cubicBezTo>
                    <a:pt x="16687" y="15736"/>
                    <a:pt x="15122" y="20642"/>
                    <a:pt x="19479" y="20241"/>
                  </a:cubicBezTo>
                  <a:cubicBezTo>
                    <a:pt x="19627" y="20241"/>
                    <a:pt x="19796" y="20241"/>
                    <a:pt x="19944" y="20241"/>
                  </a:cubicBezTo>
                  <a:cubicBezTo>
                    <a:pt x="18104" y="19987"/>
                    <a:pt x="17829" y="18274"/>
                    <a:pt x="17660" y="15863"/>
                  </a:cubicBezTo>
                  <a:cubicBezTo>
                    <a:pt x="17427" y="12352"/>
                    <a:pt x="17470" y="4167"/>
                    <a:pt x="17575" y="3110"/>
                  </a:cubicBezTo>
                  <a:cubicBezTo>
                    <a:pt x="17681" y="2179"/>
                    <a:pt x="17872" y="1270"/>
                    <a:pt x="18316" y="847"/>
                  </a:cubicBezTo>
                  <a:cubicBezTo>
                    <a:pt x="16687" y="1"/>
                    <a:pt x="16307" y="1502"/>
                    <a:pt x="16116" y="3110"/>
                  </a:cubicBezTo>
                  <a:cubicBezTo>
                    <a:pt x="15926" y="4844"/>
                    <a:pt x="15947" y="7276"/>
                    <a:pt x="15778" y="8207"/>
                  </a:cubicBezTo>
                  <a:cubicBezTo>
                    <a:pt x="17153" y="8143"/>
                    <a:pt x="17153" y="10237"/>
                    <a:pt x="15778" y="10173"/>
                  </a:cubicBezTo>
                  <a:close/>
                  <a:moveTo>
                    <a:pt x="15778" y="1015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6383068" y="2331627"/>
              <a:ext cx="123445" cy="31909"/>
            </a:xfrm>
            <a:custGeom>
              <a:avLst/>
              <a:gdLst/>
              <a:ahLst/>
              <a:cxnLst/>
              <a:rect l="l" t="t" r="r" b="b"/>
              <a:pathLst>
                <a:path w="8186" h="2116" extrusionOk="0">
                  <a:moveTo>
                    <a:pt x="6282" y="1"/>
                  </a:moveTo>
                  <a:cubicBezTo>
                    <a:pt x="6451" y="64"/>
                    <a:pt x="6620" y="85"/>
                    <a:pt x="6811" y="85"/>
                  </a:cubicBezTo>
                  <a:cubicBezTo>
                    <a:pt x="8185" y="22"/>
                    <a:pt x="8185" y="2116"/>
                    <a:pt x="6811" y="2052"/>
                  </a:cubicBezTo>
                  <a:cubicBezTo>
                    <a:pt x="6430" y="2052"/>
                    <a:pt x="6028" y="1968"/>
                    <a:pt x="5669" y="1820"/>
                  </a:cubicBezTo>
                  <a:cubicBezTo>
                    <a:pt x="6176" y="1693"/>
                    <a:pt x="6557" y="1249"/>
                    <a:pt x="6599" y="720"/>
                  </a:cubicBezTo>
                  <a:cubicBezTo>
                    <a:pt x="6599" y="445"/>
                    <a:pt x="6472" y="191"/>
                    <a:pt x="6282" y="1"/>
                  </a:cubicBezTo>
                  <a:close/>
                  <a:moveTo>
                    <a:pt x="1904" y="1"/>
                  </a:moveTo>
                  <a:cubicBezTo>
                    <a:pt x="1735" y="64"/>
                    <a:pt x="1544" y="85"/>
                    <a:pt x="1375" y="85"/>
                  </a:cubicBezTo>
                  <a:cubicBezTo>
                    <a:pt x="1" y="22"/>
                    <a:pt x="1" y="2116"/>
                    <a:pt x="1375" y="2052"/>
                  </a:cubicBezTo>
                  <a:cubicBezTo>
                    <a:pt x="1756" y="2052"/>
                    <a:pt x="2158" y="1968"/>
                    <a:pt x="2517" y="1820"/>
                  </a:cubicBezTo>
                  <a:cubicBezTo>
                    <a:pt x="1989" y="1693"/>
                    <a:pt x="1629" y="1249"/>
                    <a:pt x="1587" y="720"/>
                  </a:cubicBezTo>
                  <a:cubicBezTo>
                    <a:pt x="1587" y="445"/>
                    <a:pt x="1692" y="191"/>
                    <a:pt x="1904" y="1"/>
                  </a:cubicBezTo>
                  <a:close/>
                  <a:moveTo>
                    <a:pt x="1904" y="1"/>
                  </a:move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522438" y="2254448"/>
              <a:ext cx="37021" cy="44350"/>
            </a:xfrm>
            <a:custGeom>
              <a:avLst/>
              <a:gdLst/>
              <a:ahLst/>
              <a:cxnLst/>
              <a:rect l="l" t="t" r="r" b="b"/>
              <a:pathLst>
                <a:path w="2455" h="2941" extrusionOk="0">
                  <a:moveTo>
                    <a:pt x="1" y="1"/>
                  </a:moveTo>
                  <a:lnTo>
                    <a:pt x="1" y="995"/>
                  </a:lnTo>
                  <a:lnTo>
                    <a:pt x="995" y="995"/>
                  </a:lnTo>
                  <a:lnTo>
                    <a:pt x="995" y="1"/>
                  </a:lnTo>
                  <a:close/>
                  <a:moveTo>
                    <a:pt x="1481" y="1968"/>
                  </a:moveTo>
                  <a:lnTo>
                    <a:pt x="1481" y="2940"/>
                  </a:lnTo>
                  <a:lnTo>
                    <a:pt x="2454" y="2940"/>
                  </a:lnTo>
                  <a:lnTo>
                    <a:pt x="2454" y="19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6245614" y="2190976"/>
              <a:ext cx="403465" cy="344472"/>
            </a:xfrm>
            <a:custGeom>
              <a:avLst/>
              <a:gdLst/>
              <a:ahLst/>
              <a:cxnLst/>
              <a:rect l="l" t="t" r="r" b="b"/>
              <a:pathLst>
                <a:path w="26755" h="22843" extrusionOk="0">
                  <a:moveTo>
                    <a:pt x="13705" y="974"/>
                  </a:moveTo>
                  <a:lnTo>
                    <a:pt x="13705" y="1947"/>
                  </a:lnTo>
                  <a:lnTo>
                    <a:pt x="12711" y="1947"/>
                  </a:lnTo>
                  <a:lnTo>
                    <a:pt x="12711" y="974"/>
                  </a:lnTo>
                  <a:close/>
                  <a:moveTo>
                    <a:pt x="13705" y="2920"/>
                  </a:moveTo>
                  <a:lnTo>
                    <a:pt x="13705" y="4400"/>
                  </a:lnTo>
                  <a:lnTo>
                    <a:pt x="12711" y="4400"/>
                  </a:lnTo>
                  <a:lnTo>
                    <a:pt x="12711" y="2920"/>
                  </a:lnTo>
                  <a:close/>
                  <a:moveTo>
                    <a:pt x="13705" y="5373"/>
                  </a:moveTo>
                  <a:lnTo>
                    <a:pt x="13705" y="6832"/>
                  </a:lnTo>
                  <a:lnTo>
                    <a:pt x="12711" y="6832"/>
                  </a:lnTo>
                  <a:lnTo>
                    <a:pt x="12711" y="5373"/>
                  </a:lnTo>
                  <a:close/>
                  <a:moveTo>
                    <a:pt x="13726" y="7805"/>
                  </a:moveTo>
                  <a:cubicBezTo>
                    <a:pt x="13916" y="8905"/>
                    <a:pt x="14720" y="9899"/>
                    <a:pt x="15926" y="9899"/>
                  </a:cubicBezTo>
                  <a:cubicBezTo>
                    <a:pt x="15939" y="9898"/>
                    <a:pt x="15952" y="9898"/>
                    <a:pt x="15965" y="9898"/>
                  </a:cubicBezTo>
                  <a:cubicBezTo>
                    <a:pt x="16610" y="9898"/>
                    <a:pt x="16610" y="10894"/>
                    <a:pt x="15965" y="10894"/>
                  </a:cubicBezTo>
                  <a:cubicBezTo>
                    <a:pt x="15952" y="10894"/>
                    <a:pt x="15939" y="10894"/>
                    <a:pt x="15926" y="10893"/>
                  </a:cubicBezTo>
                  <a:cubicBezTo>
                    <a:pt x="15101" y="10893"/>
                    <a:pt x="14361" y="10491"/>
                    <a:pt x="13578" y="9582"/>
                  </a:cubicBezTo>
                  <a:lnTo>
                    <a:pt x="13197" y="9159"/>
                  </a:lnTo>
                  <a:lnTo>
                    <a:pt x="12838" y="9582"/>
                  </a:lnTo>
                  <a:cubicBezTo>
                    <a:pt x="12055" y="10491"/>
                    <a:pt x="11315" y="10893"/>
                    <a:pt x="10469" y="10893"/>
                  </a:cubicBezTo>
                  <a:cubicBezTo>
                    <a:pt x="10456" y="10894"/>
                    <a:pt x="10442" y="10894"/>
                    <a:pt x="10430" y="10894"/>
                  </a:cubicBezTo>
                  <a:cubicBezTo>
                    <a:pt x="9784" y="10894"/>
                    <a:pt x="9784" y="9898"/>
                    <a:pt x="10430" y="9898"/>
                  </a:cubicBezTo>
                  <a:cubicBezTo>
                    <a:pt x="10442" y="9898"/>
                    <a:pt x="10456" y="9898"/>
                    <a:pt x="10469" y="9899"/>
                  </a:cubicBezTo>
                  <a:cubicBezTo>
                    <a:pt x="11696" y="9899"/>
                    <a:pt x="12499" y="8905"/>
                    <a:pt x="12669" y="7805"/>
                  </a:cubicBezTo>
                  <a:close/>
                  <a:moveTo>
                    <a:pt x="13197" y="10618"/>
                  </a:moveTo>
                  <a:cubicBezTo>
                    <a:pt x="13811" y="11274"/>
                    <a:pt x="14636" y="11697"/>
                    <a:pt x="15503" y="11845"/>
                  </a:cubicBezTo>
                  <a:cubicBezTo>
                    <a:pt x="15693" y="13177"/>
                    <a:pt x="15778" y="14552"/>
                    <a:pt x="15820" y="15905"/>
                  </a:cubicBezTo>
                  <a:cubicBezTo>
                    <a:pt x="15841" y="16603"/>
                    <a:pt x="15862" y="17259"/>
                    <a:pt x="15904" y="17851"/>
                  </a:cubicBezTo>
                  <a:lnTo>
                    <a:pt x="15799" y="17788"/>
                  </a:lnTo>
                  <a:cubicBezTo>
                    <a:pt x="15016" y="17259"/>
                    <a:pt x="14112" y="16994"/>
                    <a:pt x="13208" y="16994"/>
                  </a:cubicBezTo>
                  <a:cubicBezTo>
                    <a:pt x="12304" y="16994"/>
                    <a:pt x="11400" y="17259"/>
                    <a:pt x="10617" y="17788"/>
                  </a:cubicBezTo>
                  <a:lnTo>
                    <a:pt x="10490" y="17851"/>
                  </a:lnTo>
                  <a:cubicBezTo>
                    <a:pt x="10554" y="17259"/>
                    <a:pt x="10575" y="16603"/>
                    <a:pt x="10596" y="15905"/>
                  </a:cubicBezTo>
                  <a:cubicBezTo>
                    <a:pt x="10617" y="14552"/>
                    <a:pt x="10723" y="13177"/>
                    <a:pt x="10892" y="11845"/>
                  </a:cubicBezTo>
                  <a:cubicBezTo>
                    <a:pt x="11780" y="11697"/>
                    <a:pt x="12605" y="11274"/>
                    <a:pt x="13197" y="10618"/>
                  </a:cubicBezTo>
                  <a:close/>
                  <a:moveTo>
                    <a:pt x="13208" y="17983"/>
                  </a:moveTo>
                  <a:cubicBezTo>
                    <a:pt x="13938" y="17983"/>
                    <a:pt x="14667" y="18200"/>
                    <a:pt x="15291" y="18634"/>
                  </a:cubicBezTo>
                  <a:cubicBezTo>
                    <a:pt x="15545" y="18782"/>
                    <a:pt x="15799" y="18930"/>
                    <a:pt x="16053" y="19035"/>
                  </a:cubicBezTo>
                  <a:cubicBezTo>
                    <a:pt x="16137" y="19522"/>
                    <a:pt x="16264" y="19966"/>
                    <a:pt x="16454" y="20389"/>
                  </a:cubicBezTo>
                  <a:cubicBezTo>
                    <a:pt x="15164" y="20135"/>
                    <a:pt x="13747" y="19860"/>
                    <a:pt x="13197" y="19860"/>
                  </a:cubicBezTo>
                  <a:cubicBezTo>
                    <a:pt x="12669" y="19860"/>
                    <a:pt x="11252" y="20135"/>
                    <a:pt x="9962" y="20389"/>
                  </a:cubicBezTo>
                  <a:cubicBezTo>
                    <a:pt x="10152" y="19966"/>
                    <a:pt x="10279" y="19522"/>
                    <a:pt x="10363" y="19035"/>
                  </a:cubicBezTo>
                  <a:cubicBezTo>
                    <a:pt x="10617" y="18930"/>
                    <a:pt x="10871" y="18782"/>
                    <a:pt x="11125" y="18634"/>
                  </a:cubicBezTo>
                  <a:cubicBezTo>
                    <a:pt x="11749" y="18200"/>
                    <a:pt x="12478" y="17983"/>
                    <a:pt x="13208" y="17983"/>
                  </a:cubicBezTo>
                  <a:close/>
                  <a:moveTo>
                    <a:pt x="17645" y="2304"/>
                  </a:moveTo>
                  <a:cubicBezTo>
                    <a:pt x="17870" y="2304"/>
                    <a:pt x="18150" y="2432"/>
                    <a:pt x="18358" y="2560"/>
                  </a:cubicBezTo>
                  <a:cubicBezTo>
                    <a:pt x="24555" y="6134"/>
                    <a:pt x="25527" y="13494"/>
                    <a:pt x="25253" y="19035"/>
                  </a:cubicBezTo>
                  <a:cubicBezTo>
                    <a:pt x="25189" y="20558"/>
                    <a:pt x="24935" y="21489"/>
                    <a:pt x="24512" y="21764"/>
                  </a:cubicBezTo>
                  <a:cubicBezTo>
                    <a:pt x="24383" y="21854"/>
                    <a:pt x="24228" y="21891"/>
                    <a:pt x="24051" y="21891"/>
                  </a:cubicBezTo>
                  <a:cubicBezTo>
                    <a:pt x="23650" y="21891"/>
                    <a:pt x="23139" y="21701"/>
                    <a:pt x="22567" y="21510"/>
                  </a:cubicBezTo>
                  <a:cubicBezTo>
                    <a:pt x="21792" y="21252"/>
                    <a:pt x="20921" y="20961"/>
                    <a:pt x="19996" y="20961"/>
                  </a:cubicBezTo>
                  <a:cubicBezTo>
                    <a:pt x="19860" y="20961"/>
                    <a:pt x="19723" y="20968"/>
                    <a:pt x="19584" y="20981"/>
                  </a:cubicBezTo>
                  <a:cubicBezTo>
                    <a:pt x="19448" y="20992"/>
                    <a:pt x="19318" y="20997"/>
                    <a:pt x="19195" y="20997"/>
                  </a:cubicBezTo>
                  <a:cubicBezTo>
                    <a:pt x="18570" y="20997"/>
                    <a:pt x="18105" y="20862"/>
                    <a:pt x="17787" y="20579"/>
                  </a:cubicBezTo>
                  <a:cubicBezTo>
                    <a:pt x="16941" y="19839"/>
                    <a:pt x="16877" y="18084"/>
                    <a:pt x="16793" y="15863"/>
                  </a:cubicBezTo>
                  <a:cubicBezTo>
                    <a:pt x="16750" y="14763"/>
                    <a:pt x="16708" y="13537"/>
                    <a:pt x="16560" y="12268"/>
                  </a:cubicBezTo>
                  <a:lnTo>
                    <a:pt x="16560" y="12268"/>
                  </a:lnTo>
                  <a:cubicBezTo>
                    <a:pt x="18104" y="13240"/>
                    <a:pt x="19415" y="14869"/>
                    <a:pt x="20430" y="17047"/>
                  </a:cubicBezTo>
                  <a:lnTo>
                    <a:pt x="18887" y="18634"/>
                  </a:lnTo>
                  <a:lnTo>
                    <a:pt x="19584" y="19332"/>
                  </a:lnTo>
                  <a:lnTo>
                    <a:pt x="20853" y="18020"/>
                  </a:lnTo>
                  <a:cubicBezTo>
                    <a:pt x="21065" y="18591"/>
                    <a:pt x="21276" y="19183"/>
                    <a:pt x="21467" y="19797"/>
                  </a:cubicBezTo>
                  <a:lnTo>
                    <a:pt x="22397" y="19522"/>
                  </a:lnTo>
                  <a:cubicBezTo>
                    <a:pt x="22228" y="18951"/>
                    <a:pt x="22038" y="18380"/>
                    <a:pt x="21847" y="17851"/>
                  </a:cubicBezTo>
                  <a:lnTo>
                    <a:pt x="21847" y="17851"/>
                  </a:lnTo>
                  <a:lnTo>
                    <a:pt x="23286" y="18211"/>
                  </a:lnTo>
                  <a:lnTo>
                    <a:pt x="23518" y="17280"/>
                  </a:lnTo>
                  <a:lnTo>
                    <a:pt x="21361" y="16751"/>
                  </a:lnTo>
                  <a:cubicBezTo>
                    <a:pt x="20896" y="15694"/>
                    <a:pt x="20304" y="14700"/>
                    <a:pt x="19606" y="13790"/>
                  </a:cubicBezTo>
                  <a:lnTo>
                    <a:pt x="19606" y="13790"/>
                  </a:lnTo>
                  <a:lnTo>
                    <a:pt x="22715" y="14023"/>
                  </a:lnTo>
                  <a:lnTo>
                    <a:pt x="22799" y="13050"/>
                  </a:lnTo>
                  <a:lnTo>
                    <a:pt x="21424" y="12944"/>
                  </a:lnTo>
                  <a:lnTo>
                    <a:pt x="21340" y="11570"/>
                  </a:lnTo>
                  <a:lnTo>
                    <a:pt x="20367" y="11633"/>
                  </a:lnTo>
                  <a:lnTo>
                    <a:pt x="20430" y="12860"/>
                  </a:lnTo>
                  <a:lnTo>
                    <a:pt x="20430" y="12860"/>
                  </a:lnTo>
                  <a:lnTo>
                    <a:pt x="18675" y="12733"/>
                  </a:lnTo>
                  <a:cubicBezTo>
                    <a:pt x="18167" y="12225"/>
                    <a:pt x="17618" y="11781"/>
                    <a:pt x="17004" y="11422"/>
                  </a:cubicBezTo>
                  <a:cubicBezTo>
                    <a:pt x="17258" y="11147"/>
                    <a:pt x="17406" y="10787"/>
                    <a:pt x="17406" y="10406"/>
                  </a:cubicBezTo>
                  <a:cubicBezTo>
                    <a:pt x="17406" y="10089"/>
                    <a:pt x="17300" y="9772"/>
                    <a:pt x="17089" y="9497"/>
                  </a:cubicBezTo>
                  <a:cubicBezTo>
                    <a:pt x="17427" y="9412"/>
                    <a:pt x="17766" y="9328"/>
                    <a:pt x="18104" y="9286"/>
                  </a:cubicBezTo>
                  <a:lnTo>
                    <a:pt x="18654" y="10618"/>
                  </a:lnTo>
                  <a:lnTo>
                    <a:pt x="19563" y="10237"/>
                  </a:lnTo>
                  <a:lnTo>
                    <a:pt x="19162" y="9264"/>
                  </a:lnTo>
                  <a:lnTo>
                    <a:pt x="19162" y="9264"/>
                  </a:lnTo>
                  <a:cubicBezTo>
                    <a:pt x="19838" y="9328"/>
                    <a:pt x="20515" y="9497"/>
                    <a:pt x="21171" y="9772"/>
                  </a:cubicBezTo>
                  <a:lnTo>
                    <a:pt x="21530" y="8863"/>
                  </a:lnTo>
                  <a:cubicBezTo>
                    <a:pt x="20576" y="8479"/>
                    <a:pt x="19642" y="8287"/>
                    <a:pt x="18723" y="8287"/>
                  </a:cubicBezTo>
                  <a:cubicBezTo>
                    <a:pt x="17971" y="8287"/>
                    <a:pt x="17230" y="8415"/>
                    <a:pt x="16497" y="8672"/>
                  </a:cubicBezTo>
                  <a:cubicBezTo>
                    <a:pt x="16539" y="8249"/>
                    <a:pt x="16560" y="7763"/>
                    <a:pt x="16581" y="7255"/>
                  </a:cubicBezTo>
                  <a:cubicBezTo>
                    <a:pt x="16624" y="6303"/>
                    <a:pt x="16666" y="5246"/>
                    <a:pt x="16750" y="4379"/>
                  </a:cubicBezTo>
                  <a:cubicBezTo>
                    <a:pt x="16814" y="3935"/>
                    <a:pt x="16962" y="2602"/>
                    <a:pt x="17448" y="2349"/>
                  </a:cubicBezTo>
                  <a:cubicBezTo>
                    <a:pt x="17505" y="2318"/>
                    <a:pt x="17572" y="2304"/>
                    <a:pt x="17645" y="2304"/>
                  </a:cubicBezTo>
                  <a:close/>
                  <a:moveTo>
                    <a:pt x="11738" y="1"/>
                  </a:moveTo>
                  <a:lnTo>
                    <a:pt x="11738" y="7319"/>
                  </a:lnTo>
                  <a:cubicBezTo>
                    <a:pt x="11738" y="8101"/>
                    <a:pt x="11357" y="8630"/>
                    <a:pt x="10892" y="8841"/>
                  </a:cubicBezTo>
                  <a:cubicBezTo>
                    <a:pt x="10871" y="8397"/>
                    <a:pt x="10829" y="7805"/>
                    <a:pt x="10807" y="7192"/>
                  </a:cubicBezTo>
                  <a:cubicBezTo>
                    <a:pt x="10765" y="6240"/>
                    <a:pt x="10723" y="5161"/>
                    <a:pt x="10617" y="4252"/>
                  </a:cubicBezTo>
                  <a:cubicBezTo>
                    <a:pt x="10406" y="2222"/>
                    <a:pt x="9877" y="1714"/>
                    <a:pt x="9412" y="1460"/>
                  </a:cubicBezTo>
                  <a:cubicBezTo>
                    <a:pt x="9234" y="1371"/>
                    <a:pt x="9028" y="1326"/>
                    <a:pt x="8800" y="1326"/>
                  </a:cubicBezTo>
                  <a:cubicBezTo>
                    <a:pt x="8433" y="1326"/>
                    <a:pt x="8008" y="1445"/>
                    <a:pt x="7550" y="1693"/>
                  </a:cubicBezTo>
                  <a:cubicBezTo>
                    <a:pt x="6853" y="2116"/>
                    <a:pt x="6176" y="2581"/>
                    <a:pt x="5562" y="3110"/>
                  </a:cubicBezTo>
                  <a:lnTo>
                    <a:pt x="6197" y="3850"/>
                  </a:lnTo>
                  <a:cubicBezTo>
                    <a:pt x="6768" y="3364"/>
                    <a:pt x="7381" y="2920"/>
                    <a:pt x="8058" y="2539"/>
                  </a:cubicBezTo>
                  <a:cubicBezTo>
                    <a:pt x="8265" y="2427"/>
                    <a:pt x="8532" y="2304"/>
                    <a:pt x="8760" y="2304"/>
                  </a:cubicBezTo>
                  <a:cubicBezTo>
                    <a:pt x="8834" y="2304"/>
                    <a:pt x="8905" y="2317"/>
                    <a:pt x="8967" y="2349"/>
                  </a:cubicBezTo>
                  <a:cubicBezTo>
                    <a:pt x="9073" y="2391"/>
                    <a:pt x="9454" y="2581"/>
                    <a:pt x="9644" y="4358"/>
                  </a:cubicBezTo>
                  <a:cubicBezTo>
                    <a:pt x="9750" y="5225"/>
                    <a:pt x="9792" y="6303"/>
                    <a:pt x="9835" y="7234"/>
                  </a:cubicBezTo>
                  <a:cubicBezTo>
                    <a:pt x="9856" y="7763"/>
                    <a:pt x="9877" y="8249"/>
                    <a:pt x="9898" y="8651"/>
                  </a:cubicBezTo>
                  <a:cubicBezTo>
                    <a:pt x="9165" y="8394"/>
                    <a:pt x="8428" y="8266"/>
                    <a:pt x="7679" y="8266"/>
                  </a:cubicBezTo>
                  <a:cubicBezTo>
                    <a:pt x="6763" y="8266"/>
                    <a:pt x="5830" y="8458"/>
                    <a:pt x="4864" y="8841"/>
                  </a:cubicBezTo>
                  <a:lnTo>
                    <a:pt x="5245" y="9751"/>
                  </a:lnTo>
                  <a:cubicBezTo>
                    <a:pt x="5880" y="9497"/>
                    <a:pt x="6556" y="9328"/>
                    <a:pt x="7233" y="9264"/>
                  </a:cubicBezTo>
                  <a:lnTo>
                    <a:pt x="7233" y="9264"/>
                  </a:lnTo>
                  <a:lnTo>
                    <a:pt x="6853" y="10216"/>
                  </a:lnTo>
                  <a:lnTo>
                    <a:pt x="7762" y="10597"/>
                  </a:lnTo>
                  <a:lnTo>
                    <a:pt x="8312" y="9264"/>
                  </a:lnTo>
                  <a:cubicBezTo>
                    <a:pt x="8650" y="9307"/>
                    <a:pt x="8989" y="9391"/>
                    <a:pt x="9327" y="9497"/>
                  </a:cubicBezTo>
                  <a:cubicBezTo>
                    <a:pt x="9116" y="9751"/>
                    <a:pt x="9010" y="10068"/>
                    <a:pt x="9010" y="10385"/>
                  </a:cubicBezTo>
                  <a:cubicBezTo>
                    <a:pt x="9010" y="10766"/>
                    <a:pt x="9158" y="11126"/>
                    <a:pt x="9412" y="11400"/>
                  </a:cubicBezTo>
                  <a:cubicBezTo>
                    <a:pt x="8798" y="11760"/>
                    <a:pt x="8248" y="12204"/>
                    <a:pt x="7741" y="12712"/>
                  </a:cubicBezTo>
                  <a:lnTo>
                    <a:pt x="5985" y="12839"/>
                  </a:lnTo>
                  <a:lnTo>
                    <a:pt x="5985" y="12839"/>
                  </a:lnTo>
                  <a:lnTo>
                    <a:pt x="6049" y="11612"/>
                  </a:lnTo>
                  <a:lnTo>
                    <a:pt x="5076" y="11570"/>
                  </a:lnTo>
                  <a:lnTo>
                    <a:pt x="4991" y="12923"/>
                  </a:lnTo>
                  <a:lnTo>
                    <a:pt x="3617" y="13029"/>
                  </a:lnTo>
                  <a:lnTo>
                    <a:pt x="3701" y="14002"/>
                  </a:lnTo>
                  <a:lnTo>
                    <a:pt x="6810" y="13769"/>
                  </a:lnTo>
                  <a:lnTo>
                    <a:pt x="6810" y="13769"/>
                  </a:lnTo>
                  <a:cubicBezTo>
                    <a:pt x="6112" y="14679"/>
                    <a:pt x="5520" y="15673"/>
                    <a:pt x="5055" y="16730"/>
                  </a:cubicBezTo>
                  <a:lnTo>
                    <a:pt x="2898" y="17259"/>
                  </a:lnTo>
                  <a:lnTo>
                    <a:pt x="3130" y="18211"/>
                  </a:lnTo>
                  <a:lnTo>
                    <a:pt x="4568" y="17830"/>
                  </a:lnTo>
                  <a:lnTo>
                    <a:pt x="4568" y="17830"/>
                  </a:lnTo>
                  <a:cubicBezTo>
                    <a:pt x="4378" y="18359"/>
                    <a:pt x="4188" y="18930"/>
                    <a:pt x="4019" y="19501"/>
                  </a:cubicBezTo>
                  <a:lnTo>
                    <a:pt x="4949" y="19776"/>
                  </a:lnTo>
                  <a:cubicBezTo>
                    <a:pt x="5139" y="19162"/>
                    <a:pt x="5330" y="18570"/>
                    <a:pt x="5562" y="17999"/>
                  </a:cubicBezTo>
                  <a:lnTo>
                    <a:pt x="6831" y="19310"/>
                  </a:lnTo>
                  <a:lnTo>
                    <a:pt x="7529" y="18612"/>
                  </a:lnTo>
                  <a:lnTo>
                    <a:pt x="5985" y="17026"/>
                  </a:lnTo>
                  <a:cubicBezTo>
                    <a:pt x="7001" y="14848"/>
                    <a:pt x="8312" y="13219"/>
                    <a:pt x="9856" y="12246"/>
                  </a:cubicBezTo>
                  <a:lnTo>
                    <a:pt x="9856" y="12246"/>
                  </a:lnTo>
                  <a:cubicBezTo>
                    <a:pt x="9708" y="13515"/>
                    <a:pt x="9665" y="14742"/>
                    <a:pt x="9623" y="15842"/>
                  </a:cubicBezTo>
                  <a:cubicBezTo>
                    <a:pt x="9539" y="18063"/>
                    <a:pt x="9475" y="19818"/>
                    <a:pt x="8629" y="20558"/>
                  </a:cubicBezTo>
                  <a:cubicBezTo>
                    <a:pt x="8311" y="20841"/>
                    <a:pt x="7846" y="20976"/>
                    <a:pt x="7221" y="20976"/>
                  </a:cubicBezTo>
                  <a:cubicBezTo>
                    <a:pt x="7097" y="20976"/>
                    <a:pt x="6968" y="20970"/>
                    <a:pt x="6831" y="20960"/>
                  </a:cubicBezTo>
                  <a:cubicBezTo>
                    <a:pt x="6693" y="20946"/>
                    <a:pt x="6556" y="20940"/>
                    <a:pt x="6420" y="20940"/>
                  </a:cubicBezTo>
                  <a:cubicBezTo>
                    <a:pt x="5495" y="20940"/>
                    <a:pt x="4624" y="21231"/>
                    <a:pt x="3849" y="21489"/>
                  </a:cubicBezTo>
                  <a:cubicBezTo>
                    <a:pt x="3276" y="21680"/>
                    <a:pt x="2753" y="21861"/>
                    <a:pt x="2353" y="21861"/>
                  </a:cubicBezTo>
                  <a:cubicBezTo>
                    <a:pt x="2178" y="21861"/>
                    <a:pt x="2026" y="21826"/>
                    <a:pt x="1904" y="21743"/>
                  </a:cubicBezTo>
                  <a:cubicBezTo>
                    <a:pt x="1523" y="21489"/>
                    <a:pt x="1227" y="20537"/>
                    <a:pt x="1163" y="19014"/>
                  </a:cubicBezTo>
                  <a:cubicBezTo>
                    <a:pt x="846" y="12564"/>
                    <a:pt x="2305" y="7678"/>
                    <a:pt x="5499" y="4485"/>
                  </a:cubicBezTo>
                  <a:lnTo>
                    <a:pt x="4801" y="3808"/>
                  </a:lnTo>
                  <a:cubicBezTo>
                    <a:pt x="3215" y="5415"/>
                    <a:pt x="2030" y="7382"/>
                    <a:pt x="1311" y="9539"/>
                  </a:cubicBezTo>
                  <a:cubicBezTo>
                    <a:pt x="381" y="12225"/>
                    <a:pt x="0" y="15419"/>
                    <a:pt x="190" y="19057"/>
                  </a:cubicBezTo>
                  <a:cubicBezTo>
                    <a:pt x="275" y="20981"/>
                    <a:pt x="635" y="22060"/>
                    <a:pt x="1354" y="22546"/>
                  </a:cubicBezTo>
                  <a:cubicBezTo>
                    <a:pt x="1650" y="22737"/>
                    <a:pt x="1988" y="22842"/>
                    <a:pt x="2348" y="22842"/>
                  </a:cubicBezTo>
                  <a:cubicBezTo>
                    <a:pt x="2961" y="22800"/>
                    <a:pt x="3574" y="22652"/>
                    <a:pt x="4167" y="22419"/>
                  </a:cubicBezTo>
                  <a:cubicBezTo>
                    <a:pt x="4910" y="22152"/>
                    <a:pt x="5688" y="21903"/>
                    <a:pt x="6486" y="21903"/>
                  </a:cubicBezTo>
                  <a:cubicBezTo>
                    <a:pt x="6572" y="21903"/>
                    <a:pt x="6659" y="21905"/>
                    <a:pt x="6747" y="21912"/>
                  </a:cubicBezTo>
                  <a:cubicBezTo>
                    <a:pt x="6924" y="21939"/>
                    <a:pt x="7102" y="21952"/>
                    <a:pt x="7279" y="21952"/>
                  </a:cubicBezTo>
                  <a:cubicBezTo>
                    <a:pt x="7803" y="21952"/>
                    <a:pt x="8324" y="21837"/>
                    <a:pt x="8798" y="21616"/>
                  </a:cubicBezTo>
                  <a:cubicBezTo>
                    <a:pt x="11061" y="21129"/>
                    <a:pt x="12732" y="20812"/>
                    <a:pt x="13197" y="20812"/>
                  </a:cubicBezTo>
                  <a:cubicBezTo>
                    <a:pt x="13663" y="20812"/>
                    <a:pt x="15355" y="21129"/>
                    <a:pt x="17618" y="21616"/>
                  </a:cubicBezTo>
                  <a:cubicBezTo>
                    <a:pt x="18091" y="21837"/>
                    <a:pt x="18612" y="21952"/>
                    <a:pt x="19137" y="21952"/>
                  </a:cubicBezTo>
                  <a:cubicBezTo>
                    <a:pt x="19314" y="21952"/>
                    <a:pt x="19492" y="21939"/>
                    <a:pt x="19669" y="21912"/>
                  </a:cubicBezTo>
                  <a:cubicBezTo>
                    <a:pt x="19756" y="21905"/>
                    <a:pt x="19843" y="21903"/>
                    <a:pt x="19930" y="21903"/>
                  </a:cubicBezTo>
                  <a:cubicBezTo>
                    <a:pt x="20724" y="21903"/>
                    <a:pt x="21486" y="22152"/>
                    <a:pt x="22249" y="22419"/>
                  </a:cubicBezTo>
                  <a:cubicBezTo>
                    <a:pt x="22820" y="22652"/>
                    <a:pt x="23434" y="22800"/>
                    <a:pt x="24068" y="22842"/>
                  </a:cubicBezTo>
                  <a:cubicBezTo>
                    <a:pt x="24428" y="22842"/>
                    <a:pt x="24766" y="22737"/>
                    <a:pt x="25062" y="22546"/>
                  </a:cubicBezTo>
                  <a:cubicBezTo>
                    <a:pt x="25760" y="22060"/>
                    <a:pt x="26141" y="20981"/>
                    <a:pt x="26225" y="19057"/>
                  </a:cubicBezTo>
                  <a:cubicBezTo>
                    <a:pt x="26754" y="8503"/>
                    <a:pt x="22503" y="3787"/>
                    <a:pt x="18823" y="1672"/>
                  </a:cubicBezTo>
                  <a:lnTo>
                    <a:pt x="18823" y="1672"/>
                  </a:lnTo>
                  <a:lnTo>
                    <a:pt x="18844" y="1693"/>
                  </a:lnTo>
                  <a:cubicBezTo>
                    <a:pt x="18398" y="1444"/>
                    <a:pt x="17993" y="1316"/>
                    <a:pt x="17623" y="1316"/>
                  </a:cubicBezTo>
                  <a:cubicBezTo>
                    <a:pt x="17397" y="1316"/>
                    <a:pt x="17184" y="1364"/>
                    <a:pt x="16983" y="1460"/>
                  </a:cubicBezTo>
                  <a:cubicBezTo>
                    <a:pt x="16454" y="1714"/>
                    <a:pt x="16010" y="2222"/>
                    <a:pt x="15778" y="4252"/>
                  </a:cubicBezTo>
                  <a:cubicBezTo>
                    <a:pt x="15672" y="5161"/>
                    <a:pt x="15630" y="6240"/>
                    <a:pt x="15587" y="7192"/>
                  </a:cubicBezTo>
                  <a:cubicBezTo>
                    <a:pt x="15566" y="7805"/>
                    <a:pt x="15545" y="8397"/>
                    <a:pt x="15503" y="8841"/>
                  </a:cubicBezTo>
                  <a:cubicBezTo>
                    <a:pt x="15037" y="8630"/>
                    <a:pt x="14657" y="8101"/>
                    <a:pt x="14657" y="7319"/>
                  </a:cubicBezTo>
                  <a:lnTo>
                    <a:pt x="146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6418793" y="2538299"/>
              <a:ext cx="51996" cy="62522"/>
            </a:xfrm>
            <a:custGeom>
              <a:avLst/>
              <a:gdLst/>
              <a:ahLst/>
              <a:cxnLst/>
              <a:rect l="l" t="t" r="r" b="b"/>
              <a:pathLst>
                <a:path w="3448" h="4146" extrusionOk="0">
                  <a:moveTo>
                    <a:pt x="1713" y="1"/>
                  </a:moveTo>
                  <a:lnTo>
                    <a:pt x="0" y="1735"/>
                  </a:lnTo>
                  <a:lnTo>
                    <a:pt x="677" y="2412"/>
                  </a:lnTo>
                  <a:lnTo>
                    <a:pt x="1227" y="1862"/>
                  </a:lnTo>
                  <a:lnTo>
                    <a:pt x="1227" y="4146"/>
                  </a:lnTo>
                  <a:lnTo>
                    <a:pt x="2221" y="4146"/>
                  </a:lnTo>
                  <a:lnTo>
                    <a:pt x="2221" y="1862"/>
                  </a:lnTo>
                  <a:lnTo>
                    <a:pt x="2771" y="2412"/>
                  </a:lnTo>
                  <a:lnTo>
                    <a:pt x="3448" y="1735"/>
                  </a:lnTo>
                  <a:lnTo>
                    <a:pt x="17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6418793" y="2097540"/>
              <a:ext cx="51996" cy="62522"/>
            </a:xfrm>
            <a:custGeom>
              <a:avLst/>
              <a:gdLst/>
              <a:ahLst/>
              <a:cxnLst/>
              <a:rect l="l" t="t" r="r" b="b"/>
              <a:pathLst>
                <a:path w="3448" h="4146" extrusionOk="0">
                  <a:moveTo>
                    <a:pt x="1713" y="0"/>
                  </a:moveTo>
                  <a:lnTo>
                    <a:pt x="0" y="1734"/>
                  </a:lnTo>
                  <a:lnTo>
                    <a:pt x="677" y="2432"/>
                  </a:lnTo>
                  <a:lnTo>
                    <a:pt x="1227" y="1882"/>
                  </a:lnTo>
                  <a:lnTo>
                    <a:pt x="1227" y="4145"/>
                  </a:lnTo>
                  <a:lnTo>
                    <a:pt x="2221" y="4145"/>
                  </a:lnTo>
                  <a:lnTo>
                    <a:pt x="2221" y="1882"/>
                  </a:lnTo>
                  <a:lnTo>
                    <a:pt x="2771" y="2432"/>
                  </a:lnTo>
                  <a:lnTo>
                    <a:pt x="3448" y="1734"/>
                  </a:lnTo>
                  <a:lnTo>
                    <a:pt x="17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650015" y="2525224"/>
              <a:ext cx="44350" cy="44034"/>
            </a:xfrm>
            <a:custGeom>
              <a:avLst/>
              <a:gdLst/>
              <a:ahLst/>
              <a:cxnLst/>
              <a:rect l="l" t="t" r="r" b="b"/>
              <a:pathLst>
                <a:path w="2941" h="2920" extrusionOk="0">
                  <a:moveTo>
                    <a:pt x="1" y="1"/>
                  </a:moveTo>
                  <a:lnTo>
                    <a:pt x="1" y="2433"/>
                  </a:lnTo>
                  <a:lnTo>
                    <a:pt x="973" y="2433"/>
                  </a:lnTo>
                  <a:lnTo>
                    <a:pt x="973" y="1650"/>
                  </a:lnTo>
                  <a:lnTo>
                    <a:pt x="2242" y="2919"/>
                  </a:lnTo>
                  <a:lnTo>
                    <a:pt x="2940" y="2242"/>
                  </a:lnTo>
                  <a:lnTo>
                    <a:pt x="1671" y="973"/>
                  </a:lnTo>
                  <a:lnTo>
                    <a:pt x="2433" y="973"/>
                  </a:lnTo>
                  <a:lnTo>
                    <a:pt x="24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6644918" y="2281245"/>
              <a:ext cx="49447" cy="49447"/>
            </a:xfrm>
            <a:custGeom>
              <a:avLst/>
              <a:gdLst/>
              <a:ahLst/>
              <a:cxnLst/>
              <a:rect l="l" t="t" r="r" b="b"/>
              <a:pathLst>
                <a:path w="3279" h="3279" extrusionOk="0">
                  <a:moveTo>
                    <a:pt x="2580" y="0"/>
                  </a:moveTo>
                  <a:lnTo>
                    <a:pt x="973" y="1608"/>
                  </a:lnTo>
                  <a:lnTo>
                    <a:pt x="973" y="846"/>
                  </a:lnTo>
                  <a:lnTo>
                    <a:pt x="0" y="846"/>
                  </a:lnTo>
                  <a:lnTo>
                    <a:pt x="0" y="3278"/>
                  </a:lnTo>
                  <a:lnTo>
                    <a:pt x="2432" y="3278"/>
                  </a:lnTo>
                  <a:lnTo>
                    <a:pt x="2432" y="2306"/>
                  </a:lnTo>
                  <a:lnTo>
                    <a:pt x="1650" y="2306"/>
                  </a:lnTo>
                  <a:lnTo>
                    <a:pt x="3278" y="698"/>
                  </a:lnTo>
                  <a:lnTo>
                    <a:pt x="2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195217" y="2525224"/>
              <a:ext cx="44350" cy="44034"/>
            </a:xfrm>
            <a:custGeom>
              <a:avLst/>
              <a:gdLst/>
              <a:ahLst/>
              <a:cxnLst/>
              <a:rect l="l" t="t" r="r" b="b"/>
              <a:pathLst>
                <a:path w="2941" h="2920" extrusionOk="0">
                  <a:moveTo>
                    <a:pt x="487" y="1"/>
                  </a:moveTo>
                  <a:lnTo>
                    <a:pt x="487" y="973"/>
                  </a:lnTo>
                  <a:lnTo>
                    <a:pt x="1269" y="973"/>
                  </a:lnTo>
                  <a:lnTo>
                    <a:pt x="1" y="2242"/>
                  </a:lnTo>
                  <a:lnTo>
                    <a:pt x="698" y="2919"/>
                  </a:lnTo>
                  <a:lnTo>
                    <a:pt x="1967" y="1650"/>
                  </a:lnTo>
                  <a:lnTo>
                    <a:pt x="1967" y="2433"/>
                  </a:lnTo>
                  <a:lnTo>
                    <a:pt x="2940" y="2433"/>
                  </a:lnTo>
                  <a:lnTo>
                    <a:pt x="2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195217" y="2281245"/>
              <a:ext cx="49764" cy="49447"/>
            </a:xfrm>
            <a:custGeom>
              <a:avLst/>
              <a:gdLst/>
              <a:ahLst/>
              <a:cxnLst/>
              <a:rect l="l" t="t" r="r" b="b"/>
              <a:pathLst>
                <a:path w="3300" h="3279" extrusionOk="0">
                  <a:moveTo>
                    <a:pt x="698" y="0"/>
                  </a:moveTo>
                  <a:lnTo>
                    <a:pt x="1" y="698"/>
                  </a:lnTo>
                  <a:lnTo>
                    <a:pt x="1608" y="2306"/>
                  </a:lnTo>
                  <a:lnTo>
                    <a:pt x="846" y="2306"/>
                  </a:lnTo>
                  <a:lnTo>
                    <a:pt x="846" y="3278"/>
                  </a:lnTo>
                  <a:lnTo>
                    <a:pt x="3300" y="3278"/>
                  </a:lnTo>
                  <a:lnTo>
                    <a:pt x="3300" y="846"/>
                  </a:lnTo>
                  <a:lnTo>
                    <a:pt x="2306" y="846"/>
                  </a:lnTo>
                  <a:lnTo>
                    <a:pt x="2306" y="1608"/>
                  </a:lnTo>
                  <a:lnTo>
                    <a:pt x="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2" name="Google Shape;292;p19"/>
          <p:cNvCxnSpPr>
            <a:stCxn id="196" idx="6"/>
            <a:endCxn id="199" idx="2"/>
          </p:cNvCxnSpPr>
          <p:nvPr/>
        </p:nvCxnSpPr>
        <p:spPr>
          <a:xfrm>
            <a:off x="1665236" y="1629101"/>
            <a:ext cx="1110600" cy="2631000"/>
          </a:xfrm>
          <a:prstGeom prst="curvedConnector3">
            <a:avLst>
              <a:gd name="adj1" fmla="val 49994"/>
            </a:avLst>
          </a:prstGeom>
          <a:noFill/>
          <a:ln w="19050" cap="flat" cmpd="sng">
            <a:solidFill>
              <a:schemeClr val="lt2"/>
            </a:solidFill>
            <a:prstDash val="solid"/>
            <a:round/>
            <a:headEnd type="none" w="med" len="med"/>
            <a:tailEnd type="none" w="med" len="med"/>
          </a:ln>
        </p:spPr>
      </p:cxnSp>
      <p:cxnSp>
        <p:nvCxnSpPr>
          <p:cNvPr id="293" name="Google Shape;293;p19"/>
          <p:cNvCxnSpPr>
            <a:stCxn id="199" idx="6"/>
            <a:endCxn id="195" idx="2"/>
          </p:cNvCxnSpPr>
          <p:nvPr/>
        </p:nvCxnSpPr>
        <p:spPr>
          <a:xfrm rot="10800000" flipH="1">
            <a:off x="3232307" y="1629130"/>
            <a:ext cx="1111500" cy="2631000"/>
          </a:xfrm>
          <a:prstGeom prst="curvedConnector3">
            <a:avLst>
              <a:gd name="adj1" fmla="val 49995"/>
            </a:avLst>
          </a:prstGeom>
          <a:noFill/>
          <a:ln w="19050" cap="flat" cmpd="sng">
            <a:solidFill>
              <a:schemeClr val="lt2"/>
            </a:solidFill>
            <a:prstDash val="solid"/>
            <a:round/>
            <a:headEnd type="none" w="med" len="med"/>
            <a:tailEnd type="none" w="med" len="med"/>
          </a:ln>
        </p:spPr>
      </p:cxnSp>
      <p:cxnSp>
        <p:nvCxnSpPr>
          <p:cNvPr id="294" name="Google Shape;294;p19"/>
          <p:cNvCxnSpPr>
            <a:stCxn id="195" idx="6"/>
            <a:endCxn id="198" idx="2"/>
          </p:cNvCxnSpPr>
          <p:nvPr/>
        </p:nvCxnSpPr>
        <p:spPr>
          <a:xfrm>
            <a:off x="4800300" y="1629101"/>
            <a:ext cx="1110600" cy="2631000"/>
          </a:xfrm>
          <a:prstGeom prst="curvedConnector3">
            <a:avLst>
              <a:gd name="adj1" fmla="val 49994"/>
            </a:avLst>
          </a:prstGeom>
          <a:noFill/>
          <a:ln w="19050" cap="flat" cmpd="sng">
            <a:solidFill>
              <a:schemeClr val="lt2"/>
            </a:solidFill>
            <a:prstDash val="solid"/>
            <a:round/>
            <a:headEnd type="none" w="med" len="med"/>
            <a:tailEnd type="none" w="med" len="med"/>
          </a:ln>
        </p:spPr>
      </p:cxnSp>
      <p:cxnSp>
        <p:nvCxnSpPr>
          <p:cNvPr id="295" name="Google Shape;295;p19"/>
          <p:cNvCxnSpPr>
            <a:stCxn id="198" idx="6"/>
            <a:endCxn id="197" idx="2"/>
          </p:cNvCxnSpPr>
          <p:nvPr/>
        </p:nvCxnSpPr>
        <p:spPr>
          <a:xfrm rot="10800000" flipH="1">
            <a:off x="6367361" y="1629130"/>
            <a:ext cx="1111500" cy="2631000"/>
          </a:xfrm>
          <a:prstGeom prst="curvedConnector3">
            <a:avLst>
              <a:gd name="adj1" fmla="val 49996"/>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aphicFrame>
        <p:nvGraphicFramePr>
          <p:cNvPr id="301" name="Google Shape;301;p20"/>
          <p:cNvGraphicFramePr/>
          <p:nvPr/>
        </p:nvGraphicFramePr>
        <p:xfrm>
          <a:off x="716675" y="1474440"/>
          <a:ext cx="7710650" cy="3075390"/>
        </p:xfrm>
        <a:graphic>
          <a:graphicData uri="http://schemas.openxmlformats.org/drawingml/2006/table">
            <a:tbl>
              <a:tblPr>
                <a:noFill/>
                <a:tableStyleId>{DD50EF03-8E6E-40DF-9153-97E8343ABC4E}</a:tableStyleId>
              </a:tblPr>
              <a:tblGrid>
                <a:gridCol w="1847450">
                  <a:extLst>
                    <a:ext uri="{9D8B030D-6E8A-4147-A177-3AD203B41FA5}">
                      <a16:colId xmlns:a16="http://schemas.microsoft.com/office/drawing/2014/main" val="20000"/>
                    </a:ext>
                  </a:extLst>
                </a:gridCol>
                <a:gridCol w="1465800">
                  <a:extLst>
                    <a:ext uri="{9D8B030D-6E8A-4147-A177-3AD203B41FA5}">
                      <a16:colId xmlns:a16="http://schemas.microsoft.com/office/drawing/2014/main" val="20001"/>
                    </a:ext>
                  </a:extLst>
                </a:gridCol>
                <a:gridCol w="1465800">
                  <a:extLst>
                    <a:ext uri="{9D8B030D-6E8A-4147-A177-3AD203B41FA5}">
                      <a16:colId xmlns:a16="http://schemas.microsoft.com/office/drawing/2014/main" val="20002"/>
                    </a:ext>
                  </a:extLst>
                </a:gridCol>
                <a:gridCol w="1465800">
                  <a:extLst>
                    <a:ext uri="{9D8B030D-6E8A-4147-A177-3AD203B41FA5}">
                      <a16:colId xmlns:a16="http://schemas.microsoft.com/office/drawing/2014/main" val="20003"/>
                    </a:ext>
                  </a:extLst>
                </a:gridCol>
                <a:gridCol w="1465800">
                  <a:extLst>
                    <a:ext uri="{9D8B030D-6E8A-4147-A177-3AD203B41FA5}">
                      <a16:colId xmlns:a16="http://schemas.microsoft.com/office/drawing/2014/main" val="20004"/>
                    </a:ext>
                  </a:extLst>
                </a:gridCol>
              </a:tblGrid>
              <a:tr h="606600">
                <a:tc>
                  <a:txBody>
                    <a:bodyPr/>
                    <a:lstStyle/>
                    <a:p>
                      <a:pPr marL="0" lvl="0" indent="0" algn="ctr" rtl="0">
                        <a:spcBef>
                          <a:spcPts val="0"/>
                        </a:spcBef>
                        <a:spcAft>
                          <a:spcPts val="0"/>
                        </a:spcAft>
                        <a:buClr>
                          <a:srgbClr val="000000"/>
                        </a:buClr>
                        <a:buSzPts val="1100"/>
                        <a:buFont typeface="Arial"/>
                        <a:buNone/>
                      </a:pPr>
                      <a:r>
                        <a:rPr lang="en" sz="2500">
                          <a:solidFill>
                            <a:schemeClr val="lt1"/>
                          </a:solidFill>
                          <a:latin typeface="Red Hat Text"/>
                          <a:ea typeface="Red Hat Text"/>
                          <a:cs typeface="Red Hat Text"/>
                          <a:sym typeface="Red Hat Text"/>
                        </a:rPr>
                        <a:t>Treatment</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736975">
                <a:tc>
                  <a:txBody>
                    <a:bodyPr/>
                    <a:lstStyle/>
                    <a:p>
                      <a:pPr marL="0" lvl="0" indent="0" algn="l" rtl="0">
                        <a:spcBef>
                          <a:spcPts val="0"/>
                        </a:spcBef>
                        <a:spcAft>
                          <a:spcPts val="0"/>
                        </a:spcAft>
                        <a:buClr>
                          <a:srgbClr val="000000"/>
                        </a:buClr>
                        <a:buSzPts val="1100"/>
                        <a:buFont typeface="Arial"/>
                        <a:buNone/>
                      </a:pPr>
                      <a:r>
                        <a:rPr lang="en" b="1">
                          <a:solidFill>
                            <a:schemeClr val="dk1"/>
                          </a:solidFill>
                          <a:latin typeface="Catamaran"/>
                          <a:ea typeface="Catamaran"/>
                          <a:cs typeface="Catamaran"/>
                          <a:sym typeface="Catamaran"/>
                        </a:rPr>
                        <a:t>Mercury is the closest planet to the sun</a:t>
                      </a:r>
                      <a:endParaRPr b="1">
                        <a:solidFill>
                          <a:schemeClr val="dk1"/>
                        </a:solidFill>
                        <a:latin typeface="Catamaran"/>
                        <a:ea typeface="Catamaran"/>
                        <a:cs typeface="Catamaran"/>
                        <a:sym typeface="Catamaran"/>
                      </a:endParaRPr>
                    </a:p>
                  </a:txBody>
                  <a:tcPr marL="182875" marR="18287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1"/>
                  </a:ext>
                </a:extLst>
              </a:tr>
              <a:tr h="736975">
                <a:tc>
                  <a:txBody>
                    <a:bodyPr/>
                    <a:lstStyle/>
                    <a:p>
                      <a:pPr marL="0" lvl="0" indent="0" algn="l" rtl="0">
                        <a:spcBef>
                          <a:spcPts val="0"/>
                        </a:spcBef>
                        <a:spcAft>
                          <a:spcPts val="0"/>
                        </a:spcAft>
                        <a:buClr>
                          <a:srgbClr val="000000"/>
                        </a:buClr>
                        <a:buSzPts val="1100"/>
                        <a:buFont typeface="Arial"/>
                        <a:buNone/>
                      </a:pPr>
                      <a:r>
                        <a:rPr lang="en" b="1">
                          <a:solidFill>
                            <a:schemeClr val="dk1"/>
                          </a:solidFill>
                          <a:latin typeface="Catamaran"/>
                          <a:ea typeface="Catamaran"/>
                          <a:cs typeface="Catamaran"/>
                          <a:sym typeface="Catamaran"/>
                        </a:rPr>
                        <a:t>Venus </a:t>
                      </a:r>
                      <a:endParaRPr b="1">
                        <a:solidFill>
                          <a:schemeClr val="dk1"/>
                        </a:solidFill>
                        <a:latin typeface="Catamaran"/>
                        <a:ea typeface="Catamaran"/>
                        <a:cs typeface="Catamaran"/>
                        <a:sym typeface="Catamaran"/>
                      </a:endParaRPr>
                    </a:p>
                  </a:txBody>
                  <a:tcPr marL="182875" marR="18287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Mars is full of iron oxide dust and a cold place</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Saturn is a gas giant and has several rings</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Sun is the star in the center of the solar system</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736975">
                <a:tc>
                  <a:txBody>
                    <a:bodyPr/>
                    <a:lstStyle/>
                    <a:p>
                      <a:pPr marL="0" lvl="0" indent="0" algn="l" rtl="0">
                        <a:spcBef>
                          <a:spcPts val="0"/>
                        </a:spcBef>
                        <a:spcAft>
                          <a:spcPts val="0"/>
                        </a:spcAft>
                        <a:buClr>
                          <a:srgbClr val="000000"/>
                        </a:buClr>
                        <a:buSzPts val="1100"/>
                        <a:buFont typeface="Arial"/>
                        <a:buNone/>
                      </a:pPr>
                      <a:r>
                        <a:rPr lang="en" b="1">
                          <a:solidFill>
                            <a:schemeClr val="dk1"/>
                          </a:solidFill>
                          <a:latin typeface="Catamaran"/>
                          <a:ea typeface="Catamaran"/>
                          <a:cs typeface="Catamaran"/>
                          <a:sym typeface="Catamaran"/>
                        </a:rPr>
                        <a:t>Mars</a:t>
                      </a:r>
                      <a:endParaRPr b="1">
                        <a:solidFill>
                          <a:schemeClr val="dk1"/>
                        </a:solidFill>
                        <a:latin typeface="Catamaran"/>
                        <a:ea typeface="Catamaran"/>
                        <a:cs typeface="Catamaran"/>
                        <a:sym typeface="Catamaran"/>
                      </a:endParaRPr>
                    </a:p>
                  </a:txBody>
                  <a:tcPr marL="182875" marR="18287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Jupiter is the biggest planet of them all</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Neptune is the farthest planet from the Sun</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Mercury is the closest planet to the Sun</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Earth is the third planet from the enormous Sun</a:t>
                      </a:r>
                      <a:endParaRPr>
                        <a:solidFill>
                          <a:schemeClr val="dk1"/>
                        </a:solidFill>
                        <a:latin typeface="Catamaran"/>
                        <a:ea typeface="Catamaran"/>
                        <a:cs typeface="Catamaran"/>
                        <a:sym typeface="Catamaran"/>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302" name="Google Shape;302;p20"/>
          <p:cNvGrpSpPr/>
          <p:nvPr/>
        </p:nvGrpSpPr>
        <p:grpSpPr>
          <a:xfrm>
            <a:off x="5969939" y="2310852"/>
            <a:ext cx="521514" cy="517720"/>
            <a:chOff x="5300308" y="2454505"/>
            <a:chExt cx="370604" cy="367960"/>
          </a:xfrm>
        </p:grpSpPr>
        <p:sp>
          <p:nvSpPr>
            <p:cNvPr id="303" name="Google Shape;303;p20"/>
            <p:cNvSpPr/>
            <p:nvPr/>
          </p:nvSpPr>
          <p:spPr>
            <a:xfrm>
              <a:off x="5585487" y="2460029"/>
              <a:ext cx="79509" cy="79378"/>
            </a:xfrm>
            <a:custGeom>
              <a:avLst/>
              <a:gdLst/>
              <a:ahLst/>
              <a:cxnLst/>
              <a:rect l="l" t="t" r="r" b="b"/>
              <a:pathLst>
                <a:path w="3037" h="3032" extrusionOk="0">
                  <a:moveTo>
                    <a:pt x="380" y="0"/>
                  </a:moveTo>
                  <a:lnTo>
                    <a:pt x="1" y="375"/>
                  </a:lnTo>
                  <a:lnTo>
                    <a:pt x="2657" y="3031"/>
                  </a:lnTo>
                  <a:lnTo>
                    <a:pt x="3037" y="2657"/>
                  </a:lnTo>
                  <a:lnTo>
                    <a:pt x="3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5372565" y="2708791"/>
              <a:ext cx="43537" cy="42464"/>
            </a:xfrm>
            <a:custGeom>
              <a:avLst/>
              <a:gdLst/>
              <a:ahLst/>
              <a:cxnLst/>
              <a:rect l="l" t="t" r="r" b="b"/>
              <a:pathLst>
                <a:path w="1663" h="1622" extrusionOk="0">
                  <a:moveTo>
                    <a:pt x="721" y="0"/>
                  </a:moveTo>
                  <a:lnTo>
                    <a:pt x="169" y="558"/>
                  </a:lnTo>
                  <a:cubicBezTo>
                    <a:pt x="0" y="726"/>
                    <a:pt x="0" y="995"/>
                    <a:pt x="169" y="1168"/>
                  </a:cubicBezTo>
                  <a:lnTo>
                    <a:pt x="500" y="1499"/>
                  </a:lnTo>
                  <a:cubicBezTo>
                    <a:pt x="584" y="1581"/>
                    <a:pt x="693" y="1622"/>
                    <a:pt x="803" y="1622"/>
                  </a:cubicBezTo>
                  <a:cubicBezTo>
                    <a:pt x="913" y="1622"/>
                    <a:pt x="1024" y="1581"/>
                    <a:pt x="1110" y="1499"/>
                  </a:cubicBezTo>
                  <a:lnTo>
                    <a:pt x="1663" y="942"/>
                  </a:lnTo>
                  <a:lnTo>
                    <a:pt x="7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0"/>
            <p:cNvSpPr/>
            <p:nvPr/>
          </p:nvSpPr>
          <p:spPr>
            <a:xfrm>
              <a:off x="5390682" y="2530322"/>
              <a:ext cx="204152" cy="202607"/>
            </a:xfrm>
            <a:custGeom>
              <a:avLst/>
              <a:gdLst/>
              <a:ahLst/>
              <a:cxnLst/>
              <a:rect l="l" t="t" r="r" b="b"/>
              <a:pathLst>
                <a:path w="7798" h="7739" extrusionOk="0">
                  <a:moveTo>
                    <a:pt x="5338" y="1"/>
                  </a:moveTo>
                  <a:lnTo>
                    <a:pt x="961" y="4377"/>
                  </a:lnTo>
                  <a:cubicBezTo>
                    <a:pt x="327" y="5011"/>
                    <a:pt x="0" y="5900"/>
                    <a:pt x="67" y="6798"/>
                  </a:cubicBezTo>
                  <a:cubicBezTo>
                    <a:pt x="106" y="7293"/>
                    <a:pt x="500" y="7692"/>
                    <a:pt x="999" y="7730"/>
                  </a:cubicBezTo>
                  <a:cubicBezTo>
                    <a:pt x="1077" y="7736"/>
                    <a:pt x="1154" y="7739"/>
                    <a:pt x="1231" y="7739"/>
                  </a:cubicBezTo>
                  <a:cubicBezTo>
                    <a:pt x="2048" y="7739"/>
                    <a:pt x="2837" y="7416"/>
                    <a:pt x="3421" y="6837"/>
                  </a:cubicBezTo>
                  <a:lnTo>
                    <a:pt x="6404" y="3849"/>
                  </a:lnTo>
                  <a:lnTo>
                    <a:pt x="6894" y="3354"/>
                  </a:lnTo>
                  <a:lnTo>
                    <a:pt x="7797" y="2455"/>
                  </a:lnTo>
                  <a:lnTo>
                    <a:pt x="53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5394321" y="2580117"/>
              <a:ext cx="200513" cy="152708"/>
            </a:xfrm>
            <a:custGeom>
              <a:avLst/>
              <a:gdLst/>
              <a:ahLst/>
              <a:cxnLst/>
              <a:rect l="l" t="t" r="r" b="b"/>
              <a:pathLst>
                <a:path w="7659" h="5833" extrusionOk="0">
                  <a:moveTo>
                    <a:pt x="7106" y="1"/>
                  </a:moveTo>
                  <a:lnTo>
                    <a:pt x="2729" y="4382"/>
                  </a:lnTo>
                  <a:cubicBezTo>
                    <a:pt x="2145" y="4962"/>
                    <a:pt x="1357" y="5284"/>
                    <a:pt x="540" y="5284"/>
                  </a:cubicBezTo>
                  <a:cubicBezTo>
                    <a:pt x="463" y="5284"/>
                    <a:pt x="385" y="5282"/>
                    <a:pt x="308" y="5276"/>
                  </a:cubicBezTo>
                  <a:cubicBezTo>
                    <a:pt x="202" y="5266"/>
                    <a:pt x="97" y="5242"/>
                    <a:pt x="1" y="5199"/>
                  </a:cubicBezTo>
                  <a:lnTo>
                    <a:pt x="1" y="5199"/>
                  </a:lnTo>
                  <a:cubicBezTo>
                    <a:pt x="145" y="5550"/>
                    <a:pt x="476" y="5790"/>
                    <a:pt x="856" y="5823"/>
                  </a:cubicBezTo>
                  <a:cubicBezTo>
                    <a:pt x="933" y="5829"/>
                    <a:pt x="1011" y="5832"/>
                    <a:pt x="1088" y="5832"/>
                  </a:cubicBezTo>
                  <a:cubicBezTo>
                    <a:pt x="1909" y="5832"/>
                    <a:pt x="2698" y="5509"/>
                    <a:pt x="3282" y="4925"/>
                  </a:cubicBezTo>
                  <a:lnTo>
                    <a:pt x="7658" y="549"/>
                  </a:lnTo>
                  <a:lnTo>
                    <a:pt x="7106"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5390289" y="2604412"/>
              <a:ext cx="132104" cy="128413"/>
            </a:xfrm>
            <a:custGeom>
              <a:avLst/>
              <a:gdLst/>
              <a:ahLst/>
              <a:cxnLst/>
              <a:rect l="l" t="t" r="r" b="b"/>
              <a:pathLst>
                <a:path w="5046" h="4905" extrusionOk="0">
                  <a:moveTo>
                    <a:pt x="2509" y="0"/>
                  </a:moveTo>
                  <a:lnTo>
                    <a:pt x="966" y="1542"/>
                  </a:lnTo>
                  <a:cubicBezTo>
                    <a:pt x="327" y="2181"/>
                    <a:pt x="1" y="3065"/>
                    <a:pt x="73" y="3963"/>
                  </a:cubicBezTo>
                  <a:cubicBezTo>
                    <a:pt x="111" y="4463"/>
                    <a:pt x="505" y="4857"/>
                    <a:pt x="1005" y="4895"/>
                  </a:cubicBezTo>
                  <a:cubicBezTo>
                    <a:pt x="1082" y="4901"/>
                    <a:pt x="1159" y="4904"/>
                    <a:pt x="1237" y="4904"/>
                  </a:cubicBezTo>
                  <a:cubicBezTo>
                    <a:pt x="2054" y="4904"/>
                    <a:pt x="2842" y="4581"/>
                    <a:pt x="3426" y="3997"/>
                  </a:cubicBezTo>
                  <a:lnTo>
                    <a:pt x="5045" y="2388"/>
                  </a:lnTo>
                  <a:lnTo>
                    <a:pt x="5045" y="2388"/>
                  </a:lnTo>
                  <a:cubicBezTo>
                    <a:pt x="5045" y="2388"/>
                    <a:pt x="5042" y="2388"/>
                    <a:pt x="5037" y="2388"/>
                  </a:cubicBezTo>
                  <a:cubicBezTo>
                    <a:pt x="4954" y="2388"/>
                    <a:pt x="4249" y="2354"/>
                    <a:pt x="3743" y="1230"/>
                  </a:cubicBezTo>
                  <a:cubicBezTo>
                    <a:pt x="3205" y="34"/>
                    <a:pt x="2509" y="0"/>
                    <a:pt x="25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5394190" y="2657845"/>
              <a:ext cx="128308" cy="74980"/>
            </a:xfrm>
            <a:custGeom>
              <a:avLst/>
              <a:gdLst/>
              <a:ahLst/>
              <a:cxnLst/>
              <a:rect l="l" t="t" r="r" b="b"/>
              <a:pathLst>
                <a:path w="4901" h="2864" extrusionOk="0">
                  <a:moveTo>
                    <a:pt x="4901" y="337"/>
                  </a:moveTo>
                  <a:lnTo>
                    <a:pt x="4900" y="338"/>
                  </a:lnTo>
                  <a:lnTo>
                    <a:pt x="4900" y="338"/>
                  </a:lnTo>
                  <a:cubicBezTo>
                    <a:pt x="4901" y="337"/>
                    <a:pt x="4901" y="337"/>
                    <a:pt x="4901" y="337"/>
                  </a:cubicBezTo>
                  <a:close/>
                  <a:moveTo>
                    <a:pt x="4142" y="1"/>
                  </a:moveTo>
                  <a:lnTo>
                    <a:pt x="2729" y="1413"/>
                  </a:lnTo>
                  <a:cubicBezTo>
                    <a:pt x="2146" y="1993"/>
                    <a:pt x="1357" y="2315"/>
                    <a:pt x="540" y="2315"/>
                  </a:cubicBezTo>
                  <a:cubicBezTo>
                    <a:pt x="463" y="2315"/>
                    <a:pt x="386" y="2313"/>
                    <a:pt x="308" y="2307"/>
                  </a:cubicBezTo>
                  <a:cubicBezTo>
                    <a:pt x="202" y="2297"/>
                    <a:pt x="97" y="2273"/>
                    <a:pt x="1" y="2230"/>
                  </a:cubicBezTo>
                  <a:lnTo>
                    <a:pt x="1" y="2230"/>
                  </a:lnTo>
                  <a:cubicBezTo>
                    <a:pt x="150" y="2581"/>
                    <a:pt x="481" y="2821"/>
                    <a:pt x="861" y="2854"/>
                  </a:cubicBezTo>
                  <a:cubicBezTo>
                    <a:pt x="938" y="2860"/>
                    <a:pt x="1015" y="2863"/>
                    <a:pt x="1092" y="2863"/>
                  </a:cubicBezTo>
                  <a:cubicBezTo>
                    <a:pt x="1909" y="2863"/>
                    <a:pt x="2698" y="2540"/>
                    <a:pt x="3282" y="1956"/>
                  </a:cubicBezTo>
                  <a:lnTo>
                    <a:pt x="4900" y="338"/>
                  </a:lnTo>
                  <a:lnTo>
                    <a:pt x="4900" y="338"/>
                  </a:lnTo>
                  <a:cubicBezTo>
                    <a:pt x="4898" y="339"/>
                    <a:pt x="4886" y="341"/>
                    <a:pt x="4865" y="341"/>
                  </a:cubicBezTo>
                  <a:cubicBezTo>
                    <a:pt x="4765" y="341"/>
                    <a:pt x="4468" y="299"/>
                    <a:pt x="4142"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5514566" y="2502284"/>
              <a:ext cx="108045" cy="107940"/>
            </a:xfrm>
            <a:custGeom>
              <a:avLst/>
              <a:gdLst/>
              <a:ahLst/>
              <a:cxnLst/>
              <a:rect l="l" t="t" r="r" b="b"/>
              <a:pathLst>
                <a:path w="4127" h="4123" extrusionOk="0">
                  <a:moveTo>
                    <a:pt x="466" y="0"/>
                  </a:moveTo>
                  <a:lnTo>
                    <a:pt x="0" y="466"/>
                  </a:lnTo>
                  <a:lnTo>
                    <a:pt x="3661" y="4122"/>
                  </a:lnTo>
                  <a:lnTo>
                    <a:pt x="4127" y="3656"/>
                  </a:lnTo>
                  <a:lnTo>
                    <a:pt x="466"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5526765" y="2502284"/>
              <a:ext cx="95845" cy="107940"/>
            </a:xfrm>
            <a:custGeom>
              <a:avLst/>
              <a:gdLst/>
              <a:ahLst/>
              <a:cxnLst/>
              <a:rect l="l" t="t" r="r" b="b"/>
              <a:pathLst>
                <a:path w="3661" h="4123" extrusionOk="0">
                  <a:moveTo>
                    <a:pt x="0" y="0"/>
                  </a:moveTo>
                  <a:lnTo>
                    <a:pt x="3094" y="3090"/>
                  </a:lnTo>
                  <a:lnTo>
                    <a:pt x="3094" y="3089"/>
                  </a:lnTo>
                  <a:lnTo>
                    <a:pt x="0" y="0"/>
                  </a:lnTo>
                  <a:close/>
                  <a:moveTo>
                    <a:pt x="3094" y="3090"/>
                  </a:moveTo>
                  <a:lnTo>
                    <a:pt x="2628" y="3555"/>
                  </a:lnTo>
                  <a:lnTo>
                    <a:pt x="3195" y="4122"/>
                  </a:lnTo>
                  <a:lnTo>
                    <a:pt x="3661" y="3656"/>
                  </a:lnTo>
                  <a:lnTo>
                    <a:pt x="3094" y="309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0"/>
            <p:cNvSpPr/>
            <p:nvPr/>
          </p:nvSpPr>
          <p:spPr>
            <a:xfrm>
              <a:off x="5551898" y="2481916"/>
              <a:ext cx="91106" cy="91080"/>
            </a:xfrm>
            <a:custGeom>
              <a:avLst/>
              <a:gdLst/>
              <a:ahLst/>
              <a:cxnLst/>
              <a:rect l="l" t="t" r="r" b="b"/>
              <a:pathLst>
                <a:path w="3480" h="3479" extrusionOk="0">
                  <a:moveTo>
                    <a:pt x="1740" y="0"/>
                  </a:moveTo>
                  <a:lnTo>
                    <a:pt x="1" y="1739"/>
                  </a:lnTo>
                  <a:lnTo>
                    <a:pt x="1740" y="3478"/>
                  </a:lnTo>
                  <a:lnTo>
                    <a:pt x="3479" y="17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
            <p:cNvSpPr/>
            <p:nvPr/>
          </p:nvSpPr>
          <p:spPr>
            <a:xfrm>
              <a:off x="5551898" y="2481916"/>
              <a:ext cx="90975" cy="91080"/>
            </a:xfrm>
            <a:custGeom>
              <a:avLst/>
              <a:gdLst/>
              <a:ahLst/>
              <a:cxnLst/>
              <a:rect l="l" t="t" r="r" b="b"/>
              <a:pathLst>
                <a:path w="3475" h="3479" extrusionOk="0">
                  <a:moveTo>
                    <a:pt x="1" y="1739"/>
                  </a:moveTo>
                  <a:lnTo>
                    <a:pt x="1255" y="2998"/>
                  </a:lnTo>
                  <a:lnTo>
                    <a:pt x="1257" y="2995"/>
                  </a:lnTo>
                  <a:lnTo>
                    <a:pt x="1257" y="2995"/>
                  </a:lnTo>
                  <a:lnTo>
                    <a:pt x="1" y="1739"/>
                  </a:lnTo>
                  <a:close/>
                  <a:moveTo>
                    <a:pt x="1740" y="0"/>
                  </a:moveTo>
                  <a:lnTo>
                    <a:pt x="1447" y="298"/>
                  </a:lnTo>
                  <a:lnTo>
                    <a:pt x="2360" y="1211"/>
                  </a:lnTo>
                  <a:cubicBezTo>
                    <a:pt x="2547" y="1398"/>
                    <a:pt x="2547" y="1705"/>
                    <a:pt x="2360" y="1898"/>
                  </a:cubicBezTo>
                  <a:lnTo>
                    <a:pt x="1257" y="2995"/>
                  </a:lnTo>
                  <a:lnTo>
                    <a:pt x="1257" y="2995"/>
                  </a:lnTo>
                  <a:lnTo>
                    <a:pt x="1740" y="3478"/>
                  </a:lnTo>
                  <a:lnTo>
                    <a:pt x="3181" y="2037"/>
                  </a:lnTo>
                  <a:lnTo>
                    <a:pt x="3474" y="1744"/>
                  </a:lnTo>
                  <a:lnTo>
                    <a:pt x="1740" y="0"/>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
            <p:cNvSpPr/>
            <p:nvPr/>
          </p:nvSpPr>
          <p:spPr>
            <a:xfrm>
              <a:off x="5300308" y="2454505"/>
              <a:ext cx="370604" cy="367960"/>
            </a:xfrm>
            <a:custGeom>
              <a:avLst/>
              <a:gdLst/>
              <a:ahLst/>
              <a:cxnLst/>
              <a:rect l="l" t="t" r="r" b="b"/>
              <a:pathLst>
                <a:path w="14156" h="14055" extrusionOk="0">
                  <a:moveTo>
                    <a:pt x="11273" y="504"/>
                  </a:moveTo>
                  <a:lnTo>
                    <a:pt x="13642" y="2868"/>
                  </a:lnTo>
                  <a:lnTo>
                    <a:pt x="13555" y="2954"/>
                  </a:lnTo>
                  <a:lnTo>
                    <a:pt x="11187" y="591"/>
                  </a:lnTo>
                  <a:lnTo>
                    <a:pt x="11273" y="504"/>
                  </a:lnTo>
                  <a:close/>
                  <a:moveTo>
                    <a:pt x="8655" y="2114"/>
                  </a:moveTo>
                  <a:lnTo>
                    <a:pt x="12027" y="5486"/>
                  </a:lnTo>
                  <a:lnTo>
                    <a:pt x="11850" y="5659"/>
                  </a:lnTo>
                  <a:lnTo>
                    <a:pt x="8482" y="2291"/>
                  </a:lnTo>
                  <a:lnTo>
                    <a:pt x="8655" y="2114"/>
                  </a:lnTo>
                  <a:close/>
                  <a:moveTo>
                    <a:pt x="6162" y="6010"/>
                  </a:moveTo>
                  <a:lnTo>
                    <a:pt x="6162" y="6010"/>
                  </a:lnTo>
                  <a:cubicBezTo>
                    <a:pt x="6373" y="6125"/>
                    <a:pt x="6705" y="6399"/>
                    <a:pt x="6993" y="7042"/>
                  </a:cubicBezTo>
                  <a:lnTo>
                    <a:pt x="6998" y="7042"/>
                  </a:lnTo>
                  <a:cubicBezTo>
                    <a:pt x="7334" y="7792"/>
                    <a:pt x="7761" y="8104"/>
                    <a:pt x="8079" y="8234"/>
                  </a:cubicBezTo>
                  <a:lnTo>
                    <a:pt x="6724" y="9589"/>
                  </a:lnTo>
                  <a:cubicBezTo>
                    <a:pt x="6182" y="10126"/>
                    <a:pt x="5450" y="10429"/>
                    <a:pt x="4693" y="10429"/>
                  </a:cubicBezTo>
                  <a:cubicBezTo>
                    <a:pt x="4617" y="10429"/>
                    <a:pt x="4542" y="10426"/>
                    <a:pt x="4466" y="10420"/>
                  </a:cubicBezTo>
                  <a:cubicBezTo>
                    <a:pt x="4067" y="10391"/>
                    <a:pt x="3750" y="10074"/>
                    <a:pt x="3721" y="9680"/>
                  </a:cubicBezTo>
                  <a:cubicBezTo>
                    <a:pt x="3668" y="8950"/>
                    <a:pt x="3889" y="8234"/>
                    <a:pt x="4341" y="7662"/>
                  </a:cubicBezTo>
                  <a:cubicBezTo>
                    <a:pt x="5359" y="8647"/>
                    <a:pt x="5326" y="8714"/>
                    <a:pt x="5480" y="8714"/>
                  </a:cubicBezTo>
                  <a:cubicBezTo>
                    <a:pt x="5662" y="8714"/>
                    <a:pt x="5753" y="8493"/>
                    <a:pt x="5624" y="8364"/>
                  </a:cubicBezTo>
                  <a:lnTo>
                    <a:pt x="4620" y="7355"/>
                  </a:lnTo>
                  <a:lnTo>
                    <a:pt x="5052" y="6927"/>
                  </a:lnTo>
                  <a:cubicBezTo>
                    <a:pt x="5494" y="7340"/>
                    <a:pt x="5513" y="7446"/>
                    <a:pt x="5657" y="7446"/>
                  </a:cubicBezTo>
                  <a:cubicBezTo>
                    <a:pt x="5840" y="7446"/>
                    <a:pt x="5931" y="7220"/>
                    <a:pt x="5801" y="7090"/>
                  </a:cubicBezTo>
                  <a:lnTo>
                    <a:pt x="5340" y="6634"/>
                  </a:lnTo>
                  <a:lnTo>
                    <a:pt x="5773" y="6202"/>
                  </a:lnTo>
                  <a:cubicBezTo>
                    <a:pt x="6215" y="6615"/>
                    <a:pt x="6234" y="6721"/>
                    <a:pt x="6378" y="6721"/>
                  </a:cubicBezTo>
                  <a:cubicBezTo>
                    <a:pt x="6560" y="6721"/>
                    <a:pt x="6652" y="6500"/>
                    <a:pt x="6522" y="6370"/>
                  </a:cubicBezTo>
                  <a:lnTo>
                    <a:pt x="6162" y="6010"/>
                  </a:lnTo>
                  <a:close/>
                  <a:moveTo>
                    <a:pt x="3404" y="10088"/>
                  </a:moveTo>
                  <a:cubicBezTo>
                    <a:pt x="3524" y="10381"/>
                    <a:pt x="3760" y="10617"/>
                    <a:pt x="4053" y="10742"/>
                  </a:cubicBezTo>
                  <a:cubicBezTo>
                    <a:pt x="3756" y="11009"/>
                    <a:pt x="3717" y="11129"/>
                    <a:pt x="3565" y="11131"/>
                  </a:cubicBezTo>
                  <a:lnTo>
                    <a:pt x="3565" y="11131"/>
                  </a:lnTo>
                  <a:cubicBezTo>
                    <a:pt x="3413" y="11129"/>
                    <a:pt x="3374" y="11009"/>
                    <a:pt x="3077" y="10737"/>
                  </a:cubicBezTo>
                  <a:cubicBezTo>
                    <a:pt x="2986" y="10645"/>
                    <a:pt x="2986" y="10501"/>
                    <a:pt x="3077" y="10415"/>
                  </a:cubicBezTo>
                  <a:lnTo>
                    <a:pt x="3404" y="10088"/>
                  </a:lnTo>
                  <a:close/>
                  <a:moveTo>
                    <a:pt x="11271" y="1"/>
                  </a:moveTo>
                  <a:cubicBezTo>
                    <a:pt x="11218" y="1"/>
                    <a:pt x="11165" y="21"/>
                    <a:pt x="11124" y="62"/>
                  </a:cubicBezTo>
                  <a:lnTo>
                    <a:pt x="10750" y="437"/>
                  </a:lnTo>
                  <a:cubicBezTo>
                    <a:pt x="10668" y="519"/>
                    <a:pt x="10668" y="648"/>
                    <a:pt x="10750" y="730"/>
                  </a:cubicBezTo>
                  <a:lnTo>
                    <a:pt x="11062" y="1042"/>
                  </a:lnTo>
                  <a:lnTo>
                    <a:pt x="10740" y="1359"/>
                  </a:lnTo>
                  <a:cubicBezTo>
                    <a:pt x="10593" y="1510"/>
                    <a:pt x="10730" y="1718"/>
                    <a:pt x="10889" y="1718"/>
                  </a:cubicBezTo>
                  <a:cubicBezTo>
                    <a:pt x="10938" y="1718"/>
                    <a:pt x="10988" y="1698"/>
                    <a:pt x="11033" y="1652"/>
                  </a:cubicBezTo>
                  <a:lnTo>
                    <a:pt x="11355" y="1335"/>
                  </a:lnTo>
                  <a:lnTo>
                    <a:pt x="12801" y="2781"/>
                  </a:lnTo>
                  <a:lnTo>
                    <a:pt x="11355" y="4227"/>
                  </a:lnTo>
                  <a:lnTo>
                    <a:pt x="9909" y="2781"/>
                  </a:lnTo>
                  <a:lnTo>
                    <a:pt x="10308" y="2383"/>
                  </a:lnTo>
                  <a:cubicBezTo>
                    <a:pt x="10459" y="2232"/>
                    <a:pt x="10322" y="2024"/>
                    <a:pt x="10161" y="2024"/>
                  </a:cubicBezTo>
                  <a:cubicBezTo>
                    <a:pt x="10112" y="2024"/>
                    <a:pt x="10061" y="2043"/>
                    <a:pt x="10015" y="2089"/>
                  </a:cubicBezTo>
                  <a:lnTo>
                    <a:pt x="9616" y="2488"/>
                  </a:lnTo>
                  <a:cubicBezTo>
                    <a:pt x="8794" y="1696"/>
                    <a:pt x="8804" y="1614"/>
                    <a:pt x="8655" y="1614"/>
                  </a:cubicBezTo>
                  <a:cubicBezTo>
                    <a:pt x="8506" y="1614"/>
                    <a:pt x="8472" y="1729"/>
                    <a:pt x="8045" y="2142"/>
                  </a:cubicBezTo>
                  <a:cubicBezTo>
                    <a:pt x="7963" y="2224"/>
                    <a:pt x="7963" y="2354"/>
                    <a:pt x="8045" y="2435"/>
                  </a:cubicBezTo>
                  <a:lnTo>
                    <a:pt x="8501" y="2892"/>
                  </a:lnTo>
                  <a:cubicBezTo>
                    <a:pt x="4096" y="7292"/>
                    <a:pt x="4178" y="7215"/>
                    <a:pt x="4154" y="7244"/>
                  </a:cubicBezTo>
                  <a:cubicBezTo>
                    <a:pt x="3572" y="7888"/>
                    <a:pt x="3270" y="8733"/>
                    <a:pt x="3308" y="9598"/>
                  </a:cubicBezTo>
                  <a:lnTo>
                    <a:pt x="2784" y="10122"/>
                  </a:lnTo>
                  <a:cubicBezTo>
                    <a:pt x="2664" y="10242"/>
                    <a:pt x="2597" y="10400"/>
                    <a:pt x="2597" y="10573"/>
                  </a:cubicBezTo>
                  <a:cubicBezTo>
                    <a:pt x="2597" y="10751"/>
                    <a:pt x="2674" y="10919"/>
                    <a:pt x="2804" y="11044"/>
                  </a:cubicBezTo>
                  <a:lnTo>
                    <a:pt x="152" y="13696"/>
                  </a:lnTo>
                  <a:cubicBezTo>
                    <a:pt x="1" y="13847"/>
                    <a:pt x="138" y="14054"/>
                    <a:pt x="299" y="14054"/>
                  </a:cubicBezTo>
                  <a:cubicBezTo>
                    <a:pt x="348" y="14054"/>
                    <a:pt x="399" y="14035"/>
                    <a:pt x="445" y="13989"/>
                  </a:cubicBezTo>
                  <a:lnTo>
                    <a:pt x="3097" y="11337"/>
                  </a:lnTo>
                  <a:lnTo>
                    <a:pt x="3116" y="11356"/>
                  </a:lnTo>
                  <a:cubicBezTo>
                    <a:pt x="3241" y="11479"/>
                    <a:pt x="3403" y="11540"/>
                    <a:pt x="3565" y="11540"/>
                  </a:cubicBezTo>
                  <a:cubicBezTo>
                    <a:pt x="3727" y="11540"/>
                    <a:pt x="3889" y="11479"/>
                    <a:pt x="4014" y="11356"/>
                  </a:cubicBezTo>
                  <a:lnTo>
                    <a:pt x="4538" y="10833"/>
                  </a:lnTo>
                  <a:cubicBezTo>
                    <a:pt x="4589" y="10835"/>
                    <a:pt x="4640" y="10836"/>
                    <a:pt x="4690" y="10836"/>
                  </a:cubicBezTo>
                  <a:cubicBezTo>
                    <a:pt x="5559" y="10836"/>
                    <a:pt x="6395" y="10489"/>
                    <a:pt x="7012" y="9872"/>
                  </a:cubicBezTo>
                  <a:lnTo>
                    <a:pt x="9649" y="7235"/>
                  </a:lnTo>
                  <a:cubicBezTo>
                    <a:pt x="9801" y="7087"/>
                    <a:pt x="9662" y="6879"/>
                    <a:pt x="9500" y="6879"/>
                  </a:cubicBezTo>
                  <a:cubicBezTo>
                    <a:pt x="9452" y="6879"/>
                    <a:pt x="9402" y="6897"/>
                    <a:pt x="9356" y="6942"/>
                  </a:cubicBezTo>
                  <a:lnTo>
                    <a:pt x="8405" y="7893"/>
                  </a:lnTo>
                  <a:cubicBezTo>
                    <a:pt x="8227" y="7864"/>
                    <a:pt x="7742" y="7705"/>
                    <a:pt x="7368" y="6869"/>
                  </a:cubicBezTo>
                  <a:cubicBezTo>
                    <a:pt x="7031" y="6110"/>
                    <a:pt x="6623" y="5784"/>
                    <a:pt x="6335" y="5635"/>
                  </a:cubicBezTo>
                  <a:lnTo>
                    <a:pt x="6493" y="5472"/>
                  </a:lnTo>
                  <a:lnTo>
                    <a:pt x="7502" y="6476"/>
                  </a:lnTo>
                  <a:cubicBezTo>
                    <a:pt x="7547" y="6522"/>
                    <a:pt x="7597" y="6541"/>
                    <a:pt x="7646" y="6541"/>
                  </a:cubicBezTo>
                  <a:cubicBezTo>
                    <a:pt x="7805" y="6541"/>
                    <a:pt x="7942" y="6333"/>
                    <a:pt x="7795" y="6183"/>
                  </a:cubicBezTo>
                  <a:lnTo>
                    <a:pt x="6786" y="5178"/>
                  </a:lnTo>
                  <a:lnTo>
                    <a:pt x="7219" y="4746"/>
                  </a:lnTo>
                  <a:lnTo>
                    <a:pt x="7680" y="5212"/>
                  </a:lnTo>
                  <a:cubicBezTo>
                    <a:pt x="7725" y="5256"/>
                    <a:pt x="7775" y="5275"/>
                    <a:pt x="7824" y="5275"/>
                  </a:cubicBezTo>
                  <a:cubicBezTo>
                    <a:pt x="7986" y="5275"/>
                    <a:pt x="8124" y="5067"/>
                    <a:pt x="7973" y="4919"/>
                  </a:cubicBezTo>
                  <a:lnTo>
                    <a:pt x="7512" y="4458"/>
                  </a:lnTo>
                  <a:lnTo>
                    <a:pt x="7939" y="4026"/>
                  </a:lnTo>
                  <a:lnTo>
                    <a:pt x="8400" y="4487"/>
                  </a:lnTo>
                  <a:cubicBezTo>
                    <a:pt x="8446" y="4531"/>
                    <a:pt x="8496" y="4549"/>
                    <a:pt x="8544" y="4549"/>
                  </a:cubicBezTo>
                  <a:cubicBezTo>
                    <a:pt x="8706" y="4549"/>
                    <a:pt x="8845" y="4342"/>
                    <a:pt x="8693" y="4194"/>
                  </a:cubicBezTo>
                  <a:lnTo>
                    <a:pt x="8232" y="3732"/>
                  </a:lnTo>
                  <a:lnTo>
                    <a:pt x="8790" y="3180"/>
                  </a:lnTo>
                  <a:lnTo>
                    <a:pt x="10956" y="5347"/>
                  </a:lnTo>
                  <a:lnTo>
                    <a:pt x="10202" y="6101"/>
                  </a:lnTo>
                  <a:cubicBezTo>
                    <a:pt x="10051" y="6252"/>
                    <a:pt x="10188" y="6459"/>
                    <a:pt x="10349" y="6459"/>
                  </a:cubicBezTo>
                  <a:cubicBezTo>
                    <a:pt x="10398" y="6459"/>
                    <a:pt x="10449" y="6440"/>
                    <a:pt x="10495" y="6394"/>
                  </a:cubicBezTo>
                  <a:lnTo>
                    <a:pt x="11249" y="5640"/>
                  </a:lnTo>
                  <a:cubicBezTo>
                    <a:pt x="11686" y="6053"/>
                    <a:pt x="11706" y="6158"/>
                    <a:pt x="11850" y="6158"/>
                  </a:cubicBezTo>
                  <a:cubicBezTo>
                    <a:pt x="11903" y="6158"/>
                    <a:pt x="11955" y="6134"/>
                    <a:pt x="11994" y="6096"/>
                  </a:cubicBezTo>
                  <a:cubicBezTo>
                    <a:pt x="12421" y="5644"/>
                    <a:pt x="12522" y="5630"/>
                    <a:pt x="12522" y="5486"/>
                  </a:cubicBezTo>
                  <a:cubicBezTo>
                    <a:pt x="12522" y="5342"/>
                    <a:pt x="12445" y="5356"/>
                    <a:pt x="11648" y="4525"/>
                  </a:cubicBezTo>
                  <a:lnTo>
                    <a:pt x="13089" y="3079"/>
                  </a:lnTo>
                  <a:cubicBezTo>
                    <a:pt x="13377" y="3343"/>
                    <a:pt x="13411" y="3454"/>
                    <a:pt x="13550" y="3454"/>
                  </a:cubicBezTo>
                  <a:cubicBezTo>
                    <a:pt x="13603" y="3454"/>
                    <a:pt x="13656" y="3435"/>
                    <a:pt x="13694" y="3396"/>
                  </a:cubicBezTo>
                  <a:lnTo>
                    <a:pt x="14079" y="3012"/>
                  </a:lnTo>
                  <a:cubicBezTo>
                    <a:pt x="14156" y="2930"/>
                    <a:pt x="14156" y="2800"/>
                    <a:pt x="14079" y="2719"/>
                  </a:cubicBezTo>
                  <a:lnTo>
                    <a:pt x="11417" y="62"/>
                  </a:lnTo>
                  <a:cubicBezTo>
                    <a:pt x="11376" y="21"/>
                    <a:pt x="11324" y="1"/>
                    <a:pt x="1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0"/>
          <p:cNvGrpSpPr/>
          <p:nvPr/>
        </p:nvGrpSpPr>
        <p:grpSpPr>
          <a:xfrm>
            <a:off x="4598332" y="2330357"/>
            <a:ext cx="324786" cy="478711"/>
            <a:chOff x="4929600" y="3825735"/>
            <a:chExt cx="230803" cy="340235"/>
          </a:xfrm>
        </p:grpSpPr>
        <p:sp>
          <p:nvSpPr>
            <p:cNvPr id="315" name="Google Shape;315;p20"/>
            <p:cNvSpPr/>
            <p:nvPr/>
          </p:nvSpPr>
          <p:spPr>
            <a:xfrm>
              <a:off x="4934757" y="3830657"/>
              <a:ext cx="220750" cy="330418"/>
            </a:xfrm>
            <a:custGeom>
              <a:avLst/>
              <a:gdLst/>
              <a:ahLst/>
              <a:cxnLst/>
              <a:rect l="l" t="t" r="r" b="b"/>
              <a:pathLst>
                <a:path w="8432" h="12621" extrusionOk="0">
                  <a:moveTo>
                    <a:pt x="721" y="0"/>
                  </a:moveTo>
                  <a:cubicBezTo>
                    <a:pt x="322" y="0"/>
                    <a:pt x="1" y="327"/>
                    <a:pt x="1" y="721"/>
                  </a:cubicBezTo>
                  <a:lnTo>
                    <a:pt x="1" y="11900"/>
                  </a:lnTo>
                  <a:cubicBezTo>
                    <a:pt x="1" y="12294"/>
                    <a:pt x="322" y="12620"/>
                    <a:pt x="721" y="12620"/>
                  </a:cubicBezTo>
                  <a:lnTo>
                    <a:pt x="7711" y="12620"/>
                  </a:lnTo>
                  <a:cubicBezTo>
                    <a:pt x="8110" y="12620"/>
                    <a:pt x="8432" y="12294"/>
                    <a:pt x="8432" y="11900"/>
                  </a:cubicBezTo>
                  <a:lnTo>
                    <a:pt x="8432" y="5438"/>
                  </a:lnTo>
                  <a:lnTo>
                    <a:pt x="8432" y="4434"/>
                  </a:lnTo>
                  <a:lnTo>
                    <a:pt x="8432" y="721"/>
                  </a:lnTo>
                  <a:cubicBezTo>
                    <a:pt x="8432" y="327"/>
                    <a:pt x="8110" y="0"/>
                    <a:pt x="7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4934757" y="3830788"/>
              <a:ext cx="220750" cy="330287"/>
            </a:xfrm>
            <a:custGeom>
              <a:avLst/>
              <a:gdLst/>
              <a:ahLst/>
              <a:cxnLst/>
              <a:rect l="l" t="t" r="r" b="b"/>
              <a:pathLst>
                <a:path w="8432" h="12616" extrusionOk="0">
                  <a:moveTo>
                    <a:pt x="7720" y="0"/>
                  </a:moveTo>
                  <a:cubicBezTo>
                    <a:pt x="7717" y="0"/>
                    <a:pt x="7714" y="0"/>
                    <a:pt x="7711" y="0"/>
                  </a:cubicBezTo>
                  <a:lnTo>
                    <a:pt x="7528" y="0"/>
                  </a:lnTo>
                  <a:lnTo>
                    <a:pt x="7528" y="10992"/>
                  </a:lnTo>
                  <a:cubicBezTo>
                    <a:pt x="7528" y="11390"/>
                    <a:pt x="7202" y="11712"/>
                    <a:pt x="6808" y="11712"/>
                  </a:cubicBezTo>
                  <a:lnTo>
                    <a:pt x="1" y="11712"/>
                  </a:lnTo>
                  <a:lnTo>
                    <a:pt x="1" y="11895"/>
                  </a:lnTo>
                  <a:cubicBezTo>
                    <a:pt x="1" y="12294"/>
                    <a:pt x="322" y="12615"/>
                    <a:pt x="721" y="12615"/>
                  </a:cubicBezTo>
                  <a:lnTo>
                    <a:pt x="7711" y="12615"/>
                  </a:lnTo>
                  <a:cubicBezTo>
                    <a:pt x="8105" y="12615"/>
                    <a:pt x="8432" y="12294"/>
                    <a:pt x="8432" y="11895"/>
                  </a:cubicBezTo>
                  <a:lnTo>
                    <a:pt x="8432" y="721"/>
                  </a:lnTo>
                  <a:cubicBezTo>
                    <a:pt x="8432" y="325"/>
                    <a:pt x="8114" y="0"/>
                    <a:pt x="7720"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4956251" y="3857805"/>
              <a:ext cx="76001" cy="65110"/>
            </a:xfrm>
            <a:custGeom>
              <a:avLst/>
              <a:gdLst/>
              <a:ahLst/>
              <a:cxnLst/>
              <a:rect l="l" t="t" r="r" b="b"/>
              <a:pathLst>
                <a:path w="2903" h="2487" extrusionOk="0">
                  <a:moveTo>
                    <a:pt x="1658" y="1"/>
                  </a:moveTo>
                  <a:cubicBezTo>
                    <a:pt x="553" y="1"/>
                    <a:pt x="1" y="1341"/>
                    <a:pt x="784" y="2120"/>
                  </a:cubicBezTo>
                  <a:cubicBezTo>
                    <a:pt x="1036" y="2373"/>
                    <a:pt x="1347" y="2487"/>
                    <a:pt x="1653" y="2487"/>
                  </a:cubicBezTo>
                  <a:cubicBezTo>
                    <a:pt x="2290" y="2487"/>
                    <a:pt x="2903" y="1992"/>
                    <a:pt x="2903" y="1245"/>
                  </a:cubicBezTo>
                  <a:cubicBezTo>
                    <a:pt x="2903"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4993479" y="3857805"/>
              <a:ext cx="40291" cy="65136"/>
            </a:xfrm>
            <a:custGeom>
              <a:avLst/>
              <a:gdLst/>
              <a:ahLst/>
              <a:cxnLst/>
              <a:rect l="l" t="t" r="r" b="b"/>
              <a:pathLst>
                <a:path w="1539" h="2488" extrusionOk="0">
                  <a:moveTo>
                    <a:pt x="241" y="1"/>
                  </a:moveTo>
                  <a:cubicBezTo>
                    <a:pt x="160" y="1"/>
                    <a:pt x="83" y="11"/>
                    <a:pt x="1" y="25"/>
                  </a:cubicBezTo>
                  <a:cubicBezTo>
                    <a:pt x="587" y="135"/>
                    <a:pt x="1010" y="650"/>
                    <a:pt x="1010" y="1245"/>
                  </a:cubicBezTo>
                  <a:cubicBezTo>
                    <a:pt x="1010" y="1841"/>
                    <a:pt x="587" y="2350"/>
                    <a:pt x="1" y="2465"/>
                  </a:cubicBezTo>
                  <a:cubicBezTo>
                    <a:pt x="79" y="2480"/>
                    <a:pt x="157" y="2487"/>
                    <a:pt x="233" y="2487"/>
                  </a:cubicBezTo>
                  <a:cubicBezTo>
                    <a:pt x="861" y="2487"/>
                    <a:pt x="1407" y="2012"/>
                    <a:pt x="1471" y="1361"/>
                  </a:cubicBezTo>
                  <a:cubicBezTo>
                    <a:pt x="1538" y="635"/>
                    <a:pt x="971" y="6"/>
                    <a:pt x="241"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5047069" y="3857805"/>
              <a:ext cx="75870" cy="65110"/>
            </a:xfrm>
            <a:custGeom>
              <a:avLst/>
              <a:gdLst/>
              <a:ahLst/>
              <a:cxnLst/>
              <a:rect l="l" t="t" r="r" b="b"/>
              <a:pathLst>
                <a:path w="2898" h="2487" extrusionOk="0">
                  <a:moveTo>
                    <a:pt x="1658" y="1"/>
                  </a:moveTo>
                  <a:cubicBezTo>
                    <a:pt x="553" y="1"/>
                    <a:pt x="1" y="1341"/>
                    <a:pt x="779" y="2120"/>
                  </a:cubicBezTo>
                  <a:cubicBezTo>
                    <a:pt x="1032" y="2373"/>
                    <a:pt x="1344" y="2487"/>
                    <a:pt x="1649" y="2487"/>
                  </a:cubicBezTo>
                  <a:cubicBezTo>
                    <a:pt x="2287" y="2487"/>
                    <a:pt x="2897" y="1992"/>
                    <a:pt x="2897" y="1245"/>
                  </a:cubicBezTo>
                  <a:cubicBezTo>
                    <a:pt x="2897"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5084035" y="3857805"/>
              <a:ext cx="38903" cy="65057"/>
            </a:xfrm>
            <a:custGeom>
              <a:avLst/>
              <a:gdLst/>
              <a:ahLst/>
              <a:cxnLst/>
              <a:rect l="l" t="t" r="r" b="b"/>
              <a:pathLst>
                <a:path w="1486" h="2485" extrusionOk="0">
                  <a:moveTo>
                    <a:pt x="246" y="1"/>
                  </a:moveTo>
                  <a:cubicBezTo>
                    <a:pt x="164" y="1"/>
                    <a:pt x="83" y="11"/>
                    <a:pt x="1" y="30"/>
                  </a:cubicBezTo>
                  <a:cubicBezTo>
                    <a:pt x="582" y="145"/>
                    <a:pt x="995" y="654"/>
                    <a:pt x="995" y="1245"/>
                  </a:cubicBezTo>
                  <a:cubicBezTo>
                    <a:pt x="995" y="1836"/>
                    <a:pt x="582" y="2345"/>
                    <a:pt x="1" y="2461"/>
                  </a:cubicBezTo>
                  <a:cubicBezTo>
                    <a:pt x="83" y="2475"/>
                    <a:pt x="164" y="2485"/>
                    <a:pt x="246" y="2485"/>
                  </a:cubicBezTo>
                  <a:cubicBezTo>
                    <a:pt x="933" y="2485"/>
                    <a:pt x="1485" y="1927"/>
                    <a:pt x="1485" y="1245"/>
                  </a:cubicBezTo>
                  <a:cubicBezTo>
                    <a:pt x="1485" y="558"/>
                    <a:pt x="933" y="6"/>
                    <a:pt x="246" y="6"/>
                  </a:cubicBezTo>
                  <a:lnTo>
                    <a:pt x="246" y="1"/>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4956251" y="4063947"/>
              <a:ext cx="76001" cy="65083"/>
            </a:xfrm>
            <a:custGeom>
              <a:avLst/>
              <a:gdLst/>
              <a:ahLst/>
              <a:cxnLst/>
              <a:rect l="l" t="t" r="r" b="b"/>
              <a:pathLst>
                <a:path w="2903" h="2486" extrusionOk="0">
                  <a:moveTo>
                    <a:pt x="1658" y="1"/>
                  </a:moveTo>
                  <a:cubicBezTo>
                    <a:pt x="553" y="1"/>
                    <a:pt x="1" y="1336"/>
                    <a:pt x="784" y="2119"/>
                  </a:cubicBezTo>
                  <a:cubicBezTo>
                    <a:pt x="1035" y="2372"/>
                    <a:pt x="1345" y="2485"/>
                    <a:pt x="1650" y="2485"/>
                  </a:cubicBezTo>
                  <a:cubicBezTo>
                    <a:pt x="2288" y="2485"/>
                    <a:pt x="2903" y="1988"/>
                    <a:pt x="2903" y="1240"/>
                  </a:cubicBezTo>
                  <a:cubicBezTo>
                    <a:pt x="2903"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a:off x="4993479" y="4063947"/>
              <a:ext cx="40291" cy="65005"/>
            </a:xfrm>
            <a:custGeom>
              <a:avLst/>
              <a:gdLst/>
              <a:ahLst/>
              <a:cxnLst/>
              <a:rect l="l" t="t" r="r" b="b"/>
              <a:pathLst>
                <a:path w="1539" h="2483" extrusionOk="0">
                  <a:moveTo>
                    <a:pt x="241" y="1"/>
                  </a:moveTo>
                  <a:cubicBezTo>
                    <a:pt x="160" y="1"/>
                    <a:pt x="83" y="6"/>
                    <a:pt x="1" y="20"/>
                  </a:cubicBezTo>
                  <a:cubicBezTo>
                    <a:pt x="587" y="135"/>
                    <a:pt x="1010" y="645"/>
                    <a:pt x="1010" y="1240"/>
                  </a:cubicBezTo>
                  <a:cubicBezTo>
                    <a:pt x="1010" y="1836"/>
                    <a:pt x="587" y="2345"/>
                    <a:pt x="1" y="2460"/>
                  </a:cubicBezTo>
                  <a:cubicBezTo>
                    <a:pt x="79" y="2475"/>
                    <a:pt x="157" y="2482"/>
                    <a:pt x="233" y="2482"/>
                  </a:cubicBezTo>
                  <a:cubicBezTo>
                    <a:pt x="861" y="2482"/>
                    <a:pt x="1407" y="2007"/>
                    <a:pt x="1471" y="1360"/>
                  </a:cubicBezTo>
                  <a:cubicBezTo>
                    <a:pt x="1538" y="635"/>
                    <a:pt x="971" y="1"/>
                    <a:pt x="241"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5047069" y="4063947"/>
              <a:ext cx="75870" cy="65083"/>
            </a:xfrm>
            <a:custGeom>
              <a:avLst/>
              <a:gdLst/>
              <a:ahLst/>
              <a:cxnLst/>
              <a:rect l="l" t="t" r="r" b="b"/>
              <a:pathLst>
                <a:path w="2898" h="2486" extrusionOk="0">
                  <a:moveTo>
                    <a:pt x="1658" y="1"/>
                  </a:moveTo>
                  <a:cubicBezTo>
                    <a:pt x="553" y="1"/>
                    <a:pt x="1" y="1336"/>
                    <a:pt x="779" y="2119"/>
                  </a:cubicBezTo>
                  <a:cubicBezTo>
                    <a:pt x="1032" y="2372"/>
                    <a:pt x="1342" y="2485"/>
                    <a:pt x="1647" y="2485"/>
                  </a:cubicBezTo>
                  <a:cubicBezTo>
                    <a:pt x="2285" y="2485"/>
                    <a:pt x="2897" y="1988"/>
                    <a:pt x="2897" y="1240"/>
                  </a:cubicBezTo>
                  <a:cubicBezTo>
                    <a:pt x="2897" y="558"/>
                    <a:pt x="2345" y="1"/>
                    <a:pt x="1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5084035" y="4063947"/>
              <a:ext cx="38903" cy="64926"/>
            </a:xfrm>
            <a:custGeom>
              <a:avLst/>
              <a:gdLst/>
              <a:ahLst/>
              <a:cxnLst/>
              <a:rect l="l" t="t" r="r" b="b"/>
              <a:pathLst>
                <a:path w="1486" h="2480" extrusionOk="0">
                  <a:moveTo>
                    <a:pt x="246" y="1"/>
                  </a:moveTo>
                  <a:cubicBezTo>
                    <a:pt x="164" y="1"/>
                    <a:pt x="83" y="10"/>
                    <a:pt x="1" y="25"/>
                  </a:cubicBezTo>
                  <a:cubicBezTo>
                    <a:pt x="582" y="140"/>
                    <a:pt x="995" y="649"/>
                    <a:pt x="995" y="1240"/>
                  </a:cubicBezTo>
                  <a:cubicBezTo>
                    <a:pt x="995" y="1831"/>
                    <a:pt x="582" y="2340"/>
                    <a:pt x="1" y="2456"/>
                  </a:cubicBezTo>
                  <a:cubicBezTo>
                    <a:pt x="83" y="2475"/>
                    <a:pt x="164" y="2480"/>
                    <a:pt x="246" y="2480"/>
                  </a:cubicBezTo>
                  <a:cubicBezTo>
                    <a:pt x="933" y="2480"/>
                    <a:pt x="1485" y="1922"/>
                    <a:pt x="1485" y="1240"/>
                  </a:cubicBezTo>
                  <a:cubicBezTo>
                    <a:pt x="1485" y="558"/>
                    <a:pt x="933" y="1"/>
                    <a:pt x="246"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a:off x="4956251" y="3960824"/>
              <a:ext cx="76001" cy="65110"/>
            </a:xfrm>
            <a:custGeom>
              <a:avLst/>
              <a:gdLst/>
              <a:ahLst/>
              <a:cxnLst/>
              <a:rect l="l" t="t" r="r" b="b"/>
              <a:pathLst>
                <a:path w="2903" h="2487" extrusionOk="0">
                  <a:moveTo>
                    <a:pt x="1658" y="0"/>
                  </a:moveTo>
                  <a:cubicBezTo>
                    <a:pt x="553" y="0"/>
                    <a:pt x="1" y="1336"/>
                    <a:pt x="784" y="2119"/>
                  </a:cubicBezTo>
                  <a:cubicBezTo>
                    <a:pt x="1036" y="2373"/>
                    <a:pt x="1347" y="2486"/>
                    <a:pt x="1653" y="2486"/>
                  </a:cubicBezTo>
                  <a:cubicBezTo>
                    <a:pt x="2290" y="2486"/>
                    <a:pt x="2903" y="1992"/>
                    <a:pt x="2903" y="1245"/>
                  </a:cubicBezTo>
                  <a:cubicBezTo>
                    <a:pt x="2903" y="558"/>
                    <a:pt x="234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a:off x="4993479" y="3960955"/>
              <a:ext cx="40291" cy="64979"/>
            </a:xfrm>
            <a:custGeom>
              <a:avLst/>
              <a:gdLst/>
              <a:ahLst/>
              <a:cxnLst/>
              <a:rect l="l" t="t" r="r" b="b"/>
              <a:pathLst>
                <a:path w="1539" h="2482" extrusionOk="0">
                  <a:moveTo>
                    <a:pt x="241" y="0"/>
                  </a:moveTo>
                  <a:cubicBezTo>
                    <a:pt x="160" y="0"/>
                    <a:pt x="83" y="5"/>
                    <a:pt x="1" y="19"/>
                  </a:cubicBezTo>
                  <a:cubicBezTo>
                    <a:pt x="587" y="135"/>
                    <a:pt x="1010" y="644"/>
                    <a:pt x="1010" y="1240"/>
                  </a:cubicBezTo>
                  <a:cubicBezTo>
                    <a:pt x="1010" y="1835"/>
                    <a:pt x="587" y="2345"/>
                    <a:pt x="1" y="2460"/>
                  </a:cubicBezTo>
                  <a:cubicBezTo>
                    <a:pt x="79" y="2475"/>
                    <a:pt x="157" y="2482"/>
                    <a:pt x="233" y="2482"/>
                  </a:cubicBezTo>
                  <a:cubicBezTo>
                    <a:pt x="861" y="2482"/>
                    <a:pt x="1407" y="2007"/>
                    <a:pt x="1471" y="1360"/>
                  </a:cubicBezTo>
                  <a:cubicBezTo>
                    <a:pt x="1538" y="630"/>
                    <a:pt x="971" y="0"/>
                    <a:pt x="241"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5047069" y="3960824"/>
              <a:ext cx="75870" cy="65110"/>
            </a:xfrm>
            <a:custGeom>
              <a:avLst/>
              <a:gdLst/>
              <a:ahLst/>
              <a:cxnLst/>
              <a:rect l="l" t="t" r="r" b="b"/>
              <a:pathLst>
                <a:path w="2898" h="2487" extrusionOk="0">
                  <a:moveTo>
                    <a:pt x="1658" y="0"/>
                  </a:moveTo>
                  <a:cubicBezTo>
                    <a:pt x="553" y="0"/>
                    <a:pt x="1" y="1336"/>
                    <a:pt x="779" y="2119"/>
                  </a:cubicBezTo>
                  <a:cubicBezTo>
                    <a:pt x="1032" y="2373"/>
                    <a:pt x="1344" y="2486"/>
                    <a:pt x="1649" y="2486"/>
                  </a:cubicBezTo>
                  <a:cubicBezTo>
                    <a:pt x="2287" y="2486"/>
                    <a:pt x="2897" y="1992"/>
                    <a:pt x="2897" y="1245"/>
                  </a:cubicBezTo>
                  <a:cubicBezTo>
                    <a:pt x="2897" y="558"/>
                    <a:pt x="234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a:off x="5084035" y="3960955"/>
              <a:ext cx="38903" cy="64926"/>
            </a:xfrm>
            <a:custGeom>
              <a:avLst/>
              <a:gdLst/>
              <a:ahLst/>
              <a:cxnLst/>
              <a:rect l="l" t="t" r="r" b="b"/>
              <a:pathLst>
                <a:path w="1486" h="2480" extrusionOk="0">
                  <a:moveTo>
                    <a:pt x="246" y="0"/>
                  </a:moveTo>
                  <a:cubicBezTo>
                    <a:pt x="164" y="0"/>
                    <a:pt x="83" y="5"/>
                    <a:pt x="1" y="24"/>
                  </a:cubicBezTo>
                  <a:cubicBezTo>
                    <a:pt x="582" y="140"/>
                    <a:pt x="995" y="649"/>
                    <a:pt x="995" y="1240"/>
                  </a:cubicBezTo>
                  <a:cubicBezTo>
                    <a:pt x="995" y="1831"/>
                    <a:pt x="582" y="2340"/>
                    <a:pt x="1" y="2455"/>
                  </a:cubicBezTo>
                  <a:cubicBezTo>
                    <a:pt x="83" y="2470"/>
                    <a:pt x="164" y="2479"/>
                    <a:pt x="246" y="2479"/>
                  </a:cubicBezTo>
                  <a:cubicBezTo>
                    <a:pt x="933" y="2479"/>
                    <a:pt x="1485" y="1922"/>
                    <a:pt x="1485" y="1240"/>
                  </a:cubicBezTo>
                  <a:cubicBezTo>
                    <a:pt x="1485" y="553"/>
                    <a:pt x="933" y="0"/>
                    <a:pt x="246"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a:off x="4962298" y="3852936"/>
              <a:ext cx="74849" cy="74927"/>
            </a:xfrm>
            <a:custGeom>
              <a:avLst/>
              <a:gdLst/>
              <a:ahLst/>
              <a:cxnLst/>
              <a:rect l="l" t="t" r="r" b="b"/>
              <a:pathLst>
                <a:path w="2859" h="2862" extrusionOk="0">
                  <a:moveTo>
                    <a:pt x="1411" y="385"/>
                  </a:moveTo>
                  <a:cubicBezTo>
                    <a:pt x="1606" y="385"/>
                    <a:pt x="1811" y="443"/>
                    <a:pt x="2009" y="576"/>
                  </a:cubicBezTo>
                  <a:lnTo>
                    <a:pt x="2004" y="576"/>
                  </a:lnTo>
                  <a:lnTo>
                    <a:pt x="572" y="2003"/>
                  </a:lnTo>
                  <a:cubicBezTo>
                    <a:pt x="61" y="1244"/>
                    <a:pt x="661" y="385"/>
                    <a:pt x="1411" y="385"/>
                  </a:cubicBezTo>
                  <a:close/>
                  <a:moveTo>
                    <a:pt x="2273" y="840"/>
                  </a:moveTo>
                  <a:lnTo>
                    <a:pt x="2273" y="840"/>
                  </a:lnTo>
                  <a:cubicBezTo>
                    <a:pt x="2809" y="1604"/>
                    <a:pt x="2206" y="2479"/>
                    <a:pt x="1452" y="2479"/>
                  </a:cubicBezTo>
                  <a:cubicBezTo>
                    <a:pt x="1253" y="2479"/>
                    <a:pt x="1043" y="2417"/>
                    <a:pt x="841" y="2277"/>
                  </a:cubicBezTo>
                  <a:lnTo>
                    <a:pt x="2273" y="840"/>
                  </a:lnTo>
                  <a:close/>
                  <a:moveTo>
                    <a:pt x="1445" y="1"/>
                  </a:moveTo>
                  <a:cubicBezTo>
                    <a:pt x="712" y="1"/>
                    <a:pt x="1" y="563"/>
                    <a:pt x="1" y="1431"/>
                  </a:cubicBezTo>
                  <a:cubicBezTo>
                    <a:pt x="1" y="1806"/>
                    <a:pt x="145" y="2166"/>
                    <a:pt x="409" y="2430"/>
                  </a:cubicBezTo>
                  <a:lnTo>
                    <a:pt x="409" y="2440"/>
                  </a:lnTo>
                  <a:lnTo>
                    <a:pt x="414" y="2440"/>
                  </a:lnTo>
                  <a:cubicBezTo>
                    <a:pt x="704" y="2731"/>
                    <a:pt x="1063" y="2861"/>
                    <a:pt x="1415" y="2861"/>
                  </a:cubicBezTo>
                  <a:cubicBezTo>
                    <a:pt x="2151" y="2861"/>
                    <a:pt x="2859" y="2292"/>
                    <a:pt x="2859" y="1431"/>
                  </a:cubicBezTo>
                  <a:cubicBezTo>
                    <a:pt x="2859" y="1052"/>
                    <a:pt x="2705" y="682"/>
                    <a:pt x="2436" y="413"/>
                  </a:cubicBezTo>
                  <a:cubicBezTo>
                    <a:pt x="2151" y="129"/>
                    <a:pt x="1795" y="1"/>
                    <a:pt x="1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a:off x="5040786" y="3852910"/>
              <a:ext cx="87179" cy="74901"/>
            </a:xfrm>
            <a:custGeom>
              <a:avLst/>
              <a:gdLst/>
              <a:ahLst/>
              <a:cxnLst/>
              <a:rect l="l" t="t" r="r" b="b"/>
              <a:pathLst>
                <a:path w="3330" h="2861" extrusionOk="0">
                  <a:moveTo>
                    <a:pt x="1877" y="386"/>
                  </a:moveTo>
                  <a:cubicBezTo>
                    <a:pt x="2072" y="386"/>
                    <a:pt x="2277" y="444"/>
                    <a:pt x="2474" y="577"/>
                  </a:cubicBezTo>
                  <a:lnTo>
                    <a:pt x="1043" y="2004"/>
                  </a:lnTo>
                  <a:cubicBezTo>
                    <a:pt x="525" y="1242"/>
                    <a:pt x="1128" y="386"/>
                    <a:pt x="1877" y="386"/>
                  </a:cubicBezTo>
                  <a:close/>
                  <a:moveTo>
                    <a:pt x="2739" y="841"/>
                  </a:moveTo>
                  <a:lnTo>
                    <a:pt x="2739" y="841"/>
                  </a:lnTo>
                  <a:cubicBezTo>
                    <a:pt x="3270" y="1597"/>
                    <a:pt x="2673" y="2482"/>
                    <a:pt x="1920" y="2482"/>
                  </a:cubicBezTo>
                  <a:cubicBezTo>
                    <a:pt x="1720" y="2482"/>
                    <a:pt x="1510" y="2420"/>
                    <a:pt x="1307" y="2278"/>
                  </a:cubicBezTo>
                  <a:lnTo>
                    <a:pt x="2739" y="841"/>
                  </a:lnTo>
                  <a:close/>
                  <a:moveTo>
                    <a:pt x="1893" y="1"/>
                  </a:moveTo>
                  <a:cubicBezTo>
                    <a:pt x="596" y="1"/>
                    <a:pt x="0" y="1591"/>
                    <a:pt x="879" y="2436"/>
                  </a:cubicBezTo>
                  <a:cubicBezTo>
                    <a:pt x="1171" y="2729"/>
                    <a:pt x="1531" y="2861"/>
                    <a:pt x="1885" y="2861"/>
                  </a:cubicBezTo>
                  <a:cubicBezTo>
                    <a:pt x="2622" y="2861"/>
                    <a:pt x="3330" y="2292"/>
                    <a:pt x="3330" y="1432"/>
                  </a:cubicBezTo>
                  <a:cubicBezTo>
                    <a:pt x="3330" y="1048"/>
                    <a:pt x="3176" y="683"/>
                    <a:pt x="2902" y="414"/>
                  </a:cubicBezTo>
                  <a:cubicBezTo>
                    <a:pt x="2633" y="150"/>
                    <a:pt x="2273" y="1"/>
                    <a:pt x="18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a:off x="4949732" y="3955928"/>
              <a:ext cx="87415" cy="74953"/>
            </a:xfrm>
            <a:custGeom>
              <a:avLst/>
              <a:gdLst/>
              <a:ahLst/>
              <a:cxnLst/>
              <a:rect l="l" t="t" r="r" b="b"/>
              <a:pathLst>
                <a:path w="3339" h="2863" extrusionOk="0">
                  <a:moveTo>
                    <a:pt x="1890" y="385"/>
                  </a:moveTo>
                  <a:cubicBezTo>
                    <a:pt x="2085" y="385"/>
                    <a:pt x="2290" y="444"/>
                    <a:pt x="2489" y="577"/>
                  </a:cubicBezTo>
                  <a:lnTo>
                    <a:pt x="2484" y="577"/>
                  </a:lnTo>
                  <a:lnTo>
                    <a:pt x="1052" y="2008"/>
                  </a:lnTo>
                  <a:cubicBezTo>
                    <a:pt x="542" y="1242"/>
                    <a:pt x="1141" y="385"/>
                    <a:pt x="1890" y="385"/>
                  </a:cubicBezTo>
                  <a:close/>
                  <a:moveTo>
                    <a:pt x="2753" y="846"/>
                  </a:moveTo>
                  <a:lnTo>
                    <a:pt x="2753" y="846"/>
                  </a:lnTo>
                  <a:cubicBezTo>
                    <a:pt x="3288" y="1605"/>
                    <a:pt x="2687" y="2481"/>
                    <a:pt x="1934" y="2481"/>
                  </a:cubicBezTo>
                  <a:cubicBezTo>
                    <a:pt x="1734" y="2481"/>
                    <a:pt x="1524" y="2419"/>
                    <a:pt x="1321" y="2277"/>
                  </a:cubicBezTo>
                  <a:lnTo>
                    <a:pt x="2753" y="846"/>
                  </a:lnTo>
                  <a:close/>
                  <a:moveTo>
                    <a:pt x="1907" y="0"/>
                  </a:moveTo>
                  <a:cubicBezTo>
                    <a:pt x="654" y="0"/>
                    <a:pt x="0" y="1528"/>
                    <a:pt x="889" y="2436"/>
                  </a:cubicBezTo>
                  <a:lnTo>
                    <a:pt x="889" y="2441"/>
                  </a:lnTo>
                  <a:cubicBezTo>
                    <a:pt x="1180" y="2732"/>
                    <a:pt x="1541" y="2863"/>
                    <a:pt x="1894" y="2863"/>
                  </a:cubicBezTo>
                  <a:cubicBezTo>
                    <a:pt x="2631" y="2863"/>
                    <a:pt x="3339" y="2296"/>
                    <a:pt x="3339" y="1437"/>
                  </a:cubicBezTo>
                  <a:cubicBezTo>
                    <a:pt x="3339" y="644"/>
                    <a:pt x="2695" y="0"/>
                    <a:pt x="1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a:off x="5040786" y="3955928"/>
              <a:ext cx="87310" cy="74953"/>
            </a:xfrm>
            <a:custGeom>
              <a:avLst/>
              <a:gdLst/>
              <a:ahLst/>
              <a:cxnLst/>
              <a:rect l="l" t="t" r="r" b="b"/>
              <a:pathLst>
                <a:path w="3335" h="2863" extrusionOk="0">
                  <a:moveTo>
                    <a:pt x="1875" y="385"/>
                  </a:moveTo>
                  <a:cubicBezTo>
                    <a:pt x="2069" y="385"/>
                    <a:pt x="2275" y="443"/>
                    <a:pt x="2474" y="577"/>
                  </a:cubicBezTo>
                  <a:lnTo>
                    <a:pt x="1043" y="2008"/>
                  </a:lnTo>
                  <a:cubicBezTo>
                    <a:pt x="531" y="1253"/>
                    <a:pt x="1123" y="385"/>
                    <a:pt x="1875" y="385"/>
                  </a:cubicBezTo>
                  <a:close/>
                  <a:moveTo>
                    <a:pt x="2743" y="846"/>
                  </a:moveTo>
                  <a:cubicBezTo>
                    <a:pt x="3271" y="1598"/>
                    <a:pt x="2673" y="2482"/>
                    <a:pt x="1920" y="2482"/>
                  </a:cubicBezTo>
                  <a:cubicBezTo>
                    <a:pt x="1720" y="2482"/>
                    <a:pt x="1510" y="2420"/>
                    <a:pt x="1307" y="2277"/>
                  </a:cubicBezTo>
                  <a:lnTo>
                    <a:pt x="2743" y="846"/>
                  </a:lnTo>
                  <a:close/>
                  <a:moveTo>
                    <a:pt x="1898" y="0"/>
                  </a:moveTo>
                  <a:cubicBezTo>
                    <a:pt x="606" y="0"/>
                    <a:pt x="0" y="1585"/>
                    <a:pt x="884" y="2441"/>
                  </a:cubicBezTo>
                  <a:cubicBezTo>
                    <a:pt x="1176" y="2732"/>
                    <a:pt x="1536" y="2863"/>
                    <a:pt x="1890" y="2863"/>
                  </a:cubicBezTo>
                  <a:cubicBezTo>
                    <a:pt x="2626" y="2863"/>
                    <a:pt x="3334" y="2296"/>
                    <a:pt x="3334" y="1437"/>
                  </a:cubicBezTo>
                  <a:cubicBezTo>
                    <a:pt x="3330" y="644"/>
                    <a:pt x="2691" y="5"/>
                    <a:pt x="1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a:off x="4962298" y="4058920"/>
              <a:ext cx="74980" cy="74953"/>
            </a:xfrm>
            <a:custGeom>
              <a:avLst/>
              <a:gdLst/>
              <a:ahLst/>
              <a:cxnLst/>
              <a:rect l="l" t="t" r="r" b="b"/>
              <a:pathLst>
                <a:path w="2864" h="2863" extrusionOk="0">
                  <a:moveTo>
                    <a:pt x="2273" y="846"/>
                  </a:moveTo>
                  <a:lnTo>
                    <a:pt x="2273" y="846"/>
                  </a:lnTo>
                  <a:cubicBezTo>
                    <a:pt x="2805" y="1603"/>
                    <a:pt x="2206" y="2485"/>
                    <a:pt x="1452" y="2485"/>
                  </a:cubicBezTo>
                  <a:cubicBezTo>
                    <a:pt x="1254" y="2485"/>
                    <a:pt x="1044" y="2424"/>
                    <a:pt x="841" y="2283"/>
                  </a:cubicBezTo>
                  <a:lnTo>
                    <a:pt x="2273" y="846"/>
                  </a:lnTo>
                  <a:close/>
                  <a:moveTo>
                    <a:pt x="1431" y="0"/>
                  </a:moveTo>
                  <a:cubicBezTo>
                    <a:pt x="1194" y="0"/>
                    <a:pt x="951" y="61"/>
                    <a:pt x="721" y="193"/>
                  </a:cubicBezTo>
                  <a:cubicBezTo>
                    <a:pt x="535" y="298"/>
                    <a:pt x="639" y="547"/>
                    <a:pt x="809" y="547"/>
                  </a:cubicBezTo>
                  <a:cubicBezTo>
                    <a:pt x="840" y="547"/>
                    <a:pt x="874" y="539"/>
                    <a:pt x="909" y="519"/>
                  </a:cubicBezTo>
                  <a:cubicBezTo>
                    <a:pt x="1067" y="428"/>
                    <a:pt x="1250" y="380"/>
                    <a:pt x="1432" y="380"/>
                  </a:cubicBezTo>
                  <a:cubicBezTo>
                    <a:pt x="1639" y="385"/>
                    <a:pt x="1841" y="452"/>
                    <a:pt x="2009" y="572"/>
                  </a:cubicBezTo>
                  <a:lnTo>
                    <a:pt x="577" y="2004"/>
                  </a:lnTo>
                  <a:cubicBezTo>
                    <a:pt x="404" y="1744"/>
                    <a:pt x="337" y="1485"/>
                    <a:pt x="409" y="1182"/>
                  </a:cubicBezTo>
                  <a:cubicBezTo>
                    <a:pt x="446" y="1039"/>
                    <a:pt x="333" y="948"/>
                    <a:pt x="222" y="948"/>
                  </a:cubicBezTo>
                  <a:cubicBezTo>
                    <a:pt x="143" y="948"/>
                    <a:pt x="65" y="993"/>
                    <a:pt x="39" y="1096"/>
                  </a:cubicBezTo>
                  <a:cubicBezTo>
                    <a:pt x="15" y="1206"/>
                    <a:pt x="1" y="1317"/>
                    <a:pt x="1" y="1427"/>
                  </a:cubicBezTo>
                  <a:cubicBezTo>
                    <a:pt x="1" y="1807"/>
                    <a:pt x="150" y="2172"/>
                    <a:pt x="414" y="2436"/>
                  </a:cubicBezTo>
                  <a:cubicBezTo>
                    <a:pt x="709" y="2731"/>
                    <a:pt x="1069" y="2863"/>
                    <a:pt x="1422" y="2863"/>
                  </a:cubicBezTo>
                  <a:cubicBezTo>
                    <a:pt x="2160" y="2863"/>
                    <a:pt x="2864" y="2287"/>
                    <a:pt x="2864" y="1432"/>
                  </a:cubicBezTo>
                  <a:cubicBezTo>
                    <a:pt x="2864" y="597"/>
                    <a:pt x="2178" y="0"/>
                    <a:pt x="1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a:off x="5040655" y="4059051"/>
              <a:ext cx="87179" cy="74796"/>
            </a:xfrm>
            <a:custGeom>
              <a:avLst/>
              <a:gdLst/>
              <a:ahLst/>
              <a:cxnLst/>
              <a:rect l="l" t="t" r="r" b="b"/>
              <a:pathLst>
                <a:path w="3330" h="2857" extrusionOk="0">
                  <a:moveTo>
                    <a:pt x="1883" y="383"/>
                  </a:moveTo>
                  <a:cubicBezTo>
                    <a:pt x="2078" y="383"/>
                    <a:pt x="2282" y="440"/>
                    <a:pt x="2479" y="572"/>
                  </a:cubicBezTo>
                  <a:lnTo>
                    <a:pt x="1048" y="2004"/>
                  </a:lnTo>
                  <a:cubicBezTo>
                    <a:pt x="529" y="1237"/>
                    <a:pt x="1134" y="383"/>
                    <a:pt x="1883" y="383"/>
                  </a:cubicBezTo>
                  <a:close/>
                  <a:moveTo>
                    <a:pt x="2748" y="841"/>
                  </a:moveTo>
                  <a:lnTo>
                    <a:pt x="2748" y="841"/>
                  </a:lnTo>
                  <a:cubicBezTo>
                    <a:pt x="3284" y="1605"/>
                    <a:pt x="2678" y="2479"/>
                    <a:pt x="1924" y="2479"/>
                  </a:cubicBezTo>
                  <a:cubicBezTo>
                    <a:pt x="1724" y="2479"/>
                    <a:pt x="1514" y="2418"/>
                    <a:pt x="1312" y="2278"/>
                  </a:cubicBezTo>
                  <a:lnTo>
                    <a:pt x="2748" y="841"/>
                  </a:lnTo>
                  <a:close/>
                  <a:moveTo>
                    <a:pt x="1903" y="0"/>
                  </a:moveTo>
                  <a:cubicBezTo>
                    <a:pt x="630" y="0"/>
                    <a:pt x="1" y="1552"/>
                    <a:pt x="884" y="2436"/>
                  </a:cubicBezTo>
                  <a:cubicBezTo>
                    <a:pt x="1174" y="2727"/>
                    <a:pt x="1532" y="2857"/>
                    <a:pt x="1884" y="2857"/>
                  </a:cubicBezTo>
                  <a:cubicBezTo>
                    <a:pt x="2620" y="2857"/>
                    <a:pt x="3330" y="2288"/>
                    <a:pt x="3330" y="1427"/>
                  </a:cubicBezTo>
                  <a:cubicBezTo>
                    <a:pt x="3330" y="639"/>
                    <a:pt x="2691" y="0"/>
                    <a:pt x="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4929600" y="3825735"/>
              <a:ext cx="230803" cy="340235"/>
            </a:xfrm>
            <a:custGeom>
              <a:avLst/>
              <a:gdLst/>
              <a:ahLst/>
              <a:cxnLst/>
              <a:rect l="l" t="t" r="r" b="b"/>
              <a:pathLst>
                <a:path w="8816" h="12996" extrusionOk="0">
                  <a:moveTo>
                    <a:pt x="913" y="1"/>
                  </a:moveTo>
                  <a:cubicBezTo>
                    <a:pt x="409" y="1"/>
                    <a:pt x="1" y="409"/>
                    <a:pt x="1" y="909"/>
                  </a:cubicBezTo>
                  <a:lnTo>
                    <a:pt x="1" y="12088"/>
                  </a:lnTo>
                  <a:cubicBezTo>
                    <a:pt x="1" y="12587"/>
                    <a:pt x="409" y="12996"/>
                    <a:pt x="913" y="12996"/>
                  </a:cubicBezTo>
                  <a:lnTo>
                    <a:pt x="7903" y="12996"/>
                  </a:lnTo>
                  <a:cubicBezTo>
                    <a:pt x="8408" y="12996"/>
                    <a:pt x="8816" y="12587"/>
                    <a:pt x="8816" y="12088"/>
                  </a:cubicBezTo>
                  <a:lnTo>
                    <a:pt x="8816" y="5626"/>
                  </a:lnTo>
                  <a:cubicBezTo>
                    <a:pt x="8816" y="5502"/>
                    <a:pt x="8721" y="5439"/>
                    <a:pt x="8626" y="5439"/>
                  </a:cubicBezTo>
                  <a:cubicBezTo>
                    <a:pt x="8531" y="5439"/>
                    <a:pt x="8436" y="5502"/>
                    <a:pt x="8436" y="5626"/>
                  </a:cubicBezTo>
                  <a:lnTo>
                    <a:pt x="8436" y="12088"/>
                  </a:lnTo>
                  <a:cubicBezTo>
                    <a:pt x="8436" y="12381"/>
                    <a:pt x="8196" y="12616"/>
                    <a:pt x="7903" y="12616"/>
                  </a:cubicBezTo>
                  <a:lnTo>
                    <a:pt x="918" y="12616"/>
                  </a:lnTo>
                  <a:cubicBezTo>
                    <a:pt x="625" y="12616"/>
                    <a:pt x="390" y="12381"/>
                    <a:pt x="390" y="12088"/>
                  </a:cubicBezTo>
                  <a:lnTo>
                    <a:pt x="390" y="909"/>
                  </a:lnTo>
                  <a:cubicBezTo>
                    <a:pt x="390" y="616"/>
                    <a:pt x="625" y="380"/>
                    <a:pt x="918" y="380"/>
                  </a:cubicBezTo>
                  <a:lnTo>
                    <a:pt x="7908" y="380"/>
                  </a:lnTo>
                  <a:cubicBezTo>
                    <a:pt x="8201" y="380"/>
                    <a:pt x="8441" y="616"/>
                    <a:pt x="8436" y="909"/>
                  </a:cubicBezTo>
                  <a:lnTo>
                    <a:pt x="8436" y="4622"/>
                  </a:lnTo>
                  <a:cubicBezTo>
                    <a:pt x="8436" y="4728"/>
                    <a:pt x="8523" y="4810"/>
                    <a:pt x="8629" y="4810"/>
                  </a:cubicBezTo>
                  <a:cubicBezTo>
                    <a:pt x="8730" y="4810"/>
                    <a:pt x="8816" y="4728"/>
                    <a:pt x="8816" y="4622"/>
                  </a:cubicBezTo>
                  <a:lnTo>
                    <a:pt x="8816" y="909"/>
                  </a:lnTo>
                  <a:cubicBezTo>
                    <a:pt x="8816" y="409"/>
                    <a:pt x="8408" y="1"/>
                    <a:pt x="7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0"/>
          <p:cNvGrpSpPr/>
          <p:nvPr/>
        </p:nvGrpSpPr>
        <p:grpSpPr>
          <a:xfrm>
            <a:off x="3039757" y="2332733"/>
            <a:ext cx="518935" cy="473959"/>
            <a:chOff x="6190455" y="1995046"/>
            <a:chExt cx="368771" cy="336858"/>
          </a:xfrm>
        </p:grpSpPr>
        <p:sp>
          <p:nvSpPr>
            <p:cNvPr id="337" name="Google Shape;337;p20"/>
            <p:cNvSpPr/>
            <p:nvPr/>
          </p:nvSpPr>
          <p:spPr>
            <a:xfrm>
              <a:off x="6195979" y="2084477"/>
              <a:ext cx="200644" cy="241877"/>
            </a:xfrm>
            <a:custGeom>
              <a:avLst/>
              <a:gdLst/>
              <a:ahLst/>
              <a:cxnLst/>
              <a:rect l="l" t="t" r="r" b="b"/>
              <a:pathLst>
                <a:path w="7664" h="9239" extrusionOk="0">
                  <a:moveTo>
                    <a:pt x="889" y="0"/>
                  </a:moveTo>
                  <a:cubicBezTo>
                    <a:pt x="399" y="0"/>
                    <a:pt x="1" y="399"/>
                    <a:pt x="1" y="889"/>
                  </a:cubicBezTo>
                  <a:lnTo>
                    <a:pt x="1" y="8350"/>
                  </a:lnTo>
                  <a:cubicBezTo>
                    <a:pt x="1" y="8840"/>
                    <a:pt x="399" y="9238"/>
                    <a:pt x="889" y="9238"/>
                  </a:cubicBezTo>
                  <a:lnTo>
                    <a:pt x="6779" y="9238"/>
                  </a:lnTo>
                  <a:cubicBezTo>
                    <a:pt x="7183" y="9238"/>
                    <a:pt x="7538" y="8960"/>
                    <a:pt x="7639" y="8566"/>
                  </a:cubicBezTo>
                  <a:cubicBezTo>
                    <a:pt x="6361" y="7461"/>
                    <a:pt x="6371" y="5477"/>
                    <a:pt x="7663" y="4386"/>
                  </a:cubicBezTo>
                  <a:lnTo>
                    <a:pt x="7663" y="889"/>
                  </a:lnTo>
                  <a:cubicBezTo>
                    <a:pt x="7663" y="399"/>
                    <a:pt x="7264" y="0"/>
                    <a:pt x="6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6195979" y="2084477"/>
              <a:ext cx="200644" cy="241877"/>
            </a:xfrm>
            <a:custGeom>
              <a:avLst/>
              <a:gdLst/>
              <a:ahLst/>
              <a:cxnLst/>
              <a:rect l="l" t="t" r="r" b="b"/>
              <a:pathLst>
                <a:path w="7664" h="9239" extrusionOk="0">
                  <a:moveTo>
                    <a:pt x="5" y="7466"/>
                  </a:moveTo>
                  <a:cubicBezTo>
                    <a:pt x="5" y="7472"/>
                    <a:pt x="5" y="7478"/>
                    <a:pt x="5" y="7483"/>
                  </a:cubicBezTo>
                  <a:lnTo>
                    <a:pt x="5" y="7483"/>
                  </a:lnTo>
                  <a:lnTo>
                    <a:pt x="5" y="7466"/>
                  </a:lnTo>
                  <a:close/>
                  <a:moveTo>
                    <a:pt x="6116" y="0"/>
                  </a:moveTo>
                  <a:cubicBezTo>
                    <a:pt x="6611" y="0"/>
                    <a:pt x="7010" y="399"/>
                    <a:pt x="7010" y="889"/>
                  </a:cubicBezTo>
                  <a:lnTo>
                    <a:pt x="7010" y="3940"/>
                  </a:lnTo>
                  <a:cubicBezTo>
                    <a:pt x="7005" y="4079"/>
                    <a:pt x="6957" y="4209"/>
                    <a:pt x="6870" y="4314"/>
                  </a:cubicBezTo>
                  <a:cubicBezTo>
                    <a:pt x="6597" y="4641"/>
                    <a:pt x="6385" y="5011"/>
                    <a:pt x="6251" y="5414"/>
                  </a:cubicBezTo>
                  <a:cubicBezTo>
                    <a:pt x="5953" y="6101"/>
                    <a:pt x="5953" y="6880"/>
                    <a:pt x="6251" y="7571"/>
                  </a:cubicBezTo>
                  <a:cubicBezTo>
                    <a:pt x="6251" y="7571"/>
                    <a:pt x="6251" y="7571"/>
                    <a:pt x="6251" y="7576"/>
                  </a:cubicBezTo>
                  <a:cubicBezTo>
                    <a:pt x="6385" y="7956"/>
                    <a:pt x="6107" y="8355"/>
                    <a:pt x="5698" y="8355"/>
                  </a:cubicBezTo>
                  <a:lnTo>
                    <a:pt x="894" y="8355"/>
                  </a:lnTo>
                  <a:cubicBezTo>
                    <a:pt x="405" y="8355"/>
                    <a:pt x="10" y="7970"/>
                    <a:pt x="5" y="7483"/>
                  </a:cubicBezTo>
                  <a:lnTo>
                    <a:pt x="5" y="7483"/>
                  </a:lnTo>
                  <a:lnTo>
                    <a:pt x="5" y="8355"/>
                  </a:lnTo>
                  <a:cubicBezTo>
                    <a:pt x="1" y="8842"/>
                    <a:pt x="395" y="9238"/>
                    <a:pt x="885" y="9238"/>
                  </a:cubicBezTo>
                  <a:cubicBezTo>
                    <a:pt x="888" y="9238"/>
                    <a:pt x="891" y="9238"/>
                    <a:pt x="894" y="9238"/>
                  </a:cubicBezTo>
                  <a:lnTo>
                    <a:pt x="6779" y="9238"/>
                  </a:lnTo>
                  <a:cubicBezTo>
                    <a:pt x="6784" y="9239"/>
                    <a:pt x="6789" y="9239"/>
                    <a:pt x="6794" y="9239"/>
                  </a:cubicBezTo>
                  <a:cubicBezTo>
                    <a:pt x="7062" y="9239"/>
                    <a:pt x="7320" y="9110"/>
                    <a:pt x="7480" y="8893"/>
                  </a:cubicBezTo>
                  <a:cubicBezTo>
                    <a:pt x="7480" y="8888"/>
                    <a:pt x="7485" y="8888"/>
                    <a:pt x="7485" y="8888"/>
                  </a:cubicBezTo>
                  <a:lnTo>
                    <a:pt x="7504" y="8859"/>
                  </a:lnTo>
                  <a:cubicBezTo>
                    <a:pt x="7509" y="8859"/>
                    <a:pt x="7509" y="8859"/>
                    <a:pt x="7509" y="8854"/>
                  </a:cubicBezTo>
                  <a:cubicBezTo>
                    <a:pt x="7514" y="8845"/>
                    <a:pt x="7519" y="8840"/>
                    <a:pt x="7524" y="8830"/>
                  </a:cubicBezTo>
                  <a:cubicBezTo>
                    <a:pt x="7524" y="8830"/>
                    <a:pt x="7524" y="8825"/>
                    <a:pt x="7529" y="8821"/>
                  </a:cubicBezTo>
                  <a:cubicBezTo>
                    <a:pt x="7533" y="8821"/>
                    <a:pt x="7538" y="8806"/>
                    <a:pt x="7543" y="8801"/>
                  </a:cubicBezTo>
                  <a:cubicBezTo>
                    <a:pt x="7543" y="8792"/>
                    <a:pt x="7543" y="8792"/>
                    <a:pt x="7548" y="8792"/>
                  </a:cubicBezTo>
                  <a:cubicBezTo>
                    <a:pt x="7548" y="8782"/>
                    <a:pt x="7553" y="8772"/>
                    <a:pt x="7562" y="8768"/>
                  </a:cubicBezTo>
                  <a:cubicBezTo>
                    <a:pt x="7562" y="8763"/>
                    <a:pt x="7562" y="8763"/>
                    <a:pt x="7567" y="8753"/>
                  </a:cubicBezTo>
                  <a:cubicBezTo>
                    <a:pt x="7572" y="8748"/>
                    <a:pt x="7572" y="8739"/>
                    <a:pt x="7577" y="8734"/>
                  </a:cubicBezTo>
                  <a:cubicBezTo>
                    <a:pt x="7577" y="8729"/>
                    <a:pt x="7577" y="8724"/>
                    <a:pt x="7581" y="8720"/>
                  </a:cubicBezTo>
                  <a:cubicBezTo>
                    <a:pt x="7586" y="8715"/>
                    <a:pt x="7586" y="8705"/>
                    <a:pt x="7591" y="8700"/>
                  </a:cubicBezTo>
                  <a:cubicBezTo>
                    <a:pt x="7596" y="8691"/>
                    <a:pt x="7596" y="8686"/>
                    <a:pt x="7596" y="8686"/>
                  </a:cubicBezTo>
                  <a:cubicBezTo>
                    <a:pt x="7601" y="8676"/>
                    <a:pt x="7601" y="8672"/>
                    <a:pt x="7605" y="8662"/>
                  </a:cubicBezTo>
                  <a:cubicBezTo>
                    <a:pt x="7605" y="8662"/>
                    <a:pt x="7605" y="8652"/>
                    <a:pt x="7610" y="8652"/>
                  </a:cubicBezTo>
                  <a:cubicBezTo>
                    <a:pt x="7610" y="8643"/>
                    <a:pt x="7615" y="8633"/>
                    <a:pt x="7615" y="8624"/>
                  </a:cubicBezTo>
                  <a:cubicBezTo>
                    <a:pt x="7620" y="8624"/>
                    <a:pt x="7620" y="8619"/>
                    <a:pt x="7620" y="8614"/>
                  </a:cubicBezTo>
                  <a:lnTo>
                    <a:pt x="7629" y="8575"/>
                  </a:lnTo>
                  <a:lnTo>
                    <a:pt x="7538" y="8499"/>
                  </a:lnTo>
                  <a:lnTo>
                    <a:pt x="7529" y="8489"/>
                  </a:lnTo>
                  <a:lnTo>
                    <a:pt x="7447" y="8407"/>
                  </a:lnTo>
                  <a:lnTo>
                    <a:pt x="7437" y="8393"/>
                  </a:lnTo>
                  <a:cubicBezTo>
                    <a:pt x="7408" y="8364"/>
                    <a:pt x="7384" y="8335"/>
                    <a:pt x="7356" y="8306"/>
                  </a:cubicBezTo>
                  <a:cubicBezTo>
                    <a:pt x="7356" y="8306"/>
                    <a:pt x="7351" y="8302"/>
                    <a:pt x="7351" y="8297"/>
                  </a:cubicBezTo>
                  <a:cubicBezTo>
                    <a:pt x="7322" y="8268"/>
                    <a:pt x="7298" y="8239"/>
                    <a:pt x="7274" y="8206"/>
                  </a:cubicBezTo>
                  <a:cubicBezTo>
                    <a:pt x="6352" y="7038"/>
                    <a:pt x="6520" y="5352"/>
                    <a:pt x="7653" y="4396"/>
                  </a:cubicBezTo>
                  <a:lnTo>
                    <a:pt x="7653" y="899"/>
                  </a:lnTo>
                  <a:cubicBezTo>
                    <a:pt x="7663" y="409"/>
                    <a:pt x="7269" y="0"/>
                    <a:pt x="6779"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6241506" y="2062852"/>
              <a:ext cx="109956" cy="21651"/>
            </a:xfrm>
            <a:custGeom>
              <a:avLst/>
              <a:gdLst/>
              <a:ahLst/>
              <a:cxnLst/>
              <a:rect l="l" t="t" r="r" b="b"/>
              <a:pathLst>
                <a:path w="4200" h="827" extrusionOk="0">
                  <a:moveTo>
                    <a:pt x="1" y="0"/>
                  </a:moveTo>
                  <a:lnTo>
                    <a:pt x="1" y="826"/>
                  </a:lnTo>
                  <a:lnTo>
                    <a:pt x="4199" y="826"/>
                  </a:lnTo>
                  <a:lnTo>
                    <a:pt x="4199" y="0"/>
                  </a:ln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6323004" y="2062852"/>
              <a:ext cx="28327" cy="21651"/>
            </a:xfrm>
            <a:custGeom>
              <a:avLst/>
              <a:gdLst/>
              <a:ahLst/>
              <a:cxnLst/>
              <a:rect l="l" t="t" r="r" b="b"/>
              <a:pathLst>
                <a:path w="1082" h="827" extrusionOk="0">
                  <a:moveTo>
                    <a:pt x="1" y="0"/>
                  </a:moveTo>
                  <a:lnTo>
                    <a:pt x="1" y="826"/>
                  </a:lnTo>
                  <a:lnTo>
                    <a:pt x="1082" y="826"/>
                  </a:lnTo>
                  <a:lnTo>
                    <a:pt x="1082" y="0"/>
                  </a:lnTo>
                  <a:close/>
                </a:path>
              </a:pathLst>
            </a:custGeom>
            <a:solidFill>
              <a:srgbClr val="174650">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6218624" y="2000701"/>
              <a:ext cx="155588" cy="62282"/>
            </a:xfrm>
            <a:custGeom>
              <a:avLst/>
              <a:gdLst/>
              <a:ahLst/>
              <a:cxnLst/>
              <a:rect l="l" t="t" r="r" b="b"/>
              <a:pathLst>
                <a:path w="5943" h="2379" extrusionOk="0">
                  <a:moveTo>
                    <a:pt x="0" y="1"/>
                  </a:moveTo>
                  <a:lnTo>
                    <a:pt x="0" y="1187"/>
                  </a:lnTo>
                  <a:lnTo>
                    <a:pt x="0" y="2379"/>
                  </a:lnTo>
                  <a:lnTo>
                    <a:pt x="5943" y="2379"/>
                  </a:lnTo>
                  <a:lnTo>
                    <a:pt x="59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6334968" y="2000701"/>
              <a:ext cx="39375" cy="62282"/>
            </a:xfrm>
            <a:custGeom>
              <a:avLst/>
              <a:gdLst/>
              <a:ahLst/>
              <a:cxnLst/>
              <a:rect l="l" t="t" r="r" b="b"/>
              <a:pathLst>
                <a:path w="1504" h="2379" extrusionOk="0">
                  <a:moveTo>
                    <a:pt x="0" y="1"/>
                  </a:moveTo>
                  <a:lnTo>
                    <a:pt x="0" y="2379"/>
                  </a:lnTo>
                  <a:lnTo>
                    <a:pt x="1504" y="2379"/>
                  </a:lnTo>
                  <a:lnTo>
                    <a:pt x="1504"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6231452" y="2145084"/>
              <a:ext cx="125297" cy="120559"/>
            </a:xfrm>
            <a:custGeom>
              <a:avLst/>
              <a:gdLst/>
              <a:ahLst/>
              <a:cxnLst/>
              <a:rect l="l" t="t" r="r" b="b"/>
              <a:pathLst>
                <a:path w="4786" h="4605" extrusionOk="0">
                  <a:moveTo>
                    <a:pt x="2484" y="1"/>
                  </a:moveTo>
                  <a:cubicBezTo>
                    <a:pt x="1552" y="1"/>
                    <a:pt x="711" y="563"/>
                    <a:pt x="356" y="1423"/>
                  </a:cubicBezTo>
                  <a:cubicBezTo>
                    <a:pt x="0" y="2283"/>
                    <a:pt x="197" y="3272"/>
                    <a:pt x="855" y="3931"/>
                  </a:cubicBezTo>
                  <a:cubicBezTo>
                    <a:pt x="1296" y="4371"/>
                    <a:pt x="1885" y="4605"/>
                    <a:pt x="2484" y="4605"/>
                  </a:cubicBezTo>
                  <a:cubicBezTo>
                    <a:pt x="2780" y="4605"/>
                    <a:pt x="3079" y="4548"/>
                    <a:pt x="3363" y="4430"/>
                  </a:cubicBezTo>
                  <a:cubicBezTo>
                    <a:pt x="4223" y="4075"/>
                    <a:pt x="4785" y="3234"/>
                    <a:pt x="4785" y="2302"/>
                  </a:cubicBezTo>
                  <a:cubicBezTo>
                    <a:pt x="4785" y="1034"/>
                    <a:pt x="3752" y="1"/>
                    <a:pt x="2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0"/>
            <p:cNvSpPr/>
            <p:nvPr/>
          </p:nvSpPr>
          <p:spPr>
            <a:xfrm>
              <a:off x="6246794" y="2155791"/>
              <a:ext cx="119014" cy="109904"/>
            </a:xfrm>
            <a:custGeom>
              <a:avLst/>
              <a:gdLst/>
              <a:ahLst/>
              <a:cxnLst/>
              <a:rect l="l" t="t" r="r" b="b"/>
              <a:pathLst>
                <a:path w="4546" h="4198" extrusionOk="0">
                  <a:moveTo>
                    <a:pt x="3205" y="0"/>
                  </a:moveTo>
                  <a:lnTo>
                    <a:pt x="3205" y="0"/>
                  </a:lnTo>
                  <a:cubicBezTo>
                    <a:pt x="3834" y="913"/>
                    <a:pt x="3724" y="2148"/>
                    <a:pt x="2936" y="2931"/>
                  </a:cubicBezTo>
                  <a:cubicBezTo>
                    <a:pt x="2492" y="3377"/>
                    <a:pt x="1903" y="3606"/>
                    <a:pt x="1309" y="3606"/>
                  </a:cubicBezTo>
                  <a:cubicBezTo>
                    <a:pt x="855" y="3606"/>
                    <a:pt x="398" y="3472"/>
                    <a:pt x="0" y="3200"/>
                  </a:cubicBezTo>
                  <a:lnTo>
                    <a:pt x="0" y="3200"/>
                  </a:lnTo>
                  <a:cubicBezTo>
                    <a:pt x="453" y="3857"/>
                    <a:pt x="1173" y="4197"/>
                    <a:pt x="1899" y="4197"/>
                  </a:cubicBezTo>
                  <a:cubicBezTo>
                    <a:pt x="2484" y="4197"/>
                    <a:pt x="3072" y="3976"/>
                    <a:pt x="3527" y="3522"/>
                  </a:cubicBezTo>
                  <a:cubicBezTo>
                    <a:pt x="4545" y="2503"/>
                    <a:pt x="4391" y="817"/>
                    <a:pt x="3205"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6365389" y="2182312"/>
              <a:ext cx="149828" cy="144016"/>
            </a:xfrm>
            <a:custGeom>
              <a:avLst/>
              <a:gdLst/>
              <a:ahLst/>
              <a:cxnLst/>
              <a:rect l="l" t="t" r="r" b="b"/>
              <a:pathLst>
                <a:path w="5723" h="5501" extrusionOk="0">
                  <a:moveTo>
                    <a:pt x="2970" y="1"/>
                  </a:moveTo>
                  <a:cubicBezTo>
                    <a:pt x="1855" y="1"/>
                    <a:pt x="851" y="669"/>
                    <a:pt x="423" y="1697"/>
                  </a:cubicBezTo>
                  <a:cubicBezTo>
                    <a:pt x="1" y="2725"/>
                    <a:pt x="236" y="3911"/>
                    <a:pt x="1024" y="4699"/>
                  </a:cubicBezTo>
                  <a:cubicBezTo>
                    <a:pt x="1550" y="5222"/>
                    <a:pt x="2252" y="5501"/>
                    <a:pt x="2967" y="5501"/>
                  </a:cubicBezTo>
                  <a:cubicBezTo>
                    <a:pt x="3322" y="5501"/>
                    <a:pt x="3680" y="5432"/>
                    <a:pt x="4022" y="5290"/>
                  </a:cubicBezTo>
                  <a:cubicBezTo>
                    <a:pt x="5050" y="4867"/>
                    <a:pt x="5722" y="3863"/>
                    <a:pt x="5722" y="2749"/>
                  </a:cubicBezTo>
                  <a:cubicBezTo>
                    <a:pt x="5717" y="1231"/>
                    <a:pt x="4488" y="1"/>
                    <a:pt x="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6385757" y="2196920"/>
              <a:ext cx="139147" cy="129460"/>
            </a:xfrm>
            <a:custGeom>
              <a:avLst/>
              <a:gdLst/>
              <a:ahLst/>
              <a:cxnLst/>
              <a:rect l="l" t="t" r="r" b="b"/>
              <a:pathLst>
                <a:path w="5315" h="4945" extrusionOk="0">
                  <a:moveTo>
                    <a:pt x="3854" y="0"/>
                  </a:moveTo>
                  <a:lnTo>
                    <a:pt x="3854" y="0"/>
                  </a:lnTo>
                  <a:cubicBezTo>
                    <a:pt x="4685" y="1095"/>
                    <a:pt x="4579" y="2638"/>
                    <a:pt x="3609" y="3613"/>
                  </a:cubicBezTo>
                  <a:cubicBezTo>
                    <a:pt x="3074" y="4145"/>
                    <a:pt x="2368" y="4417"/>
                    <a:pt x="1660" y="4417"/>
                  </a:cubicBezTo>
                  <a:cubicBezTo>
                    <a:pt x="1077" y="4417"/>
                    <a:pt x="493" y="4233"/>
                    <a:pt x="1" y="3858"/>
                  </a:cubicBezTo>
                  <a:lnTo>
                    <a:pt x="1" y="3858"/>
                  </a:lnTo>
                  <a:cubicBezTo>
                    <a:pt x="545" y="4576"/>
                    <a:pt x="1366" y="4945"/>
                    <a:pt x="2193" y="4945"/>
                  </a:cubicBezTo>
                  <a:cubicBezTo>
                    <a:pt x="2892" y="4945"/>
                    <a:pt x="3596" y="4681"/>
                    <a:pt x="4137" y="4141"/>
                  </a:cubicBezTo>
                  <a:cubicBezTo>
                    <a:pt x="5314" y="2959"/>
                    <a:pt x="5184" y="1009"/>
                    <a:pt x="3854"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6393690" y="2204329"/>
              <a:ext cx="108202" cy="108202"/>
            </a:xfrm>
            <a:custGeom>
              <a:avLst/>
              <a:gdLst/>
              <a:ahLst/>
              <a:cxnLst/>
              <a:rect l="l" t="t" r="r" b="b"/>
              <a:pathLst>
                <a:path w="4133" h="4133" extrusionOk="0">
                  <a:moveTo>
                    <a:pt x="3882" y="1"/>
                  </a:moveTo>
                  <a:cubicBezTo>
                    <a:pt x="3868" y="10"/>
                    <a:pt x="3849" y="20"/>
                    <a:pt x="3834" y="34"/>
                  </a:cubicBezTo>
                  <a:lnTo>
                    <a:pt x="39" y="3829"/>
                  </a:lnTo>
                  <a:cubicBezTo>
                    <a:pt x="25" y="3849"/>
                    <a:pt x="10" y="3863"/>
                    <a:pt x="1" y="3882"/>
                  </a:cubicBezTo>
                  <a:cubicBezTo>
                    <a:pt x="106" y="3973"/>
                    <a:pt x="222" y="4055"/>
                    <a:pt x="337" y="4132"/>
                  </a:cubicBezTo>
                  <a:lnTo>
                    <a:pt x="4132" y="337"/>
                  </a:lnTo>
                  <a:cubicBezTo>
                    <a:pt x="4055" y="217"/>
                    <a:pt x="3973" y="106"/>
                    <a:pt x="3882" y="1"/>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p:nvPr/>
          </p:nvSpPr>
          <p:spPr>
            <a:xfrm>
              <a:off x="6442228" y="2092279"/>
              <a:ext cx="111474" cy="212555"/>
            </a:xfrm>
            <a:custGeom>
              <a:avLst/>
              <a:gdLst/>
              <a:ahLst/>
              <a:cxnLst/>
              <a:rect l="l" t="t" r="r" b="b"/>
              <a:pathLst>
                <a:path w="4258" h="8119" extrusionOk="0">
                  <a:moveTo>
                    <a:pt x="2184" y="1"/>
                  </a:moveTo>
                  <a:cubicBezTo>
                    <a:pt x="1980" y="1"/>
                    <a:pt x="1787" y="20"/>
                    <a:pt x="1762" y="20"/>
                  </a:cubicBezTo>
                  <a:cubicBezTo>
                    <a:pt x="1760" y="20"/>
                    <a:pt x="1759" y="20"/>
                    <a:pt x="1759" y="19"/>
                  </a:cubicBezTo>
                  <a:cubicBezTo>
                    <a:pt x="741" y="197"/>
                    <a:pt x="1" y="1081"/>
                    <a:pt x="6" y="2109"/>
                  </a:cubicBezTo>
                  <a:lnTo>
                    <a:pt x="6" y="3440"/>
                  </a:lnTo>
                  <a:lnTo>
                    <a:pt x="35" y="3440"/>
                  </a:lnTo>
                  <a:cubicBezTo>
                    <a:pt x="1139" y="3440"/>
                    <a:pt x="2139" y="4103"/>
                    <a:pt x="2571" y="5121"/>
                  </a:cubicBezTo>
                  <a:cubicBezTo>
                    <a:pt x="2999" y="6145"/>
                    <a:pt x="2773" y="7321"/>
                    <a:pt x="1999" y="8114"/>
                  </a:cubicBezTo>
                  <a:cubicBezTo>
                    <a:pt x="2043" y="8114"/>
                    <a:pt x="2086" y="8119"/>
                    <a:pt x="2129" y="8119"/>
                  </a:cubicBezTo>
                  <a:cubicBezTo>
                    <a:pt x="3306" y="8119"/>
                    <a:pt x="4257" y="7168"/>
                    <a:pt x="4257" y="5991"/>
                  </a:cubicBezTo>
                  <a:lnTo>
                    <a:pt x="4257" y="2114"/>
                  </a:lnTo>
                  <a:cubicBezTo>
                    <a:pt x="4257" y="1081"/>
                    <a:pt x="3517" y="202"/>
                    <a:pt x="2504" y="24"/>
                  </a:cubicBezTo>
                  <a:cubicBezTo>
                    <a:pt x="2411" y="6"/>
                    <a:pt x="2296" y="1"/>
                    <a:pt x="2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0"/>
            <p:cNvSpPr/>
            <p:nvPr/>
          </p:nvSpPr>
          <p:spPr>
            <a:xfrm>
              <a:off x="6487650" y="2092907"/>
              <a:ext cx="66052" cy="211927"/>
            </a:xfrm>
            <a:custGeom>
              <a:avLst/>
              <a:gdLst/>
              <a:ahLst/>
              <a:cxnLst/>
              <a:rect l="l" t="t" r="r" b="b"/>
              <a:pathLst>
                <a:path w="2523" h="8095" extrusionOk="0">
                  <a:moveTo>
                    <a:pt x="0" y="0"/>
                  </a:moveTo>
                  <a:cubicBezTo>
                    <a:pt x="999" y="192"/>
                    <a:pt x="1730" y="1067"/>
                    <a:pt x="1730" y="2090"/>
                  </a:cubicBezTo>
                  <a:lnTo>
                    <a:pt x="1730" y="5967"/>
                  </a:lnTo>
                  <a:cubicBezTo>
                    <a:pt x="1730" y="6836"/>
                    <a:pt x="1206" y="7615"/>
                    <a:pt x="399" y="7936"/>
                  </a:cubicBezTo>
                  <a:cubicBezTo>
                    <a:pt x="356" y="7989"/>
                    <a:pt x="308" y="8042"/>
                    <a:pt x="264" y="8090"/>
                  </a:cubicBezTo>
                  <a:cubicBezTo>
                    <a:pt x="308" y="8095"/>
                    <a:pt x="351" y="8095"/>
                    <a:pt x="399" y="8095"/>
                  </a:cubicBezTo>
                  <a:cubicBezTo>
                    <a:pt x="1571" y="8095"/>
                    <a:pt x="2522" y="7144"/>
                    <a:pt x="2522" y="5967"/>
                  </a:cubicBezTo>
                  <a:lnTo>
                    <a:pt x="2522" y="2090"/>
                  </a:lnTo>
                  <a:cubicBezTo>
                    <a:pt x="2517" y="1062"/>
                    <a:pt x="1778" y="183"/>
                    <a:pt x="769" y="0"/>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6488514" y="2198412"/>
              <a:ext cx="65188" cy="106422"/>
            </a:xfrm>
            <a:custGeom>
              <a:avLst/>
              <a:gdLst/>
              <a:ahLst/>
              <a:cxnLst/>
              <a:rect l="l" t="t" r="r" b="b"/>
              <a:pathLst>
                <a:path w="2490" h="4065" extrusionOk="0">
                  <a:moveTo>
                    <a:pt x="1" y="1"/>
                  </a:moveTo>
                  <a:cubicBezTo>
                    <a:pt x="1259" y="1019"/>
                    <a:pt x="1365" y="2902"/>
                    <a:pt x="231" y="4060"/>
                  </a:cubicBezTo>
                  <a:cubicBezTo>
                    <a:pt x="275" y="4065"/>
                    <a:pt x="318" y="4065"/>
                    <a:pt x="361" y="4065"/>
                  </a:cubicBezTo>
                  <a:cubicBezTo>
                    <a:pt x="1538" y="4065"/>
                    <a:pt x="2489" y="3114"/>
                    <a:pt x="2489" y="1937"/>
                  </a:cubicBezTo>
                  <a:lnTo>
                    <a:pt x="24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0"/>
            <p:cNvSpPr/>
            <p:nvPr/>
          </p:nvSpPr>
          <p:spPr>
            <a:xfrm>
              <a:off x="6494692" y="2198281"/>
              <a:ext cx="59141" cy="106448"/>
            </a:xfrm>
            <a:custGeom>
              <a:avLst/>
              <a:gdLst/>
              <a:ahLst/>
              <a:cxnLst/>
              <a:rect l="l" t="t" r="r" b="b"/>
              <a:pathLst>
                <a:path w="2259" h="4066" extrusionOk="0">
                  <a:moveTo>
                    <a:pt x="1465" y="1"/>
                  </a:moveTo>
                  <a:lnTo>
                    <a:pt x="1465" y="1942"/>
                  </a:lnTo>
                  <a:lnTo>
                    <a:pt x="1461" y="1942"/>
                  </a:lnTo>
                  <a:cubicBezTo>
                    <a:pt x="1461" y="2811"/>
                    <a:pt x="937" y="3590"/>
                    <a:pt x="135" y="3916"/>
                  </a:cubicBezTo>
                  <a:cubicBezTo>
                    <a:pt x="115" y="3935"/>
                    <a:pt x="91" y="3959"/>
                    <a:pt x="72" y="3983"/>
                  </a:cubicBezTo>
                  <a:lnTo>
                    <a:pt x="58" y="3998"/>
                  </a:lnTo>
                  <a:cubicBezTo>
                    <a:pt x="39" y="4017"/>
                    <a:pt x="19" y="4041"/>
                    <a:pt x="0" y="4060"/>
                  </a:cubicBezTo>
                  <a:cubicBezTo>
                    <a:pt x="43" y="4065"/>
                    <a:pt x="87" y="4065"/>
                    <a:pt x="130" y="4065"/>
                  </a:cubicBezTo>
                  <a:cubicBezTo>
                    <a:pt x="1307" y="4065"/>
                    <a:pt x="2258" y="3114"/>
                    <a:pt x="2258" y="1942"/>
                  </a:cubicBezTo>
                  <a:lnTo>
                    <a:pt x="2258" y="1"/>
                  </a:ln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p:nvPr/>
          </p:nvSpPr>
          <p:spPr>
            <a:xfrm>
              <a:off x="6261036" y="2172573"/>
              <a:ext cx="70895" cy="65555"/>
            </a:xfrm>
            <a:custGeom>
              <a:avLst/>
              <a:gdLst/>
              <a:ahLst/>
              <a:cxnLst/>
              <a:rect l="l" t="t" r="r" b="b"/>
              <a:pathLst>
                <a:path w="2708" h="2504" extrusionOk="0">
                  <a:moveTo>
                    <a:pt x="1354" y="1"/>
                  </a:moveTo>
                  <a:cubicBezTo>
                    <a:pt x="1253" y="1"/>
                    <a:pt x="1152" y="65"/>
                    <a:pt x="1143" y="195"/>
                  </a:cubicBezTo>
                  <a:lnTo>
                    <a:pt x="1143" y="1041"/>
                  </a:lnTo>
                  <a:lnTo>
                    <a:pt x="297" y="1041"/>
                  </a:lnTo>
                  <a:cubicBezTo>
                    <a:pt x="291" y="1040"/>
                    <a:pt x="285" y="1040"/>
                    <a:pt x="279" y="1040"/>
                  </a:cubicBezTo>
                  <a:cubicBezTo>
                    <a:pt x="2" y="1040"/>
                    <a:pt x="0" y="1464"/>
                    <a:pt x="275" y="1464"/>
                  </a:cubicBezTo>
                  <a:cubicBezTo>
                    <a:pt x="282" y="1464"/>
                    <a:pt x="290" y="1464"/>
                    <a:pt x="297" y="1463"/>
                  </a:cubicBezTo>
                  <a:lnTo>
                    <a:pt x="1143" y="1463"/>
                  </a:lnTo>
                  <a:lnTo>
                    <a:pt x="1143" y="2309"/>
                  </a:lnTo>
                  <a:cubicBezTo>
                    <a:pt x="1152" y="2439"/>
                    <a:pt x="1253" y="2503"/>
                    <a:pt x="1354" y="2503"/>
                  </a:cubicBezTo>
                  <a:cubicBezTo>
                    <a:pt x="1455" y="2503"/>
                    <a:pt x="1556" y="2439"/>
                    <a:pt x="1565" y="2309"/>
                  </a:cubicBezTo>
                  <a:lnTo>
                    <a:pt x="1565" y="1463"/>
                  </a:lnTo>
                  <a:lnTo>
                    <a:pt x="2411" y="1463"/>
                  </a:lnTo>
                  <a:cubicBezTo>
                    <a:pt x="2419" y="1464"/>
                    <a:pt x="2426" y="1464"/>
                    <a:pt x="2433" y="1464"/>
                  </a:cubicBezTo>
                  <a:cubicBezTo>
                    <a:pt x="2708" y="1464"/>
                    <a:pt x="2706" y="1040"/>
                    <a:pt x="2429" y="1040"/>
                  </a:cubicBezTo>
                  <a:cubicBezTo>
                    <a:pt x="2423" y="1040"/>
                    <a:pt x="2417" y="1040"/>
                    <a:pt x="2411" y="1041"/>
                  </a:cubicBezTo>
                  <a:lnTo>
                    <a:pt x="1565" y="1041"/>
                  </a:lnTo>
                  <a:lnTo>
                    <a:pt x="1565" y="195"/>
                  </a:lnTo>
                  <a:cubicBezTo>
                    <a:pt x="1556" y="65"/>
                    <a:pt x="1455"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0"/>
            <p:cNvSpPr/>
            <p:nvPr/>
          </p:nvSpPr>
          <p:spPr>
            <a:xfrm>
              <a:off x="6225274" y="2139429"/>
              <a:ext cx="137000" cy="131712"/>
            </a:xfrm>
            <a:custGeom>
              <a:avLst/>
              <a:gdLst/>
              <a:ahLst/>
              <a:cxnLst/>
              <a:rect l="l" t="t" r="r" b="b"/>
              <a:pathLst>
                <a:path w="5233" h="5031" extrusionOk="0">
                  <a:moveTo>
                    <a:pt x="2717" y="431"/>
                  </a:moveTo>
                  <a:cubicBezTo>
                    <a:pt x="2986" y="431"/>
                    <a:pt x="3258" y="483"/>
                    <a:pt x="3517" y="592"/>
                  </a:cubicBezTo>
                  <a:cubicBezTo>
                    <a:pt x="4296" y="913"/>
                    <a:pt x="4805" y="1677"/>
                    <a:pt x="4810" y="2523"/>
                  </a:cubicBezTo>
                  <a:cubicBezTo>
                    <a:pt x="4805" y="3676"/>
                    <a:pt x="3873" y="4613"/>
                    <a:pt x="2720" y="4613"/>
                  </a:cubicBezTo>
                  <a:cubicBezTo>
                    <a:pt x="1874" y="4613"/>
                    <a:pt x="1111" y="4103"/>
                    <a:pt x="784" y="3325"/>
                  </a:cubicBezTo>
                  <a:cubicBezTo>
                    <a:pt x="462" y="2542"/>
                    <a:pt x="640" y="1644"/>
                    <a:pt x="1236" y="1043"/>
                  </a:cubicBezTo>
                  <a:cubicBezTo>
                    <a:pt x="1637" y="645"/>
                    <a:pt x="2172" y="431"/>
                    <a:pt x="2717" y="431"/>
                  </a:cubicBezTo>
                  <a:close/>
                  <a:moveTo>
                    <a:pt x="2714" y="1"/>
                  </a:moveTo>
                  <a:cubicBezTo>
                    <a:pt x="2060" y="1"/>
                    <a:pt x="1419" y="255"/>
                    <a:pt x="938" y="736"/>
                  </a:cubicBezTo>
                  <a:cubicBezTo>
                    <a:pt x="217" y="1456"/>
                    <a:pt x="1" y="2537"/>
                    <a:pt x="390" y="3479"/>
                  </a:cubicBezTo>
                  <a:cubicBezTo>
                    <a:pt x="779" y="4420"/>
                    <a:pt x="1697" y="5030"/>
                    <a:pt x="2715" y="5030"/>
                  </a:cubicBezTo>
                  <a:cubicBezTo>
                    <a:pt x="4104" y="5030"/>
                    <a:pt x="5228" y="3906"/>
                    <a:pt x="5233" y="2518"/>
                  </a:cubicBezTo>
                  <a:cubicBezTo>
                    <a:pt x="5233" y="1500"/>
                    <a:pt x="4622" y="582"/>
                    <a:pt x="3681" y="193"/>
                  </a:cubicBezTo>
                  <a:cubicBezTo>
                    <a:pt x="3368" y="63"/>
                    <a:pt x="3039" y="1"/>
                    <a:pt x="2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0"/>
            <p:cNvSpPr/>
            <p:nvPr/>
          </p:nvSpPr>
          <p:spPr>
            <a:xfrm>
              <a:off x="6190455" y="1995046"/>
              <a:ext cx="368771" cy="336858"/>
            </a:xfrm>
            <a:custGeom>
              <a:avLst/>
              <a:gdLst/>
              <a:ahLst/>
              <a:cxnLst/>
              <a:rect l="l" t="t" r="r" b="b"/>
              <a:pathLst>
                <a:path w="14086" h="12867" extrusionOk="0">
                  <a:moveTo>
                    <a:pt x="3839" y="428"/>
                  </a:moveTo>
                  <a:lnTo>
                    <a:pt x="3839" y="2379"/>
                  </a:lnTo>
                  <a:lnTo>
                    <a:pt x="2743" y="2379"/>
                  </a:lnTo>
                  <a:lnTo>
                    <a:pt x="2743" y="428"/>
                  </a:lnTo>
                  <a:close/>
                  <a:moveTo>
                    <a:pt x="5357" y="428"/>
                  </a:moveTo>
                  <a:lnTo>
                    <a:pt x="5357" y="2379"/>
                  </a:lnTo>
                  <a:lnTo>
                    <a:pt x="4261" y="2379"/>
                  </a:lnTo>
                  <a:lnTo>
                    <a:pt x="4261" y="428"/>
                  </a:lnTo>
                  <a:close/>
                  <a:moveTo>
                    <a:pt x="6808" y="428"/>
                  </a:moveTo>
                  <a:lnTo>
                    <a:pt x="6808" y="2379"/>
                  </a:lnTo>
                  <a:lnTo>
                    <a:pt x="5779" y="2379"/>
                  </a:lnTo>
                  <a:lnTo>
                    <a:pt x="5779" y="428"/>
                  </a:lnTo>
                  <a:close/>
                  <a:moveTo>
                    <a:pt x="5933" y="2801"/>
                  </a:moveTo>
                  <a:lnTo>
                    <a:pt x="5933" y="3200"/>
                  </a:lnTo>
                  <a:lnTo>
                    <a:pt x="2162" y="3200"/>
                  </a:lnTo>
                  <a:lnTo>
                    <a:pt x="2162" y="2801"/>
                  </a:lnTo>
                  <a:close/>
                  <a:moveTo>
                    <a:pt x="9652" y="7365"/>
                  </a:moveTo>
                  <a:cubicBezTo>
                    <a:pt x="10252" y="7365"/>
                    <a:pt x="10829" y="7581"/>
                    <a:pt x="11285" y="7975"/>
                  </a:cubicBezTo>
                  <a:lnTo>
                    <a:pt x="7725" y="11535"/>
                  </a:lnTo>
                  <a:cubicBezTo>
                    <a:pt x="6289" y="9844"/>
                    <a:pt x="7571" y="7365"/>
                    <a:pt x="9652" y="7365"/>
                  </a:cubicBezTo>
                  <a:close/>
                  <a:moveTo>
                    <a:pt x="13663" y="7980"/>
                  </a:moveTo>
                  <a:lnTo>
                    <a:pt x="13663" y="9710"/>
                  </a:lnTo>
                  <a:cubicBezTo>
                    <a:pt x="13658" y="10631"/>
                    <a:pt x="12997" y="11418"/>
                    <a:pt x="12091" y="11587"/>
                  </a:cubicBezTo>
                  <a:lnTo>
                    <a:pt x="12091" y="11587"/>
                  </a:lnTo>
                  <a:cubicBezTo>
                    <a:pt x="12425" y="11089"/>
                    <a:pt x="12606" y="10505"/>
                    <a:pt x="12616" y="9902"/>
                  </a:cubicBezTo>
                  <a:cubicBezTo>
                    <a:pt x="12616" y="9397"/>
                    <a:pt x="12500" y="9138"/>
                    <a:pt x="12500" y="9133"/>
                  </a:cubicBezTo>
                  <a:cubicBezTo>
                    <a:pt x="12390" y="8710"/>
                    <a:pt x="12380" y="8758"/>
                    <a:pt x="12284" y="8571"/>
                  </a:cubicBezTo>
                  <a:cubicBezTo>
                    <a:pt x="12188" y="8355"/>
                    <a:pt x="12054" y="8153"/>
                    <a:pt x="11890" y="7980"/>
                  </a:cubicBezTo>
                  <a:close/>
                  <a:moveTo>
                    <a:pt x="11583" y="8268"/>
                  </a:moveTo>
                  <a:lnTo>
                    <a:pt x="11583" y="8268"/>
                  </a:lnTo>
                  <a:cubicBezTo>
                    <a:pt x="13024" y="9969"/>
                    <a:pt x="11727" y="12438"/>
                    <a:pt x="9652" y="12438"/>
                  </a:cubicBezTo>
                  <a:cubicBezTo>
                    <a:pt x="9056" y="12438"/>
                    <a:pt x="8475" y="12227"/>
                    <a:pt x="8023" y="11833"/>
                  </a:cubicBezTo>
                  <a:lnTo>
                    <a:pt x="11583" y="8268"/>
                  </a:lnTo>
                  <a:close/>
                  <a:moveTo>
                    <a:pt x="1071" y="1"/>
                  </a:moveTo>
                  <a:cubicBezTo>
                    <a:pt x="956" y="1"/>
                    <a:pt x="860" y="97"/>
                    <a:pt x="860" y="212"/>
                  </a:cubicBezTo>
                  <a:lnTo>
                    <a:pt x="860" y="625"/>
                  </a:lnTo>
                  <a:cubicBezTo>
                    <a:pt x="872" y="755"/>
                    <a:pt x="973" y="820"/>
                    <a:pt x="1073" y="820"/>
                  </a:cubicBezTo>
                  <a:cubicBezTo>
                    <a:pt x="1174" y="820"/>
                    <a:pt x="1273" y="755"/>
                    <a:pt x="1283" y="625"/>
                  </a:cubicBezTo>
                  <a:lnTo>
                    <a:pt x="1283" y="428"/>
                  </a:lnTo>
                  <a:lnTo>
                    <a:pt x="2311" y="428"/>
                  </a:lnTo>
                  <a:lnTo>
                    <a:pt x="2311" y="2379"/>
                  </a:lnTo>
                  <a:lnTo>
                    <a:pt x="1283" y="2379"/>
                  </a:lnTo>
                  <a:lnTo>
                    <a:pt x="1283" y="1711"/>
                  </a:lnTo>
                  <a:cubicBezTo>
                    <a:pt x="1273" y="1579"/>
                    <a:pt x="1174" y="1513"/>
                    <a:pt x="1073" y="1513"/>
                  </a:cubicBezTo>
                  <a:cubicBezTo>
                    <a:pt x="973" y="1513"/>
                    <a:pt x="872" y="1579"/>
                    <a:pt x="860" y="1711"/>
                  </a:cubicBezTo>
                  <a:lnTo>
                    <a:pt x="860" y="2590"/>
                  </a:lnTo>
                  <a:cubicBezTo>
                    <a:pt x="860" y="2705"/>
                    <a:pt x="956" y="2797"/>
                    <a:pt x="1071" y="2797"/>
                  </a:cubicBezTo>
                  <a:lnTo>
                    <a:pt x="1734" y="2797"/>
                  </a:lnTo>
                  <a:lnTo>
                    <a:pt x="1734" y="3200"/>
                  </a:lnTo>
                  <a:lnTo>
                    <a:pt x="1100" y="3200"/>
                  </a:lnTo>
                  <a:cubicBezTo>
                    <a:pt x="495" y="3200"/>
                    <a:pt x="5" y="3695"/>
                    <a:pt x="0" y="4300"/>
                  </a:cubicBezTo>
                  <a:lnTo>
                    <a:pt x="0" y="11761"/>
                  </a:lnTo>
                  <a:cubicBezTo>
                    <a:pt x="5" y="12366"/>
                    <a:pt x="495" y="12856"/>
                    <a:pt x="1100" y="12856"/>
                  </a:cubicBezTo>
                  <a:lnTo>
                    <a:pt x="4598" y="12856"/>
                  </a:lnTo>
                  <a:cubicBezTo>
                    <a:pt x="4605" y="12857"/>
                    <a:pt x="4613" y="12857"/>
                    <a:pt x="4620" y="12857"/>
                  </a:cubicBezTo>
                  <a:cubicBezTo>
                    <a:pt x="4893" y="12857"/>
                    <a:pt x="4893" y="12437"/>
                    <a:pt x="4620" y="12437"/>
                  </a:cubicBezTo>
                  <a:cubicBezTo>
                    <a:pt x="4613" y="12437"/>
                    <a:pt x="4605" y="12438"/>
                    <a:pt x="4598" y="12438"/>
                  </a:cubicBezTo>
                  <a:lnTo>
                    <a:pt x="1100" y="12438"/>
                  </a:lnTo>
                  <a:cubicBezTo>
                    <a:pt x="726" y="12438"/>
                    <a:pt x="423" y="12136"/>
                    <a:pt x="423" y="11761"/>
                  </a:cubicBezTo>
                  <a:lnTo>
                    <a:pt x="423" y="4300"/>
                  </a:lnTo>
                  <a:cubicBezTo>
                    <a:pt x="423" y="3926"/>
                    <a:pt x="726" y="3623"/>
                    <a:pt x="1100" y="3623"/>
                  </a:cubicBezTo>
                  <a:lnTo>
                    <a:pt x="6985" y="3623"/>
                  </a:lnTo>
                  <a:cubicBezTo>
                    <a:pt x="7360" y="3623"/>
                    <a:pt x="7663" y="3926"/>
                    <a:pt x="7663" y="4300"/>
                  </a:cubicBezTo>
                  <a:lnTo>
                    <a:pt x="7663" y="7702"/>
                  </a:lnTo>
                  <a:cubicBezTo>
                    <a:pt x="7643" y="7721"/>
                    <a:pt x="7629" y="7740"/>
                    <a:pt x="7610" y="7759"/>
                  </a:cubicBezTo>
                  <a:cubicBezTo>
                    <a:pt x="7528" y="7836"/>
                    <a:pt x="7461" y="7922"/>
                    <a:pt x="7389" y="8004"/>
                  </a:cubicBezTo>
                  <a:cubicBezTo>
                    <a:pt x="7211" y="8216"/>
                    <a:pt x="7230" y="8172"/>
                    <a:pt x="7043" y="8509"/>
                  </a:cubicBezTo>
                  <a:cubicBezTo>
                    <a:pt x="6952" y="8686"/>
                    <a:pt x="6923" y="8672"/>
                    <a:pt x="6798" y="9119"/>
                  </a:cubicBezTo>
                  <a:cubicBezTo>
                    <a:pt x="6793" y="9138"/>
                    <a:pt x="6683" y="9402"/>
                    <a:pt x="6683" y="9902"/>
                  </a:cubicBezTo>
                  <a:cubicBezTo>
                    <a:pt x="6683" y="10300"/>
                    <a:pt x="6764" y="10694"/>
                    <a:pt x="6918" y="11060"/>
                  </a:cubicBezTo>
                  <a:cubicBezTo>
                    <a:pt x="6952" y="11127"/>
                    <a:pt x="6985" y="11189"/>
                    <a:pt x="7024" y="11252"/>
                  </a:cubicBezTo>
                  <a:cubicBezTo>
                    <a:pt x="7230" y="11641"/>
                    <a:pt x="7201" y="11569"/>
                    <a:pt x="7374" y="11780"/>
                  </a:cubicBezTo>
                  <a:cubicBezTo>
                    <a:pt x="7437" y="11862"/>
                    <a:pt x="7509" y="11943"/>
                    <a:pt x="7581" y="12016"/>
                  </a:cubicBezTo>
                  <a:cubicBezTo>
                    <a:pt x="7591" y="12025"/>
                    <a:pt x="7595" y="12040"/>
                    <a:pt x="7605" y="12049"/>
                  </a:cubicBezTo>
                  <a:cubicBezTo>
                    <a:pt x="7499" y="12289"/>
                    <a:pt x="7254" y="12443"/>
                    <a:pt x="6990" y="12443"/>
                  </a:cubicBezTo>
                  <a:lnTo>
                    <a:pt x="5568" y="12443"/>
                  </a:lnTo>
                  <a:cubicBezTo>
                    <a:pt x="5560" y="12442"/>
                    <a:pt x="5553" y="12442"/>
                    <a:pt x="5546" y="12442"/>
                  </a:cubicBezTo>
                  <a:cubicBezTo>
                    <a:pt x="5271" y="12442"/>
                    <a:pt x="5273" y="12866"/>
                    <a:pt x="5550" y="12866"/>
                  </a:cubicBezTo>
                  <a:cubicBezTo>
                    <a:pt x="5556" y="12866"/>
                    <a:pt x="5562" y="12866"/>
                    <a:pt x="5568" y="12866"/>
                  </a:cubicBezTo>
                  <a:lnTo>
                    <a:pt x="6995" y="12866"/>
                  </a:lnTo>
                  <a:cubicBezTo>
                    <a:pt x="7384" y="12861"/>
                    <a:pt x="7749" y="12650"/>
                    <a:pt x="7941" y="12309"/>
                  </a:cubicBezTo>
                  <a:cubicBezTo>
                    <a:pt x="8456" y="12681"/>
                    <a:pt x="9058" y="12865"/>
                    <a:pt x="9658" y="12865"/>
                  </a:cubicBezTo>
                  <a:cubicBezTo>
                    <a:pt x="10395" y="12865"/>
                    <a:pt x="11129" y="12587"/>
                    <a:pt x="11693" y="12044"/>
                  </a:cubicBezTo>
                  <a:cubicBezTo>
                    <a:pt x="11711" y="12045"/>
                    <a:pt x="11728" y="12045"/>
                    <a:pt x="11746" y="12045"/>
                  </a:cubicBezTo>
                  <a:cubicBezTo>
                    <a:pt x="13034" y="12045"/>
                    <a:pt x="14086" y="11004"/>
                    <a:pt x="14086" y="9710"/>
                  </a:cubicBezTo>
                  <a:lnTo>
                    <a:pt x="14086" y="5833"/>
                  </a:lnTo>
                  <a:cubicBezTo>
                    <a:pt x="14081" y="4781"/>
                    <a:pt x="13379" y="3858"/>
                    <a:pt x="12371" y="3575"/>
                  </a:cubicBezTo>
                  <a:cubicBezTo>
                    <a:pt x="12345" y="3567"/>
                    <a:pt x="12321" y="3563"/>
                    <a:pt x="12299" y="3563"/>
                  </a:cubicBezTo>
                  <a:cubicBezTo>
                    <a:pt x="12073" y="3563"/>
                    <a:pt x="11998" y="3922"/>
                    <a:pt x="12255" y="3983"/>
                  </a:cubicBezTo>
                  <a:cubicBezTo>
                    <a:pt x="13086" y="4219"/>
                    <a:pt x="13658" y="4973"/>
                    <a:pt x="13658" y="5833"/>
                  </a:cubicBezTo>
                  <a:lnTo>
                    <a:pt x="13658" y="7557"/>
                  </a:lnTo>
                  <a:lnTo>
                    <a:pt x="11443" y="7557"/>
                  </a:lnTo>
                  <a:cubicBezTo>
                    <a:pt x="11347" y="7481"/>
                    <a:pt x="11237" y="7413"/>
                    <a:pt x="11126" y="7356"/>
                  </a:cubicBezTo>
                  <a:cubicBezTo>
                    <a:pt x="10968" y="7250"/>
                    <a:pt x="10795" y="7168"/>
                    <a:pt x="10612" y="7120"/>
                  </a:cubicBezTo>
                  <a:cubicBezTo>
                    <a:pt x="10435" y="7048"/>
                    <a:pt x="10247" y="7000"/>
                    <a:pt x="10050" y="6986"/>
                  </a:cubicBezTo>
                  <a:cubicBezTo>
                    <a:pt x="9978" y="6976"/>
                    <a:pt x="9906" y="6952"/>
                    <a:pt x="9829" y="6947"/>
                  </a:cubicBezTo>
                  <a:lnTo>
                    <a:pt x="9829" y="5833"/>
                  </a:lnTo>
                  <a:cubicBezTo>
                    <a:pt x="9829" y="4901"/>
                    <a:pt x="10492" y="4108"/>
                    <a:pt x="11405" y="3945"/>
                  </a:cubicBezTo>
                  <a:cubicBezTo>
                    <a:pt x="11673" y="3899"/>
                    <a:pt x="11623" y="3518"/>
                    <a:pt x="11377" y="3518"/>
                  </a:cubicBezTo>
                  <a:cubicBezTo>
                    <a:pt x="11363" y="3518"/>
                    <a:pt x="11348" y="3519"/>
                    <a:pt x="11333" y="3522"/>
                  </a:cubicBezTo>
                  <a:cubicBezTo>
                    <a:pt x="10218" y="3719"/>
                    <a:pt x="9407" y="4694"/>
                    <a:pt x="9407" y="5823"/>
                  </a:cubicBezTo>
                  <a:lnTo>
                    <a:pt x="9407" y="6962"/>
                  </a:lnTo>
                  <a:cubicBezTo>
                    <a:pt x="8941" y="6995"/>
                    <a:pt x="8484" y="7144"/>
                    <a:pt x="8085" y="7394"/>
                  </a:cubicBezTo>
                  <a:lnTo>
                    <a:pt x="8085" y="4305"/>
                  </a:lnTo>
                  <a:cubicBezTo>
                    <a:pt x="8085" y="3695"/>
                    <a:pt x="7595" y="3205"/>
                    <a:pt x="6985" y="3205"/>
                  </a:cubicBezTo>
                  <a:lnTo>
                    <a:pt x="6356" y="3205"/>
                  </a:lnTo>
                  <a:lnTo>
                    <a:pt x="6356" y="2801"/>
                  </a:lnTo>
                  <a:lnTo>
                    <a:pt x="7014" y="2801"/>
                  </a:lnTo>
                  <a:cubicBezTo>
                    <a:pt x="7129" y="2801"/>
                    <a:pt x="7225" y="2705"/>
                    <a:pt x="7225" y="2590"/>
                  </a:cubicBezTo>
                  <a:lnTo>
                    <a:pt x="7225" y="212"/>
                  </a:lnTo>
                  <a:cubicBezTo>
                    <a:pt x="7225" y="97"/>
                    <a:pt x="7129" y="1"/>
                    <a:pt x="7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0"/>
          <p:cNvGrpSpPr/>
          <p:nvPr/>
        </p:nvGrpSpPr>
        <p:grpSpPr>
          <a:xfrm>
            <a:off x="7529744" y="2310539"/>
            <a:ext cx="325154" cy="518346"/>
            <a:chOff x="5822573" y="3360019"/>
            <a:chExt cx="231065" cy="368405"/>
          </a:xfrm>
        </p:grpSpPr>
        <p:sp>
          <p:nvSpPr>
            <p:cNvPr id="356" name="Google Shape;356;p20"/>
            <p:cNvSpPr/>
            <p:nvPr/>
          </p:nvSpPr>
          <p:spPr>
            <a:xfrm>
              <a:off x="5828987" y="3458377"/>
              <a:ext cx="218106" cy="263004"/>
            </a:xfrm>
            <a:custGeom>
              <a:avLst/>
              <a:gdLst/>
              <a:ahLst/>
              <a:cxnLst/>
              <a:rect l="l" t="t" r="r" b="b"/>
              <a:pathLst>
                <a:path w="8331" h="10046" extrusionOk="0">
                  <a:moveTo>
                    <a:pt x="865" y="0"/>
                  </a:moveTo>
                  <a:cubicBezTo>
                    <a:pt x="389" y="0"/>
                    <a:pt x="0" y="390"/>
                    <a:pt x="0" y="865"/>
                  </a:cubicBezTo>
                  <a:lnTo>
                    <a:pt x="0" y="9181"/>
                  </a:lnTo>
                  <a:cubicBezTo>
                    <a:pt x="0" y="9656"/>
                    <a:pt x="389" y="10046"/>
                    <a:pt x="865" y="10046"/>
                  </a:cubicBezTo>
                  <a:lnTo>
                    <a:pt x="7466" y="10046"/>
                  </a:lnTo>
                  <a:cubicBezTo>
                    <a:pt x="7946" y="10046"/>
                    <a:pt x="8331" y="9656"/>
                    <a:pt x="8331" y="9176"/>
                  </a:cubicBezTo>
                  <a:lnTo>
                    <a:pt x="8331" y="865"/>
                  </a:lnTo>
                  <a:cubicBezTo>
                    <a:pt x="8331" y="390"/>
                    <a:pt x="7941" y="0"/>
                    <a:pt x="7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5987586" y="3458377"/>
              <a:ext cx="59507" cy="263004"/>
            </a:xfrm>
            <a:custGeom>
              <a:avLst/>
              <a:gdLst/>
              <a:ahLst/>
              <a:cxnLst/>
              <a:rect l="l" t="t" r="r" b="b"/>
              <a:pathLst>
                <a:path w="2273" h="10046" extrusionOk="0">
                  <a:moveTo>
                    <a:pt x="0" y="0"/>
                  </a:moveTo>
                  <a:cubicBezTo>
                    <a:pt x="476" y="0"/>
                    <a:pt x="865" y="390"/>
                    <a:pt x="865" y="865"/>
                  </a:cubicBezTo>
                  <a:lnTo>
                    <a:pt x="865" y="9176"/>
                  </a:lnTo>
                  <a:cubicBezTo>
                    <a:pt x="865" y="9656"/>
                    <a:pt x="476" y="10046"/>
                    <a:pt x="0" y="10046"/>
                  </a:cubicBezTo>
                  <a:lnTo>
                    <a:pt x="1408" y="10046"/>
                  </a:lnTo>
                  <a:cubicBezTo>
                    <a:pt x="1883" y="10046"/>
                    <a:pt x="2273" y="9656"/>
                    <a:pt x="2273" y="9176"/>
                  </a:cubicBezTo>
                  <a:lnTo>
                    <a:pt x="2273" y="865"/>
                  </a:lnTo>
                  <a:cubicBezTo>
                    <a:pt x="2273" y="390"/>
                    <a:pt x="1883" y="0"/>
                    <a:pt x="1408" y="0"/>
                  </a:cubicBez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5878415" y="3434868"/>
              <a:ext cx="119512" cy="23667"/>
            </a:xfrm>
            <a:custGeom>
              <a:avLst/>
              <a:gdLst/>
              <a:ahLst/>
              <a:cxnLst/>
              <a:rect l="l" t="t" r="r" b="b"/>
              <a:pathLst>
                <a:path w="4565" h="904" extrusionOk="0">
                  <a:moveTo>
                    <a:pt x="0" y="0"/>
                  </a:moveTo>
                  <a:lnTo>
                    <a:pt x="0" y="903"/>
                  </a:lnTo>
                  <a:lnTo>
                    <a:pt x="4564" y="903"/>
                  </a:lnTo>
                  <a:lnTo>
                    <a:pt x="4564" y="0"/>
                  </a:ln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5878415" y="3434868"/>
              <a:ext cx="119512" cy="23667"/>
            </a:xfrm>
            <a:custGeom>
              <a:avLst/>
              <a:gdLst/>
              <a:ahLst/>
              <a:cxnLst/>
              <a:rect l="l" t="t" r="r" b="b"/>
              <a:pathLst>
                <a:path w="4565" h="904" extrusionOk="0">
                  <a:moveTo>
                    <a:pt x="0" y="0"/>
                  </a:moveTo>
                  <a:lnTo>
                    <a:pt x="0" y="903"/>
                  </a:lnTo>
                  <a:lnTo>
                    <a:pt x="4564" y="903"/>
                  </a:lnTo>
                  <a:lnTo>
                    <a:pt x="45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5961798" y="3434868"/>
              <a:ext cx="35997" cy="23667"/>
            </a:xfrm>
            <a:custGeom>
              <a:avLst/>
              <a:gdLst/>
              <a:ahLst/>
              <a:cxnLst/>
              <a:rect l="l" t="t" r="r" b="b"/>
              <a:pathLst>
                <a:path w="1375" h="904" extrusionOk="0">
                  <a:moveTo>
                    <a:pt x="0" y="0"/>
                  </a:moveTo>
                  <a:lnTo>
                    <a:pt x="0" y="903"/>
                  </a:lnTo>
                  <a:lnTo>
                    <a:pt x="1374" y="903"/>
                  </a:lnTo>
                  <a:lnTo>
                    <a:pt x="1374" y="0"/>
                  </a:ln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5853518" y="3367192"/>
              <a:ext cx="169175" cy="67571"/>
            </a:xfrm>
            <a:custGeom>
              <a:avLst/>
              <a:gdLst/>
              <a:ahLst/>
              <a:cxnLst/>
              <a:rect l="l" t="t" r="r" b="b"/>
              <a:pathLst>
                <a:path w="6462" h="2581" extrusionOk="0">
                  <a:moveTo>
                    <a:pt x="0" y="1"/>
                  </a:moveTo>
                  <a:lnTo>
                    <a:pt x="0" y="2580"/>
                  </a:lnTo>
                  <a:lnTo>
                    <a:pt x="6462" y="2580"/>
                  </a:lnTo>
                  <a:lnTo>
                    <a:pt x="64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5979391" y="3367192"/>
              <a:ext cx="43171" cy="67571"/>
            </a:xfrm>
            <a:custGeom>
              <a:avLst/>
              <a:gdLst/>
              <a:ahLst/>
              <a:cxnLst/>
              <a:rect l="l" t="t" r="r" b="b"/>
              <a:pathLst>
                <a:path w="1649" h="2581" extrusionOk="0">
                  <a:moveTo>
                    <a:pt x="1" y="1"/>
                  </a:moveTo>
                  <a:lnTo>
                    <a:pt x="1" y="2580"/>
                  </a:lnTo>
                  <a:lnTo>
                    <a:pt x="1649" y="2580"/>
                  </a:lnTo>
                  <a:lnTo>
                    <a:pt x="1649" y="1"/>
                  </a:ln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5863309" y="3497621"/>
              <a:ext cx="149462" cy="184517"/>
            </a:xfrm>
            <a:custGeom>
              <a:avLst/>
              <a:gdLst/>
              <a:ahLst/>
              <a:cxnLst/>
              <a:rect l="l" t="t" r="r" b="b"/>
              <a:pathLst>
                <a:path w="5709" h="7048" extrusionOk="0">
                  <a:moveTo>
                    <a:pt x="1" y="0"/>
                  </a:moveTo>
                  <a:lnTo>
                    <a:pt x="1" y="7048"/>
                  </a:lnTo>
                  <a:lnTo>
                    <a:pt x="5708" y="7048"/>
                  </a:lnTo>
                  <a:lnTo>
                    <a:pt x="5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5969469" y="3497621"/>
              <a:ext cx="43302" cy="184517"/>
            </a:xfrm>
            <a:custGeom>
              <a:avLst/>
              <a:gdLst/>
              <a:ahLst/>
              <a:cxnLst/>
              <a:rect l="l" t="t" r="r" b="b"/>
              <a:pathLst>
                <a:path w="1654" h="7048" extrusionOk="0">
                  <a:moveTo>
                    <a:pt x="0" y="0"/>
                  </a:moveTo>
                  <a:lnTo>
                    <a:pt x="0" y="7048"/>
                  </a:lnTo>
                  <a:lnTo>
                    <a:pt x="1653" y="7048"/>
                  </a:lnTo>
                  <a:lnTo>
                    <a:pt x="1653" y="0"/>
                  </a:ln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5883075" y="3538855"/>
              <a:ext cx="105924" cy="101919"/>
            </a:xfrm>
            <a:custGeom>
              <a:avLst/>
              <a:gdLst/>
              <a:ahLst/>
              <a:cxnLst/>
              <a:rect l="l" t="t" r="r" b="b"/>
              <a:pathLst>
                <a:path w="4046" h="3893" extrusionOk="0">
                  <a:moveTo>
                    <a:pt x="2099" y="1"/>
                  </a:moveTo>
                  <a:cubicBezTo>
                    <a:pt x="1312" y="1"/>
                    <a:pt x="605" y="477"/>
                    <a:pt x="303" y="1202"/>
                  </a:cubicBezTo>
                  <a:cubicBezTo>
                    <a:pt x="0" y="1932"/>
                    <a:pt x="168" y="2768"/>
                    <a:pt x="725" y="3325"/>
                  </a:cubicBezTo>
                  <a:cubicBezTo>
                    <a:pt x="1098" y="3695"/>
                    <a:pt x="1595" y="3892"/>
                    <a:pt x="2100" y="3892"/>
                  </a:cubicBezTo>
                  <a:cubicBezTo>
                    <a:pt x="2351" y="3892"/>
                    <a:pt x="2604" y="3844"/>
                    <a:pt x="2844" y="3743"/>
                  </a:cubicBezTo>
                  <a:cubicBezTo>
                    <a:pt x="3569" y="3445"/>
                    <a:pt x="4045" y="2734"/>
                    <a:pt x="4045" y="1947"/>
                  </a:cubicBezTo>
                  <a:cubicBezTo>
                    <a:pt x="4045" y="875"/>
                    <a:pt x="3176" y="1"/>
                    <a:pt x="2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5893757" y="3545530"/>
              <a:ext cx="104170" cy="95295"/>
            </a:xfrm>
            <a:custGeom>
              <a:avLst/>
              <a:gdLst/>
              <a:ahLst/>
              <a:cxnLst/>
              <a:rect l="l" t="t" r="r" b="b"/>
              <a:pathLst>
                <a:path w="3979" h="3640" extrusionOk="0">
                  <a:moveTo>
                    <a:pt x="2652" y="1"/>
                  </a:moveTo>
                  <a:lnTo>
                    <a:pt x="2652" y="1"/>
                  </a:lnTo>
                  <a:cubicBezTo>
                    <a:pt x="3085" y="760"/>
                    <a:pt x="2950" y="1716"/>
                    <a:pt x="2335" y="2331"/>
                  </a:cubicBezTo>
                  <a:cubicBezTo>
                    <a:pt x="1959" y="2707"/>
                    <a:pt x="1461" y="2902"/>
                    <a:pt x="956" y="2902"/>
                  </a:cubicBezTo>
                  <a:cubicBezTo>
                    <a:pt x="630" y="2902"/>
                    <a:pt x="301" y="2820"/>
                    <a:pt x="0" y="2652"/>
                  </a:cubicBezTo>
                  <a:lnTo>
                    <a:pt x="0" y="2652"/>
                  </a:lnTo>
                  <a:cubicBezTo>
                    <a:pt x="366" y="3298"/>
                    <a:pt x="1028" y="3640"/>
                    <a:pt x="1698" y="3640"/>
                  </a:cubicBezTo>
                  <a:cubicBezTo>
                    <a:pt x="2190" y="3640"/>
                    <a:pt x="2686" y="3455"/>
                    <a:pt x="3070" y="3070"/>
                  </a:cubicBezTo>
                  <a:cubicBezTo>
                    <a:pt x="3978" y="2158"/>
                    <a:pt x="3772" y="630"/>
                    <a:pt x="2652" y="1"/>
                  </a:cubicBez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5822573" y="3360019"/>
              <a:ext cx="231065" cy="368405"/>
            </a:xfrm>
            <a:custGeom>
              <a:avLst/>
              <a:gdLst/>
              <a:ahLst/>
              <a:cxnLst/>
              <a:rect l="l" t="t" r="r" b="b"/>
              <a:pathLst>
                <a:path w="8826" h="14072" extrusionOk="0">
                  <a:moveTo>
                    <a:pt x="2542" y="414"/>
                  </a:moveTo>
                  <a:lnTo>
                    <a:pt x="2542" y="2609"/>
                  </a:lnTo>
                  <a:lnTo>
                    <a:pt x="1355" y="2609"/>
                  </a:lnTo>
                  <a:lnTo>
                    <a:pt x="1355" y="414"/>
                  </a:lnTo>
                  <a:close/>
                  <a:moveTo>
                    <a:pt x="4209" y="414"/>
                  </a:moveTo>
                  <a:lnTo>
                    <a:pt x="4209" y="2609"/>
                  </a:lnTo>
                  <a:lnTo>
                    <a:pt x="2950" y="2609"/>
                  </a:lnTo>
                  <a:lnTo>
                    <a:pt x="2950" y="414"/>
                  </a:lnTo>
                  <a:close/>
                  <a:moveTo>
                    <a:pt x="5871" y="414"/>
                  </a:moveTo>
                  <a:lnTo>
                    <a:pt x="5871" y="2609"/>
                  </a:lnTo>
                  <a:lnTo>
                    <a:pt x="4617" y="2609"/>
                  </a:lnTo>
                  <a:lnTo>
                    <a:pt x="4617" y="414"/>
                  </a:lnTo>
                  <a:close/>
                  <a:moveTo>
                    <a:pt x="6510" y="3027"/>
                  </a:moveTo>
                  <a:lnTo>
                    <a:pt x="6510" y="3517"/>
                  </a:lnTo>
                  <a:lnTo>
                    <a:pt x="2316" y="3517"/>
                  </a:lnTo>
                  <a:lnTo>
                    <a:pt x="2316" y="3027"/>
                  </a:lnTo>
                  <a:close/>
                  <a:moveTo>
                    <a:pt x="7754" y="3930"/>
                  </a:moveTo>
                  <a:cubicBezTo>
                    <a:pt x="8119" y="3930"/>
                    <a:pt x="8417" y="4228"/>
                    <a:pt x="8417" y="4589"/>
                  </a:cubicBezTo>
                  <a:lnTo>
                    <a:pt x="8412" y="13005"/>
                  </a:lnTo>
                  <a:cubicBezTo>
                    <a:pt x="8412" y="13370"/>
                    <a:pt x="8114" y="13668"/>
                    <a:pt x="7754" y="13668"/>
                  </a:cubicBezTo>
                  <a:lnTo>
                    <a:pt x="1072" y="13668"/>
                  </a:lnTo>
                  <a:cubicBezTo>
                    <a:pt x="707" y="13668"/>
                    <a:pt x="413" y="13370"/>
                    <a:pt x="413" y="13005"/>
                  </a:cubicBezTo>
                  <a:lnTo>
                    <a:pt x="413" y="4589"/>
                  </a:lnTo>
                  <a:cubicBezTo>
                    <a:pt x="413" y="4228"/>
                    <a:pt x="707" y="3930"/>
                    <a:pt x="1072" y="3930"/>
                  </a:cubicBezTo>
                  <a:close/>
                  <a:moveTo>
                    <a:pt x="1148" y="1"/>
                  </a:moveTo>
                  <a:cubicBezTo>
                    <a:pt x="1033" y="1"/>
                    <a:pt x="942" y="92"/>
                    <a:pt x="942" y="207"/>
                  </a:cubicBezTo>
                  <a:lnTo>
                    <a:pt x="942" y="2816"/>
                  </a:lnTo>
                  <a:cubicBezTo>
                    <a:pt x="942" y="2931"/>
                    <a:pt x="1033" y="3022"/>
                    <a:pt x="1148" y="3022"/>
                  </a:cubicBezTo>
                  <a:lnTo>
                    <a:pt x="1903" y="3022"/>
                  </a:lnTo>
                  <a:lnTo>
                    <a:pt x="1903" y="3517"/>
                  </a:lnTo>
                  <a:lnTo>
                    <a:pt x="1072" y="3517"/>
                  </a:lnTo>
                  <a:cubicBezTo>
                    <a:pt x="481" y="3517"/>
                    <a:pt x="5" y="3998"/>
                    <a:pt x="0" y="4589"/>
                  </a:cubicBezTo>
                  <a:lnTo>
                    <a:pt x="0" y="13000"/>
                  </a:lnTo>
                  <a:cubicBezTo>
                    <a:pt x="5" y="13591"/>
                    <a:pt x="481" y="14072"/>
                    <a:pt x="1072" y="14072"/>
                  </a:cubicBezTo>
                  <a:lnTo>
                    <a:pt x="7754" y="14072"/>
                  </a:lnTo>
                  <a:cubicBezTo>
                    <a:pt x="8345" y="14072"/>
                    <a:pt x="8825" y="13591"/>
                    <a:pt x="8825" y="13000"/>
                  </a:cubicBezTo>
                  <a:lnTo>
                    <a:pt x="8825" y="4589"/>
                  </a:lnTo>
                  <a:cubicBezTo>
                    <a:pt x="8825" y="3998"/>
                    <a:pt x="8345" y="3517"/>
                    <a:pt x="7754" y="3517"/>
                  </a:cubicBezTo>
                  <a:lnTo>
                    <a:pt x="6923" y="3517"/>
                  </a:lnTo>
                  <a:lnTo>
                    <a:pt x="6923" y="3022"/>
                  </a:lnTo>
                  <a:lnTo>
                    <a:pt x="7677" y="3022"/>
                  </a:lnTo>
                  <a:cubicBezTo>
                    <a:pt x="7788" y="3022"/>
                    <a:pt x="7879" y="2931"/>
                    <a:pt x="7879" y="2821"/>
                  </a:cubicBezTo>
                  <a:lnTo>
                    <a:pt x="7879" y="1514"/>
                  </a:lnTo>
                  <a:cubicBezTo>
                    <a:pt x="7879" y="1377"/>
                    <a:pt x="7777" y="1309"/>
                    <a:pt x="7675" y="1309"/>
                  </a:cubicBezTo>
                  <a:cubicBezTo>
                    <a:pt x="7573" y="1309"/>
                    <a:pt x="7471" y="1377"/>
                    <a:pt x="7471" y="1514"/>
                  </a:cubicBezTo>
                  <a:lnTo>
                    <a:pt x="7471" y="2609"/>
                  </a:lnTo>
                  <a:lnTo>
                    <a:pt x="6289" y="2609"/>
                  </a:lnTo>
                  <a:lnTo>
                    <a:pt x="6289" y="414"/>
                  </a:lnTo>
                  <a:lnTo>
                    <a:pt x="7471" y="414"/>
                  </a:lnTo>
                  <a:lnTo>
                    <a:pt x="7471" y="659"/>
                  </a:lnTo>
                  <a:cubicBezTo>
                    <a:pt x="7471" y="796"/>
                    <a:pt x="7573" y="864"/>
                    <a:pt x="7675" y="864"/>
                  </a:cubicBezTo>
                  <a:cubicBezTo>
                    <a:pt x="7777" y="864"/>
                    <a:pt x="7879" y="796"/>
                    <a:pt x="7879" y="659"/>
                  </a:cubicBezTo>
                  <a:lnTo>
                    <a:pt x="7879" y="207"/>
                  </a:lnTo>
                  <a:cubicBezTo>
                    <a:pt x="7879" y="92"/>
                    <a:pt x="7788" y="1"/>
                    <a:pt x="7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5907213" y="3561422"/>
              <a:ext cx="61523" cy="57832"/>
            </a:xfrm>
            <a:custGeom>
              <a:avLst/>
              <a:gdLst/>
              <a:ahLst/>
              <a:cxnLst/>
              <a:rect l="l" t="t" r="r" b="b"/>
              <a:pathLst>
                <a:path w="2350" h="2209" extrusionOk="0">
                  <a:moveTo>
                    <a:pt x="1175" y="0"/>
                  </a:moveTo>
                  <a:cubicBezTo>
                    <a:pt x="1073" y="0"/>
                    <a:pt x="971" y="69"/>
                    <a:pt x="971" y="205"/>
                  </a:cubicBezTo>
                  <a:lnTo>
                    <a:pt x="971" y="902"/>
                  </a:lnTo>
                  <a:lnTo>
                    <a:pt x="274" y="902"/>
                  </a:lnTo>
                  <a:cubicBezTo>
                    <a:pt x="0" y="902"/>
                    <a:pt x="0" y="1310"/>
                    <a:pt x="274" y="1310"/>
                  </a:cubicBezTo>
                  <a:lnTo>
                    <a:pt x="971" y="1310"/>
                  </a:lnTo>
                  <a:lnTo>
                    <a:pt x="971" y="2007"/>
                  </a:lnTo>
                  <a:cubicBezTo>
                    <a:pt x="971" y="2142"/>
                    <a:pt x="1073" y="2209"/>
                    <a:pt x="1175" y="2209"/>
                  </a:cubicBezTo>
                  <a:cubicBezTo>
                    <a:pt x="1277" y="2209"/>
                    <a:pt x="1379" y="2142"/>
                    <a:pt x="1379" y="2007"/>
                  </a:cubicBezTo>
                  <a:lnTo>
                    <a:pt x="1379" y="1310"/>
                  </a:lnTo>
                  <a:lnTo>
                    <a:pt x="2076" y="1310"/>
                  </a:lnTo>
                  <a:cubicBezTo>
                    <a:pt x="2348" y="1310"/>
                    <a:pt x="2350" y="902"/>
                    <a:pt x="2081" y="902"/>
                  </a:cubicBezTo>
                  <a:cubicBezTo>
                    <a:pt x="2079" y="902"/>
                    <a:pt x="2077" y="902"/>
                    <a:pt x="2076" y="902"/>
                  </a:cubicBezTo>
                  <a:lnTo>
                    <a:pt x="1379" y="902"/>
                  </a:lnTo>
                  <a:lnTo>
                    <a:pt x="1379" y="205"/>
                  </a:lnTo>
                  <a:cubicBezTo>
                    <a:pt x="1379" y="69"/>
                    <a:pt x="1277"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5881190" y="3533540"/>
              <a:ext cx="118124" cy="113647"/>
            </a:xfrm>
            <a:custGeom>
              <a:avLst/>
              <a:gdLst/>
              <a:ahLst/>
              <a:cxnLst/>
              <a:rect l="l" t="t" r="r" b="b"/>
              <a:pathLst>
                <a:path w="4512" h="4341" extrusionOk="0">
                  <a:moveTo>
                    <a:pt x="2171" y="411"/>
                  </a:moveTo>
                  <a:cubicBezTo>
                    <a:pt x="2882" y="411"/>
                    <a:pt x="3526" y="838"/>
                    <a:pt x="3795" y="1496"/>
                  </a:cubicBezTo>
                  <a:cubicBezTo>
                    <a:pt x="4069" y="2154"/>
                    <a:pt x="3920" y="2909"/>
                    <a:pt x="3416" y="3413"/>
                  </a:cubicBezTo>
                  <a:cubicBezTo>
                    <a:pt x="3078" y="3751"/>
                    <a:pt x="2628" y="3929"/>
                    <a:pt x="2169" y="3929"/>
                  </a:cubicBezTo>
                  <a:cubicBezTo>
                    <a:pt x="1944" y="3929"/>
                    <a:pt x="1716" y="3886"/>
                    <a:pt x="1499" y="3797"/>
                  </a:cubicBezTo>
                  <a:cubicBezTo>
                    <a:pt x="841" y="3524"/>
                    <a:pt x="413" y="2880"/>
                    <a:pt x="413" y="2169"/>
                  </a:cubicBezTo>
                  <a:cubicBezTo>
                    <a:pt x="413" y="1198"/>
                    <a:pt x="1201" y="411"/>
                    <a:pt x="2171" y="411"/>
                  </a:cubicBezTo>
                  <a:close/>
                  <a:moveTo>
                    <a:pt x="2169" y="0"/>
                  </a:moveTo>
                  <a:cubicBezTo>
                    <a:pt x="1890" y="0"/>
                    <a:pt x="1609" y="54"/>
                    <a:pt x="1340" y="166"/>
                  </a:cubicBezTo>
                  <a:cubicBezTo>
                    <a:pt x="528" y="502"/>
                    <a:pt x="0" y="1290"/>
                    <a:pt x="0" y="2169"/>
                  </a:cubicBezTo>
                  <a:cubicBezTo>
                    <a:pt x="5" y="3365"/>
                    <a:pt x="975" y="4340"/>
                    <a:pt x="2171" y="4340"/>
                  </a:cubicBezTo>
                  <a:cubicBezTo>
                    <a:pt x="3051" y="4340"/>
                    <a:pt x="3838" y="3812"/>
                    <a:pt x="4175" y="3000"/>
                  </a:cubicBezTo>
                  <a:cubicBezTo>
                    <a:pt x="4511" y="2188"/>
                    <a:pt x="4324" y="1256"/>
                    <a:pt x="3704" y="636"/>
                  </a:cubicBezTo>
                  <a:cubicBezTo>
                    <a:pt x="3289" y="222"/>
                    <a:pt x="2734" y="0"/>
                    <a:pt x="2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5857288" y="3491704"/>
              <a:ext cx="161766" cy="197109"/>
            </a:xfrm>
            <a:custGeom>
              <a:avLst/>
              <a:gdLst/>
              <a:ahLst/>
              <a:cxnLst/>
              <a:rect l="l" t="t" r="r" b="b"/>
              <a:pathLst>
                <a:path w="6179" h="7529" extrusionOk="0">
                  <a:moveTo>
                    <a:pt x="5975" y="0"/>
                  </a:moveTo>
                  <a:cubicBezTo>
                    <a:pt x="5972" y="0"/>
                    <a:pt x="5970" y="0"/>
                    <a:pt x="5967" y="0"/>
                  </a:cubicBezTo>
                  <a:lnTo>
                    <a:pt x="2186" y="0"/>
                  </a:lnTo>
                  <a:cubicBezTo>
                    <a:pt x="1912" y="0"/>
                    <a:pt x="1912" y="414"/>
                    <a:pt x="2186" y="414"/>
                  </a:cubicBezTo>
                  <a:lnTo>
                    <a:pt x="5760" y="414"/>
                  </a:lnTo>
                  <a:lnTo>
                    <a:pt x="5760" y="7120"/>
                  </a:lnTo>
                  <a:lnTo>
                    <a:pt x="413" y="7120"/>
                  </a:lnTo>
                  <a:lnTo>
                    <a:pt x="413" y="414"/>
                  </a:lnTo>
                  <a:lnTo>
                    <a:pt x="1120" y="414"/>
                  </a:lnTo>
                  <a:cubicBezTo>
                    <a:pt x="1393" y="414"/>
                    <a:pt x="1393" y="0"/>
                    <a:pt x="1120" y="0"/>
                  </a:cubicBezTo>
                  <a:lnTo>
                    <a:pt x="207" y="0"/>
                  </a:lnTo>
                  <a:cubicBezTo>
                    <a:pt x="92" y="0"/>
                    <a:pt x="0" y="92"/>
                    <a:pt x="0" y="207"/>
                  </a:cubicBezTo>
                  <a:lnTo>
                    <a:pt x="0" y="7327"/>
                  </a:lnTo>
                  <a:cubicBezTo>
                    <a:pt x="0" y="7437"/>
                    <a:pt x="92" y="7528"/>
                    <a:pt x="207" y="7528"/>
                  </a:cubicBezTo>
                  <a:lnTo>
                    <a:pt x="5972" y="7528"/>
                  </a:lnTo>
                  <a:cubicBezTo>
                    <a:pt x="6082" y="7528"/>
                    <a:pt x="6173" y="7437"/>
                    <a:pt x="6173" y="7327"/>
                  </a:cubicBezTo>
                  <a:lnTo>
                    <a:pt x="6173" y="207"/>
                  </a:lnTo>
                  <a:cubicBezTo>
                    <a:pt x="6178" y="95"/>
                    <a:pt x="6087" y="0"/>
                    <a:pt x="5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5" name="Google Shape;375;p21"/>
          <p:cNvGrpSpPr/>
          <p:nvPr/>
        </p:nvGrpSpPr>
        <p:grpSpPr>
          <a:xfrm>
            <a:off x="3100737" y="1890796"/>
            <a:ext cx="2942524" cy="2475350"/>
            <a:chOff x="2707601" y="1370875"/>
            <a:chExt cx="3710623" cy="3121500"/>
          </a:xfrm>
        </p:grpSpPr>
        <p:sp>
          <p:nvSpPr>
            <p:cNvPr id="376" name="Google Shape;376;p21"/>
            <p:cNvSpPr/>
            <p:nvPr/>
          </p:nvSpPr>
          <p:spPr>
            <a:xfrm>
              <a:off x="3001793" y="1370875"/>
              <a:ext cx="3121500" cy="31215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sp>
          <p:nvSpPr>
            <p:cNvPr id="377" name="Google Shape;377;p21"/>
            <p:cNvSpPr/>
            <p:nvPr/>
          </p:nvSpPr>
          <p:spPr>
            <a:xfrm>
              <a:off x="3193601" y="1558292"/>
              <a:ext cx="530700" cy="5307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ctr" rtl="0">
                <a:spcBef>
                  <a:spcPts val="0"/>
                </a:spcBef>
                <a:spcAft>
                  <a:spcPts val="0"/>
                </a:spcAft>
                <a:buNone/>
              </a:pPr>
              <a:r>
                <a:rPr lang="en" sz="2000">
                  <a:solidFill>
                    <a:schemeClr val="lt1"/>
                  </a:solidFill>
                  <a:latin typeface="Red Hat Text"/>
                  <a:ea typeface="Red Hat Text"/>
                  <a:cs typeface="Red Hat Text"/>
                  <a:sym typeface="Red Hat Text"/>
                </a:rPr>
                <a:t>A</a:t>
              </a:r>
              <a:endParaRPr sz="2000">
                <a:solidFill>
                  <a:schemeClr val="lt1"/>
                </a:solidFill>
                <a:latin typeface="Red Hat Text"/>
                <a:ea typeface="Red Hat Text"/>
                <a:cs typeface="Red Hat Text"/>
                <a:sym typeface="Red Hat Text"/>
              </a:endParaRPr>
            </a:p>
          </p:txBody>
        </p:sp>
        <p:sp>
          <p:nvSpPr>
            <p:cNvPr id="378" name="Google Shape;378;p21"/>
            <p:cNvSpPr/>
            <p:nvPr/>
          </p:nvSpPr>
          <p:spPr>
            <a:xfrm>
              <a:off x="5401524" y="1558292"/>
              <a:ext cx="530700" cy="5307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lt1"/>
                  </a:solidFill>
                  <a:latin typeface="Red Hat Text"/>
                  <a:ea typeface="Red Hat Text"/>
                  <a:cs typeface="Red Hat Text"/>
                  <a:sym typeface="Red Hat Text"/>
                </a:rPr>
                <a:t>B</a:t>
              </a:r>
              <a:endParaRPr>
                <a:solidFill>
                  <a:schemeClr val="lt1"/>
                </a:solidFill>
                <a:latin typeface="Red Hat Text"/>
                <a:ea typeface="Red Hat Text"/>
                <a:cs typeface="Red Hat Text"/>
                <a:sym typeface="Red Hat Text"/>
              </a:endParaRPr>
            </a:p>
          </p:txBody>
        </p:sp>
        <p:sp>
          <p:nvSpPr>
            <p:cNvPr id="379" name="Google Shape;379;p21"/>
            <p:cNvSpPr/>
            <p:nvPr/>
          </p:nvSpPr>
          <p:spPr>
            <a:xfrm>
              <a:off x="2707601" y="2665763"/>
              <a:ext cx="530830" cy="53083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73150"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lt1"/>
                  </a:solidFill>
                  <a:latin typeface="Red Hat Text"/>
                  <a:ea typeface="Red Hat Text"/>
                  <a:cs typeface="Red Hat Text"/>
                  <a:sym typeface="Red Hat Text"/>
                </a:rPr>
                <a:t>F</a:t>
              </a:r>
              <a:endParaRPr>
                <a:solidFill>
                  <a:schemeClr val="lt1"/>
                </a:solidFill>
                <a:latin typeface="Red Hat Text"/>
                <a:ea typeface="Red Hat Text"/>
                <a:cs typeface="Red Hat Text"/>
                <a:sym typeface="Red Hat Text"/>
              </a:endParaRPr>
            </a:p>
          </p:txBody>
        </p:sp>
        <p:sp>
          <p:nvSpPr>
            <p:cNvPr id="380" name="Google Shape;380;p21"/>
            <p:cNvSpPr/>
            <p:nvPr/>
          </p:nvSpPr>
          <p:spPr>
            <a:xfrm>
              <a:off x="3178215" y="3773235"/>
              <a:ext cx="530700" cy="5307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lt1"/>
                  </a:solidFill>
                  <a:latin typeface="Red Hat Text"/>
                  <a:ea typeface="Red Hat Text"/>
                  <a:cs typeface="Red Hat Text"/>
                  <a:sym typeface="Red Hat Text"/>
                </a:rPr>
                <a:t>E</a:t>
              </a:r>
              <a:endParaRPr>
                <a:solidFill>
                  <a:schemeClr val="lt1"/>
                </a:solidFill>
                <a:latin typeface="Red Hat Text"/>
                <a:ea typeface="Red Hat Text"/>
                <a:cs typeface="Red Hat Text"/>
                <a:sym typeface="Red Hat Text"/>
              </a:endParaRPr>
            </a:p>
          </p:txBody>
        </p:sp>
        <p:sp>
          <p:nvSpPr>
            <p:cNvPr id="381" name="Google Shape;381;p21"/>
            <p:cNvSpPr/>
            <p:nvPr/>
          </p:nvSpPr>
          <p:spPr>
            <a:xfrm>
              <a:off x="5416910" y="3773235"/>
              <a:ext cx="530700" cy="5307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64000"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lt1"/>
                  </a:solidFill>
                  <a:latin typeface="Red Hat Text"/>
                  <a:ea typeface="Red Hat Text"/>
                  <a:cs typeface="Red Hat Text"/>
                  <a:sym typeface="Red Hat Text"/>
                </a:rPr>
                <a:t>D</a:t>
              </a:r>
              <a:endParaRPr>
                <a:solidFill>
                  <a:schemeClr val="lt1"/>
                </a:solidFill>
                <a:latin typeface="Red Hat Text"/>
                <a:ea typeface="Red Hat Text"/>
                <a:cs typeface="Red Hat Text"/>
                <a:sym typeface="Red Hat Text"/>
              </a:endParaRPr>
            </a:p>
          </p:txBody>
        </p:sp>
        <p:sp>
          <p:nvSpPr>
            <p:cNvPr id="382" name="Google Shape;382;p21"/>
            <p:cNvSpPr/>
            <p:nvPr/>
          </p:nvSpPr>
          <p:spPr>
            <a:xfrm>
              <a:off x="5887524" y="2665763"/>
              <a:ext cx="530700" cy="5307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54850"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lt1"/>
                  </a:solidFill>
                  <a:latin typeface="Red Hat Text"/>
                  <a:ea typeface="Red Hat Text"/>
                  <a:cs typeface="Red Hat Text"/>
                  <a:sym typeface="Red Hat Text"/>
                </a:rPr>
                <a:t>C</a:t>
              </a:r>
              <a:endParaRPr>
                <a:solidFill>
                  <a:schemeClr val="lt1"/>
                </a:solidFill>
                <a:latin typeface="Red Hat Text"/>
                <a:ea typeface="Red Hat Text"/>
                <a:cs typeface="Red Hat Text"/>
                <a:sym typeface="Red Hat Text"/>
              </a:endParaRPr>
            </a:p>
          </p:txBody>
        </p:sp>
      </p:grpSp>
      <p:pic>
        <p:nvPicPr>
          <p:cNvPr id="383" name="Google Shape;383;p21"/>
          <p:cNvPicPr preferRelativeResize="0"/>
          <p:nvPr/>
        </p:nvPicPr>
        <p:blipFill>
          <a:blip r:embed="rId3">
            <a:alphaModFix amt="90000"/>
          </a:blip>
          <a:stretch>
            <a:fillRect/>
          </a:stretch>
        </p:blipFill>
        <p:spPr>
          <a:xfrm>
            <a:off x="3645295" y="2201731"/>
            <a:ext cx="1853529" cy="1853510"/>
          </a:xfrm>
          <a:prstGeom prst="rect">
            <a:avLst/>
          </a:prstGeom>
          <a:noFill/>
          <a:ln>
            <a:noFill/>
          </a:ln>
        </p:spPr>
      </p:pic>
      <p:sp>
        <p:nvSpPr>
          <p:cNvPr id="384" name="Google Shape;384;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pSp>
        <p:nvGrpSpPr>
          <p:cNvPr id="385" name="Google Shape;385;p21"/>
          <p:cNvGrpSpPr/>
          <p:nvPr/>
        </p:nvGrpSpPr>
        <p:grpSpPr>
          <a:xfrm>
            <a:off x="6436224" y="1450548"/>
            <a:ext cx="1987824" cy="1013121"/>
            <a:chOff x="6436226" y="1450548"/>
            <a:chExt cx="1987824" cy="1013121"/>
          </a:xfrm>
        </p:grpSpPr>
        <p:sp>
          <p:nvSpPr>
            <p:cNvPr id="386" name="Google Shape;386;p21"/>
            <p:cNvSpPr txBox="1"/>
            <p:nvPr/>
          </p:nvSpPr>
          <p:spPr>
            <a:xfrm>
              <a:off x="6436226" y="1450548"/>
              <a:ext cx="1987800" cy="453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sp>
          <p:nvSpPr>
            <p:cNvPr id="387" name="Google Shape;387;p21"/>
            <p:cNvSpPr txBox="1"/>
            <p:nvPr/>
          </p:nvSpPr>
          <p:spPr>
            <a:xfrm>
              <a:off x="6436250" y="1698369"/>
              <a:ext cx="1987800" cy="765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Neptune is the fourth-largest planet in the Solar System</a:t>
              </a:r>
              <a:endParaRPr>
                <a:solidFill>
                  <a:schemeClr val="dk1"/>
                </a:solidFill>
                <a:latin typeface="Catamaran"/>
                <a:ea typeface="Catamaran"/>
                <a:cs typeface="Catamaran"/>
                <a:sym typeface="Catamaran"/>
              </a:endParaRPr>
            </a:p>
          </p:txBody>
        </p:sp>
      </p:grpSp>
      <p:grpSp>
        <p:nvGrpSpPr>
          <p:cNvPr id="388" name="Google Shape;388;p21"/>
          <p:cNvGrpSpPr/>
          <p:nvPr/>
        </p:nvGrpSpPr>
        <p:grpSpPr>
          <a:xfrm>
            <a:off x="6436274" y="3569554"/>
            <a:ext cx="1987802" cy="1013093"/>
            <a:chOff x="6436275" y="3569554"/>
            <a:chExt cx="1987802" cy="1013093"/>
          </a:xfrm>
        </p:grpSpPr>
        <p:sp>
          <p:nvSpPr>
            <p:cNvPr id="389" name="Google Shape;389;p21"/>
            <p:cNvSpPr txBox="1"/>
            <p:nvPr/>
          </p:nvSpPr>
          <p:spPr>
            <a:xfrm>
              <a:off x="6436278" y="3569554"/>
              <a:ext cx="1987800" cy="453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390" name="Google Shape;390;p21"/>
            <p:cNvSpPr txBox="1"/>
            <p:nvPr/>
          </p:nvSpPr>
          <p:spPr>
            <a:xfrm>
              <a:off x="6436275" y="3817347"/>
              <a:ext cx="1987800" cy="765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Yes, Mercury is the smallest planet in the entire Solar System</a:t>
              </a:r>
              <a:endParaRPr>
                <a:solidFill>
                  <a:schemeClr val="dk1"/>
                </a:solidFill>
                <a:latin typeface="Catamaran"/>
                <a:ea typeface="Catamaran"/>
                <a:cs typeface="Catamaran"/>
                <a:sym typeface="Catamaran"/>
              </a:endParaRPr>
            </a:p>
          </p:txBody>
        </p:sp>
      </p:grpSp>
      <p:grpSp>
        <p:nvGrpSpPr>
          <p:cNvPr id="391" name="Google Shape;391;p21"/>
          <p:cNvGrpSpPr/>
          <p:nvPr/>
        </p:nvGrpSpPr>
        <p:grpSpPr>
          <a:xfrm>
            <a:off x="719924" y="1450548"/>
            <a:ext cx="1987800" cy="1013121"/>
            <a:chOff x="719925" y="1450548"/>
            <a:chExt cx="1987800" cy="1013121"/>
          </a:xfrm>
        </p:grpSpPr>
        <p:sp>
          <p:nvSpPr>
            <p:cNvPr id="392" name="Google Shape;392;p21"/>
            <p:cNvSpPr txBox="1"/>
            <p:nvPr/>
          </p:nvSpPr>
          <p:spPr>
            <a:xfrm>
              <a:off x="719925" y="1450548"/>
              <a:ext cx="1987800" cy="45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393" name="Google Shape;393;p21"/>
            <p:cNvSpPr txBox="1"/>
            <p:nvPr/>
          </p:nvSpPr>
          <p:spPr>
            <a:xfrm>
              <a:off x="719925" y="1698369"/>
              <a:ext cx="1987800" cy="7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Despite being red,</a:t>
              </a:r>
              <a:br>
                <a:rPr lang="en">
                  <a:solidFill>
                    <a:schemeClr val="dk1"/>
                  </a:solidFill>
                  <a:latin typeface="Catamaran"/>
                  <a:ea typeface="Catamaran"/>
                  <a:cs typeface="Catamaran"/>
                  <a:sym typeface="Catamaran"/>
                </a:rPr>
              </a:br>
              <a:r>
                <a:rPr lang="en">
                  <a:solidFill>
                    <a:schemeClr val="dk1"/>
                  </a:solidFill>
                  <a:latin typeface="Catamaran"/>
                  <a:ea typeface="Catamaran"/>
                  <a:cs typeface="Catamaran"/>
                  <a:sym typeface="Catamaran"/>
                </a:rPr>
                <a:t>Mars is actually a very cold place</a:t>
              </a:r>
              <a:endParaRPr>
                <a:solidFill>
                  <a:schemeClr val="dk1"/>
                </a:solidFill>
                <a:latin typeface="Catamaran"/>
                <a:ea typeface="Catamaran"/>
                <a:cs typeface="Catamaran"/>
                <a:sym typeface="Catamaran"/>
              </a:endParaRPr>
            </a:p>
          </p:txBody>
        </p:sp>
      </p:grpSp>
      <p:grpSp>
        <p:nvGrpSpPr>
          <p:cNvPr id="394" name="Google Shape;394;p21"/>
          <p:cNvGrpSpPr/>
          <p:nvPr/>
        </p:nvGrpSpPr>
        <p:grpSpPr>
          <a:xfrm>
            <a:off x="6436274" y="2510051"/>
            <a:ext cx="1987802" cy="1013107"/>
            <a:chOff x="6436275" y="2510051"/>
            <a:chExt cx="1987802" cy="1013107"/>
          </a:xfrm>
        </p:grpSpPr>
        <p:sp>
          <p:nvSpPr>
            <p:cNvPr id="395" name="Google Shape;395;p21"/>
            <p:cNvSpPr txBox="1"/>
            <p:nvPr/>
          </p:nvSpPr>
          <p:spPr>
            <a:xfrm>
              <a:off x="6436278" y="2510051"/>
              <a:ext cx="1987800" cy="453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a:solidFill>
                    <a:schemeClr val="lt1"/>
                  </a:solidFill>
                  <a:latin typeface="Red Hat Text"/>
                  <a:ea typeface="Red Hat Text"/>
                  <a:cs typeface="Red Hat Text"/>
                  <a:sym typeface="Red Hat Text"/>
                </a:rPr>
                <a:t>Earth</a:t>
              </a:r>
              <a:endParaRPr sz="2500">
                <a:solidFill>
                  <a:schemeClr val="lt1"/>
                </a:solidFill>
                <a:latin typeface="Red Hat Text"/>
                <a:ea typeface="Red Hat Text"/>
                <a:cs typeface="Red Hat Text"/>
                <a:sym typeface="Red Hat Text"/>
              </a:endParaRPr>
            </a:p>
          </p:txBody>
        </p:sp>
        <p:sp>
          <p:nvSpPr>
            <p:cNvPr id="396" name="Google Shape;396;p21"/>
            <p:cNvSpPr txBox="1"/>
            <p:nvPr/>
          </p:nvSpPr>
          <p:spPr>
            <a:xfrm>
              <a:off x="6436275" y="2757858"/>
              <a:ext cx="1987800" cy="765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Catamaran"/>
                  <a:ea typeface="Catamaran"/>
                  <a:cs typeface="Catamaran"/>
                  <a:sym typeface="Catamaran"/>
                </a:rPr>
                <a:t>It is the third planet from the Sun and it’s where we all live</a:t>
              </a:r>
              <a:endParaRPr>
                <a:solidFill>
                  <a:schemeClr val="dk1"/>
                </a:solidFill>
                <a:latin typeface="Catamaran"/>
                <a:ea typeface="Catamaran"/>
                <a:cs typeface="Catamaran"/>
                <a:sym typeface="Catamaran"/>
              </a:endParaRPr>
            </a:p>
          </p:txBody>
        </p:sp>
      </p:grpSp>
      <p:grpSp>
        <p:nvGrpSpPr>
          <p:cNvPr id="397" name="Google Shape;397;p21"/>
          <p:cNvGrpSpPr/>
          <p:nvPr/>
        </p:nvGrpSpPr>
        <p:grpSpPr>
          <a:xfrm>
            <a:off x="719924" y="2510051"/>
            <a:ext cx="1987800" cy="1013107"/>
            <a:chOff x="719925" y="2510051"/>
            <a:chExt cx="1987800" cy="1013107"/>
          </a:xfrm>
        </p:grpSpPr>
        <p:sp>
          <p:nvSpPr>
            <p:cNvPr id="398" name="Google Shape;398;p21"/>
            <p:cNvSpPr txBox="1"/>
            <p:nvPr/>
          </p:nvSpPr>
          <p:spPr>
            <a:xfrm>
              <a:off x="719925" y="2510051"/>
              <a:ext cx="1987800" cy="45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399" name="Google Shape;399;p21"/>
            <p:cNvSpPr txBox="1"/>
            <p:nvPr/>
          </p:nvSpPr>
          <p:spPr>
            <a:xfrm>
              <a:off x="719925" y="2757858"/>
              <a:ext cx="1987800" cy="7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Yes, Venus has a beautiful name, but it’s terribly hot</a:t>
              </a:r>
              <a:endParaRPr>
                <a:solidFill>
                  <a:schemeClr val="dk1"/>
                </a:solidFill>
                <a:latin typeface="Catamaran"/>
                <a:ea typeface="Catamaran"/>
                <a:cs typeface="Catamaran"/>
                <a:sym typeface="Catamaran"/>
              </a:endParaRPr>
            </a:p>
          </p:txBody>
        </p:sp>
      </p:grpSp>
      <p:grpSp>
        <p:nvGrpSpPr>
          <p:cNvPr id="400" name="Google Shape;400;p21"/>
          <p:cNvGrpSpPr/>
          <p:nvPr/>
        </p:nvGrpSpPr>
        <p:grpSpPr>
          <a:xfrm>
            <a:off x="719924" y="3569554"/>
            <a:ext cx="1987800" cy="1013093"/>
            <a:chOff x="719925" y="3569554"/>
            <a:chExt cx="1987800" cy="1013093"/>
          </a:xfrm>
        </p:grpSpPr>
        <p:sp>
          <p:nvSpPr>
            <p:cNvPr id="401" name="Google Shape;401;p21"/>
            <p:cNvSpPr txBox="1"/>
            <p:nvPr/>
          </p:nvSpPr>
          <p:spPr>
            <a:xfrm>
              <a:off x="719925" y="3569554"/>
              <a:ext cx="1987800" cy="45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402" name="Google Shape;402;p21"/>
            <p:cNvSpPr txBox="1"/>
            <p:nvPr/>
          </p:nvSpPr>
          <p:spPr>
            <a:xfrm>
              <a:off x="719925" y="3817347"/>
              <a:ext cx="1987800" cy="7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Saturn is composed of hydrogen and helium and is a gas giant</a:t>
              </a:r>
              <a:endParaRPr>
                <a:solidFill>
                  <a:schemeClr val="dk1"/>
                </a:solidFill>
                <a:latin typeface="Catamaran"/>
                <a:ea typeface="Catamaran"/>
                <a:cs typeface="Catamaran"/>
                <a:sym typeface="Catamaran"/>
              </a:endParaRPr>
            </a:p>
          </p:txBody>
        </p:sp>
      </p:grpSp>
      <p:sp>
        <p:nvSpPr>
          <p:cNvPr id="403" name="Google Shape;403;p21"/>
          <p:cNvSpPr txBox="1"/>
          <p:nvPr/>
        </p:nvSpPr>
        <p:spPr>
          <a:xfrm flipH="1">
            <a:off x="2967900" y="1231375"/>
            <a:ext cx="3208200" cy="435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Healthy bronchus</a:t>
            </a:r>
            <a:endParaRPr sz="2500">
              <a:solidFill>
                <a:schemeClr val="lt1"/>
              </a:solidFill>
              <a:latin typeface="Red Hat Text"/>
              <a:ea typeface="Red Hat Text"/>
              <a:cs typeface="Red Hat Text"/>
              <a:sym typeface="Red Hat Text"/>
            </a:endParaRPr>
          </a:p>
        </p:txBody>
      </p:sp>
      <p:sp>
        <p:nvSpPr>
          <p:cNvPr id="404" name="Google Shape;404;p21"/>
          <p:cNvSpPr txBox="1"/>
          <p:nvPr/>
        </p:nvSpPr>
        <p:spPr>
          <a:xfrm rot="-5400000">
            <a:off x="-883650" y="2215050"/>
            <a:ext cx="24807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a:solidFill>
                  <a:schemeClr val="dk1"/>
                </a:solidFill>
                <a:latin typeface="Catamaran"/>
                <a:ea typeface="Catamaran"/>
                <a:cs typeface="Catamaran"/>
                <a:sym typeface="Catamaran"/>
              </a:rPr>
              <a:t> Illustration by Smart-Servier Medical Art</a:t>
            </a:r>
            <a:endParaRPr sz="1000" i="1">
              <a:solidFill>
                <a:schemeClr val="dk1"/>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sp>
        <p:nvSpPr>
          <p:cNvPr id="410" name="Google Shape;410;p22"/>
          <p:cNvSpPr txBox="1"/>
          <p:nvPr/>
        </p:nvSpPr>
        <p:spPr>
          <a:xfrm flipH="1">
            <a:off x="2654229" y="2640523"/>
            <a:ext cx="3835800" cy="505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Respiratory infections</a:t>
            </a:r>
            <a:endParaRPr sz="2500">
              <a:solidFill>
                <a:schemeClr val="lt1"/>
              </a:solidFill>
              <a:latin typeface="Red Hat Text"/>
              <a:ea typeface="Red Hat Text"/>
              <a:cs typeface="Red Hat Text"/>
              <a:sym typeface="Red Hat Text"/>
            </a:endParaRPr>
          </a:p>
        </p:txBody>
      </p:sp>
      <p:grpSp>
        <p:nvGrpSpPr>
          <p:cNvPr id="411" name="Google Shape;411;p22"/>
          <p:cNvGrpSpPr/>
          <p:nvPr/>
        </p:nvGrpSpPr>
        <p:grpSpPr>
          <a:xfrm>
            <a:off x="713456" y="1221523"/>
            <a:ext cx="1728300" cy="1266601"/>
            <a:chOff x="713456" y="1221523"/>
            <a:chExt cx="1728300" cy="1266601"/>
          </a:xfrm>
        </p:grpSpPr>
        <p:grpSp>
          <p:nvGrpSpPr>
            <p:cNvPr id="412" name="Google Shape;412;p22"/>
            <p:cNvGrpSpPr/>
            <p:nvPr/>
          </p:nvGrpSpPr>
          <p:grpSpPr>
            <a:xfrm>
              <a:off x="713456" y="1221523"/>
              <a:ext cx="1728300" cy="794004"/>
              <a:chOff x="713456" y="1221523"/>
              <a:chExt cx="1728300" cy="794004"/>
            </a:xfrm>
          </p:grpSpPr>
          <p:sp>
            <p:nvSpPr>
              <p:cNvPr id="413" name="Google Shape;413;p22"/>
              <p:cNvSpPr txBox="1"/>
              <p:nvPr/>
            </p:nvSpPr>
            <p:spPr>
              <a:xfrm>
                <a:off x="713456" y="1652226"/>
                <a:ext cx="1728300" cy="363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414" name="Google Shape;414;p22"/>
              <p:cNvSpPr txBox="1"/>
              <p:nvPr/>
            </p:nvSpPr>
            <p:spPr>
              <a:xfrm>
                <a:off x="713456" y="1221523"/>
                <a:ext cx="1728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Jupiter is a gas giant and very big</a:t>
                </a:r>
                <a:endParaRPr>
                  <a:solidFill>
                    <a:schemeClr val="dk1"/>
                  </a:solidFill>
                  <a:latin typeface="Catamaran"/>
                  <a:ea typeface="Catamaran"/>
                  <a:cs typeface="Catamaran"/>
                  <a:sym typeface="Catamaran"/>
                </a:endParaRPr>
              </a:p>
            </p:txBody>
          </p:sp>
        </p:grpSp>
        <p:sp>
          <p:nvSpPr>
            <p:cNvPr id="415" name="Google Shape;415;p22"/>
            <p:cNvSpPr/>
            <p:nvPr/>
          </p:nvSpPr>
          <p:spPr>
            <a:xfrm flipH="1">
              <a:off x="1360712" y="2054323"/>
              <a:ext cx="433800" cy="4338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ed Hat Text"/>
                  <a:ea typeface="Red Hat Text"/>
                  <a:cs typeface="Red Hat Text"/>
                  <a:sym typeface="Red Hat Text"/>
                </a:rPr>
                <a:t>A</a:t>
              </a:r>
              <a:endParaRPr sz="1600">
                <a:solidFill>
                  <a:schemeClr val="lt1"/>
                </a:solidFill>
                <a:latin typeface="Red Hat Text"/>
                <a:ea typeface="Red Hat Text"/>
                <a:cs typeface="Red Hat Text"/>
                <a:sym typeface="Red Hat Text"/>
              </a:endParaRPr>
            </a:p>
          </p:txBody>
        </p:sp>
      </p:grpSp>
      <p:grpSp>
        <p:nvGrpSpPr>
          <p:cNvPr id="416" name="Google Shape;416;p22"/>
          <p:cNvGrpSpPr/>
          <p:nvPr/>
        </p:nvGrpSpPr>
        <p:grpSpPr>
          <a:xfrm>
            <a:off x="2709719" y="1221523"/>
            <a:ext cx="1728300" cy="1266601"/>
            <a:chOff x="2709719" y="1221523"/>
            <a:chExt cx="1728300" cy="1266601"/>
          </a:xfrm>
        </p:grpSpPr>
        <p:grpSp>
          <p:nvGrpSpPr>
            <p:cNvPr id="417" name="Google Shape;417;p22"/>
            <p:cNvGrpSpPr/>
            <p:nvPr/>
          </p:nvGrpSpPr>
          <p:grpSpPr>
            <a:xfrm>
              <a:off x="2709719" y="1221523"/>
              <a:ext cx="1728300" cy="794004"/>
              <a:chOff x="2709719" y="1221523"/>
              <a:chExt cx="1728300" cy="794004"/>
            </a:xfrm>
          </p:grpSpPr>
          <p:sp>
            <p:nvSpPr>
              <p:cNvPr id="418" name="Google Shape;418;p22"/>
              <p:cNvSpPr txBox="1"/>
              <p:nvPr/>
            </p:nvSpPr>
            <p:spPr>
              <a:xfrm>
                <a:off x="2709719" y="1652226"/>
                <a:ext cx="1728300" cy="363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419" name="Google Shape;419;p22"/>
              <p:cNvSpPr txBox="1"/>
              <p:nvPr/>
            </p:nvSpPr>
            <p:spPr>
              <a:xfrm>
                <a:off x="2709719" y="1221523"/>
                <a:ext cx="1728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Mercury is a very small planet</a:t>
                </a:r>
                <a:endParaRPr>
                  <a:solidFill>
                    <a:schemeClr val="dk1"/>
                  </a:solidFill>
                  <a:latin typeface="Catamaran"/>
                  <a:ea typeface="Catamaran"/>
                  <a:cs typeface="Catamaran"/>
                  <a:sym typeface="Catamaran"/>
                </a:endParaRPr>
              </a:p>
            </p:txBody>
          </p:sp>
        </p:grpSp>
        <p:sp>
          <p:nvSpPr>
            <p:cNvPr id="420" name="Google Shape;420;p22"/>
            <p:cNvSpPr/>
            <p:nvPr/>
          </p:nvSpPr>
          <p:spPr>
            <a:xfrm flipH="1">
              <a:off x="3358925" y="2058223"/>
              <a:ext cx="429900" cy="4299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ed Hat Text"/>
                  <a:ea typeface="Red Hat Text"/>
                  <a:cs typeface="Red Hat Text"/>
                  <a:sym typeface="Red Hat Text"/>
                </a:rPr>
                <a:t>B</a:t>
              </a:r>
              <a:endParaRPr sz="1600">
                <a:solidFill>
                  <a:schemeClr val="lt1"/>
                </a:solidFill>
                <a:latin typeface="Red Hat Text"/>
                <a:ea typeface="Red Hat Text"/>
                <a:cs typeface="Red Hat Text"/>
                <a:sym typeface="Red Hat Text"/>
              </a:endParaRPr>
            </a:p>
          </p:txBody>
        </p:sp>
      </p:grpSp>
      <p:grpSp>
        <p:nvGrpSpPr>
          <p:cNvPr id="421" name="Google Shape;421;p22"/>
          <p:cNvGrpSpPr/>
          <p:nvPr/>
        </p:nvGrpSpPr>
        <p:grpSpPr>
          <a:xfrm>
            <a:off x="4705981" y="1221523"/>
            <a:ext cx="1728306" cy="1266601"/>
            <a:chOff x="4705981" y="1221523"/>
            <a:chExt cx="1728306" cy="1266601"/>
          </a:xfrm>
        </p:grpSpPr>
        <p:grpSp>
          <p:nvGrpSpPr>
            <p:cNvPr id="422" name="Google Shape;422;p22"/>
            <p:cNvGrpSpPr/>
            <p:nvPr/>
          </p:nvGrpSpPr>
          <p:grpSpPr>
            <a:xfrm>
              <a:off x="4705981" y="1221523"/>
              <a:ext cx="1728306" cy="794004"/>
              <a:chOff x="4705981" y="1221523"/>
              <a:chExt cx="1728306" cy="794004"/>
            </a:xfrm>
          </p:grpSpPr>
          <p:sp>
            <p:nvSpPr>
              <p:cNvPr id="423" name="Google Shape;423;p22"/>
              <p:cNvSpPr txBox="1"/>
              <p:nvPr/>
            </p:nvSpPr>
            <p:spPr>
              <a:xfrm>
                <a:off x="4705981" y="1652226"/>
                <a:ext cx="1728300" cy="363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424" name="Google Shape;424;p22"/>
              <p:cNvSpPr txBox="1"/>
              <p:nvPr/>
            </p:nvSpPr>
            <p:spPr>
              <a:xfrm>
                <a:off x="4705987" y="1221523"/>
                <a:ext cx="1728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Mars is actually a cold place</a:t>
                </a:r>
                <a:endParaRPr>
                  <a:solidFill>
                    <a:schemeClr val="dk1"/>
                  </a:solidFill>
                  <a:latin typeface="Catamaran"/>
                  <a:ea typeface="Catamaran"/>
                  <a:cs typeface="Catamaran"/>
                  <a:sym typeface="Catamaran"/>
                </a:endParaRPr>
              </a:p>
            </p:txBody>
          </p:sp>
        </p:grpSp>
        <p:sp>
          <p:nvSpPr>
            <p:cNvPr id="425" name="Google Shape;425;p22"/>
            <p:cNvSpPr/>
            <p:nvPr/>
          </p:nvSpPr>
          <p:spPr>
            <a:xfrm flipH="1">
              <a:off x="5355187" y="2058223"/>
              <a:ext cx="429900" cy="4299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73150" tIns="91425" rIns="91425" bIns="91425" anchor="ctr" anchorCtr="0">
              <a:noAutofit/>
            </a:bodyPr>
            <a:lstStyle/>
            <a:p>
              <a:pPr marL="0" lvl="0" indent="0" algn="ctr" rtl="0">
                <a:spcBef>
                  <a:spcPts val="0"/>
                </a:spcBef>
                <a:spcAft>
                  <a:spcPts val="0"/>
                </a:spcAft>
                <a:buNone/>
              </a:pPr>
              <a:r>
                <a:rPr lang="en" sz="1600">
                  <a:solidFill>
                    <a:schemeClr val="lt1"/>
                  </a:solidFill>
                  <a:latin typeface="Red Hat Text"/>
                  <a:ea typeface="Red Hat Text"/>
                  <a:cs typeface="Red Hat Text"/>
                  <a:sym typeface="Red Hat Text"/>
                </a:rPr>
                <a:t>C</a:t>
              </a:r>
              <a:endParaRPr sz="1600">
                <a:solidFill>
                  <a:schemeClr val="lt1"/>
                </a:solidFill>
                <a:latin typeface="Red Hat Text"/>
                <a:ea typeface="Red Hat Text"/>
                <a:cs typeface="Red Hat Text"/>
                <a:sym typeface="Red Hat Text"/>
              </a:endParaRPr>
            </a:p>
          </p:txBody>
        </p:sp>
      </p:grpSp>
      <p:grpSp>
        <p:nvGrpSpPr>
          <p:cNvPr id="426" name="Google Shape;426;p22"/>
          <p:cNvGrpSpPr/>
          <p:nvPr/>
        </p:nvGrpSpPr>
        <p:grpSpPr>
          <a:xfrm>
            <a:off x="6702244" y="1221523"/>
            <a:ext cx="1728300" cy="1266601"/>
            <a:chOff x="6702244" y="1221523"/>
            <a:chExt cx="1728300" cy="1266601"/>
          </a:xfrm>
        </p:grpSpPr>
        <p:grpSp>
          <p:nvGrpSpPr>
            <p:cNvPr id="427" name="Google Shape;427;p22"/>
            <p:cNvGrpSpPr/>
            <p:nvPr/>
          </p:nvGrpSpPr>
          <p:grpSpPr>
            <a:xfrm>
              <a:off x="6702244" y="1221523"/>
              <a:ext cx="1728300" cy="794004"/>
              <a:chOff x="6702244" y="1221523"/>
              <a:chExt cx="1728300" cy="794004"/>
            </a:xfrm>
          </p:grpSpPr>
          <p:sp>
            <p:nvSpPr>
              <p:cNvPr id="428" name="Google Shape;428;p22"/>
              <p:cNvSpPr txBox="1"/>
              <p:nvPr/>
            </p:nvSpPr>
            <p:spPr>
              <a:xfrm>
                <a:off x="6702244" y="1652226"/>
                <a:ext cx="1728300" cy="363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429" name="Google Shape;429;p22"/>
              <p:cNvSpPr txBox="1"/>
              <p:nvPr/>
            </p:nvSpPr>
            <p:spPr>
              <a:xfrm>
                <a:off x="6702244" y="1221523"/>
                <a:ext cx="1728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sp>
          <p:nvSpPr>
            <p:cNvPr id="430" name="Google Shape;430;p22"/>
            <p:cNvSpPr/>
            <p:nvPr/>
          </p:nvSpPr>
          <p:spPr>
            <a:xfrm flipH="1">
              <a:off x="7351449" y="2058223"/>
              <a:ext cx="429900" cy="4299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ed Hat Text"/>
                  <a:ea typeface="Red Hat Text"/>
                  <a:cs typeface="Red Hat Text"/>
                  <a:sym typeface="Red Hat Text"/>
                </a:rPr>
                <a:t>D</a:t>
              </a:r>
              <a:endParaRPr sz="1600">
                <a:solidFill>
                  <a:schemeClr val="lt1"/>
                </a:solidFill>
                <a:latin typeface="Red Hat Text"/>
                <a:ea typeface="Red Hat Text"/>
                <a:cs typeface="Red Hat Text"/>
                <a:sym typeface="Red Hat Text"/>
              </a:endParaRPr>
            </a:p>
          </p:txBody>
        </p:sp>
      </p:grpSp>
      <p:grpSp>
        <p:nvGrpSpPr>
          <p:cNvPr id="431" name="Google Shape;431;p22"/>
          <p:cNvGrpSpPr/>
          <p:nvPr/>
        </p:nvGrpSpPr>
        <p:grpSpPr>
          <a:xfrm>
            <a:off x="713456" y="3298486"/>
            <a:ext cx="1728300" cy="1292092"/>
            <a:chOff x="713456" y="3298486"/>
            <a:chExt cx="1728300" cy="1292092"/>
          </a:xfrm>
        </p:grpSpPr>
        <p:grpSp>
          <p:nvGrpSpPr>
            <p:cNvPr id="432" name="Google Shape;432;p22"/>
            <p:cNvGrpSpPr/>
            <p:nvPr/>
          </p:nvGrpSpPr>
          <p:grpSpPr>
            <a:xfrm>
              <a:off x="713456" y="3764189"/>
              <a:ext cx="1728300" cy="826388"/>
              <a:chOff x="713456" y="3764189"/>
              <a:chExt cx="1728300" cy="826388"/>
            </a:xfrm>
          </p:grpSpPr>
          <p:sp>
            <p:nvSpPr>
              <p:cNvPr id="433" name="Google Shape;433;p22"/>
              <p:cNvSpPr txBox="1"/>
              <p:nvPr/>
            </p:nvSpPr>
            <p:spPr>
              <a:xfrm>
                <a:off x="713456" y="3764189"/>
                <a:ext cx="1728300" cy="363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Neptune</a:t>
                </a:r>
                <a:endParaRPr sz="2500">
                  <a:solidFill>
                    <a:schemeClr val="lt1"/>
                  </a:solidFill>
                  <a:latin typeface="Red Hat Text"/>
                  <a:ea typeface="Red Hat Text"/>
                  <a:cs typeface="Red Hat Text"/>
                  <a:sym typeface="Red Hat Text"/>
                </a:endParaRPr>
              </a:p>
            </p:txBody>
          </p:sp>
          <p:sp>
            <p:nvSpPr>
              <p:cNvPr id="434" name="Google Shape;434;p22"/>
              <p:cNvSpPr txBox="1"/>
              <p:nvPr/>
            </p:nvSpPr>
            <p:spPr>
              <a:xfrm>
                <a:off x="713456" y="4055678"/>
                <a:ext cx="1728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Neptune is far away from Earth</a:t>
                </a:r>
                <a:endParaRPr>
                  <a:solidFill>
                    <a:schemeClr val="dk1"/>
                  </a:solidFill>
                  <a:latin typeface="Catamaran"/>
                  <a:ea typeface="Catamaran"/>
                  <a:cs typeface="Catamaran"/>
                  <a:sym typeface="Catamaran"/>
                </a:endParaRPr>
              </a:p>
            </p:txBody>
          </p:sp>
        </p:grpSp>
        <p:sp>
          <p:nvSpPr>
            <p:cNvPr id="435" name="Google Shape;435;p22"/>
            <p:cNvSpPr/>
            <p:nvPr/>
          </p:nvSpPr>
          <p:spPr>
            <a:xfrm flipH="1">
              <a:off x="1362662" y="3298486"/>
              <a:ext cx="429900" cy="4299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ed Hat Text"/>
                  <a:ea typeface="Red Hat Text"/>
                  <a:cs typeface="Red Hat Text"/>
                  <a:sym typeface="Red Hat Text"/>
                </a:rPr>
                <a:t>E</a:t>
              </a:r>
              <a:endParaRPr sz="1600">
                <a:solidFill>
                  <a:schemeClr val="lt1"/>
                </a:solidFill>
                <a:latin typeface="Red Hat Text"/>
                <a:ea typeface="Red Hat Text"/>
                <a:cs typeface="Red Hat Text"/>
                <a:sym typeface="Red Hat Text"/>
              </a:endParaRPr>
            </a:p>
          </p:txBody>
        </p:sp>
      </p:grpSp>
      <p:grpSp>
        <p:nvGrpSpPr>
          <p:cNvPr id="436" name="Google Shape;436;p22"/>
          <p:cNvGrpSpPr/>
          <p:nvPr/>
        </p:nvGrpSpPr>
        <p:grpSpPr>
          <a:xfrm>
            <a:off x="2709719" y="3298486"/>
            <a:ext cx="1728300" cy="1292092"/>
            <a:chOff x="2709719" y="3298486"/>
            <a:chExt cx="1728300" cy="1292092"/>
          </a:xfrm>
        </p:grpSpPr>
        <p:grpSp>
          <p:nvGrpSpPr>
            <p:cNvPr id="437" name="Google Shape;437;p22"/>
            <p:cNvGrpSpPr/>
            <p:nvPr/>
          </p:nvGrpSpPr>
          <p:grpSpPr>
            <a:xfrm>
              <a:off x="2709719" y="3764189"/>
              <a:ext cx="1728300" cy="826388"/>
              <a:chOff x="2709719" y="3764189"/>
              <a:chExt cx="1728300" cy="826388"/>
            </a:xfrm>
          </p:grpSpPr>
          <p:sp>
            <p:nvSpPr>
              <p:cNvPr id="438" name="Google Shape;438;p22"/>
              <p:cNvSpPr txBox="1"/>
              <p:nvPr/>
            </p:nvSpPr>
            <p:spPr>
              <a:xfrm>
                <a:off x="2709719" y="3764189"/>
                <a:ext cx="1728300" cy="363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Earth</a:t>
                </a:r>
                <a:endParaRPr sz="2500">
                  <a:solidFill>
                    <a:schemeClr val="lt1"/>
                  </a:solidFill>
                  <a:latin typeface="Red Hat Text"/>
                  <a:ea typeface="Red Hat Text"/>
                  <a:cs typeface="Red Hat Text"/>
                  <a:sym typeface="Red Hat Text"/>
                </a:endParaRPr>
              </a:p>
            </p:txBody>
          </p:sp>
          <p:sp>
            <p:nvSpPr>
              <p:cNvPr id="439" name="Google Shape;439;p22"/>
              <p:cNvSpPr txBox="1"/>
              <p:nvPr/>
            </p:nvSpPr>
            <p:spPr>
              <a:xfrm>
                <a:off x="2709719" y="4055678"/>
                <a:ext cx="1728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Earth is the third planet from the Sun</a:t>
                </a:r>
                <a:endParaRPr>
                  <a:solidFill>
                    <a:schemeClr val="dk1"/>
                  </a:solidFill>
                  <a:latin typeface="Catamaran"/>
                  <a:ea typeface="Catamaran"/>
                  <a:cs typeface="Catamaran"/>
                  <a:sym typeface="Catamaran"/>
                </a:endParaRPr>
              </a:p>
            </p:txBody>
          </p:sp>
        </p:grpSp>
        <p:sp>
          <p:nvSpPr>
            <p:cNvPr id="440" name="Google Shape;440;p22"/>
            <p:cNvSpPr/>
            <p:nvPr/>
          </p:nvSpPr>
          <p:spPr>
            <a:xfrm flipH="1">
              <a:off x="3358925" y="3298486"/>
              <a:ext cx="429900" cy="4299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ed Hat Text"/>
                  <a:ea typeface="Red Hat Text"/>
                  <a:cs typeface="Red Hat Text"/>
                  <a:sym typeface="Red Hat Text"/>
                </a:rPr>
                <a:t>F</a:t>
              </a:r>
              <a:endParaRPr sz="1600">
                <a:solidFill>
                  <a:schemeClr val="lt1"/>
                </a:solidFill>
                <a:latin typeface="Red Hat Text"/>
                <a:ea typeface="Red Hat Text"/>
                <a:cs typeface="Red Hat Text"/>
                <a:sym typeface="Red Hat Text"/>
              </a:endParaRPr>
            </a:p>
          </p:txBody>
        </p:sp>
      </p:grpSp>
      <p:grpSp>
        <p:nvGrpSpPr>
          <p:cNvPr id="441" name="Google Shape;441;p22"/>
          <p:cNvGrpSpPr/>
          <p:nvPr/>
        </p:nvGrpSpPr>
        <p:grpSpPr>
          <a:xfrm>
            <a:off x="4705981" y="3298486"/>
            <a:ext cx="1728300" cy="1292092"/>
            <a:chOff x="4705981" y="3298486"/>
            <a:chExt cx="1728300" cy="1292092"/>
          </a:xfrm>
        </p:grpSpPr>
        <p:grpSp>
          <p:nvGrpSpPr>
            <p:cNvPr id="442" name="Google Shape;442;p22"/>
            <p:cNvGrpSpPr/>
            <p:nvPr/>
          </p:nvGrpSpPr>
          <p:grpSpPr>
            <a:xfrm>
              <a:off x="4705981" y="3764189"/>
              <a:ext cx="1728300" cy="826388"/>
              <a:chOff x="4705981" y="3764189"/>
              <a:chExt cx="1728300" cy="826388"/>
            </a:xfrm>
          </p:grpSpPr>
          <p:sp>
            <p:nvSpPr>
              <p:cNvPr id="443" name="Google Shape;443;p22"/>
              <p:cNvSpPr txBox="1"/>
              <p:nvPr/>
            </p:nvSpPr>
            <p:spPr>
              <a:xfrm>
                <a:off x="4705981" y="3764189"/>
                <a:ext cx="1728300" cy="363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Sun</a:t>
                </a:r>
                <a:endParaRPr sz="2500">
                  <a:solidFill>
                    <a:schemeClr val="lt1"/>
                  </a:solidFill>
                  <a:latin typeface="Red Hat Text"/>
                  <a:ea typeface="Red Hat Text"/>
                  <a:cs typeface="Red Hat Text"/>
                  <a:sym typeface="Red Hat Text"/>
                </a:endParaRPr>
              </a:p>
            </p:txBody>
          </p:sp>
          <p:sp>
            <p:nvSpPr>
              <p:cNvPr id="444" name="Google Shape;444;p22"/>
              <p:cNvSpPr txBox="1"/>
              <p:nvPr/>
            </p:nvSpPr>
            <p:spPr>
              <a:xfrm>
                <a:off x="4705981" y="4055678"/>
                <a:ext cx="1728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The Sun is the star of the Solar System</a:t>
                </a:r>
                <a:endParaRPr>
                  <a:solidFill>
                    <a:schemeClr val="dk1"/>
                  </a:solidFill>
                  <a:latin typeface="Catamaran"/>
                  <a:ea typeface="Catamaran"/>
                  <a:cs typeface="Catamaran"/>
                  <a:sym typeface="Catamaran"/>
                </a:endParaRPr>
              </a:p>
            </p:txBody>
          </p:sp>
        </p:grpSp>
        <p:sp>
          <p:nvSpPr>
            <p:cNvPr id="445" name="Google Shape;445;p22"/>
            <p:cNvSpPr/>
            <p:nvPr/>
          </p:nvSpPr>
          <p:spPr>
            <a:xfrm flipH="1">
              <a:off x="5355187" y="3298486"/>
              <a:ext cx="429900" cy="4299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73150" tIns="91425" rIns="91425" bIns="91425" anchor="ctr" anchorCtr="0">
              <a:noAutofit/>
            </a:bodyPr>
            <a:lstStyle/>
            <a:p>
              <a:pPr marL="0" lvl="0" indent="0" algn="ctr" rtl="0">
                <a:spcBef>
                  <a:spcPts val="0"/>
                </a:spcBef>
                <a:spcAft>
                  <a:spcPts val="0"/>
                </a:spcAft>
                <a:buNone/>
              </a:pPr>
              <a:r>
                <a:rPr lang="en" sz="1600">
                  <a:solidFill>
                    <a:schemeClr val="lt1"/>
                  </a:solidFill>
                  <a:latin typeface="Red Hat Text"/>
                  <a:ea typeface="Red Hat Text"/>
                  <a:cs typeface="Red Hat Text"/>
                  <a:sym typeface="Red Hat Text"/>
                </a:rPr>
                <a:t>G</a:t>
              </a:r>
              <a:endParaRPr sz="1600">
                <a:solidFill>
                  <a:schemeClr val="lt1"/>
                </a:solidFill>
                <a:latin typeface="Red Hat Text"/>
                <a:ea typeface="Red Hat Text"/>
                <a:cs typeface="Red Hat Text"/>
                <a:sym typeface="Red Hat Text"/>
              </a:endParaRPr>
            </a:p>
          </p:txBody>
        </p:sp>
      </p:grpSp>
      <p:grpSp>
        <p:nvGrpSpPr>
          <p:cNvPr id="446" name="Google Shape;446;p22"/>
          <p:cNvGrpSpPr/>
          <p:nvPr/>
        </p:nvGrpSpPr>
        <p:grpSpPr>
          <a:xfrm>
            <a:off x="6702244" y="3298486"/>
            <a:ext cx="1728300" cy="1292092"/>
            <a:chOff x="6702244" y="3298486"/>
            <a:chExt cx="1728300" cy="1292092"/>
          </a:xfrm>
        </p:grpSpPr>
        <p:grpSp>
          <p:nvGrpSpPr>
            <p:cNvPr id="447" name="Google Shape;447;p22"/>
            <p:cNvGrpSpPr/>
            <p:nvPr/>
          </p:nvGrpSpPr>
          <p:grpSpPr>
            <a:xfrm>
              <a:off x="6702244" y="3764189"/>
              <a:ext cx="1728300" cy="826388"/>
              <a:chOff x="6702244" y="3764189"/>
              <a:chExt cx="1728300" cy="826388"/>
            </a:xfrm>
          </p:grpSpPr>
          <p:sp>
            <p:nvSpPr>
              <p:cNvPr id="448" name="Google Shape;448;p22"/>
              <p:cNvSpPr txBox="1"/>
              <p:nvPr/>
            </p:nvSpPr>
            <p:spPr>
              <a:xfrm>
                <a:off x="6702244" y="3764189"/>
                <a:ext cx="1728300" cy="363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449" name="Google Shape;449;p22"/>
              <p:cNvSpPr txBox="1"/>
              <p:nvPr/>
            </p:nvSpPr>
            <p:spPr>
              <a:xfrm>
                <a:off x="6702244" y="4055678"/>
                <a:ext cx="1728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solidFill>
                      <a:schemeClr val="dk1"/>
                    </a:solidFill>
                    <a:latin typeface="Catamaran"/>
                    <a:ea typeface="Catamaran"/>
                    <a:cs typeface="Catamaran"/>
                    <a:sym typeface="Catamaran"/>
                  </a:rPr>
                  <a:t>Saturn is a gas giant with several rings</a:t>
                </a:r>
                <a:endParaRPr>
                  <a:solidFill>
                    <a:schemeClr val="dk1"/>
                  </a:solidFill>
                  <a:latin typeface="Catamaran"/>
                  <a:ea typeface="Catamaran"/>
                  <a:cs typeface="Catamaran"/>
                  <a:sym typeface="Catamaran"/>
                </a:endParaRPr>
              </a:p>
            </p:txBody>
          </p:sp>
        </p:grpSp>
        <p:sp>
          <p:nvSpPr>
            <p:cNvPr id="450" name="Google Shape;450;p22"/>
            <p:cNvSpPr/>
            <p:nvPr/>
          </p:nvSpPr>
          <p:spPr>
            <a:xfrm flipH="1">
              <a:off x="7351449" y="3298486"/>
              <a:ext cx="429900" cy="4299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73150" tIns="91425" rIns="91425" bIns="91425" anchor="ctr" anchorCtr="0">
              <a:noAutofit/>
            </a:bodyPr>
            <a:lstStyle/>
            <a:p>
              <a:pPr marL="0" lvl="0" indent="0" algn="ctr" rtl="0">
                <a:spcBef>
                  <a:spcPts val="0"/>
                </a:spcBef>
                <a:spcAft>
                  <a:spcPts val="0"/>
                </a:spcAft>
                <a:buNone/>
              </a:pPr>
              <a:r>
                <a:rPr lang="en" sz="1600">
                  <a:solidFill>
                    <a:schemeClr val="lt1"/>
                  </a:solidFill>
                  <a:latin typeface="Red Hat Text"/>
                  <a:ea typeface="Red Hat Text"/>
                  <a:cs typeface="Red Hat Text"/>
                  <a:sym typeface="Red Hat Text"/>
                </a:rPr>
                <a:t>H</a:t>
              </a:r>
              <a:endParaRPr sz="1600">
                <a:solidFill>
                  <a:schemeClr val="lt1"/>
                </a:solidFill>
                <a:latin typeface="Red Hat Text"/>
                <a:ea typeface="Red Hat Text"/>
                <a:cs typeface="Red Hat Text"/>
                <a:sym typeface="Red Hat Text"/>
              </a:endParaRPr>
            </a:p>
          </p:txBody>
        </p:sp>
      </p:grpSp>
      <p:cxnSp>
        <p:nvCxnSpPr>
          <p:cNvPr id="451" name="Google Shape;451;p22"/>
          <p:cNvCxnSpPr>
            <a:stCxn id="415" idx="2"/>
            <a:endCxn id="410" idx="3"/>
          </p:cNvCxnSpPr>
          <p:nvPr/>
        </p:nvCxnSpPr>
        <p:spPr>
          <a:xfrm>
            <a:off x="1794512" y="2271223"/>
            <a:ext cx="859800" cy="621900"/>
          </a:xfrm>
          <a:prstGeom prst="curvedConnector3">
            <a:avLst>
              <a:gd name="adj1" fmla="val 49995"/>
            </a:avLst>
          </a:prstGeom>
          <a:noFill/>
          <a:ln w="19050" cap="flat" cmpd="sng">
            <a:solidFill>
              <a:schemeClr val="lt2"/>
            </a:solidFill>
            <a:prstDash val="solid"/>
            <a:round/>
            <a:headEnd type="none" w="med" len="med"/>
            <a:tailEnd type="none" w="med" len="med"/>
          </a:ln>
        </p:spPr>
      </p:cxnSp>
      <p:cxnSp>
        <p:nvCxnSpPr>
          <p:cNvPr id="452" name="Google Shape;452;p22"/>
          <p:cNvCxnSpPr>
            <a:stCxn id="435" idx="2"/>
            <a:endCxn id="410" idx="3"/>
          </p:cNvCxnSpPr>
          <p:nvPr/>
        </p:nvCxnSpPr>
        <p:spPr>
          <a:xfrm rot="10800000" flipH="1">
            <a:off x="1792562" y="2893036"/>
            <a:ext cx="861600" cy="620400"/>
          </a:xfrm>
          <a:prstGeom prst="curvedConnector3">
            <a:avLst>
              <a:gd name="adj1" fmla="val 50004"/>
            </a:avLst>
          </a:prstGeom>
          <a:noFill/>
          <a:ln w="19050" cap="flat" cmpd="sng">
            <a:solidFill>
              <a:schemeClr val="lt2"/>
            </a:solidFill>
            <a:prstDash val="solid"/>
            <a:round/>
            <a:headEnd type="none" w="med" len="med"/>
            <a:tailEnd type="none" w="med" len="med"/>
          </a:ln>
        </p:spPr>
      </p:cxnSp>
      <p:cxnSp>
        <p:nvCxnSpPr>
          <p:cNvPr id="453" name="Google Shape;453;p22"/>
          <p:cNvCxnSpPr>
            <a:stCxn id="430" idx="6"/>
            <a:endCxn id="410" idx="1"/>
          </p:cNvCxnSpPr>
          <p:nvPr/>
        </p:nvCxnSpPr>
        <p:spPr>
          <a:xfrm flipH="1">
            <a:off x="6490149" y="2273173"/>
            <a:ext cx="861300" cy="619800"/>
          </a:xfrm>
          <a:prstGeom prst="curvedConnector3">
            <a:avLst>
              <a:gd name="adj1" fmla="val 50007"/>
            </a:avLst>
          </a:prstGeom>
          <a:noFill/>
          <a:ln w="19050" cap="flat" cmpd="sng">
            <a:solidFill>
              <a:schemeClr val="lt2"/>
            </a:solidFill>
            <a:prstDash val="solid"/>
            <a:round/>
            <a:headEnd type="none" w="med" len="med"/>
            <a:tailEnd type="none" w="med" len="med"/>
          </a:ln>
        </p:spPr>
      </p:cxnSp>
      <p:cxnSp>
        <p:nvCxnSpPr>
          <p:cNvPr id="454" name="Google Shape;454;p22"/>
          <p:cNvCxnSpPr>
            <a:stCxn id="450" idx="6"/>
            <a:endCxn id="410" idx="1"/>
          </p:cNvCxnSpPr>
          <p:nvPr/>
        </p:nvCxnSpPr>
        <p:spPr>
          <a:xfrm rot="10800000">
            <a:off x="6490149" y="2893036"/>
            <a:ext cx="861300" cy="620400"/>
          </a:xfrm>
          <a:prstGeom prst="curvedConnector3">
            <a:avLst>
              <a:gd name="adj1" fmla="val 50007"/>
            </a:avLst>
          </a:prstGeom>
          <a:noFill/>
          <a:ln w="19050" cap="flat" cmpd="sng">
            <a:solidFill>
              <a:schemeClr val="lt2"/>
            </a:solidFill>
            <a:prstDash val="solid"/>
            <a:round/>
            <a:headEnd type="none" w="med" len="med"/>
            <a:tailEnd type="none" w="med" len="med"/>
          </a:ln>
        </p:spPr>
      </p:cxnSp>
      <p:cxnSp>
        <p:nvCxnSpPr>
          <p:cNvPr id="455" name="Google Shape;455;p22"/>
          <p:cNvCxnSpPr>
            <a:stCxn id="420" idx="2"/>
            <a:endCxn id="410" idx="0"/>
          </p:cNvCxnSpPr>
          <p:nvPr/>
        </p:nvCxnSpPr>
        <p:spPr>
          <a:xfrm>
            <a:off x="3788825" y="2273173"/>
            <a:ext cx="783300" cy="367200"/>
          </a:xfrm>
          <a:prstGeom prst="curvedConnector2">
            <a:avLst/>
          </a:prstGeom>
          <a:noFill/>
          <a:ln w="19050" cap="flat" cmpd="sng">
            <a:solidFill>
              <a:schemeClr val="lt2"/>
            </a:solidFill>
            <a:prstDash val="solid"/>
            <a:round/>
            <a:headEnd type="none" w="med" len="med"/>
            <a:tailEnd type="none" w="med" len="med"/>
          </a:ln>
        </p:spPr>
      </p:cxnSp>
      <p:cxnSp>
        <p:nvCxnSpPr>
          <p:cNvPr id="456" name="Google Shape;456;p22"/>
          <p:cNvCxnSpPr>
            <a:stCxn id="425" idx="6"/>
            <a:endCxn id="410" idx="0"/>
          </p:cNvCxnSpPr>
          <p:nvPr/>
        </p:nvCxnSpPr>
        <p:spPr>
          <a:xfrm flipH="1">
            <a:off x="4572187" y="2273173"/>
            <a:ext cx="783000" cy="367200"/>
          </a:xfrm>
          <a:prstGeom prst="curvedConnector2">
            <a:avLst/>
          </a:prstGeom>
          <a:noFill/>
          <a:ln w="19050" cap="flat" cmpd="sng">
            <a:solidFill>
              <a:schemeClr val="lt2"/>
            </a:solidFill>
            <a:prstDash val="solid"/>
            <a:round/>
            <a:headEnd type="none" w="med" len="med"/>
            <a:tailEnd type="none" w="med" len="med"/>
          </a:ln>
        </p:spPr>
      </p:cxnSp>
      <p:cxnSp>
        <p:nvCxnSpPr>
          <p:cNvPr id="457" name="Google Shape;457;p22"/>
          <p:cNvCxnSpPr>
            <a:stCxn id="440" idx="2"/>
            <a:endCxn id="410" idx="2"/>
          </p:cNvCxnSpPr>
          <p:nvPr/>
        </p:nvCxnSpPr>
        <p:spPr>
          <a:xfrm rot="10800000" flipH="1">
            <a:off x="3788825" y="3145636"/>
            <a:ext cx="783300" cy="367800"/>
          </a:xfrm>
          <a:prstGeom prst="curvedConnector2">
            <a:avLst/>
          </a:prstGeom>
          <a:noFill/>
          <a:ln w="19050" cap="flat" cmpd="sng">
            <a:solidFill>
              <a:schemeClr val="lt2"/>
            </a:solidFill>
            <a:prstDash val="solid"/>
            <a:round/>
            <a:headEnd type="none" w="med" len="med"/>
            <a:tailEnd type="none" w="med" len="med"/>
          </a:ln>
        </p:spPr>
      </p:cxnSp>
      <p:cxnSp>
        <p:nvCxnSpPr>
          <p:cNvPr id="458" name="Google Shape;458;p22"/>
          <p:cNvCxnSpPr>
            <a:stCxn id="445" idx="6"/>
            <a:endCxn id="410" idx="2"/>
          </p:cNvCxnSpPr>
          <p:nvPr/>
        </p:nvCxnSpPr>
        <p:spPr>
          <a:xfrm rot="10800000">
            <a:off x="4572187" y="3145636"/>
            <a:ext cx="783000" cy="367800"/>
          </a:xfrm>
          <a:prstGeom prst="curvedConnector2">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grpSp>
        <p:nvGrpSpPr>
          <p:cNvPr id="463" name="Google Shape;463;p23"/>
          <p:cNvGrpSpPr/>
          <p:nvPr/>
        </p:nvGrpSpPr>
        <p:grpSpPr>
          <a:xfrm>
            <a:off x="862675" y="1811135"/>
            <a:ext cx="1107600" cy="1107600"/>
            <a:chOff x="6599039" y="1837360"/>
            <a:chExt cx="1107600" cy="1107600"/>
          </a:xfrm>
        </p:grpSpPr>
        <p:sp>
          <p:nvSpPr>
            <p:cNvPr id="464" name="Google Shape;464;p23"/>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flipH="1">
              <a:off x="6599039" y="1837360"/>
              <a:ext cx="1107600" cy="1107600"/>
            </a:xfrm>
            <a:prstGeom prst="blockArc">
              <a:avLst>
                <a:gd name="adj1" fmla="val 14921809"/>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66" name="Google Shape;466;p23"/>
          <p:cNvGrpSpPr/>
          <p:nvPr/>
        </p:nvGrpSpPr>
        <p:grpSpPr>
          <a:xfrm>
            <a:off x="2440387" y="1811135"/>
            <a:ext cx="1107600" cy="1107600"/>
            <a:chOff x="6599039" y="1837360"/>
            <a:chExt cx="1107600" cy="1107600"/>
          </a:xfrm>
        </p:grpSpPr>
        <p:sp>
          <p:nvSpPr>
            <p:cNvPr id="467" name="Google Shape;467;p23"/>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flipH="1">
              <a:off x="6599039" y="1837360"/>
              <a:ext cx="1107600" cy="1107600"/>
            </a:xfrm>
            <a:prstGeom prst="blockArc">
              <a:avLst>
                <a:gd name="adj1" fmla="val 13386814"/>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69" name="Google Shape;469;p23"/>
          <p:cNvGrpSpPr/>
          <p:nvPr/>
        </p:nvGrpSpPr>
        <p:grpSpPr>
          <a:xfrm>
            <a:off x="4018150" y="1811135"/>
            <a:ext cx="1107600" cy="1107600"/>
            <a:chOff x="6599039" y="1837360"/>
            <a:chExt cx="1107600" cy="1107600"/>
          </a:xfrm>
        </p:grpSpPr>
        <p:sp>
          <p:nvSpPr>
            <p:cNvPr id="470" name="Google Shape;470;p23"/>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flipH="1">
              <a:off x="6599039" y="1837360"/>
              <a:ext cx="1107600" cy="1107600"/>
            </a:xfrm>
            <a:prstGeom prst="blockArc">
              <a:avLst>
                <a:gd name="adj1" fmla="val 9657273"/>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72" name="Google Shape;472;p23"/>
          <p:cNvGrpSpPr/>
          <p:nvPr/>
        </p:nvGrpSpPr>
        <p:grpSpPr>
          <a:xfrm>
            <a:off x="5595913" y="1811135"/>
            <a:ext cx="1107600" cy="1107600"/>
            <a:chOff x="6599039" y="1837360"/>
            <a:chExt cx="1107600" cy="1107600"/>
          </a:xfrm>
        </p:grpSpPr>
        <p:sp>
          <p:nvSpPr>
            <p:cNvPr id="473" name="Google Shape;473;p23"/>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flipH="1">
              <a:off x="6599039" y="1837360"/>
              <a:ext cx="1107600" cy="1107600"/>
            </a:xfrm>
            <a:prstGeom prst="blockArc">
              <a:avLst>
                <a:gd name="adj1" fmla="val 5364679"/>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75" name="Google Shape;475;p23"/>
          <p:cNvGrpSpPr/>
          <p:nvPr/>
        </p:nvGrpSpPr>
        <p:grpSpPr>
          <a:xfrm>
            <a:off x="7173675" y="1811135"/>
            <a:ext cx="1107600" cy="1107600"/>
            <a:chOff x="6599039" y="1837360"/>
            <a:chExt cx="1107600" cy="1107600"/>
          </a:xfrm>
        </p:grpSpPr>
        <p:sp>
          <p:nvSpPr>
            <p:cNvPr id="476" name="Google Shape;476;p23"/>
            <p:cNvSpPr/>
            <p:nvPr/>
          </p:nvSpPr>
          <p:spPr>
            <a:xfrm>
              <a:off x="6664025" y="1919400"/>
              <a:ext cx="943500" cy="943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flipH="1">
              <a:off x="6599039" y="1837360"/>
              <a:ext cx="1107600" cy="1107600"/>
            </a:xfrm>
            <a:prstGeom prst="blockArc">
              <a:avLst>
                <a:gd name="adj1" fmla="val 19477415"/>
                <a:gd name="adj2" fmla="val 16256715"/>
                <a:gd name="adj3" fmla="val 12710"/>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78" name="Google Shape;478;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a:p>
        </p:txBody>
      </p:sp>
      <p:grpSp>
        <p:nvGrpSpPr>
          <p:cNvPr id="479" name="Google Shape;479;p23"/>
          <p:cNvGrpSpPr/>
          <p:nvPr/>
        </p:nvGrpSpPr>
        <p:grpSpPr>
          <a:xfrm>
            <a:off x="719875" y="3005437"/>
            <a:ext cx="1393200" cy="1509411"/>
            <a:chOff x="719925" y="3005438"/>
            <a:chExt cx="1393200" cy="1509411"/>
          </a:xfrm>
        </p:grpSpPr>
        <p:grpSp>
          <p:nvGrpSpPr>
            <p:cNvPr id="480" name="Google Shape;480;p23"/>
            <p:cNvGrpSpPr/>
            <p:nvPr/>
          </p:nvGrpSpPr>
          <p:grpSpPr>
            <a:xfrm>
              <a:off x="719925" y="3488800"/>
              <a:ext cx="1393200" cy="1026048"/>
              <a:chOff x="719925" y="3488800"/>
              <a:chExt cx="1393200" cy="1026048"/>
            </a:xfrm>
          </p:grpSpPr>
          <p:sp>
            <p:nvSpPr>
              <p:cNvPr id="481" name="Google Shape;481;p23"/>
              <p:cNvSpPr txBox="1"/>
              <p:nvPr/>
            </p:nvSpPr>
            <p:spPr>
              <a:xfrm flipH="1">
                <a:off x="719925" y="3488800"/>
                <a:ext cx="1393200" cy="435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482" name="Google Shape;482;p23"/>
              <p:cNvSpPr txBox="1"/>
              <p:nvPr/>
            </p:nvSpPr>
            <p:spPr>
              <a:xfrm flipH="1">
                <a:off x="719925" y="3754648"/>
                <a:ext cx="1393200" cy="76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Jupiter is the biggest planet of them all</a:t>
                </a:r>
                <a:endParaRPr>
                  <a:solidFill>
                    <a:schemeClr val="dk1"/>
                  </a:solidFill>
                  <a:latin typeface="Catamaran"/>
                  <a:ea typeface="Catamaran"/>
                  <a:cs typeface="Catamaran"/>
                  <a:sym typeface="Catamaran"/>
                </a:endParaRPr>
              </a:p>
            </p:txBody>
          </p:sp>
        </p:grpSp>
        <p:sp>
          <p:nvSpPr>
            <p:cNvPr id="483" name="Google Shape;483;p23"/>
            <p:cNvSpPr/>
            <p:nvPr/>
          </p:nvSpPr>
          <p:spPr>
            <a:xfrm flipH="1">
              <a:off x="719925" y="3005438"/>
              <a:ext cx="1393200" cy="435300"/>
            </a:xfrm>
            <a:prstGeom prst="roundRect">
              <a:avLst>
                <a:gd name="adj" fmla="val 0"/>
              </a:avLst>
            </a:prstGeom>
            <a:no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5%</a:t>
              </a:r>
              <a:endParaRPr sz="3000">
                <a:solidFill>
                  <a:schemeClr val="lt2"/>
                </a:solidFill>
                <a:latin typeface="Red Hat Text"/>
                <a:ea typeface="Red Hat Text"/>
                <a:cs typeface="Red Hat Text"/>
                <a:sym typeface="Red Hat Text"/>
              </a:endParaRPr>
            </a:p>
          </p:txBody>
        </p:sp>
      </p:grpSp>
      <p:grpSp>
        <p:nvGrpSpPr>
          <p:cNvPr id="484" name="Google Shape;484;p23"/>
          <p:cNvGrpSpPr/>
          <p:nvPr/>
        </p:nvGrpSpPr>
        <p:grpSpPr>
          <a:xfrm>
            <a:off x="2297494" y="3005437"/>
            <a:ext cx="1393338" cy="1509411"/>
            <a:chOff x="2297550" y="3005438"/>
            <a:chExt cx="1393338" cy="1509411"/>
          </a:xfrm>
        </p:grpSpPr>
        <p:grpSp>
          <p:nvGrpSpPr>
            <p:cNvPr id="485" name="Google Shape;485;p23"/>
            <p:cNvGrpSpPr/>
            <p:nvPr/>
          </p:nvGrpSpPr>
          <p:grpSpPr>
            <a:xfrm>
              <a:off x="2297687" y="3488800"/>
              <a:ext cx="1393200" cy="1026048"/>
              <a:chOff x="2297687" y="3488800"/>
              <a:chExt cx="1393200" cy="1026048"/>
            </a:xfrm>
          </p:grpSpPr>
          <p:sp>
            <p:nvSpPr>
              <p:cNvPr id="486" name="Google Shape;486;p23"/>
              <p:cNvSpPr txBox="1"/>
              <p:nvPr/>
            </p:nvSpPr>
            <p:spPr>
              <a:xfrm flipH="1">
                <a:off x="2297687" y="3488800"/>
                <a:ext cx="1393200" cy="435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487" name="Google Shape;487;p23"/>
              <p:cNvSpPr txBox="1"/>
              <p:nvPr/>
            </p:nvSpPr>
            <p:spPr>
              <a:xfrm flipH="1">
                <a:off x="2297687" y="3754648"/>
                <a:ext cx="1393200" cy="76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Despite being red, Mars is a cold place</a:t>
                </a:r>
                <a:endParaRPr>
                  <a:solidFill>
                    <a:schemeClr val="dk1"/>
                  </a:solidFill>
                  <a:latin typeface="Catamaran"/>
                  <a:ea typeface="Catamaran"/>
                  <a:cs typeface="Catamaran"/>
                  <a:sym typeface="Catamaran"/>
                </a:endParaRPr>
              </a:p>
            </p:txBody>
          </p:sp>
        </p:grpSp>
        <p:sp>
          <p:nvSpPr>
            <p:cNvPr id="488" name="Google Shape;488;p23"/>
            <p:cNvSpPr/>
            <p:nvPr/>
          </p:nvSpPr>
          <p:spPr>
            <a:xfrm flipH="1">
              <a:off x="2297550" y="3005438"/>
              <a:ext cx="1393200" cy="435300"/>
            </a:xfrm>
            <a:prstGeom prst="roundRect">
              <a:avLst>
                <a:gd name="adj" fmla="val 0"/>
              </a:avLst>
            </a:prstGeom>
            <a:no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15%</a:t>
              </a:r>
              <a:endParaRPr sz="3000">
                <a:solidFill>
                  <a:schemeClr val="lt2"/>
                </a:solidFill>
                <a:latin typeface="Red Hat Text"/>
                <a:ea typeface="Red Hat Text"/>
                <a:cs typeface="Red Hat Text"/>
                <a:sym typeface="Red Hat Text"/>
              </a:endParaRPr>
            </a:p>
          </p:txBody>
        </p:sp>
      </p:grpSp>
      <p:grpSp>
        <p:nvGrpSpPr>
          <p:cNvPr id="489" name="Google Shape;489;p23"/>
          <p:cNvGrpSpPr/>
          <p:nvPr/>
        </p:nvGrpSpPr>
        <p:grpSpPr>
          <a:xfrm>
            <a:off x="3875250" y="3005437"/>
            <a:ext cx="1393350" cy="1509411"/>
            <a:chOff x="3875450" y="3005438"/>
            <a:chExt cx="1393350" cy="1509411"/>
          </a:xfrm>
        </p:grpSpPr>
        <p:grpSp>
          <p:nvGrpSpPr>
            <p:cNvPr id="490" name="Google Shape;490;p23"/>
            <p:cNvGrpSpPr/>
            <p:nvPr/>
          </p:nvGrpSpPr>
          <p:grpSpPr>
            <a:xfrm>
              <a:off x="3875450" y="3488800"/>
              <a:ext cx="1393200" cy="1026048"/>
              <a:chOff x="3875450" y="3488800"/>
              <a:chExt cx="1393200" cy="1026048"/>
            </a:xfrm>
          </p:grpSpPr>
          <p:sp>
            <p:nvSpPr>
              <p:cNvPr id="491" name="Google Shape;491;p23"/>
              <p:cNvSpPr txBox="1"/>
              <p:nvPr/>
            </p:nvSpPr>
            <p:spPr>
              <a:xfrm flipH="1">
                <a:off x="3875450" y="3488800"/>
                <a:ext cx="1393200" cy="435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492" name="Google Shape;492;p23"/>
              <p:cNvSpPr txBox="1"/>
              <p:nvPr/>
            </p:nvSpPr>
            <p:spPr>
              <a:xfrm flipH="1">
                <a:off x="3875450" y="3754648"/>
                <a:ext cx="1393200" cy="76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Mercury is the smallest planet of them all</a:t>
                </a:r>
                <a:endParaRPr>
                  <a:solidFill>
                    <a:schemeClr val="dk1"/>
                  </a:solidFill>
                  <a:latin typeface="Catamaran"/>
                  <a:ea typeface="Catamaran"/>
                  <a:cs typeface="Catamaran"/>
                  <a:sym typeface="Catamaran"/>
                </a:endParaRPr>
              </a:p>
            </p:txBody>
          </p:sp>
        </p:grpSp>
        <p:sp>
          <p:nvSpPr>
            <p:cNvPr id="493" name="Google Shape;493;p23"/>
            <p:cNvSpPr/>
            <p:nvPr/>
          </p:nvSpPr>
          <p:spPr>
            <a:xfrm flipH="1">
              <a:off x="3875600" y="3005438"/>
              <a:ext cx="1393200" cy="435300"/>
            </a:xfrm>
            <a:prstGeom prst="roundRect">
              <a:avLst>
                <a:gd name="adj" fmla="val 0"/>
              </a:avLst>
            </a:prstGeom>
            <a:no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30%</a:t>
              </a:r>
              <a:endParaRPr sz="3000">
                <a:solidFill>
                  <a:schemeClr val="lt2"/>
                </a:solidFill>
                <a:latin typeface="Red Hat Text"/>
                <a:ea typeface="Red Hat Text"/>
                <a:cs typeface="Red Hat Text"/>
                <a:sym typeface="Red Hat Text"/>
              </a:endParaRPr>
            </a:p>
          </p:txBody>
        </p:sp>
      </p:grpSp>
      <p:grpSp>
        <p:nvGrpSpPr>
          <p:cNvPr id="494" name="Google Shape;494;p23"/>
          <p:cNvGrpSpPr/>
          <p:nvPr/>
        </p:nvGrpSpPr>
        <p:grpSpPr>
          <a:xfrm>
            <a:off x="5453019" y="3005437"/>
            <a:ext cx="1393338" cy="1509411"/>
            <a:chOff x="5453075" y="3005438"/>
            <a:chExt cx="1393338" cy="1509411"/>
          </a:xfrm>
        </p:grpSpPr>
        <p:grpSp>
          <p:nvGrpSpPr>
            <p:cNvPr id="495" name="Google Shape;495;p23"/>
            <p:cNvGrpSpPr/>
            <p:nvPr/>
          </p:nvGrpSpPr>
          <p:grpSpPr>
            <a:xfrm>
              <a:off x="5453212" y="3488800"/>
              <a:ext cx="1393200" cy="1026048"/>
              <a:chOff x="5453212" y="3488800"/>
              <a:chExt cx="1393200" cy="1026048"/>
            </a:xfrm>
          </p:grpSpPr>
          <p:sp>
            <p:nvSpPr>
              <p:cNvPr id="496" name="Google Shape;496;p23"/>
              <p:cNvSpPr txBox="1"/>
              <p:nvPr/>
            </p:nvSpPr>
            <p:spPr>
              <a:xfrm flipH="1">
                <a:off x="5453212" y="3488800"/>
                <a:ext cx="1393200" cy="435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Saturn</a:t>
                </a:r>
                <a:endParaRPr sz="2500">
                  <a:solidFill>
                    <a:schemeClr val="lt1"/>
                  </a:solidFill>
                  <a:latin typeface="Red Hat Text"/>
                  <a:ea typeface="Red Hat Text"/>
                  <a:cs typeface="Red Hat Text"/>
                  <a:sym typeface="Red Hat Text"/>
                </a:endParaRPr>
              </a:p>
            </p:txBody>
          </p:sp>
          <p:sp>
            <p:nvSpPr>
              <p:cNvPr id="497" name="Google Shape;497;p23"/>
              <p:cNvSpPr txBox="1"/>
              <p:nvPr/>
            </p:nvSpPr>
            <p:spPr>
              <a:xfrm flipH="1">
                <a:off x="5453212" y="3754648"/>
                <a:ext cx="1393200" cy="76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Saturn is a gas giant and has several rings</a:t>
                </a:r>
                <a:endParaRPr>
                  <a:solidFill>
                    <a:schemeClr val="dk1"/>
                  </a:solidFill>
                  <a:latin typeface="Catamaran"/>
                  <a:ea typeface="Catamaran"/>
                  <a:cs typeface="Catamaran"/>
                  <a:sym typeface="Catamaran"/>
                </a:endParaRPr>
              </a:p>
            </p:txBody>
          </p:sp>
        </p:grpSp>
        <p:sp>
          <p:nvSpPr>
            <p:cNvPr id="498" name="Google Shape;498;p23"/>
            <p:cNvSpPr/>
            <p:nvPr/>
          </p:nvSpPr>
          <p:spPr>
            <a:xfrm flipH="1">
              <a:off x="5453075" y="3005438"/>
              <a:ext cx="1393200" cy="435300"/>
            </a:xfrm>
            <a:prstGeom prst="roundRect">
              <a:avLst>
                <a:gd name="adj" fmla="val 0"/>
              </a:avLst>
            </a:prstGeom>
            <a:no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50%</a:t>
              </a:r>
              <a:endParaRPr sz="3000">
                <a:solidFill>
                  <a:schemeClr val="lt2"/>
                </a:solidFill>
                <a:latin typeface="Red Hat Text"/>
                <a:ea typeface="Red Hat Text"/>
                <a:cs typeface="Red Hat Text"/>
                <a:sym typeface="Red Hat Text"/>
              </a:endParaRPr>
            </a:p>
          </p:txBody>
        </p:sp>
      </p:grpSp>
      <p:grpSp>
        <p:nvGrpSpPr>
          <p:cNvPr id="499" name="Google Shape;499;p23"/>
          <p:cNvGrpSpPr/>
          <p:nvPr/>
        </p:nvGrpSpPr>
        <p:grpSpPr>
          <a:xfrm>
            <a:off x="7030775" y="3005437"/>
            <a:ext cx="1393350" cy="1509411"/>
            <a:chOff x="7030825" y="3005438"/>
            <a:chExt cx="1393350" cy="1509411"/>
          </a:xfrm>
        </p:grpSpPr>
        <p:grpSp>
          <p:nvGrpSpPr>
            <p:cNvPr id="500" name="Google Shape;500;p23"/>
            <p:cNvGrpSpPr/>
            <p:nvPr/>
          </p:nvGrpSpPr>
          <p:grpSpPr>
            <a:xfrm>
              <a:off x="7030975" y="3488800"/>
              <a:ext cx="1393200" cy="1026048"/>
              <a:chOff x="7030975" y="3488800"/>
              <a:chExt cx="1393200" cy="1026048"/>
            </a:xfrm>
          </p:grpSpPr>
          <p:sp>
            <p:nvSpPr>
              <p:cNvPr id="501" name="Google Shape;501;p23"/>
              <p:cNvSpPr txBox="1"/>
              <p:nvPr/>
            </p:nvSpPr>
            <p:spPr>
              <a:xfrm flipH="1">
                <a:off x="7030975" y="3488800"/>
                <a:ext cx="1393200" cy="435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502" name="Google Shape;502;p23"/>
              <p:cNvSpPr txBox="1"/>
              <p:nvPr/>
            </p:nvSpPr>
            <p:spPr>
              <a:xfrm flipH="1">
                <a:off x="7030975" y="3754648"/>
                <a:ext cx="1393200" cy="76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grpSp>
        <p:sp>
          <p:nvSpPr>
            <p:cNvPr id="503" name="Google Shape;503;p23"/>
            <p:cNvSpPr/>
            <p:nvPr/>
          </p:nvSpPr>
          <p:spPr>
            <a:xfrm flipH="1">
              <a:off x="7030825" y="3005438"/>
              <a:ext cx="1393200" cy="435300"/>
            </a:xfrm>
            <a:prstGeom prst="roundRect">
              <a:avLst>
                <a:gd name="adj" fmla="val 0"/>
              </a:avLst>
            </a:prstGeom>
            <a:no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3000">
                  <a:solidFill>
                    <a:schemeClr val="lt2"/>
                  </a:solidFill>
                  <a:latin typeface="Red Hat Text"/>
                  <a:ea typeface="Red Hat Text"/>
                  <a:cs typeface="Red Hat Text"/>
                  <a:sym typeface="Red Hat Text"/>
                </a:rPr>
                <a:t>85%</a:t>
              </a:r>
              <a:endParaRPr sz="3000">
                <a:solidFill>
                  <a:schemeClr val="lt2"/>
                </a:solidFill>
                <a:latin typeface="Red Hat Text"/>
                <a:ea typeface="Red Hat Text"/>
                <a:cs typeface="Red Hat Text"/>
                <a:sym typeface="Red Hat Text"/>
              </a:endParaRPr>
            </a:p>
          </p:txBody>
        </p:sp>
      </p:grpSp>
      <p:grpSp>
        <p:nvGrpSpPr>
          <p:cNvPr id="504" name="Google Shape;504;p23"/>
          <p:cNvGrpSpPr/>
          <p:nvPr/>
        </p:nvGrpSpPr>
        <p:grpSpPr>
          <a:xfrm>
            <a:off x="4270851" y="2107465"/>
            <a:ext cx="602211" cy="514939"/>
            <a:chOff x="3199801" y="3429210"/>
            <a:chExt cx="539954" cy="461704"/>
          </a:xfrm>
        </p:grpSpPr>
        <p:sp>
          <p:nvSpPr>
            <p:cNvPr id="505" name="Google Shape;505;p23"/>
            <p:cNvSpPr/>
            <p:nvPr/>
          </p:nvSpPr>
          <p:spPr>
            <a:xfrm>
              <a:off x="3373296" y="3578668"/>
              <a:ext cx="275889" cy="216564"/>
            </a:xfrm>
            <a:custGeom>
              <a:avLst/>
              <a:gdLst/>
              <a:ahLst/>
              <a:cxnLst/>
              <a:rect l="l" t="t" r="r" b="b"/>
              <a:pathLst>
                <a:path w="18295" h="14361" extrusionOk="0">
                  <a:moveTo>
                    <a:pt x="13980" y="2665"/>
                  </a:moveTo>
                  <a:cubicBezTo>
                    <a:pt x="18295" y="6979"/>
                    <a:pt x="15249" y="14361"/>
                    <a:pt x="9158" y="14361"/>
                  </a:cubicBezTo>
                  <a:cubicBezTo>
                    <a:pt x="3046" y="14361"/>
                    <a:pt x="0" y="6979"/>
                    <a:pt x="4315" y="2665"/>
                  </a:cubicBezTo>
                  <a:cubicBezTo>
                    <a:pt x="6980" y="0"/>
                    <a:pt x="11315" y="0"/>
                    <a:pt x="13980" y="2665"/>
                  </a:cubicBezTo>
                  <a:close/>
                  <a:moveTo>
                    <a:pt x="13980" y="2665"/>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3344268" y="3537198"/>
              <a:ext cx="321822" cy="321822"/>
            </a:xfrm>
            <a:custGeom>
              <a:avLst/>
              <a:gdLst/>
              <a:ahLst/>
              <a:cxnLst/>
              <a:rect l="l" t="t" r="r" b="b"/>
              <a:pathLst>
                <a:path w="21341" h="21341" extrusionOk="0">
                  <a:moveTo>
                    <a:pt x="11083" y="17111"/>
                  </a:moveTo>
                  <a:cubicBezTo>
                    <a:pt x="4971" y="17111"/>
                    <a:pt x="1925" y="9729"/>
                    <a:pt x="6240" y="5415"/>
                  </a:cubicBezTo>
                  <a:cubicBezTo>
                    <a:pt x="10554" y="1100"/>
                    <a:pt x="17914" y="4167"/>
                    <a:pt x="17914" y="10258"/>
                  </a:cubicBezTo>
                  <a:cubicBezTo>
                    <a:pt x="17914" y="14044"/>
                    <a:pt x="14848" y="17111"/>
                    <a:pt x="11083" y="17111"/>
                  </a:cubicBezTo>
                  <a:close/>
                  <a:moveTo>
                    <a:pt x="11083" y="1"/>
                  </a:moveTo>
                  <a:cubicBezTo>
                    <a:pt x="6917" y="1"/>
                    <a:pt x="3173" y="2496"/>
                    <a:pt x="1587" y="6324"/>
                  </a:cubicBezTo>
                  <a:cubicBezTo>
                    <a:pt x="1" y="10174"/>
                    <a:pt x="889" y="14594"/>
                    <a:pt x="3829" y="17512"/>
                  </a:cubicBezTo>
                  <a:cubicBezTo>
                    <a:pt x="6747" y="20452"/>
                    <a:pt x="11168" y="21340"/>
                    <a:pt x="14996" y="19754"/>
                  </a:cubicBezTo>
                  <a:cubicBezTo>
                    <a:pt x="18845" y="18147"/>
                    <a:pt x="21340" y="14403"/>
                    <a:pt x="21340" y="10258"/>
                  </a:cubicBezTo>
                  <a:cubicBezTo>
                    <a:pt x="21340" y="4590"/>
                    <a:pt x="16751" y="1"/>
                    <a:pt x="11083" y="1"/>
                  </a:cubicBezTo>
                  <a:close/>
                  <a:moveTo>
                    <a:pt x="11083"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3312373" y="3507852"/>
              <a:ext cx="383379" cy="383062"/>
            </a:xfrm>
            <a:custGeom>
              <a:avLst/>
              <a:gdLst/>
              <a:ahLst/>
              <a:cxnLst/>
              <a:rect l="l" t="t" r="r" b="b"/>
              <a:pathLst>
                <a:path w="25423" h="25402" extrusionOk="0">
                  <a:moveTo>
                    <a:pt x="13198" y="22462"/>
                  </a:moveTo>
                  <a:cubicBezTo>
                    <a:pt x="9032" y="22462"/>
                    <a:pt x="5288" y="19966"/>
                    <a:pt x="3702" y="16138"/>
                  </a:cubicBezTo>
                  <a:cubicBezTo>
                    <a:pt x="2116" y="12310"/>
                    <a:pt x="3004" y="7890"/>
                    <a:pt x="5944" y="4950"/>
                  </a:cubicBezTo>
                  <a:cubicBezTo>
                    <a:pt x="8862" y="2010"/>
                    <a:pt x="13283" y="1143"/>
                    <a:pt x="17111" y="2729"/>
                  </a:cubicBezTo>
                  <a:cubicBezTo>
                    <a:pt x="20960" y="4315"/>
                    <a:pt x="23455" y="8059"/>
                    <a:pt x="23455" y="12204"/>
                  </a:cubicBezTo>
                  <a:cubicBezTo>
                    <a:pt x="23455" y="17872"/>
                    <a:pt x="18866" y="22462"/>
                    <a:pt x="13198" y="22462"/>
                  </a:cubicBezTo>
                  <a:close/>
                  <a:moveTo>
                    <a:pt x="13198" y="1"/>
                  </a:moveTo>
                  <a:cubicBezTo>
                    <a:pt x="8249" y="1"/>
                    <a:pt x="3787" y="2983"/>
                    <a:pt x="1904" y="7551"/>
                  </a:cubicBezTo>
                  <a:cubicBezTo>
                    <a:pt x="1" y="12120"/>
                    <a:pt x="1058" y="17365"/>
                    <a:pt x="4548" y="20875"/>
                  </a:cubicBezTo>
                  <a:cubicBezTo>
                    <a:pt x="8038" y="24365"/>
                    <a:pt x="13304" y="25401"/>
                    <a:pt x="17872" y="23519"/>
                  </a:cubicBezTo>
                  <a:cubicBezTo>
                    <a:pt x="22440" y="21616"/>
                    <a:pt x="25422" y="17153"/>
                    <a:pt x="25422" y="12225"/>
                  </a:cubicBezTo>
                  <a:cubicBezTo>
                    <a:pt x="25422" y="5479"/>
                    <a:pt x="19945" y="1"/>
                    <a:pt x="13198" y="1"/>
                  </a:cubicBezTo>
                  <a:close/>
                  <a:moveTo>
                    <a:pt x="13198"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a:off x="3244770" y="3436418"/>
              <a:ext cx="154374" cy="164900"/>
            </a:xfrm>
            <a:custGeom>
              <a:avLst/>
              <a:gdLst/>
              <a:ahLst/>
              <a:cxnLst/>
              <a:rect l="l" t="t" r="r" b="b"/>
              <a:pathLst>
                <a:path w="10237" h="10935" extrusionOk="0">
                  <a:moveTo>
                    <a:pt x="2517" y="10935"/>
                  </a:moveTo>
                  <a:cubicBezTo>
                    <a:pt x="3130" y="6599"/>
                    <a:pt x="6049" y="2221"/>
                    <a:pt x="10236" y="360"/>
                  </a:cubicBezTo>
                  <a:cubicBezTo>
                    <a:pt x="8798" y="127"/>
                    <a:pt x="7318" y="0"/>
                    <a:pt x="5858" y="22"/>
                  </a:cubicBezTo>
                  <a:cubicBezTo>
                    <a:pt x="2834" y="2475"/>
                    <a:pt x="761" y="5901"/>
                    <a:pt x="0" y="9708"/>
                  </a:cubicBezTo>
                  <a:cubicBezTo>
                    <a:pt x="423" y="9941"/>
                    <a:pt x="888" y="10173"/>
                    <a:pt x="1417" y="10406"/>
                  </a:cubicBezTo>
                  <a:cubicBezTo>
                    <a:pt x="1777" y="10554"/>
                    <a:pt x="2157" y="10744"/>
                    <a:pt x="2517" y="10935"/>
                  </a:cubicBezTo>
                  <a:close/>
                  <a:moveTo>
                    <a:pt x="2517" y="10935"/>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3244770" y="3560481"/>
              <a:ext cx="42420" cy="40837"/>
            </a:xfrm>
            <a:custGeom>
              <a:avLst/>
              <a:gdLst/>
              <a:ahLst/>
              <a:cxnLst/>
              <a:rect l="l" t="t" r="r" b="b"/>
              <a:pathLst>
                <a:path w="2813" h="2708" extrusionOk="0">
                  <a:moveTo>
                    <a:pt x="2517" y="2708"/>
                  </a:moveTo>
                  <a:cubicBezTo>
                    <a:pt x="2580" y="2200"/>
                    <a:pt x="2686" y="1714"/>
                    <a:pt x="2813" y="1227"/>
                  </a:cubicBezTo>
                  <a:cubicBezTo>
                    <a:pt x="2009" y="783"/>
                    <a:pt x="1142" y="487"/>
                    <a:pt x="360" y="1"/>
                  </a:cubicBezTo>
                  <a:cubicBezTo>
                    <a:pt x="212" y="487"/>
                    <a:pt x="85" y="973"/>
                    <a:pt x="0" y="1481"/>
                  </a:cubicBezTo>
                  <a:cubicBezTo>
                    <a:pt x="423" y="1714"/>
                    <a:pt x="888" y="1925"/>
                    <a:pt x="1417" y="2179"/>
                  </a:cubicBezTo>
                  <a:cubicBezTo>
                    <a:pt x="1777" y="2327"/>
                    <a:pt x="2157" y="2496"/>
                    <a:pt x="2517" y="2708"/>
                  </a:cubicBezTo>
                  <a:close/>
                  <a:moveTo>
                    <a:pt x="2517" y="2708"/>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3207130" y="3436735"/>
              <a:ext cx="382730" cy="255485"/>
            </a:xfrm>
            <a:custGeom>
              <a:avLst/>
              <a:gdLst/>
              <a:ahLst/>
              <a:cxnLst/>
              <a:rect l="l" t="t" r="r" b="b"/>
              <a:pathLst>
                <a:path w="25380" h="16942" extrusionOk="0">
                  <a:moveTo>
                    <a:pt x="2496" y="9687"/>
                  </a:moveTo>
                  <a:cubicBezTo>
                    <a:pt x="3257" y="5859"/>
                    <a:pt x="5330" y="2454"/>
                    <a:pt x="8354" y="1"/>
                  </a:cubicBezTo>
                  <a:cubicBezTo>
                    <a:pt x="7424" y="1"/>
                    <a:pt x="6514" y="64"/>
                    <a:pt x="5605" y="170"/>
                  </a:cubicBezTo>
                  <a:cubicBezTo>
                    <a:pt x="2560" y="529"/>
                    <a:pt x="0" y="2179"/>
                    <a:pt x="0" y="5626"/>
                  </a:cubicBezTo>
                  <a:cubicBezTo>
                    <a:pt x="0" y="7762"/>
                    <a:pt x="868" y="8799"/>
                    <a:pt x="2496" y="9687"/>
                  </a:cubicBezTo>
                  <a:close/>
                  <a:moveTo>
                    <a:pt x="7953" y="16920"/>
                  </a:moveTo>
                  <a:cubicBezTo>
                    <a:pt x="7741" y="13198"/>
                    <a:pt x="6599" y="11823"/>
                    <a:pt x="5013" y="10914"/>
                  </a:cubicBezTo>
                  <a:cubicBezTo>
                    <a:pt x="5626" y="6578"/>
                    <a:pt x="8545" y="2200"/>
                    <a:pt x="12732" y="339"/>
                  </a:cubicBezTo>
                  <a:cubicBezTo>
                    <a:pt x="17195" y="1079"/>
                    <a:pt x="21446" y="2983"/>
                    <a:pt x="25380" y="5880"/>
                  </a:cubicBezTo>
                  <a:cubicBezTo>
                    <a:pt x="17280" y="2052"/>
                    <a:pt x="7953" y="7974"/>
                    <a:pt x="7953" y="16941"/>
                  </a:cubicBezTo>
                  <a:close/>
                  <a:moveTo>
                    <a:pt x="7953" y="1692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3207130" y="3456821"/>
              <a:ext cx="130457" cy="235082"/>
            </a:xfrm>
            <a:custGeom>
              <a:avLst/>
              <a:gdLst/>
              <a:ahLst/>
              <a:cxnLst/>
              <a:rect l="l" t="t" r="r" b="b"/>
              <a:pathLst>
                <a:path w="8651" h="15589" extrusionOk="0">
                  <a:moveTo>
                    <a:pt x="2496" y="8355"/>
                  </a:moveTo>
                  <a:cubicBezTo>
                    <a:pt x="2581" y="7847"/>
                    <a:pt x="2708" y="7361"/>
                    <a:pt x="2856" y="6875"/>
                  </a:cubicBezTo>
                  <a:cubicBezTo>
                    <a:pt x="2538" y="6684"/>
                    <a:pt x="2263" y="6452"/>
                    <a:pt x="2031" y="6198"/>
                  </a:cubicBezTo>
                  <a:cubicBezTo>
                    <a:pt x="973" y="4971"/>
                    <a:pt x="1248" y="2095"/>
                    <a:pt x="2179" y="1"/>
                  </a:cubicBezTo>
                  <a:cubicBezTo>
                    <a:pt x="868" y="889"/>
                    <a:pt x="0" y="2285"/>
                    <a:pt x="0" y="4294"/>
                  </a:cubicBezTo>
                  <a:cubicBezTo>
                    <a:pt x="0" y="6430"/>
                    <a:pt x="868" y="7467"/>
                    <a:pt x="2496" y="8355"/>
                  </a:cubicBezTo>
                  <a:close/>
                  <a:moveTo>
                    <a:pt x="5309" y="8080"/>
                  </a:moveTo>
                  <a:cubicBezTo>
                    <a:pt x="7022" y="8989"/>
                    <a:pt x="8037" y="10089"/>
                    <a:pt x="8651" y="11527"/>
                  </a:cubicBezTo>
                  <a:cubicBezTo>
                    <a:pt x="8185" y="12818"/>
                    <a:pt x="7953" y="14192"/>
                    <a:pt x="7953" y="15588"/>
                  </a:cubicBezTo>
                  <a:cubicBezTo>
                    <a:pt x="7741" y="11845"/>
                    <a:pt x="6599" y="10470"/>
                    <a:pt x="5013" y="9561"/>
                  </a:cubicBezTo>
                  <a:cubicBezTo>
                    <a:pt x="5076" y="9074"/>
                    <a:pt x="5182" y="8566"/>
                    <a:pt x="5309" y="8080"/>
                  </a:cubicBezTo>
                  <a:close/>
                  <a:moveTo>
                    <a:pt x="5309" y="808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3329595" y="3507535"/>
              <a:ext cx="192662" cy="368706"/>
            </a:xfrm>
            <a:custGeom>
              <a:avLst/>
              <a:gdLst/>
              <a:ahLst/>
              <a:cxnLst/>
              <a:rect l="l" t="t" r="r" b="b"/>
              <a:pathLst>
                <a:path w="12776" h="24450" extrusionOk="0">
                  <a:moveTo>
                    <a:pt x="12056" y="1"/>
                  </a:moveTo>
                  <a:cubicBezTo>
                    <a:pt x="5373" y="106"/>
                    <a:pt x="1" y="5542"/>
                    <a:pt x="1" y="12225"/>
                  </a:cubicBezTo>
                  <a:cubicBezTo>
                    <a:pt x="1" y="18908"/>
                    <a:pt x="5373" y="24344"/>
                    <a:pt x="12056" y="24449"/>
                  </a:cubicBezTo>
                  <a:cubicBezTo>
                    <a:pt x="12289" y="24449"/>
                    <a:pt x="12542" y="24449"/>
                    <a:pt x="12775" y="24428"/>
                  </a:cubicBezTo>
                  <a:cubicBezTo>
                    <a:pt x="6325" y="24048"/>
                    <a:pt x="1291" y="18697"/>
                    <a:pt x="1291" y="12225"/>
                  </a:cubicBezTo>
                  <a:cubicBezTo>
                    <a:pt x="1291" y="5753"/>
                    <a:pt x="6325" y="403"/>
                    <a:pt x="12775" y="22"/>
                  </a:cubicBezTo>
                  <a:cubicBezTo>
                    <a:pt x="12542" y="22"/>
                    <a:pt x="12310" y="1"/>
                    <a:pt x="12056" y="1"/>
                  </a:cubicBezTo>
                  <a:close/>
                  <a:moveTo>
                    <a:pt x="12056" y="1"/>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3356392" y="3537198"/>
              <a:ext cx="166182" cy="309698"/>
            </a:xfrm>
            <a:custGeom>
              <a:avLst/>
              <a:gdLst/>
              <a:ahLst/>
              <a:cxnLst/>
              <a:rect l="l" t="t" r="r" b="b"/>
              <a:pathLst>
                <a:path w="11020" h="20537" extrusionOk="0">
                  <a:moveTo>
                    <a:pt x="11019" y="22"/>
                  </a:moveTo>
                  <a:cubicBezTo>
                    <a:pt x="5647" y="402"/>
                    <a:pt x="1481" y="4886"/>
                    <a:pt x="1481" y="10258"/>
                  </a:cubicBezTo>
                  <a:cubicBezTo>
                    <a:pt x="1481" y="15651"/>
                    <a:pt x="5647" y="20114"/>
                    <a:pt x="11019" y="20494"/>
                  </a:cubicBezTo>
                  <a:cubicBezTo>
                    <a:pt x="10765" y="20516"/>
                    <a:pt x="10533" y="20537"/>
                    <a:pt x="10279" y="20537"/>
                  </a:cubicBezTo>
                  <a:cubicBezTo>
                    <a:pt x="4611" y="20537"/>
                    <a:pt x="0" y="15926"/>
                    <a:pt x="0" y="10258"/>
                  </a:cubicBezTo>
                  <a:cubicBezTo>
                    <a:pt x="0" y="4590"/>
                    <a:pt x="4611" y="1"/>
                    <a:pt x="10279" y="1"/>
                  </a:cubicBezTo>
                  <a:cubicBezTo>
                    <a:pt x="10533" y="1"/>
                    <a:pt x="10765" y="1"/>
                    <a:pt x="11019" y="22"/>
                  </a:cubicBezTo>
                  <a:close/>
                  <a:moveTo>
                    <a:pt x="11019" y="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3408056" y="3582800"/>
              <a:ext cx="114518" cy="218494"/>
            </a:xfrm>
            <a:custGeom>
              <a:avLst/>
              <a:gdLst/>
              <a:ahLst/>
              <a:cxnLst/>
              <a:rect l="l" t="t" r="r" b="b"/>
              <a:pathLst>
                <a:path w="7594" h="14489" extrusionOk="0">
                  <a:moveTo>
                    <a:pt x="7593" y="424"/>
                  </a:moveTo>
                  <a:cubicBezTo>
                    <a:pt x="3533" y="1"/>
                    <a:pt x="1" y="3173"/>
                    <a:pt x="1" y="7234"/>
                  </a:cubicBezTo>
                  <a:cubicBezTo>
                    <a:pt x="1" y="11316"/>
                    <a:pt x="3533" y="14488"/>
                    <a:pt x="7593" y="14044"/>
                  </a:cubicBezTo>
                  <a:cubicBezTo>
                    <a:pt x="4104" y="13664"/>
                    <a:pt x="1481" y="10724"/>
                    <a:pt x="1481" y="7234"/>
                  </a:cubicBezTo>
                  <a:cubicBezTo>
                    <a:pt x="1481" y="3744"/>
                    <a:pt x="4104" y="805"/>
                    <a:pt x="7593" y="424"/>
                  </a:cubicBezTo>
                  <a:close/>
                  <a:moveTo>
                    <a:pt x="7593" y="424"/>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3399762" y="3467347"/>
              <a:ext cx="44350" cy="22032"/>
            </a:xfrm>
            <a:custGeom>
              <a:avLst/>
              <a:gdLst/>
              <a:ahLst/>
              <a:cxnLst/>
              <a:rect l="l" t="t" r="r" b="b"/>
              <a:pathLst>
                <a:path w="2941" h="1461" extrusionOk="0">
                  <a:moveTo>
                    <a:pt x="1" y="1"/>
                  </a:moveTo>
                  <a:lnTo>
                    <a:pt x="1" y="974"/>
                  </a:lnTo>
                  <a:lnTo>
                    <a:pt x="974" y="974"/>
                  </a:lnTo>
                  <a:lnTo>
                    <a:pt x="974" y="1"/>
                  </a:lnTo>
                  <a:close/>
                  <a:moveTo>
                    <a:pt x="1968" y="487"/>
                  </a:moveTo>
                  <a:lnTo>
                    <a:pt x="1968" y="1460"/>
                  </a:lnTo>
                  <a:lnTo>
                    <a:pt x="2940" y="1460"/>
                  </a:lnTo>
                  <a:lnTo>
                    <a:pt x="2940" y="48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3336290" y="3529869"/>
              <a:ext cx="337128" cy="324310"/>
            </a:xfrm>
            <a:custGeom>
              <a:avLst/>
              <a:gdLst/>
              <a:ahLst/>
              <a:cxnLst/>
              <a:rect l="l" t="t" r="r" b="b"/>
              <a:pathLst>
                <a:path w="22356" h="21506" extrusionOk="0">
                  <a:moveTo>
                    <a:pt x="11610" y="964"/>
                  </a:moveTo>
                  <a:cubicBezTo>
                    <a:pt x="12871" y="964"/>
                    <a:pt x="14144" y="1209"/>
                    <a:pt x="15355" y="1713"/>
                  </a:cubicBezTo>
                  <a:cubicBezTo>
                    <a:pt x="19014" y="3215"/>
                    <a:pt x="21383" y="6789"/>
                    <a:pt x="21383" y="10744"/>
                  </a:cubicBezTo>
                  <a:cubicBezTo>
                    <a:pt x="21383" y="16137"/>
                    <a:pt x="17005" y="20515"/>
                    <a:pt x="11612" y="20515"/>
                  </a:cubicBezTo>
                  <a:cubicBezTo>
                    <a:pt x="7657" y="20515"/>
                    <a:pt x="4083" y="18146"/>
                    <a:pt x="2560" y="14488"/>
                  </a:cubicBezTo>
                  <a:cubicBezTo>
                    <a:pt x="1058" y="10829"/>
                    <a:pt x="1883" y="6620"/>
                    <a:pt x="4696" y="3828"/>
                  </a:cubicBezTo>
                  <a:cubicBezTo>
                    <a:pt x="6563" y="1961"/>
                    <a:pt x="9064" y="964"/>
                    <a:pt x="11610" y="964"/>
                  </a:cubicBezTo>
                  <a:close/>
                  <a:moveTo>
                    <a:pt x="11612" y="0"/>
                  </a:moveTo>
                  <a:cubicBezTo>
                    <a:pt x="7255" y="0"/>
                    <a:pt x="3343" y="2623"/>
                    <a:pt x="1672" y="6641"/>
                  </a:cubicBezTo>
                  <a:cubicBezTo>
                    <a:pt x="1" y="10660"/>
                    <a:pt x="932" y="15270"/>
                    <a:pt x="3998" y="18358"/>
                  </a:cubicBezTo>
                  <a:cubicBezTo>
                    <a:pt x="6064" y="20410"/>
                    <a:pt x="8812" y="21505"/>
                    <a:pt x="11608" y="21505"/>
                  </a:cubicBezTo>
                  <a:cubicBezTo>
                    <a:pt x="12991" y="21505"/>
                    <a:pt x="14385" y="21237"/>
                    <a:pt x="15715" y="20684"/>
                  </a:cubicBezTo>
                  <a:cubicBezTo>
                    <a:pt x="19733" y="19014"/>
                    <a:pt x="22356" y="15101"/>
                    <a:pt x="22356" y="10744"/>
                  </a:cubicBezTo>
                  <a:cubicBezTo>
                    <a:pt x="22356" y="4801"/>
                    <a:pt x="17534" y="0"/>
                    <a:pt x="11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3199801" y="3429210"/>
              <a:ext cx="539954" cy="454406"/>
            </a:xfrm>
            <a:custGeom>
              <a:avLst/>
              <a:gdLst/>
              <a:ahLst/>
              <a:cxnLst/>
              <a:rect l="l" t="t" r="r" b="b"/>
              <a:pathLst>
                <a:path w="35806" h="30133" extrusionOk="0">
                  <a:moveTo>
                    <a:pt x="9010" y="986"/>
                  </a:moveTo>
                  <a:cubicBezTo>
                    <a:pt x="9877" y="986"/>
                    <a:pt x="10765" y="1028"/>
                    <a:pt x="11632" y="1113"/>
                  </a:cubicBezTo>
                  <a:cubicBezTo>
                    <a:pt x="10046" y="2086"/>
                    <a:pt x="8692" y="3376"/>
                    <a:pt x="7614" y="4920"/>
                  </a:cubicBezTo>
                  <a:cubicBezTo>
                    <a:pt x="6387" y="6633"/>
                    <a:pt x="5541" y="8600"/>
                    <a:pt x="5118" y="10672"/>
                  </a:cubicBezTo>
                  <a:cubicBezTo>
                    <a:pt x="4949" y="10588"/>
                    <a:pt x="4780" y="10503"/>
                    <a:pt x="4589" y="10440"/>
                  </a:cubicBezTo>
                  <a:cubicBezTo>
                    <a:pt x="4209" y="10249"/>
                    <a:pt x="3849" y="10080"/>
                    <a:pt x="3532" y="9911"/>
                  </a:cubicBezTo>
                  <a:cubicBezTo>
                    <a:pt x="4314" y="6421"/>
                    <a:pt x="6239" y="3270"/>
                    <a:pt x="9010" y="986"/>
                  </a:cubicBezTo>
                  <a:close/>
                  <a:moveTo>
                    <a:pt x="13303" y="1346"/>
                  </a:moveTo>
                  <a:cubicBezTo>
                    <a:pt x="14297" y="1515"/>
                    <a:pt x="15270" y="1747"/>
                    <a:pt x="16243" y="2022"/>
                  </a:cubicBezTo>
                  <a:cubicBezTo>
                    <a:pt x="18527" y="2699"/>
                    <a:pt x="20705" y="3672"/>
                    <a:pt x="22736" y="4899"/>
                  </a:cubicBezTo>
                  <a:cubicBezTo>
                    <a:pt x="22059" y="4772"/>
                    <a:pt x="21361" y="4708"/>
                    <a:pt x="20663" y="4708"/>
                  </a:cubicBezTo>
                  <a:cubicBezTo>
                    <a:pt x="14889" y="4729"/>
                    <a:pt x="9856" y="8600"/>
                    <a:pt x="8375" y="14183"/>
                  </a:cubicBezTo>
                  <a:cubicBezTo>
                    <a:pt x="8164" y="13591"/>
                    <a:pt x="7889" y="13020"/>
                    <a:pt x="7508" y="12512"/>
                  </a:cubicBezTo>
                  <a:cubicBezTo>
                    <a:pt x="7106" y="11984"/>
                    <a:pt x="6599" y="11518"/>
                    <a:pt x="6028" y="11159"/>
                  </a:cubicBezTo>
                  <a:cubicBezTo>
                    <a:pt x="6747" y="6908"/>
                    <a:pt x="9623" y="3016"/>
                    <a:pt x="13303" y="1346"/>
                  </a:cubicBezTo>
                  <a:close/>
                  <a:moveTo>
                    <a:pt x="9072" y="0"/>
                  </a:moveTo>
                  <a:cubicBezTo>
                    <a:pt x="8056" y="0"/>
                    <a:pt x="7039" y="60"/>
                    <a:pt x="6028" y="182"/>
                  </a:cubicBezTo>
                  <a:cubicBezTo>
                    <a:pt x="5795" y="203"/>
                    <a:pt x="5583" y="246"/>
                    <a:pt x="5372" y="288"/>
                  </a:cubicBezTo>
                  <a:lnTo>
                    <a:pt x="5541" y="1240"/>
                  </a:lnTo>
                  <a:cubicBezTo>
                    <a:pt x="5732" y="1197"/>
                    <a:pt x="5943" y="1176"/>
                    <a:pt x="6133" y="1155"/>
                  </a:cubicBezTo>
                  <a:cubicBezTo>
                    <a:pt x="6577" y="1092"/>
                    <a:pt x="7043" y="1071"/>
                    <a:pt x="7487" y="1028"/>
                  </a:cubicBezTo>
                  <a:lnTo>
                    <a:pt x="7487" y="1028"/>
                  </a:lnTo>
                  <a:cubicBezTo>
                    <a:pt x="5118" y="3312"/>
                    <a:pt x="3426" y="6210"/>
                    <a:pt x="2644" y="9403"/>
                  </a:cubicBezTo>
                  <a:cubicBezTo>
                    <a:pt x="1480" y="8600"/>
                    <a:pt x="973" y="7712"/>
                    <a:pt x="973" y="6125"/>
                  </a:cubicBezTo>
                  <a:cubicBezTo>
                    <a:pt x="973" y="3186"/>
                    <a:pt x="2961" y="1959"/>
                    <a:pt x="4611" y="1472"/>
                  </a:cubicBezTo>
                  <a:lnTo>
                    <a:pt x="4336" y="521"/>
                  </a:lnTo>
                  <a:cubicBezTo>
                    <a:pt x="1544" y="1367"/>
                    <a:pt x="0" y="3355"/>
                    <a:pt x="0" y="6125"/>
                  </a:cubicBezTo>
                  <a:cubicBezTo>
                    <a:pt x="0" y="9213"/>
                    <a:pt x="1734" y="10228"/>
                    <a:pt x="4209" y="11328"/>
                  </a:cubicBezTo>
                  <a:cubicBezTo>
                    <a:pt x="5351" y="11836"/>
                    <a:pt x="6133" y="12280"/>
                    <a:pt x="6726" y="13105"/>
                  </a:cubicBezTo>
                  <a:cubicBezTo>
                    <a:pt x="7445" y="14056"/>
                    <a:pt x="7825" y="15431"/>
                    <a:pt x="7952" y="17440"/>
                  </a:cubicBezTo>
                  <a:cubicBezTo>
                    <a:pt x="7952" y="22474"/>
                    <a:pt x="10934" y="27042"/>
                    <a:pt x="15566" y="29072"/>
                  </a:cubicBezTo>
                  <a:cubicBezTo>
                    <a:pt x="17201" y="29785"/>
                    <a:pt x="18931" y="30133"/>
                    <a:pt x="20649" y="30133"/>
                  </a:cubicBezTo>
                  <a:cubicBezTo>
                    <a:pt x="23778" y="30133"/>
                    <a:pt x="26868" y="28979"/>
                    <a:pt x="29271" y="26767"/>
                  </a:cubicBezTo>
                  <a:lnTo>
                    <a:pt x="28615" y="26048"/>
                  </a:lnTo>
                  <a:cubicBezTo>
                    <a:pt x="26355" y="28126"/>
                    <a:pt x="23501" y="29155"/>
                    <a:pt x="20658" y="29155"/>
                  </a:cubicBezTo>
                  <a:cubicBezTo>
                    <a:pt x="17570" y="29155"/>
                    <a:pt x="14494" y="27941"/>
                    <a:pt x="12203" y="25540"/>
                  </a:cubicBezTo>
                  <a:cubicBezTo>
                    <a:pt x="7783" y="20951"/>
                    <a:pt x="7846" y="13655"/>
                    <a:pt x="12372" y="9129"/>
                  </a:cubicBezTo>
                  <a:cubicBezTo>
                    <a:pt x="14657" y="6844"/>
                    <a:pt x="17659" y="5696"/>
                    <a:pt x="20665" y="5696"/>
                  </a:cubicBezTo>
                  <a:cubicBezTo>
                    <a:pt x="23587" y="5696"/>
                    <a:pt x="26512" y="6781"/>
                    <a:pt x="28784" y="8959"/>
                  </a:cubicBezTo>
                  <a:cubicBezTo>
                    <a:pt x="33395" y="13380"/>
                    <a:pt x="33606" y="20676"/>
                    <a:pt x="29292" y="25371"/>
                  </a:cubicBezTo>
                  <a:lnTo>
                    <a:pt x="30011" y="26027"/>
                  </a:lnTo>
                  <a:cubicBezTo>
                    <a:pt x="35806" y="19746"/>
                    <a:pt x="33860" y="9636"/>
                    <a:pt x="26120" y="5956"/>
                  </a:cubicBezTo>
                  <a:cubicBezTo>
                    <a:pt x="23222" y="3799"/>
                    <a:pt x="19986" y="2149"/>
                    <a:pt x="16518" y="1092"/>
                  </a:cubicBezTo>
                  <a:cubicBezTo>
                    <a:pt x="14094" y="369"/>
                    <a:pt x="11584" y="0"/>
                    <a:pt x="9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3363404" y="3581533"/>
              <a:ext cx="258667" cy="221058"/>
            </a:xfrm>
            <a:custGeom>
              <a:avLst/>
              <a:gdLst/>
              <a:ahLst/>
              <a:cxnLst/>
              <a:rect l="l" t="t" r="r" b="b"/>
              <a:pathLst>
                <a:path w="17153" h="14659" extrusionOk="0">
                  <a:moveTo>
                    <a:pt x="9779" y="980"/>
                  </a:moveTo>
                  <a:cubicBezTo>
                    <a:pt x="13037" y="980"/>
                    <a:pt x="16159" y="3507"/>
                    <a:pt x="16159" y="7339"/>
                  </a:cubicBezTo>
                  <a:cubicBezTo>
                    <a:pt x="16138" y="10829"/>
                    <a:pt x="13304" y="13663"/>
                    <a:pt x="9814" y="13684"/>
                  </a:cubicBezTo>
                  <a:cubicBezTo>
                    <a:pt x="4146" y="13684"/>
                    <a:pt x="1333" y="6832"/>
                    <a:pt x="5330" y="2856"/>
                  </a:cubicBezTo>
                  <a:cubicBezTo>
                    <a:pt x="6625" y="1561"/>
                    <a:pt x="8218" y="980"/>
                    <a:pt x="9779" y="980"/>
                  </a:cubicBezTo>
                  <a:close/>
                  <a:moveTo>
                    <a:pt x="9814" y="0"/>
                  </a:moveTo>
                  <a:cubicBezTo>
                    <a:pt x="3279" y="0"/>
                    <a:pt x="1" y="7889"/>
                    <a:pt x="4632" y="12500"/>
                  </a:cubicBezTo>
                  <a:cubicBezTo>
                    <a:pt x="6034" y="13916"/>
                    <a:pt x="7910" y="14659"/>
                    <a:pt x="9822" y="14659"/>
                  </a:cubicBezTo>
                  <a:cubicBezTo>
                    <a:pt x="10766" y="14659"/>
                    <a:pt x="11718" y="14478"/>
                    <a:pt x="12627" y="14107"/>
                  </a:cubicBezTo>
                  <a:cubicBezTo>
                    <a:pt x="15355" y="12965"/>
                    <a:pt x="17153" y="10279"/>
                    <a:pt x="17153" y="7318"/>
                  </a:cubicBezTo>
                  <a:cubicBezTo>
                    <a:pt x="17132" y="3279"/>
                    <a:pt x="13854" y="0"/>
                    <a:pt x="9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3"/>
          <p:cNvGrpSpPr/>
          <p:nvPr/>
        </p:nvGrpSpPr>
        <p:grpSpPr>
          <a:xfrm>
            <a:off x="5848597" y="2106927"/>
            <a:ext cx="602228" cy="516015"/>
            <a:chOff x="6193302" y="2775703"/>
            <a:chExt cx="539970" cy="462669"/>
          </a:xfrm>
        </p:grpSpPr>
        <p:sp>
          <p:nvSpPr>
            <p:cNvPr id="520" name="Google Shape;520;p23"/>
            <p:cNvSpPr/>
            <p:nvPr/>
          </p:nvSpPr>
          <p:spPr>
            <a:xfrm>
              <a:off x="6337783" y="2883706"/>
              <a:ext cx="321822" cy="321506"/>
            </a:xfrm>
            <a:custGeom>
              <a:avLst/>
              <a:gdLst/>
              <a:ahLst/>
              <a:cxnLst/>
              <a:rect l="l" t="t" r="r" b="b"/>
              <a:pathLst>
                <a:path w="21341" h="21320" extrusionOk="0">
                  <a:moveTo>
                    <a:pt x="11061" y="0"/>
                  </a:moveTo>
                  <a:cubicBezTo>
                    <a:pt x="6916" y="0"/>
                    <a:pt x="3173" y="2496"/>
                    <a:pt x="1587" y="6324"/>
                  </a:cubicBezTo>
                  <a:cubicBezTo>
                    <a:pt x="0" y="10152"/>
                    <a:pt x="867" y="14572"/>
                    <a:pt x="3807" y="17512"/>
                  </a:cubicBezTo>
                  <a:cubicBezTo>
                    <a:pt x="6747" y="20452"/>
                    <a:pt x="11167" y="21319"/>
                    <a:pt x="14995" y="19733"/>
                  </a:cubicBezTo>
                  <a:cubicBezTo>
                    <a:pt x="18823" y="18147"/>
                    <a:pt x="21340" y="14403"/>
                    <a:pt x="21340" y="10258"/>
                  </a:cubicBezTo>
                  <a:cubicBezTo>
                    <a:pt x="21340" y="4590"/>
                    <a:pt x="16730" y="0"/>
                    <a:pt x="11061" y="0"/>
                  </a:cubicBezTo>
                  <a:close/>
                  <a:moveTo>
                    <a:pt x="5140" y="5711"/>
                  </a:moveTo>
                  <a:cubicBezTo>
                    <a:pt x="5224" y="4971"/>
                    <a:pt x="5816" y="4400"/>
                    <a:pt x="6535" y="4336"/>
                  </a:cubicBezTo>
                  <a:lnTo>
                    <a:pt x="7952" y="4146"/>
                  </a:lnTo>
                  <a:lnTo>
                    <a:pt x="8947" y="3088"/>
                  </a:lnTo>
                  <a:cubicBezTo>
                    <a:pt x="9433" y="2560"/>
                    <a:pt x="10237" y="2433"/>
                    <a:pt x="10871" y="2792"/>
                  </a:cubicBezTo>
                  <a:lnTo>
                    <a:pt x="12140" y="3490"/>
                  </a:lnTo>
                  <a:lnTo>
                    <a:pt x="13557" y="3215"/>
                  </a:lnTo>
                  <a:cubicBezTo>
                    <a:pt x="14255" y="3088"/>
                    <a:pt x="14974" y="3448"/>
                    <a:pt x="15291" y="4103"/>
                  </a:cubicBezTo>
                  <a:lnTo>
                    <a:pt x="15905" y="5415"/>
                  </a:lnTo>
                  <a:lnTo>
                    <a:pt x="17237" y="6028"/>
                  </a:lnTo>
                  <a:cubicBezTo>
                    <a:pt x="17893" y="6345"/>
                    <a:pt x="18273" y="7086"/>
                    <a:pt x="18104" y="7826"/>
                  </a:cubicBezTo>
                  <a:lnTo>
                    <a:pt x="17829" y="9200"/>
                  </a:lnTo>
                  <a:lnTo>
                    <a:pt x="18633" y="10702"/>
                  </a:lnTo>
                  <a:cubicBezTo>
                    <a:pt x="18844" y="11315"/>
                    <a:pt x="18654" y="12013"/>
                    <a:pt x="18147" y="12436"/>
                  </a:cubicBezTo>
                  <a:lnTo>
                    <a:pt x="17152" y="13367"/>
                  </a:lnTo>
                  <a:lnTo>
                    <a:pt x="16983" y="14805"/>
                  </a:lnTo>
                  <a:cubicBezTo>
                    <a:pt x="16878" y="15545"/>
                    <a:pt x="16307" y="16116"/>
                    <a:pt x="15566" y="16180"/>
                  </a:cubicBezTo>
                  <a:lnTo>
                    <a:pt x="14170" y="16370"/>
                  </a:lnTo>
                  <a:lnTo>
                    <a:pt x="13176" y="17428"/>
                  </a:lnTo>
                  <a:cubicBezTo>
                    <a:pt x="12669" y="17956"/>
                    <a:pt x="11886" y="18083"/>
                    <a:pt x="11252" y="17724"/>
                  </a:cubicBezTo>
                  <a:lnTo>
                    <a:pt x="9983" y="17047"/>
                  </a:lnTo>
                  <a:lnTo>
                    <a:pt x="8566" y="17301"/>
                  </a:lnTo>
                  <a:cubicBezTo>
                    <a:pt x="7847" y="17449"/>
                    <a:pt x="7149" y="17089"/>
                    <a:pt x="6832" y="16434"/>
                  </a:cubicBezTo>
                  <a:lnTo>
                    <a:pt x="6197" y="15101"/>
                  </a:lnTo>
                  <a:lnTo>
                    <a:pt x="4886" y="14488"/>
                  </a:lnTo>
                  <a:cubicBezTo>
                    <a:pt x="4209" y="14171"/>
                    <a:pt x="3850" y="13430"/>
                    <a:pt x="4019" y="12711"/>
                  </a:cubicBezTo>
                  <a:lnTo>
                    <a:pt x="4272" y="11337"/>
                  </a:lnTo>
                  <a:lnTo>
                    <a:pt x="3490" y="9814"/>
                  </a:lnTo>
                  <a:cubicBezTo>
                    <a:pt x="3278" y="9200"/>
                    <a:pt x="3469" y="8503"/>
                    <a:pt x="3955" y="8080"/>
                  </a:cubicBezTo>
                  <a:lnTo>
                    <a:pt x="4949" y="7149"/>
                  </a:lnTo>
                  <a:close/>
                  <a:moveTo>
                    <a:pt x="5140" y="571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6387215" y="2920380"/>
              <a:ext cx="234750" cy="236032"/>
            </a:xfrm>
            <a:custGeom>
              <a:avLst/>
              <a:gdLst/>
              <a:ahLst/>
              <a:cxnLst/>
              <a:rect l="l" t="t" r="r" b="b"/>
              <a:pathLst>
                <a:path w="15567" h="15652" extrusionOk="0">
                  <a:moveTo>
                    <a:pt x="3279" y="1904"/>
                  </a:moveTo>
                  <a:cubicBezTo>
                    <a:pt x="2538" y="1968"/>
                    <a:pt x="1967" y="2539"/>
                    <a:pt x="1862" y="3279"/>
                  </a:cubicBezTo>
                  <a:lnTo>
                    <a:pt x="1692" y="4717"/>
                  </a:lnTo>
                  <a:lnTo>
                    <a:pt x="698" y="5648"/>
                  </a:lnTo>
                  <a:cubicBezTo>
                    <a:pt x="191" y="6071"/>
                    <a:pt x="0" y="6768"/>
                    <a:pt x="212" y="7382"/>
                  </a:cubicBezTo>
                  <a:lnTo>
                    <a:pt x="1016" y="8905"/>
                  </a:lnTo>
                  <a:lnTo>
                    <a:pt x="741" y="10258"/>
                  </a:lnTo>
                  <a:cubicBezTo>
                    <a:pt x="593" y="10998"/>
                    <a:pt x="952" y="11739"/>
                    <a:pt x="1608" y="12056"/>
                  </a:cubicBezTo>
                  <a:lnTo>
                    <a:pt x="2940" y="12669"/>
                  </a:lnTo>
                  <a:lnTo>
                    <a:pt x="3554" y="14002"/>
                  </a:lnTo>
                  <a:cubicBezTo>
                    <a:pt x="3871" y="14636"/>
                    <a:pt x="4590" y="15017"/>
                    <a:pt x="5288" y="14869"/>
                  </a:cubicBezTo>
                  <a:lnTo>
                    <a:pt x="6726" y="14615"/>
                  </a:lnTo>
                  <a:lnTo>
                    <a:pt x="7995" y="15292"/>
                  </a:lnTo>
                  <a:cubicBezTo>
                    <a:pt x="8629" y="15651"/>
                    <a:pt x="9412" y="15524"/>
                    <a:pt x="9898" y="14996"/>
                  </a:cubicBezTo>
                  <a:lnTo>
                    <a:pt x="10892" y="13938"/>
                  </a:lnTo>
                  <a:lnTo>
                    <a:pt x="12309" y="13748"/>
                  </a:lnTo>
                  <a:cubicBezTo>
                    <a:pt x="13029" y="13684"/>
                    <a:pt x="13621" y="13113"/>
                    <a:pt x="13705" y="12373"/>
                  </a:cubicBezTo>
                  <a:lnTo>
                    <a:pt x="13896" y="10935"/>
                  </a:lnTo>
                  <a:lnTo>
                    <a:pt x="14890" y="10004"/>
                  </a:lnTo>
                  <a:cubicBezTo>
                    <a:pt x="15397" y="9581"/>
                    <a:pt x="15566" y="8883"/>
                    <a:pt x="15355" y="8270"/>
                  </a:cubicBezTo>
                  <a:lnTo>
                    <a:pt x="14572" y="6768"/>
                  </a:lnTo>
                  <a:lnTo>
                    <a:pt x="14826" y="5394"/>
                  </a:lnTo>
                  <a:cubicBezTo>
                    <a:pt x="14995" y="4654"/>
                    <a:pt x="14636" y="3913"/>
                    <a:pt x="13959" y="3596"/>
                  </a:cubicBezTo>
                  <a:lnTo>
                    <a:pt x="12648" y="2983"/>
                  </a:lnTo>
                  <a:lnTo>
                    <a:pt x="12013" y="1671"/>
                  </a:lnTo>
                  <a:cubicBezTo>
                    <a:pt x="11717" y="1016"/>
                    <a:pt x="10998" y="656"/>
                    <a:pt x="10300" y="783"/>
                  </a:cubicBezTo>
                  <a:lnTo>
                    <a:pt x="8862" y="1058"/>
                  </a:lnTo>
                  <a:lnTo>
                    <a:pt x="7593" y="360"/>
                  </a:lnTo>
                  <a:cubicBezTo>
                    <a:pt x="6959" y="1"/>
                    <a:pt x="6176" y="128"/>
                    <a:pt x="5690" y="656"/>
                  </a:cubicBezTo>
                  <a:lnTo>
                    <a:pt x="4696" y="1714"/>
                  </a:lnTo>
                  <a:close/>
                  <a:moveTo>
                    <a:pt x="3279" y="1904"/>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6387215" y="2948444"/>
              <a:ext cx="85172" cy="198392"/>
            </a:xfrm>
            <a:custGeom>
              <a:avLst/>
              <a:gdLst/>
              <a:ahLst/>
              <a:cxnLst/>
              <a:rect l="l" t="t" r="r" b="b"/>
              <a:pathLst>
                <a:path w="5648" h="13156" extrusionOk="0">
                  <a:moveTo>
                    <a:pt x="3279" y="43"/>
                  </a:moveTo>
                  <a:cubicBezTo>
                    <a:pt x="2538" y="107"/>
                    <a:pt x="1967" y="678"/>
                    <a:pt x="1862" y="1418"/>
                  </a:cubicBezTo>
                  <a:lnTo>
                    <a:pt x="1692" y="2856"/>
                  </a:lnTo>
                  <a:lnTo>
                    <a:pt x="698" y="3787"/>
                  </a:lnTo>
                  <a:cubicBezTo>
                    <a:pt x="191" y="4210"/>
                    <a:pt x="0" y="4907"/>
                    <a:pt x="212" y="5521"/>
                  </a:cubicBezTo>
                  <a:lnTo>
                    <a:pt x="1016" y="7044"/>
                  </a:lnTo>
                  <a:lnTo>
                    <a:pt x="741" y="8397"/>
                  </a:lnTo>
                  <a:cubicBezTo>
                    <a:pt x="593" y="9137"/>
                    <a:pt x="952" y="9878"/>
                    <a:pt x="1608" y="10195"/>
                  </a:cubicBezTo>
                  <a:lnTo>
                    <a:pt x="2940" y="10808"/>
                  </a:lnTo>
                  <a:lnTo>
                    <a:pt x="3554" y="12141"/>
                  </a:lnTo>
                  <a:cubicBezTo>
                    <a:pt x="3871" y="12775"/>
                    <a:pt x="4590" y="13156"/>
                    <a:pt x="5288" y="13008"/>
                  </a:cubicBezTo>
                  <a:lnTo>
                    <a:pt x="5647" y="12944"/>
                  </a:lnTo>
                  <a:cubicBezTo>
                    <a:pt x="5013" y="11696"/>
                    <a:pt x="4103" y="9878"/>
                    <a:pt x="4040" y="9730"/>
                  </a:cubicBezTo>
                  <a:lnTo>
                    <a:pt x="2263" y="8884"/>
                  </a:lnTo>
                  <a:cubicBezTo>
                    <a:pt x="2073" y="8799"/>
                    <a:pt x="2496" y="7065"/>
                    <a:pt x="2560" y="6811"/>
                  </a:cubicBezTo>
                  <a:lnTo>
                    <a:pt x="1587" y="5013"/>
                  </a:lnTo>
                  <a:cubicBezTo>
                    <a:pt x="1587" y="4886"/>
                    <a:pt x="2877" y="3744"/>
                    <a:pt x="3067" y="3575"/>
                  </a:cubicBezTo>
                  <a:lnTo>
                    <a:pt x="3617" y="1"/>
                  </a:lnTo>
                  <a:close/>
                  <a:moveTo>
                    <a:pt x="3279" y="43"/>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6311303" y="2854044"/>
              <a:ext cx="398052" cy="384329"/>
            </a:xfrm>
            <a:custGeom>
              <a:avLst/>
              <a:gdLst/>
              <a:ahLst/>
              <a:cxnLst/>
              <a:rect l="l" t="t" r="r" b="b"/>
              <a:pathLst>
                <a:path w="26396" h="25486" extrusionOk="0">
                  <a:moveTo>
                    <a:pt x="2560" y="12225"/>
                  </a:moveTo>
                  <a:cubicBezTo>
                    <a:pt x="2560" y="8080"/>
                    <a:pt x="5056" y="4336"/>
                    <a:pt x="8905" y="2729"/>
                  </a:cubicBezTo>
                  <a:cubicBezTo>
                    <a:pt x="12733" y="1143"/>
                    <a:pt x="17153" y="2031"/>
                    <a:pt x="20093" y="4971"/>
                  </a:cubicBezTo>
                  <a:cubicBezTo>
                    <a:pt x="23011" y="7889"/>
                    <a:pt x="23900" y="12310"/>
                    <a:pt x="22314" y="16159"/>
                  </a:cubicBezTo>
                  <a:cubicBezTo>
                    <a:pt x="20727" y="19987"/>
                    <a:pt x="16984" y="22482"/>
                    <a:pt x="12817" y="22482"/>
                  </a:cubicBezTo>
                  <a:cubicBezTo>
                    <a:pt x="7149" y="22482"/>
                    <a:pt x="2560" y="17893"/>
                    <a:pt x="2560" y="12225"/>
                  </a:cubicBezTo>
                  <a:close/>
                  <a:moveTo>
                    <a:pt x="12817" y="1"/>
                  </a:moveTo>
                  <a:cubicBezTo>
                    <a:pt x="6600" y="1"/>
                    <a:pt x="1354" y="4696"/>
                    <a:pt x="678" y="10871"/>
                  </a:cubicBezTo>
                  <a:cubicBezTo>
                    <a:pt x="1" y="17068"/>
                    <a:pt x="4083" y="22778"/>
                    <a:pt x="10174" y="24132"/>
                  </a:cubicBezTo>
                  <a:cubicBezTo>
                    <a:pt x="16244" y="25486"/>
                    <a:pt x="22377" y="22059"/>
                    <a:pt x="24386" y="16180"/>
                  </a:cubicBezTo>
                  <a:cubicBezTo>
                    <a:pt x="26395" y="10279"/>
                    <a:pt x="23667" y="3807"/>
                    <a:pt x="18041" y="1164"/>
                  </a:cubicBezTo>
                  <a:cubicBezTo>
                    <a:pt x="16413" y="402"/>
                    <a:pt x="14615" y="1"/>
                    <a:pt x="12817" y="1"/>
                  </a:cubicBezTo>
                  <a:close/>
                  <a:moveTo>
                    <a:pt x="12817"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6320562" y="2854044"/>
              <a:ext cx="195196" cy="368706"/>
            </a:xfrm>
            <a:custGeom>
              <a:avLst/>
              <a:gdLst/>
              <a:ahLst/>
              <a:cxnLst/>
              <a:rect l="l" t="t" r="r" b="b"/>
              <a:pathLst>
                <a:path w="12944" h="24450" extrusionOk="0">
                  <a:moveTo>
                    <a:pt x="12203" y="1"/>
                  </a:moveTo>
                  <a:cubicBezTo>
                    <a:pt x="5457" y="1"/>
                    <a:pt x="0" y="5478"/>
                    <a:pt x="0" y="12225"/>
                  </a:cubicBezTo>
                  <a:cubicBezTo>
                    <a:pt x="0" y="18972"/>
                    <a:pt x="5457" y="24449"/>
                    <a:pt x="12203" y="24449"/>
                  </a:cubicBezTo>
                  <a:cubicBezTo>
                    <a:pt x="12457" y="24449"/>
                    <a:pt x="12711" y="24449"/>
                    <a:pt x="12944" y="24428"/>
                  </a:cubicBezTo>
                  <a:cubicBezTo>
                    <a:pt x="6493" y="24047"/>
                    <a:pt x="1438" y="18697"/>
                    <a:pt x="1438" y="12225"/>
                  </a:cubicBezTo>
                  <a:cubicBezTo>
                    <a:pt x="1438" y="5753"/>
                    <a:pt x="6493" y="402"/>
                    <a:pt x="12944" y="22"/>
                  </a:cubicBezTo>
                  <a:cubicBezTo>
                    <a:pt x="12711" y="1"/>
                    <a:pt x="12457" y="1"/>
                    <a:pt x="12203" y="1"/>
                  </a:cubicBezTo>
                  <a:close/>
                  <a:moveTo>
                    <a:pt x="12203" y="1"/>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6349892" y="2883706"/>
              <a:ext cx="165865" cy="309381"/>
            </a:xfrm>
            <a:custGeom>
              <a:avLst/>
              <a:gdLst/>
              <a:ahLst/>
              <a:cxnLst/>
              <a:rect l="l" t="t" r="r" b="b"/>
              <a:pathLst>
                <a:path w="10999" h="20516" extrusionOk="0">
                  <a:moveTo>
                    <a:pt x="10999" y="22"/>
                  </a:moveTo>
                  <a:cubicBezTo>
                    <a:pt x="5627" y="402"/>
                    <a:pt x="1481" y="4865"/>
                    <a:pt x="1481" y="10258"/>
                  </a:cubicBezTo>
                  <a:cubicBezTo>
                    <a:pt x="1481" y="15630"/>
                    <a:pt x="5627" y="20114"/>
                    <a:pt x="10999" y="20494"/>
                  </a:cubicBezTo>
                  <a:cubicBezTo>
                    <a:pt x="10766" y="20515"/>
                    <a:pt x="10512" y="20515"/>
                    <a:pt x="10258" y="20515"/>
                  </a:cubicBezTo>
                  <a:cubicBezTo>
                    <a:pt x="4590" y="20515"/>
                    <a:pt x="1" y="15926"/>
                    <a:pt x="1" y="10258"/>
                  </a:cubicBezTo>
                  <a:cubicBezTo>
                    <a:pt x="1" y="4590"/>
                    <a:pt x="4590" y="0"/>
                    <a:pt x="10258" y="0"/>
                  </a:cubicBezTo>
                  <a:cubicBezTo>
                    <a:pt x="10512" y="0"/>
                    <a:pt x="10766" y="0"/>
                    <a:pt x="10999" y="22"/>
                  </a:cubicBezTo>
                  <a:close/>
                  <a:moveTo>
                    <a:pt x="10999" y="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6237954" y="2782926"/>
              <a:ext cx="154691" cy="164900"/>
            </a:xfrm>
            <a:custGeom>
              <a:avLst/>
              <a:gdLst/>
              <a:ahLst/>
              <a:cxnLst/>
              <a:rect l="l" t="t" r="r" b="b"/>
              <a:pathLst>
                <a:path w="10258" h="10935" extrusionOk="0">
                  <a:moveTo>
                    <a:pt x="2517" y="10935"/>
                  </a:moveTo>
                  <a:cubicBezTo>
                    <a:pt x="3152" y="6599"/>
                    <a:pt x="6049" y="2200"/>
                    <a:pt x="10258" y="360"/>
                  </a:cubicBezTo>
                  <a:cubicBezTo>
                    <a:pt x="8799" y="106"/>
                    <a:pt x="7339" y="0"/>
                    <a:pt x="5859" y="21"/>
                  </a:cubicBezTo>
                  <a:cubicBezTo>
                    <a:pt x="2856" y="2475"/>
                    <a:pt x="783" y="5901"/>
                    <a:pt x="1" y="9708"/>
                  </a:cubicBezTo>
                  <a:cubicBezTo>
                    <a:pt x="424" y="9940"/>
                    <a:pt x="910" y="10173"/>
                    <a:pt x="1439" y="10406"/>
                  </a:cubicBezTo>
                  <a:cubicBezTo>
                    <a:pt x="1819" y="10575"/>
                    <a:pt x="2179" y="10744"/>
                    <a:pt x="2517" y="10935"/>
                  </a:cubicBezTo>
                  <a:close/>
                  <a:moveTo>
                    <a:pt x="2517" y="10935"/>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6237954" y="2906673"/>
              <a:ext cx="42752" cy="41153"/>
            </a:xfrm>
            <a:custGeom>
              <a:avLst/>
              <a:gdLst/>
              <a:ahLst/>
              <a:cxnLst/>
              <a:rect l="l" t="t" r="r" b="b"/>
              <a:pathLst>
                <a:path w="2835" h="2729" extrusionOk="0">
                  <a:moveTo>
                    <a:pt x="2517" y="2729"/>
                  </a:moveTo>
                  <a:cubicBezTo>
                    <a:pt x="2602" y="2221"/>
                    <a:pt x="2687" y="1713"/>
                    <a:pt x="2835" y="1227"/>
                  </a:cubicBezTo>
                  <a:cubicBezTo>
                    <a:pt x="2010" y="804"/>
                    <a:pt x="1143" y="508"/>
                    <a:pt x="360" y="0"/>
                  </a:cubicBezTo>
                  <a:cubicBezTo>
                    <a:pt x="233" y="487"/>
                    <a:pt x="106" y="994"/>
                    <a:pt x="1" y="1481"/>
                  </a:cubicBezTo>
                  <a:cubicBezTo>
                    <a:pt x="424" y="1713"/>
                    <a:pt x="910" y="1946"/>
                    <a:pt x="1439" y="2179"/>
                  </a:cubicBezTo>
                  <a:cubicBezTo>
                    <a:pt x="1819" y="2348"/>
                    <a:pt x="2179" y="2538"/>
                    <a:pt x="2517" y="2729"/>
                  </a:cubicBezTo>
                  <a:close/>
                  <a:moveTo>
                    <a:pt x="2517" y="2729"/>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200646" y="2782926"/>
              <a:ext cx="382414" cy="255470"/>
            </a:xfrm>
            <a:custGeom>
              <a:avLst/>
              <a:gdLst/>
              <a:ahLst/>
              <a:cxnLst/>
              <a:rect l="l" t="t" r="r" b="b"/>
              <a:pathLst>
                <a:path w="25359" h="16941" extrusionOk="0">
                  <a:moveTo>
                    <a:pt x="2475" y="9687"/>
                  </a:moveTo>
                  <a:cubicBezTo>
                    <a:pt x="3257" y="5880"/>
                    <a:pt x="5330" y="2454"/>
                    <a:pt x="8333" y="0"/>
                  </a:cubicBezTo>
                  <a:cubicBezTo>
                    <a:pt x="7423" y="21"/>
                    <a:pt x="6493" y="85"/>
                    <a:pt x="5583" y="191"/>
                  </a:cubicBezTo>
                  <a:cubicBezTo>
                    <a:pt x="2559" y="529"/>
                    <a:pt x="0" y="2200"/>
                    <a:pt x="0" y="5626"/>
                  </a:cubicBezTo>
                  <a:cubicBezTo>
                    <a:pt x="0" y="7762"/>
                    <a:pt x="867" y="8798"/>
                    <a:pt x="2475" y="9687"/>
                  </a:cubicBezTo>
                  <a:close/>
                  <a:moveTo>
                    <a:pt x="7952" y="16941"/>
                  </a:moveTo>
                  <a:cubicBezTo>
                    <a:pt x="7741" y="13219"/>
                    <a:pt x="6599" y="11844"/>
                    <a:pt x="4991" y="10935"/>
                  </a:cubicBezTo>
                  <a:cubicBezTo>
                    <a:pt x="5626" y="6599"/>
                    <a:pt x="8523" y="2200"/>
                    <a:pt x="12732" y="360"/>
                  </a:cubicBezTo>
                  <a:cubicBezTo>
                    <a:pt x="17195" y="1100"/>
                    <a:pt x="21424" y="3003"/>
                    <a:pt x="25358" y="5880"/>
                  </a:cubicBezTo>
                  <a:cubicBezTo>
                    <a:pt x="17258" y="2073"/>
                    <a:pt x="7952" y="7995"/>
                    <a:pt x="7952" y="16941"/>
                  </a:cubicBezTo>
                  <a:close/>
                  <a:moveTo>
                    <a:pt x="7952" y="1694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6200646" y="2803330"/>
              <a:ext cx="130125" cy="234750"/>
            </a:xfrm>
            <a:custGeom>
              <a:avLst/>
              <a:gdLst/>
              <a:ahLst/>
              <a:cxnLst/>
              <a:rect l="l" t="t" r="r" b="b"/>
              <a:pathLst>
                <a:path w="8629" h="15567" extrusionOk="0">
                  <a:moveTo>
                    <a:pt x="2475" y="8334"/>
                  </a:moveTo>
                  <a:cubicBezTo>
                    <a:pt x="2580" y="7847"/>
                    <a:pt x="2707" y="7340"/>
                    <a:pt x="2834" y="6853"/>
                  </a:cubicBezTo>
                  <a:cubicBezTo>
                    <a:pt x="2538" y="6684"/>
                    <a:pt x="2263" y="6451"/>
                    <a:pt x="2030" y="6198"/>
                  </a:cubicBezTo>
                  <a:cubicBezTo>
                    <a:pt x="973" y="4950"/>
                    <a:pt x="1227" y="2095"/>
                    <a:pt x="2178" y="1"/>
                  </a:cubicBezTo>
                  <a:cubicBezTo>
                    <a:pt x="846" y="889"/>
                    <a:pt x="0" y="2285"/>
                    <a:pt x="0" y="4273"/>
                  </a:cubicBezTo>
                  <a:cubicBezTo>
                    <a:pt x="0" y="6409"/>
                    <a:pt x="867" y="7445"/>
                    <a:pt x="2475" y="8334"/>
                  </a:cubicBezTo>
                  <a:close/>
                  <a:moveTo>
                    <a:pt x="5309" y="8080"/>
                  </a:moveTo>
                  <a:cubicBezTo>
                    <a:pt x="7001" y="8989"/>
                    <a:pt x="8037" y="10089"/>
                    <a:pt x="8629" y="11506"/>
                  </a:cubicBezTo>
                  <a:cubicBezTo>
                    <a:pt x="8185" y="12817"/>
                    <a:pt x="7952" y="14192"/>
                    <a:pt x="7952" y="15567"/>
                  </a:cubicBezTo>
                  <a:cubicBezTo>
                    <a:pt x="7741" y="11844"/>
                    <a:pt x="6599" y="10470"/>
                    <a:pt x="4991" y="9560"/>
                  </a:cubicBezTo>
                  <a:cubicBezTo>
                    <a:pt x="5076" y="9053"/>
                    <a:pt x="5161" y="8566"/>
                    <a:pt x="5309" y="8080"/>
                  </a:cubicBezTo>
                  <a:close/>
                  <a:moveTo>
                    <a:pt x="5309" y="808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6393278" y="2813855"/>
              <a:ext cx="44019" cy="22032"/>
            </a:xfrm>
            <a:custGeom>
              <a:avLst/>
              <a:gdLst/>
              <a:ahLst/>
              <a:cxnLst/>
              <a:rect l="l" t="t" r="r" b="b"/>
              <a:pathLst>
                <a:path w="2919" h="1461" extrusionOk="0">
                  <a:moveTo>
                    <a:pt x="0" y="1"/>
                  </a:moveTo>
                  <a:lnTo>
                    <a:pt x="0" y="974"/>
                  </a:lnTo>
                  <a:lnTo>
                    <a:pt x="973" y="974"/>
                  </a:lnTo>
                  <a:lnTo>
                    <a:pt x="973" y="1"/>
                  </a:lnTo>
                  <a:close/>
                  <a:moveTo>
                    <a:pt x="1946" y="487"/>
                  </a:moveTo>
                  <a:lnTo>
                    <a:pt x="1946" y="1460"/>
                  </a:lnTo>
                  <a:lnTo>
                    <a:pt x="2919" y="1460"/>
                  </a:lnTo>
                  <a:lnTo>
                    <a:pt x="2919" y="48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6379555" y="2915479"/>
              <a:ext cx="250072" cy="245683"/>
            </a:xfrm>
            <a:custGeom>
              <a:avLst/>
              <a:gdLst/>
              <a:ahLst/>
              <a:cxnLst/>
              <a:rect l="l" t="t" r="r" b="b"/>
              <a:pathLst>
                <a:path w="16583" h="16292" extrusionOk="0">
                  <a:moveTo>
                    <a:pt x="7355" y="978"/>
                  </a:moveTo>
                  <a:cubicBezTo>
                    <a:pt x="7532" y="978"/>
                    <a:pt x="7709" y="1021"/>
                    <a:pt x="7868" y="1108"/>
                  </a:cubicBezTo>
                  <a:lnTo>
                    <a:pt x="9307" y="1891"/>
                  </a:lnTo>
                  <a:lnTo>
                    <a:pt x="10893" y="1595"/>
                  </a:lnTo>
                  <a:cubicBezTo>
                    <a:pt x="10967" y="1579"/>
                    <a:pt x="11041" y="1571"/>
                    <a:pt x="11113" y="1571"/>
                  </a:cubicBezTo>
                  <a:cubicBezTo>
                    <a:pt x="11521" y="1571"/>
                    <a:pt x="11898" y="1813"/>
                    <a:pt x="12077" y="2208"/>
                  </a:cubicBezTo>
                  <a:lnTo>
                    <a:pt x="12775" y="3667"/>
                  </a:lnTo>
                  <a:lnTo>
                    <a:pt x="14256" y="4365"/>
                  </a:lnTo>
                  <a:cubicBezTo>
                    <a:pt x="14721" y="4577"/>
                    <a:pt x="14975" y="5105"/>
                    <a:pt x="14848" y="5592"/>
                  </a:cubicBezTo>
                  <a:lnTo>
                    <a:pt x="14552" y="7157"/>
                  </a:lnTo>
                  <a:lnTo>
                    <a:pt x="15419" y="8785"/>
                  </a:lnTo>
                  <a:cubicBezTo>
                    <a:pt x="15546" y="9208"/>
                    <a:pt x="15419" y="9653"/>
                    <a:pt x="15080" y="9949"/>
                  </a:cubicBezTo>
                  <a:lnTo>
                    <a:pt x="13938" y="11027"/>
                  </a:lnTo>
                  <a:lnTo>
                    <a:pt x="13748" y="12635"/>
                  </a:lnTo>
                  <a:cubicBezTo>
                    <a:pt x="13663" y="13142"/>
                    <a:pt x="13283" y="13523"/>
                    <a:pt x="12775" y="13586"/>
                  </a:cubicBezTo>
                  <a:lnTo>
                    <a:pt x="11189" y="13798"/>
                  </a:lnTo>
                  <a:lnTo>
                    <a:pt x="10068" y="14961"/>
                  </a:lnTo>
                  <a:cubicBezTo>
                    <a:pt x="9860" y="15195"/>
                    <a:pt x="9571" y="15318"/>
                    <a:pt x="9281" y="15318"/>
                  </a:cubicBezTo>
                  <a:cubicBezTo>
                    <a:pt x="9101" y="15318"/>
                    <a:pt x="8919" y="15270"/>
                    <a:pt x="8757" y="15173"/>
                  </a:cubicBezTo>
                  <a:lnTo>
                    <a:pt x="7319" y="14411"/>
                  </a:lnTo>
                  <a:lnTo>
                    <a:pt x="5732" y="14707"/>
                  </a:lnTo>
                  <a:cubicBezTo>
                    <a:pt x="5666" y="14719"/>
                    <a:pt x="5600" y="14724"/>
                    <a:pt x="5535" y="14724"/>
                  </a:cubicBezTo>
                  <a:cubicBezTo>
                    <a:pt x="5119" y="14724"/>
                    <a:pt x="4731" y="14496"/>
                    <a:pt x="4548" y="14094"/>
                  </a:cubicBezTo>
                  <a:lnTo>
                    <a:pt x="3850" y="12635"/>
                  </a:lnTo>
                  <a:lnTo>
                    <a:pt x="2370" y="11937"/>
                  </a:lnTo>
                  <a:cubicBezTo>
                    <a:pt x="1904" y="11704"/>
                    <a:pt x="1651" y="11196"/>
                    <a:pt x="1777" y="10689"/>
                  </a:cubicBezTo>
                  <a:lnTo>
                    <a:pt x="2074" y="9145"/>
                  </a:lnTo>
                  <a:lnTo>
                    <a:pt x="1206" y="7516"/>
                  </a:lnTo>
                  <a:cubicBezTo>
                    <a:pt x="1080" y="7093"/>
                    <a:pt x="1206" y="6628"/>
                    <a:pt x="1545" y="6353"/>
                  </a:cubicBezTo>
                  <a:lnTo>
                    <a:pt x="2687" y="5275"/>
                  </a:lnTo>
                  <a:lnTo>
                    <a:pt x="2877" y="3667"/>
                  </a:lnTo>
                  <a:cubicBezTo>
                    <a:pt x="2941" y="3160"/>
                    <a:pt x="3342" y="2758"/>
                    <a:pt x="3850" y="2716"/>
                  </a:cubicBezTo>
                  <a:lnTo>
                    <a:pt x="5436" y="2504"/>
                  </a:lnTo>
                  <a:lnTo>
                    <a:pt x="6557" y="1320"/>
                  </a:lnTo>
                  <a:cubicBezTo>
                    <a:pt x="6768" y="1095"/>
                    <a:pt x="7062" y="978"/>
                    <a:pt x="7355" y="978"/>
                  </a:cubicBezTo>
                  <a:close/>
                  <a:moveTo>
                    <a:pt x="7339" y="1"/>
                  </a:moveTo>
                  <a:cubicBezTo>
                    <a:pt x="6782" y="1"/>
                    <a:pt x="6232" y="230"/>
                    <a:pt x="5838" y="664"/>
                  </a:cubicBezTo>
                  <a:lnTo>
                    <a:pt x="4950" y="1573"/>
                  </a:lnTo>
                  <a:lnTo>
                    <a:pt x="3723" y="1743"/>
                  </a:lnTo>
                  <a:cubicBezTo>
                    <a:pt x="2771" y="1848"/>
                    <a:pt x="2010" y="2589"/>
                    <a:pt x="1904" y="3540"/>
                  </a:cubicBezTo>
                  <a:lnTo>
                    <a:pt x="1735" y="4809"/>
                  </a:lnTo>
                  <a:lnTo>
                    <a:pt x="868" y="5613"/>
                  </a:lnTo>
                  <a:cubicBezTo>
                    <a:pt x="234" y="6184"/>
                    <a:pt x="1" y="7051"/>
                    <a:pt x="276" y="7855"/>
                  </a:cubicBezTo>
                  <a:lnTo>
                    <a:pt x="276" y="7897"/>
                  </a:lnTo>
                  <a:lnTo>
                    <a:pt x="1016" y="9293"/>
                  </a:lnTo>
                  <a:lnTo>
                    <a:pt x="783" y="10499"/>
                  </a:lnTo>
                  <a:cubicBezTo>
                    <a:pt x="572" y="11429"/>
                    <a:pt x="1037" y="12402"/>
                    <a:pt x="1925" y="12825"/>
                  </a:cubicBezTo>
                  <a:lnTo>
                    <a:pt x="3068" y="13375"/>
                  </a:lnTo>
                  <a:lnTo>
                    <a:pt x="3617" y="14517"/>
                  </a:lnTo>
                  <a:cubicBezTo>
                    <a:pt x="3979" y="15240"/>
                    <a:pt x="4695" y="15700"/>
                    <a:pt x="5477" y="15700"/>
                  </a:cubicBezTo>
                  <a:cubicBezTo>
                    <a:pt x="5610" y="15700"/>
                    <a:pt x="5745" y="15687"/>
                    <a:pt x="5880" y="15659"/>
                  </a:cubicBezTo>
                  <a:lnTo>
                    <a:pt x="7128" y="15426"/>
                  </a:lnTo>
                  <a:lnTo>
                    <a:pt x="8249" y="16040"/>
                  </a:lnTo>
                  <a:cubicBezTo>
                    <a:pt x="8563" y="16209"/>
                    <a:pt x="8907" y="16292"/>
                    <a:pt x="9249" y="16292"/>
                  </a:cubicBezTo>
                  <a:cubicBezTo>
                    <a:pt x="9807" y="16292"/>
                    <a:pt x="10360" y="16070"/>
                    <a:pt x="10766" y="15638"/>
                  </a:cubicBezTo>
                  <a:lnTo>
                    <a:pt x="11633" y="14728"/>
                  </a:lnTo>
                  <a:lnTo>
                    <a:pt x="12860" y="14559"/>
                  </a:lnTo>
                  <a:cubicBezTo>
                    <a:pt x="13811" y="14453"/>
                    <a:pt x="14573" y="13713"/>
                    <a:pt x="14700" y="12762"/>
                  </a:cubicBezTo>
                  <a:lnTo>
                    <a:pt x="14869" y="11493"/>
                  </a:lnTo>
                  <a:lnTo>
                    <a:pt x="15715" y="10689"/>
                  </a:lnTo>
                  <a:cubicBezTo>
                    <a:pt x="16349" y="10118"/>
                    <a:pt x="16582" y="9230"/>
                    <a:pt x="16328" y="8426"/>
                  </a:cubicBezTo>
                  <a:lnTo>
                    <a:pt x="16328" y="8405"/>
                  </a:lnTo>
                  <a:lnTo>
                    <a:pt x="15588" y="7009"/>
                  </a:lnTo>
                  <a:lnTo>
                    <a:pt x="15821" y="5803"/>
                  </a:lnTo>
                  <a:cubicBezTo>
                    <a:pt x="16011" y="4852"/>
                    <a:pt x="15546" y="3900"/>
                    <a:pt x="14679" y="3477"/>
                  </a:cubicBezTo>
                  <a:lnTo>
                    <a:pt x="13515" y="2927"/>
                  </a:lnTo>
                  <a:lnTo>
                    <a:pt x="12965" y="1785"/>
                  </a:lnTo>
                  <a:cubicBezTo>
                    <a:pt x="12619" y="1036"/>
                    <a:pt x="11878" y="587"/>
                    <a:pt x="11083" y="587"/>
                  </a:cubicBezTo>
                  <a:cubicBezTo>
                    <a:pt x="10957" y="587"/>
                    <a:pt x="10830" y="599"/>
                    <a:pt x="10702" y="622"/>
                  </a:cubicBezTo>
                  <a:lnTo>
                    <a:pt x="9455" y="876"/>
                  </a:lnTo>
                  <a:lnTo>
                    <a:pt x="8334" y="262"/>
                  </a:lnTo>
                  <a:cubicBezTo>
                    <a:pt x="8021" y="86"/>
                    <a:pt x="7679" y="1"/>
                    <a:pt x="7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6329806" y="2876045"/>
              <a:ext cx="337128" cy="324476"/>
            </a:xfrm>
            <a:custGeom>
              <a:avLst/>
              <a:gdLst/>
              <a:ahLst/>
              <a:cxnLst/>
              <a:rect l="l" t="t" r="r" b="b"/>
              <a:pathLst>
                <a:path w="22356" h="21517" extrusionOk="0">
                  <a:moveTo>
                    <a:pt x="11609" y="975"/>
                  </a:moveTo>
                  <a:cubicBezTo>
                    <a:pt x="12866" y="975"/>
                    <a:pt x="14131" y="1217"/>
                    <a:pt x="15334" y="1714"/>
                  </a:cubicBezTo>
                  <a:cubicBezTo>
                    <a:pt x="18993" y="3237"/>
                    <a:pt x="21383" y="6811"/>
                    <a:pt x="21383" y="10766"/>
                  </a:cubicBezTo>
                  <a:cubicBezTo>
                    <a:pt x="21383" y="16159"/>
                    <a:pt x="17005" y="20537"/>
                    <a:pt x="11590" y="20537"/>
                  </a:cubicBezTo>
                  <a:cubicBezTo>
                    <a:pt x="7636" y="20537"/>
                    <a:pt x="4082" y="18147"/>
                    <a:pt x="2560" y="14509"/>
                  </a:cubicBezTo>
                  <a:cubicBezTo>
                    <a:pt x="1058" y="10851"/>
                    <a:pt x="1883" y="6642"/>
                    <a:pt x="4675" y="3850"/>
                  </a:cubicBezTo>
                  <a:cubicBezTo>
                    <a:pt x="6557" y="1967"/>
                    <a:pt x="9065" y="975"/>
                    <a:pt x="11609" y="975"/>
                  </a:cubicBezTo>
                  <a:close/>
                  <a:moveTo>
                    <a:pt x="11590" y="1"/>
                  </a:moveTo>
                  <a:cubicBezTo>
                    <a:pt x="7255" y="1"/>
                    <a:pt x="3321" y="2623"/>
                    <a:pt x="1671" y="6642"/>
                  </a:cubicBezTo>
                  <a:cubicBezTo>
                    <a:pt x="1" y="10660"/>
                    <a:pt x="910" y="15292"/>
                    <a:pt x="3998" y="18359"/>
                  </a:cubicBezTo>
                  <a:cubicBezTo>
                    <a:pt x="6051" y="20426"/>
                    <a:pt x="8806" y="21517"/>
                    <a:pt x="11609" y="21517"/>
                  </a:cubicBezTo>
                  <a:cubicBezTo>
                    <a:pt x="12992" y="21517"/>
                    <a:pt x="14387" y="21251"/>
                    <a:pt x="15715" y="20706"/>
                  </a:cubicBezTo>
                  <a:cubicBezTo>
                    <a:pt x="19733" y="19035"/>
                    <a:pt x="22356" y="15123"/>
                    <a:pt x="22356" y="10766"/>
                  </a:cubicBezTo>
                  <a:cubicBezTo>
                    <a:pt x="22356" y="4823"/>
                    <a:pt x="17533" y="22"/>
                    <a:pt x="1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6193302" y="2775703"/>
              <a:ext cx="539970" cy="454421"/>
            </a:xfrm>
            <a:custGeom>
              <a:avLst/>
              <a:gdLst/>
              <a:ahLst/>
              <a:cxnLst/>
              <a:rect l="l" t="t" r="r" b="b"/>
              <a:pathLst>
                <a:path w="35807" h="30134" extrusionOk="0">
                  <a:moveTo>
                    <a:pt x="9445" y="982"/>
                  </a:moveTo>
                  <a:cubicBezTo>
                    <a:pt x="10173" y="982"/>
                    <a:pt x="10910" y="1026"/>
                    <a:pt x="11633" y="1114"/>
                  </a:cubicBezTo>
                  <a:cubicBezTo>
                    <a:pt x="10047" y="2087"/>
                    <a:pt x="8672" y="3377"/>
                    <a:pt x="7614" y="4899"/>
                  </a:cubicBezTo>
                  <a:cubicBezTo>
                    <a:pt x="6388" y="6634"/>
                    <a:pt x="5542" y="8601"/>
                    <a:pt x="5119" y="10673"/>
                  </a:cubicBezTo>
                  <a:cubicBezTo>
                    <a:pt x="4950" y="10589"/>
                    <a:pt x="4759" y="10504"/>
                    <a:pt x="4590" y="10419"/>
                  </a:cubicBezTo>
                  <a:cubicBezTo>
                    <a:pt x="4209" y="10250"/>
                    <a:pt x="3850" y="10081"/>
                    <a:pt x="3533" y="9912"/>
                  </a:cubicBezTo>
                  <a:lnTo>
                    <a:pt x="3511" y="9912"/>
                  </a:lnTo>
                  <a:cubicBezTo>
                    <a:pt x="4315" y="6422"/>
                    <a:pt x="6240" y="3271"/>
                    <a:pt x="9010" y="987"/>
                  </a:cubicBezTo>
                  <a:cubicBezTo>
                    <a:pt x="9155" y="983"/>
                    <a:pt x="9300" y="982"/>
                    <a:pt x="9445" y="982"/>
                  </a:cubicBezTo>
                  <a:close/>
                  <a:moveTo>
                    <a:pt x="13304" y="1325"/>
                  </a:moveTo>
                  <a:cubicBezTo>
                    <a:pt x="14298" y="1494"/>
                    <a:pt x="15292" y="1727"/>
                    <a:pt x="16243" y="2023"/>
                  </a:cubicBezTo>
                  <a:cubicBezTo>
                    <a:pt x="18528" y="2700"/>
                    <a:pt x="20706" y="3652"/>
                    <a:pt x="22736" y="4878"/>
                  </a:cubicBezTo>
                  <a:cubicBezTo>
                    <a:pt x="22033" y="4761"/>
                    <a:pt x="21332" y="4704"/>
                    <a:pt x="20639" y="4704"/>
                  </a:cubicBezTo>
                  <a:cubicBezTo>
                    <a:pt x="14979" y="4704"/>
                    <a:pt x="9864" y="8510"/>
                    <a:pt x="8376" y="14163"/>
                  </a:cubicBezTo>
                  <a:cubicBezTo>
                    <a:pt x="8185" y="13571"/>
                    <a:pt x="7889" y="13021"/>
                    <a:pt x="7530" y="12513"/>
                  </a:cubicBezTo>
                  <a:cubicBezTo>
                    <a:pt x="7107" y="11963"/>
                    <a:pt x="6599" y="11519"/>
                    <a:pt x="6028" y="11160"/>
                  </a:cubicBezTo>
                  <a:cubicBezTo>
                    <a:pt x="6747" y="6909"/>
                    <a:pt x="9645" y="3017"/>
                    <a:pt x="13304" y="1325"/>
                  </a:cubicBezTo>
                  <a:close/>
                  <a:moveTo>
                    <a:pt x="9073" y="1"/>
                  </a:moveTo>
                  <a:cubicBezTo>
                    <a:pt x="8056" y="1"/>
                    <a:pt x="7040" y="61"/>
                    <a:pt x="6028" y="183"/>
                  </a:cubicBezTo>
                  <a:cubicBezTo>
                    <a:pt x="5796" y="204"/>
                    <a:pt x="5584" y="225"/>
                    <a:pt x="5373" y="268"/>
                  </a:cubicBezTo>
                  <a:lnTo>
                    <a:pt x="5542" y="1241"/>
                  </a:lnTo>
                  <a:cubicBezTo>
                    <a:pt x="5732" y="1198"/>
                    <a:pt x="5944" y="1177"/>
                    <a:pt x="6134" y="1156"/>
                  </a:cubicBezTo>
                  <a:cubicBezTo>
                    <a:pt x="6578" y="1093"/>
                    <a:pt x="7022" y="1050"/>
                    <a:pt x="7488" y="1029"/>
                  </a:cubicBezTo>
                  <a:lnTo>
                    <a:pt x="7488" y="1029"/>
                  </a:lnTo>
                  <a:cubicBezTo>
                    <a:pt x="5098" y="3292"/>
                    <a:pt x="3427" y="6211"/>
                    <a:pt x="2644" y="9404"/>
                  </a:cubicBezTo>
                  <a:cubicBezTo>
                    <a:pt x="1481" y="8622"/>
                    <a:pt x="973" y="7712"/>
                    <a:pt x="973" y="6105"/>
                  </a:cubicBezTo>
                  <a:cubicBezTo>
                    <a:pt x="973" y="3186"/>
                    <a:pt x="2940" y="1960"/>
                    <a:pt x="4611" y="1452"/>
                  </a:cubicBezTo>
                  <a:lnTo>
                    <a:pt x="4336" y="522"/>
                  </a:lnTo>
                  <a:cubicBezTo>
                    <a:pt x="1523" y="1368"/>
                    <a:pt x="1" y="3356"/>
                    <a:pt x="1" y="6105"/>
                  </a:cubicBezTo>
                  <a:cubicBezTo>
                    <a:pt x="1" y="9193"/>
                    <a:pt x="1735" y="10208"/>
                    <a:pt x="4188" y="11308"/>
                  </a:cubicBezTo>
                  <a:cubicBezTo>
                    <a:pt x="5330" y="11836"/>
                    <a:pt x="6113" y="12281"/>
                    <a:pt x="6726" y="13084"/>
                  </a:cubicBezTo>
                  <a:cubicBezTo>
                    <a:pt x="7445" y="14057"/>
                    <a:pt x="7826" y="15432"/>
                    <a:pt x="7953" y="17441"/>
                  </a:cubicBezTo>
                  <a:cubicBezTo>
                    <a:pt x="7953" y="22475"/>
                    <a:pt x="10935" y="27043"/>
                    <a:pt x="15545" y="29073"/>
                  </a:cubicBezTo>
                  <a:cubicBezTo>
                    <a:pt x="17187" y="29786"/>
                    <a:pt x="18922" y="30134"/>
                    <a:pt x="20644" y="30134"/>
                  </a:cubicBezTo>
                  <a:cubicBezTo>
                    <a:pt x="23779" y="30134"/>
                    <a:pt x="26869" y="28980"/>
                    <a:pt x="29271" y="26768"/>
                  </a:cubicBezTo>
                  <a:lnTo>
                    <a:pt x="28595" y="26049"/>
                  </a:lnTo>
                  <a:cubicBezTo>
                    <a:pt x="26328" y="28143"/>
                    <a:pt x="23461" y="29181"/>
                    <a:pt x="20600" y="29181"/>
                  </a:cubicBezTo>
                  <a:cubicBezTo>
                    <a:pt x="17509" y="29181"/>
                    <a:pt x="14426" y="27968"/>
                    <a:pt x="12119" y="25562"/>
                  </a:cubicBezTo>
                  <a:cubicBezTo>
                    <a:pt x="7657" y="20952"/>
                    <a:pt x="7720" y="13634"/>
                    <a:pt x="12246" y="9087"/>
                  </a:cubicBezTo>
                  <a:cubicBezTo>
                    <a:pt x="14560" y="6773"/>
                    <a:pt x="17591" y="5610"/>
                    <a:pt x="20620" y="5610"/>
                  </a:cubicBezTo>
                  <a:cubicBezTo>
                    <a:pt x="23545" y="5610"/>
                    <a:pt x="26468" y="6694"/>
                    <a:pt x="28743" y="8876"/>
                  </a:cubicBezTo>
                  <a:cubicBezTo>
                    <a:pt x="33374" y="13296"/>
                    <a:pt x="33628" y="20635"/>
                    <a:pt x="29293" y="25351"/>
                  </a:cubicBezTo>
                  <a:lnTo>
                    <a:pt x="30012" y="26028"/>
                  </a:lnTo>
                  <a:cubicBezTo>
                    <a:pt x="35807" y="19725"/>
                    <a:pt x="33861" y="9616"/>
                    <a:pt x="26120" y="5936"/>
                  </a:cubicBezTo>
                  <a:lnTo>
                    <a:pt x="26120" y="5957"/>
                  </a:lnTo>
                  <a:cubicBezTo>
                    <a:pt x="23223" y="3779"/>
                    <a:pt x="19966" y="2129"/>
                    <a:pt x="16518" y="1093"/>
                  </a:cubicBezTo>
                  <a:cubicBezTo>
                    <a:pt x="14094" y="370"/>
                    <a:pt x="11584" y="1"/>
                    <a:pt x="9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3"/>
          <p:cNvGrpSpPr/>
          <p:nvPr/>
        </p:nvGrpSpPr>
        <p:grpSpPr>
          <a:xfrm>
            <a:off x="7426400" y="2106927"/>
            <a:ext cx="602581" cy="516015"/>
            <a:chOff x="5382571" y="2775703"/>
            <a:chExt cx="540286" cy="462669"/>
          </a:xfrm>
        </p:grpSpPr>
        <p:sp>
          <p:nvSpPr>
            <p:cNvPr id="535" name="Google Shape;535;p23"/>
            <p:cNvSpPr/>
            <p:nvPr/>
          </p:nvSpPr>
          <p:spPr>
            <a:xfrm>
              <a:off x="5500904" y="2854044"/>
              <a:ext cx="398037" cy="384329"/>
            </a:xfrm>
            <a:custGeom>
              <a:avLst/>
              <a:gdLst/>
              <a:ahLst/>
              <a:cxnLst/>
              <a:rect l="l" t="t" r="r" b="b"/>
              <a:pathLst>
                <a:path w="26395" h="25486" extrusionOk="0">
                  <a:moveTo>
                    <a:pt x="12817" y="1"/>
                  </a:moveTo>
                  <a:cubicBezTo>
                    <a:pt x="6599" y="1"/>
                    <a:pt x="1354" y="4696"/>
                    <a:pt x="677" y="10871"/>
                  </a:cubicBezTo>
                  <a:cubicBezTo>
                    <a:pt x="0" y="17068"/>
                    <a:pt x="4082" y="22778"/>
                    <a:pt x="10152" y="24132"/>
                  </a:cubicBezTo>
                  <a:cubicBezTo>
                    <a:pt x="16243" y="25486"/>
                    <a:pt x="22355" y="22059"/>
                    <a:pt x="24385" y="16180"/>
                  </a:cubicBezTo>
                  <a:cubicBezTo>
                    <a:pt x="26395" y="10279"/>
                    <a:pt x="23666" y="3807"/>
                    <a:pt x="18020" y="1164"/>
                  </a:cubicBezTo>
                  <a:cubicBezTo>
                    <a:pt x="16391" y="402"/>
                    <a:pt x="14614" y="1"/>
                    <a:pt x="12817" y="1"/>
                  </a:cubicBezTo>
                  <a:close/>
                  <a:moveTo>
                    <a:pt x="2559" y="12225"/>
                  </a:moveTo>
                  <a:cubicBezTo>
                    <a:pt x="2559" y="8080"/>
                    <a:pt x="5055" y="4336"/>
                    <a:pt x="8883" y="2729"/>
                  </a:cubicBezTo>
                  <a:cubicBezTo>
                    <a:pt x="12732" y="1143"/>
                    <a:pt x="17152" y="2031"/>
                    <a:pt x="20071" y="4971"/>
                  </a:cubicBezTo>
                  <a:cubicBezTo>
                    <a:pt x="23011" y="7889"/>
                    <a:pt x="23899" y="12310"/>
                    <a:pt x="22313" y="16159"/>
                  </a:cubicBezTo>
                  <a:cubicBezTo>
                    <a:pt x="20705" y="19987"/>
                    <a:pt x="16962" y="22482"/>
                    <a:pt x="12817" y="22482"/>
                  </a:cubicBezTo>
                  <a:cubicBezTo>
                    <a:pt x="7149" y="22482"/>
                    <a:pt x="2559" y="17893"/>
                    <a:pt x="2559" y="12225"/>
                  </a:cubicBezTo>
                  <a:close/>
                  <a:moveTo>
                    <a:pt x="2559" y="12225"/>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5527369" y="2883706"/>
              <a:ext cx="321822" cy="321506"/>
            </a:xfrm>
            <a:custGeom>
              <a:avLst/>
              <a:gdLst/>
              <a:ahLst/>
              <a:cxnLst/>
              <a:rect l="l" t="t" r="r" b="b"/>
              <a:pathLst>
                <a:path w="21341" h="21320" extrusionOk="0">
                  <a:moveTo>
                    <a:pt x="11062" y="0"/>
                  </a:moveTo>
                  <a:cubicBezTo>
                    <a:pt x="6916" y="0"/>
                    <a:pt x="3173" y="2496"/>
                    <a:pt x="1587" y="6324"/>
                  </a:cubicBezTo>
                  <a:cubicBezTo>
                    <a:pt x="1" y="10173"/>
                    <a:pt x="889" y="14594"/>
                    <a:pt x="3829" y="17512"/>
                  </a:cubicBezTo>
                  <a:cubicBezTo>
                    <a:pt x="6747" y="20452"/>
                    <a:pt x="11167" y="21319"/>
                    <a:pt x="14996" y="19733"/>
                  </a:cubicBezTo>
                  <a:cubicBezTo>
                    <a:pt x="18845" y="18147"/>
                    <a:pt x="21340" y="14403"/>
                    <a:pt x="21340" y="10258"/>
                  </a:cubicBezTo>
                  <a:cubicBezTo>
                    <a:pt x="21340" y="4590"/>
                    <a:pt x="16751" y="0"/>
                    <a:pt x="11083" y="0"/>
                  </a:cubicBezTo>
                  <a:close/>
                  <a:moveTo>
                    <a:pt x="6240" y="8566"/>
                  </a:moveTo>
                  <a:cubicBezTo>
                    <a:pt x="3215" y="7128"/>
                    <a:pt x="6324" y="4336"/>
                    <a:pt x="8249" y="6768"/>
                  </a:cubicBezTo>
                  <a:cubicBezTo>
                    <a:pt x="8482" y="7107"/>
                    <a:pt x="8862" y="7297"/>
                    <a:pt x="9264" y="7318"/>
                  </a:cubicBezTo>
                  <a:cubicBezTo>
                    <a:pt x="9835" y="7276"/>
                    <a:pt x="10279" y="6789"/>
                    <a:pt x="10089" y="5943"/>
                  </a:cubicBezTo>
                  <a:cubicBezTo>
                    <a:pt x="9137" y="1904"/>
                    <a:pt x="13409" y="1862"/>
                    <a:pt x="13409" y="5330"/>
                  </a:cubicBezTo>
                  <a:cubicBezTo>
                    <a:pt x="13409" y="6811"/>
                    <a:pt x="13705" y="7403"/>
                    <a:pt x="14953" y="6916"/>
                  </a:cubicBezTo>
                  <a:cubicBezTo>
                    <a:pt x="18527" y="5542"/>
                    <a:pt x="18845" y="9645"/>
                    <a:pt x="16011" y="9835"/>
                  </a:cubicBezTo>
                  <a:cubicBezTo>
                    <a:pt x="14869" y="9898"/>
                    <a:pt x="14382" y="11273"/>
                    <a:pt x="15884" y="11760"/>
                  </a:cubicBezTo>
                  <a:cubicBezTo>
                    <a:pt x="19077" y="12775"/>
                    <a:pt x="16666" y="16116"/>
                    <a:pt x="14065" y="13536"/>
                  </a:cubicBezTo>
                  <a:cubicBezTo>
                    <a:pt x="13853" y="13303"/>
                    <a:pt x="13536" y="13177"/>
                    <a:pt x="13219" y="13177"/>
                  </a:cubicBezTo>
                  <a:cubicBezTo>
                    <a:pt x="12733" y="13219"/>
                    <a:pt x="12352" y="13726"/>
                    <a:pt x="12606" y="14742"/>
                  </a:cubicBezTo>
                  <a:cubicBezTo>
                    <a:pt x="13663" y="18887"/>
                    <a:pt x="9433" y="18400"/>
                    <a:pt x="9433" y="14932"/>
                  </a:cubicBezTo>
                  <a:cubicBezTo>
                    <a:pt x="9433" y="13367"/>
                    <a:pt x="7889" y="13790"/>
                    <a:pt x="6663" y="14044"/>
                  </a:cubicBezTo>
                  <a:cubicBezTo>
                    <a:pt x="3596" y="14678"/>
                    <a:pt x="3279" y="11210"/>
                    <a:pt x="5753" y="10998"/>
                  </a:cubicBezTo>
                  <a:cubicBezTo>
                    <a:pt x="7530" y="10850"/>
                    <a:pt x="7382" y="9116"/>
                    <a:pt x="6261" y="8566"/>
                  </a:cubicBezTo>
                  <a:close/>
                  <a:moveTo>
                    <a:pt x="6240" y="856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5575851" y="2911770"/>
              <a:ext cx="156922" cy="257084"/>
            </a:xfrm>
            <a:custGeom>
              <a:avLst/>
              <a:gdLst/>
              <a:ahLst/>
              <a:cxnLst/>
              <a:rect l="l" t="t" r="r" b="b"/>
              <a:pathLst>
                <a:path w="10406" h="17048" extrusionOk="0">
                  <a:moveTo>
                    <a:pt x="5034" y="4907"/>
                  </a:moveTo>
                  <a:cubicBezTo>
                    <a:pt x="3109" y="2475"/>
                    <a:pt x="0" y="5267"/>
                    <a:pt x="3025" y="6705"/>
                  </a:cubicBezTo>
                  <a:cubicBezTo>
                    <a:pt x="4124" y="7234"/>
                    <a:pt x="4272" y="8989"/>
                    <a:pt x="2517" y="9137"/>
                  </a:cubicBezTo>
                  <a:cubicBezTo>
                    <a:pt x="21" y="9349"/>
                    <a:pt x="339" y="12817"/>
                    <a:pt x="3427" y="12183"/>
                  </a:cubicBezTo>
                  <a:cubicBezTo>
                    <a:pt x="4653" y="11908"/>
                    <a:pt x="6176" y="11506"/>
                    <a:pt x="6176" y="13071"/>
                  </a:cubicBezTo>
                  <a:cubicBezTo>
                    <a:pt x="6176" y="16539"/>
                    <a:pt x="10406" y="17047"/>
                    <a:pt x="9348" y="12881"/>
                  </a:cubicBezTo>
                  <a:cubicBezTo>
                    <a:pt x="9095" y="11865"/>
                    <a:pt x="9475" y="11358"/>
                    <a:pt x="9983" y="11316"/>
                  </a:cubicBezTo>
                  <a:cubicBezTo>
                    <a:pt x="5986" y="10787"/>
                    <a:pt x="5245" y="7509"/>
                    <a:pt x="6049" y="5457"/>
                  </a:cubicBezTo>
                  <a:cubicBezTo>
                    <a:pt x="5626" y="5436"/>
                    <a:pt x="5245" y="5246"/>
                    <a:pt x="5013" y="4907"/>
                  </a:cubicBezTo>
                  <a:close/>
                  <a:moveTo>
                    <a:pt x="6874" y="4082"/>
                  </a:moveTo>
                  <a:cubicBezTo>
                    <a:pt x="5922" y="43"/>
                    <a:pt x="10194" y="1"/>
                    <a:pt x="10194" y="3469"/>
                  </a:cubicBezTo>
                  <a:cubicBezTo>
                    <a:pt x="9496" y="2983"/>
                    <a:pt x="7656" y="2940"/>
                    <a:pt x="6874" y="4082"/>
                  </a:cubicBezTo>
                  <a:close/>
                  <a:moveTo>
                    <a:pt x="6874" y="4082"/>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5655262" y="2956105"/>
              <a:ext cx="159486" cy="170645"/>
            </a:xfrm>
            <a:custGeom>
              <a:avLst/>
              <a:gdLst/>
              <a:ahLst/>
              <a:cxnLst/>
              <a:rect l="l" t="t" r="r" b="b"/>
              <a:pathLst>
                <a:path w="10576" h="11316" extrusionOk="0">
                  <a:moveTo>
                    <a:pt x="783" y="2517"/>
                  </a:moveTo>
                  <a:cubicBezTo>
                    <a:pt x="1" y="4569"/>
                    <a:pt x="741" y="7847"/>
                    <a:pt x="4717" y="8376"/>
                  </a:cubicBezTo>
                  <a:cubicBezTo>
                    <a:pt x="5034" y="8376"/>
                    <a:pt x="5351" y="8502"/>
                    <a:pt x="5563" y="8735"/>
                  </a:cubicBezTo>
                  <a:cubicBezTo>
                    <a:pt x="8164" y="11315"/>
                    <a:pt x="10575" y="7995"/>
                    <a:pt x="7382" y="6959"/>
                  </a:cubicBezTo>
                  <a:cubicBezTo>
                    <a:pt x="5880" y="6493"/>
                    <a:pt x="6366" y="5097"/>
                    <a:pt x="7509" y="5034"/>
                  </a:cubicBezTo>
                  <a:cubicBezTo>
                    <a:pt x="10343" y="4844"/>
                    <a:pt x="10025" y="762"/>
                    <a:pt x="6451" y="2115"/>
                  </a:cubicBezTo>
                  <a:cubicBezTo>
                    <a:pt x="5203" y="2602"/>
                    <a:pt x="4907" y="2010"/>
                    <a:pt x="4907" y="529"/>
                  </a:cubicBezTo>
                  <a:cubicBezTo>
                    <a:pt x="4209" y="43"/>
                    <a:pt x="2369" y="0"/>
                    <a:pt x="1587" y="1142"/>
                  </a:cubicBezTo>
                  <a:cubicBezTo>
                    <a:pt x="1798" y="1967"/>
                    <a:pt x="1333" y="2475"/>
                    <a:pt x="783" y="2517"/>
                  </a:cubicBezTo>
                  <a:close/>
                  <a:moveTo>
                    <a:pt x="783" y="2517"/>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5427539" y="2782926"/>
              <a:ext cx="154706" cy="164900"/>
            </a:xfrm>
            <a:custGeom>
              <a:avLst/>
              <a:gdLst/>
              <a:ahLst/>
              <a:cxnLst/>
              <a:rect l="l" t="t" r="r" b="b"/>
              <a:pathLst>
                <a:path w="10259" h="10935" extrusionOk="0">
                  <a:moveTo>
                    <a:pt x="2518" y="10935"/>
                  </a:moveTo>
                  <a:cubicBezTo>
                    <a:pt x="3131" y="6599"/>
                    <a:pt x="6050" y="2200"/>
                    <a:pt x="10258" y="360"/>
                  </a:cubicBezTo>
                  <a:cubicBezTo>
                    <a:pt x="8799" y="106"/>
                    <a:pt x="7340" y="0"/>
                    <a:pt x="5859" y="21"/>
                  </a:cubicBezTo>
                  <a:cubicBezTo>
                    <a:pt x="2835" y="2475"/>
                    <a:pt x="783" y="5901"/>
                    <a:pt x="1" y="9708"/>
                  </a:cubicBezTo>
                  <a:cubicBezTo>
                    <a:pt x="424" y="9940"/>
                    <a:pt x="910" y="10173"/>
                    <a:pt x="1418" y="10406"/>
                  </a:cubicBezTo>
                  <a:cubicBezTo>
                    <a:pt x="1799" y="10575"/>
                    <a:pt x="2179" y="10744"/>
                    <a:pt x="2518" y="10935"/>
                  </a:cubicBezTo>
                  <a:close/>
                  <a:moveTo>
                    <a:pt x="2518" y="10935"/>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5427539" y="2906673"/>
              <a:ext cx="42435" cy="41153"/>
            </a:xfrm>
            <a:custGeom>
              <a:avLst/>
              <a:gdLst/>
              <a:ahLst/>
              <a:cxnLst/>
              <a:rect l="l" t="t" r="r" b="b"/>
              <a:pathLst>
                <a:path w="2814" h="2729" extrusionOk="0">
                  <a:moveTo>
                    <a:pt x="2518" y="2729"/>
                  </a:moveTo>
                  <a:cubicBezTo>
                    <a:pt x="2581" y="2221"/>
                    <a:pt x="2687" y="1713"/>
                    <a:pt x="2814" y="1227"/>
                  </a:cubicBezTo>
                  <a:cubicBezTo>
                    <a:pt x="2010" y="804"/>
                    <a:pt x="1143" y="508"/>
                    <a:pt x="360" y="0"/>
                  </a:cubicBezTo>
                  <a:cubicBezTo>
                    <a:pt x="212" y="487"/>
                    <a:pt x="107" y="994"/>
                    <a:pt x="1" y="1481"/>
                  </a:cubicBezTo>
                  <a:cubicBezTo>
                    <a:pt x="424" y="1734"/>
                    <a:pt x="910" y="1946"/>
                    <a:pt x="1418" y="2179"/>
                  </a:cubicBezTo>
                  <a:cubicBezTo>
                    <a:pt x="1799" y="2348"/>
                    <a:pt x="2179" y="2538"/>
                    <a:pt x="2518" y="2729"/>
                  </a:cubicBezTo>
                  <a:close/>
                  <a:moveTo>
                    <a:pt x="2518" y="2729"/>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5389915" y="2782926"/>
              <a:ext cx="382730" cy="255470"/>
            </a:xfrm>
            <a:custGeom>
              <a:avLst/>
              <a:gdLst/>
              <a:ahLst/>
              <a:cxnLst/>
              <a:rect l="l" t="t" r="r" b="b"/>
              <a:pathLst>
                <a:path w="25380" h="16941" extrusionOk="0">
                  <a:moveTo>
                    <a:pt x="2496" y="9687"/>
                  </a:moveTo>
                  <a:cubicBezTo>
                    <a:pt x="3278" y="5880"/>
                    <a:pt x="5330" y="2454"/>
                    <a:pt x="8354" y="0"/>
                  </a:cubicBezTo>
                  <a:cubicBezTo>
                    <a:pt x="7445" y="21"/>
                    <a:pt x="6514" y="85"/>
                    <a:pt x="5605" y="191"/>
                  </a:cubicBezTo>
                  <a:cubicBezTo>
                    <a:pt x="2559" y="529"/>
                    <a:pt x="0" y="2200"/>
                    <a:pt x="0" y="5626"/>
                  </a:cubicBezTo>
                  <a:cubicBezTo>
                    <a:pt x="0" y="7762"/>
                    <a:pt x="888" y="8798"/>
                    <a:pt x="2496" y="9687"/>
                  </a:cubicBezTo>
                  <a:close/>
                  <a:moveTo>
                    <a:pt x="7952" y="16941"/>
                  </a:moveTo>
                  <a:cubicBezTo>
                    <a:pt x="7741" y="13219"/>
                    <a:pt x="6599" y="11844"/>
                    <a:pt x="5013" y="10935"/>
                  </a:cubicBezTo>
                  <a:cubicBezTo>
                    <a:pt x="5626" y="6599"/>
                    <a:pt x="8545" y="2200"/>
                    <a:pt x="12753" y="360"/>
                  </a:cubicBezTo>
                  <a:cubicBezTo>
                    <a:pt x="17216" y="1079"/>
                    <a:pt x="21446" y="3003"/>
                    <a:pt x="25380" y="5880"/>
                  </a:cubicBezTo>
                  <a:cubicBezTo>
                    <a:pt x="17279" y="2073"/>
                    <a:pt x="7952" y="7995"/>
                    <a:pt x="7952" y="16941"/>
                  </a:cubicBezTo>
                  <a:close/>
                  <a:moveTo>
                    <a:pt x="7952" y="1694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5389915" y="2803330"/>
              <a:ext cx="130457" cy="234750"/>
            </a:xfrm>
            <a:custGeom>
              <a:avLst/>
              <a:gdLst/>
              <a:ahLst/>
              <a:cxnLst/>
              <a:rect l="l" t="t" r="r" b="b"/>
              <a:pathLst>
                <a:path w="8651" h="15567" extrusionOk="0">
                  <a:moveTo>
                    <a:pt x="2496" y="8334"/>
                  </a:moveTo>
                  <a:cubicBezTo>
                    <a:pt x="2602" y="7847"/>
                    <a:pt x="2707" y="7340"/>
                    <a:pt x="2855" y="6853"/>
                  </a:cubicBezTo>
                  <a:cubicBezTo>
                    <a:pt x="2559" y="6684"/>
                    <a:pt x="2284" y="6451"/>
                    <a:pt x="2052" y="6198"/>
                  </a:cubicBezTo>
                  <a:cubicBezTo>
                    <a:pt x="994" y="4950"/>
                    <a:pt x="1248" y="2095"/>
                    <a:pt x="2179" y="1"/>
                  </a:cubicBezTo>
                  <a:cubicBezTo>
                    <a:pt x="867" y="889"/>
                    <a:pt x="0" y="2285"/>
                    <a:pt x="0" y="4273"/>
                  </a:cubicBezTo>
                  <a:cubicBezTo>
                    <a:pt x="0" y="6409"/>
                    <a:pt x="888" y="7445"/>
                    <a:pt x="2496" y="8334"/>
                  </a:cubicBezTo>
                  <a:close/>
                  <a:moveTo>
                    <a:pt x="5309" y="8080"/>
                  </a:moveTo>
                  <a:cubicBezTo>
                    <a:pt x="7022" y="8989"/>
                    <a:pt x="8058" y="10089"/>
                    <a:pt x="8650" y="11506"/>
                  </a:cubicBezTo>
                  <a:cubicBezTo>
                    <a:pt x="8185" y="12817"/>
                    <a:pt x="7952" y="14192"/>
                    <a:pt x="7952" y="15567"/>
                  </a:cubicBezTo>
                  <a:cubicBezTo>
                    <a:pt x="7741" y="11844"/>
                    <a:pt x="6599" y="10470"/>
                    <a:pt x="5013" y="9560"/>
                  </a:cubicBezTo>
                  <a:cubicBezTo>
                    <a:pt x="5076" y="9053"/>
                    <a:pt x="5182" y="8566"/>
                    <a:pt x="5309" y="8080"/>
                  </a:cubicBezTo>
                  <a:close/>
                  <a:moveTo>
                    <a:pt x="5309" y="8080"/>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5509831" y="2854044"/>
              <a:ext cx="195512" cy="368706"/>
            </a:xfrm>
            <a:custGeom>
              <a:avLst/>
              <a:gdLst/>
              <a:ahLst/>
              <a:cxnLst/>
              <a:rect l="l" t="t" r="r" b="b"/>
              <a:pathLst>
                <a:path w="12965" h="24450" extrusionOk="0">
                  <a:moveTo>
                    <a:pt x="12225" y="1"/>
                  </a:moveTo>
                  <a:cubicBezTo>
                    <a:pt x="5478" y="1"/>
                    <a:pt x="0" y="5478"/>
                    <a:pt x="0" y="12225"/>
                  </a:cubicBezTo>
                  <a:cubicBezTo>
                    <a:pt x="0" y="18972"/>
                    <a:pt x="5478" y="24449"/>
                    <a:pt x="12225" y="24449"/>
                  </a:cubicBezTo>
                  <a:cubicBezTo>
                    <a:pt x="12479" y="24449"/>
                    <a:pt x="12711" y="24449"/>
                    <a:pt x="12965" y="24428"/>
                  </a:cubicBezTo>
                  <a:cubicBezTo>
                    <a:pt x="6514" y="24047"/>
                    <a:pt x="1460" y="18697"/>
                    <a:pt x="1460" y="12225"/>
                  </a:cubicBezTo>
                  <a:cubicBezTo>
                    <a:pt x="1460" y="5753"/>
                    <a:pt x="6514" y="402"/>
                    <a:pt x="12965" y="22"/>
                  </a:cubicBezTo>
                  <a:cubicBezTo>
                    <a:pt x="12732" y="1"/>
                    <a:pt x="12479" y="1"/>
                    <a:pt x="12225" y="1"/>
                  </a:cubicBezTo>
                  <a:close/>
                  <a:moveTo>
                    <a:pt x="12225" y="1"/>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5539493" y="2883706"/>
              <a:ext cx="165850" cy="309381"/>
            </a:xfrm>
            <a:custGeom>
              <a:avLst/>
              <a:gdLst/>
              <a:ahLst/>
              <a:cxnLst/>
              <a:rect l="l" t="t" r="r" b="b"/>
              <a:pathLst>
                <a:path w="10998" h="20516" extrusionOk="0">
                  <a:moveTo>
                    <a:pt x="10998" y="22"/>
                  </a:moveTo>
                  <a:cubicBezTo>
                    <a:pt x="5626" y="402"/>
                    <a:pt x="1460" y="4865"/>
                    <a:pt x="1460" y="10258"/>
                  </a:cubicBezTo>
                  <a:cubicBezTo>
                    <a:pt x="1460" y="15630"/>
                    <a:pt x="5626" y="20114"/>
                    <a:pt x="10998" y="20494"/>
                  </a:cubicBezTo>
                  <a:cubicBezTo>
                    <a:pt x="10744" y="20515"/>
                    <a:pt x="10512" y="20515"/>
                    <a:pt x="10258" y="20515"/>
                  </a:cubicBezTo>
                  <a:cubicBezTo>
                    <a:pt x="4590" y="20515"/>
                    <a:pt x="0" y="15926"/>
                    <a:pt x="0" y="10258"/>
                  </a:cubicBezTo>
                  <a:cubicBezTo>
                    <a:pt x="0" y="4590"/>
                    <a:pt x="4590" y="0"/>
                    <a:pt x="10258" y="0"/>
                  </a:cubicBezTo>
                  <a:cubicBezTo>
                    <a:pt x="10512" y="0"/>
                    <a:pt x="10744" y="0"/>
                    <a:pt x="10998" y="22"/>
                  </a:cubicBezTo>
                  <a:close/>
                  <a:moveTo>
                    <a:pt x="10998" y="22"/>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5581913" y="3049556"/>
              <a:ext cx="147362" cy="115151"/>
            </a:xfrm>
            <a:custGeom>
              <a:avLst/>
              <a:gdLst/>
              <a:ahLst/>
              <a:cxnLst/>
              <a:rect l="l" t="t" r="r" b="b"/>
              <a:pathLst>
                <a:path w="9772" h="7636" extrusionOk="0">
                  <a:moveTo>
                    <a:pt x="2157" y="0"/>
                  </a:moveTo>
                  <a:cubicBezTo>
                    <a:pt x="1713" y="21"/>
                    <a:pt x="1290" y="191"/>
                    <a:pt x="931" y="465"/>
                  </a:cubicBezTo>
                  <a:cubicBezTo>
                    <a:pt x="0" y="1333"/>
                    <a:pt x="465" y="2750"/>
                    <a:pt x="1713" y="3046"/>
                  </a:cubicBezTo>
                  <a:cubicBezTo>
                    <a:pt x="2200" y="3151"/>
                    <a:pt x="2707" y="3130"/>
                    <a:pt x="3194" y="3003"/>
                  </a:cubicBezTo>
                  <a:cubicBezTo>
                    <a:pt x="1882" y="2580"/>
                    <a:pt x="1523" y="973"/>
                    <a:pt x="2157" y="0"/>
                  </a:cubicBezTo>
                  <a:close/>
                  <a:moveTo>
                    <a:pt x="5837" y="4526"/>
                  </a:moveTo>
                  <a:cubicBezTo>
                    <a:pt x="6260" y="7381"/>
                    <a:pt x="9771" y="7635"/>
                    <a:pt x="9031" y="4040"/>
                  </a:cubicBezTo>
                  <a:cubicBezTo>
                    <a:pt x="8629" y="5562"/>
                    <a:pt x="6853" y="5626"/>
                    <a:pt x="5837" y="4526"/>
                  </a:cubicBezTo>
                  <a:close/>
                  <a:moveTo>
                    <a:pt x="5837" y="4526"/>
                  </a:moveTo>
                  <a:close/>
                </a:path>
              </a:pathLst>
            </a:custGeom>
            <a:solidFill>
              <a:srgbClr val="174650">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5656544" y="2957372"/>
              <a:ext cx="64754" cy="120896"/>
            </a:xfrm>
            <a:custGeom>
              <a:avLst/>
              <a:gdLst/>
              <a:ahLst/>
              <a:cxnLst/>
              <a:rect l="l" t="t" r="r" b="b"/>
              <a:pathLst>
                <a:path w="4294" h="8017" extrusionOk="0">
                  <a:moveTo>
                    <a:pt x="698" y="2433"/>
                  </a:moveTo>
                  <a:cubicBezTo>
                    <a:pt x="0" y="4252"/>
                    <a:pt x="508" y="7044"/>
                    <a:pt x="3426" y="8017"/>
                  </a:cubicBezTo>
                  <a:cubicBezTo>
                    <a:pt x="2686" y="7276"/>
                    <a:pt x="2178" y="6304"/>
                    <a:pt x="2009" y="5267"/>
                  </a:cubicBezTo>
                  <a:cubicBezTo>
                    <a:pt x="1692" y="3639"/>
                    <a:pt x="2728" y="932"/>
                    <a:pt x="4293" y="212"/>
                  </a:cubicBezTo>
                  <a:cubicBezTo>
                    <a:pt x="3447" y="1"/>
                    <a:pt x="2136" y="149"/>
                    <a:pt x="1523" y="1058"/>
                  </a:cubicBezTo>
                  <a:cubicBezTo>
                    <a:pt x="1713" y="1883"/>
                    <a:pt x="1248" y="2391"/>
                    <a:pt x="698" y="2433"/>
                  </a:cubicBezTo>
                  <a:close/>
                  <a:moveTo>
                    <a:pt x="698" y="2433"/>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5582547" y="2813855"/>
              <a:ext cx="44350" cy="22032"/>
            </a:xfrm>
            <a:custGeom>
              <a:avLst/>
              <a:gdLst/>
              <a:ahLst/>
              <a:cxnLst/>
              <a:rect l="l" t="t" r="r" b="b"/>
              <a:pathLst>
                <a:path w="2941" h="1461" extrusionOk="0">
                  <a:moveTo>
                    <a:pt x="0" y="1"/>
                  </a:moveTo>
                  <a:lnTo>
                    <a:pt x="0" y="974"/>
                  </a:lnTo>
                  <a:lnTo>
                    <a:pt x="994" y="974"/>
                  </a:lnTo>
                  <a:lnTo>
                    <a:pt x="994" y="1"/>
                  </a:lnTo>
                  <a:close/>
                  <a:moveTo>
                    <a:pt x="1967" y="487"/>
                  </a:moveTo>
                  <a:lnTo>
                    <a:pt x="1967" y="1460"/>
                  </a:lnTo>
                  <a:lnTo>
                    <a:pt x="2940" y="1460"/>
                  </a:lnTo>
                  <a:lnTo>
                    <a:pt x="2940" y="48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5579350" y="2918571"/>
              <a:ext cx="227421" cy="239108"/>
            </a:xfrm>
            <a:custGeom>
              <a:avLst/>
              <a:gdLst/>
              <a:ahLst/>
              <a:cxnLst/>
              <a:rect l="l" t="t" r="r" b="b"/>
              <a:pathLst>
                <a:path w="15081" h="15856" extrusionOk="0">
                  <a:moveTo>
                    <a:pt x="8089" y="991"/>
                  </a:moveTo>
                  <a:cubicBezTo>
                    <a:pt x="8237" y="991"/>
                    <a:pt x="8386" y="1024"/>
                    <a:pt x="8524" y="1094"/>
                  </a:cubicBezTo>
                  <a:cubicBezTo>
                    <a:pt x="8968" y="1347"/>
                    <a:pt x="9286" y="1770"/>
                    <a:pt x="9370" y="2278"/>
                  </a:cubicBezTo>
                  <a:cubicBezTo>
                    <a:pt x="9154" y="2238"/>
                    <a:pt x="8934" y="2218"/>
                    <a:pt x="8715" y="2218"/>
                  </a:cubicBezTo>
                  <a:cubicBezTo>
                    <a:pt x="8120" y="2218"/>
                    <a:pt x="7527" y="2365"/>
                    <a:pt x="7001" y="2659"/>
                  </a:cubicBezTo>
                  <a:cubicBezTo>
                    <a:pt x="6959" y="1749"/>
                    <a:pt x="7319" y="1326"/>
                    <a:pt x="7488" y="1199"/>
                  </a:cubicBezTo>
                  <a:cubicBezTo>
                    <a:pt x="7663" y="1062"/>
                    <a:pt x="7875" y="991"/>
                    <a:pt x="8089" y="991"/>
                  </a:cubicBezTo>
                  <a:close/>
                  <a:moveTo>
                    <a:pt x="8685" y="3185"/>
                  </a:moveTo>
                  <a:cubicBezTo>
                    <a:pt x="8982" y="3185"/>
                    <a:pt x="9260" y="3232"/>
                    <a:pt x="9476" y="3314"/>
                  </a:cubicBezTo>
                  <a:cubicBezTo>
                    <a:pt x="9497" y="4033"/>
                    <a:pt x="9603" y="4731"/>
                    <a:pt x="10110" y="5070"/>
                  </a:cubicBezTo>
                  <a:cubicBezTo>
                    <a:pt x="10316" y="5213"/>
                    <a:pt x="10552" y="5265"/>
                    <a:pt x="10789" y="5265"/>
                  </a:cubicBezTo>
                  <a:cubicBezTo>
                    <a:pt x="11113" y="5265"/>
                    <a:pt x="11440" y="5167"/>
                    <a:pt x="11697" y="5070"/>
                  </a:cubicBezTo>
                  <a:cubicBezTo>
                    <a:pt x="12122" y="4898"/>
                    <a:pt x="12513" y="4813"/>
                    <a:pt x="12847" y="4813"/>
                  </a:cubicBezTo>
                  <a:cubicBezTo>
                    <a:pt x="13211" y="4813"/>
                    <a:pt x="13507" y="4913"/>
                    <a:pt x="13706" y="5112"/>
                  </a:cubicBezTo>
                  <a:cubicBezTo>
                    <a:pt x="13960" y="5387"/>
                    <a:pt x="14044" y="5789"/>
                    <a:pt x="13896" y="6148"/>
                  </a:cubicBezTo>
                  <a:cubicBezTo>
                    <a:pt x="13790" y="6402"/>
                    <a:pt x="13494" y="6952"/>
                    <a:pt x="12521" y="7015"/>
                  </a:cubicBezTo>
                  <a:cubicBezTo>
                    <a:pt x="11760" y="7037"/>
                    <a:pt x="11126" y="7586"/>
                    <a:pt x="10999" y="8305"/>
                  </a:cubicBezTo>
                  <a:cubicBezTo>
                    <a:pt x="10935" y="8877"/>
                    <a:pt x="11231" y="9574"/>
                    <a:pt x="12268" y="9913"/>
                  </a:cubicBezTo>
                  <a:cubicBezTo>
                    <a:pt x="12987" y="10145"/>
                    <a:pt x="13431" y="10526"/>
                    <a:pt x="13452" y="10949"/>
                  </a:cubicBezTo>
                  <a:cubicBezTo>
                    <a:pt x="13452" y="11224"/>
                    <a:pt x="13262" y="11499"/>
                    <a:pt x="13008" y="11605"/>
                  </a:cubicBezTo>
                  <a:cubicBezTo>
                    <a:pt x="12922" y="11636"/>
                    <a:pt x="12760" y="11688"/>
                    <a:pt x="12537" y="11688"/>
                  </a:cubicBezTo>
                  <a:cubicBezTo>
                    <a:pt x="12158" y="11688"/>
                    <a:pt x="11601" y="11538"/>
                    <a:pt x="10935" y="10886"/>
                  </a:cubicBezTo>
                  <a:cubicBezTo>
                    <a:pt x="10639" y="10568"/>
                    <a:pt x="10216" y="10378"/>
                    <a:pt x="9793" y="10378"/>
                  </a:cubicBezTo>
                  <a:cubicBezTo>
                    <a:pt x="8270" y="10167"/>
                    <a:pt x="7149" y="9511"/>
                    <a:pt x="6536" y="8475"/>
                  </a:cubicBezTo>
                  <a:cubicBezTo>
                    <a:pt x="6007" y="7544"/>
                    <a:pt x="5880" y="6444"/>
                    <a:pt x="6198" y="5429"/>
                  </a:cubicBezTo>
                  <a:cubicBezTo>
                    <a:pt x="6261" y="5408"/>
                    <a:pt x="6325" y="5387"/>
                    <a:pt x="6388" y="5345"/>
                  </a:cubicBezTo>
                  <a:cubicBezTo>
                    <a:pt x="6959" y="5048"/>
                    <a:pt x="7276" y="4393"/>
                    <a:pt x="7149" y="3758"/>
                  </a:cubicBezTo>
                  <a:cubicBezTo>
                    <a:pt x="7533" y="3347"/>
                    <a:pt x="8139" y="3185"/>
                    <a:pt x="8685" y="3185"/>
                  </a:cubicBezTo>
                  <a:close/>
                  <a:moveTo>
                    <a:pt x="3031" y="3982"/>
                  </a:moveTo>
                  <a:cubicBezTo>
                    <a:pt x="3516" y="3982"/>
                    <a:pt x="4012" y="4246"/>
                    <a:pt x="4400" y="4752"/>
                  </a:cubicBezTo>
                  <a:cubicBezTo>
                    <a:pt x="4612" y="5027"/>
                    <a:pt x="4886" y="5239"/>
                    <a:pt x="5204" y="5366"/>
                  </a:cubicBezTo>
                  <a:cubicBezTo>
                    <a:pt x="4527" y="7925"/>
                    <a:pt x="6092" y="10547"/>
                    <a:pt x="8693" y="11161"/>
                  </a:cubicBezTo>
                  <a:cubicBezTo>
                    <a:pt x="8545" y="11605"/>
                    <a:pt x="8524" y="12091"/>
                    <a:pt x="8672" y="12557"/>
                  </a:cubicBezTo>
                  <a:cubicBezTo>
                    <a:pt x="8926" y="13593"/>
                    <a:pt x="8841" y="14418"/>
                    <a:pt x="8440" y="14735"/>
                  </a:cubicBezTo>
                  <a:cubicBezTo>
                    <a:pt x="8306" y="14847"/>
                    <a:pt x="8142" y="14899"/>
                    <a:pt x="7977" y="14899"/>
                  </a:cubicBezTo>
                  <a:cubicBezTo>
                    <a:pt x="7830" y="14899"/>
                    <a:pt x="7681" y="14857"/>
                    <a:pt x="7551" y="14777"/>
                  </a:cubicBezTo>
                  <a:cubicBezTo>
                    <a:pt x="7023" y="14545"/>
                    <a:pt x="6452" y="13825"/>
                    <a:pt x="6452" y="12620"/>
                  </a:cubicBezTo>
                  <a:cubicBezTo>
                    <a:pt x="6473" y="12134"/>
                    <a:pt x="6282" y="11647"/>
                    <a:pt x="5923" y="11330"/>
                  </a:cubicBezTo>
                  <a:cubicBezTo>
                    <a:pt x="5612" y="11097"/>
                    <a:pt x="5249" y="10989"/>
                    <a:pt x="4897" y="10989"/>
                  </a:cubicBezTo>
                  <a:cubicBezTo>
                    <a:pt x="4865" y="10989"/>
                    <a:pt x="4833" y="10990"/>
                    <a:pt x="4802" y="10991"/>
                  </a:cubicBezTo>
                  <a:cubicBezTo>
                    <a:pt x="4294" y="11013"/>
                    <a:pt x="3787" y="11076"/>
                    <a:pt x="3300" y="11203"/>
                  </a:cubicBezTo>
                  <a:lnTo>
                    <a:pt x="3089" y="11245"/>
                  </a:lnTo>
                  <a:cubicBezTo>
                    <a:pt x="2868" y="11292"/>
                    <a:pt x="2661" y="11314"/>
                    <a:pt x="2469" y="11314"/>
                  </a:cubicBezTo>
                  <a:cubicBezTo>
                    <a:pt x="1961" y="11314"/>
                    <a:pt x="1564" y="11156"/>
                    <a:pt x="1333" y="10865"/>
                  </a:cubicBezTo>
                  <a:cubicBezTo>
                    <a:pt x="1101" y="10590"/>
                    <a:pt x="1037" y="10209"/>
                    <a:pt x="1185" y="9871"/>
                  </a:cubicBezTo>
                  <a:cubicBezTo>
                    <a:pt x="1397" y="9448"/>
                    <a:pt x="1841" y="9173"/>
                    <a:pt x="2306" y="9173"/>
                  </a:cubicBezTo>
                  <a:cubicBezTo>
                    <a:pt x="3279" y="9109"/>
                    <a:pt x="3935" y="8602"/>
                    <a:pt x="4062" y="7819"/>
                  </a:cubicBezTo>
                  <a:cubicBezTo>
                    <a:pt x="4189" y="6994"/>
                    <a:pt x="3744" y="6169"/>
                    <a:pt x="2983" y="5831"/>
                  </a:cubicBezTo>
                  <a:cubicBezTo>
                    <a:pt x="2327" y="5514"/>
                    <a:pt x="1968" y="5112"/>
                    <a:pt x="2010" y="4731"/>
                  </a:cubicBezTo>
                  <a:cubicBezTo>
                    <a:pt x="2074" y="4393"/>
                    <a:pt x="2327" y="4118"/>
                    <a:pt x="2666" y="4033"/>
                  </a:cubicBezTo>
                  <a:cubicBezTo>
                    <a:pt x="2785" y="3999"/>
                    <a:pt x="2908" y="3982"/>
                    <a:pt x="3031" y="3982"/>
                  </a:cubicBezTo>
                  <a:close/>
                  <a:moveTo>
                    <a:pt x="8087" y="1"/>
                  </a:moveTo>
                  <a:cubicBezTo>
                    <a:pt x="7655" y="1"/>
                    <a:pt x="7227" y="148"/>
                    <a:pt x="6875" y="438"/>
                  </a:cubicBezTo>
                  <a:cubicBezTo>
                    <a:pt x="6071" y="1072"/>
                    <a:pt x="5817" y="2278"/>
                    <a:pt x="6155" y="3758"/>
                  </a:cubicBezTo>
                  <a:cubicBezTo>
                    <a:pt x="6240" y="4097"/>
                    <a:pt x="6155" y="4372"/>
                    <a:pt x="5965" y="4477"/>
                  </a:cubicBezTo>
                  <a:cubicBezTo>
                    <a:pt x="5916" y="4499"/>
                    <a:pt x="5859" y="4511"/>
                    <a:pt x="5796" y="4511"/>
                  </a:cubicBezTo>
                  <a:cubicBezTo>
                    <a:pt x="5614" y="4511"/>
                    <a:pt x="5387" y="4412"/>
                    <a:pt x="5183" y="4160"/>
                  </a:cubicBezTo>
                  <a:cubicBezTo>
                    <a:pt x="4590" y="3403"/>
                    <a:pt x="3818" y="3005"/>
                    <a:pt x="3037" y="3005"/>
                  </a:cubicBezTo>
                  <a:cubicBezTo>
                    <a:pt x="2814" y="3005"/>
                    <a:pt x="2590" y="3037"/>
                    <a:pt x="2370" y="3103"/>
                  </a:cubicBezTo>
                  <a:cubicBezTo>
                    <a:pt x="1651" y="3272"/>
                    <a:pt x="1122" y="3906"/>
                    <a:pt x="1037" y="4647"/>
                  </a:cubicBezTo>
                  <a:cubicBezTo>
                    <a:pt x="932" y="5789"/>
                    <a:pt x="2074" y="6465"/>
                    <a:pt x="2560" y="6698"/>
                  </a:cubicBezTo>
                  <a:cubicBezTo>
                    <a:pt x="2920" y="6846"/>
                    <a:pt x="3152" y="7227"/>
                    <a:pt x="3110" y="7629"/>
                  </a:cubicBezTo>
                  <a:cubicBezTo>
                    <a:pt x="3025" y="8073"/>
                    <a:pt x="2518" y="8157"/>
                    <a:pt x="2222" y="8200"/>
                  </a:cubicBezTo>
                  <a:cubicBezTo>
                    <a:pt x="1312" y="8263"/>
                    <a:pt x="593" y="8750"/>
                    <a:pt x="276" y="9490"/>
                  </a:cubicBezTo>
                  <a:cubicBezTo>
                    <a:pt x="1" y="10145"/>
                    <a:pt x="107" y="10928"/>
                    <a:pt x="572" y="11478"/>
                  </a:cubicBezTo>
                  <a:cubicBezTo>
                    <a:pt x="1005" y="12007"/>
                    <a:pt x="1669" y="12281"/>
                    <a:pt x="2472" y="12281"/>
                  </a:cubicBezTo>
                  <a:cubicBezTo>
                    <a:pt x="2728" y="12281"/>
                    <a:pt x="2998" y="12253"/>
                    <a:pt x="3279" y="12197"/>
                  </a:cubicBezTo>
                  <a:lnTo>
                    <a:pt x="3512" y="12155"/>
                  </a:lnTo>
                  <a:cubicBezTo>
                    <a:pt x="3915" y="12071"/>
                    <a:pt x="4428" y="11960"/>
                    <a:pt x="4816" y="11960"/>
                  </a:cubicBezTo>
                  <a:cubicBezTo>
                    <a:pt x="5019" y="11960"/>
                    <a:pt x="5187" y="11990"/>
                    <a:pt x="5288" y="12070"/>
                  </a:cubicBezTo>
                  <a:cubicBezTo>
                    <a:pt x="5415" y="12218"/>
                    <a:pt x="5479" y="12408"/>
                    <a:pt x="5457" y="12599"/>
                  </a:cubicBezTo>
                  <a:cubicBezTo>
                    <a:pt x="5457" y="14270"/>
                    <a:pt x="6325" y="15285"/>
                    <a:pt x="7107" y="15665"/>
                  </a:cubicBezTo>
                  <a:cubicBezTo>
                    <a:pt x="7382" y="15792"/>
                    <a:pt x="7678" y="15856"/>
                    <a:pt x="7995" y="15856"/>
                  </a:cubicBezTo>
                  <a:cubicBezTo>
                    <a:pt x="8376" y="15856"/>
                    <a:pt x="8757" y="15729"/>
                    <a:pt x="9053" y="15475"/>
                  </a:cubicBezTo>
                  <a:cubicBezTo>
                    <a:pt x="9455" y="15137"/>
                    <a:pt x="10110" y="14270"/>
                    <a:pt x="9582" y="12282"/>
                  </a:cubicBezTo>
                  <a:cubicBezTo>
                    <a:pt x="9455" y="11753"/>
                    <a:pt x="9539" y="11457"/>
                    <a:pt x="9687" y="11372"/>
                  </a:cubicBezTo>
                  <a:cubicBezTo>
                    <a:pt x="9724" y="11348"/>
                    <a:pt x="9767" y="11336"/>
                    <a:pt x="9815" y="11336"/>
                  </a:cubicBezTo>
                  <a:cubicBezTo>
                    <a:pt x="9935" y="11336"/>
                    <a:pt x="10086" y="11411"/>
                    <a:pt x="10237" y="11562"/>
                  </a:cubicBezTo>
                  <a:cubicBezTo>
                    <a:pt x="11118" y="12431"/>
                    <a:pt x="11926" y="12652"/>
                    <a:pt x="12516" y="12652"/>
                  </a:cubicBezTo>
                  <a:cubicBezTo>
                    <a:pt x="12932" y="12652"/>
                    <a:pt x="13240" y="12542"/>
                    <a:pt x="13389" y="12472"/>
                  </a:cubicBezTo>
                  <a:cubicBezTo>
                    <a:pt x="14023" y="12197"/>
                    <a:pt x="14425" y="11562"/>
                    <a:pt x="14404" y="10865"/>
                  </a:cubicBezTo>
                  <a:cubicBezTo>
                    <a:pt x="14383" y="10463"/>
                    <a:pt x="14150" y="9490"/>
                    <a:pt x="12564" y="8961"/>
                  </a:cubicBezTo>
                  <a:cubicBezTo>
                    <a:pt x="12162" y="8834"/>
                    <a:pt x="11929" y="8623"/>
                    <a:pt x="11950" y="8411"/>
                  </a:cubicBezTo>
                  <a:cubicBezTo>
                    <a:pt x="12031" y="8170"/>
                    <a:pt x="12263" y="7987"/>
                    <a:pt x="12522" y="7987"/>
                  </a:cubicBezTo>
                  <a:cubicBezTo>
                    <a:pt x="12536" y="7987"/>
                    <a:pt x="12550" y="7987"/>
                    <a:pt x="12564" y="7988"/>
                  </a:cubicBezTo>
                  <a:cubicBezTo>
                    <a:pt x="13621" y="7925"/>
                    <a:pt x="14467" y="7354"/>
                    <a:pt x="14784" y="6487"/>
                  </a:cubicBezTo>
                  <a:cubicBezTo>
                    <a:pt x="15080" y="5768"/>
                    <a:pt x="14911" y="4964"/>
                    <a:pt x="14383" y="4414"/>
                  </a:cubicBezTo>
                  <a:cubicBezTo>
                    <a:pt x="13992" y="4023"/>
                    <a:pt x="13453" y="3830"/>
                    <a:pt x="12823" y="3830"/>
                  </a:cubicBezTo>
                  <a:cubicBezTo>
                    <a:pt x="12362" y="3830"/>
                    <a:pt x="11852" y="3933"/>
                    <a:pt x="11316" y="4139"/>
                  </a:cubicBezTo>
                  <a:lnTo>
                    <a:pt x="11337" y="4160"/>
                  </a:lnTo>
                  <a:cubicBezTo>
                    <a:pt x="11056" y="4266"/>
                    <a:pt x="10885" y="4293"/>
                    <a:pt x="10785" y="4293"/>
                  </a:cubicBezTo>
                  <a:cubicBezTo>
                    <a:pt x="10704" y="4293"/>
                    <a:pt x="10670" y="4275"/>
                    <a:pt x="10660" y="4266"/>
                  </a:cubicBezTo>
                  <a:cubicBezTo>
                    <a:pt x="10597" y="4224"/>
                    <a:pt x="10449" y="3991"/>
                    <a:pt x="10449" y="3018"/>
                  </a:cubicBezTo>
                  <a:cubicBezTo>
                    <a:pt x="10449" y="1707"/>
                    <a:pt x="9878" y="671"/>
                    <a:pt x="8947" y="205"/>
                  </a:cubicBezTo>
                  <a:cubicBezTo>
                    <a:pt x="8674" y="69"/>
                    <a:pt x="8379" y="1"/>
                    <a:pt x="80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5382571" y="2775703"/>
              <a:ext cx="540286" cy="454255"/>
            </a:xfrm>
            <a:custGeom>
              <a:avLst/>
              <a:gdLst/>
              <a:ahLst/>
              <a:cxnLst/>
              <a:rect l="l" t="t" r="r" b="b"/>
              <a:pathLst>
                <a:path w="35828" h="30123" extrusionOk="0">
                  <a:moveTo>
                    <a:pt x="9453" y="982"/>
                  </a:moveTo>
                  <a:cubicBezTo>
                    <a:pt x="10188" y="982"/>
                    <a:pt x="10914" y="1026"/>
                    <a:pt x="11654" y="1114"/>
                  </a:cubicBezTo>
                  <a:cubicBezTo>
                    <a:pt x="10068" y="2087"/>
                    <a:pt x="8693" y="3377"/>
                    <a:pt x="7636" y="4899"/>
                  </a:cubicBezTo>
                  <a:cubicBezTo>
                    <a:pt x="6409" y="6634"/>
                    <a:pt x="5563" y="8601"/>
                    <a:pt x="5140" y="10673"/>
                  </a:cubicBezTo>
                  <a:cubicBezTo>
                    <a:pt x="4950" y="10589"/>
                    <a:pt x="4781" y="10504"/>
                    <a:pt x="4611" y="10419"/>
                  </a:cubicBezTo>
                  <a:cubicBezTo>
                    <a:pt x="4209" y="10250"/>
                    <a:pt x="3850" y="10081"/>
                    <a:pt x="3554" y="9912"/>
                  </a:cubicBezTo>
                  <a:lnTo>
                    <a:pt x="3533" y="9912"/>
                  </a:lnTo>
                  <a:cubicBezTo>
                    <a:pt x="4336" y="6422"/>
                    <a:pt x="6261" y="3271"/>
                    <a:pt x="9010" y="987"/>
                  </a:cubicBezTo>
                  <a:cubicBezTo>
                    <a:pt x="9158" y="983"/>
                    <a:pt x="9306" y="982"/>
                    <a:pt x="9453" y="982"/>
                  </a:cubicBezTo>
                  <a:close/>
                  <a:moveTo>
                    <a:pt x="13304" y="1325"/>
                  </a:moveTo>
                  <a:cubicBezTo>
                    <a:pt x="14298" y="1494"/>
                    <a:pt x="15292" y="1727"/>
                    <a:pt x="16265" y="2023"/>
                  </a:cubicBezTo>
                  <a:cubicBezTo>
                    <a:pt x="18528" y="2700"/>
                    <a:pt x="20706" y="3652"/>
                    <a:pt x="22758" y="4878"/>
                  </a:cubicBezTo>
                  <a:cubicBezTo>
                    <a:pt x="22052" y="4761"/>
                    <a:pt x="21349" y="4704"/>
                    <a:pt x="20654" y="4704"/>
                  </a:cubicBezTo>
                  <a:cubicBezTo>
                    <a:pt x="14979" y="4704"/>
                    <a:pt x="9865" y="8510"/>
                    <a:pt x="8376" y="14163"/>
                  </a:cubicBezTo>
                  <a:cubicBezTo>
                    <a:pt x="8186" y="13571"/>
                    <a:pt x="7889" y="13021"/>
                    <a:pt x="7530" y="12513"/>
                  </a:cubicBezTo>
                  <a:cubicBezTo>
                    <a:pt x="7107" y="11963"/>
                    <a:pt x="6621" y="11519"/>
                    <a:pt x="6028" y="11160"/>
                  </a:cubicBezTo>
                  <a:cubicBezTo>
                    <a:pt x="6747" y="6909"/>
                    <a:pt x="9645" y="3017"/>
                    <a:pt x="13304" y="1325"/>
                  </a:cubicBezTo>
                  <a:close/>
                  <a:moveTo>
                    <a:pt x="9086" y="1"/>
                  </a:moveTo>
                  <a:cubicBezTo>
                    <a:pt x="8067" y="1"/>
                    <a:pt x="7046" y="61"/>
                    <a:pt x="6028" y="183"/>
                  </a:cubicBezTo>
                  <a:cubicBezTo>
                    <a:pt x="5817" y="204"/>
                    <a:pt x="5605" y="225"/>
                    <a:pt x="5373" y="268"/>
                  </a:cubicBezTo>
                  <a:lnTo>
                    <a:pt x="5542" y="1241"/>
                  </a:lnTo>
                  <a:cubicBezTo>
                    <a:pt x="5753" y="1198"/>
                    <a:pt x="5944" y="1177"/>
                    <a:pt x="6155" y="1156"/>
                  </a:cubicBezTo>
                  <a:cubicBezTo>
                    <a:pt x="6599" y="1093"/>
                    <a:pt x="7044" y="1050"/>
                    <a:pt x="7488" y="1029"/>
                  </a:cubicBezTo>
                  <a:lnTo>
                    <a:pt x="7488" y="1029"/>
                  </a:lnTo>
                  <a:cubicBezTo>
                    <a:pt x="5119" y="3292"/>
                    <a:pt x="3448" y="6211"/>
                    <a:pt x="2666" y="9404"/>
                  </a:cubicBezTo>
                  <a:cubicBezTo>
                    <a:pt x="1502" y="8622"/>
                    <a:pt x="995" y="7712"/>
                    <a:pt x="995" y="6105"/>
                  </a:cubicBezTo>
                  <a:cubicBezTo>
                    <a:pt x="995" y="3186"/>
                    <a:pt x="2962" y="1960"/>
                    <a:pt x="4632" y="1452"/>
                  </a:cubicBezTo>
                  <a:lnTo>
                    <a:pt x="4336" y="522"/>
                  </a:lnTo>
                  <a:cubicBezTo>
                    <a:pt x="1545" y="1368"/>
                    <a:pt x="1" y="3356"/>
                    <a:pt x="1" y="6105"/>
                  </a:cubicBezTo>
                  <a:cubicBezTo>
                    <a:pt x="1" y="9193"/>
                    <a:pt x="1756" y="10208"/>
                    <a:pt x="4209" y="11308"/>
                  </a:cubicBezTo>
                  <a:cubicBezTo>
                    <a:pt x="5352" y="11836"/>
                    <a:pt x="6134" y="12281"/>
                    <a:pt x="6747" y="13084"/>
                  </a:cubicBezTo>
                  <a:cubicBezTo>
                    <a:pt x="7466" y="14057"/>
                    <a:pt x="7847" y="15432"/>
                    <a:pt x="7953" y="17441"/>
                  </a:cubicBezTo>
                  <a:cubicBezTo>
                    <a:pt x="7974" y="22475"/>
                    <a:pt x="10956" y="27043"/>
                    <a:pt x="15567" y="29052"/>
                  </a:cubicBezTo>
                  <a:cubicBezTo>
                    <a:pt x="17210" y="29773"/>
                    <a:pt x="18947" y="30123"/>
                    <a:pt x="20669" y="30123"/>
                  </a:cubicBezTo>
                  <a:cubicBezTo>
                    <a:pt x="23800" y="30123"/>
                    <a:pt x="26884" y="28965"/>
                    <a:pt x="29272" y="26768"/>
                  </a:cubicBezTo>
                  <a:lnTo>
                    <a:pt x="28616" y="26049"/>
                  </a:lnTo>
                  <a:cubicBezTo>
                    <a:pt x="26349" y="28143"/>
                    <a:pt x="23482" y="29181"/>
                    <a:pt x="20619" y="29181"/>
                  </a:cubicBezTo>
                  <a:cubicBezTo>
                    <a:pt x="17525" y="29181"/>
                    <a:pt x="14437" y="27968"/>
                    <a:pt x="12119" y="25562"/>
                  </a:cubicBezTo>
                  <a:cubicBezTo>
                    <a:pt x="7678" y="20952"/>
                    <a:pt x="7741" y="13634"/>
                    <a:pt x="12267" y="9087"/>
                  </a:cubicBezTo>
                  <a:cubicBezTo>
                    <a:pt x="14570" y="6773"/>
                    <a:pt x="17602" y="5610"/>
                    <a:pt x="20634" y="5610"/>
                  </a:cubicBezTo>
                  <a:cubicBezTo>
                    <a:pt x="23561" y="5610"/>
                    <a:pt x="26489" y="6694"/>
                    <a:pt x="28764" y="8876"/>
                  </a:cubicBezTo>
                  <a:cubicBezTo>
                    <a:pt x="33396" y="13296"/>
                    <a:pt x="33628" y="20635"/>
                    <a:pt x="29293" y="25372"/>
                  </a:cubicBezTo>
                  <a:lnTo>
                    <a:pt x="30012" y="26028"/>
                  </a:lnTo>
                  <a:cubicBezTo>
                    <a:pt x="35828" y="19725"/>
                    <a:pt x="33861" y="9616"/>
                    <a:pt x="26141" y="5936"/>
                  </a:cubicBezTo>
                  <a:lnTo>
                    <a:pt x="26141" y="5957"/>
                  </a:lnTo>
                  <a:cubicBezTo>
                    <a:pt x="23244" y="3779"/>
                    <a:pt x="19987" y="2129"/>
                    <a:pt x="16540" y="1093"/>
                  </a:cubicBezTo>
                  <a:cubicBezTo>
                    <a:pt x="14115" y="370"/>
                    <a:pt x="11606" y="1"/>
                    <a:pt x="9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5519392" y="2876045"/>
              <a:ext cx="337128" cy="324476"/>
            </a:xfrm>
            <a:custGeom>
              <a:avLst/>
              <a:gdLst/>
              <a:ahLst/>
              <a:cxnLst/>
              <a:rect l="l" t="t" r="r" b="b"/>
              <a:pathLst>
                <a:path w="22356" h="21517" extrusionOk="0">
                  <a:moveTo>
                    <a:pt x="11595" y="975"/>
                  </a:moveTo>
                  <a:cubicBezTo>
                    <a:pt x="12854" y="975"/>
                    <a:pt x="14124" y="1217"/>
                    <a:pt x="15334" y="1714"/>
                  </a:cubicBezTo>
                  <a:cubicBezTo>
                    <a:pt x="18993" y="3237"/>
                    <a:pt x="21383" y="6811"/>
                    <a:pt x="21383" y="10766"/>
                  </a:cubicBezTo>
                  <a:cubicBezTo>
                    <a:pt x="21383" y="16159"/>
                    <a:pt x="17005" y="20537"/>
                    <a:pt x="11591" y="20537"/>
                  </a:cubicBezTo>
                  <a:cubicBezTo>
                    <a:pt x="7636" y="20537"/>
                    <a:pt x="4062" y="18147"/>
                    <a:pt x="2560" y="14509"/>
                  </a:cubicBezTo>
                  <a:cubicBezTo>
                    <a:pt x="1037" y="10851"/>
                    <a:pt x="1883" y="6642"/>
                    <a:pt x="4675" y="3850"/>
                  </a:cubicBezTo>
                  <a:cubicBezTo>
                    <a:pt x="6543" y="1967"/>
                    <a:pt x="9047" y="975"/>
                    <a:pt x="11595" y="975"/>
                  </a:cubicBezTo>
                  <a:close/>
                  <a:moveTo>
                    <a:pt x="11591" y="1"/>
                  </a:moveTo>
                  <a:cubicBezTo>
                    <a:pt x="7234" y="1"/>
                    <a:pt x="3321" y="2623"/>
                    <a:pt x="1651" y="6642"/>
                  </a:cubicBezTo>
                  <a:cubicBezTo>
                    <a:pt x="1" y="10660"/>
                    <a:pt x="910" y="15292"/>
                    <a:pt x="3998" y="18359"/>
                  </a:cubicBezTo>
                  <a:cubicBezTo>
                    <a:pt x="6051" y="20426"/>
                    <a:pt x="8806" y="21517"/>
                    <a:pt x="11609" y="21517"/>
                  </a:cubicBezTo>
                  <a:cubicBezTo>
                    <a:pt x="12992" y="21517"/>
                    <a:pt x="14387" y="21251"/>
                    <a:pt x="15715" y="20706"/>
                  </a:cubicBezTo>
                  <a:cubicBezTo>
                    <a:pt x="19733" y="19035"/>
                    <a:pt x="22356" y="15123"/>
                    <a:pt x="22356" y="10766"/>
                  </a:cubicBezTo>
                  <a:cubicBezTo>
                    <a:pt x="22335" y="4823"/>
                    <a:pt x="17534" y="22"/>
                    <a:pt x="11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3"/>
          <p:cNvGrpSpPr/>
          <p:nvPr/>
        </p:nvGrpSpPr>
        <p:grpSpPr>
          <a:xfrm>
            <a:off x="2713537" y="2171217"/>
            <a:ext cx="561325" cy="387436"/>
            <a:chOff x="4641057" y="2829448"/>
            <a:chExt cx="503295" cy="347383"/>
          </a:xfrm>
        </p:grpSpPr>
        <p:sp>
          <p:nvSpPr>
            <p:cNvPr id="552" name="Google Shape;552;p23"/>
            <p:cNvSpPr/>
            <p:nvPr/>
          </p:nvSpPr>
          <p:spPr>
            <a:xfrm>
              <a:off x="4797648" y="2945262"/>
              <a:ext cx="309698" cy="194245"/>
            </a:xfrm>
            <a:custGeom>
              <a:avLst/>
              <a:gdLst/>
              <a:ahLst/>
              <a:cxnLst/>
              <a:rect l="l" t="t" r="r" b="b"/>
              <a:pathLst>
                <a:path w="20537" h="12881" extrusionOk="0">
                  <a:moveTo>
                    <a:pt x="3279" y="1777"/>
                  </a:moveTo>
                  <a:cubicBezTo>
                    <a:pt x="1608" y="2750"/>
                    <a:pt x="1" y="4378"/>
                    <a:pt x="1" y="6451"/>
                  </a:cubicBezTo>
                  <a:cubicBezTo>
                    <a:pt x="1" y="8502"/>
                    <a:pt x="1608" y="10131"/>
                    <a:pt x="3279" y="11125"/>
                  </a:cubicBezTo>
                  <a:cubicBezTo>
                    <a:pt x="5351" y="12352"/>
                    <a:pt x="7889" y="12880"/>
                    <a:pt x="10258" y="12880"/>
                  </a:cubicBezTo>
                  <a:cubicBezTo>
                    <a:pt x="12648" y="12880"/>
                    <a:pt x="15186" y="12352"/>
                    <a:pt x="17259" y="11125"/>
                  </a:cubicBezTo>
                  <a:cubicBezTo>
                    <a:pt x="18929" y="10131"/>
                    <a:pt x="20537" y="8502"/>
                    <a:pt x="20537" y="6451"/>
                  </a:cubicBezTo>
                  <a:cubicBezTo>
                    <a:pt x="20537" y="4378"/>
                    <a:pt x="18929" y="2750"/>
                    <a:pt x="17259" y="1777"/>
                  </a:cubicBezTo>
                  <a:cubicBezTo>
                    <a:pt x="15186" y="550"/>
                    <a:pt x="12648" y="0"/>
                    <a:pt x="10258" y="0"/>
                  </a:cubicBezTo>
                  <a:cubicBezTo>
                    <a:pt x="7889" y="0"/>
                    <a:pt x="5351" y="529"/>
                    <a:pt x="3279" y="1777"/>
                  </a:cubicBezTo>
                  <a:close/>
                  <a:moveTo>
                    <a:pt x="4780" y="4294"/>
                  </a:moveTo>
                  <a:cubicBezTo>
                    <a:pt x="6388" y="3342"/>
                    <a:pt x="8418" y="2940"/>
                    <a:pt x="10258" y="2940"/>
                  </a:cubicBezTo>
                  <a:cubicBezTo>
                    <a:pt x="12119" y="2940"/>
                    <a:pt x="14150" y="3342"/>
                    <a:pt x="15757" y="4294"/>
                  </a:cubicBezTo>
                  <a:cubicBezTo>
                    <a:pt x="18168" y="5732"/>
                    <a:pt x="18168" y="7170"/>
                    <a:pt x="15757" y="8608"/>
                  </a:cubicBezTo>
                  <a:cubicBezTo>
                    <a:pt x="14150" y="9560"/>
                    <a:pt x="12119" y="9962"/>
                    <a:pt x="10258" y="9962"/>
                  </a:cubicBezTo>
                  <a:cubicBezTo>
                    <a:pt x="8418" y="9962"/>
                    <a:pt x="6388" y="9560"/>
                    <a:pt x="4780" y="8608"/>
                  </a:cubicBezTo>
                  <a:cubicBezTo>
                    <a:pt x="2369" y="7170"/>
                    <a:pt x="2369" y="5732"/>
                    <a:pt x="4780" y="4294"/>
                  </a:cubicBezTo>
                  <a:close/>
                  <a:moveTo>
                    <a:pt x="4780" y="429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833372" y="2989598"/>
              <a:ext cx="238264" cy="105892"/>
            </a:xfrm>
            <a:custGeom>
              <a:avLst/>
              <a:gdLst/>
              <a:ahLst/>
              <a:cxnLst/>
              <a:rect l="l" t="t" r="r" b="b"/>
              <a:pathLst>
                <a:path w="15800" h="7022" extrusionOk="0">
                  <a:moveTo>
                    <a:pt x="2411" y="1354"/>
                  </a:moveTo>
                  <a:cubicBezTo>
                    <a:pt x="0" y="2792"/>
                    <a:pt x="0" y="4230"/>
                    <a:pt x="2411" y="5668"/>
                  </a:cubicBezTo>
                  <a:cubicBezTo>
                    <a:pt x="4019" y="6620"/>
                    <a:pt x="6049" y="7022"/>
                    <a:pt x="7910" y="7022"/>
                  </a:cubicBezTo>
                  <a:cubicBezTo>
                    <a:pt x="9750" y="7022"/>
                    <a:pt x="11781" y="6620"/>
                    <a:pt x="13388" y="5668"/>
                  </a:cubicBezTo>
                  <a:cubicBezTo>
                    <a:pt x="15799" y="4230"/>
                    <a:pt x="15799" y="2792"/>
                    <a:pt x="13388" y="1354"/>
                  </a:cubicBezTo>
                  <a:cubicBezTo>
                    <a:pt x="11781" y="402"/>
                    <a:pt x="9750" y="0"/>
                    <a:pt x="7910" y="0"/>
                  </a:cubicBezTo>
                  <a:cubicBezTo>
                    <a:pt x="6049" y="0"/>
                    <a:pt x="4019" y="402"/>
                    <a:pt x="2411" y="1354"/>
                  </a:cubicBezTo>
                  <a:close/>
                  <a:moveTo>
                    <a:pt x="2411" y="1354"/>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4768302" y="2915600"/>
              <a:ext cx="368389" cy="253570"/>
            </a:xfrm>
            <a:custGeom>
              <a:avLst/>
              <a:gdLst/>
              <a:ahLst/>
              <a:cxnLst/>
              <a:rect l="l" t="t" r="r" b="b"/>
              <a:pathLst>
                <a:path w="24429" h="16815" extrusionOk="0">
                  <a:moveTo>
                    <a:pt x="1947" y="8418"/>
                  </a:moveTo>
                  <a:cubicBezTo>
                    <a:pt x="1947" y="6345"/>
                    <a:pt x="3554" y="4717"/>
                    <a:pt x="5225" y="3744"/>
                  </a:cubicBezTo>
                  <a:cubicBezTo>
                    <a:pt x="7297" y="2517"/>
                    <a:pt x="9835" y="1967"/>
                    <a:pt x="12204" y="1967"/>
                  </a:cubicBezTo>
                  <a:cubicBezTo>
                    <a:pt x="14594" y="1967"/>
                    <a:pt x="17132" y="2496"/>
                    <a:pt x="19205" y="3744"/>
                  </a:cubicBezTo>
                  <a:cubicBezTo>
                    <a:pt x="20875" y="4717"/>
                    <a:pt x="22483" y="6345"/>
                    <a:pt x="22483" y="8418"/>
                  </a:cubicBezTo>
                  <a:cubicBezTo>
                    <a:pt x="22483" y="10469"/>
                    <a:pt x="20875" y="12098"/>
                    <a:pt x="19205" y="13092"/>
                  </a:cubicBezTo>
                  <a:cubicBezTo>
                    <a:pt x="17132" y="14319"/>
                    <a:pt x="14594" y="14847"/>
                    <a:pt x="12204" y="14847"/>
                  </a:cubicBezTo>
                  <a:cubicBezTo>
                    <a:pt x="9835" y="14847"/>
                    <a:pt x="7297" y="14319"/>
                    <a:pt x="5225" y="13092"/>
                  </a:cubicBezTo>
                  <a:cubicBezTo>
                    <a:pt x="3554" y="12098"/>
                    <a:pt x="1947" y="10469"/>
                    <a:pt x="1947" y="8418"/>
                  </a:cubicBezTo>
                  <a:close/>
                  <a:moveTo>
                    <a:pt x="12225" y="22"/>
                  </a:moveTo>
                  <a:cubicBezTo>
                    <a:pt x="5479" y="22"/>
                    <a:pt x="1" y="3765"/>
                    <a:pt x="1" y="8418"/>
                  </a:cubicBezTo>
                  <a:cubicBezTo>
                    <a:pt x="1" y="13050"/>
                    <a:pt x="5479" y="16814"/>
                    <a:pt x="12225" y="16814"/>
                  </a:cubicBezTo>
                  <a:cubicBezTo>
                    <a:pt x="18972" y="16814"/>
                    <a:pt x="24429" y="13050"/>
                    <a:pt x="24429" y="8418"/>
                  </a:cubicBezTo>
                  <a:cubicBezTo>
                    <a:pt x="24429" y="5563"/>
                    <a:pt x="22356" y="3025"/>
                    <a:pt x="19183" y="1502"/>
                  </a:cubicBezTo>
                  <a:cubicBezTo>
                    <a:pt x="16984" y="508"/>
                    <a:pt x="14615" y="0"/>
                    <a:pt x="12225" y="22"/>
                  </a:cubicBezTo>
                  <a:close/>
                  <a:moveTo>
                    <a:pt x="12225" y="22"/>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4648386" y="2836506"/>
              <a:ext cx="409211" cy="206038"/>
            </a:xfrm>
            <a:custGeom>
              <a:avLst/>
              <a:gdLst/>
              <a:ahLst/>
              <a:cxnLst/>
              <a:rect l="l" t="t" r="r" b="b"/>
              <a:pathLst>
                <a:path w="27136" h="13663" extrusionOk="0">
                  <a:moveTo>
                    <a:pt x="7953" y="13663"/>
                  </a:moveTo>
                  <a:cubicBezTo>
                    <a:pt x="7953" y="9010"/>
                    <a:pt x="13431" y="5267"/>
                    <a:pt x="20177" y="5267"/>
                  </a:cubicBezTo>
                  <a:cubicBezTo>
                    <a:pt x="22567" y="5245"/>
                    <a:pt x="24936" y="5753"/>
                    <a:pt x="27135" y="6747"/>
                  </a:cubicBezTo>
                  <a:cubicBezTo>
                    <a:pt x="24872" y="4801"/>
                    <a:pt x="18993" y="2200"/>
                    <a:pt x="13283" y="867"/>
                  </a:cubicBezTo>
                  <a:cubicBezTo>
                    <a:pt x="9053" y="1946"/>
                    <a:pt x="5161" y="4886"/>
                    <a:pt x="5140" y="8693"/>
                  </a:cubicBezTo>
                  <a:cubicBezTo>
                    <a:pt x="6557" y="9560"/>
                    <a:pt x="7720" y="10787"/>
                    <a:pt x="7953" y="13663"/>
                  </a:cubicBezTo>
                  <a:close/>
                  <a:moveTo>
                    <a:pt x="2264" y="7064"/>
                  </a:moveTo>
                  <a:cubicBezTo>
                    <a:pt x="974" y="6282"/>
                    <a:pt x="1" y="5584"/>
                    <a:pt x="1" y="3807"/>
                  </a:cubicBezTo>
                  <a:cubicBezTo>
                    <a:pt x="1" y="1290"/>
                    <a:pt x="2644" y="191"/>
                    <a:pt x="5838" y="22"/>
                  </a:cubicBezTo>
                  <a:cubicBezTo>
                    <a:pt x="6515" y="0"/>
                    <a:pt x="7213" y="0"/>
                    <a:pt x="7911" y="43"/>
                  </a:cubicBezTo>
                  <a:cubicBezTo>
                    <a:pt x="4992" y="1650"/>
                    <a:pt x="2729" y="4103"/>
                    <a:pt x="2264" y="7064"/>
                  </a:cubicBezTo>
                  <a:close/>
                  <a:moveTo>
                    <a:pt x="2264" y="7064"/>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4648386" y="2850530"/>
              <a:ext cx="132056" cy="192014"/>
            </a:xfrm>
            <a:custGeom>
              <a:avLst/>
              <a:gdLst/>
              <a:ahLst/>
              <a:cxnLst/>
              <a:rect l="l" t="t" r="r" b="b"/>
              <a:pathLst>
                <a:path w="8757" h="12733" extrusionOk="0">
                  <a:moveTo>
                    <a:pt x="7953" y="12733"/>
                  </a:moveTo>
                  <a:cubicBezTo>
                    <a:pt x="7953" y="11675"/>
                    <a:pt x="8228" y="10618"/>
                    <a:pt x="8757" y="9709"/>
                  </a:cubicBezTo>
                  <a:cubicBezTo>
                    <a:pt x="8080" y="8080"/>
                    <a:pt x="6895" y="7023"/>
                    <a:pt x="5373" y="6198"/>
                  </a:cubicBezTo>
                  <a:cubicBezTo>
                    <a:pt x="5225" y="6705"/>
                    <a:pt x="5140" y="7234"/>
                    <a:pt x="5140" y="7763"/>
                  </a:cubicBezTo>
                  <a:cubicBezTo>
                    <a:pt x="6557" y="8630"/>
                    <a:pt x="7720" y="9857"/>
                    <a:pt x="7953" y="12733"/>
                  </a:cubicBezTo>
                  <a:close/>
                  <a:moveTo>
                    <a:pt x="1946" y="1"/>
                  </a:moveTo>
                  <a:cubicBezTo>
                    <a:pt x="699" y="1629"/>
                    <a:pt x="1058" y="3068"/>
                    <a:pt x="1777" y="3956"/>
                  </a:cubicBezTo>
                  <a:cubicBezTo>
                    <a:pt x="2031" y="4252"/>
                    <a:pt x="2327" y="4485"/>
                    <a:pt x="2644" y="4696"/>
                  </a:cubicBezTo>
                  <a:cubicBezTo>
                    <a:pt x="2475" y="5161"/>
                    <a:pt x="2348" y="5648"/>
                    <a:pt x="2264" y="6155"/>
                  </a:cubicBezTo>
                  <a:cubicBezTo>
                    <a:pt x="974" y="5352"/>
                    <a:pt x="1" y="4675"/>
                    <a:pt x="1" y="2898"/>
                  </a:cubicBezTo>
                  <a:cubicBezTo>
                    <a:pt x="1" y="1566"/>
                    <a:pt x="762" y="614"/>
                    <a:pt x="1946" y="1"/>
                  </a:cubicBezTo>
                  <a:close/>
                  <a:moveTo>
                    <a:pt x="1946" y="1"/>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4682512" y="2837139"/>
              <a:ext cx="166182" cy="130457"/>
            </a:xfrm>
            <a:custGeom>
              <a:avLst/>
              <a:gdLst/>
              <a:ahLst/>
              <a:cxnLst/>
              <a:rect l="l" t="t" r="r" b="b"/>
              <a:pathLst>
                <a:path w="11020" h="8651" extrusionOk="0">
                  <a:moveTo>
                    <a:pt x="2877" y="8651"/>
                  </a:moveTo>
                  <a:cubicBezTo>
                    <a:pt x="2898" y="4844"/>
                    <a:pt x="6790" y="1904"/>
                    <a:pt x="11020" y="825"/>
                  </a:cubicBezTo>
                  <a:cubicBezTo>
                    <a:pt x="9264" y="402"/>
                    <a:pt x="7466" y="128"/>
                    <a:pt x="5648" y="1"/>
                  </a:cubicBezTo>
                  <a:cubicBezTo>
                    <a:pt x="2729" y="1608"/>
                    <a:pt x="466" y="4061"/>
                    <a:pt x="1" y="7022"/>
                  </a:cubicBezTo>
                  <a:lnTo>
                    <a:pt x="487" y="7318"/>
                  </a:lnTo>
                  <a:cubicBezTo>
                    <a:pt x="1270" y="7805"/>
                    <a:pt x="2116" y="8164"/>
                    <a:pt x="2856" y="8651"/>
                  </a:cubicBezTo>
                  <a:close/>
                  <a:moveTo>
                    <a:pt x="2877" y="865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4682512" y="2921014"/>
              <a:ext cx="46899" cy="46582"/>
            </a:xfrm>
            <a:custGeom>
              <a:avLst/>
              <a:gdLst/>
              <a:ahLst/>
              <a:cxnLst/>
              <a:rect l="l" t="t" r="r" b="b"/>
              <a:pathLst>
                <a:path w="3110" h="3089" extrusionOk="0">
                  <a:moveTo>
                    <a:pt x="2877" y="3089"/>
                  </a:moveTo>
                  <a:cubicBezTo>
                    <a:pt x="2877" y="2560"/>
                    <a:pt x="2962" y="2031"/>
                    <a:pt x="3110" y="1524"/>
                  </a:cubicBezTo>
                  <a:cubicBezTo>
                    <a:pt x="2327" y="1080"/>
                    <a:pt x="1206" y="530"/>
                    <a:pt x="381" y="1"/>
                  </a:cubicBezTo>
                  <a:cubicBezTo>
                    <a:pt x="212" y="466"/>
                    <a:pt x="85" y="974"/>
                    <a:pt x="1" y="1460"/>
                  </a:cubicBezTo>
                  <a:cubicBezTo>
                    <a:pt x="952" y="2031"/>
                    <a:pt x="1946" y="2518"/>
                    <a:pt x="2877" y="3089"/>
                  </a:cubicBezTo>
                  <a:close/>
                  <a:moveTo>
                    <a:pt x="2877" y="3089"/>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4768302" y="2915917"/>
              <a:ext cx="195527" cy="253254"/>
            </a:xfrm>
            <a:custGeom>
              <a:avLst/>
              <a:gdLst/>
              <a:ahLst/>
              <a:cxnLst/>
              <a:rect l="l" t="t" r="r" b="b"/>
              <a:pathLst>
                <a:path w="12966" h="16794" extrusionOk="0">
                  <a:moveTo>
                    <a:pt x="12225" y="1"/>
                  </a:moveTo>
                  <a:cubicBezTo>
                    <a:pt x="5479" y="1"/>
                    <a:pt x="1" y="3744"/>
                    <a:pt x="1" y="8397"/>
                  </a:cubicBezTo>
                  <a:cubicBezTo>
                    <a:pt x="1" y="13029"/>
                    <a:pt x="5479" y="16793"/>
                    <a:pt x="12225" y="16793"/>
                  </a:cubicBezTo>
                  <a:cubicBezTo>
                    <a:pt x="12458" y="16793"/>
                    <a:pt x="12712" y="16793"/>
                    <a:pt x="12944" y="16772"/>
                  </a:cubicBezTo>
                  <a:cubicBezTo>
                    <a:pt x="6536" y="16518"/>
                    <a:pt x="1460" y="12859"/>
                    <a:pt x="1460" y="8397"/>
                  </a:cubicBezTo>
                  <a:cubicBezTo>
                    <a:pt x="1460" y="3913"/>
                    <a:pt x="6536" y="276"/>
                    <a:pt x="12966" y="1"/>
                  </a:cubicBezTo>
                  <a:cubicBezTo>
                    <a:pt x="12712" y="1"/>
                    <a:pt x="12458" y="1"/>
                    <a:pt x="12225" y="1"/>
                  </a:cubicBezTo>
                  <a:close/>
                  <a:moveTo>
                    <a:pt x="12225" y="1"/>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4797648" y="2945262"/>
              <a:ext cx="165865" cy="194245"/>
            </a:xfrm>
            <a:custGeom>
              <a:avLst/>
              <a:gdLst/>
              <a:ahLst/>
              <a:cxnLst/>
              <a:rect l="l" t="t" r="r" b="b"/>
              <a:pathLst>
                <a:path w="10999" h="12881" extrusionOk="0">
                  <a:moveTo>
                    <a:pt x="10998" y="21"/>
                  </a:moveTo>
                  <a:cubicBezTo>
                    <a:pt x="7509" y="191"/>
                    <a:pt x="1481" y="2158"/>
                    <a:pt x="1481" y="6451"/>
                  </a:cubicBezTo>
                  <a:cubicBezTo>
                    <a:pt x="1481" y="10744"/>
                    <a:pt x="7509" y="12711"/>
                    <a:pt x="10998" y="12859"/>
                  </a:cubicBezTo>
                  <a:cubicBezTo>
                    <a:pt x="10766" y="12859"/>
                    <a:pt x="10512" y="12880"/>
                    <a:pt x="10279" y="12880"/>
                  </a:cubicBezTo>
                  <a:cubicBezTo>
                    <a:pt x="7889" y="12880"/>
                    <a:pt x="5351" y="12352"/>
                    <a:pt x="3279" y="11125"/>
                  </a:cubicBezTo>
                  <a:cubicBezTo>
                    <a:pt x="1608" y="10131"/>
                    <a:pt x="1" y="8502"/>
                    <a:pt x="1" y="6451"/>
                  </a:cubicBezTo>
                  <a:cubicBezTo>
                    <a:pt x="1" y="4378"/>
                    <a:pt x="1608" y="2750"/>
                    <a:pt x="3279" y="1777"/>
                  </a:cubicBezTo>
                  <a:cubicBezTo>
                    <a:pt x="5351" y="550"/>
                    <a:pt x="7889" y="0"/>
                    <a:pt x="10279" y="0"/>
                  </a:cubicBezTo>
                  <a:cubicBezTo>
                    <a:pt x="10512" y="0"/>
                    <a:pt x="10766" y="0"/>
                    <a:pt x="10998" y="21"/>
                  </a:cubicBezTo>
                  <a:close/>
                  <a:moveTo>
                    <a:pt x="10998" y="21"/>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4833372" y="2992146"/>
              <a:ext cx="88354" cy="100795"/>
            </a:xfrm>
            <a:custGeom>
              <a:avLst/>
              <a:gdLst/>
              <a:ahLst/>
              <a:cxnLst/>
              <a:rect l="l" t="t" r="r" b="b"/>
              <a:pathLst>
                <a:path w="5859" h="6684" extrusionOk="0">
                  <a:moveTo>
                    <a:pt x="2411" y="1185"/>
                  </a:moveTo>
                  <a:cubicBezTo>
                    <a:pt x="0" y="2623"/>
                    <a:pt x="0" y="4061"/>
                    <a:pt x="2411" y="5499"/>
                  </a:cubicBezTo>
                  <a:cubicBezTo>
                    <a:pt x="3469" y="6091"/>
                    <a:pt x="4632" y="6493"/>
                    <a:pt x="5859" y="6683"/>
                  </a:cubicBezTo>
                  <a:cubicBezTo>
                    <a:pt x="868" y="4992"/>
                    <a:pt x="868" y="1650"/>
                    <a:pt x="5859" y="0"/>
                  </a:cubicBezTo>
                  <a:cubicBezTo>
                    <a:pt x="4632" y="169"/>
                    <a:pt x="3469" y="571"/>
                    <a:pt x="2411" y="1185"/>
                  </a:cubicBezTo>
                  <a:close/>
                  <a:moveTo>
                    <a:pt x="2411" y="1185"/>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4848678" y="2876694"/>
              <a:ext cx="43717" cy="22333"/>
            </a:xfrm>
            <a:custGeom>
              <a:avLst/>
              <a:gdLst/>
              <a:ahLst/>
              <a:cxnLst/>
              <a:rect l="l" t="t" r="r" b="b"/>
              <a:pathLst>
                <a:path w="2899" h="1481" extrusionOk="0">
                  <a:moveTo>
                    <a:pt x="1" y="0"/>
                  </a:moveTo>
                  <a:lnTo>
                    <a:pt x="1" y="994"/>
                  </a:lnTo>
                  <a:lnTo>
                    <a:pt x="952" y="994"/>
                  </a:lnTo>
                  <a:lnTo>
                    <a:pt x="973" y="0"/>
                  </a:lnTo>
                  <a:close/>
                  <a:moveTo>
                    <a:pt x="1925" y="508"/>
                  </a:moveTo>
                  <a:lnTo>
                    <a:pt x="1925" y="1481"/>
                  </a:lnTo>
                  <a:lnTo>
                    <a:pt x="2898" y="1481"/>
                  </a:lnTo>
                  <a:lnTo>
                    <a:pt x="2898" y="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4641057" y="2829448"/>
              <a:ext cx="503295" cy="347383"/>
            </a:xfrm>
            <a:custGeom>
              <a:avLst/>
              <a:gdLst/>
              <a:ahLst/>
              <a:cxnLst/>
              <a:rect l="l" t="t" r="r" b="b"/>
              <a:pathLst>
                <a:path w="33375" h="23036" extrusionOk="0">
                  <a:moveTo>
                    <a:pt x="8524" y="1018"/>
                  </a:moveTo>
                  <a:cubicBezTo>
                    <a:pt x="9644" y="1103"/>
                    <a:pt x="10744" y="1251"/>
                    <a:pt x="11844" y="1462"/>
                  </a:cubicBezTo>
                  <a:cubicBezTo>
                    <a:pt x="10364" y="2012"/>
                    <a:pt x="8989" y="2837"/>
                    <a:pt x="7804" y="3873"/>
                  </a:cubicBezTo>
                  <a:cubicBezTo>
                    <a:pt x="6303" y="5206"/>
                    <a:pt x="5415" y="6729"/>
                    <a:pt x="5203" y="8357"/>
                  </a:cubicBezTo>
                  <a:lnTo>
                    <a:pt x="4632" y="8061"/>
                  </a:lnTo>
                  <a:cubicBezTo>
                    <a:pt x="4251" y="7850"/>
                    <a:pt x="3850" y="7659"/>
                    <a:pt x="3490" y="7427"/>
                  </a:cubicBezTo>
                  <a:lnTo>
                    <a:pt x="3300" y="7300"/>
                  </a:lnTo>
                  <a:cubicBezTo>
                    <a:pt x="3575" y="6010"/>
                    <a:pt x="4167" y="4825"/>
                    <a:pt x="5034" y="3831"/>
                  </a:cubicBezTo>
                  <a:cubicBezTo>
                    <a:pt x="6028" y="2689"/>
                    <a:pt x="7191" y="1737"/>
                    <a:pt x="8524" y="1018"/>
                  </a:cubicBezTo>
                  <a:close/>
                  <a:moveTo>
                    <a:pt x="13769" y="1864"/>
                  </a:moveTo>
                  <a:cubicBezTo>
                    <a:pt x="15186" y="2181"/>
                    <a:pt x="16687" y="2626"/>
                    <a:pt x="18168" y="3112"/>
                  </a:cubicBezTo>
                  <a:cubicBezTo>
                    <a:pt x="20198" y="3789"/>
                    <a:pt x="22165" y="4614"/>
                    <a:pt x="24090" y="5587"/>
                  </a:cubicBezTo>
                  <a:cubicBezTo>
                    <a:pt x="22947" y="5354"/>
                    <a:pt x="21805" y="5248"/>
                    <a:pt x="20642" y="5248"/>
                  </a:cubicBezTo>
                  <a:cubicBezTo>
                    <a:pt x="17279" y="5248"/>
                    <a:pt x="14107" y="6158"/>
                    <a:pt x="11717" y="7807"/>
                  </a:cubicBezTo>
                  <a:lnTo>
                    <a:pt x="11738" y="7807"/>
                  </a:lnTo>
                  <a:cubicBezTo>
                    <a:pt x="10152" y="8886"/>
                    <a:pt x="9010" y="10239"/>
                    <a:pt x="8418" y="11699"/>
                  </a:cubicBezTo>
                  <a:cubicBezTo>
                    <a:pt x="7995" y="10535"/>
                    <a:pt x="7170" y="9541"/>
                    <a:pt x="6134" y="8907"/>
                  </a:cubicBezTo>
                  <a:cubicBezTo>
                    <a:pt x="6239" y="6982"/>
                    <a:pt x="7445" y="5502"/>
                    <a:pt x="8439" y="4614"/>
                  </a:cubicBezTo>
                  <a:cubicBezTo>
                    <a:pt x="9983" y="3281"/>
                    <a:pt x="11802" y="2351"/>
                    <a:pt x="13769" y="1864"/>
                  </a:cubicBezTo>
                  <a:close/>
                  <a:moveTo>
                    <a:pt x="7165" y="1"/>
                  </a:moveTo>
                  <a:cubicBezTo>
                    <a:pt x="6829" y="1"/>
                    <a:pt x="6535" y="10"/>
                    <a:pt x="6282" y="24"/>
                  </a:cubicBezTo>
                  <a:cubicBezTo>
                    <a:pt x="5541" y="67"/>
                    <a:pt x="4801" y="151"/>
                    <a:pt x="4061" y="320"/>
                  </a:cubicBezTo>
                  <a:lnTo>
                    <a:pt x="4272" y="1272"/>
                  </a:lnTo>
                  <a:cubicBezTo>
                    <a:pt x="4949" y="1124"/>
                    <a:pt x="5647" y="1039"/>
                    <a:pt x="6345" y="1018"/>
                  </a:cubicBezTo>
                  <a:cubicBezTo>
                    <a:pt x="6472" y="1018"/>
                    <a:pt x="6599" y="1018"/>
                    <a:pt x="6726" y="997"/>
                  </a:cubicBezTo>
                  <a:lnTo>
                    <a:pt x="6726" y="997"/>
                  </a:lnTo>
                  <a:cubicBezTo>
                    <a:pt x="5816" y="1632"/>
                    <a:pt x="4992" y="2372"/>
                    <a:pt x="4272" y="3218"/>
                  </a:cubicBezTo>
                  <a:cubicBezTo>
                    <a:pt x="3405" y="4254"/>
                    <a:pt x="2771" y="5460"/>
                    <a:pt x="2432" y="6771"/>
                  </a:cubicBezTo>
                  <a:cubicBezTo>
                    <a:pt x="1523" y="6179"/>
                    <a:pt x="973" y="5565"/>
                    <a:pt x="973" y="4296"/>
                  </a:cubicBezTo>
                  <a:cubicBezTo>
                    <a:pt x="973" y="3049"/>
                    <a:pt x="1777" y="2118"/>
                    <a:pt x="3363" y="1547"/>
                  </a:cubicBezTo>
                  <a:lnTo>
                    <a:pt x="3025" y="616"/>
                  </a:lnTo>
                  <a:cubicBezTo>
                    <a:pt x="1037" y="1335"/>
                    <a:pt x="0" y="2604"/>
                    <a:pt x="0" y="4296"/>
                  </a:cubicBezTo>
                  <a:cubicBezTo>
                    <a:pt x="0" y="6475"/>
                    <a:pt x="1333" y="7278"/>
                    <a:pt x="2750" y="8124"/>
                  </a:cubicBezTo>
                  <a:lnTo>
                    <a:pt x="2982" y="8272"/>
                  </a:lnTo>
                  <a:cubicBezTo>
                    <a:pt x="3384" y="8505"/>
                    <a:pt x="3786" y="8717"/>
                    <a:pt x="4188" y="8928"/>
                  </a:cubicBezTo>
                  <a:cubicBezTo>
                    <a:pt x="6070" y="9922"/>
                    <a:pt x="7678" y="10789"/>
                    <a:pt x="7952" y="14173"/>
                  </a:cubicBezTo>
                  <a:cubicBezTo>
                    <a:pt x="7952" y="16563"/>
                    <a:pt x="9306" y="18805"/>
                    <a:pt x="11738" y="20476"/>
                  </a:cubicBezTo>
                  <a:cubicBezTo>
                    <a:pt x="14107" y="22125"/>
                    <a:pt x="17279" y="23035"/>
                    <a:pt x="20663" y="23035"/>
                  </a:cubicBezTo>
                  <a:cubicBezTo>
                    <a:pt x="20709" y="23035"/>
                    <a:pt x="20755" y="23035"/>
                    <a:pt x="20800" y="23035"/>
                  </a:cubicBezTo>
                  <a:cubicBezTo>
                    <a:pt x="23312" y="23035"/>
                    <a:pt x="25781" y="22465"/>
                    <a:pt x="28066" y="21364"/>
                  </a:cubicBezTo>
                  <a:lnTo>
                    <a:pt x="27621" y="20497"/>
                  </a:lnTo>
                  <a:cubicBezTo>
                    <a:pt x="25485" y="21534"/>
                    <a:pt x="23145" y="22063"/>
                    <a:pt x="20781" y="22063"/>
                  </a:cubicBezTo>
                  <a:cubicBezTo>
                    <a:pt x="20735" y="22063"/>
                    <a:pt x="20689" y="22062"/>
                    <a:pt x="20642" y="22062"/>
                  </a:cubicBezTo>
                  <a:cubicBezTo>
                    <a:pt x="14170" y="22062"/>
                    <a:pt x="8925" y="18509"/>
                    <a:pt x="8925" y="14152"/>
                  </a:cubicBezTo>
                  <a:cubicBezTo>
                    <a:pt x="8925" y="9774"/>
                    <a:pt x="14192" y="6221"/>
                    <a:pt x="20663" y="6221"/>
                  </a:cubicBezTo>
                  <a:cubicBezTo>
                    <a:pt x="27114" y="6221"/>
                    <a:pt x="32380" y="9753"/>
                    <a:pt x="32380" y="14110"/>
                  </a:cubicBezTo>
                  <a:cubicBezTo>
                    <a:pt x="32380" y="16352"/>
                    <a:pt x="30963" y="18509"/>
                    <a:pt x="28467" y="20010"/>
                  </a:cubicBezTo>
                  <a:lnTo>
                    <a:pt x="28975" y="20835"/>
                  </a:lnTo>
                  <a:cubicBezTo>
                    <a:pt x="31767" y="19164"/>
                    <a:pt x="33374" y="16711"/>
                    <a:pt x="33374" y="14110"/>
                  </a:cubicBezTo>
                  <a:cubicBezTo>
                    <a:pt x="33374" y="11720"/>
                    <a:pt x="32021" y="9457"/>
                    <a:pt x="29567" y="7765"/>
                  </a:cubicBezTo>
                  <a:lnTo>
                    <a:pt x="29567" y="7807"/>
                  </a:lnTo>
                  <a:cubicBezTo>
                    <a:pt x="29038" y="7427"/>
                    <a:pt x="28467" y="7109"/>
                    <a:pt x="27875" y="6813"/>
                  </a:cubicBezTo>
                  <a:cubicBezTo>
                    <a:pt x="26162" y="5333"/>
                    <a:pt x="22567" y="3577"/>
                    <a:pt x="18485" y="2203"/>
                  </a:cubicBezTo>
                  <a:cubicBezTo>
                    <a:pt x="13076" y="375"/>
                    <a:pt x="9294" y="1"/>
                    <a:pt x="7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4790319" y="2937919"/>
              <a:ext cx="324371" cy="208918"/>
            </a:xfrm>
            <a:custGeom>
              <a:avLst/>
              <a:gdLst/>
              <a:ahLst/>
              <a:cxnLst/>
              <a:rect l="l" t="t" r="r" b="b"/>
              <a:pathLst>
                <a:path w="21510" h="13854" extrusionOk="0">
                  <a:moveTo>
                    <a:pt x="17998" y="1841"/>
                  </a:moveTo>
                  <a:cubicBezTo>
                    <a:pt x="15989" y="657"/>
                    <a:pt x="13430" y="1"/>
                    <a:pt x="10765" y="1"/>
                  </a:cubicBezTo>
                  <a:cubicBezTo>
                    <a:pt x="8079" y="1"/>
                    <a:pt x="5520" y="657"/>
                    <a:pt x="3532" y="1841"/>
                  </a:cubicBezTo>
                  <a:cubicBezTo>
                    <a:pt x="1290" y="3152"/>
                    <a:pt x="0" y="5013"/>
                    <a:pt x="0" y="6938"/>
                  </a:cubicBezTo>
                  <a:cubicBezTo>
                    <a:pt x="0" y="8841"/>
                    <a:pt x="1290" y="10702"/>
                    <a:pt x="3532" y="12035"/>
                  </a:cubicBezTo>
                  <a:cubicBezTo>
                    <a:pt x="5520" y="13198"/>
                    <a:pt x="8079" y="13854"/>
                    <a:pt x="10765" y="13854"/>
                  </a:cubicBezTo>
                  <a:cubicBezTo>
                    <a:pt x="13430" y="13854"/>
                    <a:pt x="15989" y="13198"/>
                    <a:pt x="17998" y="12035"/>
                  </a:cubicBezTo>
                  <a:cubicBezTo>
                    <a:pt x="20219" y="10702"/>
                    <a:pt x="21509" y="8862"/>
                    <a:pt x="21509" y="6938"/>
                  </a:cubicBezTo>
                  <a:cubicBezTo>
                    <a:pt x="21509" y="5013"/>
                    <a:pt x="20219" y="3152"/>
                    <a:pt x="17998" y="1841"/>
                  </a:cubicBezTo>
                  <a:close/>
                  <a:moveTo>
                    <a:pt x="17491" y="11189"/>
                  </a:moveTo>
                  <a:cubicBezTo>
                    <a:pt x="15651" y="12268"/>
                    <a:pt x="13261" y="12881"/>
                    <a:pt x="10744" y="12881"/>
                  </a:cubicBezTo>
                  <a:cubicBezTo>
                    <a:pt x="8249" y="12881"/>
                    <a:pt x="5859" y="12268"/>
                    <a:pt x="4019" y="11189"/>
                  </a:cubicBezTo>
                  <a:cubicBezTo>
                    <a:pt x="1269" y="9560"/>
                    <a:pt x="973" y="7657"/>
                    <a:pt x="973" y="6917"/>
                  </a:cubicBezTo>
                  <a:cubicBezTo>
                    <a:pt x="973" y="6177"/>
                    <a:pt x="1269" y="4294"/>
                    <a:pt x="4019" y="2666"/>
                  </a:cubicBezTo>
                  <a:cubicBezTo>
                    <a:pt x="5859" y="1566"/>
                    <a:pt x="8249" y="974"/>
                    <a:pt x="10744" y="974"/>
                  </a:cubicBezTo>
                  <a:cubicBezTo>
                    <a:pt x="13261" y="974"/>
                    <a:pt x="15651" y="1566"/>
                    <a:pt x="17491" y="2666"/>
                  </a:cubicBezTo>
                  <a:cubicBezTo>
                    <a:pt x="20240" y="4294"/>
                    <a:pt x="20536" y="6177"/>
                    <a:pt x="20536" y="6917"/>
                  </a:cubicBezTo>
                  <a:cubicBezTo>
                    <a:pt x="20536" y="7657"/>
                    <a:pt x="20240" y="9560"/>
                    <a:pt x="17491" y="11189"/>
                  </a:cubicBezTo>
                  <a:close/>
                  <a:moveTo>
                    <a:pt x="17491" y="11189"/>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4834971" y="2982254"/>
              <a:ext cx="235067" cy="120580"/>
            </a:xfrm>
            <a:custGeom>
              <a:avLst/>
              <a:gdLst/>
              <a:ahLst/>
              <a:cxnLst/>
              <a:rect l="l" t="t" r="r" b="b"/>
              <a:pathLst>
                <a:path w="15588" h="7996" extrusionOk="0">
                  <a:moveTo>
                    <a:pt x="13536" y="1418"/>
                  </a:moveTo>
                  <a:cubicBezTo>
                    <a:pt x="11992" y="508"/>
                    <a:pt x="9940" y="1"/>
                    <a:pt x="7783" y="1"/>
                  </a:cubicBezTo>
                  <a:cubicBezTo>
                    <a:pt x="5647" y="1"/>
                    <a:pt x="3596" y="508"/>
                    <a:pt x="2052" y="1418"/>
                  </a:cubicBezTo>
                  <a:cubicBezTo>
                    <a:pt x="677" y="2242"/>
                    <a:pt x="0" y="3088"/>
                    <a:pt x="0" y="3998"/>
                  </a:cubicBezTo>
                  <a:cubicBezTo>
                    <a:pt x="0" y="4907"/>
                    <a:pt x="677" y="5753"/>
                    <a:pt x="2052" y="6557"/>
                  </a:cubicBezTo>
                  <a:cubicBezTo>
                    <a:pt x="3596" y="7488"/>
                    <a:pt x="5647" y="7995"/>
                    <a:pt x="7783" y="7995"/>
                  </a:cubicBezTo>
                  <a:cubicBezTo>
                    <a:pt x="9940" y="7995"/>
                    <a:pt x="11992" y="7488"/>
                    <a:pt x="13536" y="6557"/>
                  </a:cubicBezTo>
                  <a:cubicBezTo>
                    <a:pt x="14911" y="5753"/>
                    <a:pt x="15587" y="4907"/>
                    <a:pt x="15587" y="3998"/>
                  </a:cubicBezTo>
                  <a:cubicBezTo>
                    <a:pt x="15587" y="3088"/>
                    <a:pt x="14911" y="2242"/>
                    <a:pt x="13536" y="1418"/>
                  </a:cubicBezTo>
                  <a:close/>
                  <a:moveTo>
                    <a:pt x="13028" y="5732"/>
                  </a:moveTo>
                  <a:cubicBezTo>
                    <a:pt x="11632" y="6557"/>
                    <a:pt x="9771" y="7022"/>
                    <a:pt x="7783" y="7022"/>
                  </a:cubicBezTo>
                  <a:cubicBezTo>
                    <a:pt x="5816" y="7022"/>
                    <a:pt x="3955" y="6557"/>
                    <a:pt x="2559" y="5732"/>
                  </a:cubicBezTo>
                  <a:cubicBezTo>
                    <a:pt x="1523" y="5119"/>
                    <a:pt x="973" y="4505"/>
                    <a:pt x="973" y="3998"/>
                  </a:cubicBezTo>
                  <a:cubicBezTo>
                    <a:pt x="973" y="3469"/>
                    <a:pt x="1523" y="2877"/>
                    <a:pt x="2559" y="2264"/>
                  </a:cubicBezTo>
                  <a:cubicBezTo>
                    <a:pt x="3955" y="1418"/>
                    <a:pt x="5816" y="974"/>
                    <a:pt x="7783" y="974"/>
                  </a:cubicBezTo>
                  <a:cubicBezTo>
                    <a:pt x="9771" y="974"/>
                    <a:pt x="11632" y="1418"/>
                    <a:pt x="13028" y="2264"/>
                  </a:cubicBezTo>
                  <a:cubicBezTo>
                    <a:pt x="14065" y="2877"/>
                    <a:pt x="14614" y="3469"/>
                    <a:pt x="14614" y="3998"/>
                  </a:cubicBezTo>
                  <a:cubicBezTo>
                    <a:pt x="14614" y="4505"/>
                    <a:pt x="14065" y="5119"/>
                    <a:pt x="13028" y="5732"/>
                  </a:cubicBezTo>
                  <a:close/>
                  <a:moveTo>
                    <a:pt x="13028" y="57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3"/>
          <p:cNvGrpSpPr/>
          <p:nvPr/>
        </p:nvGrpSpPr>
        <p:grpSpPr>
          <a:xfrm>
            <a:off x="1135813" y="2171275"/>
            <a:ext cx="561325" cy="387318"/>
            <a:chOff x="3926642" y="2839748"/>
            <a:chExt cx="503295" cy="347277"/>
          </a:xfrm>
        </p:grpSpPr>
        <p:sp>
          <p:nvSpPr>
            <p:cNvPr id="567" name="Google Shape;567;p23"/>
            <p:cNvSpPr/>
            <p:nvPr/>
          </p:nvSpPr>
          <p:spPr>
            <a:xfrm>
              <a:off x="4153717" y="3035200"/>
              <a:ext cx="174476" cy="37323"/>
            </a:xfrm>
            <a:custGeom>
              <a:avLst/>
              <a:gdLst/>
              <a:ahLst/>
              <a:cxnLst/>
              <a:rect l="l" t="t" r="r" b="b"/>
              <a:pathLst>
                <a:path w="11570" h="2475" extrusionOk="0">
                  <a:moveTo>
                    <a:pt x="1587" y="0"/>
                  </a:moveTo>
                  <a:cubicBezTo>
                    <a:pt x="1" y="64"/>
                    <a:pt x="1" y="2390"/>
                    <a:pt x="1587" y="2475"/>
                  </a:cubicBezTo>
                  <a:cubicBezTo>
                    <a:pt x="2243" y="2475"/>
                    <a:pt x="2729" y="1840"/>
                    <a:pt x="3279" y="1227"/>
                  </a:cubicBezTo>
                  <a:cubicBezTo>
                    <a:pt x="2729" y="635"/>
                    <a:pt x="2222" y="0"/>
                    <a:pt x="1587" y="0"/>
                  </a:cubicBezTo>
                  <a:close/>
                  <a:moveTo>
                    <a:pt x="8947" y="1227"/>
                  </a:moveTo>
                  <a:cubicBezTo>
                    <a:pt x="9455" y="1756"/>
                    <a:pt x="9878" y="2306"/>
                    <a:pt x="10449" y="2306"/>
                  </a:cubicBezTo>
                  <a:cubicBezTo>
                    <a:pt x="11062" y="2327"/>
                    <a:pt x="11570" y="1840"/>
                    <a:pt x="11570" y="1227"/>
                  </a:cubicBezTo>
                  <a:cubicBezTo>
                    <a:pt x="11570" y="614"/>
                    <a:pt x="11062" y="127"/>
                    <a:pt x="10449" y="170"/>
                  </a:cubicBezTo>
                  <a:cubicBezTo>
                    <a:pt x="9878" y="170"/>
                    <a:pt x="9455" y="698"/>
                    <a:pt x="8947" y="1227"/>
                  </a:cubicBezTo>
                  <a:close/>
                  <a:moveTo>
                    <a:pt x="8947" y="1227"/>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4083233" y="2973643"/>
              <a:ext cx="310030" cy="158853"/>
            </a:xfrm>
            <a:custGeom>
              <a:avLst/>
              <a:gdLst/>
              <a:ahLst/>
              <a:cxnLst/>
              <a:rect l="l" t="t" r="r" b="b"/>
              <a:pathLst>
                <a:path w="20559" h="10534" extrusionOk="0">
                  <a:moveTo>
                    <a:pt x="13621" y="5309"/>
                  </a:moveTo>
                  <a:cubicBezTo>
                    <a:pt x="14129" y="4780"/>
                    <a:pt x="14552" y="4252"/>
                    <a:pt x="15123" y="4252"/>
                  </a:cubicBezTo>
                  <a:cubicBezTo>
                    <a:pt x="15736" y="4230"/>
                    <a:pt x="16244" y="4717"/>
                    <a:pt x="16244" y="5330"/>
                  </a:cubicBezTo>
                  <a:cubicBezTo>
                    <a:pt x="16244" y="5944"/>
                    <a:pt x="15736" y="6430"/>
                    <a:pt x="15123" y="6409"/>
                  </a:cubicBezTo>
                  <a:cubicBezTo>
                    <a:pt x="14552" y="6409"/>
                    <a:pt x="14129" y="5859"/>
                    <a:pt x="13621" y="5330"/>
                  </a:cubicBezTo>
                  <a:close/>
                  <a:moveTo>
                    <a:pt x="6240" y="6557"/>
                  </a:moveTo>
                  <a:cubicBezTo>
                    <a:pt x="4675" y="6472"/>
                    <a:pt x="4675" y="4146"/>
                    <a:pt x="6240" y="4082"/>
                  </a:cubicBezTo>
                  <a:cubicBezTo>
                    <a:pt x="6917" y="4082"/>
                    <a:pt x="7403" y="4696"/>
                    <a:pt x="7953" y="5309"/>
                  </a:cubicBezTo>
                  <a:cubicBezTo>
                    <a:pt x="7403" y="5922"/>
                    <a:pt x="6896" y="6557"/>
                    <a:pt x="6240" y="6557"/>
                  </a:cubicBezTo>
                  <a:close/>
                  <a:moveTo>
                    <a:pt x="6303" y="995"/>
                  </a:moveTo>
                  <a:cubicBezTo>
                    <a:pt x="2814" y="1"/>
                    <a:pt x="1" y="1206"/>
                    <a:pt x="1" y="5246"/>
                  </a:cubicBezTo>
                  <a:cubicBezTo>
                    <a:pt x="1" y="7043"/>
                    <a:pt x="657" y="10004"/>
                    <a:pt x="2835" y="10300"/>
                  </a:cubicBezTo>
                  <a:cubicBezTo>
                    <a:pt x="3892" y="10448"/>
                    <a:pt x="5331" y="9941"/>
                    <a:pt x="6346" y="9645"/>
                  </a:cubicBezTo>
                  <a:cubicBezTo>
                    <a:pt x="9011" y="8820"/>
                    <a:pt x="10449" y="8545"/>
                    <a:pt x="13219" y="9074"/>
                  </a:cubicBezTo>
                  <a:cubicBezTo>
                    <a:pt x="14615" y="9349"/>
                    <a:pt x="18020" y="10533"/>
                    <a:pt x="19120" y="9349"/>
                  </a:cubicBezTo>
                  <a:cubicBezTo>
                    <a:pt x="20220" y="8164"/>
                    <a:pt x="20558" y="6853"/>
                    <a:pt x="20558" y="5246"/>
                  </a:cubicBezTo>
                  <a:cubicBezTo>
                    <a:pt x="20558" y="3723"/>
                    <a:pt x="20262" y="2179"/>
                    <a:pt x="18887" y="1291"/>
                  </a:cubicBezTo>
                  <a:cubicBezTo>
                    <a:pt x="17534" y="381"/>
                    <a:pt x="16201" y="847"/>
                    <a:pt x="14763" y="1185"/>
                  </a:cubicBezTo>
                  <a:cubicBezTo>
                    <a:pt x="11527" y="1925"/>
                    <a:pt x="9539" y="1946"/>
                    <a:pt x="6303" y="1016"/>
                  </a:cubicBezTo>
                  <a:close/>
                  <a:moveTo>
                    <a:pt x="6303" y="995"/>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4053902" y="2938884"/>
              <a:ext cx="368374" cy="248141"/>
            </a:xfrm>
            <a:custGeom>
              <a:avLst/>
              <a:gdLst/>
              <a:ahLst/>
              <a:cxnLst/>
              <a:rect l="l" t="t" r="r" b="b"/>
              <a:pathLst>
                <a:path w="24428" h="16455" extrusionOk="0">
                  <a:moveTo>
                    <a:pt x="1946" y="7551"/>
                  </a:moveTo>
                  <a:cubicBezTo>
                    <a:pt x="1946" y="3511"/>
                    <a:pt x="4759" y="2284"/>
                    <a:pt x="8248" y="3300"/>
                  </a:cubicBezTo>
                  <a:cubicBezTo>
                    <a:pt x="11484" y="4230"/>
                    <a:pt x="13472" y="4209"/>
                    <a:pt x="16708" y="3469"/>
                  </a:cubicBezTo>
                  <a:cubicBezTo>
                    <a:pt x="18146" y="3130"/>
                    <a:pt x="19500" y="2707"/>
                    <a:pt x="20832" y="3575"/>
                  </a:cubicBezTo>
                  <a:cubicBezTo>
                    <a:pt x="22165" y="4442"/>
                    <a:pt x="22482" y="6028"/>
                    <a:pt x="22482" y="7530"/>
                  </a:cubicBezTo>
                  <a:cubicBezTo>
                    <a:pt x="22482" y="9137"/>
                    <a:pt x="22186" y="10448"/>
                    <a:pt x="21065" y="11654"/>
                  </a:cubicBezTo>
                  <a:cubicBezTo>
                    <a:pt x="19944" y="12838"/>
                    <a:pt x="16560" y="11654"/>
                    <a:pt x="15164" y="11379"/>
                  </a:cubicBezTo>
                  <a:cubicBezTo>
                    <a:pt x="12415" y="10850"/>
                    <a:pt x="10977" y="11125"/>
                    <a:pt x="8291" y="11950"/>
                  </a:cubicBezTo>
                  <a:cubicBezTo>
                    <a:pt x="7297" y="12246"/>
                    <a:pt x="5837" y="12732"/>
                    <a:pt x="4780" y="12605"/>
                  </a:cubicBezTo>
                  <a:cubicBezTo>
                    <a:pt x="2623" y="12309"/>
                    <a:pt x="1967" y="9327"/>
                    <a:pt x="1967" y="7551"/>
                  </a:cubicBezTo>
                  <a:close/>
                  <a:moveTo>
                    <a:pt x="12923" y="2052"/>
                  </a:moveTo>
                  <a:cubicBezTo>
                    <a:pt x="10046" y="2179"/>
                    <a:pt x="9031" y="1227"/>
                    <a:pt x="7022" y="1058"/>
                  </a:cubicBezTo>
                  <a:cubicBezTo>
                    <a:pt x="2728" y="677"/>
                    <a:pt x="0" y="3152"/>
                    <a:pt x="0" y="7551"/>
                  </a:cubicBezTo>
                  <a:cubicBezTo>
                    <a:pt x="0" y="9518"/>
                    <a:pt x="402" y="11506"/>
                    <a:pt x="1882" y="13113"/>
                  </a:cubicBezTo>
                  <a:cubicBezTo>
                    <a:pt x="4970" y="16455"/>
                    <a:pt x="8946" y="13050"/>
                    <a:pt x="12500" y="13050"/>
                  </a:cubicBezTo>
                  <a:cubicBezTo>
                    <a:pt x="16222" y="13050"/>
                    <a:pt x="20113" y="15524"/>
                    <a:pt x="22482" y="12986"/>
                  </a:cubicBezTo>
                  <a:cubicBezTo>
                    <a:pt x="24005" y="11336"/>
                    <a:pt x="24428" y="9539"/>
                    <a:pt x="24428" y="7551"/>
                  </a:cubicBezTo>
                  <a:cubicBezTo>
                    <a:pt x="24428" y="5774"/>
                    <a:pt x="24089" y="3384"/>
                    <a:pt x="21911" y="1946"/>
                  </a:cubicBezTo>
                  <a:cubicBezTo>
                    <a:pt x="18971" y="0"/>
                    <a:pt x="16433" y="2052"/>
                    <a:pt x="12923" y="2052"/>
                  </a:cubicBezTo>
                  <a:close/>
                  <a:moveTo>
                    <a:pt x="12923" y="2052"/>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3963000" y="2855325"/>
              <a:ext cx="264729" cy="117699"/>
            </a:xfrm>
            <a:custGeom>
              <a:avLst/>
              <a:gdLst/>
              <a:ahLst/>
              <a:cxnLst/>
              <a:rect l="l" t="t" r="r" b="b"/>
              <a:pathLst>
                <a:path w="17555" h="7805" extrusionOk="0">
                  <a:moveTo>
                    <a:pt x="2687" y="7804"/>
                  </a:moveTo>
                  <a:cubicBezTo>
                    <a:pt x="5267" y="2707"/>
                    <a:pt x="10385" y="1523"/>
                    <a:pt x="17555" y="2348"/>
                  </a:cubicBezTo>
                  <a:cubicBezTo>
                    <a:pt x="14911" y="1375"/>
                    <a:pt x="12183" y="592"/>
                    <a:pt x="9433" y="0"/>
                  </a:cubicBezTo>
                  <a:cubicBezTo>
                    <a:pt x="6197" y="656"/>
                    <a:pt x="2581" y="2327"/>
                    <a:pt x="1" y="6282"/>
                  </a:cubicBezTo>
                  <a:cubicBezTo>
                    <a:pt x="254" y="6451"/>
                    <a:pt x="529" y="6620"/>
                    <a:pt x="825" y="6789"/>
                  </a:cubicBezTo>
                  <a:cubicBezTo>
                    <a:pt x="1439" y="7170"/>
                    <a:pt x="2073" y="7466"/>
                    <a:pt x="2687" y="7804"/>
                  </a:cubicBezTo>
                  <a:close/>
                  <a:moveTo>
                    <a:pt x="2687" y="7804"/>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3963000" y="2932188"/>
              <a:ext cx="51679" cy="40837"/>
            </a:xfrm>
            <a:custGeom>
              <a:avLst/>
              <a:gdLst/>
              <a:ahLst/>
              <a:cxnLst/>
              <a:rect l="l" t="t" r="r" b="b"/>
              <a:pathLst>
                <a:path w="3427" h="2708" extrusionOk="0">
                  <a:moveTo>
                    <a:pt x="2687" y="2707"/>
                  </a:moveTo>
                  <a:cubicBezTo>
                    <a:pt x="2919" y="2284"/>
                    <a:pt x="3152" y="1861"/>
                    <a:pt x="3427" y="1459"/>
                  </a:cubicBezTo>
                  <a:cubicBezTo>
                    <a:pt x="2560" y="973"/>
                    <a:pt x="1714" y="529"/>
                    <a:pt x="847" y="0"/>
                  </a:cubicBezTo>
                  <a:cubicBezTo>
                    <a:pt x="550" y="381"/>
                    <a:pt x="276" y="762"/>
                    <a:pt x="1" y="1185"/>
                  </a:cubicBezTo>
                  <a:cubicBezTo>
                    <a:pt x="889" y="1756"/>
                    <a:pt x="1777" y="2200"/>
                    <a:pt x="2687" y="2707"/>
                  </a:cubicBezTo>
                  <a:close/>
                  <a:moveTo>
                    <a:pt x="2687" y="2707"/>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3933986" y="2846066"/>
              <a:ext cx="450334" cy="206686"/>
            </a:xfrm>
            <a:custGeom>
              <a:avLst/>
              <a:gdLst/>
              <a:ahLst/>
              <a:cxnLst/>
              <a:rect l="l" t="t" r="r" b="b"/>
              <a:pathLst>
                <a:path w="29863" h="13706" extrusionOk="0">
                  <a:moveTo>
                    <a:pt x="1925" y="6896"/>
                  </a:moveTo>
                  <a:cubicBezTo>
                    <a:pt x="4505" y="2941"/>
                    <a:pt x="8121" y="1270"/>
                    <a:pt x="11357" y="614"/>
                  </a:cubicBezTo>
                  <a:cubicBezTo>
                    <a:pt x="9306" y="212"/>
                    <a:pt x="7381" y="1"/>
                    <a:pt x="5837" y="85"/>
                  </a:cubicBezTo>
                  <a:cubicBezTo>
                    <a:pt x="2644" y="255"/>
                    <a:pt x="0" y="1354"/>
                    <a:pt x="0" y="3850"/>
                  </a:cubicBezTo>
                  <a:cubicBezTo>
                    <a:pt x="0" y="5479"/>
                    <a:pt x="783" y="6198"/>
                    <a:pt x="1925" y="6896"/>
                  </a:cubicBezTo>
                  <a:close/>
                  <a:moveTo>
                    <a:pt x="7952" y="13706"/>
                  </a:moveTo>
                  <a:cubicBezTo>
                    <a:pt x="7698" y="10470"/>
                    <a:pt x="6260" y="9328"/>
                    <a:pt x="4611" y="8418"/>
                  </a:cubicBezTo>
                  <a:cubicBezTo>
                    <a:pt x="7191" y="3300"/>
                    <a:pt x="12309" y="2116"/>
                    <a:pt x="19479" y="2962"/>
                  </a:cubicBezTo>
                  <a:cubicBezTo>
                    <a:pt x="24110" y="4633"/>
                    <a:pt x="28256" y="6684"/>
                    <a:pt x="29863" y="8080"/>
                  </a:cubicBezTo>
                  <a:cubicBezTo>
                    <a:pt x="26923" y="6155"/>
                    <a:pt x="24385" y="8186"/>
                    <a:pt x="20875" y="8186"/>
                  </a:cubicBezTo>
                  <a:cubicBezTo>
                    <a:pt x="17998" y="8313"/>
                    <a:pt x="16983" y="7382"/>
                    <a:pt x="14974" y="7192"/>
                  </a:cubicBezTo>
                  <a:cubicBezTo>
                    <a:pt x="10680" y="6811"/>
                    <a:pt x="7952" y="9285"/>
                    <a:pt x="7952" y="13685"/>
                  </a:cubicBezTo>
                  <a:close/>
                  <a:moveTo>
                    <a:pt x="7952" y="13706"/>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3933986" y="2858824"/>
              <a:ext cx="129809" cy="193929"/>
            </a:xfrm>
            <a:custGeom>
              <a:avLst/>
              <a:gdLst/>
              <a:ahLst/>
              <a:cxnLst/>
              <a:rect l="l" t="t" r="r" b="b"/>
              <a:pathLst>
                <a:path w="8608" h="12860" extrusionOk="0">
                  <a:moveTo>
                    <a:pt x="1925" y="6050"/>
                  </a:moveTo>
                  <a:cubicBezTo>
                    <a:pt x="2178" y="5627"/>
                    <a:pt x="2474" y="5246"/>
                    <a:pt x="2771" y="4865"/>
                  </a:cubicBezTo>
                  <a:cubicBezTo>
                    <a:pt x="2411" y="4654"/>
                    <a:pt x="2073" y="4400"/>
                    <a:pt x="1777" y="4083"/>
                  </a:cubicBezTo>
                  <a:cubicBezTo>
                    <a:pt x="1057" y="3194"/>
                    <a:pt x="1121" y="1312"/>
                    <a:pt x="2178" y="1"/>
                  </a:cubicBezTo>
                  <a:cubicBezTo>
                    <a:pt x="867" y="614"/>
                    <a:pt x="0" y="1587"/>
                    <a:pt x="0" y="3004"/>
                  </a:cubicBezTo>
                  <a:cubicBezTo>
                    <a:pt x="0" y="4633"/>
                    <a:pt x="783" y="5352"/>
                    <a:pt x="1925" y="6050"/>
                  </a:cubicBezTo>
                  <a:close/>
                  <a:moveTo>
                    <a:pt x="5351" y="6324"/>
                  </a:moveTo>
                  <a:cubicBezTo>
                    <a:pt x="6916" y="7192"/>
                    <a:pt x="7973" y="8207"/>
                    <a:pt x="8608" y="9518"/>
                  </a:cubicBezTo>
                  <a:cubicBezTo>
                    <a:pt x="8143" y="10576"/>
                    <a:pt x="7910" y="11718"/>
                    <a:pt x="7952" y="12860"/>
                  </a:cubicBezTo>
                  <a:cubicBezTo>
                    <a:pt x="7698" y="9624"/>
                    <a:pt x="6260" y="8503"/>
                    <a:pt x="4611" y="7572"/>
                  </a:cubicBezTo>
                  <a:cubicBezTo>
                    <a:pt x="4843" y="7128"/>
                    <a:pt x="5076" y="6705"/>
                    <a:pt x="5351" y="6303"/>
                  </a:cubicBezTo>
                  <a:close/>
                  <a:moveTo>
                    <a:pt x="5351" y="6324"/>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4053902" y="2949726"/>
              <a:ext cx="104308" cy="210833"/>
            </a:xfrm>
            <a:custGeom>
              <a:avLst/>
              <a:gdLst/>
              <a:ahLst/>
              <a:cxnLst/>
              <a:rect l="l" t="t" r="r" b="b"/>
              <a:pathLst>
                <a:path w="6917" h="13981" extrusionOk="0">
                  <a:moveTo>
                    <a:pt x="6916" y="339"/>
                  </a:moveTo>
                  <a:cubicBezTo>
                    <a:pt x="2686" y="0"/>
                    <a:pt x="0" y="2454"/>
                    <a:pt x="0" y="6832"/>
                  </a:cubicBezTo>
                  <a:cubicBezTo>
                    <a:pt x="0" y="8799"/>
                    <a:pt x="402" y="10787"/>
                    <a:pt x="1882" y="12394"/>
                  </a:cubicBezTo>
                  <a:cubicBezTo>
                    <a:pt x="3130" y="13726"/>
                    <a:pt x="4505" y="13980"/>
                    <a:pt x="5943" y="13811"/>
                  </a:cubicBezTo>
                  <a:cubicBezTo>
                    <a:pt x="2707" y="13346"/>
                    <a:pt x="1460" y="9687"/>
                    <a:pt x="1460" y="6832"/>
                  </a:cubicBezTo>
                  <a:cubicBezTo>
                    <a:pt x="1460" y="2982"/>
                    <a:pt x="3532" y="614"/>
                    <a:pt x="6916" y="339"/>
                  </a:cubicBezTo>
                  <a:close/>
                  <a:moveTo>
                    <a:pt x="6916" y="339"/>
                  </a:moveTo>
                  <a:close/>
                </a:path>
              </a:pathLst>
            </a:custGeom>
            <a:solidFill>
              <a:srgbClr val="DECCD6">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4083233" y="2979389"/>
              <a:ext cx="73696" cy="150227"/>
            </a:xfrm>
            <a:custGeom>
              <a:avLst/>
              <a:gdLst/>
              <a:ahLst/>
              <a:cxnLst/>
              <a:rect l="l" t="t" r="r" b="b"/>
              <a:pathLst>
                <a:path w="4887" h="9962" extrusionOk="0">
                  <a:moveTo>
                    <a:pt x="4886" y="318"/>
                  </a:moveTo>
                  <a:cubicBezTo>
                    <a:pt x="2095" y="0"/>
                    <a:pt x="1" y="1375"/>
                    <a:pt x="1" y="4865"/>
                  </a:cubicBezTo>
                  <a:cubicBezTo>
                    <a:pt x="1" y="6641"/>
                    <a:pt x="657" y="9623"/>
                    <a:pt x="2835" y="9919"/>
                  </a:cubicBezTo>
                  <a:cubicBezTo>
                    <a:pt x="3237" y="9962"/>
                    <a:pt x="3639" y="9941"/>
                    <a:pt x="4040" y="9856"/>
                  </a:cubicBezTo>
                  <a:cubicBezTo>
                    <a:pt x="2074" y="9391"/>
                    <a:pt x="1481" y="6578"/>
                    <a:pt x="1481" y="4865"/>
                  </a:cubicBezTo>
                  <a:cubicBezTo>
                    <a:pt x="1481" y="2031"/>
                    <a:pt x="2856" y="592"/>
                    <a:pt x="4886" y="318"/>
                  </a:cubicBezTo>
                  <a:close/>
                  <a:moveTo>
                    <a:pt x="4886" y="318"/>
                  </a:moveTo>
                  <a:close/>
                </a:path>
              </a:pathLst>
            </a:custGeom>
            <a:solidFill>
              <a:srgbClr val="4C213D">
                <a:alpha val="35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4214957" y="2916550"/>
              <a:ext cx="44350" cy="29361"/>
            </a:xfrm>
            <a:custGeom>
              <a:avLst/>
              <a:gdLst/>
              <a:ahLst/>
              <a:cxnLst/>
              <a:rect l="l" t="t" r="r" b="b"/>
              <a:pathLst>
                <a:path w="2941" h="1947" extrusionOk="0">
                  <a:moveTo>
                    <a:pt x="1" y="1"/>
                  </a:moveTo>
                  <a:lnTo>
                    <a:pt x="1" y="974"/>
                  </a:lnTo>
                  <a:lnTo>
                    <a:pt x="974" y="974"/>
                  </a:lnTo>
                  <a:lnTo>
                    <a:pt x="974" y="1"/>
                  </a:lnTo>
                  <a:close/>
                  <a:moveTo>
                    <a:pt x="1968" y="974"/>
                  </a:moveTo>
                  <a:lnTo>
                    <a:pt x="1968" y="1947"/>
                  </a:lnTo>
                  <a:lnTo>
                    <a:pt x="2940" y="1947"/>
                  </a:lnTo>
                  <a:lnTo>
                    <a:pt x="2940" y="97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4075904" y="2976176"/>
              <a:ext cx="324371" cy="160451"/>
            </a:xfrm>
            <a:custGeom>
              <a:avLst/>
              <a:gdLst/>
              <a:ahLst/>
              <a:cxnLst/>
              <a:rect l="l" t="t" r="r" b="b"/>
              <a:pathLst>
                <a:path w="21510" h="10640" extrusionOk="0">
                  <a:moveTo>
                    <a:pt x="4425" y="970"/>
                  </a:moveTo>
                  <a:cubicBezTo>
                    <a:pt x="4487" y="970"/>
                    <a:pt x="4549" y="971"/>
                    <a:pt x="4611" y="975"/>
                  </a:cubicBezTo>
                  <a:cubicBezTo>
                    <a:pt x="5309" y="975"/>
                    <a:pt x="5986" y="1080"/>
                    <a:pt x="6663" y="1292"/>
                  </a:cubicBezTo>
                  <a:cubicBezTo>
                    <a:pt x="8357" y="1786"/>
                    <a:pt x="9730" y="2029"/>
                    <a:pt x="11160" y="2029"/>
                  </a:cubicBezTo>
                  <a:cubicBezTo>
                    <a:pt x="12426" y="2029"/>
                    <a:pt x="13737" y="1838"/>
                    <a:pt x="15355" y="1461"/>
                  </a:cubicBezTo>
                  <a:lnTo>
                    <a:pt x="15736" y="1377"/>
                  </a:lnTo>
                  <a:cubicBezTo>
                    <a:pt x="16399" y="1219"/>
                    <a:pt x="17021" y="1074"/>
                    <a:pt x="17610" y="1074"/>
                  </a:cubicBezTo>
                  <a:cubicBezTo>
                    <a:pt x="18129" y="1074"/>
                    <a:pt x="18623" y="1186"/>
                    <a:pt x="19098" y="1503"/>
                  </a:cubicBezTo>
                  <a:cubicBezTo>
                    <a:pt x="20135" y="2180"/>
                    <a:pt x="20537" y="3259"/>
                    <a:pt x="20537" y="5078"/>
                  </a:cubicBezTo>
                  <a:cubicBezTo>
                    <a:pt x="20537" y="6748"/>
                    <a:pt x="20156" y="7848"/>
                    <a:pt x="19225" y="8842"/>
                  </a:cubicBezTo>
                  <a:cubicBezTo>
                    <a:pt x="18983" y="9107"/>
                    <a:pt x="18531" y="9204"/>
                    <a:pt x="17985" y="9204"/>
                  </a:cubicBezTo>
                  <a:cubicBezTo>
                    <a:pt x="17004" y="9204"/>
                    <a:pt x="15723" y="8890"/>
                    <a:pt x="14826" y="8673"/>
                  </a:cubicBezTo>
                  <a:cubicBezTo>
                    <a:pt x="14424" y="8567"/>
                    <a:pt x="14065" y="8483"/>
                    <a:pt x="13769" y="8419"/>
                  </a:cubicBezTo>
                  <a:cubicBezTo>
                    <a:pt x="12785" y="8230"/>
                    <a:pt x="11961" y="8138"/>
                    <a:pt x="11178" y="8138"/>
                  </a:cubicBezTo>
                  <a:cubicBezTo>
                    <a:pt x="9774" y="8138"/>
                    <a:pt x="8503" y="8434"/>
                    <a:pt x="6684" y="8990"/>
                  </a:cubicBezTo>
                  <a:lnTo>
                    <a:pt x="6430" y="9075"/>
                  </a:lnTo>
                  <a:cubicBezTo>
                    <a:pt x="5627" y="9336"/>
                    <a:pt x="4526" y="9664"/>
                    <a:pt x="3697" y="9664"/>
                  </a:cubicBezTo>
                  <a:cubicBezTo>
                    <a:pt x="3588" y="9664"/>
                    <a:pt x="3483" y="9658"/>
                    <a:pt x="3384" y="9646"/>
                  </a:cubicBezTo>
                  <a:cubicBezTo>
                    <a:pt x="1629" y="9413"/>
                    <a:pt x="973" y="6791"/>
                    <a:pt x="973" y="5078"/>
                  </a:cubicBezTo>
                  <a:cubicBezTo>
                    <a:pt x="973" y="3470"/>
                    <a:pt x="1439" y="2328"/>
                    <a:pt x="2327" y="1630"/>
                  </a:cubicBezTo>
                  <a:cubicBezTo>
                    <a:pt x="2951" y="1201"/>
                    <a:pt x="3684" y="970"/>
                    <a:pt x="4425" y="970"/>
                  </a:cubicBezTo>
                  <a:close/>
                  <a:moveTo>
                    <a:pt x="4598" y="1"/>
                  </a:moveTo>
                  <a:cubicBezTo>
                    <a:pt x="3475" y="1"/>
                    <a:pt x="2502" y="290"/>
                    <a:pt x="1756" y="869"/>
                  </a:cubicBezTo>
                  <a:cubicBezTo>
                    <a:pt x="614" y="1715"/>
                    <a:pt x="1" y="3174"/>
                    <a:pt x="1" y="5078"/>
                  </a:cubicBezTo>
                  <a:cubicBezTo>
                    <a:pt x="1" y="6199"/>
                    <a:pt x="212" y="7320"/>
                    <a:pt x="635" y="8356"/>
                  </a:cubicBezTo>
                  <a:cubicBezTo>
                    <a:pt x="1227" y="9667"/>
                    <a:pt x="2115" y="10471"/>
                    <a:pt x="3258" y="10619"/>
                  </a:cubicBezTo>
                  <a:cubicBezTo>
                    <a:pt x="3406" y="10640"/>
                    <a:pt x="3554" y="10640"/>
                    <a:pt x="3702" y="10640"/>
                  </a:cubicBezTo>
                  <a:cubicBezTo>
                    <a:pt x="4696" y="10640"/>
                    <a:pt x="5859" y="10280"/>
                    <a:pt x="6726" y="10005"/>
                  </a:cubicBezTo>
                  <a:lnTo>
                    <a:pt x="6980" y="9921"/>
                  </a:lnTo>
                  <a:cubicBezTo>
                    <a:pt x="8689" y="9396"/>
                    <a:pt x="9859" y="9128"/>
                    <a:pt x="11149" y="9128"/>
                  </a:cubicBezTo>
                  <a:cubicBezTo>
                    <a:pt x="11886" y="9128"/>
                    <a:pt x="12662" y="9215"/>
                    <a:pt x="13600" y="9392"/>
                  </a:cubicBezTo>
                  <a:cubicBezTo>
                    <a:pt x="13853" y="9434"/>
                    <a:pt x="14192" y="9519"/>
                    <a:pt x="14594" y="9604"/>
                  </a:cubicBezTo>
                  <a:cubicBezTo>
                    <a:pt x="15623" y="9870"/>
                    <a:pt x="16875" y="10178"/>
                    <a:pt x="17959" y="10178"/>
                  </a:cubicBezTo>
                  <a:cubicBezTo>
                    <a:pt x="18768" y="10178"/>
                    <a:pt x="19484" y="10007"/>
                    <a:pt x="19944" y="9519"/>
                  </a:cubicBezTo>
                  <a:cubicBezTo>
                    <a:pt x="21023" y="8356"/>
                    <a:pt x="21509" y="7002"/>
                    <a:pt x="21509" y="5078"/>
                  </a:cubicBezTo>
                  <a:cubicBezTo>
                    <a:pt x="21509" y="3724"/>
                    <a:pt x="21319" y="1800"/>
                    <a:pt x="19648" y="700"/>
                  </a:cubicBezTo>
                  <a:cubicBezTo>
                    <a:pt x="18968" y="246"/>
                    <a:pt x="18288" y="94"/>
                    <a:pt x="17614" y="94"/>
                  </a:cubicBezTo>
                  <a:cubicBezTo>
                    <a:pt x="16907" y="94"/>
                    <a:pt x="16207" y="262"/>
                    <a:pt x="15524" y="425"/>
                  </a:cubicBezTo>
                  <a:lnTo>
                    <a:pt x="15144" y="509"/>
                  </a:lnTo>
                  <a:cubicBezTo>
                    <a:pt x="13600" y="868"/>
                    <a:pt x="12357" y="1048"/>
                    <a:pt x="11160" y="1048"/>
                  </a:cubicBezTo>
                  <a:cubicBezTo>
                    <a:pt x="9814" y="1048"/>
                    <a:pt x="8527" y="820"/>
                    <a:pt x="6938" y="361"/>
                  </a:cubicBezTo>
                  <a:cubicBezTo>
                    <a:pt x="6109" y="121"/>
                    <a:pt x="5322" y="1"/>
                    <a:pt x="4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3926642" y="2839748"/>
              <a:ext cx="503295" cy="326557"/>
            </a:xfrm>
            <a:custGeom>
              <a:avLst/>
              <a:gdLst/>
              <a:ahLst/>
              <a:cxnLst/>
              <a:rect l="l" t="t" r="r" b="b"/>
              <a:pathLst>
                <a:path w="33375" h="21655" extrusionOk="0">
                  <a:moveTo>
                    <a:pt x="11844" y="1541"/>
                  </a:moveTo>
                  <a:cubicBezTo>
                    <a:pt x="13198" y="1795"/>
                    <a:pt x="14657" y="2196"/>
                    <a:pt x="16201" y="2662"/>
                  </a:cubicBezTo>
                  <a:cubicBezTo>
                    <a:pt x="16023" y="2656"/>
                    <a:pt x="15845" y="2653"/>
                    <a:pt x="15668" y="2653"/>
                  </a:cubicBezTo>
                  <a:cubicBezTo>
                    <a:pt x="13967" y="2653"/>
                    <a:pt x="12288" y="2925"/>
                    <a:pt x="10660" y="3423"/>
                  </a:cubicBezTo>
                  <a:cubicBezTo>
                    <a:pt x="8185" y="4184"/>
                    <a:pt x="6113" y="5898"/>
                    <a:pt x="4907" y="8182"/>
                  </a:cubicBezTo>
                  <a:lnTo>
                    <a:pt x="4632" y="8034"/>
                  </a:lnTo>
                  <a:cubicBezTo>
                    <a:pt x="4252" y="7843"/>
                    <a:pt x="3871" y="7632"/>
                    <a:pt x="3490" y="7399"/>
                  </a:cubicBezTo>
                  <a:lnTo>
                    <a:pt x="3511" y="7399"/>
                  </a:lnTo>
                  <a:lnTo>
                    <a:pt x="3258" y="7272"/>
                  </a:lnTo>
                  <a:lnTo>
                    <a:pt x="3110" y="7167"/>
                  </a:lnTo>
                  <a:cubicBezTo>
                    <a:pt x="5182" y="4206"/>
                    <a:pt x="8143" y="2323"/>
                    <a:pt x="11844" y="1541"/>
                  </a:cubicBezTo>
                  <a:close/>
                  <a:moveTo>
                    <a:pt x="16108" y="3629"/>
                  </a:moveTo>
                  <a:cubicBezTo>
                    <a:pt x="17262" y="3629"/>
                    <a:pt x="18511" y="3709"/>
                    <a:pt x="19860" y="3867"/>
                  </a:cubicBezTo>
                  <a:cubicBezTo>
                    <a:pt x="22461" y="4798"/>
                    <a:pt x="24999" y="5898"/>
                    <a:pt x="27431" y="7188"/>
                  </a:cubicBezTo>
                  <a:cubicBezTo>
                    <a:pt x="26522" y="7251"/>
                    <a:pt x="25613" y="7399"/>
                    <a:pt x="24724" y="7653"/>
                  </a:cubicBezTo>
                  <a:lnTo>
                    <a:pt x="24724" y="7632"/>
                  </a:lnTo>
                  <a:cubicBezTo>
                    <a:pt x="23624" y="7928"/>
                    <a:pt x="22504" y="8097"/>
                    <a:pt x="21362" y="8118"/>
                  </a:cubicBezTo>
                  <a:lnTo>
                    <a:pt x="21340" y="8118"/>
                  </a:lnTo>
                  <a:cubicBezTo>
                    <a:pt x="21173" y="8127"/>
                    <a:pt x="21005" y="8131"/>
                    <a:pt x="20838" y="8131"/>
                  </a:cubicBezTo>
                  <a:cubicBezTo>
                    <a:pt x="19775" y="8131"/>
                    <a:pt x="18704" y="7958"/>
                    <a:pt x="17682" y="7611"/>
                  </a:cubicBezTo>
                  <a:cubicBezTo>
                    <a:pt x="16984" y="7378"/>
                    <a:pt x="16243" y="7230"/>
                    <a:pt x="15503" y="7145"/>
                  </a:cubicBezTo>
                  <a:cubicBezTo>
                    <a:pt x="15189" y="7116"/>
                    <a:pt x="14883" y="7101"/>
                    <a:pt x="14583" y="7101"/>
                  </a:cubicBezTo>
                  <a:cubicBezTo>
                    <a:pt x="12745" y="7101"/>
                    <a:pt x="11190" y="7655"/>
                    <a:pt x="10025" y="8710"/>
                  </a:cubicBezTo>
                  <a:cubicBezTo>
                    <a:pt x="9222" y="9451"/>
                    <a:pt x="8651" y="10402"/>
                    <a:pt x="8333" y="11439"/>
                  </a:cubicBezTo>
                  <a:cubicBezTo>
                    <a:pt x="7741" y="10043"/>
                    <a:pt x="6790" y="9260"/>
                    <a:pt x="5774" y="8647"/>
                  </a:cubicBezTo>
                  <a:cubicBezTo>
                    <a:pt x="7659" y="5240"/>
                    <a:pt x="10930" y="3629"/>
                    <a:pt x="16108" y="3629"/>
                  </a:cubicBezTo>
                  <a:close/>
                  <a:moveTo>
                    <a:pt x="6978" y="0"/>
                  </a:moveTo>
                  <a:cubicBezTo>
                    <a:pt x="6737" y="0"/>
                    <a:pt x="6505" y="6"/>
                    <a:pt x="6282" y="18"/>
                  </a:cubicBezTo>
                  <a:cubicBezTo>
                    <a:pt x="6070" y="39"/>
                    <a:pt x="5838" y="39"/>
                    <a:pt x="5626" y="60"/>
                  </a:cubicBezTo>
                  <a:lnTo>
                    <a:pt x="5732" y="1033"/>
                  </a:lnTo>
                  <a:cubicBezTo>
                    <a:pt x="5922" y="1012"/>
                    <a:pt x="6134" y="1012"/>
                    <a:pt x="6345" y="991"/>
                  </a:cubicBezTo>
                  <a:cubicBezTo>
                    <a:pt x="6566" y="982"/>
                    <a:pt x="6785" y="978"/>
                    <a:pt x="7004" y="978"/>
                  </a:cubicBezTo>
                  <a:cubicBezTo>
                    <a:pt x="7857" y="978"/>
                    <a:pt x="8702" y="1042"/>
                    <a:pt x="9560" y="1160"/>
                  </a:cubicBezTo>
                  <a:cubicBezTo>
                    <a:pt x="6599" y="2154"/>
                    <a:pt x="4040" y="4079"/>
                    <a:pt x="2285" y="6659"/>
                  </a:cubicBezTo>
                  <a:cubicBezTo>
                    <a:pt x="1460" y="6088"/>
                    <a:pt x="973" y="5475"/>
                    <a:pt x="973" y="4269"/>
                  </a:cubicBezTo>
                  <a:cubicBezTo>
                    <a:pt x="973" y="2260"/>
                    <a:pt x="3025" y="1456"/>
                    <a:pt x="4759" y="1160"/>
                  </a:cubicBezTo>
                  <a:lnTo>
                    <a:pt x="4590" y="187"/>
                  </a:lnTo>
                  <a:cubicBezTo>
                    <a:pt x="1629" y="716"/>
                    <a:pt x="1" y="2175"/>
                    <a:pt x="1" y="4269"/>
                  </a:cubicBezTo>
                  <a:cubicBezTo>
                    <a:pt x="1" y="6447"/>
                    <a:pt x="1333" y="7251"/>
                    <a:pt x="2750" y="8097"/>
                  </a:cubicBezTo>
                  <a:lnTo>
                    <a:pt x="2983" y="8245"/>
                  </a:lnTo>
                  <a:cubicBezTo>
                    <a:pt x="3384" y="8478"/>
                    <a:pt x="3786" y="8689"/>
                    <a:pt x="4188" y="8901"/>
                  </a:cubicBezTo>
                  <a:cubicBezTo>
                    <a:pt x="6070" y="9895"/>
                    <a:pt x="7678" y="10762"/>
                    <a:pt x="7953" y="14146"/>
                  </a:cubicBezTo>
                  <a:cubicBezTo>
                    <a:pt x="7953" y="16641"/>
                    <a:pt x="8608" y="18566"/>
                    <a:pt x="9962" y="20025"/>
                  </a:cubicBezTo>
                  <a:cubicBezTo>
                    <a:pt x="10856" y="21065"/>
                    <a:pt x="12158" y="21654"/>
                    <a:pt x="13527" y="21654"/>
                  </a:cubicBezTo>
                  <a:cubicBezTo>
                    <a:pt x="13551" y="21654"/>
                    <a:pt x="13576" y="21654"/>
                    <a:pt x="13600" y="21654"/>
                  </a:cubicBezTo>
                  <a:lnTo>
                    <a:pt x="13642" y="21654"/>
                  </a:lnTo>
                  <a:cubicBezTo>
                    <a:pt x="14890" y="21654"/>
                    <a:pt x="16159" y="21252"/>
                    <a:pt x="17407" y="20871"/>
                  </a:cubicBezTo>
                  <a:cubicBezTo>
                    <a:pt x="18633" y="20469"/>
                    <a:pt x="19818" y="20110"/>
                    <a:pt x="20917" y="20110"/>
                  </a:cubicBezTo>
                  <a:cubicBezTo>
                    <a:pt x="22144" y="20110"/>
                    <a:pt x="23413" y="20406"/>
                    <a:pt x="24640" y="20681"/>
                  </a:cubicBezTo>
                  <a:cubicBezTo>
                    <a:pt x="25828" y="20951"/>
                    <a:pt x="26978" y="21210"/>
                    <a:pt x="28046" y="21210"/>
                  </a:cubicBezTo>
                  <a:cubicBezTo>
                    <a:pt x="29070" y="21210"/>
                    <a:pt x="30019" y="20972"/>
                    <a:pt x="30858" y="20279"/>
                  </a:cubicBezTo>
                  <a:lnTo>
                    <a:pt x="30244" y="19539"/>
                  </a:lnTo>
                  <a:cubicBezTo>
                    <a:pt x="29625" y="20050"/>
                    <a:pt x="28888" y="20232"/>
                    <a:pt x="28059" y="20232"/>
                  </a:cubicBezTo>
                  <a:cubicBezTo>
                    <a:pt x="27104" y="20232"/>
                    <a:pt x="26028" y="19990"/>
                    <a:pt x="24872" y="19729"/>
                  </a:cubicBezTo>
                  <a:cubicBezTo>
                    <a:pt x="23582" y="19454"/>
                    <a:pt x="22271" y="19158"/>
                    <a:pt x="20939" y="19158"/>
                  </a:cubicBezTo>
                  <a:cubicBezTo>
                    <a:pt x="19670" y="19158"/>
                    <a:pt x="18358" y="19539"/>
                    <a:pt x="17110" y="19941"/>
                  </a:cubicBezTo>
                  <a:cubicBezTo>
                    <a:pt x="15863" y="20343"/>
                    <a:pt x="14742" y="20681"/>
                    <a:pt x="13642" y="20681"/>
                  </a:cubicBezTo>
                  <a:lnTo>
                    <a:pt x="13600" y="20681"/>
                  </a:lnTo>
                  <a:cubicBezTo>
                    <a:pt x="13575" y="20681"/>
                    <a:pt x="13551" y="20682"/>
                    <a:pt x="13526" y="20682"/>
                  </a:cubicBezTo>
                  <a:cubicBezTo>
                    <a:pt x="12433" y="20682"/>
                    <a:pt x="11405" y="20218"/>
                    <a:pt x="10681" y="19391"/>
                  </a:cubicBezTo>
                  <a:cubicBezTo>
                    <a:pt x="9476" y="18080"/>
                    <a:pt x="8926" y="16409"/>
                    <a:pt x="8926" y="14146"/>
                  </a:cubicBezTo>
                  <a:cubicBezTo>
                    <a:pt x="8926" y="12115"/>
                    <a:pt x="9539" y="10487"/>
                    <a:pt x="10681" y="9451"/>
                  </a:cubicBezTo>
                  <a:cubicBezTo>
                    <a:pt x="11666" y="8539"/>
                    <a:pt x="13012" y="8083"/>
                    <a:pt x="14624" y="8083"/>
                  </a:cubicBezTo>
                  <a:cubicBezTo>
                    <a:pt x="14882" y="8083"/>
                    <a:pt x="15147" y="8095"/>
                    <a:pt x="15419" y="8118"/>
                  </a:cubicBezTo>
                  <a:cubicBezTo>
                    <a:pt x="16095" y="8203"/>
                    <a:pt x="16751" y="8351"/>
                    <a:pt x="17407" y="8562"/>
                  </a:cubicBezTo>
                  <a:cubicBezTo>
                    <a:pt x="18516" y="8932"/>
                    <a:pt x="19690" y="9124"/>
                    <a:pt x="20858" y="9124"/>
                  </a:cubicBezTo>
                  <a:cubicBezTo>
                    <a:pt x="21026" y="9124"/>
                    <a:pt x="21194" y="9120"/>
                    <a:pt x="21362" y="9112"/>
                  </a:cubicBezTo>
                  <a:cubicBezTo>
                    <a:pt x="22567" y="9070"/>
                    <a:pt x="23773" y="8901"/>
                    <a:pt x="24936" y="8584"/>
                  </a:cubicBezTo>
                  <a:cubicBezTo>
                    <a:pt x="25887" y="8361"/>
                    <a:pt x="26744" y="8166"/>
                    <a:pt x="27577" y="8166"/>
                  </a:cubicBezTo>
                  <a:cubicBezTo>
                    <a:pt x="28410" y="8166"/>
                    <a:pt x="29219" y="8361"/>
                    <a:pt x="30075" y="8922"/>
                  </a:cubicBezTo>
                  <a:cubicBezTo>
                    <a:pt x="31619" y="9958"/>
                    <a:pt x="32380" y="11650"/>
                    <a:pt x="32380" y="14125"/>
                  </a:cubicBezTo>
                  <a:cubicBezTo>
                    <a:pt x="32380" y="16134"/>
                    <a:pt x="31915" y="17593"/>
                    <a:pt x="30879" y="18883"/>
                  </a:cubicBezTo>
                  <a:lnTo>
                    <a:pt x="31619" y="19497"/>
                  </a:lnTo>
                  <a:cubicBezTo>
                    <a:pt x="32824" y="18016"/>
                    <a:pt x="33374" y="16367"/>
                    <a:pt x="33374" y="14125"/>
                  </a:cubicBezTo>
                  <a:cubicBezTo>
                    <a:pt x="33374" y="11312"/>
                    <a:pt x="32486" y="9366"/>
                    <a:pt x="30667" y="8118"/>
                  </a:cubicBezTo>
                  <a:lnTo>
                    <a:pt x="30646" y="8118"/>
                  </a:lnTo>
                  <a:cubicBezTo>
                    <a:pt x="28954" y="6659"/>
                    <a:pt x="24619" y="4523"/>
                    <a:pt x="19860" y="2831"/>
                  </a:cubicBezTo>
                  <a:cubicBezTo>
                    <a:pt x="14770" y="1023"/>
                    <a:pt x="10137" y="0"/>
                    <a:pt x="6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4151485" y="3027871"/>
              <a:ext cx="184368" cy="51996"/>
            </a:xfrm>
            <a:custGeom>
              <a:avLst/>
              <a:gdLst/>
              <a:ahLst/>
              <a:cxnLst/>
              <a:rect l="l" t="t" r="r" b="b"/>
              <a:pathLst>
                <a:path w="12226" h="3448" extrusionOk="0">
                  <a:moveTo>
                    <a:pt x="10576" y="1142"/>
                  </a:moveTo>
                  <a:cubicBezTo>
                    <a:pt x="11358" y="1142"/>
                    <a:pt x="11358" y="2305"/>
                    <a:pt x="10576" y="2305"/>
                  </a:cubicBezTo>
                  <a:cubicBezTo>
                    <a:pt x="10322" y="2305"/>
                    <a:pt x="10047" y="2030"/>
                    <a:pt x="9751" y="1713"/>
                  </a:cubicBezTo>
                  <a:cubicBezTo>
                    <a:pt x="10047" y="1396"/>
                    <a:pt x="10322" y="1142"/>
                    <a:pt x="10576" y="1142"/>
                  </a:cubicBezTo>
                  <a:close/>
                  <a:moveTo>
                    <a:pt x="1735" y="994"/>
                  </a:moveTo>
                  <a:cubicBezTo>
                    <a:pt x="2052" y="994"/>
                    <a:pt x="2391" y="1311"/>
                    <a:pt x="2793" y="1734"/>
                  </a:cubicBezTo>
                  <a:cubicBezTo>
                    <a:pt x="2412" y="2136"/>
                    <a:pt x="2074" y="2474"/>
                    <a:pt x="1735" y="2474"/>
                  </a:cubicBezTo>
                  <a:cubicBezTo>
                    <a:pt x="783" y="2411"/>
                    <a:pt x="783" y="1036"/>
                    <a:pt x="1735" y="994"/>
                  </a:cubicBezTo>
                  <a:close/>
                  <a:moveTo>
                    <a:pt x="1735" y="0"/>
                  </a:moveTo>
                  <a:cubicBezTo>
                    <a:pt x="783" y="0"/>
                    <a:pt x="22" y="783"/>
                    <a:pt x="22" y="1734"/>
                  </a:cubicBezTo>
                  <a:lnTo>
                    <a:pt x="1" y="1713"/>
                  </a:lnTo>
                  <a:lnTo>
                    <a:pt x="1" y="1713"/>
                  </a:lnTo>
                  <a:cubicBezTo>
                    <a:pt x="1" y="2665"/>
                    <a:pt x="783" y="3447"/>
                    <a:pt x="1735" y="3447"/>
                  </a:cubicBezTo>
                  <a:cubicBezTo>
                    <a:pt x="2518" y="3447"/>
                    <a:pt x="3068" y="2834"/>
                    <a:pt x="3617" y="2263"/>
                  </a:cubicBezTo>
                  <a:lnTo>
                    <a:pt x="3660" y="2200"/>
                  </a:lnTo>
                  <a:lnTo>
                    <a:pt x="8884" y="2200"/>
                  </a:lnTo>
                  <a:cubicBezTo>
                    <a:pt x="8884" y="2221"/>
                    <a:pt x="8905" y="2221"/>
                    <a:pt x="8905" y="2221"/>
                  </a:cubicBezTo>
                  <a:cubicBezTo>
                    <a:pt x="9370" y="2749"/>
                    <a:pt x="9857" y="3278"/>
                    <a:pt x="10597" y="3278"/>
                  </a:cubicBezTo>
                  <a:cubicBezTo>
                    <a:pt x="10622" y="3279"/>
                    <a:pt x="10647" y="3280"/>
                    <a:pt x="10671" y="3280"/>
                  </a:cubicBezTo>
                  <a:cubicBezTo>
                    <a:pt x="11526" y="3280"/>
                    <a:pt x="12225" y="2576"/>
                    <a:pt x="12225" y="1713"/>
                  </a:cubicBezTo>
                  <a:cubicBezTo>
                    <a:pt x="12225" y="850"/>
                    <a:pt x="11527" y="167"/>
                    <a:pt x="10673" y="167"/>
                  </a:cubicBezTo>
                  <a:cubicBezTo>
                    <a:pt x="10648" y="167"/>
                    <a:pt x="10622" y="168"/>
                    <a:pt x="10597" y="169"/>
                  </a:cubicBezTo>
                  <a:cubicBezTo>
                    <a:pt x="9857" y="169"/>
                    <a:pt x="9370" y="698"/>
                    <a:pt x="8905" y="1227"/>
                  </a:cubicBezTo>
                  <a:lnTo>
                    <a:pt x="3660" y="1227"/>
                  </a:lnTo>
                  <a:lnTo>
                    <a:pt x="3617" y="1184"/>
                  </a:lnTo>
                  <a:cubicBezTo>
                    <a:pt x="3089" y="613"/>
                    <a:pt x="2539" y="0"/>
                    <a:pt x="1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23"/>
          <p:cNvSpPr txBox="1"/>
          <p:nvPr/>
        </p:nvSpPr>
        <p:spPr>
          <a:xfrm flipH="1">
            <a:off x="719875" y="1231375"/>
            <a:ext cx="7704000" cy="435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lt1"/>
                </a:solidFill>
                <a:latin typeface="Red Hat Text"/>
                <a:ea typeface="Red Hat Text"/>
                <a:cs typeface="Red Hat Text"/>
                <a:sym typeface="Red Hat Text"/>
              </a:rPr>
              <a:t>Bronchioles of the lung</a:t>
            </a:r>
            <a:endParaRPr sz="2500">
              <a:solidFill>
                <a:schemeClr val="lt1"/>
              </a:solidFill>
              <a:latin typeface="Red Hat Text"/>
              <a:ea typeface="Red Hat Text"/>
              <a:cs typeface="Red Hat Text"/>
              <a:sym typeface="Red Hat Tex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Respiratory system infographics</a:t>
            </a:r>
            <a:endParaRPr b="1">
              <a:solidFill>
                <a:schemeClr val="dk1"/>
              </a:solidFill>
            </a:endParaRPr>
          </a:p>
        </p:txBody>
      </p:sp>
      <p:grpSp>
        <p:nvGrpSpPr>
          <p:cNvPr id="586" name="Google Shape;586;p24"/>
          <p:cNvGrpSpPr/>
          <p:nvPr/>
        </p:nvGrpSpPr>
        <p:grpSpPr>
          <a:xfrm>
            <a:off x="4174888" y="1367675"/>
            <a:ext cx="1835712" cy="1368300"/>
            <a:chOff x="4174888" y="1367675"/>
            <a:chExt cx="1835712" cy="1368300"/>
          </a:xfrm>
        </p:grpSpPr>
        <p:grpSp>
          <p:nvGrpSpPr>
            <p:cNvPr id="587" name="Google Shape;587;p24"/>
            <p:cNvGrpSpPr/>
            <p:nvPr/>
          </p:nvGrpSpPr>
          <p:grpSpPr>
            <a:xfrm>
              <a:off x="4174888" y="1782050"/>
              <a:ext cx="1835712" cy="953925"/>
              <a:chOff x="4174888" y="1782050"/>
              <a:chExt cx="1835712" cy="953925"/>
            </a:xfrm>
          </p:grpSpPr>
          <p:sp>
            <p:nvSpPr>
              <p:cNvPr id="588" name="Google Shape;588;p24"/>
              <p:cNvSpPr txBox="1"/>
              <p:nvPr/>
            </p:nvSpPr>
            <p:spPr>
              <a:xfrm>
                <a:off x="4174888" y="1782050"/>
                <a:ext cx="1835700" cy="38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Mercury</a:t>
                </a:r>
                <a:endParaRPr sz="2500">
                  <a:solidFill>
                    <a:schemeClr val="lt1"/>
                  </a:solidFill>
                  <a:latin typeface="Red Hat Text"/>
                  <a:ea typeface="Red Hat Text"/>
                  <a:cs typeface="Red Hat Text"/>
                  <a:sym typeface="Red Hat Text"/>
                </a:endParaRPr>
              </a:p>
            </p:txBody>
          </p:sp>
          <p:sp>
            <p:nvSpPr>
              <p:cNvPr id="589" name="Google Shape;589;p24"/>
              <p:cNvSpPr txBox="1"/>
              <p:nvPr/>
            </p:nvSpPr>
            <p:spPr>
              <a:xfrm>
                <a:off x="4174900" y="1986875"/>
                <a:ext cx="1835700" cy="7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a:t>
                </a:r>
                <a:endParaRPr>
                  <a:solidFill>
                    <a:schemeClr val="dk1"/>
                  </a:solidFill>
                  <a:latin typeface="Catamaran"/>
                  <a:ea typeface="Catamaran"/>
                  <a:cs typeface="Catamaran"/>
                  <a:sym typeface="Catamaran"/>
                </a:endParaRPr>
              </a:p>
            </p:txBody>
          </p:sp>
        </p:grpSp>
        <p:sp>
          <p:nvSpPr>
            <p:cNvPr id="590" name="Google Shape;590;p24"/>
            <p:cNvSpPr txBox="1"/>
            <p:nvPr/>
          </p:nvSpPr>
          <p:spPr>
            <a:xfrm>
              <a:off x="4174888" y="1367675"/>
              <a:ext cx="1835700" cy="3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2"/>
                  </a:solidFill>
                  <a:latin typeface="Red Hat Text"/>
                  <a:ea typeface="Red Hat Text"/>
                  <a:cs typeface="Red Hat Text"/>
                  <a:sym typeface="Red Hat Text"/>
                </a:rPr>
                <a:t>24%</a:t>
              </a:r>
              <a:endParaRPr sz="3000">
                <a:solidFill>
                  <a:schemeClr val="lt2"/>
                </a:solidFill>
                <a:latin typeface="Red Hat Text"/>
                <a:ea typeface="Red Hat Text"/>
                <a:cs typeface="Red Hat Text"/>
                <a:sym typeface="Red Hat Text"/>
              </a:endParaRPr>
            </a:p>
          </p:txBody>
        </p:sp>
      </p:grpSp>
      <p:grpSp>
        <p:nvGrpSpPr>
          <p:cNvPr id="591" name="Google Shape;591;p24"/>
          <p:cNvGrpSpPr/>
          <p:nvPr/>
        </p:nvGrpSpPr>
        <p:grpSpPr>
          <a:xfrm>
            <a:off x="6603263" y="1367675"/>
            <a:ext cx="1835712" cy="1368300"/>
            <a:chOff x="6603263" y="1367675"/>
            <a:chExt cx="1835712" cy="1368300"/>
          </a:xfrm>
        </p:grpSpPr>
        <p:grpSp>
          <p:nvGrpSpPr>
            <p:cNvPr id="592" name="Google Shape;592;p24"/>
            <p:cNvGrpSpPr/>
            <p:nvPr/>
          </p:nvGrpSpPr>
          <p:grpSpPr>
            <a:xfrm>
              <a:off x="6603263" y="1782050"/>
              <a:ext cx="1835712" cy="953925"/>
              <a:chOff x="6603263" y="1782050"/>
              <a:chExt cx="1835712" cy="953925"/>
            </a:xfrm>
          </p:grpSpPr>
          <p:sp>
            <p:nvSpPr>
              <p:cNvPr id="593" name="Google Shape;593;p24"/>
              <p:cNvSpPr txBox="1"/>
              <p:nvPr/>
            </p:nvSpPr>
            <p:spPr>
              <a:xfrm>
                <a:off x="6603263" y="1782050"/>
                <a:ext cx="1835700" cy="38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Venus</a:t>
                </a:r>
                <a:endParaRPr sz="2500">
                  <a:solidFill>
                    <a:schemeClr val="lt1"/>
                  </a:solidFill>
                  <a:latin typeface="Red Hat Text"/>
                  <a:ea typeface="Red Hat Text"/>
                  <a:cs typeface="Red Hat Text"/>
                  <a:sym typeface="Red Hat Text"/>
                </a:endParaRPr>
              </a:p>
            </p:txBody>
          </p:sp>
          <p:sp>
            <p:nvSpPr>
              <p:cNvPr id="594" name="Google Shape;594;p24"/>
              <p:cNvSpPr txBox="1"/>
              <p:nvPr/>
            </p:nvSpPr>
            <p:spPr>
              <a:xfrm>
                <a:off x="6603275" y="1986875"/>
                <a:ext cx="1835700" cy="7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It has a nice name and is the second planet from the Sun</a:t>
                </a:r>
                <a:endParaRPr>
                  <a:solidFill>
                    <a:schemeClr val="dk1"/>
                  </a:solidFill>
                  <a:latin typeface="Catamaran"/>
                  <a:ea typeface="Catamaran"/>
                  <a:cs typeface="Catamaran"/>
                  <a:sym typeface="Catamaran"/>
                </a:endParaRPr>
              </a:p>
            </p:txBody>
          </p:sp>
        </p:grpSp>
        <p:sp>
          <p:nvSpPr>
            <p:cNvPr id="595" name="Google Shape;595;p24"/>
            <p:cNvSpPr txBox="1"/>
            <p:nvPr/>
          </p:nvSpPr>
          <p:spPr>
            <a:xfrm>
              <a:off x="6603263" y="1367675"/>
              <a:ext cx="1835700" cy="3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2"/>
                  </a:solidFill>
                  <a:latin typeface="Red Hat Text"/>
                  <a:ea typeface="Red Hat Text"/>
                  <a:cs typeface="Red Hat Text"/>
                  <a:sym typeface="Red Hat Text"/>
                </a:rPr>
                <a:t>15%</a:t>
              </a:r>
              <a:endParaRPr sz="3000">
                <a:solidFill>
                  <a:schemeClr val="lt2"/>
                </a:solidFill>
                <a:latin typeface="Red Hat Text"/>
                <a:ea typeface="Red Hat Text"/>
                <a:cs typeface="Red Hat Text"/>
                <a:sym typeface="Red Hat Text"/>
              </a:endParaRPr>
            </a:p>
          </p:txBody>
        </p:sp>
      </p:grpSp>
      <p:grpSp>
        <p:nvGrpSpPr>
          <p:cNvPr id="596" name="Google Shape;596;p24"/>
          <p:cNvGrpSpPr/>
          <p:nvPr/>
        </p:nvGrpSpPr>
        <p:grpSpPr>
          <a:xfrm>
            <a:off x="4174888" y="2891950"/>
            <a:ext cx="1835712" cy="1368300"/>
            <a:chOff x="4174888" y="2891950"/>
            <a:chExt cx="1835712" cy="1368300"/>
          </a:xfrm>
        </p:grpSpPr>
        <p:grpSp>
          <p:nvGrpSpPr>
            <p:cNvPr id="597" name="Google Shape;597;p24"/>
            <p:cNvGrpSpPr/>
            <p:nvPr/>
          </p:nvGrpSpPr>
          <p:grpSpPr>
            <a:xfrm>
              <a:off x="4174888" y="3306325"/>
              <a:ext cx="1835712" cy="953925"/>
              <a:chOff x="4174888" y="3306325"/>
              <a:chExt cx="1835712" cy="953925"/>
            </a:xfrm>
          </p:grpSpPr>
          <p:sp>
            <p:nvSpPr>
              <p:cNvPr id="598" name="Google Shape;598;p24"/>
              <p:cNvSpPr txBox="1"/>
              <p:nvPr/>
            </p:nvSpPr>
            <p:spPr>
              <a:xfrm>
                <a:off x="4174888" y="3306325"/>
                <a:ext cx="1835700" cy="38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2500">
                    <a:solidFill>
                      <a:schemeClr val="lt1"/>
                    </a:solidFill>
                    <a:latin typeface="Red Hat Text"/>
                    <a:ea typeface="Red Hat Text"/>
                    <a:cs typeface="Red Hat Text"/>
                    <a:sym typeface="Red Hat Text"/>
                  </a:rPr>
                  <a:t>Mars</a:t>
                </a:r>
                <a:endParaRPr sz="2500">
                  <a:solidFill>
                    <a:schemeClr val="lt1"/>
                  </a:solidFill>
                  <a:latin typeface="Red Hat Text"/>
                  <a:ea typeface="Red Hat Text"/>
                  <a:cs typeface="Red Hat Text"/>
                  <a:sym typeface="Red Hat Text"/>
                </a:endParaRPr>
              </a:p>
            </p:txBody>
          </p:sp>
          <p:sp>
            <p:nvSpPr>
              <p:cNvPr id="599" name="Google Shape;599;p24"/>
              <p:cNvSpPr txBox="1"/>
              <p:nvPr/>
            </p:nvSpPr>
            <p:spPr>
              <a:xfrm>
                <a:off x="4174900" y="3511150"/>
                <a:ext cx="1835700" cy="7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Despite being red, Mars is actually a very cold place</a:t>
                </a:r>
                <a:endParaRPr>
                  <a:solidFill>
                    <a:schemeClr val="dk1"/>
                  </a:solidFill>
                  <a:latin typeface="Catamaran"/>
                  <a:ea typeface="Catamaran"/>
                  <a:cs typeface="Catamaran"/>
                  <a:sym typeface="Catamaran"/>
                </a:endParaRPr>
              </a:p>
            </p:txBody>
          </p:sp>
        </p:grpSp>
        <p:sp>
          <p:nvSpPr>
            <p:cNvPr id="600" name="Google Shape;600;p24"/>
            <p:cNvSpPr txBox="1"/>
            <p:nvPr/>
          </p:nvSpPr>
          <p:spPr>
            <a:xfrm>
              <a:off x="4174888" y="2891950"/>
              <a:ext cx="1835700" cy="3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2"/>
                  </a:solidFill>
                  <a:latin typeface="Red Hat Text"/>
                  <a:ea typeface="Red Hat Text"/>
                  <a:cs typeface="Red Hat Text"/>
                  <a:sym typeface="Red Hat Text"/>
                </a:rPr>
                <a:t>30%</a:t>
              </a:r>
              <a:endParaRPr sz="3000">
                <a:solidFill>
                  <a:schemeClr val="lt2"/>
                </a:solidFill>
                <a:latin typeface="Red Hat Text"/>
                <a:ea typeface="Red Hat Text"/>
                <a:cs typeface="Red Hat Text"/>
                <a:sym typeface="Red Hat Text"/>
              </a:endParaRPr>
            </a:p>
          </p:txBody>
        </p:sp>
      </p:grpSp>
      <p:grpSp>
        <p:nvGrpSpPr>
          <p:cNvPr id="601" name="Google Shape;601;p24"/>
          <p:cNvGrpSpPr/>
          <p:nvPr/>
        </p:nvGrpSpPr>
        <p:grpSpPr>
          <a:xfrm>
            <a:off x="6603263" y="2891950"/>
            <a:ext cx="1835712" cy="1368300"/>
            <a:chOff x="6603263" y="2891950"/>
            <a:chExt cx="1835712" cy="1368300"/>
          </a:xfrm>
        </p:grpSpPr>
        <p:grpSp>
          <p:nvGrpSpPr>
            <p:cNvPr id="602" name="Google Shape;602;p24"/>
            <p:cNvGrpSpPr/>
            <p:nvPr/>
          </p:nvGrpSpPr>
          <p:grpSpPr>
            <a:xfrm>
              <a:off x="6603263" y="3306325"/>
              <a:ext cx="1835712" cy="953925"/>
              <a:chOff x="6603263" y="3306325"/>
              <a:chExt cx="1835712" cy="953925"/>
            </a:xfrm>
          </p:grpSpPr>
          <p:sp>
            <p:nvSpPr>
              <p:cNvPr id="603" name="Google Shape;603;p24"/>
              <p:cNvSpPr txBox="1"/>
              <p:nvPr/>
            </p:nvSpPr>
            <p:spPr>
              <a:xfrm>
                <a:off x="6603263" y="3306325"/>
                <a:ext cx="1835700" cy="38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lt1"/>
                    </a:solidFill>
                    <a:latin typeface="Red Hat Text"/>
                    <a:ea typeface="Red Hat Text"/>
                    <a:cs typeface="Red Hat Text"/>
                    <a:sym typeface="Red Hat Text"/>
                  </a:rPr>
                  <a:t>Jupiter</a:t>
                </a:r>
                <a:endParaRPr sz="2500">
                  <a:solidFill>
                    <a:schemeClr val="lt1"/>
                  </a:solidFill>
                  <a:latin typeface="Red Hat Text"/>
                  <a:ea typeface="Red Hat Text"/>
                  <a:cs typeface="Red Hat Text"/>
                  <a:sym typeface="Red Hat Text"/>
                </a:endParaRPr>
              </a:p>
            </p:txBody>
          </p:sp>
          <p:sp>
            <p:nvSpPr>
              <p:cNvPr id="604" name="Google Shape;604;p24"/>
              <p:cNvSpPr txBox="1"/>
              <p:nvPr/>
            </p:nvSpPr>
            <p:spPr>
              <a:xfrm>
                <a:off x="6603275" y="3511150"/>
                <a:ext cx="1835700" cy="7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Jupiter is a gas giant and the biggest planet in the Solar System</a:t>
                </a:r>
                <a:endParaRPr>
                  <a:solidFill>
                    <a:schemeClr val="dk1"/>
                  </a:solidFill>
                  <a:latin typeface="Catamaran"/>
                  <a:ea typeface="Catamaran"/>
                  <a:cs typeface="Catamaran"/>
                  <a:sym typeface="Catamaran"/>
                </a:endParaRPr>
              </a:p>
            </p:txBody>
          </p:sp>
        </p:grpSp>
        <p:sp>
          <p:nvSpPr>
            <p:cNvPr id="605" name="Google Shape;605;p24"/>
            <p:cNvSpPr txBox="1"/>
            <p:nvPr/>
          </p:nvSpPr>
          <p:spPr>
            <a:xfrm>
              <a:off x="6603263" y="2891950"/>
              <a:ext cx="1835700" cy="3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2"/>
                  </a:solidFill>
                  <a:latin typeface="Red Hat Text"/>
                  <a:ea typeface="Red Hat Text"/>
                  <a:cs typeface="Red Hat Text"/>
                  <a:sym typeface="Red Hat Text"/>
                </a:rPr>
                <a:t>38%</a:t>
              </a:r>
              <a:endParaRPr sz="3000">
                <a:solidFill>
                  <a:schemeClr val="lt2"/>
                </a:solidFill>
                <a:latin typeface="Red Hat Text"/>
                <a:ea typeface="Red Hat Text"/>
                <a:cs typeface="Red Hat Text"/>
                <a:sym typeface="Red Hat Text"/>
              </a:endParaRPr>
            </a:p>
          </p:txBody>
        </p:sp>
      </p:grpSp>
      <p:sp>
        <p:nvSpPr>
          <p:cNvPr id="606" name="Google Shape;606;p24"/>
          <p:cNvSpPr txBox="1"/>
          <p:nvPr/>
        </p:nvSpPr>
        <p:spPr>
          <a:xfrm>
            <a:off x="713225" y="4450700"/>
            <a:ext cx="7717500" cy="133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dk1"/>
                </a:solidFill>
                <a:latin typeface="Catamaran"/>
                <a:ea typeface="Catamaran"/>
                <a:cs typeface="Catamaran"/>
                <a:sym typeface="Catamaran"/>
              </a:rPr>
              <a:t>Follow the link in the graph to modify its data and then paste the new one here. </a:t>
            </a:r>
            <a:r>
              <a:rPr lang="en" sz="10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For more info, click here</a:t>
            </a:r>
            <a:endParaRPr sz="1000">
              <a:solidFill>
                <a:schemeClr val="dk1"/>
              </a:solidFill>
              <a:latin typeface="Catamaran"/>
              <a:ea typeface="Catamaran"/>
              <a:cs typeface="Catamaran"/>
              <a:sym typeface="Catamaran"/>
            </a:endParaRPr>
          </a:p>
        </p:txBody>
      </p:sp>
      <p:pic>
        <p:nvPicPr>
          <p:cNvPr id="607" name="Google Shape;607;p24" title="Chart">
            <a:hlinkClick r:id="rId4"/>
          </p:cNvPr>
          <p:cNvPicPr preferRelativeResize="0"/>
          <p:nvPr/>
        </p:nvPicPr>
        <p:blipFill>
          <a:blip r:embed="rId5">
            <a:alphaModFix/>
          </a:blip>
          <a:stretch>
            <a:fillRect/>
          </a:stretch>
        </p:blipFill>
        <p:spPr>
          <a:xfrm>
            <a:off x="720000" y="1432400"/>
            <a:ext cx="2981124" cy="2850501"/>
          </a:xfrm>
          <a:prstGeom prst="rect">
            <a:avLst/>
          </a:prstGeom>
          <a:noFill/>
          <a:ln>
            <a:noFill/>
          </a:ln>
        </p:spPr>
      </p:pic>
      <p:sp>
        <p:nvSpPr>
          <p:cNvPr id="608" name="Google Shape;608;p24"/>
          <p:cNvSpPr/>
          <p:nvPr/>
        </p:nvSpPr>
        <p:spPr>
          <a:xfrm>
            <a:off x="6401889" y="1474167"/>
            <a:ext cx="172800" cy="172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3973014" y="1474167"/>
            <a:ext cx="172800" cy="172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6401889" y="3007692"/>
            <a:ext cx="172800" cy="172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3973014" y="3007692"/>
            <a:ext cx="172800" cy="17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2" name="Google Shape;612;p24"/>
          <p:cNvPicPr preferRelativeResize="0"/>
          <p:nvPr/>
        </p:nvPicPr>
        <p:blipFill>
          <a:blip r:embed="rId6">
            <a:alphaModFix/>
          </a:blip>
          <a:stretch>
            <a:fillRect/>
          </a:stretch>
        </p:blipFill>
        <p:spPr>
          <a:xfrm>
            <a:off x="1447800" y="2067425"/>
            <a:ext cx="1508925" cy="1342525"/>
          </a:xfrm>
          <a:prstGeom prst="rect">
            <a:avLst/>
          </a:prstGeom>
          <a:noFill/>
          <a:ln>
            <a:noFill/>
          </a:ln>
        </p:spPr>
      </p:pic>
      <p:sp>
        <p:nvSpPr>
          <p:cNvPr id="613" name="Google Shape;613;p24"/>
          <p:cNvSpPr txBox="1"/>
          <p:nvPr/>
        </p:nvSpPr>
        <p:spPr>
          <a:xfrm rot="-5400000">
            <a:off x="-883650" y="2215050"/>
            <a:ext cx="24807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i="1">
                <a:solidFill>
                  <a:schemeClr val="dk1"/>
                </a:solidFill>
                <a:latin typeface="Catamaran"/>
                <a:ea typeface="Catamaran"/>
                <a:cs typeface="Catamaran"/>
                <a:sym typeface="Catamaran"/>
              </a:rPr>
              <a:t> Illustration by Smart-Servier Medical Art</a:t>
            </a:r>
            <a:endParaRPr sz="1000" i="1">
              <a:solidFill>
                <a:schemeClr val="dk1"/>
              </a:solidFill>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name="Respiratory System Issues Breakthrough Infographics by Slidesgo">
  <a:themeElements>
    <a:clrScheme name="Simple Light">
      <a:dk1>
        <a:srgbClr val="174650"/>
      </a:dk1>
      <a:lt1>
        <a:srgbClr val="4C213D"/>
      </a:lt1>
      <a:dk2>
        <a:srgbClr val="FCFEFF"/>
      </a:dk2>
      <a:lt2>
        <a:srgbClr val="66AFBF"/>
      </a:lt2>
      <a:accent1>
        <a:srgbClr val="DECCD6"/>
      </a:accent1>
      <a:accent2>
        <a:srgbClr val="FFFFFF"/>
      </a:accent2>
      <a:accent3>
        <a:srgbClr val="FFFFFF"/>
      </a:accent3>
      <a:accent4>
        <a:srgbClr val="FFFFFF"/>
      </a:accent4>
      <a:accent5>
        <a:srgbClr val="FFFFFF"/>
      </a:accent5>
      <a:accent6>
        <a:srgbClr val="FFFFFF"/>
      </a:accent6>
      <a:hlink>
        <a:srgbClr val="072C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2938</Words>
  <Application>Microsoft Office PowerPoint</Application>
  <PresentationFormat>On-screen Show (16:9)</PresentationFormat>
  <Paragraphs>623</Paragraphs>
  <Slides>38</Slides>
  <Notes>36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__Source_Sans_3_Fallback_4cbbeb</vt:lpstr>
      <vt:lpstr>Anaheim</vt:lpstr>
      <vt:lpstr>Arial</vt:lpstr>
      <vt:lpstr>Bebas Neue</vt:lpstr>
      <vt:lpstr>Catamaran</vt:lpstr>
      <vt:lpstr>Proxima Nova</vt:lpstr>
      <vt:lpstr>Proxima Nova Semibold</vt:lpstr>
      <vt:lpstr>Red Hat Text</vt:lpstr>
      <vt:lpstr>Respiratory System Issues Breakthrough Infographics by Slidesgo</vt:lpstr>
      <vt:lpstr>Slidesgo Final Pages</vt:lpstr>
      <vt:lpstr>Respiratory System Issues Breakthrough Infographics</vt:lpstr>
      <vt:lpstr>About respiratory system issues breakthrough infographics</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Glands </vt:lpstr>
      <vt:lpstr>Respiratory system infographics</vt:lpstr>
      <vt:lpstr>PowerPoint Presentation</vt:lpstr>
      <vt:lpstr>Respiratory system infographics</vt:lpstr>
      <vt:lpstr>PowerPoint Presentation</vt:lpstr>
      <vt:lpstr>Respiratory system infographics</vt:lpstr>
      <vt:lpstr>Respiratory system infographics</vt:lpstr>
      <vt:lpstr>Respiratory system infographics</vt:lpstr>
      <vt:lpstr>Respiratory system infographics</vt:lpstr>
      <vt:lpstr>Components of Endocrine System</vt:lpstr>
      <vt:lpstr>Com</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Respiratory system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Respiratory System Issues Breakthrough Infographics</dc:title>
  <cp:lastModifiedBy>RAFIQ MUHAMMAD</cp:lastModifiedBy>
  <cp:revision>13</cp:revision>
  <dcterms:modified xsi:type="dcterms:W3CDTF">2023-11-17T02:58:42Z</dcterms:modified>
</cp:coreProperties>
</file>