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62" r:id="rId4"/>
    <p:sldId id="258" r:id="rId5"/>
    <p:sldId id="291" r:id="rId6"/>
    <p:sldId id="292" r:id="rId7"/>
    <p:sldId id="293" r:id="rId8"/>
    <p:sldId id="294" r:id="rId9"/>
    <p:sldId id="295" r:id="rId10"/>
    <p:sldId id="296" r:id="rId11"/>
    <p:sldId id="297" r:id="rId12"/>
    <p:sldId id="298" r:id="rId13"/>
    <p:sldId id="299" r:id="rId14"/>
    <p:sldId id="30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CC4A88-6F67-4808-B879-7BC5A6A01A9E}">
  <a:tblStyle styleId="{02CC4A88-6F67-4808-B879-7BC5A6A01A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7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02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30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32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70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4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c2ce85e9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c2ce85e9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dc424d6f7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dc424d6f7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57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5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42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4a1a824ba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4a1a824ba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63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204fe18096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204fe18096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82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51425" y="539400"/>
            <a:ext cx="4041600" cy="347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551425" y="4210100"/>
            <a:ext cx="4041600" cy="27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843350" y="-1030950"/>
            <a:ext cx="3169058" cy="3826633"/>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130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83" flipH="1">
            <a:off x="-1469072" y="3341828"/>
            <a:ext cx="3508065" cy="250850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89308" y="2928831"/>
            <a:ext cx="728096" cy="640089"/>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37197" y="186818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3105475" y="2077350"/>
            <a:ext cx="2937300" cy="12936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1624525" y="3952263"/>
            <a:ext cx="5899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72" name="Google Shape;72;p11"/>
          <p:cNvGrpSpPr/>
          <p:nvPr/>
        </p:nvGrpSpPr>
        <p:grpSpPr>
          <a:xfrm>
            <a:off x="334388" y="595757"/>
            <a:ext cx="177989" cy="284961"/>
            <a:chOff x="881974" y="730425"/>
            <a:chExt cx="738850" cy="1182900"/>
          </a:xfrm>
        </p:grpSpPr>
        <p:sp>
          <p:nvSpPr>
            <p:cNvPr id="73" name="Google Shape;73;p11"/>
            <p:cNvSpPr/>
            <p:nvPr/>
          </p:nvSpPr>
          <p:spPr>
            <a:xfrm>
              <a:off x="140002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1400024" y="121147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1400024" y="7304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81974" y="1692525"/>
              <a:ext cx="220800" cy="22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idx="2"/>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11"/>
          <p:cNvSpPr/>
          <p:nvPr/>
        </p:nvSpPr>
        <p:spPr>
          <a:xfrm flipH="1">
            <a:off x="-511852" y="-255625"/>
            <a:ext cx="1056657" cy="931180"/>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086950" y="2401700"/>
            <a:ext cx="29991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229305" y="1118294"/>
            <a:ext cx="131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1191527" y="3411188"/>
            <a:ext cx="4636500" cy="38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rot="921017">
            <a:off x="-808093" y="3503243"/>
            <a:ext cx="2641962" cy="188914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813150" y="-993950"/>
            <a:ext cx="3169058" cy="3826633"/>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4130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363580" y="452114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713100" y="1453900"/>
            <a:ext cx="7717800" cy="228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Font typeface="Arial"/>
              <a:buChar char="●"/>
              <a:defRPr/>
            </a:lvl1pPr>
            <a:lvl2pPr marL="914400" lvl="1" indent="-317500" rtl="0">
              <a:lnSpc>
                <a:spcPct val="100000"/>
              </a:lnSpc>
              <a:spcBef>
                <a:spcPts val="0"/>
              </a:spcBef>
              <a:spcAft>
                <a:spcPts val="0"/>
              </a:spcAft>
              <a:buClr>
                <a:srgbClr val="000000"/>
              </a:buClr>
              <a:buSzPts val="1400"/>
              <a:buFont typeface="Arial"/>
              <a:buChar char="○"/>
              <a:defRPr/>
            </a:lvl2pPr>
            <a:lvl3pPr marL="1371600" lvl="2" indent="-317500" rtl="0">
              <a:lnSpc>
                <a:spcPct val="115000"/>
              </a:lnSpc>
              <a:spcBef>
                <a:spcPts val="0"/>
              </a:spcBef>
              <a:spcAft>
                <a:spcPts val="0"/>
              </a:spcAft>
              <a:buClr>
                <a:srgbClr val="000000"/>
              </a:buClr>
              <a:buSzPts val="1400"/>
              <a:buFont typeface="Arial"/>
              <a:buChar char="■"/>
              <a:defRPr/>
            </a:lvl3pPr>
            <a:lvl4pPr marL="1828800" lvl="3" indent="-317500" rtl="0">
              <a:lnSpc>
                <a:spcPct val="115000"/>
              </a:lnSpc>
              <a:spcBef>
                <a:spcPts val="0"/>
              </a:spcBef>
              <a:spcAft>
                <a:spcPts val="0"/>
              </a:spcAft>
              <a:buClr>
                <a:srgbClr val="000000"/>
              </a:buClr>
              <a:buSzPts val="1400"/>
              <a:buFont typeface="Arial"/>
              <a:buChar char="●"/>
              <a:defRPr/>
            </a:lvl4pPr>
            <a:lvl5pPr marL="2286000" lvl="4" indent="-317500" rtl="0">
              <a:lnSpc>
                <a:spcPct val="115000"/>
              </a:lnSpc>
              <a:spcBef>
                <a:spcPts val="0"/>
              </a:spcBef>
              <a:spcAft>
                <a:spcPts val="0"/>
              </a:spcAft>
              <a:buClr>
                <a:srgbClr val="000000"/>
              </a:buClr>
              <a:buSzPts val="1400"/>
              <a:buFont typeface="Arial"/>
              <a:buChar char="○"/>
              <a:defRPr/>
            </a:lvl5pPr>
            <a:lvl6pPr marL="2743200" lvl="5" indent="-317500" rtl="0">
              <a:lnSpc>
                <a:spcPct val="115000"/>
              </a:lnSpc>
              <a:spcBef>
                <a:spcPts val="0"/>
              </a:spcBef>
              <a:spcAft>
                <a:spcPts val="0"/>
              </a:spcAft>
              <a:buClr>
                <a:srgbClr val="000000"/>
              </a:buClr>
              <a:buSzPts val="1400"/>
              <a:buFont typeface="Arial"/>
              <a:buChar char="■"/>
              <a:defRPr/>
            </a:lvl6pPr>
            <a:lvl7pPr marL="3200400" lvl="6" indent="-317500" rtl="0">
              <a:lnSpc>
                <a:spcPct val="115000"/>
              </a:lnSpc>
              <a:spcBef>
                <a:spcPts val="0"/>
              </a:spcBef>
              <a:spcAft>
                <a:spcPts val="0"/>
              </a:spcAft>
              <a:buClr>
                <a:srgbClr val="000000"/>
              </a:buClr>
              <a:buSzPts val="1400"/>
              <a:buFont typeface="Arial"/>
              <a:buChar char="●"/>
              <a:defRPr/>
            </a:lvl7pPr>
            <a:lvl8pPr marL="3657600" lvl="7" indent="-317500" rtl="0">
              <a:lnSpc>
                <a:spcPct val="115000"/>
              </a:lnSpc>
              <a:spcBef>
                <a:spcPts val="0"/>
              </a:spcBef>
              <a:spcAft>
                <a:spcPts val="0"/>
              </a:spcAft>
              <a:buClr>
                <a:srgbClr val="000000"/>
              </a:buClr>
              <a:buSzPts val="1400"/>
              <a:buFont typeface="Arial"/>
              <a:buChar char="○"/>
              <a:defRPr/>
            </a:lvl8pPr>
            <a:lvl9pPr marL="4114800" lvl="8" indent="-317500" rtl="0">
              <a:lnSpc>
                <a:spcPct val="115000"/>
              </a:lnSpc>
              <a:spcBef>
                <a:spcPts val="0"/>
              </a:spcBef>
              <a:spcAft>
                <a:spcPts val="0"/>
              </a:spcAft>
              <a:buClr>
                <a:srgbClr val="000000"/>
              </a:buClr>
              <a:buSzPts val="1400"/>
              <a:buFont typeface="Arial"/>
              <a:buChar char="■"/>
              <a:defRPr/>
            </a:lvl9pPr>
          </a:lstStyle>
          <a:p>
            <a:endParaRPr/>
          </a:p>
        </p:txBody>
      </p:sp>
      <p:sp>
        <p:nvSpPr>
          <p:cNvPr id="26" name="Google Shape;26;p4"/>
          <p:cNvSpPr txBox="1">
            <a:spLocks noGrp="1"/>
          </p:cNvSpPr>
          <p:nvPr>
            <p:ph type="title"/>
          </p:nvPr>
        </p:nvSpPr>
        <p:spPr>
          <a:xfrm>
            <a:off x="713100" y="539400"/>
            <a:ext cx="77178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p:nvPr/>
        </p:nvSpPr>
        <p:spPr>
          <a:xfrm rot="-920928" flipH="1">
            <a:off x="7594651" y="3942559"/>
            <a:ext cx="2261325" cy="161693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756364"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8387867" y="-403200"/>
            <a:ext cx="1072657" cy="945244"/>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125964" y="400696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036050" y="2895674"/>
            <a:ext cx="2907600" cy="403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Anton"/>
                <a:ea typeface="Anton"/>
                <a:cs typeface="Anton"/>
                <a:sym typeface="Anton"/>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2"/>
          </p:nvPr>
        </p:nvSpPr>
        <p:spPr>
          <a:xfrm>
            <a:off x="5200325" y="2895674"/>
            <a:ext cx="2907600" cy="40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 name="Google Shape;34;p5"/>
          <p:cNvSpPr txBox="1">
            <a:spLocks noGrp="1"/>
          </p:cNvSpPr>
          <p:nvPr>
            <p:ph type="subTitle" idx="3"/>
          </p:nvPr>
        </p:nvSpPr>
        <p:spPr>
          <a:xfrm>
            <a:off x="927900" y="3324850"/>
            <a:ext cx="3123900" cy="9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4"/>
          </p:nvPr>
        </p:nvSpPr>
        <p:spPr>
          <a:xfrm>
            <a:off x="5092175" y="3324850"/>
            <a:ext cx="3123900" cy="9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p:nvPr/>
        </p:nvSpPr>
        <p:spPr>
          <a:xfrm rot="-920928" flipH="1">
            <a:off x="7594651" y="3942559"/>
            <a:ext cx="2261325" cy="161693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flipH="1">
            <a:off x="756364"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flipH="1">
            <a:off x="8387867" y="-403200"/>
            <a:ext cx="1072657" cy="945244"/>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125964" y="400696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13100" y="539400"/>
            <a:ext cx="77178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716125" y="1673875"/>
            <a:ext cx="3962700" cy="249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5" name="Google Shape;45;p7"/>
          <p:cNvSpPr txBox="1">
            <a:spLocks noGrp="1"/>
          </p:cNvSpPr>
          <p:nvPr>
            <p:ph type="title"/>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p:nvPr/>
        </p:nvSpPr>
        <p:spPr>
          <a:xfrm>
            <a:off x="8365175"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2442826">
            <a:off x="-668776" y="3660162"/>
            <a:ext cx="1665019" cy="1610679"/>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301928" y="-111025"/>
            <a:ext cx="816284" cy="719328"/>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8912992" y="34214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886250" y="1242050"/>
            <a:ext cx="5371500" cy="26262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2" name="Google Shape;52;p8"/>
          <p:cNvSpPr/>
          <p:nvPr/>
        </p:nvSpPr>
        <p:spPr>
          <a:xfrm rot="-920967" flipH="1">
            <a:off x="6378739" y="3072861"/>
            <a:ext cx="3508089" cy="250847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56364"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flipH="1">
            <a:off x="791189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flipH="1">
            <a:off x="426664" y="38091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674509" flipH="1">
            <a:off x="-1056413" y="-975177"/>
            <a:ext cx="3545064" cy="3826659"/>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65300" y="1320825"/>
            <a:ext cx="4613400" cy="764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9"/>
          <p:cNvSpPr txBox="1">
            <a:spLocks noGrp="1"/>
          </p:cNvSpPr>
          <p:nvPr>
            <p:ph type="subTitle" idx="1"/>
          </p:nvPr>
        </p:nvSpPr>
        <p:spPr>
          <a:xfrm>
            <a:off x="2317802" y="2385062"/>
            <a:ext cx="4508400" cy="141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 name="Google Shape;60;p9"/>
          <p:cNvSpPr/>
          <p:nvPr/>
        </p:nvSpPr>
        <p:spPr>
          <a:xfrm rot="-920967" flipH="1">
            <a:off x="6378739" y="3072861"/>
            <a:ext cx="3508089" cy="2508472"/>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674509" flipH="1">
            <a:off x="-1056413" y="-975177"/>
            <a:ext cx="3545064" cy="3826659"/>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flipH="1">
            <a:off x="756364" y="4376068"/>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flipH="1">
            <a:off x="426664" y="38091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flipH="1">
            <a:off x="7911892" y="-247998"/>
            <a:ext cx="1300602" cy="1146143"/>
          </a:xfrm>
          <a:custGeom>
            <a:avLst/>
            <a:gdLst/>
            <a:ahLst/>
            <a:cxnLst/>
            <a:rect l="l" t="t" r="r" b="b"/>
            <a:pathLst>
              <a:path w="8355" h="7363" extrusionOk="0">
                <a:moveTo>
                  <a:pt x="2896" y="1"/>
                </a:moveTo>
                <a:cubicBezTo>
                  <a:pt x="2827" y="1"/>
                  <a:pt x="2758" y="2"/>
                  <a:pt x="2689" y="4"/>
                </a:cubicBezTo>
                <a:cubicBezTo>
                  <a:pt x="2513" y="12"/>
                  <a:pt x="2338" y="17"/>
                  <a:pt x="2165" y="42"/>
                </a:cubicBezTo>
                <a:cubicBezTo>
                  <a:pt x="1990" y="67"/>
                  <a:pt x="1819" y="114"/>
                  <a:pt x="1657" y="184"/>
                </a:cubicBezTo>
                <a:cubicBezTo>
                  <a:pt x="1495" y="256"/>
                  <a:pt x="1331" y="335"/>
                  <a:pt x="1189" y="442"/>
                </a:cubicBezTo>
                <a:cubicBezTo>
                  <a:pt x="1046" y="550"/>
                  <a:pt x="902" y="664"/>
                  <a:pt x="778" y="793"/>
                </a:cubicBezTo>
                <a:cubicBezTo>
                  <a:pt x="706" y="865"/>
                  <a:pt x="642" y="938"/>
                  <a:pt x="580" y="1017"/>
                </a:cubicBezTo>
                <a:cubicBezTo>
                  <a:pt x="527" y="1082"/>
                  <a:pt x="480" y="1152"/>
                  <a:pt x="433" y="1224"/>
                </a:cubicBezTo>
                <a:cubicBezTo>
                  <a:pt x="386" y="1299"/>
                  <a:pt x="344" y="1373"/>
                  <a:pt x="302" y="1448"/>
                </a:cubicBezTo>
                <a:cubicBezTo>
                  <a:pt x="231" y="1574"/>
                  <a:pt x="180" y="1707"/>
                  <a:pt x="142" y="1847"/>
                </a:cubicBezTo>
                <a:cubicBezTo>
                  <a:pt x="91" y="2026"/>
                  <a:pt x="37" y="2204"/>
                  <a:pt x="18" y="2389"/>
                </a:cubicBezTo>
                <a:cubicBezTo>
                  <a:pt x="0" y="2550"/>
                  <a:pt x="4" y="2720"/>
                  <a:pt x="28" y="2880"/>
                </a:cubicBezTo>
                <a:cubicBezTo>
                  <a:pt x="56" y="3064"/>
                  <a:pt x="98" y="3245"/>
                  <a:pt x="142" y="3427"/>
                </a:cubicBezTo>
                <a:cubicBezTo>
                  <a:pt x="181" y="3596"/>
                  <a:pt x="221" y="3766"/>
                  <a:pt x="262" y="3936"/>
                </a:cubicBezTo>
                <a:cubicBezTo>
                  <a:pt x="286" y="4042"/>
                  <a:pt x="313" y="4149"/>
                  <a:pt x="345" y="4252"/>
                </a:cubicBezTo>
                <a:cubicBezTo>
                  <a:pt x="365" y="4341"/>
                  <a:pt x="390" y="4429"/>
                  <a:pt x="418" y="4513"/>
                </a:cubicBezTo>
                <a:cubicBezTo>
                  <a:pt x="485" y="4700"/>
                  <a:pt x="560" y="4882"/>
                  <a:pt x="637" y="5063"/>
                </a:cubicBezTo>
                <a:cubicBezTo>
                  <a:pt x="705" y="5225"/>
                  <a:pt x="771" y="5387"/>
                  <a:pt x="852" y="5541"/>
                </a:cubicBezTo>
                <a:cubicBezTo>
                  <a:pt x="934" y="5701"/>
                  <a:pt x="1020" y="5858"/>
                  <a:pt x="1117" y="6011"/>
                </a:cubicBezTo>
                <a:cubicBezTo>
                  <a:pt x="1160" y="6079"/>
                  <a:pt x="1207" y="6145"/>
                  <a:pt x="1258" y="6208"/>
                </a:cubicBezTo>
                <a:cubicBezTo>
                  <a:pt x="1309" y="6268"/>
                  <a:pt x="1358" y="6331"/>
                  <a:pt x="1412" y="6387"/>
                </a:cubicBezTo>
                <a:cubicBezTo>
                  <a:pt x="1532" y="6508"/>
                  <a:pt x="1656" y="6632"/>
                  <a:pt x="1798" y="6730"/>
                </a:cubicBezTo>
                <a:cubicBezTo>
                  <a:pt x="1871" y="6781"/>
                  <a:pt x="1944" y="6827"/>
                  <a:pt x="2021" y="6871"/>
                </a:cubicBezTo>
                <a:cubicBezTo>
                  <a:pt x="2095" y="6914"/>
                  <a:pt x="2176" y="6947"/>
                  <a:pt x="2254" y="6983"/>
                </a:cubicBezTo>
                <a:cubicBezTo>
                  <a:pt x="2413" y="7053"/>
                  <a:pt x="2577" y="7121"/>
                  <a:pt x="2744" y="7174"/>
                </a:cubicBezTo>
                <a:cubicBezTo>
                  <a:pt x="2910" y="7227"/>
                  <a:pt x="3079" y="7267"/>
                  <a:pt x="3251" y="7297"/>
                </a:cubicBezTo>
                <a:cubicBezTo>
                  <a:pt x="3409" y="7325"/>
                  <a:pt x="3570" y="7349"/>
                  <a:pt x="3730" y="7358"/>
                </a:cubicBezTo>
                <a:cubicBezTo>
                  <a:pt x="3776" y="7361"/>
                  <a:pt x="3823" y="7362"/>
                  <a:pt x="3869" y="7362"/>
                </a:cubicBezTo>
                <a:cubicBezTo>
                  <a:pt x="4002" y="7362"/>
                  <a:pt x="4136" y="7353"/>
                  <a:pt x="4268" y="7343"/>
                </a:cubicBezTo>
                <a:cubicBezTo>
                  <a:pt x="4430" y="7333"/>
                  <a:pt x="4590" y="7315"/>
                  <a:pt x="4750" y="7287"/>
                </a:cubicBezTo>
                <a:cubicBezTo>
                  <a:pt x="4841" y="7271"/>
                  <a:pt x="4930" y="7245"/>
                  <a:pt x="5020" y="7222"/>
                </a:cubicBezTo>
                <a:cubicBezTo>
                  <a:pt x="5097" y="7202"/>
                  <a:pt x="5174" y="7179"/>
                  <a:pt x="5250" y="7156"/>
                </a:cubicBezTo>
                <a:cubicBezTo>
                  <a:pt x="5415" y="7104"/>
                  <a:pt x="5577" y="7047"/>
                  <a:pt x="5736" y="6982"/>
                </a:cubicBezTo>
                <a:cubicBezTo>
                  <a:pt x="6063" y="6852"/>
                  <a:pt x="6387" y="6693"/>
                  <a:pt x="6686" y="6505"/>
                </a:cubicBezTo>
                <a:lnTo>
                  <a:pt x="6686" y="6505"/>
                </a:lnTo>
                <a:cubicBezTo>
                  <a:pt x="6680" y="6510"/>
                  <a:pt x="6672" y="6513"/>
                  <a:pt x="6667" y="6517"/>
                </a:cubicBezTo>
                <a:cubicBezTo>
                  <a:pt x="6693" y="6501"/>
                  <a:pt x="6723" y="6485"/>
                  <a:pt x="6749" y="6467"/>
                </a:cubicBezTo>
                <a:cubicBezTo>
                  <a:pt x="6769" y="6454"/>
                  <a:pt x="6789" y="6440"/>
                  <a:pt x="6809" y="6429"/>
                </a:cubicBezTo>
                <a:cubicBezTo>
                  <a:pt x="6957" y="6333"/>
                  <a:pt x="7106" y="6237"/>
                  <a:pt x="7250" y="6133"/>
                </a:cubicBezTo>
                <a:cubicBezTo>
                  <a:pt x="7392" y="6032"/>
                  <a:pt x="7525" y="5927"/>
                  <a:pt x="7653" y="5811"/>
                </a:cubicBezTo>
                <a:cubicBezTo>
                  <a:pt x="7717" y="5754"/>
                  <a:pt x="7779" y="5696"/>
                  <a:pt x="7833" y="5630"/>
                </a:cubicBezTo>
                <a:cubicBezTo>
                  <a:pt x="7884" y="5572"/>
                  <a:pt x="7926" y="5507"/>
                  <a:pt x="7970" y="5443"/>
                </a:cubicBezTo>
                <a:cubicBezTo>
                  <a:pt x="8035" y="5339"/>
                  <a:pt x="8106" y="5236"/>
                  <a:pt x="8158" y="5124"/>
                </a:cubicBezTo>
                <a:cubicBezTo>
                  <a:pt x="8233" y="4967"/>
                  <a:pt x="8290" y="4803"/>
                  <a:pt x="8316" y="4632"/>
                </a:cubicBezTo>
                <a:cubicBezTo>
                  <a:pt x="8347" y="4433"/>
                  <a:pt x="8354" y="4237"/>
                  <a:pt x="8353" y="4038"/>
                </a:cubicBezTo>
                <a:cubicBezTo>
                  <a:pt x="8353" y="3839"/>
                  <a:pt x="8326" y="3644"/>
                  <a:pt x="8276" y="3452"/>
                </a:cubicBezTo>
                <a:cubicBezTo>
                  <a:pt x="8220" y="3247"/>
                  <a:pt x="8153" y="3044"/>
                  <a:pt x="8062" y="2852"/>
                </a:cubicBezTo>
                <a:cubicBezTo>
                  <a:pt x="7929" y="2576"/>
                  <a:pt x="7749" y="2328"/>
                  <a:pt x="7532" y="2112"/>
                </a:cubicBezTo>
                <a:lnTo>
                  <a:pt x="7515" y="2095"/>
                </a:lnTo>
                <a:cubicBezTo>
                  <a:pt x="7378" y="1959"/>
                  <a:pt x="7237" y="1828"/>
                  <a:pt x="7092" y="1699"/>
                </a:cubicBezTo>
                <a:cubicBezTo>
                  <a:pt x="6831" y="1469"/>
                  <a:pt x="6569" y="1235"/>
                  <a:pt x="6288" y="1032"/>
                </a:cubicBezTo>
                <a:cubicBezTo>
                  <a:pt x="6140" y="927"/>
                  <a:pt x="5991" y="817"/>
                  <a:pt x="5831" y="728"/>
                </a:cubicBezTo>
                <a:cubicBezTo>
                  <a:pt x="5738" y="676"/>
                  <a:pt x="5649" y="628"/>
                  <a:pt x="5556" y="582"/>
                </a:cubicBezTo>
                <a:cubicBezTo>
                  <a:pt x="5482" y="546"/>
                  <a:pt x="5405" y="516"/>
                  <a:pt x="5329" y="484"/>
                </a:cubicBezTo>
                <a:cubicBezTo>
                  <a:pt x="5160" y="413"/>
                  <a:pt x="4987" y="356"/>
                  <a:pt x="4814" y="300"/>
                </a:cubicBezTo>
                <a:cubicBezTo>
                  <a:pt x="4644" y="244"/>
                  <a:pt x="4469" y="199"/>
                  <a:pt x="4296" y="158"/>
                </a:cubicBezTo>
                <a:cubicBezTo>
                  <a:pt x="4112" y="114"/>
                  <a:pt x="3931" y="72"/>
                  <a:pt x="3747" y="45"/>
                </a:cubicBezTo>
                <a:cubicBezTo>
                  <a:pt x="3656" y="30"/>
                  <a:pt x="3563" y="25"/>
                  <a:pt x="3470" y="20"/>
                </a:cubicBezTo>
                <a:cubicBezTo>
                  <a:pt x="3384" y="15"/>
                  <a:pt x="3301" y="9"/>
                  <a:pt x="3215" y="6"/>
                </a:cubicBezTo>
                <a:cubicBezTo>
                  <a:pt x="3108" y="3"/>
                  <a:pt x="3002" y="1"/>
                  <a:pt x="2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p:nvPr/>
        </p:nvSpPr>
        <p:spPr>
          <a:xfrm rot="920928">
            <a:off x="-414536" y="3831084"/>
            <a:ext cx="2261325" cy="1616937"/>
          </a:xfrm>
          <a:custGeom>
            <a:avLst/>
            <a:gdLst/>
            <a:ahLst/>
            <a:cxnLst/>
            <a:rect l="l" t="t" r="r" b="b"/>
            <a:pathLst>
              <a:path w="33860" h="24211" extrusionOk="0">
                <a:moveTo>
                  <a:pt x="15310" y="246"/>
                </a:moveTo>
                <a:cubicBezTo>
                  <a:pt x="15311" y="246"/>
                  <a:pt x="15313" y="246"/>
                  <a:pt x="15314" y="247"/>
                </a:cubicBezTo>
                <a:lnTo>
                  <a:pt x="15314" y="247"/>
                </a:lnTo>
                <a:cubicBezTo>
                  <a:pt x="15313" y="246"/>
                  <a:pt x="15311" y="246"/>
                  <a:pt x="15310" y="246"/>
                </a:cubicBezTo>
                <a:close/>
                <a:moveTo>
                  <a:pt x="15314" y="247"/>
                </a:moveTo>
                <a:cubicBezTo>
                  <a:pt x="15316" y="247"/>
                  <a:pt x="15318" y="248"/>
                  <a:pt x="15320" y="248"/>
                </a:cubicBezTo>
                <a:lnTo>
                  <a:pt x="15320" y="248"/>
                </a:lnTo>
                <a:cubicBezTo>
                  <a:pt x="15318" y="248"/>
                  <a:pt x="15316" y="247"/>
                  <a:pt x="15314" y="247"/>
                </a:cubicBezTo>
                <a:close/>
                <a:moveTo>
                  <a:pt x="12566" y="0"/>
                </a:moveTo>
                <a:cubicBezTo>
                  <a:pt x="12554" y="0"/>
                  <a:pt x="12542" y="0"/>
                  <a:pt x="12530" y="0"/>
                </a:cubicBezTo>
                <a:cubicBezTo>
                  <a:pt x="12215" y="0"/>
                  <a:pt x="11901" y="21"/>
                  <a:pt x="11586" y="56"/>
                </a:cubicBezTo>
                <a:cubicBezTo>
                  <a:pt x="11254" y="92"/>
                  <a:pt x="10921" y="134"/>
                  <a:pt x="10590" y="184"/>
                </a:cubicBezTo>
                <a:cubicBezTo>
                  <a:pt x="10438" y="207"/>
                  <a:pt x="10286" y="233"/>
                  <a:pt x="10134" y="262"/>
                </a:cubicBezTo>
                <a:cubicBezTo>
                  <a:pt x="9984" y="292"/>
                  <a:pt x="9832" y="319"/>
                  <a:pt x="9681" y="351"/>
                </a:cubicBezTo>
                <a:cubicBezTo>
                  <a:pt x="9521" y="385"/>
                  <a:pt x="9361" y="417"/>
                  <a:pt x="9202" y="457"/>
                </a:cubicBezTo>
                <a:cubicBezTo>
                  <a:pt x="9042" y="499"/>
                  <a:pt x="8882" y="538"/>
                  <a:pt x="8722" y="582"/>
                </a:cubicBezTo>
                <a:cubicBezTo>
                  <a:pt x="8568" y="625"/>
                  <a:pt x="8414" y="667"/>
                  <a:pt x="8262" y="716"/>
                </a:cubicBezTo>
                <a:cubicBezTo>
                  <a:pt x="8178" y="743"/>
                  <a:pt x="8097" y="770"/>
                  <a:pt x="8014" y="801"/>
                </a:cubicBezTo>
                <a:cubicBezTo>
                  <a:pt x="7941" y="829"/>
                  <a:pt x="7867" y="857"/>
                  <a:pt x="7792" y="887"/>
                </a:cubicBezTo>
                <a:cubicBezTo>
                  <a:pt x="7643" y="948"/>
                  <a:pt x="7494" y="1012"/>
                  <a:pt x="7355" y="1067"/>
                </a:cubicBezTo>
                <a:cubicBezTo>
                  <a:pt x="7213" y="1126"/>
                  <a:pt x="7072" y="1185"/>
                  <a:pt x="6932" y="1247"/>
                </a:cubicBezTo>
                <a:cubicBezTo>
                  <a:pt x="6854" y="1283"/>
                  <a:pt x="6776" y="1315"/>
                  <a:pt x="6699" y="1352"/>
                </a:cubicBezTo>
                <a:cubicBezTo>
                  <a:pt x="6623" y="1391"/>
                  <a:pt x="6546" y="1429"/>
                  <a:pt x="6468" y="1467"/>
                </a:cubicBezTo>
                <a:cubicBezTo>
                  <a:pt x="6435" y="1482"/>
                  <a:pt x="6404" y="1503"/>
                  <a:pt x="6372" y="1521"/>
                </a:cubicBezTo>
                <a:cubicBezTo>
                  <a:pt x="6328" y="1546"/>
                  <a:pt x="6286" y="1572"/>
                  <a:pt x="6241" y="1596"/>
                </a:cubicBezTo>
                <a:cubicBezTo>
                  <a:pt x="6174" y="1635"/>
                  <a:pt x="6109" y="1678"/>
                  <a:pt x="6043" y="1719"/>
                </a:cubicBezTo>
                <a:cubicBezTo>
                  <a:pt x="5916" y="1799"/>
                  <a:pt x="5790" y="1881"/>
                  <a:pt x="5665" y="1961"/>
                </a:cubicBezTo>
                <a:cubicBezTo>
                  <a:pt x="5596" y="2005"/>
                  <a:pt x="5528" y="2048"/>
                  <a:pt x="5461" y="2094"/>
                </a:cubicBezTo>
                <a:cubicBezTo>
                  <a:pt x="5414" y="2125"/>
                  <a:pt x="5367" y="2157"/>
                  <a:pt x="5321" y="2189"/>
                </a:cubicBezTo>
                <a:cubicBezTo>
                  <a:pt x="5297" y="2205"/>
                  <a:pt x="5274" y="2219"/>
                  <a:pt x="5253" y="2235"/>
                </a:cubicBezTo>
                <a:cubicBezTo>
                  <a:pt x="5173" y="2294"/>
                  <a:pt x="5095" y="2352"/>
                  <a:pt x="5016" y="2411"/>
                </a:cubicBezTo>
                <a:cubicBezTo>
                  <a:pt x="4997" y="2424"/>
                  <a:pt x="4980" y="2441"/>
                  <a:pt x="4962" y="2455"/>
                </a:cubicBezTo>
                <a:cubicBezTo>
                  <a:pt x="4918" y="2491"/>
                  <a:pt x="4874" y="2528"/>
                  <a:pt x="4832" y="2564"/>
                </a:cubicBezTo>
                <a:cubicBezTo>
                  <a:pt x="4716" y="2662"/>
                  <a:pt x="4603" y="2765"/>
                  <a:pt x="4492" y="2868"/>
                </a:cubicBezTo>
                <a:cubicBezTo>
                  <a:pt x="4247" y="3095"/>
                  <a:pt x="3997" y="3318"/>
                  <a:pt x="3757" y="3550"/>
                </a:cubicBezTo>
                <a:cubicBezTo>
                  <a:pt x="3703" y="3603"/>
                  <a:pt x="3648" y="3654"/>
                  <a:pt x="3596" y="3710"/>
                </a:cubicBezTo>
                <a:cubicBezTo>
                  <a:pt x="3534" y="3776"/>
                  <a:pt x="3470" y="3843"/>
                  <a:pt x="3408" y="3909"/>
                </a:cubicBezTo>
                <a:cubicBezTo>
                  <a:pt x="3383" y="3937"/>
                  <a:pt x="3360" y="3967"/>
                  <a:pt x="3335" y="3997"/>
                </a:cubicBezTo>
                <a:cubicBezTo>
                  <a:pt x="3299" y="4040"/>
                  <a:pt x="3263" y="4085"/>
                  <a:pt x="3227" y="4127"/>
                </a:cubicBezTo>
                <a:cubicBezTo>
                  <a:pt x="3181" y="4180"/>
                  <a:pt x="3142" y="4235"/>
                  <a:pt x="3101" y="4291"/>
                </a:cubicBezTo>
                <a:cubicBezTo>
                  <a:pt x="2902" y="4555"/>
                  <a:pt x="2717" y="4831"/>
                  <a:pt x="2538" y="5112"/>
                </a:cubicBezTo>
                <a:cubicBezTo>
                  <a:pt x="2363" y="5385"/>
                  <a:pt x="2196" y="5664"/>
                  <a:pt x="2031" y="5943"/>
                </a:cubicBezTo>
                <a:cubicBezTo>
                  <a:pt x="1866" y="6218"/>
                  <a:pt x="1720" y="6505"/>
                  <a:pt x="1581" y="6792"/>
                </a:cubicBezTo>
                <a:cubicBezTo>
                  <a:pt x="1435" y="7095"/>
                  <a:pt x="1288" y="7398"/>
                  <a:pt x="1141" y="7700"/>
                </a:cubicBezTo>
                <a:cubicBezTo>
                  <a:pt x="996" y="7998"/>
                  <a:pt x="869" y="8307"/>
                  <a:pt x="743" y="8613"/>
                </a:cubicBezTo>
                <a:cubicBezTo>
                  <a:pt x="712" y="8688"/>
                  <a:pt x="684" y="8765"/>
                  <a:pt x="655" y="8839"/>
                </a:cubicBezTo>
                <a:cubicBezTo>
                  <a:pt x="632" y="8897"/>
                  <a:pt x="610" y="8956"/>
                  <a:pt x="589" y="9014"/>
                </a:cubicBezTo>
                <a:cubicBezTo>
                  <a:pt x="567" y="9076"/>
                  <a:pt x="547" y="9136"/>
                  <a:pt x="524" y="9196"/>
                </a:cubicBezTo>
                <a:cubicBezTo>
                  <a:pt x="514" y="9227"/>
                  <a:pt x="502" y="9257"/>
                  <a:pt x="493" y="9288"/>
                </a:cubicBezTo>
                <a:cubicBezTo>
                  <a:pt x="469" y="9372"/>
                  <a:pt x="443" y="9457"/>
                  <a:pt x="418" y="9542"/>
                </a:cubicBezTo>
                <a:cubicBezTo>
                  <a:pt x="376" y="9681"/>
                  <a:pt x="338" y="9824"/>
                  <a:pt x="302" y="9965"/>
                </a:cubicBezTo>
                <a:cubicBezTo>
                  <a:pt x="256" y="10145"/>
                  <a:pt x="209" y="10325"/>
                  <a:pt x="166" y="10506"/>
                </a:cubicBezTo>
                <a:cubicBezTo>
                  <a:pt x="146" y="10579"/>
                  <a:pt x="131" y="10651"/>
                  <a:pt x="115" y="10726"/>
                </a:cubicBezTo>
                <a:cubicBezTo>
                  <a:pt x="101" y="10796"/>
                  <a:pt x="85" y="10867"/>
                  <a:pt x="74" y="10939"/>
                </a:cubicBezTo>
                <a:cubicBezTo>
                  <a:pt x="64" y="11002"/>
                  <a:pt x="54" y="11066"/>
                  <a:pt x="44" y="11129"/>
                </a:cubicBezTo>
                <a:cubicBezTo>
                  <a:pt x="42" y="11151"/>
                  <a:pt x="38" y="11175"/>
                  <a:pt x="36" y="11197"/>
                </a:cubicBezTo>
                <a:cubicBezTo>
                  <a:pt x="27" y="11289"/>
                  <a:pt x="17" y="11382"/>
                  <a:pt x="10" y="11474"/>
                </a:cubicBezTo>
                <a:cubicBezTo>
                  <a:pt x="6" y="11505"/>
                  <a:pt x="7" y="11536"/>
                  <a:pt x="6" y="11567"/>
                </a:cubicBezTo>
                <a:cubicBezTo>
                  <a:pt x="5" y="11625"/>
                  <a:pt x="3" y="11681"/>
                  <a:pt x="2" y="11738"/>
                </a:cubicBezTo>
                <a:cubicBezTo>
                  <a:pt x="1" y="11804"/>
                  <a:pt x="3" y="11868"/>
                  <a:pt x="6" y="11933"/>
                </a:cubicBezTo>
                <a:cubicBezTo>
                  <a:pt x="8" y="12011"/>
                  <a:pt x="11" y="12089"/>
                  <a:pt x="17" y="12167"/>
                </a:cubicBezTo>
                <a:cubicBezTo>
                  <a:pt x="27" y="12256"/>
                  <a:pt x="32" y="12346"/>
                  <a:pt x="43" y="12435"/>
                </a:cubicBezTo>
                <a:cubicBezTo>
                  <a:pt x="83" y="12745"/>
                  <a:pt x="124" y="13058"/>
                  <a:pt x="177" y="13369"/>
                </a:cubicBezTo>
                <a:cubicBezTo>
                  <a:pt x="233" y="13680"/>
                  <a:pt x="290" y="13994"/>
                  <a:pt x="356" y="14304"/>
                </a:cubicBezTo>
                <a:cubicBezTo>
                  <a:pt x="424" y="14619"/>
                  <a:pt x="491" y="14934"/>
                  <a:pt x="584" y="15243"/>
                </a:cubicBezTo>
                <a:cubicBezTo>
                  <a:pt x="609" y="15324"/>
                  <a:pt x="631" y="15408"/>
                  <a:pt x="658" y="15489"/>
                </a:cubicBezTo>
                <a:cubicBezTo>
                  <a:pt x="689" y="15579"/>
                  <a:pt x="719" y="15670"/>
                  <a:pt x="750" y="15759"/>
                </a:cubicBezTo>
                <a:cubicBezTo>
                  <a:pt x="774" y="15830"/>
                  <a:pt x="802" y="15901"/>
                  <a:pt x="827" y="15971"/>
                </a:cubicBezTo>
                <a:cubicBezTo>
                  <a:pt x="851" y="16035"/>
                  <a:pt x="874" y="16100"/>
                  <a:pt x="900" y="16164"/>
                </a:cubicBezTo>
                <a:cubicBezTo>
                  <a:pt x="941" y="16265"/>
                  <a:pt x="982" y="16368"/>
                  <a:pt x="1024" y="16471"/>
                </a:cubicBezTo>
                <a:cubicBezTo>
                  <a:pt x="1048" y="16531"/>
                  <a:pt x="1075" y="16588"/>
                  <a:pt x="1101" y="16645"/>
                </a:cubicBezTo>
                <a:cubicBezTo>
                  <a:pt x="1133" y="16719"/>
                  <a:pt x="1164" y="16792"/>
                  <a:pt x="1199" y="16863"/>
                </a:cubicBezTo>
                <a:cubicBezTo>
                  <a:pt x="1240" y="16950"/>
                  <a:pt x="1282" y="17034"/>
                  <a:pt x="1324" y="17121"/>
                </a:cubicBezTo>
                <a:cubicBezTo>
                  <a:pt x="1354" y="17183"/>
                  <a:pt x="1386" y="17245"/>
                  <a:pt x="1417" y="17306"/>
                </a:cubicBezTo>
                <a:cubicBezTo>
                  <a:pt x="1458" y="17384"/>
                  <a:pt x="1497" y="17463"/>
                  <a:pt x="1539" y="17540"/>
                </a:cubicBezTo>
                <a:cubicBezTo>
                  <a:pt x="1612" y="17672"/>
                  <a:pt x="1683" y="17806"/>
                  <a:pt x="1759" y="17936"/>
                </a:cubicBezTo>
                <a:cubicBezTo>
                  <a:pt x="1812" y="18027"/>
                  <a:pt x="1865" y="18117"/>
                  <a:pt x="1917" y="18209"/>
                </a:cubicBezTo>
                <a:cubicBezTo>
                  <a:pt x="1951" y="18264"/>
                  <a:pt x="1988" y="18318"/>
                  <a:pt x="2023" y="18374"/>
                </a:cubicBezTo>
                <a:cubicBezTo>
                  <a:pt x="2064" y="18437"/>
                  <a:pt x="2103" y="18502"/>
                  <a:pt x="2146" y="18564"/>
                </a:cubicBezTo>
                <a:cubicBezTo>
                  <a:pt x="2204" y="18647"/>
                  <a:pt x="2261" y="18731"/>
                  <a:pt x="2319" y="18814"/>
                </a:cubicBezTo>
                <a:cubicBezTo>
                  <a:pt x="2500" y="19081"/>
                  <a:pt x="2691" y="19341"/>
                  <a:pt x="2889" y="19597"/>
                </a:cubicBezTo>
                <a:cubicBezTo>
                  <a:pt x="2987" y="19723"/>
                  <a:pt x="3087" y="19845"/>
                  <a:pt x="3190" y="19969"/>
                </a:cubicBezTo>
                <a:cubicBezTo>
                  <a:pt x="3246" y="20039"/>
                  <a:pt x="3307" y="20107"/>
                  <a:pt x="3366" y="20175"/>
                </a:cubicBezTo>
                <a:cubicBezTo>
                  <a:pt x="3405" y="20218"/>
                  <a:pt x="3442" y="20263"/>
                  <a:pt x="3483" y="20306"/>
                </a:cubicBezTo>
                <a:cubicBezTo>
                  <a:pt x="3555" y="20383"/>
                  <a:pt x="3625" y="20463"/>
                  <a:pt x="3697" y="20541"/>
                </a:cubicBezTo>
                <a:cubicBezTo>
                  <a:pt x="3743" y="20590"/>
                  <a:pt x="3789" y="20636"/>
                  <a:pt x="3836" y="20684"/>
                </a:cubicBezTo>
                <a:cubicBezTo>
                  <a:pt x="3888" y="20738"/>
                  <a:pt x="3940" y="20795"/>
                  <a:pt x="3995" y="20846"/>
                </a:cubicBezTo>
                <a:cubicBezTo>
                  <a:pt x="4066" y="20914"/>
                  <a:pt x="4136" y="20982"/>
                  <a:pt x="4207" y="21051"/>
                </a:cubicBezTo>
                <a:cubicBezTo>
                  <a:pt x="4326" y="21164"/>
                  <a:pt x="4450" y="21271"/>
                  <a:pt x="4574" y="21379"/>
                </a:cubicBezTo>
                <a:cubicBezTo>
                  <a:pt x="4625" y="21425"/>
                  <a:pt x="4680" y="21470"/>
                  <a:pt x="4735" y="21513"/>
                </a:cubicBezTo>
                <a:cubicBezTo>
                  <a:pt x="4795" y="21563"/>
                  <a:pt x="4853" y="21613"/>
                  <a:pt x="4915" y="21661"/>
                </a:cubicBezTo>
                <a:cubicBezTo>
                  <a:pt x="5042" y="21758"/>
                  <a:pt x="5166" y="21856"/>
                  <a:pt x="5295" y="21949"/>
                </a:cubicBezTo>
                <a:cubicBezTo>
                  <a:pt x="5374" y="22005"/>
                  <a:pt x="5452" y="22062"/>
                  <a:pt x="5532" y="22119"/>
                </a:cubicBezTo>
                <a:cubicBezTo>
                  <a:pt x="5600" y="22167"/>
                  <a:pt x="5672" y="22214"/>
                  <a:pt x="5743" y="22261"/>
                </a:cubicBezTo>
                <a:cubicBezTo>
                  <a:pt x="6008" y="22441"/>
                  <a:pt x="6282" y="22607"/>
                  <a:pt x="6560" y="22767"/>
                </a:cubicBezTo>
                <a:cubicBezTo>
                  <a:pt x="6706" y="22852"/>
                  <a:pt x="6852" y="22934"/>
                  <a:pt x="6999" y="23017"/>
                </a:cubicBezTo>
                <a:cubicBezTo>
                  <a:pt x="7076" y="23060"/>
                  <a:pt x="7157" y="23105"/>
                  <a:pt x="7235" y="23147"/>
                </a:cubicBezTo>
                <a:cubicBezTo>
                  <a:pt x="7262" y="23161"/>
                  <a:pt x="7288" y="23178"/>
                  <a:pt x="7317" y="23192"/>
                </a:cubicBezTo>
                <a:cubicBezTo>
                  <a:pt x="7323" y="23195"/>
                  <a:pt x="7330" y="23199"/>
                  <a:pt x="7337" y="23204"/>
                </a:cubicBezTo>
                <a:cubicBezTo>
                  <a:pt x="7343" y="23208"/>
                  <a:pt x="7349" y="23211"/>
                  <a:pt x="7355" y="23214"/>
                </a:cubicBezTo>
                <a:cubicBezTo>
                  <a:pt x="7359" y="23215"/>
                  <a:pt x="7361" y="23216"/>
                  <a:pt x="7364" y="23218"/>
                </a:cubicBezTo>
                <a:cubicBezTo>
                  <a:pt x="7368" y="23219"/>
                  <a:pt x="7369" y="23220"/>
                  <a:pt x="7371" y="23221"/>
                </a:cubicBezTo>
                <a:cubicBezTo>
                  <a:pt x="7385" y="23230"/>
                  <a:pt x="7401" y="23237"/>
                  <a:pt x="7416" y="23245"/>
                </a:cubicBezTo>
                <a:cubicBezTo>
                  <a:pt x="7423" y="23249"/>
                  <a:pt x="7431" y="23252"/>
                  <a:pt x="7437" y="23256"/>
                </a:cubicBezTo>
                <a:cubicBezTo>
                  <a:pt x="7442" y="23259"/>
                  <a:pt x="7447" y="23261"/>
                  <a:pt x="7452" y="23264"/>
                </a:cubicBezTo>
                <a:cubicBezTo>
                  <a:pt x="7452" y="23264"/>
                  <a:pt x="7453" y="23265"/>
                  <a:pt x="7454" y="23265"/>
                </a:cubicBezTo>
                <a:cubicBezTo>
                  <a:pt x="7462" y="23270"/>
                  <a:pt x="7469" y="23275"/>
                  <a:pt x="7478" y="23278"/>
                </a:cubicBezTo>
                <a:cubicBezTo>
                  <a:pt x="7493" y="23287"/>
                  <a:pt x="7510" y="23297"/>
                  <a:pt x="7528" y="23306"/>
                </a:cubicBezTo>
                <a:cubicBezTo>
                  <a:pt x="7540" y="23313"/>
                  <a:pt x="7555" y="23319"/>
                  <a:pt x="7569" y="23327"/>
                </a:cubicBezTo>
                <a:cubicBezTo>
                  <a:pt x="7572" y="23329"/>
                  <a:pt x="7577" y="23333"/>
                  <a:pt x="7581" y="23334"/>
                </a:cubicBezTo>
                <a:cubicBezTo>
                  <a:pt x="7587" y="23338"/>
                  <a:pt x="7595" y="23342"/>
                  <a:pt x="7602" y="23345"/>
                </a:cubicBezTo>
                <a:lnTo>
                  <a:pt x="7602" y="23347"/>
                </a:lnTo>
                <a:cubicBezTo>
                  <a:pt x="7607" y="23348"/>
                  <a:pt x="7609" y="23349"/>
                  <a:pt x="7613" y="23352"/>
                </a:cubicBezTo>
                <a:cubicBezTo>
                  <a:pt x="7616" y="23354"/>
                  <a:pt x="7619" y="23355"/>
                  <a:pt x="7623" y="23357"/>
                </a:cubicBezTo>
                <a:cubicBezTo>
                  <a:pt x="7626" y="23359"/>
                  <a:pt x="7629" y="23360"/>
                  <a:pt x="7633" y="23364"/>
                </a:cubicBezTo>
                <a:cubicBezTo>
                  <a:pt x="7640" y="23366"/>
                  <a:pt x="7645" y="23370"/>
                  <a:pt x="7650" y="23373"/>
                </a:cubicBezTo>
                <a:lnTo>
                  <a:pt x="7652" y="23373"/>
                </a:lnTo>
                <a:cubicBezTo>
                  <a:pt x="7655" y="23375"/>
                  <a:pt x="7660" y="23376"/>
                  <a:pt x="7664" y="23379"/>
                </a:cubicBezTo>
                <a:cubicBezTo>
                  <a:pt x="7774" y="23438"/>
                  <a:pt x="7889" y="23493"/>
                  <a:pt x="8001" y="23549"/>
                </a:cubicBezTo>
                <a:cubicBezTo>
                  <a:pt x="8106" y="23602"/>
                  <a:pt x="8214" y="23647"/>
                  <a:pt x="8321" y="23695"/>
                </a:cubicBezTo>
                <a:cubicBezTo>
                  <a:pt x="8381" y="23722"/>
                  <a:pt x="8441" y="23744"/>
                  <a:pt x="8501" y="23767"/>
                </a:cubicBezTo>
                <a:cubicBezTo>
                  <a:pt x="8553" y="23787"/>
                  <a:pt x="8607" y="23806"/>
                  <a:pt x="8658" y="23825"/>
                </a:cubicBezTo>
                <a:cubicBezTo>
                  <a:pt x="8679" y="23834"/>
                  <a:pt x="8700" y="23843"/>
                  <a:pt x="8722" y="23850"/>
                </a:cubicBezTo>
                <a:cubicBezTo>
                  <a:pt x="8820" y="23881"/>
                  <a:pt x="8918" y="23912"/>
                  <a:pt x="9017" y="23942"/>
                </a:cubicBezTo>
                <a:cubicBezTo>
                  <a:pt x="9073" y="23959"/>
                  <a:pt x="9129" y="23974"/>
                  <a:pt x="9184" y="23989"/>
                </a:cubicBezTo>
                <a:cubicBezTo>
                  <a:pt x="9283" y="24014"/>
                  <a:pt x="9382" y="24041"/>
                  <a:pt x="9481" y="24065"/>
                </a:cubicBezTo>
                <a:cubicBezTo>
                  <a:pt x="9547" y="24083"/>
                  <a:pt x="9616" y="24093"/>
                  <a:pt x="9683" y="24107"/>
                </a:cubicBezTo>
                <a:lnTo>
                  <a:pt x="9861" y="24142"/>
                </a:lnTo>
                <a:cubicBezTo>
                  <a:pt x="9878" y="24145"/>
                  <a:pt x="9894" y="24149"/>
                  <a:pt x="9912" y="24150"/>
                </a:cubicBezTo>
                <a:cubicBezTo>
                  <a:pt x="10010" y="24163"/>
                  <a:pt x="10108" y="24175"/>
                  <a:pt x="10206" y="24186"/>
                </a:cubicBezTo>
                <a:cubicBezTo>
                  <a:pt x="10278" y="24196"/>
                  <a:pt x="10351" y="24199"/>
                  <a:pt x="10424" y="24204"/>
                </a:cubicBezTo>
                <a:cubicBezTo>
                  <a:pt x="10493" y="24207"/>
                  <a:pt x="10563" y="24210"/>
                  <a:pt x="10634" y="24210"/>
                </a:cubicBezTo>
                <a:cubicBezTo>
                  <a:pt x="10674" y="24210"/>
                  <a:pt x="10714" y="24211"/>
                  <a:pt x="10753" y="24211"/>
                </a:cubicBezTo>
                <a:cubicBezTo>
                  <a:pt x="10793" y="24211"/>
                  <a:pt x="10832" y="24210"/>
                  <a:pt x="10872" y="24209"/>
                </a:cubicBezTo>
                <a:cubicBezTo>
                  <a:pt x="10957" y="24205"/>
                  <a:pt x="11047" y="24204"/>
                  <a:pt x="11133" y="24195"/>
                </a:cubicBezTo>
                <a:cubicBezTo>
                  <a:pt x="11293" y="24183"/>
                  <a:pt x="11455" y="24170"/>
                  <a:pt x="11613" y="24152"/>
                </a:cubicBezTo>
                <a:cubicBezTo>
                  <a:pt x="11791" y="24132"/>
                  <a:pt x="11969" y="24111"/>
                  <a:pt x="12147" y="24087"/>
                </a:cubicBezTo>
                <a:cubicBezTo>
                  <a:pt x="12456" y="24047"/>
                  <a:pt x="12765" y="23998"/>
                  <a:pt x="13073" y="23957"/>
                </a:cubicBezTo>
                <a:cubicBezTo>
                  <a:pt x="13410" y="23910"/>
                  <a:pt x="13748" y="23865"/>
                  <a:pt x="14082" y="23809"/>
                </a:cubicBezTo>
                <a:cubicBezTo>
                  <a:pt x="14160" y="23797"/>
                  <a:pt x="14237" y="23787"/>
                  <a:pt x="14313" y="23771"/>
                </a:cubicBezTo>
                <a:cubicBezTo>
                  <a:pt x="14401" y="23753"/>
                  <a:pt x="14489" y="23735"/>
                  <a:pt x="14577" y="23719"/>
                </a:cubicBezTo>
                <a:cubicBezTo>
                  <a:pt x="14641" y="23705"/>
                  <a:pt x="14704" y="23694"/>
                  <a:pt x="14768" y="23678"/>
                </a:cubicBezTo>
                <a:cubicBezTo>
                  <a:pt x="14869" y="23655"/>
                  <a:pt x="14970" y="23632"/>
                  <a:pt x="15072" y="23607"/>
                </a:cubicBezTo>
                <a:cubicBezTo>
                  <a:pt x="15367" y="23539"/>
                  <a:pt x="15661" y="23462"/>
                  <a:pt x="15955" y="23386"/>
                </a:cubicBezTo>
                <a:cubicBezTo>
                  <a:pt x="16271" y="23308"/>
                  <a:pt x="16585" y="23228"/>
                  <a:pt x="16900" y="23149"/>
                </a:cubicBezTo>
                <a:cubicBezTo>
                  <a:pt x="16907" y="23151"/>
                  <a:pt x="16914" y="23151"/>
                  <a:pt x="16921" y="23151"/>
                </a:cubicBezTo>
                <a:cubicBezTo>
                  <a:pt x="16942" y="23148"/>
                  <a:pt x="16964" y="23142"/>
                  <a:pt x="16984" y="23138"/>
                </a:cubicBezTo>
                <a:cubicBezTo>
                  <a:pt x="17014" y="23132"/>
                  <a:pt x="17045" y="23126"/>
                  <a:pt x="17074" y="23121"/>
                </a:cubicBezTo>
                <a:cubicBezTo>
                  <a:pt x="17143" y="23107"/>
                  <a:pt x="17211" y="23092"/>
                  <a:pt x="17278" y="23077"/>
                </a:cubicBezTo>
                <a:cubicBezTo>
                  <a:pt x="17433" y="23043"/>
                  <a:pt x="17586" y="23006"/>
                  <a:pt x="17741" y="22968"/>
                </a:cubicBezTo>
                <a:cubicBezTo>
                  <a:pt x="17875" y="22936"/>
                  <a:pt x="18010" y="22904"/>
                  <a:pt x="18145" y="22875"/>
                </a:cubicBezTo>
                <a:cubicBezTo>
                  <a:pt x="18297" y="22843"/>
                  <a:pt x="18447" y="22816"/>
                  <a:pt x="18597" y="22788"/>
                </a:cubicBezTo>
                <a:lnTo>
                  <a:pt x="18599" y="22788"/>
                </a:lnTo>
                <a:cubicBezTo>
                  <a:pt x="18717" y="22769"/>
                  <a:pt x="18836" y="22748"/>
                  <a:pt x="18953" y="22733"/>
                </a:cubicBezTo>
                <a:cubicBezTo>
                  <a:pt x="19388" y="22671"/>
                  <a:pt x="19822" y="22625"/>
                  <a:pt x="20259" y="22578"/>
                </a:cubicBezTo>
                <a:cubicBezTo>
                  <a:pt x="20697" y="22532"/>
                  <a:pt x="21135" y="22485"/>
                  <a:pt x="21575" y="22440"/>
                </a:cubicBezTo>
                <a:cubicBezTo>
                  <a:pt x="22447" y="22349"/>
                  <a:pt x="23319" y="22261"/>
                  <a:pt x="24191" y="22172"/>
                </a:cubicBezTo>
                <a:cubicBezTo>
                  <a:pt x="24616" y="22127"/>
                  <a:pt x="25043" y="22098"/>
                  <a:pt x="25470" y="22078"/>
                </a:cubicBezTo>
                <a:cubicBezTo>
                  <a:pt x="25904" y="22057"/>
                  <a:pt x="26336" y="22042"/>
                  <a:pt x="26770" y="22019"/>
                </a:cubicBezTo>
                <a:cubicBezTo>
                  <a:pt x="26843" y="22016"/>
                  <a:pt x="26917" y="22013"/>
                  <a:pt x="26992" y="22009"/>
                </a:cubicBezTo>
                <a:cubicBezTo>
                  <a:pt x="27101" y="22016"/>
                  <a:pt x="27210" y="22019"/>
                  <a:pt x="27320" y="22022"/>
                </a:cubicBezTo>
                <a:cubicBezTo>
                  <a:pt x="27482" y="22026"/>
                  <a:pt x="27644" y="22027"/>
                  <a:pt x="27807" y="22027"/>
                </a:cubicBezTo>
                <a:cubicBezTo>
                  <a:pt x="27970" y="22027"/>
                  <a:pt x="28132" y="22026"/>
                  <a:pt x="28295" y="22023"/>
                </a:cubicBezTo>
                <a:cubicBezTo>
                  <a:pt x="28386" y="22022"/>
                  <a:pt x="28476" y="22023"/>
                  <a:pt x="28566" y="22018"/>
                </a:cubicBezTo>
                <a:cubicBezTo>
                  <a:pt x="28646" y="22013"/>
                  <a:pt x="28726" y="22009"/>
                  <a:pt x="28806" y="22005"/>
                </a:cubicBezTo>
                <a:cubicBezTo>
                  <a:pt x="28846" y="22002"/>
                  <a:pt x="28888" y="21997"/>
                  <a:pt x="28929" y="21995"/>
                </a:cubicBezTo>
                <a:cubicBezTo>
                  <a:pt x="28968" y="21991"/>
                  <a:pt x="29009" y="21988"/>
                  <a:pt x="29047" y="21985"/>
                </a:cubicBezTo>
                <a:cubicBezTo>
                  <a:pt x="29128" y="21977"/>
                  <a:pt x="29206" y="21967"/>
                  <a:pt x="29286" y="21960"/>
                </a:cubicBezTo>
                <a:cubicBezTo>
                  <a:pt x="29451" y="21941"/>
                  <a:pt x="29614" y="21920"/>
                  <a:pt x="29778" y="21898"/>
                </a:cubicBezTo>
                <a:cubicBezTo>
                  <a:pt x="29930" y="21878"/>
                  <a:pt x="30080" y="21856"/>
                  <a:pt x="30232" y="21828"/>
                </a:cubicBezTo>
                <a:cubicBezTo>
                  <a:pt x="30389" y="21800"/>
                  <a:pt x="30545" y="21770"/>
                  <a:pt x="30698" y="21728"/>
                </a:cubicBezTo>
                <a:cubicBezTo>
                  <a:pt x="30774" y="21707"/>
                  <a:pt x="30849" y="21688"/>
                  <a:pt x="30924" y="21662"/>
                </a:cubicBezTo>
                <a:cubicBezTo>
                  <a:pt x="30998" y="21637"/>
                  <a:pt x="31073" y="21615"/>
                  <a:pt x="31143" y="21585"/>
                </a:cubicBezTo>
                <a:cubicBezTo>
                  <a:pt x="31223" y="21553"/>
                  <a:pt x="31302" y="21526"/>
                  <a:pt x="31379" y="21487"/>
                </a:cubicBezTo>
                <a:cubicBezTo>
                  <a:pt x="31422" y="21466"/>
                  <a:pt x="31466" y="21445"/>
                  <a:pt x="31510" y="21423"/>
                </a:cubicBezTo>
                <a:cubicBezTo>
                  <a:pt x="31541" y="21408"/>
                  <a:pt x="31575" y="21393"/>
                  <a:pt x="31605" y="21377"/>
                </a:cubicBezTo>
                <a:cubicBezTo>
                  <a:pt x="31647" y="21353"/>
                  <a:pt x="31688" y="21329"/>
                  <a:pt x="31730" y="21306"/>
                </a:cubicBezTo>
                <a:cubicBezTo>
                  <a:pt x="31762" y="21288"/>
                  <a:pt x="31798" y="21271"/>
                  <a:pt x="31830" y="21250"/>
                </a:cubicBezTo>
                <a:cubicBezTo>
                  <a:pt x="31900" y="21207"/>
                  <a:pt x="31967" y="21164"/>
                  <a:pt x="32036" y="21120"/>
                </a:cubicBezTo>
                <a:cubicBezTo>
                  <a:pt x="32106" y="21077"/>
                  <a:pt x="32173" y="21025"/>
                  <a:pt x="32241" y="20977"/>
                </a:cubicBezTo>
                <a:cubicBezTo>
                  <a:pt x="32302" y="20934"/>
                  <a:pt x="32359" y="20888"/>
                  <a:pt x="32415" y="20841"/>
                </a:cubicBezTo>
                <a:cubicBezTo>
                  <a:pt x="32484" y="20785"/>
                  <a:pt x="32551" y="20724"/>
                  <a:pt x="32614" y="20660"/>
                </a:cubicBezTo>
                <a:cubicBezTo>
                  <a:pt x="32654" y="20618"/>
                  <a:pt x="32694" y="20578"/>
                  <a:pt x="32731" y="20536"/>
                </a:cubicBezTo>
                <a:cubicBezTo>
                  <a:pt x="32766" y="20496"/>
                  <a:pt x="32803" y="20458"/>
                  <a:pt x="32834" y="20416"/>
                </a:cubicBezTo>
                <a:lnTo>
                  <a:pt x="32900" y="20330"/>
                </a:lnTo>
                <a:cubicBezTo>
                  <a:pt x="32941" y="20275"/>
                  <a:pt x="32985" y="20221"/>
                  <a:pt x="33025" y="20161"/>
                </a:cubicBezTo>
                <a:cubicBezTo>
                  <a:pt x="33060" y="20110"/>
                  <a:pt x="33094" y="20057"/>
                  <a:pt x="33129" y="20005"/>
                </a:cubicBezTo>
                <a:cubicBezTo>
                  <a:pt x="33142" y="19988"/>
                  <a:pt x="33155" y="19967"/>
                  <a:pt x="33166" y="19948"/>
                </a:cubicBezTo>
                <a:cubicBezTo>
                  <a:pt x="33210" y="19874"/>
                  <a:pt x="33256" y="19799"/>
                  <a:pt x="33299" y="19726"/>
                </a:cubicBezTo>
                <a:cubicBezTo>
                  <a:pt x="33319" y="19691"/>
                  <a:pt x="33335" y="19654"/>
                  <a:pt x="33354" y="19618"/>
                </a:cubicBezTo>
                <a:cubicBezTo>
                  <a:pt x="33375" y="19575"/>
                  <a:pt x="33398" y="19531"/>
                  <a:pt x="33421" y="19487"/>
                </a:cubicBezTo>
                <a:cubicBezTo>
                  <a:pt x="33432" y="19467"/>
                  <a:pt x="33439" y="19446"/>
                  <a:pt x="33449" y="19425"/>
                </a:cubicBezTo>
                <a:cubicBezTo>
                  <a:pt x="33469" y="19376"/>
                  <a:pt x="33491" y="19327"/>
                  <a:pt x="33512" y="19278"/>
                </a:cubicBezTo>
                <a:cubicBezTo>
                  <a:pt x="33542" y="19207"/>
                  <a:pt x="33566" y="19134"/>
                  <a:pt x="33591" y="19062"/>
                </a:cubicBezTo>
                <a:cubicBezTo>
                  <a:pt x="33602" y="19030"/>
                  <a:pt x="33617" y="18997"/>
                  <a:pt x="33625" y="18963"/>
                </a:cubicBezTo>
                <a:cubicBezTo>
                  <a:pt x="33634" y="18927"/>
                  <a:pt x="33645" y="18892"/>
                  <a:pt x="33655" y="18858"/>
                </a:cubicBezTo>
                <a:cubicBezTo>
                  <a:pt x="33676" y="18783"/>
                  <a:pt x="33697" y="18710"/>
                  <a:pt x="33715" y="18634"/>
                </a:cubicBezTo>
                <a:cubicBezTo>
                  <a:pt x="33726" y="18582"/>
                  <a:pt x="33738" y="18530"/>
                  <a:pt x="33749" y="18477"/>
                </a:cubicBezTo>
                <a:cubicBezTo>
                  <a:pt x="33756" y="18446"/>
                  <a:pt x="33765" y="18415"/>
                  <a:pt x="33770" y="18383"/>
                </a:cubicBezTo>
                <a:cubicBezTo>
                  <a:pt x="33784" y="18290"/>
                  <a:pt x="33799" y="18197"/>
                  <a:pt x="33811" y="18106"/>
                </a:cubicBezTo>
                <a:cubicBezTo>
                  <a:pt x="33831" y="17970"/>
                  <a:pt x="33845" y="17832"/>
                  <a:pt x="33850" y="17694"/>
                </a:cubicBezTo>
                <a:cubicBezTo>
                  <a:pt x="33859" y="17478"/>
                  <a:pt x="33857" y="17261"/>
                  <a:pt x="33837" y="17048"/>
                </a:cubicBezTo>
                <a:cubicBezTo>
                  <a:pt x="33818" y="16838"/>
                  <a:pt x="33787" y="16632"/>
                  <a:pt x="33744" y="16427"/>
                </a:cubicBezTo>
                <a:cubicBezTo>
                  <a:pt x="33723" y="16325"/>
                  <a:pt x="33696" y="16224"/>
                  <a:pt x="33672" y="16123"/>
                </a:cubicBezTo>
                <a:cubicBezTo>
                  <a:pt x="33658" y="16063"/>
                  <a:pt x="33643" y="16004"/>
                  <a:pt x="33624" y="15946"/>
                </a:cubicBezTo>
                <a:lnTo>
                  <a:pt x="33566" y="15760"/>
                </a:lnTo>
                <a:cubicBezTo>
                  <a:pt x="33558" y="15733"/>
                  <a:pt x="33551" y="15706"/>
                  <a:pt x="33542" y="15680"/>
                </a:cubicBezTo>
                <a:cubicBezTo>
                  <a:pt x="33512" y="15597"/>
                  <a:pt x="33483" y="15511"/>
                  <a:pt x="33452" y="15427"/>
                </a:cubicBezTo>
                <a:cubicBezTo>
                  <a:pt x="33432" y="15373"/>
                  <a:pt x="33412" y="15316"/>
                  <a:pt x="33390" y="15262"/>
                </a:cubicBezTo>
                <a:cubicBezTo>
                  <a:pt x="33355" y="15172"/>
                  <a:pt x="33319" y="15082"/>
                  <a:pt x="33282" y="14993"/>
                </a:cubicBezTo>
                <a:cubicBezTo>
                  <a:pt x="33222" y="14849"/>
                  <a:pt x="33163" y="14705"/>
                  <a:pt x="33101" y="14563"/>
                </a:cubicBezTo>
                <a:cubicBezTo>
                  <a:pt x="33067" y="14487"/>
                  <a:pt x="33035" y="14411"/>
                  <a:pt x="33000" y="14336"/>
                </a:cubicBezTo>
                <a:cubicBezTo>
                  <a:pt x="32964" y="14257"/>
                  <a:pt x="32927" y="14179"/>
                  <a:pt x="32890" y="14098"/>
                </a:cubicBezTo>
                <a:cubicBezTo>
                  <a:pt x="32853" y="14018"/>
                  <a:pt x="32809" y="13938"/>
                  <a:pt x="32769" y="13859"/>
                </a:cubicBezTo>
                <a:cubicBezTo>
                  <a:pt x="32737" y="13794"/>
                  <a:pt x="32701" y="13732"/>
                  <a:pt x="32664" y="13669"/>
                </a:cubicBezTo>
                <a:cubicBezTo>
                  <a:pt x="32647" y="13638"/>
                  <a:pt x="32631" y="13607"/>
                  <a:pt x="32613" y="13577"/>
                </a:cubicBezTo>
                <a:lnTo>
                  <a:pt x="32540" y="13462"/>
                </a:lnTo>
                <a:cubicBezTo>
                  <a:pt x="32502" y="13402"/>
                  <a:pt x="32466" y="13344"/>
                  <a:pt x="32425" y="13287"/>
                </a:cubicBezTo>
                <a:cubicBezTo>
                  <a:pt x="32375" y="13219"/>
                  <a:pt x="32328" y="13151"/>
                  <a:pt x="32275" y="13085"/>
                </a:cubicBezTo>
                <a:cubicBezTo>
                  <a:pt x="32241" y="13044"/>
                  <a:pt x="32209" y="13003"/>
                  <a:pt x="32175" y="12962"/>
                </a:cubicBezTo>
                <a:cubicBezTo>
                  <a:pt x="32158" y="12939"/>
                  <a:pt x="32139" y="12915"/>
                  <a:pt x="32118" y="12893"/>
                </a:cubicBezTo>
                <a:lnTo>
                  <a:pt x="32023" y="12785"/>
                </a:lnTo>
                <a:cubicBezTo>
                  <a:pt x="31998" y="12757"/>
                  <a:pt x="31973" y="12728"/>
                  <a:pt x="31946" y="12699"/>
                </a:cubicBezTo>
                <a:cubicBezTo>
                  <a:pt x="31889" y="12641"/>
                  <a:pt x="31832" y="12581"/>
                  <a:pt x="31775" y="12523"/>
                </a:cubicBezTo>
                <a:cubicBezTo>
                  <a:pt x="31749" y="12497"/>
                  <a:pt x="31719" y="12472"/>
                  <a:pt x="31692" y="12446"/>
                </a:cubicBezTo>
                <a:cubicBezTo>
                  <a:pt x="31659" y="12415"/>
                  <a:pt x="31627" y="12385"/>
                  <a:pt x="31595" y="12354"/>
                </a:cubicBezTo>
                <a:cubicBezTo>
                  <a:pt x="31537" y="12301"/>
                  <a:pt x="31473" y="12249"/>
                  <a:pt x="31414" y="12196"/>
                </a:cubicBezTo>
                <a:cubicBezTo>
                  <a:pt x="31292" y="12091"/>
                  <a:pt x="31167" y="11992"/>
                  <a:pt x="31040" y="11893"/>
                </a:cubicBezTo>
                <a:cubicBezTo>
                  <a:pt x="30919" y="11796"/>
                  <a:pt x="30795" y="11702"/>
                  <a:pt x="30671" y="11609"/>
                </a:cubicBezTo>
                <a:cubicBezTo>
                  <a:pt x="30405" y="11414"/>
                  <a:pt x="30140" y="11219"/>
                  <a:pt x="29873" y="11026"/>
                </a:cubicBezTo>
                <a:cubicBezTo>
                  <a:pt x="29737" y="10927"/>
                  <a:pt x="29599" y="10827"/>
                  <a:pt x="29460" y="10729"/>
                </a:cubicBezTo>
                <a:cubicBezTo>
                  <a:pt x="29396" y="10684"/>
                  <a:pt x="29331" y="10638"/>
                  <a:pt x="29267" y="10594"/>
                </a:cubicBezTo>
                <a:cubicBezTo>
                  <a:pt x="29181" y="10536"/>
                  <a:pt x="29095" y="10478"/>
                  <a:pt x="29010" y="10421"/>
                </a:cubicBezTo>
                <a:cubicBezTo>
                  <a:pt x="28945" y="10380"/>
                  <a:pt x="28882" y="10340"/>
                  <a:pt x="28818" y="10299"/>
                </a:cubicBezTo>
                <a:lnTo>
                  <a:pt x="28651" y="10195"/>
                </a:lnTo>
                <a:cubicBezTo>
                  <a:pt x="28503" y="10107"/>
                  <a:pt x="28355" y="10019"/>
                  <a:pt x="28205" y="9931"/>
                </a:cubicBezTo>
                <a:cubicBezTo>
                  <a:pt x="27927" y="9768"/>
                  <a:pt x="27648" y="9606"/>
                  <a:pt x="27370" y="9442"/>
                </a:cubicBezTo>
                <a:cubicBezTo>
                  <a:pt x="27065" y="9262"/>
                  <a:pt x="26760" y="9081"/>
                  <a:pt x="26457" y="8896"/>
                </a:cubicBezTo>
                <a:cubicBezTo>
                  <a:pt x="26326" y="8817"/>
                  <a:pt x="26194" y="8734"/>
                  <a:pt x="26065" y="8649"/>
                </a:cubicBezTo>
                <a:cubicBezTo>
                  <a:pt x="25927" y="8560"/>
                  <a:pt x="25791" y="8468"/>
                  <a:pt x="25655" y="8375"/>
                </a:cubicBezTo>
                <a:cubicBezTo>
                  <a:pt x="25569" y="8313"/>
                  <a:pt x="25485" y="8251"/>
                  <a:pt x="25398" y="8190"/>
                </a:cubicBezTo>
                <a:cubicBezTo>
                  <a:pt x="25316" y="8131"/>
                  <a:pt x="25234" y="8069"/>
                  <a:pt x="25153" y="8008"/>
                </a:cubicBezTo>
                <a:cubicBezTo>
                  <a:pt x="25006" y="7899"/>
                  <a:pt x="24861" y="7786"/>
                  <a:pt x="24718" y="7672"/>
                </a:cubicBezTo>
                <a:cubicBezTo>
                  <a:pt x="24568" y="7554"/>
                  <a:pt x="24419" y="7437"/>
                  <a:pt x="24274" y="7313"/>
                </a:cubicBezTo>
                <a:cubicBezTo>
                  <a:pt x="24200" y="7250"/>
                  <a:pt x="24123" y="7188"/>
                  <a:pt x="24051" y="7121"/>
                </a:cubicBezTo>
                <a:cubicBezTo>
                  <a:pt x="23980" y="7057"/>
                  <a:pt x="23909" y="6991"/>
                  <a:pt x="23839" y="6925"/>
                </a:cubicBezTo>
                <a:cubicBezTo>
                  <a:pt x="23839" y="6924"/>
                  <a:pt x="23838" y="6924"/>
                  <a:pt x="23838" y="6924"/>
                </a:cubicBezTo>
                <a:cubicBezTo>
                  <a:pt x="23837" y="6924"/>
                  <a:pt x="23837" y="6924"/>
                  <a:pt x="23837" y="6924"/>
                </a:cubicBezTo>
                <a:cubicBezTo>
                  <a:pt x="23836" y="6924"/>
                  <a:pt x="23835" y="6923"/>
                  <a:pt x="23835" y="6921"/>
                </a:cubicBezTo>
                <a:cubicBezTo>
                  <a:pt x="23775" y="6859"/>
                  <a:pt x="23715" y="6799"/>
                  <a:pt x="23653" y="6738"/>
                </a:cubicBezTo>
                <a:cubicBezTo>
                  <a:pt x="23605" y="6689"/>
                  <a:pt x="23560" y="6639"/>
                  <a:pt x="23514" y="6588"/>
                </a:cubicBezTo>
                <a:cubicBezTo>
                  <a:pt x="23467" y="6538"/>
                  <a:pt x="23419" y="6489"/>
                  <a:pt x="23375" y="6436"/>
                </a:cubicBezTo>
                <a:cubicBezTo>
                  <a:pt x="23318" y="6371"/>
                  <a:pt x="23259" y="6304"/>
                  <a:pt x="23201" y="6237"/>
                </a:cubicBezTo>
                <a:cubicBezTo>
                  <a:pt x="23001" y="5994"/>
                  <a:pt x="22804" y="5747"/>
                  <a:pt x="22602" y="5506"/>
                </a:cubicBezTo>
                <a:cubicBezTo>
                  <a:pt x="22600" y="5505"/>
                  <a:pt x="22598" y="5504"/>
                  <a:pt x="22598" y="5502"/>
                </a:cubicBezTo>
                <a:cubicBezTo>
                  <a:pt x="22597" y="5501"/>
                  <a:pt x="22597" y="5501"/>
                  <a:pt x="22597" y="5500"/>
                </a:cubicBezTo>
                <a:lnTo>
                  <a:pt x="22595" y="5497"/>
                </a:lnTo>
                <a:cubicBezTo>
                  <a:pt x="22587" y="5486"/>
                  <a:pt x="22578" y="5478"/>
                  <a:pt x="22569" y="5466"/>
                </a:cubicBezTo>
                <a:cubicBezTo>
                  <a:pt x="22567" y="5466"/>
                  <a:pt x="22567" y="5466"/>
                  <a:pt x="22567" y="5465"/>
                </a:cubicBezTo>
                <a:cubicBezTo>
                  <a:pt x="22523" y="5412"/>
                  <a:pt x="22480" y="5359"/>
                  <a:pt x="22435" y="5306"/>
                </a:cubicBezTo>
                <a:cubicBezTo>
                  <a:pt x="22421" y="5290"/>
                  <a:pt x="22409" y="5275"/>
                  <a:pt x="22395" y="5259"/>
                </a:cubicBezTo>
                <a:cubicBezTo>
                  <a:pt x="22322" y="5171"/>
                  <a:pt x="22246" y="5083"/>
                  <a:pt x="22173" y="4995"/>
                </a:cubicBezTo>
                <a:lnTo>
                  <a:pt x="22170" y="4993"/>
                </a:lnTo>
                <a:cubicBezTo>
                  <a:pt x="22169" y="4991"/>
                  <a:pt x="22167" y="4989"/>
                  <a:pt x="22167" y="4988"/>
                </a:cubicBezTo>
                <a:cubicBezTo>
                  <a:pt x="22077" y="4879"/>
                  <a:pt x="21988" y="4772"/>
                  <a:pt x="21900" y="4663"/>
                </a:cubicBezTo>
                <a:cubicBezTo>
                  <a:pt x="21694" y="4412"/>
                  <a:pt x="21489" y="4160"/>
                  <a:pt x="21275" y="3917"/>
                </a:cubicBezTo>
                <a:cubicBezTo>
                  <a:pt x="21173" y="3801"/>
                  <a:pt x="21071" y="3683"/>
                  <a:pt x="20965" y="3571"/>
                </a:cubicBezTo>
                <a:cubicBezTo>
                  <a:pt x="20924" y="3530"/>
                  <a:pt x="20884" y="3486"/>
                  <a:pt x="20843" y="3443"/>
                </a:cubicBezTo>
                <a:cubicBezTo>
                  <a:pt x="20818" y="3417"/>
                  <a:pt x="20795" y="3391"/>
                  <a:pt x="20771" y="3368"/>
                </a:cubicBezTo>
                <a:cubicBezTo>
                  <a:pt x="20708" y="3307"/>
                  <a:pt x="20646" y="3246"/>
                  <a:pt x="20583" y="3184"/>
                </a:cubicBezTo>
                <a:cubicBezTo>
                  <a:pt x="20528" y="3131"/>
                  <a:pt x="20470" y="3082"/>
                  <a:pt x="20414" y="3030"/>
                </a:cubicBezTo>
                <a:cubicBezTo>
                  <a:pt x="20363" y="2986"/>
                  <a:pt x="20311" y="2941"/>
                  <a:pt x="20260" y="2898"/>
                </a:cubicBezTo>
                <a:cubicBezTo>
                  <a:pt x="20134" y="2792"/>
                  <a:pt x="20006" y="2686"/>
                  <a:pt x="19874" y="2586"/>
                </a:cubicBezTo>
                <a:cubicBezTo>
                  <a:pt x="19738" y="2485"/>
                  <a:pt x="19602" y="2384"/>
                  <a:pt x="19464" y="2285"/>
                </a:cubicBezTo>
                <a:cubicBezTo>
                  <a:pt x="19336" y="2193"/>
                  <a:pt x="19207" y="2101"/>
                  <a:pt x="19076" y="2016"/>
                </a:cubicBezTo>
                <a:cubicBezTo>
                  <a:pt x="18942" y="1928"/>
                  <a:pt x="18808" y="1840"/>
                  <a:pt x="18671" y="1755"/>
                </a:cubicBezTo>
                <a:cubicBezTo>
                  <a:pt x="18525" y="1663"/>
                  <a:pt x="18376" y="1573"/>
                  <a:pt x="18228" y="1484"/>
                </a:cubicBezTo>
                <a:cubicBezTo>
                  <a:pt x="18102" y="1407"/>
                  <a:pt x="17972" y="1332"/>
                  <a:pt x="17843" y="1262"/>
                </a:cubicBezTo>
                <a:cubicBezTo>
                  <a:pt x="17761" y="1218"/>
                  <a:pt x="17681" y="1170"/>
                  <a:pt x="17598" y="1128"/>
                </a:cubicBezTo>
                <a:cubicBezTo>
                  <a:pt x="17519" y="1087"/>
                  <a:pt x="17440" y="1047"/>
                  <a:pt x="17360" y="1005"/>
                </a:cubicBezTo>
                <a:cubicBezTo>
                  <a:pt x="17297" y="973"/>
                  <a:pt x="17234" y="942"/>
                  <a:pt x="17169" y="911"/>
                </a:cubicBezTo>
                <a:cubicBezTo>
                  <a:pt x="17097" y="876"/>
                  <a:pt x="17026" y="840"/>
                  <a:pt x="16952" y="808"/>
                </a:cubicBezTo>
                <a:cubicBezTo>
                  <a:pt x="16858" y="767"/>
                  <a:pt x="16765" y="727"/>
                  <a:pt x="16672" y="685"/>
                </a:cubicBezTo>
                <a:cubicBezTo>
                  <a:pt x="16607" y="657"/>
                  <a:pt x="16539" y="631"/>
                  <a:pt x="16473" y="605"/>
                </a:cubicBezTo>
                <a:cubicBezTo>
                  <a:pt x="16404" y="578"/>
                  <a:pt x="16336" y="551"/>
                  <a:pt x="16266" y="525"/>
                </a:cubicBezTo>
                <a:cubicBezTo>
                  <a:pt x="16192" y="499"/>
                  <a:pt x="16117" y="470"/>
                  <a:pt x="16043" y="447"/>
                </a:cubicBezTo>
                <a:cubicBezTo>
                  <a:pt x="15960" y="421"/>
                  <a:pt x="15877" y="392"/>
                  <a:pt x="15792" y="370"/>
                </a:cubicBezTo>
                <a:cubicBezTo>
                  <a:pt x="15715" y="349"/>
                  <a:pt x="15641" y="324"/>
                  <a:pt x="15564" y="306"/>
                </a:cubicBezTo>
                <a:cubicBezTo>
                  <a:pt x="15549" y="303"/>
                  <a:pt x="15536" y="299"/>
                  <a:pt x="15521" y="295"/>
                </a:cubicBezTo>
                <a:cubicBezTo>
                  <a:pt x="15454" y="280"/>
                  <a:pt x="15386" y="264"/>
                  <a:pt x="15320" y="248"/>
                </a:cubicBezTo>
                <a:lnTo>
                  <a:pt x="15320" y="248"/>
                </a:lnTo>
                <a:cubicBezTo>
                  <a:pt x="15321" y="248"/>
                  <a:pt x="15322" y="249"/>
                  <a:pt x="15323" y="249"/>
                </a:cubicBezTo>
                <a:cubicBezTo>
                  <a:pt x="15261" y="233"/>
                  <a:pt x="15198" y="223"/>
                  <a:pt x="15135" y="211"/>
                </a:cubicBezTo>
                <a:cubicBezTo>
                  <a:pt x="15089" y="201"/>
                  <a:pt x="15042" y="192"/>
                  <a:pt x="14996" y="185"/>
                </a:cubicBezTo>
                <a:cubicBezTo>
                  <a:pt x="14867" y="164"/>
                  <a:pt x="14735" y="145"/>
                  <a:pt x="14605" y="127"/>
                </a:cubicBezTo>
                <a:cubicBezTo>
                  <a:pt x="14377" y="96"/>
                  <a:pt x="14149" y="72"/>
                  <a:pt x="13921" y="56"/>
                </a:cubicBezTo>
                <a:cubicBezTo>
                  <a:pt x="13690" y="37"/>
                  <a:pt x="13460" y="26"/>
                  <a:pt x="13230" y="17"/>
                </a:cubicBezTo>
                <a:cubicBezTo>
                  <a:pt x="13008" y="9"/>
                  <a:pt x="12787" y="0"/>
                  <a:pt x="12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flipH="1">
            <a:off x="377414" y="30697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txBox="1">
            <a:spLocks noGrp="1"/>
          </p:cNvSpPr>
          <p:nvPr>
            <p:ph type="title"/>
          </p:nvPr>
        </p:nvSpPr>
        <p:spPr>
          <a:xfrm>
            <a:off x="1123972" y="608302"/>
            <a:ext cx="6900300" cy="55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1pPr>
            <a:lvl2pPr lvl="1"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2pPr>
            <a:lvl3pPr lvl="2"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3pPr>
            <a:lvl4pPr lvl="3"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4pPr>
            <a:lvl5pPr lvl="4"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5pPr>
            <a:lvl6pPr lvl="5"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6pPr>
            <a:lvl7pPr lvl="6"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7pPr>
            <a:lvl8pPr lvl="7"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8pPr>
            <a:lvl9pPr lvl="8" algn="ctr" rtl="0">
              <a:spcBef>
                <a:spcPts val="0"/>
              </a:spcBef>
              <a:spcAft>
                <a:spcPts val="0"/>
              </a:spcAft>
              <a:buClr>
                <a:schemeClr val="dk2"/>
              </a:buClr>
              <a:buSzPts val="3500"/>
              <a:buFont typeface="Anton"/>
              <a:buNone/>
              <a:defRPr sz="3500">
                <a:solidFill>
                  <a:schemeClr val="dk2"/>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1pPr>
            <a:lvl2pPr marL="914400" lvl="1"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2pPr>
            <a:lvl3pPr marL="1371600" lvl="2"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3pPr>
            <a:lvl4pPr marL="1828800" lvl="3"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4pPr>
            <a:lvl5pPr marL="2286000" lvl="4"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5pPr>
            <a:lvl6pPr marL="2743200" lvl="5"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6pPr>
            <a:lvl7pPr marL="3200400" lvl="6"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7pPr>
            <a:lvl8pPr marL="3657600" lvl="7" indent="-317500">
              <a:lnSpc>
                <a:spcPct val="115000"/>
              </a:lnSpc>
              <a:spcBef>
                <a:spcPts val="1600"/>
              </a:spcBef>
              <a:spcAft>
                <a:spcPts val="0"/>
              </a:spcAft>
              <a:buClr>
                <a:schemeClr val="dk2"/>
              </a:buClr>
              <a:buSzPts val="1400"/>
              <a:buFont typeface="Josefin Sans"/>
              <a:buChar char="○"/>
              <a:defRPr>
                <a:solidFill>
                  <a:schemeClr val="dk2"/>
                </a:solidFill>
                <a:latin typeface="Josefin Sans"/>
                <a:ea typeface="Josefin Sans"/>
                <a:cs typeface="Josefin Sans"/>
                <a:sym typeface="Josefin Sans"/>
              </a:defRPr>
            </a:lvl8pPr>
            <a:lvl9pPr marL="4114800" lvl="8" indent="-317500">
              <a:lnSpc>
                <a:spcPct val="115000"/>
              </a:lnSpc>
              <a:spcBef>
                <a:spcPts val="1600"/>
              </a:spcBef>
              <a:spcAft>
                <a:spcPts val="1600"/>
              </a:spcAft>
              <a:buClr>
                <a:schemeClr val="dk2"/>
              </a:buClr>
              <a:buSzPts val="1400"/>
              <a:buFont typeface="Josefin Sans"/>
              <a:buChar char="■"/>
              <a:defRPr>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grpSp>
        <p:nvGrpSpPr>
          <p:cNvPr id="89" name="Google Shape;89;p15"/>
          <p:cNvGrpSpPr/>
          <p:nvPr/>
        </p:nvGrpSpPr>
        <p:grpSpPr>
          <a:xfrm>
            <a:off x="7038189" y="1464787"/>
            <a:ext cx="457207" cy="385016"/>
            <a:chOff x="4197900" y="914275"/>
            <a:chExt cx="147225" cy="123875"/>
          </a:xfrm>
        </p:grpSpPr>
        <p:sp>
          <p:nvSpPr>
            <p:cNvPr id="90" name="Google Shape;90;p15"/>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5"/>
          <p:cNvGrpSpPr/>
          <p:nvPr/>
        </p:nvGrpSpPr>
        <p:grpSpPr>
          <a:xfrm>
            <a:off x="2097796" y="111015"/>
            <a:ext cx="457204" cy="502929"/>
            <a:chOff x="5668750" y="3383150"/>
            <a:chExt cx="168325" cy="185350"/>
          </a:xfrm>
        </p:grpSpPr>
        <p:sp>
          <p:nvSpPr>
            <p:cNvPr id="108" name="Google Shape;108;p15"/>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5"/>
          <p:cNvGrpSpPr/>
          <p:nvPr/>
        </p:nvGrpSpPr>
        <p:grpSpPr>
          <a:xfrm flipH="1">
            <a:off x="5548706" y="119883"/>
            <a:ext cx="274320" cy="265750"/>
            <a:chOff x="4048600" y="570950"/>
            <a:chExt cx="54875" cy="52350"/>
          </a:xfrm>
        </p:grpSpPr>
        <p:sp>
          <p:nvSpPr>
            <p:cNvPr id="118" name="Google Shape;118;p1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15"/>
          <p:cNvGrpSpPr/>
          <p:nvPr/>
        </p:nvGrpSpPr>
        <p:grpSpPr>
          <a:xfrm>
            <a:off x="7120003" y="4330291"/>
            <a:ext cx="457204" cy="502020"/>
            <a:chOff x="5668750" y="3383150"/>
            <a:chExt cx="168325" cy="185350"/>
          </a:xfrm>
        </p:grpSpPr>
        <p:sp>
          <p:nvSpPr>
            <p:cNvPr id="124" name="Google Shape;124;p15"/>
            <p:cNvSpPr/>
            <p:nvPr/>
          </p:nvSpPr>
          <p:spPr>
            <a:xfrm>
              <a:off x="5683650" y="3405900"/>
              <a:ext cx="139925" cy="143950"/>
            </a:xfrm>
            <a:custGeom>
              <a:avLst/>
              <a:gdLst/>
              <a:ahLst/>
              <a:cxnLst/>
              <a:rect l="l" t="t" r="r" b="b"/>
              <a:pathLst>
                <a:path w="5597" h="5758" extrusionOk="0">
                  <a:moveTo>
                    <a:pt x="2582" y="1"/>
                  </a:moveTo>
                  <a:cubicBezTo>
                    <a:pt x="2569" y="39"/>
                    <a:pt x="2558" y="78"/>
                    <a:pt x="2545" y="117"/>
                  </a:cubicBezTo>
                  <a:cubicBezTo>
                    <a:pt x="2499" y="262"/>
                    <a:pt x="2465" y="410"/>
                    <a:pt x="2413" y="554"/>
                  </a:cubicBezTo>
                  <a:cubicBezTo>
                    <a:pt x="2366" y="685"/>
                    <a:pt x="2308" y="812"/>
                    <a:pt x="2242" y="935"/>
                  </a:cubicBezTo>
                  <a:cubicBezTo>
                    <a:pt x="2196" y="1020"/>
                    <a:pt x="2148" y="1106"/>
                    <a:pt x="2103" y="1193"/>
                  </a:cubicBezTo>
                  <a:cubicBezTo>
                    <a:pt x="2104" y="1191"/>
                    <a:pt x="2104" y="1190"/>
                    <a:pt x="2104" y="1188"/>
                  </a:cubicBezTo>
                  <a:lnTo>
                    <a:pt x="2104" y="1188"/>
                  </a:lnTo>
                  <a:cubicBezTo>
                    <a:pt x="2066" y="1265"/>
                    <a:pt x="2028" y="1340"/>
                    <a:pt x="1990" y="1417"/>
                  </a:cubicBezTo>
                  <a:cubicBezTo>
                    <a:pt x="1952" y="1494"/>
                    <a:pt x="1913" y="1572"/>
                    <a:pt x="1869" y="1648"/>
                  </a:cubicBezTo>
                  <a:cubicBezTo>
                    <a:pt x="1858" y="1668"/>
                    <a:pt x="1845" y="1690"/>
                    <a:pt x="1832" y="1712"/>
                  </a:cubicBezTo>
                  <a:cubicBezTo>
                    <a:pt x="1820" y="1731"/>
                    <a:pt x="1807" y="1748"/>
                    <a:pt x="1793" y="1766"/>
                  </a:cubicBezTo>
                  <a:cubicBezTo>
                    <a:pt x="1766" y="1803"/>
                    <a:pt x="1736" y="1838"/>
                    <a:pt x="1708" y="1871"/>
                  </a:cubicBezTo>
                  <a:cubicBezTo>
                    <a:pt x="1652" y="1937"/>
                    <a:pt x="1591" y="2000"/>
                    <a:pt x="1528" y="2059"/>
                  </a:cubicBezTo>
                  <a:cubicBezTo>
                    <a:pt x="1462" y="2119"/>
                    <a:pt x="1392" y="2175"/>
                    <a:pt x="1324" y="2232"/>
                  </a:cubicBezTo>
                  <a:cubicBezTo>
                    <a:pt x="1260" y="2287"/>
                    <a:pt x="1192" y="2338"/>
                    <a:pt x="1121" y="2385"/>
                  </a:cubicBezTo>
                  <a:cubicBezTo>
                    <a:pt x="1087" y="2407"/>
                    <a:pt x="1054" y="2429"/>
                    <a:pt x="1018" y="2449"/>
                  </a:cubicBezTo>
                  <a:cubicBezTo>
                    <a:pt x="979" y="2470"/>
                    <a:pt x="938" y="2491"/>
                    <a:pt x="896" y="2509"/>
                  </a:cubicBezTo>
                  <a:cubicBezTo>
                    <a:pt x="819" y="2545"/>
                    <a:pt x="740" y="2578"/>
                    <a:pt x="661" y="2610"/>
                  </a:cubicBezTo>
                  <a:cubicBezTo>
                    <a:pt x="601" y="2634"/>
                    <a:pt x="539" y="2660"/>
                    <a:pt x="477" y="2680"/>
                  </a:cubicBezTo>
                  <a:cubicBezTo>
                    <a:pt x="409" y="2700"/>
                    <a:pt x="341" y="2713"/>
                    <a:pt x="271" y="2720"/>
                  </a:cubicBezTo>
                  <a:cubicBezTo>
                    <a:pt x="203" y="2725"/>
                    <a:pt x="133" y="2728"/>
                    <a:pt x="66" y="2737"/>
                  </a:cubicBezTo>
                  <a:cubicBezTo>
                    <a:pt x="44" y="2742"/>
                    <a:pt x="22" y="2743"/>
                    <a:pt x="1" y="2747"/>
                  </a:cubicBezTo>
                  <a:cubicBezTo>
                    <a:pt x="7" y="2749"/>
                    <a:pt x="12" y="2752"/>
                    <a:pt x="18" y="2754"/>
                  </a:cubicBezTo>
                  <a:cubicBezTo>
                    <a:pt x="116" y="2794"/>
                    <a:pt x="218" y="2825"/>
                    <a:pt x="310" y="2878"/>
                  </a:cubicBezTo>
                  <a:cubicBezTo>
                    <a:pt x="395" y="2928"/>
                    <a:pt x="462" y="3000"/>
                    <a:pt x="540" y="3058"/>
                  </a:cubicBezTo>
                  <a:cubicBezTo>
                    <a:pt x="589" y="3093"/>
                    <a:pt x="637" y="3122"/>
                    <a:pt x="687" y="3151"/>
                  </a:cubicBezTo>
                  <a:cubicBezTo>
                    <a:pt x="734" y="3181"/>
                    <a:pt x="781" y="3215"/>
                    <a:pt x="824" y="3249"/>
                  </a:cubicBezTo>
                  <a:cubicBezTo>
                    <a:pt x="869" y="3288"/>
                    <a:pt x="914" y="3327"/>
                    <a:pt x="958" y="3365"/>
                  </a:cubicBezTo>
                  <a:cubicBezTo>
                    <a:pt x="1007" y="3404"/>
                    <a:pt x="1054" y="3443"/>
                    <a:pt x="1106" y="3480"/>
                  </a:cubicBezTo>
                  <a:lnTo>
                    <a:pt x="1105" y="3480"/>
                  </a:lnTo>
                  <a:cubicBezTo>
                    <a:pt x="1175" y="3530"/>
                    <a:pt x="1246" y="3579"/>
                    <a:pt x="1314" y="3630"/>
                  </a:cubicBezTo>
                  <a:cubicBezTo>
                    <a:pt x="1377" y="3680"/>
                    <a:pt x="1437" y="3733"/>
                    <a:pt x="1495" y="3789"/>
                  </a:cubicBezTo>
                  <a:cubicBezTo>
                    <a:pt x="1611" y="3902"/>
                    <a:pt x="1732" y="4010"/>
                    <a:pt x="1834" y="4136"/>
                  </a:cubicBezTo>
                  <a:cubicBezTo>
                    <a:pt x="1886" y="4201"/>
                    <a:pt x="1933" y="4268"/>
                    <a:pt x="1981" y="4335"/>
                  </a:cubicBezTo>
                  <a:cubicBezTo>
                    <a:pt x="2027" y="4399"/>
                    <a:pt x="2072" y="4465"/>
                    <a:pt x="2113" y="4532"/>
                  </a:cubicBezTo>
                  <a:cubicBezTo>
                    <a:pt x="2203" y="4677"/>
                    <a:pt x="2274" y="4831"/>
                    <a:pt x="2337" y="4987"/>
                  </a:cubicBezTo>
                  <a:cubicBezTo>
                    <a:pt x="2389" y="5116"/>
                    <a:pt x="2431" y="5246"/>
                    <a:pt x="2473" y="5378"/>
                  </a:cubicBezTo>
                  <a:cubicBezTo>
                    <a:pt x="2497" y="5460"/>
                    <a:pt x="2526" y="5538"/>
                    <a:pt x="2551" y="5618"/>
                  </a:cubicBezTo>
                  <a:cubicBezTo>
                    <a:pt x="2563" y="5664"/>
                    <a:pt x="2577" y="5711"/>
                    <a:pt x="2589" y="5757"/>
                  </a:cubicBezTo>
                  <a:cubicBezTo>
                    <a:pt x="2593" y="5732"/>
                    <a:pt x="2595" y="5709"/>
                    <a:pt x="2599" y="5684"/>
                  </a:cubicBezTo>
                  <a:cubicBezTo>
                    <a:pt x="2605" y="5638"/>
                    <a:pt x="2613" y="5593"/>
                    <a:pt x="2620" y="5549"/>
                  </a:cubicBezTo>
                  <a:cubicBezTo>
                    <a:pt x="2628" y="5503"/>
                    <a:pt x="2634" y="5456"/>
                    <a:pt x="2646" y="5410"/>
                  </a:cubicBezTo>
                  <a:cubicBezTo>
                    <a:pt x="2687" y="5236"/>
                    <a:pt x="2747" y="5066"/>
                    <a:pt x="2803" y="4895"/>
                  </a:cubicBezTo>
                  <a:cubicBezTo>
                    <a:pt x="2860" y="4726"/>
                    <a:pt x="2920" y="4556"/>
                    <a:pt x="3007" y="4400"/>
                  </a:cubicBezTo>
                  <a:cubicBezTo>
                    <a:pt x="3050" y="4323"/>
                    <a:pt x="3100" y="4250"/>
                    <a:pt x="3151" y="4178"/>
                  </a:cubicBezTo>
                  <a:cubicBezTo>
                    <a:pt x="3201" y="4110"/>
                    <a:pt x="3253" y="4044"/>
                    <a:pt x="3309" y="3981"/>
                  </a:cubicBezTo>
                  <a:cubicBezTo>
                    <a:pt x="3424" y="3851"/>
                    <a:pt x="3542" y="3724"/>
                    <a:pt x="3671" y="3609"/>
                  </a:cubicBezTo>
                  <a:cubicBezTo>
                    <a:pt x="3803" y="3490"/>
                    <a:pt x="3936" y="3371"/>
                    <a:pt x="4079" y="3266"/>
                  </a:cubicBezTo>
                  <a:cubicBezTo>
                    <a:pt x="4221" y="3163"/>
                    <a:pt x="4373" y="3072"/>
                    <a:pt x="4531" y="2994"/>
                  </a:cubicBezTo>
                  <a:cubicBezTo>
                    <a:pt x="4682" y="2919"/>
                    <a:pt x="4841" y="2860"/>
                    <a:pt x="5002" y="2810"/>
                  </a:cubicBezTo>
                  <a:cubicBezTo>
                    <a:pt x="5078" y="2785"/>
                    <a:pt x="5156" y="2766"/>
                    <a:pt x="5235" y="2748"/>
                  </a:cubicBezTo>
                  <a:cubicBezTo>
                    <a:pt x="5318" y="2726"/>
                    <a:pt x="5404" y="2704"/>
                    <a:pt x="5489" y="2682"/>
                  </a:cubicBezTo>
                  <a:cubicBezTo>
                    <a:pt x="5525" y="2672"/>
                    <a:pt x="5560" y="2664"/>
                    <a:pt x="5596" y="2655"/>
                  </a:cubicBezTo>
                  <a:cubicBezTo>
                    <a:pt x="5559" y="2640"/>
                    <a:pt x="5524" y="2624"/>
                    <a:pt x="5487" y="2610"/>
                  </a:cubicBezTo>
                  <a:cubicBezTo>
                    <a:pt x="5431" y="2589"/>
                    <a:pt x="5375" y="2569"/>
                    <a:pt x="5322" y="2547"/>
                  </a:cubicBezTo>
                  <a:cubicBezTo>
                    <a:pt x="5258" y="2525"/>
                    <a:pt x="5194" y="2505"/>
                    <a:pt x="5132" y="2479"/>
                  </a:cubicBezTo>
                  <a:cubicBezTo>
                    <a:pt x="5056" y="2449"/>
                    <a:pt x="4989" y="2405"/>
                    <a:pt x="4922" y="2364"/>
                  </a:cubicBezTo>
                  <a:cubicBezTo>
                    <a:pt x="4859" y="2325"/>
                    <a:pt x="4793" y="2290"/>
                    <a:pt x="4726" y="2253"/>
                  </a:cubicBezTo>
                  <a:cubicBezTo>
                    <a:pt x="4594" y="2183"/>
                    <a:pt x="4463" y="2107"/>
                    <a:pt x="4341" y="2020"/>
                  </a:cubicBezTo>
                  <a:cubicBezTo>
                    <a:pt x="4212" y="1928"/>
                    <a:pt x="4090" y="1825"/>
                    <a:pt x="3966" y="1727"/>
                  </a:cubicBezTo>
                  <a:cubicBezTo>
                    <a:pt x="3877" y="1654"/>
                    <a:pt x="3785" y="1585"/>
                    <a:pt x="3692" y="1515"/>
                  </a:cubicBezTo>
                  <a:cubicBezTo>
                    <a:pt x="3596" y="1442"/>
                    <a:pt x="3505" y="1366"/>
                    <a:pt x="3415" y="1289"/>
                  </a:cubicBezTo>
                  <a:cubicBezTo>
                    <a:pt x="3335" y="1218"/>
                    <a:pt x="3249" y="1147"/>
                    <a:pt x="3176" y="1067"/>
                  </a:cubicBezTo>
                  <a:cubicBezTo>
                    <a:pt x="3100" y="986"/>
                    <a:pt x="3039" y="895"/>
                    <a:pt x="2980" y="803"/>
                  </a:cubicBezTo>
                  <a:cubicBezTo>
                    <a:pt x="2932" y="729"/>
                    <a:pt x="2881" y="658"/>
                    <a:pt x="2832" y="583"/>
                  </a:cubicBezTo>
                  <a:cubicBezTo>
                    <a:pt x="2793" y="522"/>
                    <a:pt x="2758" y="456"/>
                    <a:pt x="2726" y="390"/>
                  </a:cubicBezTo>
                  <a:cubicBezTo>
                    <a:pt x="2685" y="307"/>
                    <a:pt x="2647" y="221"/>
                    <a:pt x="2619" y="135"/>
                  </a:cubicBezTo>
                  <a:cubicBezTo>
                    <a:pt x="2603" y="89"/>
                    <a:pt x="2592" y="45"/>
                    <a:pt x="2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5681100" y="3469600"/>
              <a:ext cx="143000" cy="49925"/>
            </a:xfrm>
            <a:custGeom>
              <a:avLst/>
              <a:gdLst/>
              <a:ahLst/>
              <a:cxnLst/>
              <a:rect l="l" t="t" r="r" b="b"/>
              <a:pathLst>
                <a:path w="5720" h="1997" extrusionOk="0">
                  <a:moveTo>
                    <a:pt x="5623" y="1"/>
                  </a:moveTo>
                  <a:cubicBezTo>
                    <a:pt x="5619" y="1"/>
                    <a:pt x="5615" y="1"/>
                    <a:pt x="5610" y="2"/>
                  </a:cubicBezTo>
                  <a:cubicBezTo>
                    <a:pt x="5547" y="8"/>
                    <a:pt x="5484" y="25"/>
                    <a:pt x="5422" y="38"/>
                  </a:cubicBezTo>
                  <a:cubicBezTo>
                    <a:pt x="5363" y="50"/>
                    <a:pt x="5303" y="58"/>
                    <a:pt x="5243" y="67"/>
                  </a:cubicBezTo>
                  <a:cubicBezTo>
                    <a:pt x="5110" y="85"/>
                    <a:pt x="4981" y="121"/>
                    <a:pt x="4848" y="141"/>
                  </a:cubicBezTo>
                  <a:cubicBezTo>
                    <a:pt x="4716" y="159"/>
                    <a:pt x="4582" y="178"/>
                    <a:pt x="4449" y="199"/>
                  </a:cubicBezTo>
                  <a:cubicBezTo>
                    <a:pt x="4381" y="209"/>
                    <a:pt x="4313" y="220"/>
                    <a:pt x="4244" y="230"/>
                  </a:cubicBezTo>
                  <a:cubicBezTo>
                    <a:pt x="4169" y="241"/>
                    <a:pt x="4092" y="250"/>
                    <a:pt x="4016" y="261"/>
                  </a:cubicBezTo>
                  <a:cubicBezTo>
                    <a:pt x="3948" y="271"/>
                    <a:pt x="3878" y="281"/>
                    <a:pt x="3809" y="292"/>
                  </a:cubicBezTo>
                  <a:cubicBezTo>
                    <a:pt x="3733" y="302"/>
                    <a:pt x="3656" y="310"/>
                    <a:pt x="3578" y="321"/>
                  </a:cubicBezTo>
                  <a:cubicBezTo>
                    <a:pt x="3492" y="331"/>
                    <a:pt x="3405" y="340"/>
                    <a:pt x="3318" y="349"/>
                  </a:cubicBezTo>
                  <a:cubicBezTo>
                    <a:pt x="3232" y="360"/>
                    <a:pt x="3143" y="371"/>
                    <a:pt x="3056" y="380"/>
                  </a:cubicBezTo>
                  <a:cubicBezTo>
                    <a:pt x="2853" y="398"/>
                    <a:pt x="2646" y="401"/>
                    <a:pt x="2440" y="405"/>
                  </a:cubicBezTo>
                  <a:cubicBezTo>
                    <a:pt x="2393" y="406"/>
                    <a:pt x="2345" y="406"/>
                    <a:pt x="2298" y="406"/>
                  </a:cubicBezTo>
                  <a:cubicBezTo>
                    <a:pt x="2251" y="406"/>
                    <a:pt x="2204" y="406"/>
                    <a:pt x="2156" y="406"/>
                  </a:cubicBezTo>
                  <a:cubicBezTo>
                    <a:pt x="2099" y="406"/>
                    <a:pt x="2042" y="407"/>
                    <a:pt x="1985" y="407"/>
                  </a:cubicBezTo>
                  <a:cubicBezTo>
                    <a:pt x="1943" y="407"/>
                    <a:pt x="1900" y="407"/>
                    <a:pt x="1858" y="405"/>
                  </a:cubicBezTo>
                  <a:cubicBezTo>
                    <a:pt x="1783" y="402"/>
                    <a:pt x="1709" y="397"/>
                    <a:pt x="1635" y="397"/>
                  </a:cubicBezTo>
                  <a:cubicBezTo>
                    <a:pt x="1585" y="397"/>
                    <a:pt x="1534" y="399"/>
                    <a:pt x="1484" y="399"/>
                  </a:cubicBezTo>
                  <a:cubicBezTo>
                    <a:pt x="1467" y="399"/>
                    <a:pt x="1451" y="398"/>
                    <a:pt x="1434" y="398"/>
                  </a:cubicBezTo>
                  <a:cubicBezTo>
                    <a:pt x="1338" y="393"/>
                    <a:pt x="1244" y="375"/>
                    <a:pt x="1150" y="361"/>
                  </a:cubicBezTo>
                  <a:cubicBezTo>
                    <a:pt x="1054" y="345"/>
                    <a:pt x="957" y="334"/>
                    <a:pt x="862" y="317"/>
                  </a:cubicBezTo>
                  <a:cubicBezTo>
                    <a:pt x="733" y="294"/>
                    <a:pt x="605" y="267"/>
                    <a:pt x="476" y="236"/>
                  </a:cubicBezTo>
                  <a:cubicBezTo>
                    <a:pt x="409" y="219"/>
                    <a:pt x="341" y="202"/>
                    <a:pt x="274" y="188"/>
                  </a:cubicBezTo>
                  <a:cubicBezTo>
                    <a:pt x="222" y="176"/>
                    <a:pt x="170" y="169"/>
                    <a:pt x="119" y="155"/>
                  </a:cubicBezTo>
                  <a:cubicBezTo>
                    <a:pt x="112" y="154"/>
                    <a:pt x="106" y="153"/>
                    <a:pt x="99" y="153"/>
                  </a:cubicBezTo>
                  <a:cubicBezTo>
                    <a:pt x="59" y="153"/>
                    <a:pt x="21" y="181"/>
                    <a:pt x="12" y="220"/>
                  </a:cubicBezTo>
                  <a:cubicBezTo>
                    <a:pt x="0" y="268"/>
                    <a:pt x="30" y="315"/>
                    <a:pt x="77" y="328"/>
                  </a:cubicBezTo>
                  <a:cubicBezTo>
                    <a:pt x="100" y="334"/>
                    <a:pt x="126" y="339"/>
                    <a:pt x="152" y="345"/>
                  </a:cubicBezTo>
                  <a:cubicBezTo>
                    <a:pt x="159" y="352"/>
                    <a:pt x="165" y="357"/>
                    <a:pt x="173" y="361"/>
                  </a:cubicBezTo>
                  <a:cubicBezTo>
                    <a:pt x="197" y="376"/>
                    <a:pt x="223" y="391"/>
                    <a:pt x="249" y="405"/>
                  </a:cubicBezTo>
                  <a:cubicBezTo>
                    <a:pt x="271" y="418"/>
                    <a:pt x="296" y="427"/>
                    <a:pt x="319" y="437"/>
                  </a:cubicBezTo>
                  <a:cubicBezTo>
                    <a:pt x="363" y="458"/>
                    <a:pt x="404" y="483"/>
                    <a:pt x="448" y="504"/>
                  </a:cubicBezTo>
                  <a:cubicBezTo>
                    <a:pt x="493" y="526"/>
                    <a:pt x="537" y="550"/>
                    <a:pt x="579" y="575"/>
                  </a:cubicBezTo>
                  <a:cubicBezTo>
                    <a:pt x="627" y="604"/>
                    <a:pt x="675" y="634"/>
                    <a:pt x="724" y="662"/>
                  </a:cubicBezTo>
                  <a:cubicBezTo>
                    <a:pt x="773" y="690"/>
                    <a:pt x="822" y="717"/>
                    <a:pt x="869" y="747"/>
                  </a:cubicBezTo>
                  <a:cubicBezTo>
                    <a:pt x="869" y="747"/>
                    <a:pt x="871" y="747"/>
                    <a:pt x="871" y="748"/>
                  </a:cubicBezTo>
                  <a:cubicBezTo>
                    <a:pt x="914" y="776"/>
                    <a:pt x="952" y="804"/>
                    <a:pt x="991" y="834"/>
                  </a:cubicBezTo>
                  <a:cubicBezTo>
                    <a:pt x="1036" y="875"/>
                    <a:pt x="1081" y="915"/>
                    <a:pt x="1127" y="953"/>
                  </a:cubicBezTo>
                  <a:cubicBezTo>
                    <a:pt x="1197" y="1011"/>
                    <a:pt x="1265" y="1073"/>
                    <a:pt x="1334" y="1133"/>
                  </a:cubicBezTo>
                  <a:cubicBezTo>
                    <a:pt x="1369" y="1163"/>
                    <a:pt x="1404" y="1194"/>
                    <a:pt x="1437" y="1227"/>
                  </a:cubicBezTo>
                  <a:cubicBezTo>
                    <a:pt x="1468" y="1258"/>
                    <a:pt x="1498" y="1290"/>
                    <a:pt x="1529" y="1321"/>
                  </a:cubicBezTo>
                  <a:cubicBezTo>
                    <a:pt x="1587" y="1379"/>
                    <a:pt x="1647" y="1433"/>
                    <a:pt x="1707" y="1489"/>
                  </a:cubicBezTo>
                  <a:cubicBezTo>
                    <a:pt x="1740" y="1521"/>
                    <a:pt x="1775" y="1552"/>
                    <a:pt x="1810" y="1582"/>
                  </a:cubicBezTo>
                  <a:cubicBezTo>
                    <a:pt x="1841" y="1608"/>
                    <a:pt x="1872" y="1634"/>
                    <a:pt x="1901" y="1663"/>
                  </a:cubicBezTo>
                  <a:cubicBezTo>
                    <a:pt x="1957" y="1717"/>
                    <a:pt x="2010" y="1774"/>
                    <a:pt x="2064" y="1829"/>
                  </a:cubicBezTo>
                  <a:cubicBezTo>
                    <a:pt x="2066" y="1831"/>
                    <a:pt x="2068" y="1835"/>
                    <a:pt x="2071" y="1836"/>
                  </a:cubicBezTo>
                  <a:cubicBezTo>
                    <a:pt x="2051" y="1852"/>
                    <a:pt x="2040" y="1877"/>
                    <a:pt x="2041" y="1904"/>
                  </a:cubicBezTo>
                  <a:cubicBezTo>
                    <a:pt x="2043" y="1933"/>
                    <a:pt x="2054" y="1959"/>
                    <a:pt x="2077" y="1976"/>
                  </a:cubicBezTo>
                  <a:cubicBezTo>
                    <a:pt x="2101" y="1993"/>
                    <a:pt x="2131" y="1996"/>
                    <a:pt x="2162" y="1996"/>
                  </a:cubicBezTo>
                  <a:cubicBezTo>
                    <a:pt x="2175" y="1996"/>
                    <a:pt x="2187" y="1996"/>
                    <a:pt x="2200" y="1995"/>
                  </a:cubicBezTo>
                  <a:cubicBezTo>
                    <a:pt x="2239" y="1994"/>
                    <a:pt x="2279" y="1994"/>
                    <a:pt x="2318" y="1994"/>
                  </a:cubicBezTo>
                  <a:cubicBezTo>
                    <a:pt x="2372" y="1994"/>
                    <a:pt x="2426" y="1995"/>
                    <a:pt x="2480" y="1995"/>
                  </a:cubicBezTo>
                  <a:cubicBezTo>
                    <a:pt x="2497" y="1995"/>
                    <a:pt x="2514" y="1995"/>
                    <a:pt x="2531" y="1994"/>
                  </a:cubicBezTo>
                  <a:lnTo>
                    <a:pt x="2581" y="1994"/>
                  </a:lnTo>
                  <a:cubicBezTo>
                    <a:pt x="2619" y="1992"/>
                    <a:pt x="2657" y="1991"/>
                    <a:pt x="2695" y="1987"/>
                  </a:cubicBezTo>
                  <a:cubicBezTo>
                    <a:pt x="2732" y="1985"/>
                    <a:pt x="2770" y="1981"/>
                    <a:pt x="2807" y="1978"/>
                  </a:cubicBezTo>
                  <a:cubicBezTo>
                    <a:pt x="2845" y="1974"/>
                    <a:pt x="2884" y="1969"/>
                    <a:pt x="2921" y="1960"/>
                  </a:cubicBezTo>
                  <a:cubicBezTo>
                    <a:pt x="2926" y="1959"/>
                    <a:pt x="2931" y="1959"/>
                    <a:pt x="2936" y="1958"/>
                  </a:cubicBezTo>
                  <a:cubicBezTo>
                    <a:pt x="2992" y="1948"/>
                    <a:pt x="3047" y="1936"/>
                    <a:pt x="3104" y="1926"/>
                  </a:cubicBezTo>
                  <a:cubicBezTo>
                    <a:pt x="3123" y="1922"/>
                    <a:pt x="3143" y="1919"/>
                    <a:pt x="3162" y="1916"/>
                  </a:cubicBezTo>
                  <a:cubicBezTo>
                    <a:pt x="3210" y="1906"/>
                    <a:pt x="3243" y="1864"/>
                    <a:pt x="3236" y="1814"/>
                  </a:cubicBezTo>
                  <a:cubicBezTo>
                    <a:pt x="3235" y="1809"/>
                    <a:pt x="3233" y="1803"/>
                    <a:pt x="3231" y="1797"/>
                  </a:cubicBezTo>
                  <a:cubicBezTo>
                    <a:pt x="3236" y="1792"/>
                    <a:pt x="3240" y="1787"/>
                    <a:pt x="3243" y="1780"/>
                  </a:cubicBezTo>
                  <a:cubicBezTo>
                    <a:pt x="3247" y="1774"/>
                    <a:pt x="3250" y="1766"/>
                    <a:pt x="3251" y="1759"/>
                  </a:cubicBezTo>
                  <a:lnTo>
                    <a:pt x="3251" y="1761"/>
                  </a:lnTo>
                  <a:cubicBezTo>
                    <a:pt x="3251" y="1759"/>
                    <a:pt x="3252" y="1759"/>
                    <a:pt x="3251" y="1758"/>
                  </a:cubicBezTo>
                  <a:cubicBezTo>
                    <a:pt x="3255" y="1753"/>
                    <a:pt x="3258" y="1747"/>
                    <a:pt x="3261" y="1741"/>
                  </a:cubicBezTo>
                  <a:cubicBezTo>
                    <a:pt x="3287" y="1704"/>
                    <a:pt x="3312" y="1669"/>
                    <a:pt x="3335" y="1630"/>
                  </a:cubicBezTo>
                  <a:cubicBezTo>
                    <a:pt x="3361" y="1589"/>
                    <a:pt x="3385" y="1547"/>
                    <a:pt x="3411" y="1504"/>
                  </a:cubicBezTo>
                  <a:cubicBezTo>
                    <a:pt x="3411" y="1503"/>
                    <a:pt x="3412" y="1503"/>
                    <a:pt x="3412" y="1503"/>
                  </a:cubicBezTo>
                  <a:cubicBezTo>
                    <a:pt x="3428" y="1479"/>
                    <a:pt x="3444" y="1459"/>
                    <a:pt x="3462" y="1437"/>
                  </a:cubicBezTo>
                  <a:cubicBezTo>
                    <a:pt x="3489" y="1406"/>
                    <a:pt x="3516" y="1377"/>
                    <a:pt x="3547" y="1349"/>
                  </a:cubicBezTo>
                  <a:cubicBezTo>
                    <a:pt x="3638" y="1268"/>
                    <a:pt x="3723" y="1181"/>
                    <a:pt x="3808" y="1097"/>
                  </a:cubicBezTo>
                  <a:cubicBezTo>
                    <a:pt x="3892" y="1013"/>
                    <a:pt x="3969" y="921"/>
                    <a:pt x="4056" y="840"/>
                  </a:cubicBezTo>
                  <a:cubicBezTo>
                    <a:pt x="4094" y="805"/>
                    <a:pt x="4134" y="774"/>
                    <a:pt x="4175" y="743"/>
                  </a:cubicBezTo>
                  <a:cubicBezTo>
                    <a:pt x="4211" y="719"/>
                    <a:pt x="4249" y="695"/>
                    <a:pt x="4289" y="674"/>
                  </a:cubicBezTo>
                  <a:cubicBezTo>
                    <a:pt x="4330" y="654"/>
                    <a:pt x="4368" y="633"/>
                    <a:pt x="4408" y="614"/>
                  </a:cubicBezTo>
                  <a:cubicBezTo>
                    <a:pt x="4448" y="593"/>
                    <a:pt x="4486" y="570"/>
                    <a:pt x="4526" y="549"/>
                  </a:cubicBezTo>
                  <a:cubicBezTo>
                    <a:pt x="4554" y="534"/>
                    <a:pt x="4584" y="520"/>
                    <a:pt x="4615" y="508"/>
                  </a:cubicBezTo>
                  <a:cubicBezTo>
                    <a:pt x="4697" y="478"/>
                    <a:pt x="4781" y="454"/>
                    <a:pt x="4865" y="430"/>
                  </a:cubicBezTo>
                  <a:cubicBezTo>
                    <a:pt x="4901" y="420"/>
                    <a:pt x="4934" y="407"/>
                    <a:pt x="4969" y="395"/>
                  </a:cubicBezTo>
                  <a:cubicBezTo>
                    <a:pt x="4987" y="389"/>
                    <a:pt x="5006" y="381"/>
                    <a:pt x="5021" y="373"/>
                  </a:cubicBezTo>
                  <a:cubicBezTo>
                    <a:pt x="5053" y="355"/>
                    <a:pt x="5067" y="316"/>
                    <a:pt x="5061" y="279"/>
                  </a:cubicBezTo>
                  <a:cubicBezTo>
                    <a:pt x="5136" y="264"/>
                    <a:pt x="5209" y="249"/>
                    <a:pt x="5284" y="238"/>
                  </a:cubicBezTo>
                  <a:cubicBezTo>
                    <a:pt x="5342" y="231"/>
                    <a:pt x="5402" y="221"/>
                    <a:pt x="5460" y="210"/>
                  </a:cubicBezTo>
                  <a:cubicBezTo>
                    <a:pt x="5518" y="197"/>
                    <a:pt x="5579" y="180"/>
                    <a:pt x="5640" y="175"/>
                  </a:cubicBezTo>
                  <a:cubicBezTo>
                    <a:pt x="5688" y="170"/>
                    <a:pt x="5720" y="118"/>
                    <a:pt x="5712" y="73"/>
                  </a:cubicBezTo>
                  <a:cubicBezTo>
                    <a:pt x="5704" y="29"/>
                    <a:pt x="5666" y="1"/>
                    <a:pt x="5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5747800" y="3465050"/>
              <a:ext cx="4475" cy="4450"/>
            </a:xfrm>
            <a:custGeom>
              <a:avLst/>
              <a:gdLst/>
              <a:ahLst/>
              <a:cxnLst/>
              <a:rect l="l" t="t" r="r" b="b"/>
              <a:pathLst>
                <a:path w="179" h="178" extrusionOk="0">
                  <a:moveTo>
                    <a:pt x="90" y="1"/>
                  </a:moveTo>
                  <a:cubicBezTo>
                    <a:pt x="89" y="1"/>
                    <a:pt x="88" y="1"/>
                    <a:pt x="88" y="1"/>
                  </a:cubicBezTo>
                  <a:cubicBezTo>
                    <a:pt x="38" y="2"/>
                    <a:pt x="0" y="43"/>
                    <a:pt x="1" y="92"/>
                  </a:cubicBezTo>
                  <a:cubicBezTo>
                    <a:pt x="1" y="138"/>
                    <a:pt x="40" y="178"/>
                    <a:pt x="88" y="178"/>
                  </a:cubicBezTo>
                  <a:cubicBezTo>
                    <a:pt x="89" y="178"/>
                    <a:pt x="91" y="178"/>
                    <a:pt x="92" y="177"/>
                  </a:cubicBezTo>
                  <a:cubicBezTo>
                    <a:pt x="140" y="176"/>
                    <a:pt x="179" y="135"/>
                    <a:pt x="178" y="88"/>
                  </a:cubicBezTo>
                  <a:cubicBezTo>
                    <a:pt x="177" y="40"/>
                    <a:pt x="136"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5755375" y="3464400"/>
              <a:ext cx="4500" cy="4425"/>
            </a:xfrm>
            <a:custGeom>
              <a:avLst/>
              <a:gdLst/>
              <a:ahLst/>
              <a:cxnLst/>
              <a:rect l="l" t="t" r="r" b="b"/>
              <a:pathLst>
                <a:path w="180" h="177" extrusionOk="0">
                  <a:moveTo>
                    <a:pt x="90" y="0"/>
                  </a:moveTo>
                  <a:cubicBezTo>
                    <a:pt x="89" y="0"/>
                    <a:pt x="89" y="0"/>
                    <a:pt x="88" y="0"/>
                  </a:cubicBezTo>
                  <a:cubicBezTo>
                    <a:pt x="39" y="1"/>
                    <a:pt x="0" y="42"/>
                    <a:pt x="2" y="91"/>
                  </a:cubicBezTo>
                  <a:cubicBezTo>
                    <a:pt x="3" y="139"/>
                    <a:pt x="43" y="177"/>
                    <a:pt x="89" y="177"/>
                  </a:cubicBezTo>
                  <a:cubicBezTo>
                    <a:pt x="90" y="177"/>
                    <a:pt x="91"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5750475" y="3458725"/>
              <a:ext cx="4475" cy="4425"/>
            </a:xfrm>
            <a:custGeom>
              <a:avLst/>
              <a:gdLst/>
              <a:ahLst/>
              <a:cxnLst/>
              <a:rect l="l" t="t" r="r" b="b"/>
              <a:pathLst>
                <a:path w="179" h="177" extrusionOk="0">
                  <a:moveTo>
                    <a:pt x="90" y="0"/>
                  </a:moveTo>
                  <a:cubicBezTo>
                    <a:pt x="89" y="0"/>
                    <a:pt x="89" y="0"/>
                    <a:pt x="88" y="0"/>
                  </a:cubicBezTo>
                  <a:cubicBezTo>
                    <a:pt x="39" y="1"/>
                    <a:pt x="0" y="42"/>
                    <a:pt x="1" y="91"/>
                  </a:cubicBezTo>
                  <a:cubicBezTo>
                    <a:pt x="2" y="138"/>
                    <a:pt x="42" y="177"/>
                    <a:pt x="88" y="177"/>
                  </a:cubicBezTo>
                  <a:cubicBezTo>
                    <a:pt x="89" y="177"/>
                    <a:pt x="90" y="177"/>
                    <a:pt x="91" y="177"/>
                  </a:cubicBezTo>
                  <a:cubicBezTo>
                    <a:pt x="141" y="176"/>
                    <a:pt x="179" y="134"/>
                    <a:pt x="178" y="87"/>
                  </a:cubicBezTo>
                  <a:cubicBezTo>
                    <a:pt x="177"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5715150" y="3470650"/>
              <a:ext cx="4525" cy="4450"/>
            </a:xfrm>
            <a:custGeom>
              <a:avLst/>
              <a:gdLst/>
              <a:ahLst/>
              <a:cxnLst/>
              <a:rect l="l" t="t" r="r" b="b"/>
              <a:pathLst>
                <a:path w="181" h="178" extrusionOk="0">
                  <a:moveTo>
                    <a:pt x="92" y="1"/>
                  </a:moveTo>
                  <a:cubicBezTo>
                    <a:pt x="91" y="1"/>
                    <a:pt x="90" y="1"/>
                    <a:pt x="88" y="1"/>
                  </a:cubicBezTo>
                  <a:cubicBezTo>
                    <a:pt x="39" y="2"/>
                    <a:pt x="1" y="43"/>
                    <a:pt x="2" y="91"/>
                  </a:cubicBezTo>
                  <a:cubicBezTo>
                    <a:pt x="2" y="138"/>
                    <a:pt x="42" y="177"/>
                    <a:pt x="91" y="177"/>
                  </a:cubicBezTo>
                  <a:cubicBezTo>
                    <a:pt x="91" y="177"/>
                    <a:pt x="92" y="177"/>
                    <a:pt x="92" y="177"/>
                  </a:cubicBezTo>
                  <a:cubicBezTo>
                    <a:pt x="141" y="176"/>
                    <a:pt x="180" y="135"/>
                    <a:pt x="178" y="87"/>
                  </a:cubicBezTo>
                  <a:cubicBezTo>
                    <a:pt x="177" y="39"/>
                    <a:pt x="138"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5788875" y="3463475"/>
              <a:ext cx="4500" cy="4425"/>
            </a:xfrm>
            <a:custGeom>
              <a:avLst/>
              <a:gdLst/>
              <a:ahLst/>
              <a:cxnLst/>
              <a:rect l="l" t="t" r="r" b="b"/>
              <a:pathLst>
                <a:path w="180" h="177" extrusionOk="0">
                  <a:moveTo>
                    <a:pt x="90" y="0"/>
                  </a:moveTo>
                  <a:cubicBezTo>
                    <a:pt x="89" y="0"/>
                    <a:pt x="88" y="0"/>
                    <a:pt x="88" y="0"/>
                  </a:cubicBezTo>
                  <a:cubicBezTo>
                    <a:pt x="39" y="1"/>
                    <a:pt x="0" y="42"/>
                    <a:pt x="2" y="90"/>
                  </a:cubicBezTo>
                  <a:cubicBezTo>
                    <a:pt x="2" y="139"/>
                    <a:pt x="42" y="177"/>
                    <a:pt x="90" y="177"/>
                  </a:cubicBezTo>
                  <a:cubicBezTo>
                    <a:pt x="91" y="177"/>
                    <a:pt x="91" y="177"/>
                    <a:pt x="92" y="176"/>
                  </a:cubicBezTo>
                  <a:cubicBezTo>
                    <a:pt x="141" y="175"/>
                    <a:pt x="180" y="134"/>
                    <a:pt x="179" y="86"/>
                  </a:cubicBezTo>
                  <a:cubicBezTo>
                    <a:pt x="178" y="38"/>
                    <a:pt x="137"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5729075" y="3403625"/>
              <a:ext cx="47000" cy="43825"/>
            </a:xfrm>
            <a:custGeom>
              <a:avLst/>
              <a:gdLst/>
              <a:ahLst/>
              <a:cxnLst/>
              <a:rect l="l" t="t" r="r" b="b"/>
              <a:pathLst>
                <a:path w="1880" h="1753" extrusionOk="0">
                  <a:moveTo>
                    <a:pt x="1105" y="735"/>
                  </a:moveTo>
                  <a:cubicBezTo>
                    <a:pt x="1105" y="735"/>
                    <a:pt x="1105" y="735"/>
                    <a:pt x="1105" y="735"/>
                  </a:cubicBezTo>
                  <a:lnTo>
                    <a:pt x="1105" y="735"/>
                  </a:lnTo>
                  <a:cubicBezTo>
                    <a:pt x="1105" y="735"/>
                    <a:pt x="1105" y="735"/>
                    <a:pt x="1105" y="735"/>
                  </a:cubicBezTo>
                  <a:close/>
                  <a:moveTo>
                    <a:pt x="708" y="0"/>
                  </a:moveTo>
                  <a:cubicBezTo>
                    <a:pt x="698" y="0"/>
                    <a:pt x="688" y="2"/>
                    <a:pt x="678" y="6"/>
                  </a:cubicBezTo>
                  <a:cubicBezTo>
                    <a:pt x="648" y="17"/>
                    <a:pt x="627" y="43"/>
                    <a:pt x="621" y="74"/>
                  </a:cubicBezTo>
                  <a:cubicBezTo>
                    <a:pt x="617" y="92"/>
                    <a:pt x="616" y="107"/>
                    <a:pt x="615" y="124"/>
                  </a:cubicBezTo>
                  <a:lnTo>
                    <a:pt x="615" y="123"/>
                  </a:lnTo>
                  <a:cubicBezTo>
                    <a:pt x="602" y="227"/>
                    <a:pt x="584" y="329"/>
                    <a:pt x="562" y="430"/>
                  </a:cubicBezTo>
                  <a:cubicBezTo>
                    <a:pt x="543" y="508"/>
                    <a:pt x="522" y="585"/>
                    <a:pt x="498" y="662"/>
                  </a:cubicBezTo>
                  <a:cubicBezTo>
                    <a:pt x="496" y="672"/>
                    <a:pt x="493" y="681"/>
                    <a:pt x="489" y="690"/>
                  </a:cubicBezTo>
                  <a:cubicBezTo>
                    <a:pt x="468" y="697"/>
                    <a:pt x="452" y="713"/>
                    <a:pt x="443" y="734"/>
                  </a:cubicBezTo>
                  <a:cubicBezTo>
                    <a:pt x="430" y="760"/>
                    <a:pt x="433" y="791"/>
                    <a:pt x="446" y="816"/>
                  </a:cubicBezTo>
                  <a:cubicBezTo>
                    <a:pt x="437" y="836"/>
                    <a:pt x="430" y="858"/>
                    <a:pt x="423" y="879"/>
                  </a:cubicBezTo>
                  <a:lnTo>
                    <a:pt x="423" y="879"/>
                  </a:lnTo>
                  <a:cubicBezTo>
                    <a:pt x="413" y="904"/>
                    <a:pt x="401" y="927"/>
                    <a:pt x="389" y="950"/>
                  </a:cubicBezTo>
                  <a:cubicBezTo>
                    <a:pt x="367" y="987"/>
                    <a:pt x="342" y="1024"/>
                    <a:pt x="317" y="1060"/>
                  </a:cubicBezTo>
                  <a:cubicBezTo>
                    <a:pt x="297" y="1085"/>
                    <a:pt x="281" y="1114"/>
                    <a:pt x="266" y="1143"/>
                  </a:cubicBezTo>
                  <a:cubicBezTo>
                    <a:pt x="243" y="1193"/>
                    <a:pt x="225" y="1244"/>
                    <a:pt x="199" y="1293"/>
                  </a:cubicBezTo>
                  <a:cubicBezTo>
                    <a:pt x="192" y="1305"/>
                    <a:pt x="185" y="1317"/>
                    <a:pt x="177" y="1327"/>
                  </a:cubicBezTo>
                  <a:cubicBezTo>
                    <a:pt x="163" y="1343"/>
                    <a:pt x="151" y="1361"/>
                    <a:pt x="136" y="1378"/>
                  </a:cubicBezTo>
                  <a:cubicBezTo>
                    <a:pt x="125" y="1393"/>
                    <a:pt x="112" y="1405"/>
                    <a:pt x="105" y="1422"/>
                  </a:cubicBezTo>
                  <a:cubicBezTo>
                    <a:pt x="104" y="1425"/>
                    <a:pt x="102" y="1429"/>
                    <a:pt x="101" y="1431"/>
                  </a:cubicBezTo>
                  <a:cubicBezTo>
                    <a:pt x="75" y="1436"/>
                    <a:pt x="50" y="1455"/>
                    <a:pt x="39" y="1480"/>
                  </a:cubicBezTo>
                  <a:cubicBezTo>
                    <a:pt x="18" y="1523"/>
                    <a:pt x="42" y="1585"/>
                    <a:pt x="91" y="1596"/>
                  </a:cubicBezTo>
                  <a:cubicBezTo>
                    <a:pt x="95" y="1598"/>
                    <a:pt x="99" y="1599"/>
                    <a:pt x="102" y="1599"/>
                  </a:cubicBezTo>
                  <a:cubicBezTo>
                    <a:pt x="126" y="1606"/>
                    <a:pt x="147" y="1612"/>
                    <a:pt x="171" y="1619"/>
                  </a:cubicBezTo>
                  <a:cubicBezTo>
                    <a:pt x="157" y="1619"/>
                    <a:pt x="143" y="1620"/>
                    <a:pt x="130" y="1621"/>
                  </a:cubicBezTo>
                  <a:cubicBezTo>
                    <a:pt x="123" y="1610"/>
                    <a:pt x="112" y="1601"/>
                    <a:pt x="99" y="1599"/>
                  </a:cubicBezTo>
                  <a:cubicBezTo>
                    <a:pt x="93" y="1598"/>
                    <a:pt x="87" y="1598"/>
                    <a:pt x="82" y="1598"/>
                  </a:cubicBezTo>
                  <a:cubicBezTo>
                    <a:pt x="65" y="1598"/>
                    <a:pt x="50" y="1602"/>
                    <a:pt x="35" y="1612"/>
                  </a:cubicBezTo>
                  <a:cubicBezTo>
                    <a:pt x="24" y="1620"/>
                    <a:pt x="13" y="1630"/>
                    <a:pt x="8" y="1643"/>
                  </a:cubicBezTo>
                  <a:cubicBezTo>
                    <a:pt x="1" y="1662"/>
                    <a:pt x="4" y="1683"/>
                    <a:pt x="19" y="1697"/>
                  </a:cubicBezTo>
                  <a:cubicBezTo>
                    <a:pt x="34" y="1709"/>
                    <a:pt x="55" y="1712"/>
                    <a:pt x="71" y="1717"/>
                  </a:cubicBezTo>
                  <a:cubicBezTo>
                    <a:pt x="86" y="1720"/>
                    <a:pt x="100" y="1723"/>
                    <a:pt x="114" y="1725"/>
                  </a:cubicBezTo>
                  <a:cubicBezTo>
                    <a:pt x="188" y="1736"/>
                    <a:pt x="262" y="1744"/>
                    <a:pt x="337" y="1746"/>
                  </a:cubicBezTo>
                  <a:cubicBezTo>
                    <a:pt x="412" y="1750"/>
                    <a:pt x="487" y="1752"/>
                    <a:pt x="563" y="1752"/>
                  </a:cubicBezTo>
                  <a:cubicBezTo>
                    <a:pt x="591" y="1752"/>
                    <a:pt x="620" y="1752"/>
                    <a:pt x="648" y="1751"/>
                  </a:cubicBezTo>
                  <a:cubicBezTo>
                    <a:pt x="705" y="1750"/>
                    <a:pt x="762" y="1748"/>
                    <a:pt x="819" y="1743"/>
                  </a:cubicBezTo>
                  <a:cubicBezTo>
                    <a:pt x="901" y="1736"/>
                    <a:pt x="981" y="1727"/>
                    <a:pt x="1061" y="1718"/>
                  </a:cubicBezTo>
                  <a:cubicBezTo>
                    <a:pt x="1137" y="1709"/>
                    <a:pt x="1210" y="1692"/>
                    <a:pt x="1287" y="1679"/>
                  </a:cubicBezTo>
                  <a:cubicBezTo>
                    <a:pt x="1337" y="1672"/>
                    <a:pt x="1389" y="1665"/>
                    <a:pt x="1438" y="1653"/>
                  </a:cubicBezTo>
                  <a:cubicBezTo>
                    <a:pt x="1492" y="1642"/>
                    <a:pt x="1544" y="1630"/>
                    <a:pt x="1596" y="1621"/>
                  </a:cubicBezTo>
                  <a:lnTo>
                    <a:pt x="1596" y="1621"/>
                  </a:lnTo>
                  <a:cubicBezTo>
                    <a:pt x="1592" y="1622"/>
                    <a:pt x="1588" y="1622"/>
                    <a:pt x="1585" y="1624"/>
                  </a:cubicBezTo>
                  <a:cubicBezTo>
                    <a:pt x="1635" y="1616"/>
                    <a:pt x="1688" y="1609"/>
                    <a:pt x="1736" y="1594"/>
                  </a:cubicBezTo>
                  <a:cubicBezTo>
                    <a:pt x="1746" y="1591"/>
                    <a:pt x="1753" y="1588"/>
                    <a:pt x="1763" y="1583"/>
                  </a:cubicBezTo>
                  <a:cubicBezTo>
                    <a:pt x="1774" y="1583"/>
                    <a:pt x="1786" y="1583"/>
                    <a:pt x="1798" y="1580"/>
                  </a:cubicBezTo>
                  <a:cubicBezTo>
                    <a:pt x="1820" y="1576"/>
                    <a:pt x="1841" y="1567"/>
                    <a:pt x="1856" y="1549"/>
                  </a:cubicBezTo>
                  <a:cubicBezTo>
                    <a:pt x="1872" y="1531"/>
                    <a:pt x="1879" y="1507"/>
                    <a:pt x="1877" y="1483"/>
                  </a:cubicBezTo>
                  <a:cubicBezTo>
                    <a:pt x="1870" y="1444"/>
                    <a:pt x="1832" y="1406"/>
                    <a:pt x="1790" y="1406"/>
                  </a:cubicBezTo>
                  <a:cubicBezTo>
                    <a:pt x="1786" y="1406"/>
                    <a:pt x="1782" y="1407"/>
                    <a:pt x="1778" y="1407"/>
                  </a:cubicBezTo>
                  <a:cubicBezTo>
                    <a:pt x="1766" y="1408"/>
                    <a:pt x="1752" y="1410"/>
                    <a:pt x="1740" y="1410"/>
                  </a:cubicBezTo>
                  <a:cubicBezTo>
                    <a:pt x="1724" y="1389"/>
                    <a:pt x="1703" y="1374"/>
                    <a:pt x="1680" y="1361"/>
                  </a:cubicBezTo>
                  <a:cubicBezTo>
                    <a:pt x="1651" y="1341"/>
                    <a:pt x="1622" y="1322"/>
                    <a:pt x="1594" y="1302"/>
                  </a:cubicBezTo>
                  <a:lnTo>
                    <a:pt x="1594" y="1302"/>
                  </a:lnTo>
                  <a:cubicBezTo>
                    <a:pt x="1596" y="1305"/>
                    <a:pt x="1600" y="1307"/>
                    <a:pt x="1603" y="1310"/>
                  </a:cubicBezTo>
                  <a:cubicBezTo>
                    <a:pt x="1570" y="1285"/>
                    <a:pt x="1538" y="1260"/>
                    <a:pt x="1505" y="1232"/>
                  </a:cubicBezTo>
                  <a:cubicBezTo>
                    <a:pt x="1481" y="1211"/>
                    <a:pt x="1457" y="1189"/>
                    <a:pt x="1432" y="1166"/>
                  </a:cubicBezTo>
                  <a:lnTo>
                    <a:pt x="1432" y="1166"/>
                  </a:lnTo>
                  <a:cubicBezTo>
                    <a:pt x="1405" y="1138"/>
                    <a:pt x="1377" y="1109"/>
                    <a:pt x="1351" y="1080"/>
                  </a:cubicBezTo>
                  <a:cubicBezTo>
                    <a:pt x="1328" y="1054"/>
                    <a:pt x="1304" y="1027"/>
                    <a:pt x="1283" y="1001"/>
                  </a:cubicBezTo>
                  <a:lnTo>
                    <a:pt x="1283" y="1001"/>
                  </a:lnTo>
                  <a:lnTo>
                    <a:pt x="1285" y="1002"/>
                  </a:lnTo>
                  <a:cubicBezTo>
                    <a:pt x="1283" y="1001"/>
                    <a:pt x="1283" y="1000"/>
                    <a:pt x="1282" y="1000"/>
                  </a:cubicBezTo>
                  <a:cubicBezTo>
                    <a:pt x="1281" y="998"/>
                    <a:pt x="1277" y="996"/>
                    <a:pt x="1276" y="993"/>
                  </a:cubicBezTo>
                  <a:lnTo>
                    <a:pt x="1276" y="993"/>
                  </a:lnTo>
                  <a:lnTo>
                    <a:pt x="1280" y="996"/>
                  </a:lnTo>
                  <a:cubicBezTo>
                    <a:pt x="1249" y="953"/>
                    <a:pt x="1216" y="910"/>
                    <a:pt x="1188" y="866"/>
                  </a:cubicBezTo>
                  <a:cubicBezTo>
                    <a:pt x="1161" y="824"/>
                    <a:pt x="1137" y="784"/>
                    <a:pt x="1111" y="744"/>
                  </a:cubicBezTo>
                  <a:lnTo>
                    <a:pt x="1111" y="744"/>
                  </a:lnTo>
                  <a:cubicBezTo>
                    <a:pt x="1111" y="744"/>
                    <a:pt x="1111" y="744"/>
                    <a:pt x="1111" y="744"/>
                  </a:cubicBezTo>
                  <a:cubicBezTo>
                    <a:pt x="1057" y="651"/>
                    <a:pt x="1004" y="558"/>
                    <a:pt x="960" y="461"/>
                  </a:cubicBezTo>
                  <a:cubicBezTo>
                    <a:pt x="929" y="388"/>
                    <a:pt x="899" y="314"/>
                    <a:pt x="869" y="239"/>
                  </a:cubicBezTo>
                  <a:cubicBezTo>
                    <a:pt x="853" y="201"/>
                    <a:pt x="837" y="164"/>
                    <a:pt x="821" y="126"/>
                  </a:cubicBezTo>
                  <a:cubicBezTo>
                    <a:pt x="807" y="94"/>
                    <a:pt x="797" y="57"/>
                    <a:pt x="773" y="30"/>
                  </a:cubicBezTo>
                  <a:cubicBezTo>
                    <a:pt x="757" y="10"/>
                    <a:pt x="733"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5668750" y="3383150"/>
              <a:ext cx="168325" cy="185350"/>
            </a:xfrm>
            <a:custGeom>
              <a:avLst/>
              <a:gdLst/>
              <a:ahLst/>
              <a:cxnLst/>
              <a:rect l="l" t="t" r="r" b="b"/>
              <a:pathLst>
                <a:path w="6733" h="7414" extrusionOk="0">
                  <a:moveTo>
                    <a:pt x="2701" y="2102"/>
                  </a:moveTo>
                  <a:cubicBezTo>
                    <a:pt x="2700" y="2103"/>
                    <a:pt x="2700" y="2103"/>
                    <a:pt x="2700" y="2104"/>
                  </a:cubicBezTo>
                  <a:cubicBezTo>
                    <a:pt x="2700" y="2103"/>
                    <a:pt x="2700" y="2103"/>
                    <a:pt x="2701" y="2102"/>
                  </a:cubicBezTo>
                  <a:close/>
                  <a:moveTo>
                    <a:pt x="4939" y="4211"/>
                  </a:moveTo>
                  <a:lnTo>
                    <a:pt x="4939" y="4211"/>
                  </a:lnTo>
                  <a:cubicBezTo>
                    <a:pt x="4939" y="4211"/>
                    <a:pt x="4938" y="4211"/>
                    <a:pt x="4938" y="4212"/>
                  </a:cubicBezTo>
                  <a:lnTo>
                    <a:pt x="4938" y="4212"/>
                  </a:lnTo>
                  <a:cubicBezTo>
                    <a:pt x="4938" y="4212"/>
                    <a:pt x="4939" y="4211"/>
                    <a:pt x="4939" y="4211"/>
                  </a:cubicBezTo>
                  <a:close/>
                  <a:moveTo>
                    <a:pt x="1691" y="4600"/>
                  </a:moveTo>
                  <a:cubicBezTo>
                    <a:pt x="1693" y="4602"/>
                    <a:pt x="1695" y="4603"/>
                    <a:pt x="1697" y="4604"/>
                  </a:cubicBezTo>
                  <a:cubicBezTo>
                    <a:pt x="1694" y="4603"/>
                    <a:pt x="1693" y="4602"/>
                    <a:pt x="1691" y="4600"/>
                  </a:cubicBezTo>
                  <a:close/>
                  <a:moveTo>
                    <a:pt x="2674" y="5752"/>
                  </a:moveTo>
                  <a:cubicBezTo>
                    <a:pt x="2674" y="5752"/>
                    <a:pt x="2674" y="5753"/>
                    <a:pt x="2675" y="5754"/>
                  </a:cubicBezTo>
                  <a:lnTo>
                    <a:pt x="2675" y="5754"/>
                  </a:lnTo>
                  <a:cubicBezTo>
                    <a:pt x="2674" y="5753"/>
                    <a:pt x="2674" y="5752"/>
                    <a:pt x="2674" y="5752"/>
                  </a:cubicBezTo>
                  <a:close/>
                  <a:moveTo>
                    <a:pt x="2946" y="6488"/>
                  </a:moveTo>
                  <a:lnTo>
                    <a:pt x="2946" y="6488"/>
                  </a:lnTo>
                  <a:cubicBezTo>
                    <a:pt x="2947" y="6488"/>
                    <a:pt x="2947" y="6488"/>
                    <a:pt x="2947" y="6489"/>
                  </a:cubicBezTo>
                  <a:lnTo>
                    <a:pt x="2947" y="6489"/>
                  </a:lnTo>
                  <a:cubicBezTo>
                    <a:pt x="2947" y="6488"/>
                    <a:pt x="2947" y="6488"/>
                    <a:pt x="2946" y="6488"/>
                  </a:cubicBezTo>
                  <a:close/>
                  <a:moveTo>
                    <a:pt x="2947" y="6489"/>
                  </a:moveTo>
                  <a:lnTo>
                    <a:pt x="2947" y="6489"/>
                  </a:lnTo>
                  <a:cubicBezTo>
                    <a:pt x="2947" y="6489"/>
                    <a:pt x="2947" y="6490"/>
                    <a:pt x="2947" y="6490"/>
                  </a:cubicBezTo>
                  <a:lnTo>
                    <a:pt x="2947" y="6490"/>
                  </a:lnTo>
                  <a:cubicBezTo>
                    <a:pt x="2947" y="6490"/>
                    <a:pt x="2947" y="6489"/>
                    <a:pt x="2947" y="6489"/>
                  </a:cubicBezTo>
                  <a:close/>
                  <a:moveTo>
                    <a:pt x="3179" y="912"/>
                  </a:moveTo>
                  <a:cubicBezTo>
                    <a:pt x="3189" y="957"/>
                    <a:pt x="3200" y="1000"/>
                    <a:pt x="3216" y="1046"/>
                  </a:cubicBezTo>
                  <a:cubicBezTo>
                    <a:pt x="3245" y="1134"/>
                    <a:pt x="3282" y="1218"/>
                    <a:pt x="3323" y="1301"/>
                  </a:cubicBezTo>
                  <a:cubicBezTo>
                    <a:pt x="3355" y="1367"/>
                    <a:pt x="3390" y="1433"/>
                    <a:pt x="3430" y="1495"/>
                  </a:cubicBezTo>
                  <a:cubicBezTo>
                    <a:pt x="3478" y="1569"/>
                    <a:pt x="3529" y="1640"/>
                    <a:pt x="3577" y="1714"/>
                  </a:cubicBezTo>
                  <a:cubicBezTo>
                    <a:pt x="3637" y="1806"/>
                    <a:pt x="3697" y="1897"/>
                    <a:pt x="3773" y="1979"/>
                  </a:cubicBezTo>
                  <a:cubicBezTo>
                    <a:pt x="3846" y="2058"/>
                    <a:pt x="3932" y="2129"/>
                    <a:pt x="4013" y="2201"/>
                  </a:cubicBezTo>
                  <a:cubicBezTo>
                    <a:pt x="4102" y="2278"/>
                    <a:pt x="4194" y="2353"/>
                    <a:pt x="4289" y="2426"/>
                  </a:cubicBezTo>
                  <a:cubicBezTo>
                    <a:pt x="4382" y="2497"/>
                    <a:pt x="4474" y="2567"/>
                    <a:pt x="4564" y="2639"/>
                  </a:cubicBezTo>
                  <a:cubicBezTo>
                    <a:pt x="4687" y="2737"/>
                    <a:pt x="4809" y="2840"/>
                    <a:pt x="4938" y="2931"/>
                  </a:cubicBezTo>
                  <a:cubicBezTo>
                    <a:pt x="5061" y="3018"/>
                    <a:pt x="5191" y="3094"/>
                    <a:pt x="5324" y="3166"/>
                  </a:cubicBezTo>
                  <a:cubicBezTo>
                    <a:pt x="5391" y="3202"/>
                    <a:pt x="5456" y="3236"/>
                    <a:pt x="5520" y="3275"/>
                  </a:cubicBezTo>
                  <a:cubicBezTo>
                    <a:pt x="5587" y="3316"/>
                    <a:pt x="5654" y="3360"/>
                    <a:pt x="5729" y="3391"/>
                  </a:cubicBezTo>
                  <a:cubicBezTo>
                    <a:pt x="5791" y="3416"/>
                    <a:pt x="5856" y="3436"/>
                    <a:pt x="5919" y="3458"/>
                  </a:cubicBezTo>
                  <a:cubicBezTo>
                    <a:pt x="5974" y="3477"/>
                    <a:pt x="6031" y="3497"/>
                    <a:pt x="6085" y="3517"/>
                  </a:cubicBezTo>
                  <a:cubicBezTo>
                    <a:pt x="6122" y="3532"/>
                    <a:pt x="6157" y="3548"/>
                    <a:pt x="6194" y="3563"/>
                  </a:cubicBezTo>
                  <a:cubicBezTo>
                    <a:pt x="6196" y="3563"/>
                    <a:pt x="6197" y="3564"/>
                    <a:pt x="6198" y="3564"/>
                  </a:cubicBezTo>
                  <a:cubicBezTo>
                    <a:pt x="6159" y="3576"/>
                    <a:pt x="6121" y="3582"/>
                    <a:pt x="6085" y="3594"/>
                  </a:cubicBezTo>
                  <a:cubicBezTo>
                    <a:pt x="6000" y="3616"/>
                    <a:pt x="5914" y="3637"/>
                    <a:pt x="5831" y="3659"/>
                  </a:cubicBezTo>
                  <a:cubicBezTo>
                    <a:pt x="5752" y="3677"/>
                    <a:pt x="5673" y="3697"/>
                    <a:pt x="5598" y="3721"/>
                  </a:cubicBezTo>
                  <a:cubicBezTo>
                    <a:pt x="5436" y="3771"/>
                    <a:pt x="5278" y="3831"/>
                    <a:pt x="5126" y="3905"/>
                  </a:cubicBezTo>
                  <a:cubicBezTo>
                    <a:pt x="4969" y="3983"/>
                    <a:pt x="4816" y="4075"/>
                    <a:pt x="4675" y="4178"/>
                  </a:cubicBezTo>
                  <a:cubicBezTo>
                    <a:pt x="4532" y="4282"/>
                    <a:pt x="4398" y="4401"/>
                    <a:pt x="4267" y="4520"/>
                  </a:cubicBezTo>
                  <a:cubicBezTo>
                    <a:pt x="4138" y="4636"/>
                    <a:pt x="4020" y="4762"/>
                    <a:pt x="3905" y="4892"/>
                  </a:cubicBezTo>
                  <a:cubicBezTo>
                    <a:pt x="3849" y="4955"/>
                    <a:pt x="3797" y="5021"/>
                    <a:pt x="3747" y="5089"/>
                  </a:cubicBezTo>
                  <a:cubicBezTo>
                    <a:pt x="3696" y="5161"/>
                    <a:pt x="3645" y="5234"/>
                    <a:pt x="3603" y="5311"/>
                  </a:cubicBezTo>
                  <a:cubicBezTo>
                    <a:pt x="3516" y="5468"/>
                    <a:pt x="3456" y="5638"/>
                    <a:pt x="3399" y="5806"/>
                  </a:cubicBezTo>
                  <a:cubicBezTo>
                    <a:pt x="3343" y="5978"/>
                    <a:pt x="3283" y="6147"/>
                    <a:pt x="3242" y="6321"/>
                  </a:cubicBezTo>
                  <a:cubicBezTo>
                    <a:pt x="3230" y="6367"/>
                    <a:pt x="3224" y="6414"/>
                    <a:pt x="3216" y="6460"/>
                  </a:cubicBezTo>
                  <a:cubicBezTo>
                    <a:pt x="3209" y="6505"/>
                    <a:pt x="3201" y="6549"/>
                    <a:pt x="3195" y="6595"/>
                  </a:cubicBezTo>
                  <a:cubicBezTo>
                    <a:pt x="3191" y="6620"/>
                    <a:pt x="3189" y="6644"/>
                    <a:pt x="3185" y="6669"/>
                  </a:cubicBezTo>
                  <a:lnTo>
                    <a:pt x="3147" y="6530"/>
                  </a:lnTo>
                  <a:cubicBezTo>
                    <a:pt x="3122" y="6448"/>
                    <a:pt x="3094" y="6368"/>
                    <a:pt x="3068" y="6287"/>
                  </a:cubicBezTo>
                  <a:lnTo>
                    <a:pt x="3068" y="6287"/>
                  </a:lnTo>
                  <a:cubicBezTo>
                    <a:pt x="3068" y="6288"/>
                    <a:pt x="3069" y="6289"/>
                    <a:pt x="3069" y="6289"/>
                  </a:cubicBezTo>
                  <a:cubicBezTo>
                    <a:pt x="3026" y="6158"/>
                    <a:pt x="2985" y="6027"/>
                    <a:pt x="2933" y="5898"/>
                  </a:cubicBezTo>
                  <a:cubicBezTo>
                    <a:pt x="2870" y="5742"/>
                    <a:pt x="2799" y="5588"/>
                    <a:pt x="2709" y="5443"/>
                  </a:cubicBezTo>
                  <a:cubicBezTo>
                    <a:pt x="2668" y="5376"/>
                    <a:pt x="2623" y="5310"/>
                    <a:pt x="2577" y="5246"/>
                  </a:cubicBezTo>
                  <a:cubicBezTo>
                    <a:pt x="2529" y="5179"/>
                    <a:pt x="2482" y="5112"/>
                    <a:pt x="2430" y="5047"/>
                  </a:cubicBezTo>
                  <a:cubicBezTo>
                    <a:pt x="2328" y="4921"/>
                    <a:pt x="2207" y="4813"/>
                    <a:pt x="2091" y="4700"/>
                  </a:cubicBezTo>
                  <a:cubicBezTo>
                    <a:pt x="2033" y="4644"/>
                    <a:pt x="1973" y="4591"/>
                    <a:pt x="1910" y="4541"/>
                  </a:cubicBezTo>
                  <a:cubicBezTo>
                    <a:pt x="1842" y="4490"/>
                    <a:pt x="1771" y="4441"/>
                    <a:pt x="1700" y="4391"/>
                  </a:cubicBezTo>
                  <a:lnTo>
                    <a:pt x="1702" y="4391"/>
                  </a:lnTo>
                  <a:cubicBezTo>
                    <a:pt x="1650" y="4354"/>
                    <a:pt x="1602" y="4316"/>
                    <a:pt x="1554" y="4276"/>
                  </a:cubicBezTo>
                  <a:cubicBezTo>
                    <a:pt x="1509" y="4239"/>
                    <a:pt x="1465" y="4199"/>
                    <a:pt x="1420" y="4161"/>
                  </a:cubicBezTo>
                  <a:cubicBezTo>
                    <a:pt x="1377" y="4126"/>
                    <a:pt x="1330" y="4092"/>
                    <a:pt x="1282" y="4063"/>
                  </a:cubicBezTo>
                  <a:cubicBezTo>
                    <a:pt x="1233" y="4033"/>
                    <a:pt x="1184" y="4004"/>
                    <a:pt x="1136" y="3971"/>
                  </a:cubicBezTo>
                  <a:cubicBezTo>
                    <a:pt x="1058" y="3911"/>
                    <a:pt x="991" y="3839"/>
                    <a:pt x="906" y="3790"/>
                  </a:cubicBezTo>
                  <a:cubicBezTo>
                    <a:pt x="814" y="3736"/>
                    <a:pt x="712" y="3705"/>
                    <a:pt x="614" y="3666"/>
                  </a:cubicBezTo>
                  <a:cubicBezTo>
                    <a:pt x="608" y="3663"/>
                    <a:pt x="602" y="3661"/>
                    <a:pt x="597" y="3658"/>
                  </a:cubicBezTo>
                  <a:cubicBezTo>
                    <a:pt x="618" y="3654"/>
                    <a:pt x="640" y="3653"/>
                    <a:pt x="664" y="3649"/>
                  </a:cubicBezTo>
                  <a:cubicBezTo>
                    <a:pt x="731" y="3640"/>
                    <a:pt x="800" y="3636"/>
                    <a:pt x="868" y="3631"/>
                  </a:cubicBezTo>
                  <a:cubicBezTo>
                    <a:pt x="938" y="3625"/>
                    <a:pt x="1006" y="3611"/>
                    <a:pt x="1074" y="3591"/>
                  </a:cubicBezTo>
                  <a:cubicBezTo>
                    <a:pt x="1136" y="3571"/>
                    <a:pt x="1198" y="3545"/>
                    <a:pt x="1258" y="3522"/>
                  </a:cubicBezTo>
                  <a:cubicBezTo>
                    <a:pt x="1338" y="3489"/>
                    <a:pt x="1417" y="3456"/>
                    <a:pt x="1494" y="3420"/>
                  </a:cubicBezTo>
                  <a:cubicBezTo>
                    <a:pt x="1536" y="3403"/>
                    <a:pt x="1577" y="3382"/>
                    <a:pt x="1615" y="3360"/>
                  </a:cubicBezTo>
                  <a:cubicBezTo>
                    <a:pt x="1651" y="3341"/>
                    <a:pt x="1685" y="3318"/>
                    <a:pt x="1718" y="3296"/>
                  </a:cubicBezTo>
                  <a:cubicBezTo>
                    <a:pt x="1790" y="3249"/>
                    <a:pt x="1857" y="3198"/>
                    <a:pt x="1921" y="3143"/>
                  </a:cubicBezTo>
                  <a:cubicBezTo>
                    <a:pt x="1990" y="3086"/>
                    <a:pt x="2059" y="3031"/>
                    <a:pt x="2125" y="2971"/>
                  </a:cubicBezTo>
                  <a:cubicBezTo>
                    <a:pt x="2188" y="2911"/>
                    <a:pt x="2249" y="2848"/>
                    <a:pt x="2306" y="2782"/>
                  </a:cubicBezTo>
                  <a:cubicBezTo>
                    <a:pt x="2333" y="2749"/>
                    <a:pt x="2363" y="2714"/>
                    <a:pt x="2390" y="2677"/>
                  </a:cubicBezTo>
                  <a:cubicBezTo>
                    <a:pt x="2404" y="2660"/>
                    <a:pt x="2418" y="2642"/>
                    <a:pt x="2429" y="2624"/>
                  </a:cubicBezTo>
                  <a:cubicBezTo>
                    <a:pt x="2442" y="2601"/>
                    <a:pt x="2455" y="2579"/>
                    <a:pt x="2467" y="2559"/>
                  </a:cubicBezTo>
                  <a:cubicBezTo>
                    <a:pt x="2511" y="2484"/>
                    <a:pt x="2549" y="2405"/>
                    <a:pt x="2588" y="2328"/>
                  </a:cubicBezTo>
                  <a:cubicBezTo>
                    <a:pt x="2625" y="2252"/>
                    <a:pt x="2663" y="2176"/>
                    <a:pt x="2701" y="2100"/>
                  </a:cubicBezTo>
                  <a:lnTo>
                    <a:pt x="2701" y="2100"/>
                  </a:lnTo>
                  <a:cubicBezTo>
                    <a:pt x="2701" y="2100"/>
                    <a:pt x="2701" y="2101"/>
                    <a:pt x="2701" y="2102"/>
                  </a:cubicBezTo>
                  <a:lnTo>
                    <a:pt x="2701" y="2102"/>
                  </a:lnTo>
                  <a:cubicBezTo>
                    <a:pt x="2746" y="2016"/>
                    <a:pt x="2793" y="1932"/>
                    <a:pt x="2839" y="1846"/>
                  </a:cubicBezTo>
                  <a:cubicBezTo>
                    <a:pt x="2905" y="1723"/>
                    <a:pt x="2963" y="1597"/>
                    <a:pt x="3010" y="1465"/>
                  </a:cubicBezTo>
                  <a:cubicBezTo>
                    <a:pt x="3062" y="1321"/>
                    <a:pt x="3096" y="1174"/>
                    <a:pt x="3142" y="1029"/>
                  </a:cubicBezTo>
                  <a:cubicBezTo>
                    <a:pt x="3155" y="989"/>
                    <a:pt x="3167" y="950"/>
                    <a:pt x="3179" y="912"/>
                  </a:cubicBezTo>
                  <a:close/>
                  <a:moveTo>
                    <a:pt x="3196" y="0"/>
                  </a:moveTo>
                  <a:cubicBezTo>
                    <a:pt x="3186" y="44"/>
                    <a:pt x="3175" y="87"/>
                    <a:pt x="3167" y="129"/>
                  </a:cubicBezTo>
                  <a:cubicBezTo>
                    <a:pt x="3167" y="131"/>
                    <a:pt x="3165" y="131"/>
                    <a:pt x="3167" y="133"/>
                  </a:cubicBezTo>
                  <a:cubicBezTo>
                    <a:pt x="3165" y="134"/>
                    <a:pt x="3167" y="135"/>
                    <a:pt x="3165" y="137"/>
                  </a:cubicBezTo>
                  <a:cubicBezTo>
                    <a:pt x="3157" y="184"/>
                    <a:pt x="3142" y="232"/>
                    <a:pt x="3132" y="281"/>
                  </a:cubicBezTo>
                  <a:lnTo>
                    <a:pt x="3132" y="283"/>
                  </a:lnTo>
                  <a:lnTo>
                    <a:pt x="3132" y="284"/>
                  </a:lnTo>
                  <a:cubicBezTo>
                    <a:pt x="3126" y="315"/>
                    <a:pt x="3121" y="349"/>
                    <a:pt x="3116" y="380"/>
                  </a:cubicBezTo>
                  <a:cubicBezTo>
                    <a:pt x="3107" y="420"/>
                    <a:pt x="3096" y="458"/>
                    <a:pt x="3085" y="496"/>
                  </a:cubicBezTo>
                  <a:lnTo>
                    <a:pt x="3076" y="524"/>
                  </a:lnTo>
                  <a:cubicBezTo>
                    <a:pt x="3060" y="611"/>
                    <a:pt x="3045" y="699"/>
                    <a:pt x="3027" y="787"/>
                  </a:cubicBezTo>
                  <a:cubicBezTo>
                    <a:pt x="3027" y="787"/>
                    <a:pt x="3027" y="787"/>
                    <a:pt x="3028" y="786"/>
                  </a:cubicBezTo>
                  <a:lnTo>
                    <a:pt x="3028" y="786"/>
                  </a:lnTo>
                  <a:cubicBezTo>
                    <a:pt x="3003" y="894"/>
                    <a:pt x="2965" y="999"/>
                    <a:pt x="2932" y="1105"/>
                  </a:cubicBezTo>
                  <a:cubicBezTo>
                    <a:pt x="2901" y="1212"/>
                    <a:pt x="2873" y="1320"/>
                    <a:pt x="2836" y="1427"/>
                  </a:cubicBezTo>
                  <a:cubicBezTo>
                    <a:pt x="2795" y="1535"/>
                    <a:pt x="2745" y="1641"/>
                    <a:pt x="2691" y="1743"/>
                  </a:cubicBezTo>
                  <a:lnTo>
                    <a:pt x="2693" y="1742"/>
                  </a:lnTo>
                  <a:lnTo>
                    <a:pt x="2693" y="1742"/>
                  </a:lnTo>
                  <a:cubicBezTo>
                    <a:pt x="2688" y="1749"/>
                    <a:pt x="2686" y="1755"/>
                    <a:pt x="2682" y="1762"/>
                  </a:cubicBezTo>
                  <a:lnTo>
                    <a:pt x="2683" y="1760"/>
                  </a:lnTo>
                  <a:lnTo>
                    <a:pt x="2683" y="1760"/>
                  </a:lnTo>
                  <a:cubicBezTo>
                    <a:pt x="2625" y="1867"/>
                    <a:pt x="2566" y="1974"/>
                    <a:pt x="2512" y="2082"/>
                  </a:cubicBezTo>
                  <a:cubicBezTo>
                    <a:pt x="2461" y="2181"/>
                    <a:pt x="2413" y="2279"/>
                    <a:pt x="2362" y="2377"/>
                  </a:cubicBezTo>
                  <a:cubicBezTo>
                    <a:pt x="2328" y="2438"/>
                    <a:pt x="2297" y="2499"/>
                    <a:pt x="2258" y="2556"/>
                  </a:cubicBezTo>
                  <a:cubicBezTo>
                    <a:pt x="2218" y="2610"/>
                    <a:pt x="2175" y="2662"/>
                    <a:pt x="2131" y="2713"/>
                  </a:cubicBezTo>
                  <a:cubicBezTo>
                    <a:pt x="2088" y="2760"/>
                    <a:pt x="2043" y="2806"/>
                    <a:pt x="1995" y="2849"/>
                  </a:cubicBezTo>
                  <a:cubicBezTo>
                    <a:pt x="1946" y="2891"/>
                    <a:pt x="1897" y="2933"/>
                    <a:pt x="1848" y="2976"/>
                  </a:cubicBezTo>
                  <a:lnTo>
                    <a:pt x="1847" y="2976"/>
                  </a:lnTo>
                  <a:cubicBezTo>
                    <a:pt x="1763" y="3045"/>
                    <a:pt x="1676" y="3112"/>
                    <a:pt x="1583" y="3174"/>
                  </a:cubicBezTo>
                  <a:lnTo>
                    <a:pt x="1582" y="3174"/>
                  </a:lnTo>
                  <a:cubicBezTo>
                    <a:pt x="1539" y="3200"/>
                    <a:pt x="1496" y="3224"/>
                    <a:pt x="1451" y="3246"/>
                  </a:cubicBezTo>
                  <a:cubicBezTo>
                    <a:pt x="1386" y="3277"/>
                    <a:pt x="1317" y="3307"/>
                    <a:pt x="1249" y="3334"/>
                  </a:cubicBezTo>
                  <a:cubicBezTo>
                    <a:pt x="1177" y="3364"/>
                    <a:pt x="1105" y="3394"/>
                    <a:pt x="1033" y="3419"/>
                  </a:cubicBezTo>
                  <a:cubicBezTo>
                    <a:pt x="997" y="3431"/>
                    <a:pt x="960" y="3440"/>
                    <a:pt x="921" y="3447"/>
                  </a:cubicBezTo>
                  <a:lnTo>
                    <a:pt x="920" y="3447"/>
                  </a:lnTo>
                  <a:cubicBezTo>
                    <a:pt x="897" y="3451"/>
                    <a:pt x="874" y="3453"/>
                    <a:pt x="851" y="3456"/>
                  </a:cubicBezTo>
                  <a:lnTo>
                    <a:pt x="805" y="3467"/>
                  </a:lnTo>
                  <a:cubicBezTo>
                    <a:pt x="761" y="3477"/>
                    <a:pt x="717" y="3484"/>
                    <a:pt x="672" y="3492"/>
                  </a:cubicBezTo>
                  <a:cubicBezTo>
                    <a:pt x="625" y="3499"/>
                    <a:pt x="578" y="3508"/>
                    <a:pt x="532" y="3517"/>
                  </a:cubicBezTo>
                  <a:cubicBezTo>
                    <a:pt x="460" y="3530"/>
                    <a:pt x="388" y="3543"/>
                    <a:pt x="318" y="3556"/>
                  </a:cubicBezTo>
                  <a:cubicBezTo>
                    <a:pt x="318" y="3556"/>
                    <a:pt x="316" y="3556"/>
                    <a:pt x="316" y="3555"/>
                  </a:cubicBezTo>
                  <a:cubicBezTo>
                    <a:pt x="296" y="3559"/>
                    <a:pt x="278" y="3562"/>
                    <a:pt x="258" y="3565"/>
                  </a:cubicBezTo>
                  <a:cubicBezTo>
                    <a:pt x="262" y="3564"/>
                    <a:pt x="266" y="3564"/>
                    <a:pt x="269" y="3562"/>
                  </a:cubicBezTo>
                  <a:lnTo>
                    <a:pt x="269" y="3562"/>
                  </a:lnTo>
                  <a:cubicBezTo>
                    <a:pt x="181" y="3577"/>
                    <a:pt x="89" y="3596"/>
                    <a:pt x="0" y="3612"/>
                  </a:cubicBezTo>
                  <a:cubicBezTo>
                    <a:pt x="1" y="3612"/>
                    <a:pt x="1" y="3612"/>
                    <a:pt x="3" y="3613"/>
                  </a:cubicBezTo>
                  <a:lnTo>
                    <a:pt x="0" y="3613"/>
                  </a:lnTo>
                  <a:cubicBezTo>
                    <a:pt x="77" y="3638"/>
                    <a:pt x="154" y="3665"/>
                    <a:pt x="228" y="3696"/>
                  </a:cubicBezTo>
                  <a:cubicBezTo>
                    <a:pt x="242" y="3701"/>
                    <a:pt x="256" y="3708"/>
                    <a:pt x="267" y="3714"/>
                  </a:cubicBezTo>
                  <a:cubicBezTo>
                    <a:pt x="306" y="3730"/>
                    <a:pt x="345" y="3747"/>
                    <a:pt x="382" y="3766"/>
                  </a:cubicBezTo>
                  <a:cubicBezTo>
                    <a:pt x="455" y="3796"/>
                    <a:pt x="528" y="3824"/>
                    <a:pt x="604" y="3854"/>
                  </a:cubicBezTo>
                  <a:cubicBezTo>
                    <a:pt x="672" y="3881"/>
                    <a:pt x="741" y="3905"/>
                    <a:pt x="805" y="3937"/>
                  </a:cubicBezTo>
                  <a:cubicBezTo>
                    <a:pt x="822" y="3948"/>
                    <a:pt x="839" y="3958"/>
                    <a:pt x="856" y="3969"/>
                  </a:cubicBezTo>
                  <a:cubicBezTo>
                    <a:pt x="917" y="4019"/>
                    <a:pt x="974" y="4075"/>
                    <a:pt x="1038" y="4121"/>
                  </a:cubicBezTo>
                  <a:cubicBezTo>
                    <a:pt x="1108" y="4170"/>
                    <a:pt x="1183" y="4211"/>
                    <a:pt x="1253" y="4258"/>
                  </a:cubicBezTo>
                  <a:cubicBezTo>
                    <a:pt x="1326" y="4313"/>
                    <a:pt x="1392" y="4375"/>
                    <a:pt x="1463" y="4433"/>
                  </a:cubicBezTo>
                  <a:cubicBezTo>
                    <a:pt x="1536" y="4493"/>
                    <a:pt x="1612" y="4546"/>
                    <a:pt x="1690" y="4599"/>
                  </a:cubicBezTo>
                  <a:lnTo>
                    <a:pt x="1690" y="4599"/>
                  </a:lnTo>
                  <a:cubicBezTo>
                    <a:pt x="1689" y="4599"/>
                    <a:pt x="1688" y="4598"/>
                    <a:pt x="1686" y="4598"/>
                  </a:cubicBezTo>
                  <a:lnTo>
                    <a:pt x="1686" y="4598"/>
                  </a:lnTo>
                  <a:cubicBezTo>
                    <a:pt x="1765" y="4654"/>
                    <a:pt x="1841" y="4710"/>
                    <a:pt x="1912" y="4777"/>
                  </a:cubicBezTo>
                  <a:cubicBezTo>
                    <a:pt x="1974" y="4834"/>
                    <a:pt x="2036" y="4895"/>
                    <a:pt x="2098" y="4954"/>
                  </a:cubicBezTo>
                  <a:cubicBezTo>
                    <a:pt x="2156" y="5010"/>
                    <a:pt x="2213" y="5066"/>
                    <a:pt x="2264" y="5125"/>
                  </a:cubicBezTo>
                  <a:cubicBezTo>
                    <a:pt x="2315" y="5186"/>
                    <a:pt x="2362" y="5251"/>
                    <a:pt x="2409" y="5315"/>
                  </a:cubicBezTo>
                  <a:cubicBezTo>
                    <a:pt x="2451" y="5376"/>
                    <a:pt x="2494" y="5436"/>
                    <a:pt x="2535" y="5500"/>
                  </a:cubicBezTo>
                  <a:lnTo>
                    <a:pt x="2535" y="5500"/>
                  </a:lnTo>
                  <a:cubicBezTo>
                    <a:pt x="2535" y="5500"/>
                    <a:pt x="2535" y="5500"/>
                    <a:pt x="2535" y="5500"/>
                  </a:cubicBezTo>
                  <a:lnTo>
                    <a:pt x="2535" y="5500"/>
                  </a:lnTo>
                  <a:cubicBezTo>
                    <a:pt x="2586" y="5581"/>
                    <a:pt x="2634" y="5667"/>
                    <a:pt x="2675" y="5755"/>
                  </a:cubicBezTo>
                  <a:lnTo>
                    <a:pt x="2675" y="5755"/>
                  </a:lnTo>
                  <a:cubicBezTo>
                    <a:pt x="2675" y="5754"/>
                    <a:pt x="2675" y="5754"/>
                    <a:pt x="2675" y="5754"/>
                  </a:cubicBezTo>
                  <a:lnTo>
                    <a:pt x="2675" y="5754"/>
                  </a:lnTo>
                  <a:cubicBezTo>
                    <a:pt x="2711" y="5831"/>
                    <a:pt x="2746" y="5909"/>
                    <a:pt x="2779" y="5990"/>
                  </a:cubicBezTo>
                  <a:cubicBezTo>
                    <a:pt x="2808" y="6064"/>
                    <a:pt x="2836" y="6142"/>
                    <a:pt x="2860" y="6219"/>
                  </a:cubicBezTo>
                  <a:lnTo>
                    <a:pt x="2859" y="6219"/>
                  </a:lnTo>
                  <a:cubicBezTo>
                    <a:pt x="2889" y="6311"/>
                    <a:pt x="2919" y="6402"/>
                    <a:pt x="2949" y="6493"/>
                  </a:cubicBezTo>
                  <a:cubicBezTo>
                    <a:pt x="2948" y="6492"/>
                    <a:pt x="2948" y="6491"/>
                    <a:pt x="2947" y="6490"/>
                  </a:cubicBezTo>
                  <a:lnTo>
                    <a:pt x="2947" y="6490"/>
                  </a:lnTo>
                  <a:cubicBezTo>
                    <a:pt x="2986" y="6611"/>
                    <a:pt x="3020" y="6734"/>
                    <a:pt x="3049" y="6857"/>
                  </a:cubicBezTo>
                  <a:cubicBezTo>
                    <a:pt x="3058" y="6885"/>
                    <a:pt x="3066" y="6913"/>
                    <a:pt x="3075" y="6941"/>
                  </a:cubicBezTo>
                  <a:cubicBezTo>
                    <a:pt x="3105" y="7028"/>
                    <a:pt x="3128" y="7117"/>
                    <a:pt x="3156" y="7207"/>
                  </a:cubicBezTo>
                  <a:cubicBezTo>
                    <a:pt x="3169" y="7253"/>
                    <a:pt x="3185" y="7300"/>
                    <a:pt x="3199" y="7347"/>
                  </a:cubicBezTo>
                  <a:cubicBezTo>
                    <a:pt x="3205" y="7370"/>
                    <a:pt x="3214" y="7391"/>
                    <a:pt x="3221" y="7413"/>
                  </a:cubicBezTo>
                  <a:cubicBezTo>
                    <a:pt x="3230" y="7348"/>
                    <a:pt x="3242" y="7284"/>
                    <a:pt x="3252" y="7219"/>
                  </a:cubicBezTo>
                  <a:cubicBezTo>
                    <a:pt x="3264" y="7135"/>
                    <a:pt x="3276" y="7049"/>
                    <a:pt x="3288" y="6965"/>
                  </a:cubicBezTo>
                  <a:cubicBezTo>
                    <a:pt x="3303" y="6867"/>
                    <a:pt x="3322" y="6770"/>
                    <a:pt x="3340" y="6672"/>
                  </a:cubicBezTo>
                  <a:cubicBezTo>
                    <a:pt x="3358" y="6577"/>
                    <a:pt x="3384" y="6482"/>
                    <a:pt x="3409" y="6388"/>
                  </a:cubicBezTo>
                  <a:cubicBezTo>
                    <a:pt x="3410" y="6379"/>
                    <a:pt x="3412" y="6369"/>
                    <a:pt x="3414" y="6359"/>
                  </a:cubicBezTo>
                  <a:cubicBezTo>
                    <a:pt x="3427" y="6302"/>
                    <a:pt x="3443" y="6245"/>
                    <a:pt x="3460" y="6190"/>
                  </a:cubicBezTo>
                  <a:cubicBezTo>
                    <a:pt x="3469" y="6157"/>
                    <a:pt x="3479" y="6126"/>
                    <a:pt x="3487" y="6093"/>
                  </a:cubicBezTo>
                  <a:cubicBezTo>
                    <a:pt x="3488" y="6085"/>
                    <a:pt x="3492" y="6078"/>
                    <a:pt x="3497" y="6072"/>
                  </a:cubicBezTo>
                  <a:cubicBezTo>
                    <a:pt x="3503" y="6053"/>
                    <a:pt x="3509" y="6037"/>
                    <a:pt x="3514" y="6018"/>
                  </a:cubicBezTo>
                  <a:cubicBezTo>
                    <a:pt x="3550" y="5907"/>
                    <a:pt x="3587" y="5795"/>
                    <a:pt x="3628" y="5685"/>
                  </a:cubicBezTo>
                  <a:lnTo>
                    <a:pt x="3628" y="5685"/>
                  </a:lnTo>
                  <a:cubicBezTo>
                    <a:pt x="3627" y="5685"/>
                    <a:pt x="3627" y="5685"/>
                    <a:pt x="3627" y="5685"/>
                  </a:cubicBezTo>
                  <a:lnTo>
                    <a:pt x="3627" y="5685"/>
                  </a:lnTo>
                  <a:cubicBezTo>
                    <a:pt x="3661" y="5596"/>
                    <a:pt x="3699" y="5509"/>
                    <a:pt x="3741" y="5423"/>
                  </a:cubicBezTo>
                  <a:cubicBezTo>
                    <a:pt x="3776" y="5360"/>
                    <a:pt x="3814" y="5299"/>
                    <a:pt x="3855" y="5239"/>
                  </a:cubicBezTo>
                  <a:cubicBezTo>
                    <a:pt x="3936" y="5127"/>
                    <a:pt x="4022" y="5020"/>
                    <a:pt x="4117" y="4917"/>
                  </a:cubicBezTo>
                  <a:lnTo>
                    <a:pt x="4117" y="4917"/>
                  </a:lnTo>
                  <a:cubicBezTo>
                    <a:pt x="4115" y="4919"/>
                    <a:pt x="4113" y="4921"/>
                    <a:pt x="4112" y="4922"/>
                  </a:cubicBezTo>
                  <a:cubicBezTo>
                    <a:pt x="4191" y="4838"/>
                    <a:pt x="4271" y="4753"/>
                    <a:pt x="4356" y="4673"/>
                  </a:cubicBezTo>
                  <a:cubicBezTo>
                    <a:pt x="4444" y="4593"/>
                    <a:pt x="4533" y="4515"/>
                    <a:pt x="4623" y="4439"/>
                  </a:cubicBezTo>
                  <a:cubicBezTo>
                    <a:pt x="4675" y="4396"/>
                    <a:pt x="4728" y="4353"/>
                    <a:pt x="4783" y="4314"/>
                  </a:cubicBezTo>
                  <a:cubicBezTo>
                    <a:pt x="4835" y="4278"/>
                    <a:pt x="4886" y="4246"/>
                    <a:pt x="4938" y="4212"/>
                  </a:cubicBezTo>
                  <a:lnTo>
                    <a:pt x="4938" y="4212"/>
                  </a:lnTo>
                  <a:cubicBezTo>
                    <a:pt x="4937" y="4212"/>
                    <a:pt x="4936" y="4212"/>
                    <a:pt x="4935" y="4212"/>
                  </a:cubicBezTo>
                  <a:cubicBezTo>
                    <a:pt x="5037" y="4148"/>
                    <a:pt x="5141" y="4091"/>
                    <a:pt x="5252" y="4040"/>
                  </a:cubicBezTo>
                  <a:cubicBezTo>
                    <a:pt x="5371" y="3985"/>
                    <a:pt x="5491" y="3937"/>
                    <a:pt x="5615" y="3897"/>
                  </a:cubicBezTo>
                  <a:cubicBezTo>
                    <a:pt x="5701" y="3871"/>
                    <a:pt x="5785" y="3849"/>
                    <a:pt x="5871" y="3828"/>
                  </a:cubicBezTo>
                  <a:cubicBezTo>
                    <a:pt x="5940" y="3812"/>
                    <a:pt x="6011" y="3793"/>
                    <a:pt x="6081" y="3775"/>
                  </a:cubicBezTo>
                  <a:cubicBezTo>
                    <a:pt x="6165" y="3745"/>
                    <a:pt x="6250" y="3716"/>
                    <a:pt x="6335" y="3689"/>
                  </a:cubicBezTo>
                  <a:lnTo>
                    <a:pt x="6335" y="3689"/>
                  </a:lnTo>
                  <a:lnTo>
                    <a:pt x="6323" y="3693"/>
                  </a:lnTo>
                  <a:cubicBezTo>
                    <a:pt x="6374" y="3677"/>
                    <a:pt x="6424" y="3664"/>
                    <a:pt x="6476" y="3650"/>
                  </a:cubicBezTo>
                  <a:lnTo>
                    <a:pt x="6473" y="3650"/>
                  </a:lnTo>
                  <a:cubicBezTo>
                    <a:pt x="6476" y="3650"/>
                    <a:pt x="6478" y="3649"/>
                    <a:pt x="6480" y="3649"/>
                  </a:cubicBezTo>
                  <a:lnTo>
                    <a:pt x="6482" y="3649"/>
                  </a:lnTo>
                  <a:lnTo>
                    <a:pt x="6483" y="3647"/>
                  </a:lnTo>
                  <a:lnTo>
                    <a:pt x="6486" y="3647"/>
                  </a:lnTo>
                  <a:cubicBezTo>
                    <a:pt x="6514" y="3639"/>
                    <a:pt x="6544" y="3631"/>
                    <a:pt x="6573" y="3623"/>
                  </a:cubicBezTo>
                  <a:cubicBezTo>
                    <a:pt x="6575" y="3622"/>
                    <a:pt x="6576" y="3622"/>
                    <a:pt x="6579" y="3622"/>
                  </a:cubicBezTo>
                  <a:cubicBezTo>
                    <a:pt x="6609" y="3612"/>
                    <a:pt x="6640" y="3602"/>
                    <a:pt x="6671" y="3593"/>
                  </a:cubicBezTo>
                  <a:lnTo>
                    <a:pt x="6672" y="3592"/>
                  </a:lnTo>
                  <a:cubicBezTo>
                    <a:pt x="6690" y="3587"/>
                    <a:pt x="6707" y="3581"/>
                    <a:pt x="6725" y="3576"/>
                  </a:cubicBezTo>
                  <a:cubicBezTo>
                    <a:pt x="6726" y="3577"/>
                    <a:pt x="6727" y="3577"/>
                    <a:pt x="6728" y="3577"/>
                  </a:cubicBezTo>
                  <a:cubicBezTo>
                    <a:pt x="6730" y="3577"/>
                    <a:pt x="6732" y="3576"/>
                    <a:pt x="6733" y="3576"/>
                  </a:cubicBezTo>
                  <a:cubicBezTo>
                    <a:pt x="6706" y="3566"/>
                    <a:pt x="6678" y="3555"/>
                    <a:pt x="6651" y="3543"/>
                  </a:cubicBezTo>
                  <a:cubicBezTo>
                    <a:pt x="6609" y="3525"/>
                    <a:pt x="6568" y="3508"/>
                    <a:pt x="6525" y="3490"/>
                  </a:cubicBezTo>
                  <a:lnTo>
                    <a:pt x="6523" y="3490"/>
                  </a:lnTo>
                  <a:cubicBezTo>
                    <a:pt x="6486" y="3476"/>
                    <a:pt x="6449" y="3463"/>
                    <a:pt x="6412" y="3447"/>
                  </a:cubicBezTo>
                  <a:lnTo>
                    <a:pt x="6410" y="3447"/>
                  </a:lnTo>
                  <a:cubicBezTo>
                    <a:pt x="6367" y="3437"/>
                    <a:pt x="6326" y="3426"/>
                    <a:pt x="6285" y="3411"/>
                  </a:cubicBezTo>
                  <a:cubicBezTo>
                    <a:pt x="6253" y="3399"/>
                    <a:pt x="6221" y="3384"/>
                    <a:pt x="6188" y="3372"/>
                  </a:cubicBezTo>
                  <a:cubicBezTo>
                    <a:pt x="6151" y="3355"/>
                    <a:pt x="6110" y="3342"/>
                    <a:pt x="6072" y="3329"/>
                  </a:cubicBezTo>
                  <a:cubicBezTo>
                    <a:pt x="6032" y="3315"/>
                    <a:pt x="5992" y="3301"/>
                    <a:pt x="5951" y="3286"/>
                  </a:cubicBezTo>
                  <a:cubicBezTo>
                    <a:pt x="5911" y="3271"/>
                    <a:pt x="5871" y="3259"/>
                    <a:pt x="5830" y="3245"/>
                  </a:cubicBezTo>
                  <a:cubicBezTo>
                    <a:pt x="5795" y="3233"/>
                    <a:pt x="5762" y="3218"/>
                    <a:pt x="5728" y="3202"/>
                  </a:cubicBezTo>
                  <a:cubicBezTo>
                    <a:pt x="5727" y="3200"/>
                    <a:pt x="5727" y="3200"/>
                    <a:pt x="5726" y="3200"/>
                  </a:cubicBezTo>
                  <a:cubicBezTo>
                    <a:pt x="5723" y="3199"/>
                    <a:pt x="5722" y="3199"/>
                    <a:pt x="5721" y="3198"/>
                  </a:cubicBezTo>
                  <a:cubicBezTo>
                    <a:pt x="5658" y="3161"/>
                    <a:pt x="5598" y="3121"/>
                    <a:pt x="5535" y="3084"/>
                  </a:cubicBezTo>
                  <a:cubicBezTo>
                    <a:pt x="5481" y="3053"/>
                    <a:pt x="5426" y="3026"/>
                    <a:pt x="5372" y="2996"/>
                  </a:cubicBezTo>
                  <a:cubicBezTo>
                    <a:pt x="5256" y="2933"/>
                    <a:pt x="5139" y="2864"/>
                    <a:pt x="5031" y="2789"/>
                  </a:cubicBezTo>
                  <a:cubicBezTo>
                    <a:pt x="4844" y="2652"/>
                    <a:pt x="4668" y="2502"/>
                    <a:pt x="4484" y="2361"/>
                  </a:cubicBezTo>
                  <a:cubicBezTo>
                    <a:pt x="4390" y="2288"/>
                    <a:pt x="4294" y="2215"/>
                    <a:pt x="4204" y="2140"/>
                  </a:cubicBezTo>
                  <a:cubicBezTo>
                    <a:pt x="4124" y="2073"/>
                    <a:pt x="4047" y="2005"/>
                    <a:pt x="3969" y="1933"/>
                  </a:cubicBezTo>
                  <a:cubicBezTo>
                    <a:pt x="3933" y="1898"/>
                    <a:pt x="3897" y="1863"/>
                    <a:pt x="3865" y="1825"/>
                  </a:cubicBezTo>
                  <a:cubicBezTo>
                    <a:pt x="3818" y="1769"/>
                    <a:pt x="3778" y="1711"/>
                    <a:pt x="3740" y="1651"/>
                  </a:cubicBezTo>
                  <a:cubicBezTo>
                    <a:pt x="3711" y="1607"/>
                    <a:pt x="3683" y="1563"/>
                    <a:pt x="3654" y="1521"/>
                  </a:cubicBezTo>
                  <a:cubicBezTo>
                    <a:pt x="3628" y="1481"/>
                    <a:pt x="3599" y="1441"/>
                    <a:pt x="3573" y="1402"/>
                  </a:cubicBezTo>
                  <a:cubicBezTo>
                    <a:pt x="3528" y="1328"/>
                    <a:pt x="3488" y="1253"/>
                    <a:pt x="3452" y="1176"/>
                  </a:cubicBezTo>
                  <a:cubicBezTo>
                    <a:pt x="3423" y="1115"/>
                    <a:pt x="3397" y="1056"/>
                    <a:pt x="3378" y="992"/>
                  </a:cubicBezTo>
                  <a:cubicBezTo>
                    <a:pt x="3344" y="886"/>
                    <a:pt x="3322" y="775"/>
                    <a:pt x="3300" y="666"/>
                  </a:cubicBezTo>
                  <a:cubicBezTo>
                    <a:pt x="3295" y="641"/>
                    <a:pt x="3291" y="619"/>
                    <a:pt x="3288" y="594"/>
                  </a:cubicBezTo>
                  <a:cubicBezTo>
                    <a:pt x="3286" y="587"/>
                    <a:pt x="3282" y="578"/>
                    <a:pt x="3281" y="571"/>
                  </a:cubicBezTo>
                  <a:cubicBezTo>
                    <a:pt x="3271" y="545"/>
                    <a:pt x="3265" y="516"/>
                    <a:pt x="3259" y="491"/>
                  </a:cubicBezTo>
                  <a:cubicBezTo>
                    <a:pt x="3242" y="414"/>
                    <a:pt x="3237" y="336"/>
                    <a:pt x="3228" y="259"/>
                  </a:cubicBezTo>
                  <a:cubicBezTo>
                    <a:pt x="3225" y="237"/>
                    <a:pt x="3221" y="212"/>
                    <a:pt x="3219" y="189"/>
                  </a:cubicBezTo>
                  <a:cubicBezTo>
                    <a:pt x="3217" y="185"/>
                    <a:pt x="3217" y="182"/>
                    <a:pt x="3217" y="179"/>
                  </a:cubicBezTo>
                  <a:cubicBezTo>
                    <a:pt x="3215" y="155"/>
                    <a:pt x="3212" y="130"/>
                    <a:pt x="3210" y="108"/>
                  </a:cubicBezTo>
                  <a:cubicBezTo>
                    <a:pt x="3205" y="72"/>
                    <a:pt x="3200" y="36"/>
                    <a:pt x="3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5"/>
          <p:cNvGrpSpPr/>
          <p:nvPr/>
        </p:nvGrpSpPr>
        <p:grpSpPr>
          <a:xfrm flipH="1">
            <a:off x="8012251" y="4401084"/>
            <a:ext cx="181976" cy="173577"/>
            <a:chOff x="4048600" y="570950"/>
            <a:chExt cx="54875" cy="52350"/>
          </a:xfrm>
        </p:grpSpPr>
        <p:sp>
          <p:nvSpPr>
            <p:cNvPr id="136" name="Google Shape;136;p1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5"/>
          <p:cNvGrpSpPr/>
          <p:nvPr/>
        </p:nvGrpSpPr>
        <p:grpSpPr>
          <a:xfrm>
            <a:off x="1250365" y="3861488"/>
            <a:ext cx="274320" cy="265750"/>
            <a:chOff x="4048600" y="570950"/>
            <a:chExt cx="54875" cy="52350"/>
          </a:xfrm>
        </p:grpSpPr>
        <p:sp>
          <p:nvSpPr>
            <p:cNvPr id="142" name="Google Shape;142;p1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5"/>
          <p:cNvGrpSpPr/>
          <p:nvPr/>
        </p:nvGrpSpPr>
        <p:grpSpPr>
          <a:xfrm>
            <a:off x="1676490" y="3260318"/>
            <a:ext cx="457207" cy="388621"/>
            <a:chOff x="4197900" y="914275"/>
            <a:chExt cx="147225" cy="123875"/>
          </a:xfrm>
        </p:grpSpPr>
        <p:sp>
          <p:nvSpPr>
            <p:cNvPr id="148" name="Google Shape;148;p15"/>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5"/>
          <p:cNvGrpSpPr/>
          <p:nvPr/>
        </p:nvGrpSpPr>
        <p:grpSpPr>
          <a:xfrm>
            <a:off x="7053709" y="2672294"/>
            <a:ext cx="181976" cy="173577"/>
            <a:chOff x="4048600" y="570950"/>
            <a:chExt cx="54875" cy="52350"/>
          </a:xfrm>
        </p:grpSpPr>
        <p:sp>
          <p:nvSpPr>
            <p:cNvPr id="166" name="Google Shape;166;p15"/>
            <p:cNvSpPr/>
            <p:nvPr/>
          </p:nvSpPr>
          <p:spPr>
            <a:xfrm>
              <a:off x="4052750" y="572025"/>
              <a:ext cx="46250" cy="50100"/>
            </a:xfrm>
            <a:custGeom>
              <a:avLst/>
              <a:gdLst/>
              <a:ahLst/>
              <a:cxnLst/>
              <a:rect l="l" t="t" r="r" b="b"/>
              <a:pathLst>
                <a:path w="1850" h="2004" extrusionOk="0">
                  <a:moveTo>
                    <a:pt x="1010" y="0"/>
                  </a:moveTo>
                  <a:cubicBezTo>
                    <a:pt x="998" y="0"/>
                    <a:pt x="987" y="0"/>
                    <a:pt x="975" y="1"/>
                  </a:cubicBezTo>
                  <a:cubicBezTo>
                    <a:pt x="912" y="3"/>
                    <a:pt x="848" y="11"/>
                    <a:pt x="786" y="29"/>
                  </a:cubicBezTo>
                  <a:cubicBezTo>
                    <a:pt x="740" y="42"/>
                    <a:pt x="694" y="58"/>
                    <a:pt x="649" y="75"/>
                  </a:cubicBezTo>
                  <a:cubicBezTo>
                    <a:pt x="598" y="95"/>
                    <a:pt x="547" y="117"/>
                    <a:pt x="497" y="144"/>
                  </a:cubicBezTo>
                  <a:cubicBezTo>
                    <a:pt x="457" y="166"/>
                    <a:pt x="419" y="189"/>
                    <a:pt x="382" y="215"/>
                  </a:cubicBezTo>
                  <a:cubicBezTo>
                    <a:pt x="336" y="248"/>
                    <a:pt x="297" y="284"/>
                    <a:pt x="260" y="325"/>
                  </a:cubicBezTo>
                  <a:cubicBezTo>
                    <a:pt x="224" y="365"/>
                    <a:pt x="190" y="410"/>
                    <a:pt x="164" y="456"/>
                  </a:cubicBezTo>
                  <a:cubicBezTo>
                    <a:pt x="129" y="515"/>
                    <a:pt x="103" y="576"/>
                    <a:pt x="80" y="642"/>
                  </a:cubicBezTo>
                  <a:cubicBezTo>
                    <a:pt x="33" y="772"/>
                    <a:pt x="7" y="909"/>
                    <a:pt x="1" y="1047"/>
                  </a:cubicBezTo>
                  <a:cubicBezTo>
                    <a:pt x="0" y="1082"/>
                    <a:pt x="0" y="1117"/>
                    <a:pt x="2" y="1151"/>
                  </a:cubicBezTo>
                  <a:cubicBezTo>
                    <a:pt x="1" y="1197"/>
                    <a:pt x="2" y="1245"/>
                    <a:pt x="10" y="1290"/>
                  </a:cubicBezTo>
                  <a:cubicBezTo>
                    <a:pt x="19" y="1350"/>
                    <a:pt x="32" y="1407"/>
                    <a:pt x="53" y="1462"/>
                  </a:cubicBezTo>
                  <a:cubicBezTo>
                    <a:pt x="77" y="1525"/>
                    <a:pt x="107" y="1582"/>
                    <a:pt x="142" y="1639"/>
                  </a:cubicBezTo>
                  <a:cubicBezTo>
                    <a:pt x="182" y="1698"/>
                    <a:pt x="232" y="1751"/>
                    <a:pt x="285" y="1800"/>
                  </a:cubicBezTo>
                  <a:cubicBezTo>
                    <a:pt x="327" y="1839"/>
                    <a:pt x="377" y="1873"/>
                    <a:pt x="426" y="1899"/>
                  </a:cubicBezTo>
                  <a:cubicBezTo>
                    <a:pt x="542" y="1959"/>
                    <a:pt x="661" y="1994"/>
                    <a:pt x="787" y="2001"/>
                  </a:cubicBezTo>
                  <a:cubicBezTo>
                    <a:pt x="800" y="2002"/>
                    <a:pt x="812" y="2002"/>
                    <a:pt x="827" y="2003"/>
                  </a:cubicBezTo>
                  <a:cubicBezTo>
                    <a:pt x="935" y="2003"/>
                    <a:pt x="1043" y="1975"/>
                    <a:pt x="1142" y="1938"/>
                  </a:cubicBezTo>
                  <a:cubicBezTo>
                    <a:pt x="1210" y="1912"/>
                    <a:pt x="1276" y="1882"/>
                    <a:pt x="1339" y="1846"/>
                  </a:cubicBezTo>
                  <a:cubicBezTo>
                    <a:pt x="1383" y="1820"/>
                    <a:pt x="1429" y="1793"/>
                    <a:pt x="1471" y="1761"/>
                  </a:cubicBezTo>
                  <a:cubicBezTo>
                    <a:pt x="1526" y="1716"/>
                    <a:pt x="1576" y="1670"/>
                    <a:pt x="1624" y="1617"/>
                  </a:cubicBezTo>
                  <a:cubicBezTo>
                    <a:pt x="1700" y="1531"/>
                    <a:pt x="1759" y="1425"/>
                    <a:pt x="1793" y="1315"/>
                  </a:cubicBezTo>
                  <a:cubicBezTo>
                    <a:pt x="1827" y="1212"/>
                    <a:pt x="1848" y="1105"/>
                    <a:pt x="1849" y="997"/>
                  </a:cubicBezTo>
                  <a:cubicBezTo>
                    <a:pt x="1849" y="878"/>
                    <a:pt x="1833" y="758"/>
                    <a:pt x="1791" y="646"/>
                  </a:cubicBezTo>
                  <a:cubicBezTo>
                    <a:pt x="1776" y="607"/>
                    <a:pt x="1760" y="571"/>
                    <a:pt x="1740" y="535"/>
                  </a:cubicBezTo>
                  <a:cubicBezTo>
                    <a:pt x="1739" y="533"/>
                    <a:pt x="1739" y="531"/>
                    <a:pt x="1738" y="528"/>
                  </a:cubicBezTo>
                  <a:cubicBezTo>
                    <a:pt x="1700" y="417"/>
                    <a:pt x="1633" y="318"/>
                    <a:pt x="1549" y="235"/>
                  </a:cubicBezTo>
                  <a:cubicBezTo>
                    <a:pt x="1533" y="219"/>
                    <a:pt x="1513" y="205"/>
                    <a:pt x="1493" y="193"/>
                  </a:cubicBezTo>
                  <a:cubicBezTo>
                    <a:pt x="1478" y="184"/>
                    <a:pt x="1464" y="175"/>
                    <a:pt x="1449" y="166"/>
                  </a:cubicBezTo>
                  <a:cubicBezTo>
                    <a:pt x="1408" y="127"/>
                    <a:pt x="1362" y="94"/>
                    <a:pt x="1310" y="70"/>
                  </a:cubicBezTo>
                  <a:cubicBezTo>
                    <a:pt x="1215" y="28"/>
                    <a:pt x="1113"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4056750" y="601175"/>
              <a:ext cx="39150" cy="18075"/>
            </a:xfrm>
            <a:custGeom>
              <a:avLst/>
              <a:gdLst/>
              <a:ahLst/>
              <a:cxnLst/>
              <a:rect l="l" t="t" r="r" b="b"/>
              <a:pathLst>
                <a:path w="1566" h="723" extrusionOk="0">
                  <a:moveTo>
                    <a:pt x="726" y="1"/>
                  </a:moveTo>
                  <a:cubicBezTo>
                    <a:pt x="683" y="1"/>
                    <a:pt x="639" y="3"/>
                    <a:pt x="597" y="9"/>
                  </a:cubicBezTo>
                  <a:cubicBezTo>
                    <a:pt x="504" y="21"/>
                    <a:pt x="415" y="51"/>
                    <a:pt x="331" y="92"/>
                  </a:cubicBezTo>
                  <a:cubicBezTo>
                    <a:pt x="271" y="121"/>
                    <a:pt x="210" y="158"/>
                    <a:pt x="161" y="204"/>
                  </a:cubicBezTo>
                  <a:cubicBezTo>
                    <a:pt x="108" y="251"/>
                    <a:pt x="57" y="307"/>
                    <a:pt x="29" y="374"/>
                  </a:cubicBezTo>
                  <a:cubicBezTo>
                    <a:pt x="11" y="416"/>
                    <a:pt x="0" y="464"/>
                    <a:pt x="19" y="509"/>
                  </a:cubicBezTo>
                  <a:cubicBezTo>
                    <a:pt x="31" y="534"/>
                    <a:pt x="49" y="551"/>
                    <a:pt x="70" y="567"/>
                  </a:cubicBezTo>
                  <a:cubicBezTo>
                    <a:pt x="78" y="572"/>
                    <a:pt x="88" y="572"/>
                    <a:pt x="95" y="575"/>
                  </a:cubicBezTo>
                  <a:cubicBezTo>
                    <a:pt x="108" y="597"/>
                    <a:pt x="125" y="616"/>
                    <a:pt x="147" y="628"/>
                  </a:cubicBezTo>
                  <a:cubicBezTo>
                    <a:pt x="155" y="632"/>
                    <a:pt x="163" y="635"/>
                    <a:pt x="171" y="638"/>
                  </a:cubicBezTo>
                  <a:cubicBezTo>
                    <a:pt x="176" y="645"/>
                    <a:pt x="182" y="652"/>
                    <a:pt x="188" y="660"/>
                  </a:cubicBezTo>
                  <a:cubicBezTo>
                    <a:pt x="198" y="671"/>
                    <a:pt x="208" y="681"/>
                    <a:pt x="223" y="690"/>
                  </a:cubicBezTo>
                  <a:cubicBezTo>
                    <a:pt x="239" y="697"/>
                    <a:pt x="258" y="709"/>
                    <a:pt x="277" y="712"/>
                  </a:cubicBezTo>
                  <a:cubicBezTo>
                    <a:pt x="301" y="716"/>
                    <a:pt x="327" y="723"/>
                    <a:pt x="354" y="723"/>
                  </a:cubicBezTo>
                  <a:lnTo>
                    <a:pt x="368" y="723"/>
                  </a:lnTo>
                  <a:cubicBezTo>
                    <a:pt x="394" y="722"/>
                    <a:pt x="420" y="721"/>
                    <a:pt x="445" y="715"/>
                  </a:cubicBezTo>
                  <a:cubicBezTo>
                    <a:pt x="477" y="710"/>
                    <a:pt x="508" y="702"/>
                    <a:pt x="539" y="695"/>
                  </a:cubicBezTo>
                  <a:cubicBezTo>
                    <a:pt x="547" y="695"/>
                    <a:pt x="555" y="695"/>
                    <a:pt x="563" y="695"/>
                  </a:cubicBezTo>
                  <a:cubicBezTo>
                    <a:pt x="587" y="695"/>
                    <a:pt x="611" y="694"/>
                    <a:pt x="635" y="692"/>
                  </a:cubicBezTo>
                  <a:cubicBezTo>
                    <a:pt x="653" y="707"/>
                    <a:pt x="674" y="716"/>
                    <a:pt x="699" y="716"/>
                  </a:cubicBezTo>
                  <a:cubicBezTo>
                    <a:pt x="701" y="716"/>
                    <a:pt x="704" y="716"/>
                    <a:pt x="707" y="715"/>
                  </a:cubicBezTo>
                  <a:cubicBezTo>
                    <a:pt x="754" y="711"/>
                    <a:pt x="800" y="697"/>
                    <a:pt x="844" y="686"/>
                  </a:cubicBezTo>
                  <a:cubicBezTo>
                    <a:pt x="877" y="676"/>
                    <a:pt x="910" y="668"/>
                    <a:pt x="942" y="659"/>
                  </a:cubicBezTo>
                  <a:cubicBezTo>
                    <a:pt x="982" y="647"/>
                    <a:pt x="1024" y="635"/>
                    <a:pt x="1065" y="623"/>
                  </a:cubicBezTo>
                  <a:lnTo>
                    <a:pt x="1111" y="611"/>
                  </a:lnTo>
                  <a:cubicBezTo>
                    <a:pt x="1172" y="598"/>
                    <a:pt x="1231" y="585"/>
                    <a:pt x="1292" y="572"/>
                  </a:cubicBezTo>
                  <a:cubicBezTo>
                    <a:pt x="1336" y="563"/>
                    <a:pt x="1371" y="532"/>
                    <a:pt x="1383" y="490"/>
                  </a:cubicBezTo>
                  <a:cubicBezTo>
                    <a:pt x="1396" y="482"/>
                    <a:pt x="1409" y="470"/>
                    <a:pt x="1419" y="456"/>
                  </a:cubicBezTo>
                  <a:cubicBezTo>
                    <a:pt x="1426" y="458"/>
                    <a:pt x="1433" y="458"/>
                    <a:pt x="1440" y="458"/>
                  </a:cubicBezTo>
                  <a:cubicBezTo>
                    <a:pt x="1463" y="458"/>
                    <a:pt x="1487" y="451"/>
                    <a:pt x="1507" y="434"/>
                  </a:cubicBezTo>
                  <a:cubicBezTo>
                    <a:pt x="1553" y="396"/>
                    <a:pt x="1566" y="319"/>
                    <a:pt x="1524" y="275"/>
                  </a:cubicBezTo>
                  <a:cubicBezTo>
                    <a:pt x="1507" y="252"/>
                    <a:pt x="1486" y="231"/>
                    <a:pt x="1465" y="214"/>
                  </a:cubicBezTo>
                  <a:cubicBezTo>
                    <a:pt x="1425" y="179"/>
                    <a:pt x="1385" y="146"/>
                    <a:pt x="1333" y="126"/>
                  </a:cubicBezTo>
                  <a:cubicBezTo>
                    <a:pt x="1259" y="99"/>
                    <a:pt x="1182" y="76"/>
                    <a:pt x="1104" y="51"/>
                  </a:cubicBezTo>
                  <a:cubicBezTo>
                    <a:pt x="1025" y="27"/>
                    <a:pt x="945" y="14"/>
                    <a:pt x="863" y="7"/>
                  </a:cubicBezTo>
                  <a:cubicBezTo>
                    <a:pt x="818" y="3"/>
                    <a:pt x="772" y="1"/>
                    <a:pt x="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4085425" y="592300"/>
              <a:ext cx="5750" cy="5650"/>
            </a:xfrm>
            <a:custGeom>
              <a:avLst/>
              <a:gdLst/>
              <a:ahLst/>
              <a:cxnLst/>
              <a:rect l="l" t="t" r="r" b="b"/>
              <a:pathLst>
                <a:path w="230" h="226" extrusionOk="0">
                  <a:moveTo>
                    <a:pt x="112" y="0"/>
                  </a:moveTo>
                  <a:cubicBezTo>
                    <a:pt x="50" y="0"/>
                    <a:pt x="1" y="57"/>
                    <a:pt x="3" y="116"/>
                  </a:cubicBezTo>
                  <a:cubicBezTo>
                    <a:pt x="4" y="179"/>
                    <a:pt x="56" y="225"/>
                    <a:pt x="118" y="225"/>
                  </a:cubicBezTo>
                  <a:cubicBezTo>
                    <a:pt x="180" y="225"/>
                    <a:pt x="230" y="168"/>
                    <a:pt x="228" y="110"/>
                  </a:cubicBezTo>
                  <a:cubicBezTo>
                    <a:pt x="227" y="47"/>
                    <a:pt x="174"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4049100" y="573475"/>
              <a:ext cx="48750" cy="26125"/>
            </a:xfrm>
            <a:custGeom>
              <a:avLst/>
              <a:gdLst/>
              <a:ahLst/>
              <a:cxnLst/>
              <a:rect l="l" t="t" r="r" b="b"/>
              <a:pathLst>
                <a:path w="1950" h="1045" extrusionOk="0">
                  <a:moveTo>
                    <a:pt x="1118" y="1"/>
                  </a:moveTo>
                  <a:cubicBezTo>
                    <a:pt x="1087" y="1"/>
                    <a:pt x="1055" y="3"/>
                    <a:pt x="1024" y="7"/>
                  </a:cubicBezTo>
                  <a:cubicBezTo>
                    <a:pt x="963" y="13"/>
                    <a:pt x="906" y="27"/>
                    <a:pt x="849" y="44"/>
                  </a:cubicBezTo>
                  <a:cubicBezTo>
                    <a:pt x="817" y="54"/>
                    <a:pt x="785" y="68"/>
                    <a:pt x="754" y="80"/>
                  </a:cubicBezTo>
                  <a:cubicBezTo>
                    <a:pt x="708" y="97"/>
                    <a:pt x="664" y="121"/>
                    <a:pt x="622" y="143"/>
                  </a:cubicBezTo>
                  <a:cubicBezTo>
                    <a:pt x="571" y="172"/>
                    <a:pt x="523" y="200"/>
                    <a:pt x="473" y="234"/>
                  </a:cubicBezTo>
                  <a:cubicBezTo>
                    <a:pt x="422" y="267"/>
                    <a:pt x="415" y="344"/>
                    <a:pt x="452" y="391"/>
                  </a:cubicBezTo>
                  <a:cubicBezTo>
                    <a:pt x="458" y="401"/>
                    <a:pt x="402" y="418"/>
                    <a:pt x="441" y="418"/>
                  </a:cubicBezTo>
                  <a:cubicBezTo>
                    <a:pt x="449" y="418"/>
                    <a:pt x="460" y="417"/>
                    <a:pt x="476" y="416"/>
                  </a:cubicBezTo>
                  <a:lnTo>
                    <a:pt x="476" y="416"/>
                  </a:lnTo>
                  <a:cubicBezTo>
                    <a:pt x="413" y="422"/>
                    <a:pt x="372" y="488"/>
                    <a:pt x="323" y="529"/>
                  </a:cubicBezTo>
                  <a:cubicBezTo>
                    <a:pt x="241" y="599"/>
                    <a:pt x="168" y="677"/>
                    <a:pt x="105" y="762"/>
                  </a:cubicBezTo>
                  <a:cubicBezTo>
                    <a:pt x="88" y="785"/>
                    <a:pt x="70" y="808"/>
                    <a:pt x="53" y="832"/>
                  </a:cubicBezTo>
                  <a:cubicBezTo>
                    <a:pt x="40" y="848"/>
                    <a:pt x="28" y="867"/>
                    <a:pt x="19" y="885"/>
                  </a:cubicBezTo>
                  <a:cubicBezTo>
                    <a:pt x="1" y="927"/>
                    <a:pt x="11" y="977"/>
                    <a:pt x="43" y="1009"/>
                  </a:cubicBezTo>
                  <a:cubicBezTo>
                    <a:pt x="65" y="1032"/>
                    <a:pt x="93" y="1043"/>
                    <a:pt x="120" y="1044"/>
                  </a:cubicBezTo>
                  <a:cubicBezTo>
                    <a:pt x="150" y="1044"/>
                    <a:pt x="178" y="1034"/>
                    <a:pt x="200" y="1012"/>
                  </a:cubicBezTo>
                  <a:cubicBezTo>
                    <a:pt x="209" y="1002"/>
                    <a:pt x="217" y="992"/>
                    <a:pt x="222" y="979"/>
                  </a:cubicBezTo>
                  <a:cubicBezTo>
                    <a:pt x="255" y="931"/>
                    <a:pt x="293" y="883"/>
                    <a:pt x="331" y="837"/>
                  </a:cubicBezTo>
                  <a:cubicBezTo>
                    <a:pt x="370" y="791"/>
                    <a:pt x="413" y="749"/>
                    <a:pt x="460" y="708"/>
                  </a:cubicBezTo>
                  <a:cubicBezTo>
                    <a:pt x="503" y="672"/>
                    <a:pt x="548" y="637"/>
                    <a:pt x="595" y="606"/>
                  </a:cubicBezTo>
                  <a:cubicBezTo>
                    <a:pt x="651" y="572"/>
                    <a:pt x="705" y="540"/>
                    <a:pt x="765" y="510"/>
                  </a:cubicBezTo>
                  <a:cubicBezTo>
                    <a:pt x="809" y="491"/>
                    <a:pt x="854" y="472"/>
                    <a:pt x="900" y="456"/>
                  </a:cubicBezTo>
                  <a:cubicBezTo>
                    <a:pt x="919" y="451"/>
                    <a:pt x="938" y="446"/>
                    <a:pt x="956" y="441"/>
                  </a:cubicBezTo>
                  <a:cubicBezTo>
                    <a:pt x="1030" y="427"/>
                    <a:pt x="1102" y="418"/>
                    <a:pt x="1176" y="412"/>
                  </a:cubicBezTo>
                  <a:lnTo>
                    <a:pt x="1176" y="412"/>
                  </a:lnTo>
                  <a:cubicBezTo>
                    <a:pt x="1204" y="411"/>
                    <a:pt x="1232" y="410"/>
                    <a:pt x="1259" y="410"/>
                  </a:cubicBezTo>
                  <a:cubicBezTo>
                    <a:pt x="1271" y="410"/>
                    <a:pt x="1282" y="410"/>
                    <a:pt x="1294" y="411"/>
                  </a:cubicBezTo>
                  <a:cubicBezTo>
                    <a:pt x="1399" y="419"/>
                    <a:pt x="1502" y="437"/>
                    <a:pt x="1605" y="455"/>
                  </a:cubicBezTo>
                  <a:cubicBezTo>
                    <a:pt x="1660" y="466"/>
                    <a:pt x="1716" y="481"/>
                    <a:pt x="1771" y="498"/>
                  </a:cubicBezTo>
                  <a:lnTo>
                    <a:pt x="1772" y="498"/>
                  </a:lnTo>
                  <a:cubicBezTo>
                    <a:pt x="1782" y="501"/>
                    <a:pt x="1789" y="505"/>
                    <a:pt x="1797" y="508"/>
                  </a:cubicBezTo>
                  <a:cubicBezTo>
                    <a:pt x="1806" y="510"/>
                    <a:pt x="1816" y="511"/>
                    <a:pt x="1825" y="511"/>
                  </a:cubicBezTo>
                  <a:cubicBezTo>
                    <a:pt x="1890" y="511"/>
                    <a:pt x="1949" y="452"/>
                    <a:pt x="1938" y="384"/>
                  </a:cubicBezTo>
                  <a:cubicBezTo>
                    <a:pt x="1930" y="332"/>
                    <a:pt x="1889" y="297"/>
                    <a:pt x="1853" y="262"/>
                  </a:cubicBezTo>
                  <a:cubicBezTo>
                    <a:pt x="1793" y="203"/>
                    <a:pt x="1716" y="167"/>
                    <a:pt x="1639" y="132"/>
                  </a:cubicBezTo>
                  <a:cubicBezTo>
                    <a:pt x="1587" y="107"/>
                    <a:pt x="1534" y="87"/>
                    <a:pt x="1479" y="68"/>
                  </a:cubicBezTo>
                  <a:cubicBezTo>
                    <a:pt x="1428" y="48"/>
                    <a:pt x="1374" y="37"/>
                    <a:pt x="1319" y="25"/>
                  </a:cubicBezTo>
                  <a:cubicBezTo>
                    <a:pt x="1254" y="10"/>
                    <a:pt x="1186"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4048600" y="570950"/>
              <a:ext cx="54875" cy="52350"/>
            </a:xfrm>
            <a:custGeom>
              <a:avLst/>
              <a:gdLst/>
              <a:ahLst/>
              <a:cxnLst/>
              <a:rect l="l" t="t" r="r" b="b"/>
              <a:pathLst>
                <a:path w="2195" h="2094" extrusionOk="0">
                  <a:moveTo>
                    <a:pt x="915" y="246"/>
                  </a:moveTo>
                  <a:lnTo>
                    <a:pt x="915" y="246"/>
                  </a:lnTo>
                  <a:cubicBezTo>
                    <a:pt x="914" y="246"/>
                    <a:pt x="913" y="246"/>
                    <a:pt x="911" y="246"/>
                  </a:cubicBezTo>
                  <a:cubicBezTo>
                    <a:pt x="913" y="246"/>
                    <a:pt x="914" y="246"/>
                    <a:pt x="915" y="246"/>
                  </a:cubicBezTo>
                  <a:close/>
                  <a:moveTo>
                    <a:pt x="1391" y="253"/>
                  </a:moveTo>
                  <a:cubicBezTo>
                    <a:pt x="1392" y="253"/>
                    <a:pt x="1393" y="253"/>
                    <a:pt x="1393" y="254"/>
                  </a:cubicBezTo>
                  <a:lnTo>
                    <a:pt x="1393" y="254"/>
                  </a:lnTo>
                  <a:cubicBezTo>
                    <a:pt x="1392" y="253"/>
                    <a:pt x="1391" y="253"/>
                    <a:pt x="1391" y="253"/>
                  </a:cubicBezTo>
                  <a:close/>
                  <a:moveTo>
                    <a:pt x="761" y="304"/>
                  </a:moveTo>
                  <a:cubicBezTo>
                    <a:pt x="760" y="304"/>
                    <a:pt x="760" y="304"/>
                    <a:pt x="759" y="304"/>
                  </a:cubicBezTo>
                  <a:cubicBezTo>
                    <a:pt x="760" y="304"/>
                    <a:pt x="760" y="304"/>
                    <a:pt x="761" y="304"/>
                  </a:cubicBezTo>
                  <a:close/>
                  <a:moveTo>
                    <a:pt x="240" y="1014"/>
                  </a:moveTo>
                  <a:cubicBezTo>
                    <a:pt x="240" y="1015"/>
                    <a:pt x="240" y="1016"/>
                    <a:pt x="239" y="1016"/>
                  </a:cubicBezTo>
                  <a:cubicBezTo>
                    <a:pt x="239" y="1015"/>
                    <a:pt x="240" y="1015"/>
                    <a:pt x="240" y="1014"/>
                  </a:cubicBezTo>
                  <a:close/>
                  <a:moveTo>
                    <a:pt x="243" y="1176"/>
                  </a:moveTo>
                  <a:cubicBezTo>
                    <a:pt x="243" y="1176"/>
                    <a:pt x="244" y="1176"/>
                    <a:pt x="244" y="1177"/>
                  </a:cubicBezTo>
                  <a:lnTo>
                    <a:pt x="244" y="1177"/>
                  </a:lnTo>
                  <a:cubicBezTo>
                    <a:pt x="244" y="1176"/>
                    <a:pt x="243" y="1176"/>
                    <a:pt x="243" y="1176"/>
                  </a:cubicBezTo>
                  <a:close/>
                  <a:moveTo>
                    <a:pt x="705" y="1811"/>
                  </a:moveTo>
                  <a:cubicBezTo>
                    <a:pt x="705" y="1811"/>
                    <a:pt x="706" y="1811"/>
                    <a:pt x="706" y="1811"/>
                  </a:cubicBezTo>
                  <a:lnTo>
                    <a:pt x="706" y="1811"/>
                  </a:lnTo>
                  <a:cubicBezTo>
                    <a:pt x="706" y="1811"/>
                    <a:pt x="705" y="1811"/>
                    <a:pt x="705" y="1811"/>
                  </a:cubicBezTo>
                  <a:close/>
                  <a:moveTo>
                    <a:pt x="1164" y="226"/>
                  </a:moveTo>
                  <a:cubicBezTo>
                    <a:pt x="1224" y="230"/>
                    <a:pt x="1284" y="232"/>
                    <a:pt x="1344" y="236"/>
                  </a:cubicBezTo>
                  <a:lnTo>
                    <a:pt x="1346" y="236"/>
                  </a:lnTo>
                  <a:cubicBezTo>
                    <a:pt x="1363" y="241"/>
                    <a:pt x="1380" y="247"/>
                    <a:pt x="1396" y="256"/>
                  </a:cubicBezTo>
                  <a:cubicBezTo>
                    <a:pt x="1396" y="256"/>
                    <a:pt x="1396" y="255"/>
                    <a:pt x="1396" y="255"/>
                  </a:cubicBezTo>
                  <a:lnTo>
                    <a:pt x="1396" y="255"/>
                  </a:lnTo>
                  <a:cubicBezTo>
                    <a:pt x="1398" y="256"/>
                    <a:pt x="1399" y="257"/>
                    <a:pt x="1401" y="258"/>
                  </a:cubicBezTo>
                  <a:cubicBezTo>
                    <a:pt x="1402" y="258"/>
                    <a:pt x="1402" y="259"/>
                    <a:pt x="1404" y="259"/>
                  </a:cubicBezTo>
                  <a:lnTo>
                    <a:pt x="1402" y="259"/>
                  </a:lnTo>
                  <a:cubicBezTo>
                    <a:pt x="1441" y="277"/>
                    <a:pt x="1477" y="298"/>
                    <a:pt x="1511" y="319"/>
                  </a:cubicBezTo>
                  <a:cubicBezTo>
                    <a:pt x="1562" y="352"/>
                    <a:pt x="1612" y="391"/>
                    <a:pt x="1660" y="429"/>
                  </a:cubicBezTo>
                  <a:lnTo>
                    <a:pt x="1658" y="427"/>
                  </a:lnTo>
                  <a:lnTo>
                    <a:pt x="1658" y="427"/>
                  </a:lnTo>
                  <a:cubicBezTo>
                    <a:pt x="1686" y="450"/>
                    <a:pt x="1714" y="474"/>
                    <a:pt x="1740" y="501"/>
                  </a:cubicBezTo>
                  <a:cubicBezTo>
                    <a:pt x="1763" y="527"/>
                    <a:pt x="1783" y="555"/>
                    <a:pt x="1804" y="582"/>
                  </a:cubicBezTo>
                  <a:cubicBezTo>
                    <a:pt x="1800" y="578"/>
                    <a:pt x="1798" y="574"/>
                    <a:pt x="1795" y="570"/>
                  </a:cubicBezTo>
                  <a:lnTo>
                    <a:pt x="1795" y="570"/>
                  </a:lnTo>
                  <a:cubicBezTo>
                    <a:pt x="1829" y="624"/>
                    <a:pt x="1860" y="680"/>
                    <a:pt x="1891" y="736"/>
                  </a:cubicBezTo>
                  <a:cubicBezTo>
                    <a:pt x="1905" y="766"/>
                    <a:pt x="1919" y="798"/>
                    <a:pt x="1932" y="829"/>
                  </a:cubicBezTo>
                  <a:lnTo>
                    <a:pt x="1932" y="829"/>
                  </a:lnTo>
                  <a:cubicBezTo>
                    <a:pt x="1931" y="828"/>
                    <a:pt x="1931" y="827"/>
                    <a:pt x="1931" y="826"/>
                  </a:cubicBezTo>
                  <a:lnTo>
                    <a:pt x="1931" y="826"/>
                  </a:lnTo>
                  <a:cubicBezTo>
                    <a:pt x="1931" y="827"/>
                    <a:pt x="1931" y="828"/>
                    <a:pt x="1932" y="829"/>
                  </a:cubicBezTo>
                  <a:lnTo>
                    <a:pt x="1932" y="829"/>
                  </a:lnTo>
                  <a:cubicBezTo>
                    <a:pt x="1932" y="829"/>
                    <a:pt x="1932" y="829"/>
                    <a:pt x="1932" y="829"/>
                  </a:cubicBezTo>
                  <a:lnTo>
                    <a:pt x="1932" y="829"/>
                  </a:lnTo>
                  <a:cubicBezTo>
                    <a:pt x="1932" y="829"/>
                    <a:pt x="1932" y="829"/>
                    <a:pt x="1932" y="830"/>
                  </a:cubicBezTo>
                  <a:lnTo>
                    <a:pt x="1932" y="830"/>
                  </a:lnTo>
                  <a:cubicBezTo>
                    <a:pt x="1932" y="830"/>
                    <a:pt x="1932" y="829"/>
                    <a:pt x="1932" y="829"/>
                  </a:cubicBezTo>
                  <a:lnTo>
                    <a:pt x="1932" y="829"/>
                  </a:lnTo>
                  <a:cubicBezTo>
                    <a:pt x="1933" y="833"/>
                    <a:pt x="1935" y="836"/>
                    <a:pt x="1936" y="840"/>
                  </a:cubicBezTo>
                  <a:cubicBezTo>
                    <a:pt x="1934" y="837"/>
                    <a:pt x="1933" y="833"/>
                    <a:pt x="1932" y="830"/>
                  </a:cubicBezTo>
                  <a:lnTo>
                    <a:pt x="1932" y="830"/>
                  </a:lnTo>
                  <a:cubicBezTo>
                    <a:pt x="1939" y="853"/>
                    <a:pt x="1945" y="875"/>
                    <a:pt x="1952" y="899"/>
                  </a:cubicBezTo>
                  <a:cubicBezTo>
                    <a:pt x="1952" y="897"/>
                    <a:pt x="1951" y="895"/>
                    <a:pt x="1951" y="892"/>
                  </a:cubicBezTo>
                  <a:lnTo>
                    <a:pt x="1951" y="892"/>
                  </a:lnTo>
                  <a:cubicBezTo>
                    <a:pt x="1951" y="893"/>
                    <a:pt x="1952" y="897"/>
                    <a:pt x="1952" y="899"/>
                  </a:cubicBezTo>
                  <a:cubicBezTo>
                    <a:pt x="1953" y="900"/>
                    <a:pt x="1953" y="903"/>
                    <a:pt x="1955" y="905"/>
                  </a:cubicBezTo>
                  <a:cubicBezTo>
                    <a:pt x="1955" y="903"/>
                    <a:pt x="1953" y="902"/>
                    <a:pt x="1953" y="899"/>
                  </a:cubicBezTo>
                  <a:lnTo>
                    <a:pt x="1953" y="899"/>
                  </a:lnTo>
                  <a:cubicBezTo>
                    <a:pt x="1958" y="917"/>
                    <a:pt x="1962" y="935"/>
                    <a:pt x="1964" y="953"/>
                  </a:cubicBezTo>
                  <a:cubicBezTo>
                    <a:pt x="1969" y="1005"/>
                    <a:pt x="1972" y="1058"/>
                    <a:pt x="1970" y="1110"/>
                  </a:cubicBezTo>
                  <a:lnTo>
                    <a:pt x="1970" y="1097"/>
                  </a:lnTo>
                  <a:cubicBezTo>
                    <a:pt x="1969" y="1121"/>
                    <a:pt x="1968" y="1145"/>
                    <a:pt x="1965" y="1168"/>
                  </a:cubicBezTo>
                  <a:cubicBezTo>
                    <a:pt x="1965" y="1168"/>
                    <a:pt x="1965" y="1168"/>
                    <a:pt x="1965" y="1168"/>
                  </a:cubicBezTo>
                  <a:lnTo>
                    <a:pt x="1965" y="1168"/>
                  </a:lnTo>
                  <a:cubicBezTo>
                    <a:pt x="1962" y="1180"/>
                    <a:pt x="1960" y="1192"/>
                    <a:pt x="1957" y="1205"/>
                  </a:cubicBezTo>
                  <a:cubicBezTo>
                    <a:pt x="1947" y="1228"/>
                    <a:pt x="1939" y="1252"/>
                    <a:pt x="1929" y="1274"/>
                  </a:cubicBezTo>
                  <a:cubicBezTo>
                    <a:pt x="1912" y="1313"/>
                    <a:pt x="1891" y="1349"/>
                    <a:pt x="1871" y="1386"/>
                  </a:cubicBezTo>
                  <a:lnTo>
                    <a:pt x="1871" y="1386"/>
                  </a:lnTo>
                  <a:cubicBezTo>
                    <a:pt x="1871" y="1385"/>
                    <a:pt x="1872" y="1384"/>
                    <a:pt x="1872" y="1384"/>
                  </a:cubicBezTo>
                  <a:lnTo>
                    <a:pt x="1872" y="1384"/>
                  </a:lnTo>
                  <a:cubicBezTo>
                    <a:pt x="1840" y="1435"/>
                    <a:pt x="1805" y="1484"/>
                    <a:pt x="1769" y="1531"/>
                  </a:cubicBezTo>
                  <a:cubicBezTo>
                    <a:pt x="1751" y="1552"/>
                    <a:pt x="1735" y="1571"/>
                    <a:pt x="1715" y="1590"/>
                  </a:cubicBezTo>
                  <a:cubicBezTo>
                    <a:pt x="1685" y="1616"/>
                    <a:pt x="1654" y="1641"/>
                    <a:pt x="1622" y="1665"/>
                  </a:cubicBezTo>
                  <a:cubicBezTo>
                    <a:pt x="1597" y="1681"/>
                    <a:pt x="1573" y="1696"/>
                    <a:pt x="1547" y="1711"/>
                  </a:cubicBezTo>
                  <a:cubicBezTo>
                    <a:pt x="1479" y="1745"/>
                    <a:pt x="1408" y="1774"/>
                    <a:pt x="1337" y="1804"/>
                  </a:cubicBezTo>
                  <a:cubicBezTo>
                    <a:pt x="1307" y="1814"/>
                    <a:pt x="1279" y="1824"/>
                    <a:pt x="1248" y="1833"/>
                  </a:cubicBezTo>
                  <a:cubicBezTo>
                    <a:pt x="1195" y="1843"/>
                    <a:pt x="1142" y="1853"/>
                    <a:pt x="1090" y="1861"/>
                  </a:cubicBezTo>
                  <a:lnTo>
                    <a:pt x="1096" y="1861"/>
                  </a:lnTo>
                  <a:cubicBezTo>
                    <a:pt x="1093" y="1863"/>
                    <a:pt x="1090" y="1863"/>
                    <a:pt x="1087" y="1863"/>
                  </a:cubicBezTo>
                  <a:cubicBezTo>
                    <a:pt x="1086" y="1863"/>
                    <a:pt x="1084" y="1863"/>
                    <a:pt x="1083" y="1863"/>
                  </a:cubicBezTo>
                  <a:lnTo>
                    <a:pt x="1083" y="1863"/>
                  </a:lnTo>
                  <a:cubicBezTo>
                    <a:pt x="1084" y="1863"/>
                    <a:pt x="1085" y="1863"/>
                    <a:pt x="1087" y="1863"/>
                  </a:cubicBezTo>
                  <a:lnTo>
                    <a:pt x="1087" y="1863"/>
                  </a:lnTo>
                  <a:cubicBezTo>
                    <a:pt x="1086" y="1864"/>
                    <a:pt x="1082" y="1864"/>
                    <a:pt x="1081" y="1864"/>
                  </a:cubicBezTo>
                  <a:cubicBezTo>
                    <a:pt x="1082" y="1863"/>
                    <a:pt x="1082" y="1863"/>
                    <a:pt x="1083" y="1863"/>
                  </a:cubicBezTo>
                  <a:lnTo>
                    <a:pt x="1083" y="1863"/>
                  </a:lnTo>
                  <a:cubicBezTo>
                    <a:pt x="1038" y="1867"/>
                    <a:pt x="992" y="1871"/>
                    <a:pt x="947" y="1871"/>
                  </a:cubicBezTo>
                  <a:cubicBezTo>
                    <a:pt x="916" y="1869"/>
                    <a:pt x="888" y="1867"/>
                    <a:pt x="863" y="1858"/>
                  </a:cubicBezTo>
                  <a:cubicBezTo>
                    <a:pt x="837" y="1853"/>
                    <a:pt x="811" y="1847"/>
                    <a:pt x="785" y="1841"/>
                  </a:cubicBezTo>
                  <a:cubicBezTo>
                    <a:pt x="758" y="1832"/>
                    <a:pt x="732" y="1822"/>
                    <a:pt x="706" y="1811"/>
                  </a:cubicBezTo>
                  <a:lnTo>
                    <a:pt x="706" y="1811"/>
                  </a:lnTo>
                  <a:cubicBezTo>
                    <a:pt x="707" y="1812"/>
                    <a:pt x="707" y="1812"/>
                    <a:pt x="708" y="1812"/>
                  </a:cubicBezTo>
                  <a:lnTo>
                    <a:pt x="708" y="1812"/>
                  </a:lnTo>
                  <a:cubicBezTo>
                    <a:pt x="679" y="1800"/>
                    <a:pt x="651" y="1785"/>
                    <a:pt x="623" y="1770"/>
                  </a:cubicBezTo>
                  <a:cubicBezTo>
                    <a:pt x="596" y="1752"/>
                    <a:pt x="570" y="1734"/>
                    <a:pt x="544" y="1713"/>
                  </a:cubicBezTo>
                  <a:cubicBezTo>
                    <a:pt x="513" y="1686"/>
                    <a:pt x="485" y="1657"/>
                    <a:pt x="456" y="1628"/>
                  </a:cubicBezTo>
                  <a:cubicBezTo>
                    <a:pt x="440" y="1606"/>
                    <a:pt x="421" y="1585"/>
                    <a:pt x="405" y="1563"/>
                  </a:cubicBezTo>
                  <a:lnTo>
                    <a:pt x="405" y="1563"/>
                  </a:lnTo>
                  <a:cubicBezTo>
                    <a:pt x="408" y="1567"/>
                    <a:pt x="409" y="1570"/>
                    <a:pt x="411" y="1573"/>
                  </a:cubicBezTo>
                  <a:lnTo>
                    <a:pt x="411" y="1573"/>
                  </a:lnTo>
                  <a:cubicBezTo>
                    <a:pt x="397" y="1551"/>
                    <a:pt x="383" y="1531"/>
                    <a:pt x="371" y="1510"/>
                  </a:cubicBezTo>
                  <a:cubicBezTo>
                    <a:pt x="351" y="1470"/>
                    <a:pt x="331" y="1432"/>
                    <a:pt x="315" y="1391"/>
                  </a:cubicBezTo>
                  <a:lnTo>
                    <a:pt x="315" y="1391"/>
                  </a:lnTo>
                  <a:cubicBezTo>
                    <a:pt x="315" y="1391"/>
                    <a:pt x="316" y="1392"/>
                    <a:pt x="316" y="1392"/>
                  </a:cubicBezTo>
                  <a:cubicBezTo>
                    <a:pt x="290" y="1321"/>
                    <a:pt x="261" y="1250"/>
                    <a:pt x="244" y="1177"/>
                  </a:cubicBezTo>
                  <a:lnTo>
                    <a:pt x="244" y="1177"/>
                  </a:lnTo>
                  <a:cubicBezTo>
                    <a:pt x="244" y="1180"/>
                    <a:pt x="244" y="1185"/>
                    <a:pt x="245" y="1189"/>
                  </a:cubicBezTo>
                  <a:lnTo>
                    <a:pt x="245" y="1189"/>
                  </a:lnTo>
                  <a:cubicBezTo>
                    <a:pt x="240" y="1165"/>
                    <a:pt x="236" y="1141"/>
                    <a:pt x="233" y="1117"/>
                  </a:cubicBezTo>
                  <a:cubicBezTo>
                    <a:pt x="233" y="1108"/>
                    <a:pt x="231" y="1098"/>
                    <a:pt x="231" y="1087"/>
                  </a:cubicBezTo>
                  <a:cubicBezTo>
                    <a:pt x="233" y="1062"/>
                    <a:pt x="237" y="1037"/>
                    <a:pt x="240" y="1011"/>
                  </a:cubicBezTo>
                  <a:lnTo>
                    <a:pt x="240" y="1011"/>
                  </a:lnTo>
                  <a:cubicBezTo>
                    <a:pt x="249" y="968"/>
                    <a:pt x="255" y="925"/>
                    <a:pt x="267" y="883"/>
                  </a:cubicBezTo>
                  <a:lnTo>
                    <a:pt x="267" y="883"/>
                  </a:lnTo>
                  <a:cubicBezTo>
                    <a:pt x="279" y="849"/>
                    <a:pt x="293" y="814"/>
                    <a:pt x="306" y="782"/>
                  </a:cubicBezTo>
                  <a:cubicBezTo>
                    <a:pt x="329" y="732"/>
                    <a:pt x="357" y="686"/>
                    <a:pt x="384" y="640"/>
                  </a:cubicBezTo>
                  <a:cubicBezTo>
                    <a:pt x="403" y="613"/>
                    <a:pt x="421" y="587"/>
                    <a:pt x="442" y="561"/>
                  </a:cubicBezTo>
                  <a:cubicBezTo>
                    <a:pt x="457" y="543"/>
                    <a:pt x="473" y="525"/>
                    <a:pt x="489" y="509"/>
                  </a:cubicBezTo>
                  <a:lnTo>
                    <a:pt x="489" y="509"/>
                  </a:lnTo>
                  <a:cubicBezTo>
                    <a:pt x="488" y="510"/>
                    <a:pt x="486" y="511"/>
                    <a:pt x="484" y="512"/>
                  </a:cubicBezTo>
                  <a:lnTo>
                    <a:pt x="484" y="512"/>
                  </a:lnTo>
                  <a:cubicBezTo>
                    <a:pt x="552" y="451"/>
                    <a:pt x="626" y="393"/>
                    <a:pt x="699" y="340"/>
                  </a:cubicBezTo>
                  <a:lnTo>
                    <a:pt x="699" y="340"/>
                  </a:lnTo>
                  <a:cubicBezTo>
                    <a:pt x="696" y="343"/>
                    <a:pt x="693" y="346"/>
                    <a:pt x="689" y="349"/>
                  </a:cubicBezTo>
                  <a:cubicBezTo>
                    <a:pt x="713" y="333"/>
                    <a:pt x="738" y="318"/>
                    <a:pt x="762" y="303"/>
                  </a:cubicBezTo>
                  <a:lnTo>
                    <a:pt x="762" y="303"/>
                  </a:lnTo>
                  <a:cubicBezTo>
                    <a:pt x="761" y="303"/>
                    <a:pt x="761" y="303"/>
                    <a:pt x="761" y="303"/>
                  </a:cubicBezTo>
                  <a:lnTo>
                    <a:pt x="761" y="303"/>
                  </a:lnTo>
                  <a:cubicBezTo>
                    <a:pt x="784" y="291"/>
                    <a:pt x="808" y="279"/>
                    <a:pt x="833" y="269"/>
                  </a:cubicBezTo>
                  <a:cubicBezTo>
                    <a:pt x="859" y="262"/>
                    <a:pt x="883" y="254"/>
                    <a:pt x="909" y="246"/>
                  </a:cubicBezTo>
                  <a:cubicBezTo>
                    <a:pt x="912" y="246"/>
                    <a:pt x="915" y="245"/>
                    <a:pt x="919" y="243"/>
                  </a:cubicBezTo>
                  <a:lnTo>
                    <a:pt x="919" y="243"/>
                  </a:lnTo>
                  <a:cubicBezTo>
                    <a:pt x="918" y="244"/>
                    <a:pt x="917" y="245"/>
                    <a:pt x="915" y="246"/>
                  </a:cubicBezTo>
                  <a:lnTo>
                    <a:pt x="915" y="246"/>
                  </a:lnTo>
                  <a:cubicBezTo>
                    <a:pt x="945" y="240"/>
                    <a:pt x="975" y="235"/>
                    <a:pt x="1004" y="231"/>
                  </a:cubicBezTo>
                  <a:cubicBezTo>
                    <a:pt x="1003" y="231"/>
                    <a:pt x="1003" y="231"/>
                    <a:pt x="1002" y="231"/>
                  </a:cubicBezTo>
                  <a:lnTo>
                    <a:pt x="1002" y="231"/>
                  </a:lnTo>
                  <a:cubicBezTo>
                    <a:pt x="1057" y="227"/>
                    <a:pt x="1110" y="226"/>
                    <a:pt x="1164" y="226"/>
                  </a:cubicBezTo>
                  <a:close/>
                  <a:moveTo>
                    <a:pt x="1122" y="0"/>
                  </a:moveTo>
                  <a:cubicBezTo>
                    <a:pt x="1045" y="0"/>
                    <a:pt x="967" y="5"/>
                    <a:pt x="891" y="20"/>
                  </a:cubicBezTo>
                  <a:cubicBezTo>
                    <a:pt x="777" y="44"/>
                    <a:pt x="667" y="87"/>
                    <a:pt x="573" y="154"/>
                  </a:cubicBezTo>
                  <a:cubicBezTo>
                    <a:pt x="524" y="187"/>
                    <a:pt x="478" y="223"/>
                    <a:pt x="431" y="261"/>
                  </a:cubicBezTo>
                  <a:cubicBezTo>
                    <a:pt x="388" y="297"/>
                    <a:pt x="338" y="331"/>
                    <a:pt x="301" y="374"/>
                  </a:cubicBezTo>
                  <a:cubicBezTo>
                    <a:pt x="274" y="406"/>
                    <a:pt x="246" y="437"/>
                    <a:pt x="223" y="472"/>
                  </a:cubicBezTo>
                  <a:cubicBezTo>
                    <a:pt x="194" y="514"/>
                    <a:pt x="168" y="555"/>
                    <a:pt x="144" y="598"/>
                  </a:cubicBezTo>
                  <a:cubicBezTo>
                    <a:pt x="105" y="666"/>
                    <a:pt x="74" y="739"/>
                    <a:pt x="48" y="813"/>
                  </a:cubicBezTo>
                  <a:cubicBezTo>
                    <a:pt x="29" y="868"/>
                    <a:pt x="22" y="928"/>
                    <a:pt x="13" y="984"/>
                  </a:cubicBezTo>
                  <a:cubicBezTo>
                    <a:pt x="7" y="1022"/>
                    <a:pt x="1" y="1063"/>
                    <a:pt x="2" y="1101"/>
                  </a:cubicBezTo>
                  <a:cubicBezTo>
                    <a:pt x="5" y="1165"/>
                    <a:pt x="17" y="1228"/>
                    <a:pt x="36" y="1289"/>
                  </a:cubicBezTo>
                  <a:cubicBezTo>
                    <a:pt x="59" y="1365"/>
                    <a:pt x="89" y="1439"/>
                    <a:pt x="119" y="1513"/>
                  </a:cubicBezTo>
                  <a:cubicBezTo>
                    <a:pt x="167" y="1635"/>
                    <a:pt x="248" y="1750"/>
                    <a:pt x="344" y="1841"/>
                  </a:cubicBezTo>
                  <a:cubicBezTo>
                    <a:pt x="441" y="1930"/>
                    <a:pt x="555" y="2008"/>
                    <a:pt x="682" y="2048"/>
                  </a:cubicBezTo>
                  <a:cubicBezTo>
                    <a:pt x="766" y="2077"/>
                    <a:pt x="854" y="2094"/>
                    <a:pt x="943" y="2094"/>
                  </a:cubicBezTo>
                  <a:cubicBezTo>
                    <a:pt x="948" y="2094"/>
                    <a:pt x="953" y="2094"/>
                    <a:pt x="958" y="2094"/>
                  </a:cubicBezTo>
                  <a:lnTo>
                    <a:pt x="982" y="2094"/>
                  </a:lnTo>
                  <a:cubicBezTo>
                    <a:pt x="1095" y="2089"/>
                    <a:pt x="1208" y="2077"/>
                    <a:pt x="1315" y="2046"/>
                  </a:cubicBezTo>
                  <a:cubicBezTo>
                    <a:pt x="1373" y="2029"/>
                    <a:pt x="1428" y="2007"/>
                    <a:pt x="1483" y="1984"/>
                  </a:cubicBezTo>
                  <a:cubicBezTo>
                    <a:pt x="1534" y="1962"/>
                    <a:pt x="1586" y="1940"/>
                    <a:pt x="1637" y="1915"/>
                  </a:cubicBezTo>
                  <a:cubicBezTo>
                    <a:pt x="1736" y="1867"/>
                    <a:pt x="1824" y="1800"/>
                    <a:pt x="1901" y="1719"/>
                  </a:cubicBezTo>
                  <a:cubicBezTo>
                    <a:pt x="1974" y="1644"/>
                    <a:pt x="2034" y="1554"/>
                    <a:pt x="2086" y="1461"/>
                  </a:cubicBezTo>
                  <a:cubicBezTo>
                    <a:pt x="2120" y="1401"/>
                    <a:pt x="2154" y="1332"/>
                    <a:pt x="2171" y="1264"/>
                  </a:cubicBezTo>
                  <a:cubicBezTo>
                    <a:pt x="2191" y="1190"/>
                    <a:pt x="2195" y="1113"/>
                    <a:pt x="2194" y="1036"/>
                  </a:cubicBezTo>
                  <a:cubicBezTo>
                    <a:pt x="2192" y="938"/>
                    <a:pt x="2175" y="837"/>
                    <a:pt x="2139" y="744"/>
                  </a:cubicBezTo>
                  <a:cubicBezTo>
                    <a:pt x="2102" y="650"/>
                    <a:pt x="2055" y="557"/>
                    <a:pt x="1999" y="472"/>
                  </a:cubicBezTo>
                  <a:cubicBezTo>
                    <a:pt x="1943" y="388"/>
                    <a:pt x="1878" y="318"/>
                    <a:pt x="1801" y="254"/>
                  </a:cubicBezTo>
                  <a:cubicBezTo>
                    <a:pt x="1740" y="205"/>
                    <a:pt x="1677" y="156"/>
                    <a:pt x="1610" y="117"/>
                  </a:cubicBezTo>
                  <a:cubicBezTo>
                    <a:pt x="1525" y="68"/>
                    <a:pt x="1442" y="26"/>
                    <a:pt x="1347" y="4"/>
                  </a:cubicBezTo>
                  <a:cubicBezTo>
                    <a:pt x="1338" y="2"/>
                    <a:pt x="1330" y="1"/>
                    <a:pt x="1321" y="1"/>
                  </a:cubicBezTo>
                  <a:cubicBezTo>
                    <a:pt x="1310" y="1"/>
                    <a:pt x="1298" y="2"/>
                    <a:pt x="1288" y="6"/>
                  </a:cubicBezTo>
                  <a:cubicBezTo>
                    <a:pt x="1233" y="3"/>
                    <a:pt x="117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5"/>
          <p:cNvGrpSpPr/>
          <p:nvPr/>
        </p:nvGrpSpPr>
        <p:grpSpPr>
          <a:xfrm>
            <a:off x="454835" y="1033855"/>
            <a:ext cx="2480502" cy="1575105"/>
            <a:chOff x="352437" y="1149137"/>
            <a:chExt cx="2480502" cy="1575105"/>
          </a:xfrm>
        </p:grpSpPr>
        <p:sp>
          <p:nvSpPr>
            <p:cNvPr id="172" name="Google Shape;172;p15"/>
            <p:cNvSpPr/>
            <p:nvPr/>
          </p:nvSpPr>
          <p:spPr>
            <a:xfrm>
              <a:off x="603644" y="1305350"/>
              <a:ext cx="396028" cy="612721"/>
            </a:xfrm>
            <a:custGeom>
              <a:avLst/>
              <a:gdLst/>
              <a:ahLst/>
              <a:cxnLst/>
              <a:rect l="l" t="t" r="r" b="b"/>
              <a:pathLst>
                <a:path w="5595" h="8688" extrusionOk="0">
                  <a:moveTo>
                    <a:pt x="1432" y="5500"/>
                  </a:moveTo>
                  <a:cubicBezTo>
                    <a:pt x="1432" y="5501"/>
                    <a:pt x="1432" y="5501"/>
                    <a:pt x="1432" y="5501"/>
                  </a:cubicBezTo>
                  <a:lnTo>
                    <a:pt x="1432" y="5501"/>
                  </a:lnTo>
                  <a:cubicBezTo>
                    <a:pt x="1432" y="5501"/>
                    <a:pt x="1432" y="5501"/>
                    <a:pt x="1432" y="5500"/>
                  </a:cubicBezTo>
                  <a:close/>
                  <a:moveTo>
                    <a:pt x="5005" y="1"/>
                  </a:moveTo>
                  <a:cubicBezTo>
                    <a:pt x="4959" y="1"/>
                    <a:pt x="4907" y="4"/>
                    <a:pt x="4856" y="4"/>
                  </a:cubicBezTo>
                  <a:lnTo>
                    <a:pt x="4866" y="4"/>
                  </a:lnTo>
                  <a:cubicBezTo>
                    <a:pt x="4857" y="4"/>
                    <a:pt x="4849" y="5"/>
                    <a:pt x="4838" y="6"/>
                  </a:cubicBezTo>
                  <a:cubicBezTo>
                    <a:pt x="4832" y="6"/>
                    <a:pt x="4827" y="8"/>
                    <a:pt x="4822" y="10"/>
                  </a:cubicBezTo>
                  <a:cubicBezTo>
                    <a:pt x="4811" y="13"/>
                    <a:pt x="4802" y="15"/>
                    <a:pt x="4793" y="19"/>
                  </a:cubicBezTo>
                  <a:lnTo>
                    <a:pt x="4792" y="19"/>
                  </a:lnTo>
                  <a:lnTo>
                    <a:pt x="4776" y="27"/>
                  </a:lnTo>
                  <a:cubicBezTo>
                    <a:pt x="4770" y="31"/>
                    <a:pt x="4765" y="36"/>
                    <a:pt x="4759" y="40"/>
                  </a:cubicBezTo>
                  <a:cubicBezTo>
                    <a:pt x="4744" y="55"/>
                    <a:pt x="4729" y="67"/>
                    <a:pt x="4715" y="81"/>
                  </a:cubicBezTo>
                  <a:cubicBezTo>
                    <a:pt x="4692" y="107"/>
                    <a:pt x="4669" y="132"/>
                    <a:pt x="4648" y="160"/>
                  </a:cubicBezTo>
                  <a:cubicBezTo>
                    <a:pt x="4560" y="299"/>
                    <a:pt x="4477" y="442"/>
                    <a:pt x="4390" y="582"/>
                  </a:cubicBezTo>
                  <a:cubicBezTo>
                    <a:pt x="4347" y="653"/>
                    <a:pt x="4306" y="725"/>
                    <a:pt x="4264" y="798"/>
                  </a:cubicBezTo>
                  <a:cubicBezTo>
                    <a:pt x="4222" y="872"/>
                    <a:pt x="4178" y="945"/>
                    <a:pt x="4135" y="1020"/>
                  </a:cubicBezTo>
                  <a:cubicBezTo>
                    <a:pt x="4092" y="1097"/>
                    <a:pt x="4049" y="1174"/>
                    <a:pt x="4003" y="1250"/>
                  </a:cubicBezTo>
                  <a:cubicBezTo>
                    <a:pt x="3961" y="1325"/>
                    <a:pt x="3914" y="1394"/>
                    <a:pt x="3866" y="1465"/>
                  </a:cubicBezTo>
                  <a:lnTo>
                    <a:pt x="3568" y="1903"/>
                  </a:lnTo>
                  <a:cubicBezTo>
                    <a:pt x="3475" y="2041"/>
                    <a:pt x="3386" y="2181"/>
                    <a:pt x="3300" y="2325"/>
                  </a:cubicBezTo>
                  <a:cubicBezTo>
                    <a:pt x="3207" y="2478"/>
                    <a:pt x="3114" y="2630"/>
                    <a:pt x="3025" y="2786"/>
                  </a:cubicBezTo>
                  <a:cubicBezTo>
                    <a:pt x="2938" y="2936"/>
                    <a:pt x="2852" y="3087"/>
                    <a:pt x="2763" y="3235"/>
                  </a:cubicBezTo>
                  <a:cubicBezTo>
                    <a:pt x="2674" y="3386"/>
                    <a:pt x="2585" y="3538"/>
                    <a:pt x="2494" y="3688"/>
                  </a:cubicBezTo>
                  <a:cubicBezTo>
                    <a:pt x="2310" y="3987"/>
                    <a:pt x="2129" y="4289"/>
                    <a:pt x="1951" y="4592"/>
                  </a:cubicBezTo>
                  <a:cubicBezTo>
                    <a:pt x="1861" y="4745"/>
                    <a:pt x="1770" y="4896"/>
                    <a:pt x="1683" y="5047"/>
                  </a:cubicBezTo>
                  <a:cubicBezTo>
                    <a:pt x="1597" y="5196"/>
                    <a:pt x="1514" y="5348"/>
                    <a:pt x="1433" y="5499"/>
                  </a:cubicBezTo>
                  <a:lnTo>
                    <a:pt x="1433" y="5499"/>
                  </a:lnTo>
                  <a:cubicBezTo>
                    <a:pt x="1433" y="5499"/>
                    <a:pt x="1433" y="5499"/>
                    <a:pt x="1433" y="5499"/>
                  </a:cubicBezTo>
                  <a:lnTo>
                    <a:pt x="1433" y="5499"/>
                  </a:lnTo>
                  <a:cubicBezTo>
                    <a:pt x="1432" y="5500"/>
                    <a:pt x="1432" y="5500"/>
                    <a:pt x="1432" y="5500"/>
                  </a:cubicBezTo>
                  <a:lnTo>
                    <a:pt x="1432" y="5500"/>
                  </a:lnTo>
                  <a:cubicBezTo>
                    <a:pt x="1432" y="5500"/>
                    <a:pt x="1432" y="5500"/>
                    <a:pt x="1432" y="5500"/>
                  </a:cubicBezTo>
                  <a:lnTo>
                    <a:pt x="1432" y="5500"/>
                  </a:lnTo>
                  <a:cubicBezTo>
                    <a:pt x="1432" y="5501"/>
                    <a:pt x="1432" y="5501"/>
                    <a:pt x="1432" y="5501"/>
                  </a:cubicBezTo>
                  <a:cubicBezTo>
                    <a:pt x="1432" y="5501"/>
                    <a:pt x="1432" y="5501"/>
                    <a:pt x="1432" y="5501"/>
                  </a:cubicBezTo>
                  <a:lnTo>
                    <a:pt x="1432" y="5501"/>
                  </a:lnTo>
                  <a:cubicBezTo>
                    <a:pt x="1356" y="5644"/>
                    <a:pt x="1283" y="5789"/>
                    <a:pt x="1206" y="5930"/>
                  </a:cubicBezTo>
                  <a:cubicBezTo>
                    <a:pt x="1127" y="6073"/>
                    <a:pt x="1049" y="6216"/>
                    <a:pt x="969" y="6358"/>
                  </a:cubicBezTo>
                  <a:cubicBezTo>
                    <a:pt x="894" y="6505"/>
                    <a:pt x="819" y="6649"/>
                    <a:pt x="736" y="6790"/>
                  </a:cubicBezTo>
                  <a:cubicBezTo>
                    <a:pt x="654" y="6934"/>
                    <a:pt x="572" y="7077"/>
                    <a:pt x="494" y="7223"/>
                  </a:cubicBezTo>
                  <a:cubicBezTo>
                    <a:pt x="400" y="7399"/>
                    <a:pt x="307" y="7578"/>
                    <a:pt x="210" y="7754"/>
                  </a:cubicBezTo>
                  <a:cubicBezTo>
                    <a:pt x="173" y="7825"/>
                    <a:pt x="138" y="7898"/>
                    <a:pt x="101" y="7968"/>
                  </a:cubicBezTo>
                  <a:cubicBezTo>
                    <a:pt x="74" y="8028"/>
                    <a:pt x="44" y="8087"/>
                    <a:pt x="19" y="8147"/>
                  </a:cubicBezTo>
                  <a:lnTo>
                    <a:pt x="21" y="8147"/>
                  </a:lnTo>
                  <a:cubicBezTo>
                    <a:pt x="19" y="8151"/>
                    <a:pt x="18" y="8153"/>
                    <a:pt x="18" y="8156"/>
                  </a:cubicBezTo>
                  <a:cubicBezTo>
                    <a:pt x="14" y="8177"/>
                    <a:pt x="10" y="8199"/>
                    <a:pt x="8" y="8221"/>
                  </a:cubicBezTo>
                  <a:cubicBezTo>
                    <a:pt x="6" y="8223"/>
                    <a:pt x="8" y="8224"/>
                    <a:pt x="8" y="8225"/>
                  </a:cubicBezTo>
                  <a:cubicBezTo>
                    <a:pt x="3" y="8260"/>
                    <a:pt x="1" y="8295"/>
                    <a:pt x="0" y="8329"/>
                  </a:cubicBezTo>
                  <a:cubicBezTo>
                    <a:pt x="1" y="8354"/>
                    <a:pt x="3" y="8378"/>
                    <a:pt x="8" y="8401"/>
                  </a:cubicBezTo>
                  <a:cubicBezTo>
                    <a:pt x="11" y="8417"/>
                    <a:pt x="13" y="8432"/>
                    <a:pt x="18" y="8448"/>
                  </a:cubicBezTo>
                  <a:cubicBezTo>
                    <a:pt x="22" y="8461"/>
                    <a:pt x="26" y="8473"/>
                    <a:pt x="29" y="8484"/>
                  </a:cubicBezTo>
                  <a:cubicBezTo>
                    <a:pt x="29" y="8486"/>
                    <a:pt x="29" y="8486"/>
                    <a:pt x="31" y="8487"/>
                  </a:cubicBezTo>
                  <a:cubicBezTo>
                    <a:pt x="32" y="8489"/>
                    <a:pt x="34" y="8491"/>
                    <a:pt x="35" y="8493"/>
                  </a:cubicBezTo>
                  <a:cubicBezTo>
                    <a:pt x="43" y="8501"/>
                    <a:pt x="49" y="8509"/>
                    <a:pt x="57" y="8517"/>
                  </a:cubicBezTo>
                  <a:cubicBezTo>
                    <a:pt x="57" y="8518"/>
                    <a:pt x="58" y="8518"/>
                    <a:pt x="58" y="8518"/>
                  </a:cubicBezTo>
                  <a:cubicBezTo>
                    <a:pt x="64" y="8524"/>
                    <a:pt x="74" y="8530"/>
                    <a:pt x="80" y="8538"/>
                  </a:cubicBezTo>
                  <a:cubicBezTo>
                    <a:pt x="81" y="8538"/>
                    <a:pt x="83" y="8539"/>
                    <a:pt x="84" y="8539"/>
                  </a:cubicBezTo>
                  <a:cubicBezTo>
                    <a:pt x="116" y="8555"/>
                    <a:pt x="148" y="8572"/>
                    <a:pt x="179" y="8590"/>
                  </a:cubicBezTo>
                  <a:cubicBezTo>
                    <a:pt x="181" y="8591"/>
                    <a:pt x="181" y="8591"/>
                    <a:pt x="182" y="8591"/>
                  </a:cubicBezTo>
                  <a:cubicBezTo>
                    <a:pt x="182" y="8591"/>
                    <a:pt x="182" y="8592"/>
                    <a:pt x="183" y="8592"/>
                  </a:cubicBezTo>
                  <a:lnTo>
                    <a:pt x="184" y="8592"/>
                  </a:lnTo>
                  <a:cubicBezTo>
                    <a:pt x="218" y="8606"/>
                    <a:pt x="251" y="8617"/>
                    <a:pt x="284" y="8636"/>
                  </a:cubicBezTo>
                  <a:cubicBezTo>
                    <a:pt x="287" y="8637"/>
                    <a:pt x="291" y="8639"/>
                    <a:pt x="294" y="8642"/>
                  </a:cubicBezTo>
                  <a:cubicBezTo>
                    <a:pt x="303" y="8644"/>
                    <a:pt x="312" y="8649"/>
                    <a:pt x="321" y="8654"/>
                  </a:cubicBezTo>
                  <a:cubicBezTo>
                    <a:pt x="343" y="8662"/>
                    <a:pt x="367" y="8670"/>
                    <a:pt x="388" y="8677"/>
                  </a:cubicBezTo>
                  <a:cubicBezTo>
                    <a:pt x="401" y="8679"/>
                    <a:pt x="414" y="8682"/>
                    <a:pt x="429" y="8683"/>
                  </a:cubicBezTo>
                  <a:cubicBezTo>
                    <a:pt x="452" y="8684"/>
                    <a:pt x="476" y="8685"/>
                    <a:pt x="501" y="8687"/>
                  </a:cubicBezTo>
                  <a:cubicBezTo>
                    <a:pt x="543" y="8684"/>
                    <a:pt x="585" y="8682"/>
                    <a:pt x="628" y="8677"/>
                  </a:cubicBezTo>
                  <a:cubicBezTo>
                    <a:pt x="636" y="8675"/>
                    <a:pt x="645" y="8673"/>
                    <a:pt x="653" y="8672"/>
                  </a:cubicBezTo>
                  <a:cubicBezTo>
                    <a:pt x="657" y="8669"/>
                    <a:pt x="663" y="8668"/>
                    <a:pt x="667" y="8667"/>
                  </a:cubicBezTo>
                  <a:cubicBezTo>
                    <a:pt x="673" y="8662"/>
                    <a:pt x="679" y="8659"/>
                    <a:pt x="687" y="8656"/>
                  </a:cubicBezTo>
                  <a:cubicBezTo>
                    <a:pt x="708" y="8642"/>
                    <a:pt x="729" y="8625"/>
                    <a:pt x="751" y="8608"/>
                  </a:cubicBezTo>
                  <a:cubicBezTo>
                    <a:pt x="793" y="8571"/>
                    <a:pt x="836" y="8534"/>
                    <a:pt x="877" y="8494"/>
                  </a:cubicBezTo>
                  <a:cubicBezTo>
                    <a:pt x="947" y="8417"/>
                    <a:pt x="1014" y="8336"/>
                    <a:pt x="1077" y="8254"/>
                  </a:cubicBezTo>
                  <a:cubicBezTo>
                    <a:pt x="1100" y="8221"/>
                    <a:pt x="1122" y="8189"/>
                    <a:pt x="1143" y="8156"/>
                  </a:cubicBezTo>
                  <a:cubicBezTo>
                    <a:pt x="1164" y="8121"/>
                    <a:pt x="1183" y="8083"/>
                    <a:pt x="1203" y="8047"/>
                  </a:cubicBezTo>
                  <a:cubicBezTo>
                    <a:pt x="1236" y="7985"/>
                    <a:pt x="1275" y="7927"/>
                    <a:pt x="1311" y="7867"/>
                  </a:cubicBezTo>
                  <a:cubicBezTo>
                    <a:pt x="1396" y="7731"/>
                    <a:pt x="1473" y="7590"/>
                    <a:pt x="1550" y="7450"/>
                  </a:cubicBezTo>
                  <a:cubicBezTo>
                    <a:pt x="1597" y="7363"/>
                    <a:pt x="1641" y="7274"/>
                    <a:pt x="1690" y="7189"/>
                  </a:cubicBezTo>
                  <a:lnTo>
                    <a:pt x="1833" y="6938"/>
                  </a:lnTo>
                  <a:cubicBezTo>
                    <a:pt x="1913" y="6788"/>
                    <a:pt x="1993" y="6639"/>
                    <a:pt x="2077" y="6490"/>
                  </a:cubicBezTo>
                  <a:cubicBezTo>
                    <a:pt x="2163" y="6335"/>
                    <a:pt x="2258" y="6187"/>
                    <a:pt x="2354" y="6037"/>
                  </a:cubicBezTo>
                  <a:cubicBezTo>
                    <a:pt x="2397" y="5970"/>
                    <a:pt x="2437" y="5903"/>
                    <a:pt x="2477" y="5836"/>
                  </a:cubicBezTo>
                  <a:cubicBezTo>
                    <a:pt x="2524" y="5757"/>
                    <a:pt x="2572" y="5679"/>
                    <a:pt x="2622" y="5602"/>
                  </a:cubicBezTo>
                  <a:cubicBezTo>
                    <a:pt x="2707" y="5465"/>
                    <a:pt x="2784" y="5325"/>
                    <a:pt x="2865" y="5186"/>
                  </a:cubicBezTo>
                  <a:cubicBezTo>
                    <a:pt x="2953" y="5032"/>
                    <a:pt x="3048" y="4884"/>
                    <a:pt x="3143" y="4736"/>
                  </a:cubicBezTo>
                  <a:cubicBezTo>
                    <a:pt x="3232" y="4592"/>
                    <a:pt x="3321" y="4447"/>
                    <a:pt x="3412" y="4302"/>
                  </a:cubicBezTo>
                  <a:cubicBezTo>
                    <a:pt x="3506" y="4153"/>
                    <a:pt x="3602" y="4004"/>
                    <a:pt x="3695" y="3852"/>
                  </a:cubicBezTo>
                  <a:cubicBezTo>
                    <a:pt x="3785" y="3704"/>
                    <a:pt x="3871" y="3554"/>
                    <a:pt x="3960" y="3404"/>
                  </a:cubicBezTo>
                  <a:cubicBezTo>
                    <a:pt x="4059" y="3239"/>
                    <a:pt x="4164" y="3079"/>
                    <a:pt x="4259" y="2911"/>
                  </a:cubicBezTo>
                  <a:cubicBezTo>
                    <a:pt x="4357" y="2740"/>
                    <a:pt x="4460" y="2571"/>
                    <a:pt x="4554" y="2398"/>
                  </a:cubicBezTo>
                  <a:cubicBezTo>
                    <a:pt x="4591" y="2332"/>
                    <a:pt x="4625" y="2266"/>
                    <a:pt x="4660" y="2201"/>
                  </a:cubicBezTo>
                  <a:cubicBezTo>
                    <a:pt x="4702" y="2122"/>
                    <a:pt x="4747" y="2044"/>
                    <a:pt x="4794" y="1967"/>
                  </a:cubicBezTo>
                  <a:cubicBezTo>
                    <a:pt x="4877" y="1826"/>
                    <a:pt x="4955" y="1682"/>
                    <a:pt x="5034" y="1541"/>
                  </a:cubicBezTo>
                  <a:cubicBezTo>
                    <a:pt x="5076" y="1464"/>
                    <a:pt x="5120" y="1389"/>
                    <a:pt x="5163" y="1315"/>
                  </a:cubicBezTo>
                  <a:cubicBezTo>
                    <a:pt x="5173" y="1301"/>
                    <a:pt x="5181" y="1289"/>
                    <a:pt x="5188" y="1274"/>
                  </a:cubicBezTo>
                  <a:cubicBezTo>
                    <a:pt x="5196" y="1262"/>
                    <a:pt x="5203" y="1250"/>
                    <a:pt x="5210" y="1237"/>
                  </a:cubicBezTo>
                  <a:cubicBezTo>
                    <a:pt x="5219" y="1219"/>
                    <a:pt x="5229" y="1202"/>
                    <a:pt x="5239" y="1186"/>
                  </a:cubicBezTo>
                  <a:cubicBezTo>
                    <a:pt x="5244" y="1176"/>
                    <a:pt x="5249" y="1166"/>
                    <a:pt x="5255" y="1156"/>
                  </a:cubicBezTo>
                  <a:lnTo>
                    <a:pt x="5256" y="1156"/>
                  </a:lnTo>
                  <a:cubicBezTo>
                    <a:pt x="5260" y="1148"/>
                    <a:pt x="5266" y="1140"/>
                    <a:pt x="5270" y="1133"/>
                  </a:cubicBezTo>
                  <a:cubicBezTo>
                    <a:pt x="5352" y="992"/>
                    <a:pt x="5437" y="854"/>
                    <a:pt x="5516" y="711"/>
                  </a:cubicBezTo>
                  <a:cubicBezTo>
                    <a:pt x="5544" y="656"/>
                    <a:pt x="5570" y="604"/>
                    <a:pt x="5594" y="548"/>
                  </a:cubicBezTo>
                  <a:cubicBezTo>
                    <a:pt x="5594" y="547"/>
                    <a:pt x="5595" y="546"/>
                    <a:pt x="5595" y="545"/>
                  </a:cubicBezTo>
                  <a:cubicBezTo>
                    <a:pt x="5583" y="517"/>
                    <a:pt x="5573" y="490"/>
                    <a:pt x="5566" y="460"/>
                  </a:cubicBezTo>
                  <a:cubicBezTo>
                    <a:pt x="5559" y="428"/>
                    <a:pt x="5550" y="396"/>
                    <a:pt x="5543" y="362"/>
                  </a:cubicBezTo>
                  <a:cubicBezTo>
                    <a:pt x="5534" y="336"/>
                    <a:pt x="5527" y="310"/>
                    <a:pt x="5514" y="287"/>
                  </a:cubicBezTo>
                  <a:lnTo>
                    <a:pt x="5499" y="256"/>
                  </a:lnTo>
                  <a:cubicBezTo>
                    <a:pt x="5498" y="253"/>
                    <a:pt x="5496" y="252"/>
                    <a:pt x="5494" y="248"/>
                  </a:cubicBezTo>
                  <a:cubicBezTo>
                    <a:pt x="5486" y="240"/>
                    <a:pt x="5480" y="232"/>
                    <a:pt x="5472" y="223"/>
                  </a:cubicBezTo>
                  <a:cubicBezTo>
                    <a:pt x="5432" y="186"/>
                    <a:pt x="5388" y="149"/>
                    <a:pt x="5346" y="117"/>
                  </a:cubicBezTo>
                  <a:cubicBezTo>
                    <a:pt x="5324" y="103"/>
                    <a:pt x="5304" y="88"/>
                    <a:pt x="5282" y="76"/>
                  </a:cubicBezTo>
                  <a:lnTo>
                    <a:pt x="5282" y="76"/>
                  </a:lnTo>
                  <a:cubicBezTo>
                    <a:pt x="5282" y="76"/>
                    <a:pt x="5282" y="76"/>
                    <a:pt x="5282" y="76"/>
                  </a:cubicBezTo>
                  <a:cubicBezTo>
                    <a:pt x="5280" y="75"/>
                    <a:pt x="5279" y="73"/>
                    <a:pt x="5276" y="72"/>
                  </a:cubicBezTo>
                  <a:cubicBezTo>
                    <a:pt x="5250" y="60"/>
                    <a:pt x="5223" y="49"/>
                    <a:pt x="5196" y="39"/>
                  </a:cubicBezTo>
                  <a:cubicBezTo>
                    <a:pt x="5183" y="34"/>
                    <a:pt x="5172" y="30"/>
                    <a:pt x="5158" y="26"/>
                  </a:cubicBezTo>
                  <a:cubicBezTo>
                    <a:pt x="5116" y="15"/>
                    <a:pt x="5074" y="6"/>
                    <a:pt x="5029" y="3"/>
                  </a:cubicBezTo>
                  <a:cubicBezTo>
                    <a:pt x="5022" y="1"/>
                    <a:pt x="5014" y="1"/>
                    <a:pt x="5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1853593" y="2097346"/>
              <a:ext cx="184247" cy="285203"/>
            </a:xfrm>
            <a:custGeom>
              <a:avLst/>
              <a:gdLst/>
              <a:ahLst/>
              <a:cxnLst/>
              <a:rect l="l" t="t" r="r" b="b"/>
              <a:pathLst>
                <a:path w="2603" h="4044" extrusionOk="0">
                  <a:moveTo>
                    <a:pt x="44" y="3944"/>
                  </a:moveTo>
                  <a:lnTo>
                    <a:pt x="44" y="3944"/>
                  </a:lnTo>
                  <a:cubicBezTo>
                    <a:pt x="46" y="3945"/>
                    <a:pt x="48" y="3945"/>
                    <a:pt x="49" y="3945"/>
                  </a:cubicBezTo>
                  <a:cubicBezTo>
                    <a:pt x="47" y="3945"/>
                    <a:pt x="46" y="3945"/>
                    <a:pt x="44" y="3944"/>
                  </a:cubicBezTo>
                  <a:close/>
                  <a:moveTo>
                    <a:pt x="1973" y="0"/>
                  </a:moveTo>
                  <a:cubicBezTo>
                    <a:pt x="1897" y="153"/>
                    <a:pt x="1826" y="309"/>
                    <a:pt x="1754" y="462"/>
                  </a:cubicBezTo>
                  <a:cubicBezTo>
                    <a:pt x="1611" y="781"/>
                    <a:pt x="1443" y="1085"/>
                    <a:pt x="1289" y="1395"/>
                  </a:cubicBezTo>
                  <a:cubicBezTo>
                    <a:pt x="1251" y="1469"/>
                    <a:pt x="1216" y="1542"/>
                    <a:pt x="1176" y="1614"/>
                  </a:cubicBezTo>
                  <a:cubicBezTo>
                    <a:pt x="1136" y="1688"/>
                    <a:pt x="1096" y="1761"/>
                    <a:pt x="1059" y="1834"/>
                  </a:cubicBezTo>
                  <a:cubicBezTo>
                    <a:pt x="982" y="1986"/>
                    <a:pt x="916" y="2143"/>
                    <a:pt x="846" y="2297"/>
                  </a:cubicBezTo>
                  <a:cubicBezTo>
                    <a:pt x="779" y="2442"/>
                    <a:pt x="712" y="2586"/>
                    <a:pt x="636" y="2728"/>
                  </a:cubicBezTo>
                  <a:cubicBezTo>
                    <a:pt x="560" y="2871"/>
                    <a:pt x="481" y="3012"/>
                    <a:pt x="405" y="3157"/>
                  </a:cubicBezTo>
                  <a:cubicBezTo>
                    <a:pt x="336" y="3291"/>
                    <a:pt x="276" y="3430"/>
                    <a:pt x="212" y="3568"/>
                  </a:cubicBezTo>
                  <a:cubicBezTo>
                    <a:pt x="178" y="3638"/>
                    <a:pt x="142" y="3708"/>
                    <a:pt x="101" y="3776"/>
                  </a:cubicBezTo>
                  <a:cubicBezTo>
                    <a:pt x="69" y="3832"/>
                    <a:pt x="34" y="3884"/>
                    <a:pt x="1" y="3939"/>
                  </a:cubicBezTo>
                  <a:cubicBezTo>
                    <a:pt x="15" y="3940"/>
                    <a:pt x="29" y="3942"/>
                    <a:pt x="44" y="3944"/>
                  </a:cubicBezTo>
                  <a:lnTo>
                    <a:pt x="44" y="3944"/>
                  </a:lnTo>
                  <a:cubicBezTo>
                    <a:pt x="42" y="3944"/>
                    <a:pt x="41" y="3943"/>
                    <a:pt x="39" y="3942"/>
                  </a:cubicBezTo>
                  <a:lnTo>
                    <a:pt x="39" y="3942"/>
                  </a:lnTo>
                  <a:cubicBezTo>
                    <a:pt x="98" y="3953"/>
                    <a:pt x="156" y="3961"/>
                    <a:pt x="212" y="3971"/>
                  </a:cubicBezTo>
                  <a:cubicBezTo>
                    <a:pt x="261" y="3980"/>
                    <a:pt x="309" y="3994"/>
                    <a:pt x="358" y="4003"/>
                  </a:cubicBezTo>
                  <a:lnTo>
                    <a:pt x="509" y="4027"/>
                  </a:lnTo>
                  <a:cubicBezTo>
                    <a:pt x="568" y="4036"/>
                    <a:pt x="630" y="4039"/>
                    <a:pt x="691" y="4043"/>
                  </a:cubicBezTo>
                  <a:cubicBezTo>
                    <a:pt x="704" y="4044"/>
                    <a:pt x="717" y="4044"/>
                    <a:pt x="729" y="4044"/>
                  </a:cubicBezTo>
                  <a:cubicBezTo>
                    <a:pt x="771" y="4044"/>
                    <a:pt x="813" y="4042"/>
                    <a:pt x="854" y="4039"/>
                  </a:cubicBezTo>
                  <a:lnTo>
                    <a:pt x="854" y="4039"/>
                  </a:lnTo>
                  <a:cubicBezTo>
                    <a:pt x="853" y="4039"/>
                    <a:pt x="852" y="4040"/>
                    <a:pt x="852" y="4040"/>
                  </a:cubicBezTo>
                  <a:cubicBezTo>
                    <a:pt x="855" y="4040"/>
                    <a:pt x="856" y="4039"/>
                    <a:pt x="858" y="4039"/>
                  </a:cubicBezTo>
                  <a:lnTo>
                    <a:pt x="859" y="4039"/>
                  </a:lnTo>
                  <a:cubicBezTo>
                    <a:pt x="899" y="4036"/>
                    <a:pt x="939" y="4030"/>
                    <a:pt x="977" y="4023"/>
                  </a:cubicBezTo>
                  <a:cubicBezTo>
                    <a:pt x="986" y="4020"/>
                    <a:pt x="997" y="4019"/>
                    <a:pt x="1004" y="4017"/>
                  </a:cubicBezTo>
                  <a:cubicBezTo>
                    <a:pt x="1019" y="4012"/>
                    <a:pt x="1034" y="4008"/>
                    <a:pt x="1048" y="4006"/>
                  </a:cubicBezTo>
                  <a:cubicBezTo>
                    <a:pt x="1073" y="3991"/>
                    <a:pt x="1095" y="3975"/>
                    <a:pt x="1117" y="3960"/>
                  </a:cubicBezTo>
                  <a:lnTo>
                    <a:pt x="1117" y="3960"/>
                  </a:lnTo>
                  <a:lnTo>
                    <a:pt x="1110" y="3963"/>
                  </a:lnTo>
                  <a:cubicBezTo>
                    <a:pt x="1169" y="3921"/>
                    <a:pt x="1226" y="3879"/>
                    <a:pt x="1280" y="3832"/>
                  </a:cubicBezTo>
                  <a:cubicBezTo>
                    <a:pt x="1298" y="3812"/>
                    <a:pt x="1316" y="3795"/>
                    <a:pt x="1333" y="3775"/>
                  </a:cubicBezTo>
                  <a:cubicBezTo>
                    <a:pt x="1368" y="3730"/>
                    <a:pt x="1399" y="3683"/>
                    <a:pt x="1430" y="3635"/>
                  </a:cubicBezTo>
                  <a:cubicBezTo>
                    <a:pt x="1463" y="3580"/>
                    <a:pt x="1496" y="3526"/>
                    <a:pt x="1525" y="3471"/>
                  </a:cubicBezTo>
                  <a:cubicBezTo>
                    <a:pt x="1556" y="3413"/>
                    <a:pt x="1582" y="3352"/>
                    <a:pt x="1611" y="3292"/>
                  </a:cubicBezTo>
                  <a:cubicBezTo>
                    <a:pt x="1651" y="3208"/>
                    <a:pt x="1694" y="3126"/>
                    <a:pt x="1735" y="3041"/>
                  </a:cubicBezTo>
                  <a:cubicBezTo>
                    <a:pt x="1754" y="2999"/>
                    <a:pt x="1773" y="2955"/>
                    <a:pt x="1791" y="2912"/>
                  </a:cubicBezTo>
                  <a:cubicBezTo>
                    <a:pt x="1814" y="2861"/>
                    <a:pt x="1838" y="2810"/>
                    <a:pt x="1864" y="2760"/>
                  </a:cubicBezTo>
                  <a:cubicBezTo>
                    <a:pt x="1893" y="2702"/>
                    <a:pt x="1926" y="2645"/>
                    <a:pt x="1958" y="2588"/>
                  </a:cubicBezTo>
                  <a:cubicBezTo>
                    <a:pt x="2017" y="2486"/>
                    <a:pt x="2069" y="2381"/>
                    <a:pt x="2124" y="2278"/>
                  </a:cubicBezTo>
                  <a:cubicBezTo>
                    <a:pt x="2174" y="2184"/>
                    <a:pt x="2221" y="2087"/>
                    <a:pt x="2266" y="1991"/>
                  </a:cubicBezTo>
                  <a:cubicBezTo>
                    <a:pt x="2309" y="1901"/>
                    <a:pt x="2356" y="1812"/>
                    <a:pt x="2397" y="1720"/>
                  </a:cubicBezTo>
                  <a:cubicBezTo>
                    <a:pt x="2427" y="1653"/>
                    <a:pt x="2454" y="1587"/>
                    <a:pt x="2482" y="1520"/>
                  </a:cubicBezTo>
                  <a:cubicBezTo>
                    <a:pt x="2507" y="1457"/>
                    <a:pt x="2536" y="1392"/>
                    <a:pt x="2557" y="1325"/>
                  </a:cubicBezTo>
                  <a:cubicBezTo>
                    <a:pt x="2570" y="1280"/>
                    <a:pt x="2582" y="1235"/>
                    <a:pt x="2591" y="1190"/>
                  </a:cubicBezTo>
                  <a:cubicBezTo>
                    <a:pt x="2597" y="1142"/>
                    <a:pt x="2600" y="1093"/>
                    <a:pt x="2601" y="1045"/>
                  </a:cubicBezTo>
                  <a:lnTo>
                    <a:pt x="2601" y="1043"/>
                  </a:lnTo>
                  <a:lnTo>
                    <a:pt x="2601" y="1041"/>
                  </a:lnTo>
                  <a:cubicBezTo>
                    <a:pt x="2602" y="1020"/>
                    <a:pt x="2602" y="999"/>
                    <a:pt x="2601" y="977"/>
                  </a:cubicBezTo>
                  <a:lnTo>
                    <a:pt x="2601" y="973"/>
                  </a:lnTo>
                  <a:lnTo>
                    <a:pt x="2601" y="970"/>
                  </a:lnTo>
                  <a:cubicBezTo>
                    <a:pt x="2598" y="949"/>
                    <a:pt x="2596" y="928"/>
                    <a:pt x="2592" y="906"/>
                  </a:cubicBezTo>
                  <a:cubicBezTo>
                    <a:pt x="2591" y="897"/>
                    <a:pt x="2588" y="889"/>
                    <a:pt x="2586" y="880"/>
                  </a:cubicBezTo>
                  <a:cubicBezTo>
                    <a:pt x="2576" y="855"/>
                    <a:pt x="2562" y="829"/>
                    <a:pt x="2550" y="804"/>
                  </a:cubicBezTo>
                  <a:cubicBezTo>
                    <a:pt x="2533" y="771"/>
                    <a:pt x="2515" y="737"/>
                    <a:pt x="2498" y="704"/>
                  </a:cubicBezTo>
                  <a:cubicBezTo>
                    <a:pt x="2478" y="664"/>
                    <a:pt x="2454" y="626"/>
                    <a:pt x="2431" y="587"/>
                  </a:cubicBezTo>
                  <a:cubicBezTo>
                    <a:pt x="2409" y="551"/>
                    <a:pt x="2387" y="517"/>
                    <a:pt x="2363" y="483"/>
                  </a:cubicBezTo>
                  <a:cubicBezTo>
                    <a:pt x="2345" y="458"/>
                    <a:pt x="2327" y="436"/>
                    <a:pt x="2308" y="411"/>
                  </a:cubicBezTo>
                  <a:cubicBezTo>
                    <a:pt x="2286" y="381"/>
                    <a:pt x="2263" y="350"/>
                    <a:pt x="2241" y="318"/>
                  </a:cubicBezTo>
                  <a:cubicBezTo>
                    <a:pt x="2213" y="278"/>
                    <a:pt x="2183" y="237"/>
                    <a:pt x="2155" y="196"/>
                  </a:cubicBezTo>
                  <a:cubicBezTo>
                    <a:pt x="2142" y="179"/>
                    <a:pt x="2129" y="161"/>
                    <a:pt x="2113" y="143"/>
                  </a:cubicBezTo>
                  <a:cubicBezTo>
                    <a:pt x="2112" y="142"/>
                    <a:pt x="2111" y="141"/>
                    <a:pt x="2110" y="138"/>
                  </a:cubicBezTo>
                  <a:cubicBezTo>
                    <a:pt x="2081" y="109"/>
                    <a:pt x="2050" y="81"/>
                    <a:pt x="2020" y="54"/>
                  </a:cubicBezTo>
                  <a:cubicBezTo>
                    <a:pt x="2003" y="38"/>
                    <a:pt x="1987" y="21"/>
                    <a:pt x="1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1996149" y="2251654"/>
              <a:ext cx="123091" cy="97324"/>
            </a:xfrm>
            <a:custGeom>
              <a:avLst/>
              <a:gdLst/>
              <a:ahLst/>
              <a:cxnLst/>
              <a:rect l="l" t="t" r="r" b="b"/>
              <a:pathLst>
                <a:path w="1739" h="1380" extrusionOk="0">
                  <a:moveTo>
                    <a:pt x="340" y="1"/>
                  </a:moveTo>
                  <a:cubicBezTo>
                    <a:pt x="330" y="22"/>
                    <a:pt x="320" y="40"/>
                    <a:pt x="312" y="61"/>
                  </a:cubicBezTo>
                  <a:cubicBezTo>
                    <a:pt x="277" y="137"/>
                    <a:pt x="238" y="205"/>
                    <a:pt x="201" y="275"/>
                  </a:cubicBezTo>
                  <a:cubicBezTo>
                    <a:pt x="163" y="352"/>
                    <a:pt x="123" y="427"/>
                    <a:pt x="81" y="501"/>
                  </a:cubicBezTo>
                  <a:cubicBezTo>
                    <a:pt x="54" y="549"/>
                    <a:pt x="26" y="596"/>
                    <a:pt x="0" y="646"/>
                  </a:cubicBezTo>
                  <a:lnTo>
                    <a:pt x="8" y="649"/>
                  </a:lnTo>
                  <a:cubicBezTo>
                    <a:pt x="55" y="679"/>
                    <a:pt x="105" y="703"/>
                    <a:pt x="153" y="729"/>
                  </a:cubicBezTo>
                  <a:cubicBezTo>
                    <a:pt x="206" y="759"/>
                    <a:pt x="260" y="787"/>
                    <a:pt x="313" y="818"/>
                  </a:cubicBezTo>
                  <a:cubicBezTo>
                    <a:pt x="413" y="878"/>
                    <a:pt x="514" y="937"/>
                    <a:pt x="617" y="993"/>
                  </a:cubicBezTo>
                  <a:lnTo>
                    <a:pt x="903" y="1139"/>
                  </a:lnTo>
                  <a:cubicBezTo>
                    <a:pt x="981" y="1179"/>
                    <a:pt x="1058" y="1220"/>
                    <a:pt x="1137" y="1257"/>
                  </a:cubicBezTo>
                  <a:cubicBezTo>
                    <a:pt x="1166" y="1271"/>
                    <a:pt x="1195" y="1283"/>
                    <a:pt x="1225" y="1296"/>
                  </a:cubicBezTo>
                  <a:cubicBezTo>
                    <a:pt x="1247" y="1306"/>
                    <a:pt x="1270" y="1318"/>
                    <a:pt x="1293" y="1325"/>
                  </a:cubicBezTo>
                  <a:cubicBezTo>
                    <a:pt x="1328" y="1338"/>
                    <a:pt x="1361" y="1353"/>
                    <a:pt x="1396" y="1365"/>
                  </a:cubicBezTo>
                  <a:cubicBezTo>
                    <a:pt x="1411" y="1370"/>
                    <a:pt x="1426" y="1376"/>
                    <a:pt x="1440" y="1379"/>
                  </a:cubicBezTo>
                  <a:cubicBezTo>
                    <a:pt x="1443" y="1379"/>
                    <a:pt x="1445" y="1380"/>
                    <a:pt x="1448" y="1380"/>
                  </a:cubicBezTo>
                  <a:cubicBezTo>
                    <a:pt x="1459" y="1380"/>
                    <a:pt x="1470" y="1379"/>
                    <a:pt x="1483" y="1377"/>
                  </a:cubicBezTo>
                  <a:cubicBezTo>
                    <a:pt x="1501" y="1370"/>
                    <a:pt x="1517" y="1362"/>
                    <a:pt x="1536" y="1356"/>
                  </a:cubicBezTo>
                  <a:cubicBezTo>
                    <a:pt x="1547" y="1351"/>
                    <a:pt x="1557" y="1346"/>
                    <a:pt x="1568" y="1339"/>
                  </a:cubicBezTo>
                  <a:cubicBezTo>
                    <a:pt x="1587" y="1328"/>
                    <a:pt x="1605" y="1315"/>
                    <a:pt x="1624" y="1301"/>
                  </a:cubicBezTo>
                  <a:cubicBezTo>
                    <a:pt x="1628" y="1298"/>
                    <a:pt x="1631" y="1293"/>
                    <a:pt x="1635" y="1289"/>
                  </a:cubicBezTo>
                  <a:cubicBezTo>
                    <a:pt x="1640" y="1283"/>
                    <a:pt x="1646" y="1276"/>
                    <a:pt x="1651" y="1268"/>
                  </a:cubicBezTo>
                  <a:cubicBezTo>
                    <a:pt x="1660" y="1258"/>
                    <a:pt x="1666" y="1245"/>
                    <a:pt x="1671" y="1233"/>
                  </a:cubicBezTo>
                  <a:lnTo>
                    <a:pt x="1671" y="1235"/>
                  </a:lnTo>
                  <a:cubicBezTo>
                    <a:pt x="1695" y="1190"/>
                    <a:pt x="1711" y="1142"/>
                    <a:pt x="1729" y="1095"/>
                  </a:cubicBezTo>
                  <a:cubicBezTo>
                    <a:pt x="1732" y="1088"/>
                    <a:pt x="1733" y="1080"/>
                    <a:pt x="1736" y="1074"/>
                  </a:cubicBezTo>
                  <a:cubicBezTo>
                    <a:pt x="1737" y="1069"/>
                    <a:pt x="1737" y="1064"/>
                    <a:pt x="1738" y="1057"/>
                  </a:cubicBezTo>
                  <a:lnTo>
                    <a:pt x="1738" y="1044"/>
                  </a:lnTo>
                  <a:cubicBezTo>
                    <a:pt x="1737" y="1015"/>
                    <a:pt x="1736" y="989"/>
                    <a:pt x="1734" y="961"/>
                  </a:cubicBezTo>
                  <a:cubicBezTo>
                    <a:pt x="1734" y="946"/>
                    <a:pt x="1736" y="932"/>
                    <a:pt x="1736" y="919"/>
                  </a:cubicBezTo>
                  <a:cubicBezTo>
                    <a:pt x="1734" y="916"/>
                    <a:pt x="1733" y="914"/>
                    <a:pt x="1731" y="910"/>
                  </a:cubicBezTo>
                  <a:cubicBezTo>
                    <a:pt x="1715" y="884"/>
                    <a:pt x="1698" y="861"/>
                    <a:pt x="1681" y="838"/>
                  </a:cubicBezTo>
                  <a:cubicBezTo>
                    <a:pt x="1662" y="822"/>
                    <a:pt x="1643" y="808"/>
                    <a:pt x="1622" y="792"/>
                  </a:cubicBezTo>
                  <a:cubicBezTo>
                    <a:pt x="1604" y="778"/>
                    <a:pt x="1584" y="764"/>
                    <a:pt x="1566" y="750"/>
                  </a:cubicBezTo>
                  <a:cubicBezTo>
                    <a:pt x="1488" y="696"/>
                    <a:pt x="1411" y="648"/>
                    <a:pt x="1330" y="598"/>
                  </a:cubicBezTo>
                  <a:cubicBezTo>
                    <a:pt x="1253" y="550"/>
                    <a:pt x="1176" y="500"/>
                    <a:pt x="1094" y="457"/>
                  </a:cubicBezTo>
                  <a:cubicBezTo>
                    <a:pt x="1094" y="457"/>
                    <a:pt x="1093" y="457"/>
                    <a:pt x="1093" y="456"/>
                  </a:cubicBezTo>
                  <a:cubicBezTo>
                    <a:pt x="1036" y="426"/>
                    <a:pt x="980" y="399"/>
                    <a:pt x="924" y="368"/>
                  </a:cubicBezTo>
                  <a:cubicBezTo>
                    <a:pt x="872" y="339"/>
                    <a:pt x="824" y="307"/>
                    <a:pt x="774" y="275"/>
                  </a:cubicBezTo>
                  <a:cubicBezTo>
                    <a:pt x="741" y="253"/>
                    <a:pt x="706" y="235"/>
                    <a:pt x="674" y="211"/>
                  </a:cubicBezTo>
                  <a:lnTo>
                    <a:pt x="585" y="149"/>
                  </a:lnTo>
                  <a:cubicBezTo>
                    <a:pt x="534" y="117"/>
                    <a:pt x="480" y="90"/>
                    <a:pt x="428" y="56"/>
                  </a:cubicBezTo>
                  <a:cubicBezTo>
                    <a:pt x="401" y="37"/>
                    <a:pt x="371" y="18"/>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05752" y="1380600"/>
              <a:ext cx="287023" cy="196835"/>
            </a:xfrm>
            <a:custGeom>
              <a:avLst/>
              <a:gdLst/>
              <a:ahLst/>
              <a:cxnLst/>
              <a:rect l="l" t="t" r="r" b="b"/>
              <a:pathLst>
                <a:path w="4055" h="2791" extrusionOk="0">
                  <a:moveTo>
                    <a:pt x="503" y="1"/>
                  </a:moveTo>
                  <a:cubicBezTo>
                    <a:pt x="476" y="59"/>
                    <a:pt x="447" y="115"/>
                    <a:pt x="419" y="171"/>
                  </a:cubicBezTo>
                  <a:cubicBezTo>
                    <a:pt x="342" y="320"/>
                    <a:pt x="264" y="466"/>
                    <a:pt x="182" y="613"/>
                  </a:cubicBezTo>
                  <a:cubicBezTo>
                    <a:pt x="143" y="682"/>
                    <a:pt x="102" y="750"/>
                    <a:pt x="60" y="819"/>
                  </a:cubicBezTo>
                  <a:cubicBezTo>
                    <a:pt x="40" y="852"/>
                    <a:pt x="19" y="886"/>
                    <a:pt x="0" y="919"/>
                  </a:cubicBezTo>
                  <a:cubicBezTo>
                    <a:pt x="58" y="955"/>
                    <a:pt x="117" y="990"/>
                    <a:pt x="176" y="1023"/>
                  </a:cubicBezTo>
                  <a:cubicBezTo>
                    <a:pt x="262" y="1072"/>
                    <a:pt x="349" y="1117"/>
                    <a:pt x="439" y="1162"/>
                  </a:cubicBezTo>
                  <a:cubicBezTo>
                    <a:pt x="601" y="1240"/>
                    <a:pt x="767" y="1316"/>
                    <a:pt x="927" y="1402"/>
                  </a:cubicBezTo>
                  <a:cubicBezTo>
                    <a:pt x="1018" y="1451"/>
                    <a:pt x="1107" y="1501"/>
                    <a:pt x="1198" y="1552"/>
                  </a:cubicBezTo>
                  <a:cubicBezTo>
                    <a:pt x="1278" y="1596"/>
                    <a:pt x="1363" y="1640"/>
                    <a:pt x="1447" y="1681"/>
                  </a:cubicBezTo>
                  <a:cubicBezTo>
                    <a:pt x="1494" y="1703"/>
                    <a:pt x="1543" y="1724"/>
                    <a:pt x="1588" y="1749"/>
                  </a:cubicBezTo>
                  <a:cubicBezTo>
                    <a:pt x="1643" y="1779"/>
                    <a:pt x="1698" y="1810"/>
                    <a:pt x="1752" y="1842"/>
                  </a:cubicBezTo>
                  <a:cubicBezTo>
                    <a:pt x="1850" y="1900"/>
                    <a:pt x="1951" y="1951"/>
                    <a:pt x="2051" y="2002"/>
                  </a:cubicBezTo>
                  <a:cubicBezTo>
                    <a:pt x="2051" y="2002"/>
                    <a:pt x="2052" y="2002"/>
                    <a:pt x="2052" y="2003"/>
                  </a:cubicBezTo>
                  <a:cubicBezTo>
                    <a:pt x="2054" y="2004"/>
                    <a:pt x="2056" y="2004"/>
                    <a:pt x="2057" y="2006"/>
                  </a:cubicBezTo>
                  <a:cubicBezTo>
                    <a:pt x="2117" y="2034"/>
                    <a:pt x="2176" y="2063"/>
                    <a:pt x="2235" y="2092"/>
                  </a:cubicBezTo>
                  <a:cubicBezTo>
                    <a:pt x="2300" y="2127"/>
                    <a:pt x="2366" y="2164"/>
                    <a:pt x="2432" y="2198"/>
                  </a:cubicBezTo>
                  <a:cubicBezTo>
                    <a:pt x="2433" y="2199"/>
                    <a:pt x="2436" y="2199"/>
                    <a:pt x="2437" y="2200"/>
                  </a:cubicBezTo>
                  <a:cubicBezTo>
                    <a:pt x="2438" y="2202"/>
                    <a:pt x="2439" y="2202"/>
                    <a:pt x="2441" y="2202"/>
                  </a:cubicBezTo>
                  <a:cubicBezTo>
                    <a:pt x="2620" y="2287"/>
                    <a:pt x="2799" y="2375"/>
                    <a:pt x="2975" y="2468"/>
                  </a:cubicBezTo>
                  <a:cubicBezTo>
                    <a:pt x="3066" y="2518"/>
                    <a:pt x="3160" y="2565"/>
                    <a:pt x="3252" y="2615"/>
                  </a:cubicBezTo>
                  <a:cubicBezTo>
                    <a:pt x="3331" y="2656"/>
                    <a:pt x="3408" y="2699"/>
                    <a:pt x="3489" y="2737"/>
                  </a:cubicBezTo>
                  <a:cubicBezTo>
                    <a:pt x="3491" y="2739"/>
                    <a:pt x="3493" y="2740"/>
                    <a:pt x="3495" y="2741"/>
                  </a:cubicBezTo>
                  <a:cubicBezTo>
                    <a:pt x="3496" y="2741"/>
                    <a:pt x="3496" y="2742"/>
                    <a:pt x="3497" y="2742"/>
                  </a:cubicBezTo>
                  <a:cubicBezTo>
                    <a:pt x="3517" y="2752"/>
                    <a:pt x="3538" y="2762"/>
                    <a:pt x="3558" y="2773"/>
                  </a:cubicBezTo>
                  <a:cubicBezTo>
                    <a:pt x="3567" y="2778"/>
                    <a:pt x="3576" y="2785"/>
                    <a:pt x="3585" y="2790"/>
                  </a:cubicBezTo>
                  <a:cubicBezTo>
                    <a:pt x="3644" y="2692"/>
                    <a:pt x="3705" y="2594"/>
                    <a:pt x="3764" y="2496"/>
                  </a:cubicBezTo>
                  <a:cubicBezTo>
                    <a:pt x="3848" y="2348"/>
                    <a:pt x="3937" y="2199"/>
                    <a:pt x="4025" y="2049"/>
                  </a:cubicBezTo>
                  <a:cubicBezTo>
                    <a:pt x="4034" y="2033"/>
                    <a:pt x="4046" y="2016"/>
                    <a:pt x="4054" y="1999"/>
                  </a:cubicBezTo>
                  <a:cubicBezTo>
                    <a:pt x="4044" y="1994"/>
                    <a:pt x="4032" y="1988"/>
                    <a:pt x="4022" y="1981"/>
                  </a:cubicBezTo>
                  <a:cubicBezTo>
                    <a:pt x="3985" y="1962"/>
                    <a:pt x="3948" y="1942"/>
                    <a:pt x="3911" y="1921"/>
                  </a:cubicBezTo>
                  <a:cubicBezTo>
                    <a:pt x="3836" y="1882"/>
                    <a:pt x="3760" y="1841"/>
                    <a:pt x="3686" y="1800"/>
                  </a:cubicBezTo>
                  <a:cubicBezTo>
                    <a:pt x="3605" y="1756"/>
                    <a:pt x="3527" y="1713"/>
                    <a:pt x="3448" y="1669"/>
                  </a:cubicBezTo>
                  <a:cubicBezTo>
                    <a:pt x="3374" y="1629"/>
                    <a:pt x="3300" y="1590"/>
                    <a:pt x="3225" y="1549"/>
                  </a:cubicBezTo>
                  <a:cubicBezTo>
                    <a:pt x="3077" y="1467"/>
                    <a:pt x="2929" y="1384"/>
                    <a:pt x="2779" y="1306"/>
                  </a:cubicBezTo>
                  <a:cubicBezTo>
                    <a:pt x="2705" y="1268"/>
                    <a:pt x="2633" y="1227"/>
                    <a:pt x="2559" y="1188"/>
                  </a:cubicBezTo>
                  <a:cubicBezTo>
                    <a:pt x="2490" y="1151"/>
                    <a:pt x="2418" y="1114"/>
                    <a:pt x="2347" y="1078"/>
                  </a:cubicBezTo>
                  <a:cubicBezTo>
                    <a:pt x="2266" y="1036"/>
                    <a:pt x="2184" y="996"/>
                    <a:pt x="2102" y="953"/>
                  </a:cubicBezTo>
                  <a:cubicBezTo>
                    <a:pt x="2025" y="913"/>
                    <a:pt x="1950" y="871"/>
                    <a:pt x="1876" y="828"/>
                  </a:cubicBezTo>
                  <a:lnTo>
                    <a:pt x="1659" y="704"/>
                  </a:lnTo>
                  <a:cubicBezTo>
                    <a:pt x="1581" y="658"/>
                    <a:pt x="1504" y="611"/>
                    <a:pt x="1427" y="564"/>
                  </a:cubicBezTo>
                  <a:cubicBezTo>
                    <a:pt x="1282" y="475"/>
                    <a:pt x="1140" y="379"/>
                    <a:pt x="991" y="295"/>
                  </a:cubicBezTo>
                  <a:cubicBezTo>
                    <a:pt x="838" y="210"/>
                    <a:pt x="688" y="123"/>
                    <a:pt x="542" y="27"/>
                  </a:cubicBezTo>
                  <a:cubicBezTo>
                    <a:pt x="529" y="17"/>
                    <a:pt x="516" y="10"/>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3975" y="1161620"/>
              <a:ext cx="267841" cy="469273"/>
            </a:xfrm>
            <a:custGeom>
              <a:avLst/>
              <a:gdLst/>
              <a:ahLst/>
              <a:cxnLst/>
              <a:rect l="l" t="t" r="r" b="b"/>
              <a:pathLst>
                <a:path w="3784" h="6654" extrusionOk="0">
                  <a:moveTo>
                    <a:pt x="3621" y="1"/>
                  </a:moveTo>
                  <a:cubicBezTo>
                    <a:pt x="3575" y="5"/>
                    <a:pt x="3532" y="15"/>
                    <a:pt x="3486" y="24"/>
                  </a:cubicBezTo>
                  <a:cubicBezTo>
                    <a:pt x="3471" y="32"/>
                    <a:pt x="3456" y="42"/>
                    <a:pt x="3441" y="51"/>
                  </a:cubicBezTo>
                  <a:cubicBezTo>
                    <a:pt x="3423" y="63"/>
                    <a:pt x="3406" y="77"/>
                    <a:pt x="3388" y="90"/>
                  </a:cubicBezTo>
                  <a:cubicBezTo>
                    <a:pt x="3375" y="103"/>
                    <a:pt x="3363" y="114"/>
                    <a:pt x="3351" y="128"/>
                  </a:cubicBezTo>
                  <a:cubicBezTo>
                    <a:pt x="3338" y="142"/>
                    <a:pt x="3326" y="155"/>
                    <a:pt x="3315" y="173"/>
                  </a:cubicBezTo>
                  <a:cubicBezTo>
                    <a:pt x="3292" y="206"/>
                    <a:pt x="3275" y="242"/>
                    <a:pt x="3257" y="277"/>
                  </a:cubicBezTo>
                  <a:cubicBezTo>
                    <a:pt x="3235" y="319"/>
                    <a:pt x="3214" y="360"/>
                    <a:pt x="3192" y="401"/>
                  </a:cubicBezTo>
                  <a:cubicBezTo>
                    <a:pt x="3155" y="473"/>
                    <a:pt x="3114" y="542"/>
                    <a:pt x="3075" y="615"/>
                  </a:cubicBezTo>
                  <a:cubicBezTo>
                    <a:pt x="3033" y="692"/>
                    <a:pt x="2995" y="770"/>
                    <a:pt x="2955" y="849"/>
                  </a:cubicBezTo>
                  <a:cubicBezTo>
                    <a:pt x="2918" y="921"/>
                    <a:pt x="2876" y="991"/>
                    <a:pt x="2837" y="1063"/>
                  </a:cubicBezTo>
                  <a:cubicBezTo>
                    <a:pt x="2798" y="1135"/>
                    <a:pt x="2757" y="1206"/>
                    <a:pt x="2719" y="1278"/>
                  </a:cubicBezTo>
                  <a:cubicBezTo>
                    <a:pt x="2677" y="1358"/>
                    <a:pt x="2636" y="1438"/>
                    <a:pt x="2595" y="1517"/>
                  </a:cubicBezTo>
                  <a:cubicBezTo>
                    <a:pt x="2512" y="1675"/>
                    <a:pt x="2429" y="1830"/>
                    <a:pt x="2347" y="1989"/>
                  </a:cubicBezTo>
                  <a:cubicBezTo>
                    <a:pt x="2333" y="2015"/>
                    <a:pt x="2319" y="2043"/>
                    <a:pt x="2306" y="2070"/>
                  </a:cubicBezTo>
                  <a:lnTo>
                    <a:pt x="2307" y="2070"/>
                  </a:lnTo>
                  <a:lnTo>
                    <a:pt x="2304" y="2078"/>
                  </a:lnTo>
                  <a:cubicBezTo>
                    <a:pt x="2302" y="2078"/>
                    <a:pt x="2302" y="2079"/>
                    <a:pt x="2302" y="2079"/>
                  </a:cubicBezTo>
                  <a:cubicBezTo>
                    <a:pt x="2291" y="2100"/>
                    <a:pt x="2283" y="2119"/>
                    <a:pt x="2273" y="2140"/>
                  </a:cubicBezTo>
                  <a:cubicBezTo>
                    <a:pt x="2268" y="2150"/>
                    <a:pt x="2262" y="2161"/>
                    <a:pt x="2256" y="2170"/>
                  </a:cubicBezTo>
                  <a:lnTo>
                    <a:pt x="2252" y="2177"/>
                  </a:lnTo>
                  <a:cubicBezTo>
                    <a:pt x="2246" y="2192"/>
                    <a:pt x="2239" y="2204"/>
                    <a:pt x="2233" y="2218"/>
                  </a:cubicBezTo>
                  <a:cubicBezTo>
                    <a:pt x="2231" y="2219"/>
                    <a:pt x="2231" y="2222"/>
                    <a:pt x="2230" y="2223"/>
                  </a:cubicBezTo>
                  <a:cubicBezTo>
                    <a:pt x="2228" y="2224"/>
                    <a:pt x="2228" y="2225"/>
                    <a:pt x="2227" y="2228"/>
                  </a:cubicBezTo>
                  <a:lnTo>
                    <a:pt x="2227" y="2229"/>
                  </a:lnTo>
                  <a:cubicBezTo>
                    <a:pt x="2153" y="2378"/>
                    <a:pt x="2069" y="2526"/>
                    <a:pt x="1986" y="2670"/>
                  </a:cubicBezTo>
                  <a:cubicBezTo>
                    <a:pt x="1904" y="2808"/>
                    <a:pt x="1821" y="2944"/>
                    <a:pt x="1739" y="3081"/>
                  </a:cubicBezTo>
                  <a:cubicBezTo>
                    <a:pt x="1649" y="3234"/>
                    <a:pt x="1561" y="3386"/>
                    <a:pt x="1478" y="3542"/>
                  </a:cubicBezTo>
                  <a:cubicBezTo>
                    <a:pt x="1396" y="3697"/>
                    <a:pt x="1318" y="3855"/>
                    <a:pt x="1234" y="4010"/>
                  </a:cubicBezTo>
                  <a:cubicBezTo>
                    <a:pt x="1173" y="4126"/>
                    <a:pt x="1109" y="4240"/>
                    <a:pt x="1047" y="4356"/>
                  </a:cubicBezTo>
                  <a:cubicBezTo>
                    <a:pt x="986" y="4466"/>
                    <a:pt x="929" y="4578"/>
                    <a:pt x="867" y="4688"/>
                  </a:cubicBezTo>
                  <a:cubicBezTo>
                    <a:pt x="806" y="4798"/>
                    <a:pt x="746" y="4911"/>
                    <a:pt x="687" y="5023"/>
                  </a:cubicBezTo>
                  <a:cubicBezTo>
                    <a:pt x="624" y="5140"/>
                    <a:pt x="560" y="5257"/>
                    <a:pt x="500" y="5375"/>
                  </a:cubicBezTo>
                  <a:cubicBezTo>
                    <a:pt x="454" y="5467"/>
                    <a:pt x="411" y="5560"/>
                    <a:pt x="365" y="5653"/>
                  </a:cubicBezTo>
                  <a:cubicBezTo>
                    <a:pt x="316" y="5752"/>
                    <a:pt x="268" y="5850"/>
                    <a:pt x="222" y="5950"/>
                  </a:cubicBezTo>
                  <a:cubicBezTo>
                    <a:pt x="201" y="6001"/>
                    <a:pt x="180" y="6052"/>
                    <a:pt x="158" y="6103"/>
                  </a:cubicBezTo>
                  <a:cubicBezTo>
                    <a:pt x="137" y="6154"/>
                    <a:pt x="113" y="6206"/>
                    <a:pt x="92" y="6257"/>
                  </a:cubicBezTo>
                  <a:cubicBezTo>
                    <a:pt x="67" y="6315"/>
                    <a:pt x="42" y="6376"/>
                    <a:pt x="19" y="6437"/>
                  </a:cubicBezTo>
                  <a:lnTo>
                    <a:pt x="19" y="6438"/>
                  </a:lnTo>
                  <a:cubicBezTo>
                    <a:pt x="5" y="6456"/>
                    <a:pt x="0" y="6480"/>
                    <a:pt x="8" y="6502"/>
                  </a:cubicBezTo>
                  <a:cubicBezTo>
                    <a:pt x="8" y="6505"/>
                    <a:pt x="9" y="6506"/>
                    <a:pt x="10" y="6507"/>
                  </a:cubicBezTo>
                  <a:lnTo>
                    <a:pt x="10" y="6511"/>
                  </a:lnTo>
                  <a:lnTo>
                    <a:pt x="10" y="6512"/>
                  </a:lnTo>
                  <a:lnTo>
                    <a:pt x="10" y="6515"/>
                  </a:lnTo>
                  <a:lnTo>
                    <a:pt x="10" y="6532"/>
                  </a:lnTo>
                  <a:cubicBezTo>
                    <a:pt x="15" y="6536"/>
                    <a:pt x="19" y="6541"/>
                    <a:pt x="23" y="6548"/>
                  </a:cubicBezTo>
                  <a:cubicBezTo>
                    <a:pt x="28" y="6556"/>
                    <a:pt x="34" y="6563"/>
                    <a:pt x="40" y="6571"/>
                  </a:cubicBezTo>
                  <a:cubicBezTo>
                    <a:pt x="40" y="6572"/>
                    <a:pt x="41" y="6572"/>
                    <a:pt x="42" y="6572"/>
                  </a:cubicBezTo>
                  <a:lnTo>
                    <a:pt x="42" y="6573"/>
                  </a:lnTo>
                  <a:cubicBezTo>
                    <a:pt x="50" y="6583"/>
                    <a:pt x="58" y="6592"/>
                    <a:pt x="67" y="6599"/>
                  </a:cubicBezTo>
                  <a:cubicBezTo>
                    <a:pt x="82" y="6610"/>
                    <a:pt x="98" y="6618"/>
                    <a:pt x="115" y="6625"/>
                  </a:cubicBezTo>
                  <a:cubicBezTo>
                    <a:pt x="116" y="6626"/>
                    <a:pt x="118" y="6626"/>
                    <a:pt x="119" y="6628"/>
                  </a:cubicBezTo>
                  <a:cubicBezTo>
                    <a:pt x="121" y="6629"/>
                    <a:pt x="122" y="6629"/>
                    <a:pt x="123" y="6629"/>
                  </a:cubicBezTo>
                  <a:cubicBezTo>
                    <a:pt x="123" y="6629"/>
                    <a:pt x="123" y="6630"/>
                    <a:pt x="124" y="6630"/>
                  </a:cubicBezTo>
                  <a:cubicBezTo>
                    <a:pt x="138" y="6635"/>
                    <a:pt x="150" y="6641"/>
                    <a:pt x="166" y="6642"/>
                  </a:cubicBezTo>
                  <a:cubicBezTo>
                    <a:pt x="180" y="6645"/>
                    <a:pt x="194" y="6647"/>
                    <a:pt x="209" y="6647"/>
                  </a:cubicBezTo>
                  <a:lnTo>
                    <a:pt x="219" y="6647"/>
                  </a:lnTo>
                  <a:cubicBezTo>
                    <a:pt x="221" y="6649"/>
                    <a:pt x="222" y="6650"/>
                    <a:pt x="225" y="6652"/>
                  </a:cubicBezTo>
                  <a:cubicBezTo>
                    <a:pt x="229" y="6652"/>
                    <a:pt x="231" y="6652"/>
                    <a:pt x="236" y="6654"/>
                  </a:cubicBezTo>
                  <a:lnTo>
                    <a:pt x="246" y="6654"/>
                  </a:lnTo>
                  <a:cubicBezTo>
                    <a:pt x="274" y="6647"/>
                    <a:pt x="303" y="6640"/>
                    <a:pt x="331" y="6631"/>
                  </a:cubicBezTo>
                  <a:cubicBezTo>
                    <a:pt x="344" y="6628"/>
                    <a:pt x="356" y="6623"/>
                    <a:pt x="370" y="6618"/>
                  </a:cubicBezTo>
                  <a:cubicBezTo>
                    <a:pt x="380" y="6613"/>
                    <a:pt x="389" y="6608"/>
                    <a:pt x="400" y="6600"/>
                  </a:cubicBezTo>
                  <a:cubicBezTo>
                    <a:pt x="407" y="6595"/>
                    <a:pt x="413" y="6590"/>
                    <a:pt x="421" y="6584"/>
                  </a:cubicBezTo>
                  <a:cubicBezTo>
                    <a:pt x="428" y="6578"/>
                    <a:pt x="436" y="6571"/>
                    <a:pt x="442" y="6563"/>
                  </a:cubicBezTo>
                  <a:cubicBezTo>
                    <a:pt x="464" y="6537"/>
                    <a:pt x="483" y="6512"/>
                    <a:pt x="502" y="6484"/>
                  </a:cubicBezTo>
                  <a:cubicBezTo>
                    <a:pt x="550" y="6411"/>
                    <a:pt x="596" y="6336"/>
                    <a:pt x="644" y="6265"/>
                  </a:cubicBezTo>
                  <a:cubicBezTo>
                    <a:pt x="699" y="6186"/>
                    <a:pt x="747" y="6107"/>
                    <a:pt x="792" y="6021"/>
                  </a:cubicBezTo>
                  <a:cubicBezTo>
                    <a:pt x="818" y="5970"/>
                    <a:pt x="843" y="5917"/>
                    <a:pt x="870" y="5866"/>
                  </a:cubicBezTo>
                  <a:cubicBezTo>
                    <a:pt x="901" y="5808"/>
                    <a:pt x="933" y="5749"/>
                    <a:pt x="966" y="5690"/>
                  </a:cubicBezTo>
                  <a:cubicBezTo>
                    <a:pt x="1027" y="5572"/>
                    <a:pt x="1093" y="5459"/>
                    <a:pt x="1155" y="5341"/>
                  </a:cubicBezTo>
                  <a:lnTo>
                    <a:pt x="1155" y="5341"/>
                  </a:lnTo>
                  <a:cubicBezTo>
                    <a:pt x="1155" y="5343"/>
                    <a:pt x="1154" y="5344"/>
                    <a:pt x="1154" y="5345"/>
                  </a:cubicBezTo>
                  <a:cubicBezTo>
                    <a:pt x="1155" y="5343"/>
                    <a:pt x="1157" y="5340"/>
                    <a:pt x="1158" y="5336"/>
                  </a:cubicBezTo>
                  <a:cubicBezTo>
                    <a:pt x="1227" y="5194"/>
                    <a:pt x="1290" y="5046"/>
                    <a:pt x="1360" y="4902"/>
                  </a:cubicBezTo>
                  <a:cubicBezTo>
                    <a:pt x="1437" y="4742"/>
                    <a:pt x="1510" y="4581"/>
                    <a:pt x="1593" y="4423"/>
                  </a:cubicBezTo>
                  <a:cubicBezTo>
                    <a:pt x="1673" y="4270"/>
                    <a:pt x="1756" y="4117"/>
                    <a:pt x="1843" y="3969"/>
                  </a:cubicBezTo>
                  <a:cubicBezTo>
                    <a:pt x="1886" y="3895"/>
                    <a:pt x="1932" y="3824"/>
                    <a:pt x="1975" y="3751"/>
                  </a:cubicBezTo>
                  <a:cubicBezTo>
                    <a:pt x="2017" y="3679"/>
                    <a:pt x="2058" y="3605"/>
                    <a:pt x="2099" y="3532"/>
                  </a:cubicBezTo>
                  <a:cubicBezTo>
                    <a:pt x="2164" y="3411"/>
                    <a:pt x="2228" y="3292"/>
                    <a:pt x="2292" y="3171"/>
                  </a:cubicBezTo>
                  <a:lnTo>
                    <a:pt x="2292" y="3173"/>
                  </a:lnTo>
                  <a:cubicBezTo>
                    <a:pt x="2293" y="3172"/>
                    <a:pt x="2293" y="3171"/>
                    <a:pt x="2294" y="3168"/>
                  </a:cubicBezTo>
                  <a:cubicBezTo>
                    <a:pt x="2295" y="3167"/>
                    <a:pt x="2295" y="3166"/>
                    <a:pt x="2298" y="3164"/>
                  </a:cubicBezTo>
                  <a:cubicBezTo>
                    <a:pt x="2335" y="3088"/>
                    <a:pt x="2370" y="3012"/>
                    <a:pt x="2407" y="2936"/>
                  </a:cubicBezTo>
                  <a:cubicBezTo>
                    <a:pt x="2447" y="2852"/>
                    <a:pt x="2489" y="2770"/>
                    <a:pt x="2531" y="2687"/>
                  </a:cubicBezTo>
                  <a:cubicBezTo>
                    <a:pt x="2605" y="2538"/>
                    <a:pt x="2688" y="2394"/>
                    <a:pt x="2765" y="2248"/>
                  </a:cubicBezTo>
                  <a:cubicBezTo>
                    <a:pt x="2847" y="2093"/>
                    <a:pt x="2924" y="1934"/>
                    <a:pt x="3010" y="1779"/>
                  </a:cubicBezTo>
                  <a:cubicBezTo>
                    <a:pt x="3089" y="1630"/>
                    <a:pt x="3166" y="1481"/>
                    <a:pt x="3244" y="1332"/>
                  </a:cubicBezTo>
                  <a:cubicBezTo>
                    <a:pt x="3293" y="1238"/>
                    <a:pt x="3341" y="1143"/>
                    <a:pt x="3389" y="1048"/>
                  </a:cubicBezTo>
                  <a:cubicBezTo>
                    <a:pt x="3436" y="958"/>
                    <a:pt x="3484" y="871"/>
                    <a:pt x="3529" y="780"/>
                  </a:cubicBezTo>
                  <a:lnTo>
                    <a:pt x="3529" y="782"/>
                  </a:lnTo>
                  <a:cubicBezTo>
                    <a:pt x="3606" y="628"/>
                    <a:pt x="3678" y="473"/>
                    <a:pt x="3739" y="313"/>
                  </a:cubicBezTo>
                  <a:cubicBezTo>
                    <a:pt x="3755" y="267"/>
                    <a:pt x="3770" y="220"/>
                    <a:pt x="3784" y="174"/>
                  </a:cubicBezTo>
                  <a:lnTo>
                    <a:pt x="3760" y="143"/>
                  </a:lnTo>
                  <a:cubicBezTo>
                    <a:pt x="3738" y="114"/>
                    <a:pt x="3720" y="83"/>
                    <a:pt x="3698" y="55"/>
                  </a:cubicBezTo>
                  <a:cubicBezTo>
                    <a:pt x="3693" y="49"/>
                    <a:pt x="3687" y="44"/>
                    <a:pt x="3681" y="39"/>
                  </a:cubicBezTo>
                  <a:cubicBezTo>
                    <a:pt x="3677" y="35"/>
                    <a:pt x="3673" y="34"/>
                    <a:pt x="3670" y="31"/>
                  </a:cubicBezTo>
                  <a:cubicBezTo>
                    <a:pt x="3656" y="20"/>
                    <a:pt x="3641" y="11"/>
                    <a:pt x="3626" y="4"/>
                  </a:cubicBezTo>
                  <a:lnTo>
                    <a:pt x="3625" y="4"/>
                  </a:lnTo>
                  <a:cubicBezTo>
                    <a:pt x="3624" y="3"/>
                    <a:pt x="3622" y="3"/>
                    <a:pt x="3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1994096" y="2247282"/>
              <a:ext cx="53936" cy="68621"/>
            </a:xfrm>
            <a:custGeom>
              <a:avLst/>
              <a:gdLst/>
              <a:ahLst/>
              <a:cxnLst/>
              <a:rect l="l" t="t" r="r" b="b"/>
              <a:pathLst>
                <a:path w="762" h="973" extrusionOk="0">
                  <a:moveTo>
                    <a:pt x="429" y="1"/>
                  </a:moveTo>
                  <a:cubicBezTo>
                    <a:pt x="398" y="1"/>
                    <a:pt x="367" y="16"/>
                    <a:pt x="351" y="43"/>
                  </a:cubicBezTo>
                  <a:cubicBezTo>
                    <a:pt x="346" y="50"/>
                    <a:pt x="342" y="59"/>
                    <a:pt x="338" y="66"/>
                  </a:cubicBezTo>
                  <a:cubicBezTo>
                    <a:pt x="328" y="71"/>
                    <a:pt x="321" y="78"/>
                    <a:pt x="315" y="86"/>
                  </a:cubicBezTo>
                  <a:cubicBezTo>
                    <a:pt x="296" y="108"/>
                    <a:pt x="285" y="136"/>
                    <a:pt x="271" y="162"/>
                  </a:cubicBezTo>
                  <a:cubicBezTo>
                    <a:pt x="261" y="182"/>
                    <a:pt x="251" y="200"/>
                    <a:pt x="243" y="220"/>
                  </a:cubicBezTo>
                  <a:cubicBezTo>
                    <a:pt x="220" y="265"/>
                    <a:pt x="199" y="311"/>
                    <a:pt x="178" y="355"/>
                  </a:cubicBezTo>
                  <a:cubicBezTo>
                    <a:pt x="140" y="441"/>
                    <a:pt x="99" y="524"/>
                    <a:pt x="57" y="608"/>
                  </a:cubicBezTo>
                  <a:lnTo>
                    <a:pt x="57" y="607"/>
                  </a:lnTo>
                  <a:cubicBezTo>
                    <a:pt x="45" y="629"/>
                    <a:pt x="33" y="653"/>
                    <a:pt x="21" y="676"/>
                  </a:cubicBezTo>
                  <a:cubicBezTo>
                    <a:pt x="0" y="716"/>
                    <a:pt x="9" y="766"/>
                    <a:pt x="49" y="788"/>
                  </a:cubicBezTo>
                  <a:lnTo>
                    <a:pt x="64" y="797"/>
                  </a:lnTo>
                  <a:cubicBezTo>
                    <a:pt x="73" y="834"/>
                    <a:pt x="109" y="862"/>
                    <a:pt x="147" y="862"/>
                  </a:cubicBezTo>
                  <a:cubicBezTo>
                    <a:pt x="155" y="862"/>
                    <a:pt x="163" y="861"/>
                    <a:pt x="171" y="859"/>
                  </a:cubicBezTo>
                  <a:cubicBezTo>
                    <a:pt x="178" y="865"/>
                    <a:pt x="186" y="871"/>
                    <a:pt x="194" y="875"/>
                  </a:cubicBezTo>
                  <a:lnTo>
                    <a:pt x="207" y="879"/>
                  </a:lnTo>
                  <a:cubicBezTo>
                    <a:pt x="209" y="882"/>
                    <a:pt x="212" y="885"/>
                    <a:pt x="214" y="887"/>
                  </a:cubicBezTo>
                  <a:cubicBezTo>
                    <a:pt x="219" y="895"/>
                    <a:pt x="228" y="896"/>
                    <a:pt x="235" y="900"/>
                  </a:cubicBezTo>
                  <a:cubicBezTo>
                    <a:pt x="236" y="913"/>
                    <a:pt x="238" y="927"/>
                    <a:pt x="246" y="938"/>
                  </a:cubicBezTo>
                  <a:cubicBezTo>
                    <a:pt x="262" y="960"/>
                    <a:pt x="288" y="972"/>
                    <a:pt x="314" y="972"/>
                  </a:cubicBezTo>
                  <a:cubicBezTo>
                    <a:pt x="331" y="972"/>
                    <a:pt x="348" y="967"/>
                    <a:pt x="361" y="957"/>
                  </a:cubicBezTo>
                  <a:cubicBezTo>
                    <a:pt x="385" y="937"/>
                    <a:pt x="403" y="908"/>
                    <a:pt x="416" y="881"/>
                  </a:cubicBezTo>
                  <a:cubicBezTo>
                    <a:pt x="429" y="861"/>
                    <a:pt x="440" y="839"/>
                    <a:pt x="451" y="819"/>
                  </a:cubicBezTo>
                  <a:cubicBezTo>
                    <a:pt x="476" y="775"/>
                    <a:pt x="501" y="731"/>
                    <a:pt x="525" y="685"/>
                  </a:cubicBezTo>
                  <a:cubicBezTo>
                    <a:pt x="573" y="598"/>
                    <a:pt x="621" y="514"/>
                    <a:pt x="667" y="427"/>
                  </a:cubicBezTo>
                  <a:cubicBezTo>
                    <a:pt x="688" y="388"/>
                    <a:pt x="708" y="349"/>
                    <a:pt x="730" y="308"/>
                  </a:cubicBezTo>
                  <a:cubicBezTo>
                    <a:pt x="740" y="289"/>
                    <a:pt x="754" y="270"/>
                    <a:pt x="757" y="248"/>
                  </a:cubicBezTo>
                  <a:lnTo>
                    <a:pt x="757" y="245"/>
                  </a:lnTo>
                  <a:cubicBezTo>
                    <a:pt x="762" y="199"/>
                    <a:pt x="733" y="156"/>
                    <a:pt x="687" y="151"/>
                  </a:cubicBezTo>
                  <a:cubicBezTo>
                    <a:pt x="683" y="150"/>
                    <a:pt x="679" y="150"/>
                    <a:pt x="675" y="150"/>
                  </a:cubicBezTo>
                  <a:cubicBezTo>
                    <a:pt x="665" y="150"/>
                    <a:pt x="654" y="152"/>
                    <a:pt x="643" y="156"/>
                  </a:cubicBezTo>
                  <a:cubicBezTo>
                    <a:pt x="636" y="143"/>
                    <a:pt x="627" y="133"/>
                    <a:pt x="612" y="127"/>
                  </a:cubicBezTo>
                  <a:cubicBezTo>
                    <a:pt x="602" y="123"/>
                    <a:pt x="591" y="120"/>
                    <a:pt x="579" y="120"/>
                  </a:cubicBezTo>
                  <a:cubicBezTo>
                    <a:pt x="574" y="120"/>
                    <a:pt x="569" y="120"/>
                    <a:pt x="564" y="122"/>
                  </a:cubicBezTo>
                  <a:cubicBezTo>
                    <a:pt x="560" y="118"/>
                    <a:pt x="554" y="113"/>
                    <a:pt x="549" y="110"/>
                  </a:cubicBezTo>
                  <a:cubicBezTo>
                    <a:pt x="549" y="110"/>
                    <a:pt x="548" y="108"/>
                    <a:pt x="547" y="108"/>
                  </a:cubicBezTo>
                  <a:cubicBezTo>
                    <a:pt x="533" y="101"/>
                    <a:pt x="517" y="97"/>
                    <a:pt x="501" y="97"/>
                  </a:cubicBezTo>
                  <a:cubicBezTo>
                    <a:pt x="508" y="60"/>
                    <a:pt x="488" y="20"/>
                    <a:pt x="452" y="4"/>
                  </a:cubicBezTo>
                  <a:cubicBezTo>
                    <a:pt x="445" y="2"/>
                    <a:pt x="437" y="1"/>
                    <a:pt x="429"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2047537" y="2296790"/>
              <a:ext cx="12599" cy="11778"/>
            </a:xfrm>
            <a:custGeom>
              <a:avLst/>
              <a:gdLst/>
              <a:ahLst/>
              <a:cxnLst/>
              <a:rect l="l" t="t" r="r" b="b"/>
              <a:pathLst>
                <a:path w="178" h="167" extrusionOk="0">
                  <a:moveTo>
                    <a:pt x="90" y="1"/>
                  </a:moveTo>
                  <a:cubicBezTo>
                    <a:pt x="49" y="1"/>
                    <a:pt x="14" y="31"/>
                    <a:pt x="7" y="71"/>
                  </a:cubicBezTo>
                  <a:cubicBezTo>
                    <a:pt x="1" y="116"/>
                    <a:pt x="33" y="159"/>
                    <a:pt x="77" y="166"/>
                  </a:cubicBezTo>
                  <a:cubicBezTo>
                    <a:pt x="81" y="166"/>
                    <a:pt x="85" y="167"/>
                    <a:pt x="88" y="167"/>
                  </a:cubicBezTo>
                  <a:cubicBezTo>
                    <a:pt x="129" y="167"/>
                    <a:pt x="164" y="136"/>
                    <a:pt x="171" y="96"/>
                  </a:cubicBezTo>
                  <a:cubicBezTo>
                    <a:pt x="177" y="50"/>
                    <a:pt x="145" y="8"/>
                    <a:pt x="102" y="2"/>
                  </a:cubicBezTo>
                  <a:cubicBezTo>
                    <a:pt x="98" y="1"/>
                    <a:pt x="94" y="1"/>
                    <a:pt x="90"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064383" y="2306311"/>
              <a:ext cx="12529" cy="11707"/>
            </a:xfrm>
            <a:custGeom>
              <a:avLst/>
              <a:gdLst/>
              <a:ahLst/>
              <a:cxnLst/>
              <a:rect l="l" t="t" r="r" b="b"/>
              <a:pathLst>
                <a:path w="177" h="166" extrusionOk="0">
                  <a:moveTo>
                    <a:pt x="89" y="0"/>
                  </a:moveTo>
                  <a:cubicBezTo>
                    <a:pt x="49" y="0"/>
                    <a:pt x="14" y="30"/>
                    <a:pt x="6" y="70"/>
                  </a:cubicBezTo>
                  <a:cubicBezTo>
                    <a:pt x="0" y="115"/>
                    <a:pt x="32" y="158"/>
                    <a:pt x="76" y="165"/>
                  </a:cubicBezTo>
                  <a:cubicBezTo>
                    <a:pt x="80" y="166"/>
                    <a:pt x="84" y="166"/>
                    <a:pt x="88" y="166"/>
                  </a:cubicBezTo>
                  <a:cubicBezTo>
                    <a:pt x="128" y="166"/>
                    <a:pt x="164" y="135"/>
                    <a:pt x="170" y="95"/>
                  </a:cubicBezTo>
                  <a:cubicBezTo>
                    <a:pt x="177" y="49"/>
                    <a:pt x="145" y="7"/>
                    <a:pt x="100" y="1"/>
                  </a:cubicBezTo>
                  <a:cubicBezTo>
                    <a:pt x="96" y="0"/>
                    <a:pt x="93" y="0"/>
                    <a:pt x="89"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1848850" y="2093537"/>
              <a:ext cx="162587" cy="293243"/>
            </a:xfrm>
            <a:custGeom>
              <a:avLst/>
              <a:gdLst/>
              <a:ahLst/>
              <a:cxnLst/>
              <a:rect l="l" t="t" r="r" b="b"/>
              <a:pathLst>
                <a:path w="2297" h="4158" extrusionOk="0">
                  <a:moveTo>
                    <a:pt x="2102" y="0"/>
                  </a:moveTo>
                  <a:cubicBezTo>
                    <a:pt x="2078" y="0"/>
                    <a:pt x="2054" y="10"/>
                    <a:pt x="2039" y="29"/>
                  </a:cubicBezTo>
                  <a:cubicBezTo>
                    <a:pt x="2019" y="32"/>
                    <a:pt x="1999" y="46"/>
                    <a:pt x="1988" y="66"/>
                  </a:cubicBezTo>
                  <a:cubicBezTo>
                    <a:pt x="1954" y="135"/>
                    <a:pt x="1919" y="202"/>
                    <a:pt x="1885" y="270"/>
                  </a:cubicBezTo>
                  <a:lnTo>
                    <a:pt x="1885" y="269"/>
                  </a:lnTo>
                  <a:lnTo>
                    <a:pt x="1878" y="284"/>
                  </a:lnTo>
                  <a:cubicBezTo>
                    <a:pt x="1863" y="311"/>
                    <a:pt x="1863" y="344"/>
                    <a:pt x="1878" y="368"/>
                  </a:cubicBezTo>
                  <a:cubicBezTo>
                    <a:pt x="1872" y="381"/>
                    <a:pt x="1867" y="394"/>
                    <a:pt x="1859" y="405"/>
                  </a:cubicBezTo>
                  <a:cubicBezTo>
                    <a:pt x="1848" y="429"/>
                    <a:pt x="1838" y="452"/>
                    <a:pt x="1827" y="475"/>
                  </a:cubicBezTo>
                  <a:cubicBezTo>
                    <a:pt x="1800" y="533"/>
                    <a:pt x="1776" y="590"/>
                    <a:pt x="1749" y="647"/>
                  </a:cubicBezTo>
                  <a:cubicBezTo>
                    <a:pt x="1692" y="769"/>
                    <a:pt x="1634" y="888"/>
                    <a:pt x="1576" y="1008"/>
                  </a:cubicBezTo>
                  <a:cubicBezTo>
                    <a:pt x="1486" y="1182"/>
                    <a:pt x="1394" y="1353"/>
                    <a:pt x="1304" y="1528"/>
                  </a:cubicBezTo>
                  <a:cubicBezTo>
                    <a:pt x="1216" y="1695"/>
                    <a:pt x="1129" y="1862"/>
                    <a:pt x="1038" y="2029"/>
                  </a:cubicBezTo>
                  <a:cubicBezTo>
                    <a:pt x="956" y="2179"/>
                    <a:pt x="872" y="2328"/>
                    <a:pt x="790" y="2477"/>
                  </a:cubicBezTo>
                  <a:cubicBezTo>
                    <a:pt x="701" y="2641"/>
                    <a:pt x="616" y="2806"/>
                    <a:pt x="533" y="2973"/>
                  </a:cubicBezTo>
                  <a:cubicBezTo>
                    <a:pt x="514" y="3011"/>
                    <a:pt x="496" y="3052"/>
                    <a:pt x="479" y="3092"/>
                  </a:cubicBezTo>
                  <a:cubicBezTo>
                    <a:pt x="464" y="3123"/>
                    <a:pt x="450" y="3154"/>
                    <a:pt x="436" y="3185"/>
                  </a:cubicBezTo>
                  <a:cubicBezTo>
                    <a:pt x="398" y="3274"/>
                    <a:pt x="359" y="3364"/>
                    <a:pt x="324" y="3453"/>
                  </a:cubicBezTo>
                  <a:cubicBezTo>
                    <a:pt x="319" y="3467"/>
                    <a:pt x="313" y="3478"/>
                    <a:pt x="307" y="3491"/>
                  </a:cubicBezTo>
                  <a:cubicBezTo>
                    <a:pt x="269" y="3565"/>
                    <a:pt x="229" y="3638"/>
                    <a:pt x="189" y="3711"/>
                  </a:cubicBezTo>
                  <a:cubicBezTo>
                    <a:pt x="155" y="3773"/>
                    <a:pt x="120" y="3833"/>
                    <a:pt x="88" y="3895"/>
                  </a:cubicBezTo>
                  <a:cubicBezTo>
                    <a:pt x="73" y="3923"/>
                    <a:pt x="57" y="3952"/>
                    <a:pt x="43" y="3980"/>
                  </a:cubicBezTo>
                  <a:cubicBezTo>
                    <a:pt x="33" y="4000"/>
                    <a:pt x="21" y="4021"/>
                    <a:pt x="14" y="4043"/>
                  </a:cubicBezTo>
                  <a:cubicBezTo>
                    <a:pt x="1" y="4078"/>
                    <a:pt x="10" y="4117"/>
                    <a:pt x="38" y="4140"/>
                  </a:cubicBezTo>
                  <a:cubicBezTo>
                    <a:pt x="53" y="4152"/>
                    <a:pt x="71" y="4158"/>
                    <a:pt x="89" y="4158"/>
                  </a:cubicBezTo>
                  <a:cubicBezTo>
                    <a:pt x="106" y="4158"/>
                    <a:pt x="124" y="4152"/>
                    <a:pt x="139" y="4141"/>
                  </a:cubicBezTo>
                  <a:cubicBezTo>
                    <a:pt x="155" y="4129"/>
                    <a:pt x="171" y="4114"/>
                    <a:pt x="186" y="4098"/>
                  </a:cubicBezTo>
                  <a:cubicBezTo>
                    <a:pt x="199" y="4106"/>
                    <a:pt x="216" y="4110"/>
                    <a:pt x="232" y="4110"/>
                  </a:cubicBezTo>
                  <a:cubicBezTo>
                    <a:pt x="237" y="4110"/>
                    <a:pt x="243" y="4110"/>
                    <a:pt x="248" y="4109"/>
                  </a:cubicBezTo>
                  <a:cubicBezTo>
                    <a:pt x="262" y="4117"/>
                    <a:pt x="277" y="4122"/>
                    <a:pt x="293" y="4122"/>
                  </a:cubicBezTo>
                  <a:cubicBezTo>
                    <a:pt x="306" y="4122"/>
                    <a:pt x="320" y="4118"/>
                    <a:pt x="333" y="4112"/>
                  </a:cubicBezTo>
                  <a:lnTo>
                    <a:pt x="332" y="4112"/>
                  </a:lnTo>
                  <a:cubicBezTo>
                    <a:pt x="348" y="4104"/>
                    <a:pt x="364" y="4094"/>
                    <a:pt x="376" y="4078"/>
                  </a:cubicBezTo>
                  <a:cubicBezTo>
                    <a:pt x="397" y="4050"/>
                    <a:pt x="412" y="4020"/>
                    <a:pt x="426" y="3989"/>
                  </a:cubicBezTo>
                  <a:cubicBezTo>
                    <a:pt x="436" y="3968"/>
                    <a:pt x="444" y="3947"/>
                    <a:pt x="454" y="3926"/>
                  </a:cubicBezTo>
                  <a:cubicBezTo>
                    <a:pt x="491" y="3838"/>
                    <a:pt x="533" y="3753"/>
                    <a:pt x="576" y="3668"/>
                  </a:cubicBezTo>
                  <a:cubicBezTo>
                    <a:pt x="662" y="3497"/>
                    <a:pt x="741" y="3320"/>
                    <a:pt x="823" y="3149"/>
                  </a:cubicBezTo>
                  <a:cubicBezTo>
                    <a:pt x="885" y="3031"/>
                    <a:pt x="956" y="2920"/>
                    <a:pt x="1022" y="2803"/>
                  </a:cubicBezTo>
                  <a:cubicBezTo>
                    <a:pt x="1110" y="2649"/>
                    <a:pt x="1203" y="2500"/>
                    <a:pt x="1287" y="2344"/>
                  </a:cubicBezTo>
                  <a:cubicBezTo>
                    <a:pt x="1328" y="2267"/>
                    <a:pt x="1368" y="2190"/>
                    <a:pt x="1410" y="2115"/>
                  </a:cubicBezTo>
                  <a:cubicBezTo>
                    <a:pt x="1453" y="2041"/>
                    <a:pt x="1497" y="1969"/>
                    <a:pt x="1538" y="1895"/>
                  </a:cubicBezTo>
                  <a:cubicBezTo>
                    <a:pt x="1622" y="1745"/>
                    <a:pt x="1689" y="1589"/>
                    <a:pt x="1761" y="1434"/>
                  </a:cubicBezTo>
                  <a:cubicBezTo>
                    <a:pt x="1832" y="1281"/>
                    <a:pt x="1905" y="1129"/>
                    <a:pt x="1978" y="979"/>
                  </a:cubicBezTo>
                  <a:cubicBezTo>
                    <a:pt x="1978" y="977"/>
                    <a:pt x="1979" y="976"/>
                    <a:pt x="1979" y="975"/>
                  </a:cubicBezTo>
                  <a:lnTo>
                    <a:pt x="1979" y="975"/>
                  </a:lnTo>
                  <a:cubicBezTo>
                    <a:pt x="1979" y="975"/>
                    <a:pt x="1979" y="976"/>
                    <a:pt x="1978" y="976"/>
                  </a:cubicBezTo>
                  <a:cubicBezTo>
                    <a:pt x="2013" y="907"/>
                    <a:pt x="2050" y="839"/>
                    <a:pt x="2082" y="769"/>
                  </a:cubicBezTo>
                  <a:cubicBezTo>
                    <a:pt x="2101" y="731"/>
                    <a:pt x="2118" y="692"/>
                    <a:pt x="2128" y="649"/>
                  </a:cubicBezTo>
                  <a:lnTo>
                    <a:pt x="2128" y="648"/>
                  </a:lnTo>
                  <a:lnTo>
                    <a:pt x="2128" y="646"/>
                  </a:lnTo>
                  <a:cubicBezTo>
                    <a:pt x="2129" y="639"/>
                    <a:pt x="2132" y="630"/>
                    <a:pt x="2134" y="623"/>
                  </a:cubicBezTo>
                  <a:cubicBezTo>
                    <a:pt x="2141" y="605"/>
                    <a:pt x="2147" y="589"/>
                    <a:pt x="2153" y="573"/>
                  </a:cubicBezTo>
                  <a:cubicBezTo>
                    <a:pt x="2154" y="571"/>
                    <a:pt x="2157" y="567"/>
                    <a:pt x="2158" y="564"/>
                  </a:cubicBezTo>
                  <a:cubicBezTo>
                    <a:pt x="2175" y="523"/>
                    <a:pt x="2194" y="483"/>
                    <a:pt x="2211" y="442"/>
                  </a:cubicBezTo>
                  <a:cubicBezTo>
                    <a:pt x="2227" y="407"/>
                    <a:pt x="2241" y="370"/>
                    <a:pt x="2255" y="335"/>
                  </a:cubicBezTo>
                  <a:cubicBezTo>
                    <a:pt x="2263" y="310"/>
                    <a:pt x="2272" y="285"/>
                    <a:pt x="2278" y="261"/>
                  </a:cubicBezTo>
                  <a:cubicBezTo>
                    <a:pt x="2278" y="259"/>
                    <a:pt x="2280" y="258"/>
                    <a:pt x="2280" y="256"/>
                  </a:cubicBezTo>
                  <a:cubicBezTo>
                    <a:pt x="2287" y="239"/>
                    <a:pt x="2293" y="222"/>
                    <a:pt x="2296" y="205"/>
                  </a:cubicBezTo>
                  <a:cubicBezTo>
                    <a:pt x="2297" y="200"/>
                    <a:pt x="2297" y="194"/>
                    <a:pt x="2297" y="189"/>
                  </a:cubicBezTo>
                  <a:cubicBezTo>
                    <a:pt x="2297" y="155"/>
                    <a:pt x="2277" y="124"/>
                    <a:pt x="2246" y="112"/>
                  </a:cubicBezTo>
                  <a:cubicBezTo>
                    <a:pt x="2236" y="107"/>
                    <a:pt x="2225" y="105"/>
                    <a:pt x="2215" y="105"/>
                  </a:cubicBezTo>
                  <a:cubicBezTo>
                    <a:pt x="2205" y="105"/>
                    <a:pt x="2197" y="107"/>
                    <a:pt x="2189" y="110"/>
                  </a:cubicBezTo>
                  <a:cubicBezTo>
                    <a:pt x="2185" y="110"/>
                    <a:pt x="2183" y="110"/>
                    <a:pt x="2180" y="112"/>
                  </a:cubicBezTo>
                  <a:cubicBezTo>
                    <a:pt x="2184" y="99"/>
                    <a:pt x="2185" y="88"/>
                    <a:pt x="2184" y="76"/>
                  </a:cubicBezTo>
                  <a:cubicBezTo>
                    <a:pt x="2183" y="60"/>
                    <a:pt x="2177" y="47"/>
                    <a:pt x="2168" y="34"/>
                  </a:cubicBezTo>
                  <a:cubicBezTo>
                    <a:pt x="2153" y="12"/>
                    <a:pt x="2128" y="0"/>
                    <a:pt x="2102"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998555" y="2169845"/>
              <a:ext cx="12529" cy="11707"/>
            </a:xfrm>
            <a:custGeom>
              <a:avLst/>
              <a:gdLst/>
              <a:ahLst/>
              <a:cxnLst/>
              <a:rect l="l" t="t" r="r" b="b"/>
              <a:pathLst>
                <a:path w="177" h="166" extrusionOk="0">
                  <a:moveTo>
                    <a:pt x="89" y="0"/>
                  </a:moveTo>
                  <a:cubicBezTo>
                    <a:pt x="47" y="0"/>
                    <a:pt x="12" y="30"/>
                    <a:pt x="6" y="70"/>
                  </a:cubicBezTo>
                  <a:cubicBezTo>
                    <a:pt x="0" y="115"/>
                    <a:pt x="32" y="158"/>
                    <a:pt x="77" y="165"/>
                  </a:cubicBezTo>
                  <a:cubicBezTo>
                    <a:pt x="80" y="166"/>
                    <a:pt x="84" y="166"/>
                    <a:pt x="88" y="166"/>
                  </a:cubicBezTo>
                  <a:cubicBezTo>
                    <a:pt x="128" y="166"/>
                    <a:pt x="163" y="136"/>
                    <a:pt x="171" y="95"/>
                  </a:cubicBezTo>
                  <a:cubicBezTo>
                    <a:pt x="177" y="49"/>
                    <a:pt x="145" y="7"/>
                    <a:pt x="100" y="1"/>
                  </a:cubicBezTo>
                  <a:cubicBezTo>
                    <a:pt x="96" y="0"/>
                    <a:pt x="93" y="0"/>
                    <a:pt x="89"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913333" y="2345946"/>
              <a:ext cx="12599" cy="11778"/>
            </a:xfrm>
            <a:custGeom>
              <a:avLst/>
              <a:gdLst/>
              <a:ahLst/>
              <a:cxnLst/>
              <a:rect l="l" t="t" r="r" b="b"/>
              <a:pathLst>
                <a:path w="178" h="167" extrusionOk="0">
                  <a:moveTo>
                    <a:pt x="90" y="1"/>
                  </a:moveTo>
                  <a:cubicBezTo>
                    <a:pt x="49" y="1"/>
                    <a:pt x="14" y="31"/>
                    <a:pt x="7" y="70"/>
                  </a:cubicBezTo>
                  <a:cubicBezTo>
                    <a:pt x="1" y="116"/>
                    <a:pt x="33" y="158"/>
                    <a:pt x="76" y="165"/>
                  </a:cubicBezTo>
                  <a:cubicBezTo>
                    <a:pt x="80" y="166"/>
                    <a:pt x="84" y="166"/>
                    <a:pt x="88" y="166"/>
                  </a:cubicBezTo>
                  <a:cubicBezTo>
                    <a:pt x="128" y="166"/>
                    <a:pt x="164" y="136"/>
                    <a:pt x="170" y="95"/>
                  </a:cubicBezTo>
                  <a:cubicBezTo>
                    <a:pt x="177" y="50"/>
                    <a:pt x="144" y="8"/>
                    <a:pt x="101" y="1"/>
                  </a:cubicBezTo>
                  <a:cubicBezTo>
                    <a:pt x="97" y="1"/>
                    <a:pt x="93" y="1"/>
                    <a:pt x="90"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1922322" y="2329020"/>
              <a:ext cx="12599" cy="11707"/>
            </a:xfrm>
            <a:custGeom>
              <a:avLst/>
              <a:gdLst/>
              <a:ahLst/>
              <a:cxnLst/>
              <a:rect l="l" t="t" r="r" b="b"/>
              <a:pathLst>
                <a:path w="178" h="166" extrusionOk="0">
                  <a:moveTo>
                    <a:pt x="92" y="0"/>
                  </a:moveTo>
                  <a:cubicBezTo>
                    <a:pt x="50" y="0"/>
                    <a:pt x="14" y="30"/>
                    <a:pt x="8" y="71"/>
                  </a:cubicBezTo>
                  <a:cubicBezTo>
                    <a:pt x="1" y="116"/>
                    <a:pt x="34" y="159"/>
                    <a:pt x="77" y="165"/>
                  </a:cubicBezTo>
                  <a:cubicBezTo>
                    <a:pt x="81" y="165"/>
                    <a:pt x="85" y="166"/>
                    <a:pt x="89" y="166"/>
                  </a:cubicBezTo>
                  <a:cubicBezTo>
                    <a:pt x="129" y="166"/>
                    <a:pt x="165" y="136"/>
                    <a:pt x="171" y="96"/>
                  </a:cubicBezTo>
                  <a:cubicBezTo>
                    <a:pt x="177" y="50"/>
                    <a:pt x="145" y="8"/>
                    <a:pt x="102" y="1"/>
                  </a:cubicBezTo>
                  <a:cubicBezTo>
                    <a:pt x="99" y="1"/>
                    <a:pt x="95" y="0"/>
                    <a:pt x="92"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12988" y="1301612"/>
              <a:ext cx="370688" cy="619492"/>
            </a:xfrm>
            <a:custGeom>
              <a:avLst/>
              <a:gdLst/>
              <a:ahLst/>
              <a:cxnLst/>
              <a:rect l="l" t="t" r="r" b="b"/>
              <a:pathLst>
                <a:path w="5237" h="8784" extrusionOk="0">
                  <a:moveTo>
                    <a:pt x="5108" y="341"/>
                  </a:moveTo>
                  <a:lnTo>
                    <a:pt x="5108" y="341"/>
                  </a:lnTo>
                  <a:cubicBezTo>
                    <a:pt x="5108" y="341"/>
                    <a:pt x="5108" y="341"/>
                    <a:pt x="5107" y="341"/>
                  </a:cubicBezTo>
                  <a:lnTo>
                    <a:pt x="5107" y="341"/>
                  </a:lnTo>
                  <a:cubicBezTo>
                    <a:pt x="5108" y="341"/>
                    <a:pt x="5108" y="341"/>
                    <a:pt x="5108" y="341"/>
                  </a:cubicBezTo>
                  <a:close/>
                  <a:moveTo>
                    <a:pt x="4810" y="534"/>
                  </a:moveTo>
                  <a:cubicBezTo>
                    <a:pt x="4810" y="535"/>
                    <a:pt x="4809" y="535"/>
                    <a:pt x="4809" y="536"/>
                  </a:cubicBezTo>
                  <a:lnTo>
                    <a:pt x="4809" y="536"/>
                  </a:lnTo>
                  <a:cubicBezTo>
                    <a:pt x="4809" y="535"/>
                    <a:pt x="4810" y="535"/>
                    <a:pt x="4810" y="534"/>
                  </a:cubicBezTo>
                  <a:close/>
                  <a:moveTo>
                    <a:pt x="4809" y="536"/>
                  </a:moveTo>
                  <a:lnTo>
                    <a:pt x="4809" y="536"/>
                  </a:lnTo>
                  <a:cubicBezTo>
                    <a:pt x="4809" y="536"/>
                    <a:pt x="4809" y="536"/>
                    <a:pt x="4808" y="537"/>
                  </a:cubicBezTo>
                  <a:cubicBezTo>
                    <a:pt x="4809" y="537"/>
                    <a:pt x="4809" y="536"/>
                    <a:pt x="4809" y="536"/>
                  </a:cubicBezTo>
                  <a:close/>
                  <a:moveTo>
                    <a:pt x="4907" y="686"/>
                  </a:moveTo>
                  <a:lnTo>
                    <a:pt x="4907" y="686"/>
                  </a:lnTo>
                  <a:cubicBezTo>
                    <a:pt x="4905" y="688"/>
                    <a:pt x="4904" y="691"/>
                    <a:pt x="4902" y="693"/>
                  </a:cubicBezTo>
                  <a:cubicBezTo>
                    <a:pt x="4905" y="691"/>
                    <a:pt x="4906" y="689"/>
                    <a:pt x="4907" y="686"/>
                  </a:cubicBezTo>
                  <a:close/>
                  <a:moveTo>
                    <a:pt x="5145" y="1"/>
                  </a:moveTo>
                  <a:cubicBezTo>
                    <a:pt x="5110" y="1"/>
                    <a:pt x="5079" y="24"/>
                    <a:pt x="5070" y="59"/>
                  </a:cubicBezTo>
                  <a:cubicBezTo>
                    <a:pt x="5067" y="62"/>
                    <a:pt x="5067" y="64"/>
                    <a:pt x="5066" y="66"/>
                  </a:cubicBezTo>
                  <a:lnTo>
                    <a:pt x="5059" y="85"/>
                  </a:lnTo>
                  <a:cubicBezTo>
                    <a:pt x="5049" y="104"/>
                    <a:pt x="5037" y="124"/>
                    <a:pt x="5026" y="144"/>
                  </a:cubicBezTo>
                  <a:cubicBezTo>
                    <a:pt x="5016" y="164"/>
                    <a:pt x="5005" y="185"/>
                    <a:pt x="4993" y="205"/>
                  </a:cubicBezTo>
                  <a:cubicBezTo>
                    <a:pt x="4978" y="232"/>
                    <a:pt x="4959" y="260"/>
                    <a:pt x="4947" y="291"/>
                  </a:cubicBezTo>
                  <a:cubicBezTo>
                    <a:pt x="4936" y="319"/>
                    <a:pt x="4924" y="345"/>
                    <a:pt x="4911" y="372"/>
                  </a:cubicBezTo>
                  <a:cubicBezTo>
                    <a:pt x="4880" y="428"/>
                    <a:pt x="4846" y="480"/>
                    <a:pt x="4810" y="534"/>
                  </a:cubicBezTo>
                  <a:lnTo>
                    <a:pt x="4810" y="534"/>
                  </a:lnTo>
                  <a:cubicBezTo>
                    <a:pt x="4811" y="534"/>
                    <a:pt x="4811" y="534"/>
                    <a:pt x="4812" y="534"/>
                  </a:cubicBezTo>
                  <a:lnTo>
                    <a:pt x="4812" y="534"/>
                  </a:lnTo>
                  <a:cubicBezTo>
                    <a:pt x="4658" y="756"/>
                    <a:pt x="4514" y="984"/>
                    <a:pt x="4375" y="1215"/>
                  </a:cubicBezTo>
                  <a:cubicBezTo>
                    <a:pt x="4303" y="1337"/>
                    <a:pt x="4232" y="1457"/>
                    <a:pt x="4162" y="1580"/>
                  </a:cubicBezTo>
                  <a:cubicBezTo>
                    <a:pt x="4096" y="1694"/>
                    <a:pt x="4036" y="1813"/>
                    <a:pt x="3977" y="1932"/>
                  </a:cubicBezTo>
                  <a:lnTo>
                    <a:pt x="3977" y="1932"/>
                  </a:lnTo>
                  <a:cubicBezTo>
                    <a:pt x="3977" y="1932"/>
                    <a:pt x="3977" y="1932"/>
                    <a:pt x="3977" y="1932"/>
                  </a:cubicBezTo>
                  <a:lnTo>
                    <a:pt x="3977" y="1932"/>
                  </a:lnTo>
                  <a:cubicBezTo>
                    <a:pt x="3917" y="2046"/>
                    <a:pt x="3853" y="2155"/>
                    <a:pt x="3787" y="2265"/>
                  </a:cubicBezTo>
                  <a:cubicBezTo>
                    <a:pt x="3723" y="2376"/>
                    <a:pt x="3657" y="2484"/>
                    <a:pt x="3591" y="2594"/>
                  </a:cubicBezTo>
                  <a:cubicBezTo>
                    <a:pt x="3529" y="2697"/>
                    <a:pt x="3463" y="2798"/>
                    <a:pt x="3403" y="2902"/>
                  </a:cubicBezTo>
                  <a:cubicBezTo>
                    <a:pt x="3339" y="3011"/>
                    <a:pt x="3276" y="3120"/>
                    <a:pt x="3214" y="3230"/>
                  </a:cubicBezTo>
                  <a:cubicBezTo>
                    <a:pt x="3125" y="3387"/>
                    <a:pt x="3038" y="3546"/>
                    <a:pt x="2946" y="3703"/>
                  </a:cubicBezTo>
                  <a:cubicBezTo>
                    <a:pt x="2861" y="3852"/>
                    <a:pt x="2769" y="3996"/>
                    <a:pt x="2677" y="4142"/>
                  </a:cubicBezTo>
                  <a:cubicBezTo>
                    <a:pt x="2586" y="4290"/>
                    <a:pt x="2497" y="4440"/>
                    <a:pt x="2408" y="4589"/>
                  </a:cubicBezTo>
                  <a:cubicBezTo>
                    <a:pt x="2317" y="4740"/>
                    <a:pt x="2224" y="4890"/>
                    <a:pt x="2137" y="5044"/>
                  </a:cubicBezTo>
                  <a:cubicBezTo>
                    <a:pt x="2049" y="5194"/>
                    <a:pt x="1958" y="5344"/>
                    <a:pt x="1868" y="5496"/>
                  </a:cubicBezTo>
                  <a:cubicBezTo>
                    <a:pt x="1783" y="5641"/>
                    <a:pt x="1707" y="5793"/>
                    <a:pt x="1628" y="5942"/>
                  </a:cubicBezTo>
                  <a:cubicBezTo>
                    <a:pt x="1547" y="6091"/>
                    <a:pt x="1458" y="6234"/>
                    <a:pt x="1378" y="6384"/>
                  </a:cubicBezTo>
                  <a:cubicBezTo>
                    <a:pt x="1357" y="6422"/>
                    <a:pt x="1340" y="6465"/>
                    <a:pt x="1316" y="6503"/>
                  </a:cubicBezTo>
                  <a:cubicBezTo>
                    <a:pt x="1296" y="6539"/>
                    <a:pt x="1274" y="6574"/>
                    <a:pt x="1251" y="6610"/>
                  </a:cubicBezTo>
                  <a:cubicBezTo>
                    <a:pt x="1207" y="6678"/>
                    <a:pt x="1160" y="6744"/>
                    <a:pt x="1119" y="6813"/>
                  </a:cubicBezTo>
                  <a:cubicBezTo>
                    <a:pt x="1077" y="6886"/>
                    <a:pt x="1032" y="6958"/>
                    <a:pt x="989" y="7029"/>
                  </a:cubicBezTo>
                  <a:cubicBezTo>
                    <a:pt x="943" y="7105"/>
                    <a:pt x="895" y="7181"/>
                    <a:pt x="849" y="7258"/>
                  </a:cubicBezTo>
                  <a:cubicBezTo>
                    <a:pt x="757" y="7412"/>
                    <a:pt x="671" y="7567"/>
                    <a:pt x="578" y="7721"/>
                  </a:cubicBezTo>
                  <a:cubicBezTo>
                    <a:pt x="536" y="7792"/>
                    <a:pt x="489" y="7857"/>
                    <a:pt x="444" y="7927"/>
                  </a:cubicBezTo>
                  <a:cubicBezTo>
                    <a:pt x="395" y="8004"/>
                    <a:pt x="345" y="8082"/>
                    <a:pt x="300" y="8161"/>
                  </a:cubicBezTo>
                  <a:cubicBezTo>
                    <a:pt x="260" y="8236"/>
                    <a:pt x="224" y="8311"/>
                    <a:pt x="183" y="8385"/>
                  </a:cubicBezTo>
                  <a:lnTo>
                    <a:pt x="109" y="8512"/>
                  </a:lnTo>
                  <a:cubicBezTo>
                    <a:pt x="86" y="8552"/>
                    <a:pt x="65" y="8593"/>
                    <a:pt x="42" y="8631"/>
                  </a:cubicBezTo>
                  <a:cubicBezTo>
                    <a:pt x="39" y="8636"/>
                    <a:pt x="32" y="8643"/>
                    <a:pt x="29" y="8649"/>
                  </a:cubicBezTo>
                  <a:cubicBezTo>
                    <a:pt x="0" y="8684"/>
                    <a:pt x="7" y="8737"/>
                    <a:pt x="42" y="8765"/>
                  </a:cubicBezTo>
                  <a:cubicBezTo>
                    <a:pt x="57" y="8777"/>
                    <a:pt x="75" y="8783"/>
                    <a:pt x="93" y="8783"/>
                  </a:cubicBezTo>
                  <a:cubicBezTo>
                    <a:pt x="117" y="8783"/>
                    <a:pt x="142" y="8773"/>
                    <a:pt x="158" y="8753"/>
                  </a:cubicBezTo>
                  <a:cubicBezTo>
                    <a:pt x="183" y="8723"/>
                    <a:pt x="201" y="8690"/>
                    <a:pt x="220" y="8655"/>
                  </a:cubicBezTo>
                  <a:cubicBezTo>
                    <a:pt x="237" y="8626"/>
                    <a:pt x="252" y="8597"/>
                    <a:pt x="269" y="8569"/>
                  </a:cubicBezTo>
                  <a:cubicBezTo>
                    <a:pt x="305" y="8507"/>
                    <a:pt x="339" y="8445"/>
                    <a:pt x="372" y="8383"/>
                  </a:cubicBezTo>
                  <a:cubicBezTo>
                    <a:pt x="403" y="8323"/>
                    <a:pt x="433" y="8261"/>
                    <a:pt x="468" y="8201"/>
                  </a:cubicBezTo>
                  <a:cubicBezTo>
                    <a:pt x="505" y="8141"/>
                    <a:pt x="541" y="8082"/>
                    <a:pt x="579" y="8022"/>
                  </a:cubicBezTo>
                  <a:cubicBezTo>
                    <a:pt x="618" y="7964"/>
                    <a:pt x="656" y="7907"/>
                    <a:pt x="693" y="7849"/>
                  </a:cubicBezTo>
                  <a:cubicBezTo>
                    <a:pt x="731" y="7790"/>
                    <a:pt x="767" y="7731"/>
                    <a:pt x="800" y="7671"/>
                  </a:cubicBezTo>
                  <a:cubicBezTo>
                    <a:pt x="866" y="7558"/>
                    <a:pt x="929" y="7444"/>
                    <a:pt x="997" y="7333"/>
                  </a:cubicBezTo>
                  <a:cubicBezTo>
                    <a:pt x="1046" y="7255"/>
                    <a:pt x="1092" y="7179"/>
                    <a:pt x="1140" y="7101"/>
                  </a:cubicBezTo>
                  <a:cubicBezTo>
                    <a:pt x="1183" y="7030"/>
                    <a:pt x="1224" y="6957"/>
                    <a:pt x="1270" y="6886"/>
                  </a:cubicBezTo>
                  <a:cubicBezTo>
                    <a:pt x="1316" y="6811"/>
                    <a:pt x="1366" y="6739"/>
                    <a:pt x="1413" y="6665"/>
                  </a:cubicBezTo>
                  <a:cubicBezTo>
                    <a:pt x="1455" y="6598"/>
                    <a:pt x="1490" y="6528"/>
                    <a:pt x="1527" y="6457"/>
                  </a:cubicBezTo>
                  <a:cubicBezTo>
                    <a:pt x="1611" y="6301"/>
                    <a:pt x="1704" y="6149"/>
                    <a:pt x="1789" y="5992"/>
                  </a:cubicBezTo>
                  <a:cubicBezTo>
                    <a:pt x="1827" y="5921"/>
                    <a:pt x="1862" y="5849"/>
                    <a:pt x="1899" y="5779"/>
                  </a:cubicBezTo>
                  <a:cubicBezTo>
                    <a:pt x="1944" y="5700"/>
                    <a:pt x="1987" y="5621"/>
                    <a:pt x="2032" y="5543"/>
                  </a:cubicBezTo>
                  <a:cubicBezTo>
                    <a:pt x="2075" y="5471"/>
                    <a:pt x="2119" y="5401"/>
                    <a:pt x="2161" y="5330"/>
                  </a:cubicBezTo>
                  <a:cubicBezTo>
                    <a:pt x="2208" y="5251"/>
                    <a:pt x="2254" y="5173"/>
                    <a:pt x="2300" y="5093"/>
                  </a:cubicBezTo>
                  <a:cubicBezTo>
                    <a:pt x="2383" y="4949"/>
                    <a:pt x="2471" y="4807"/>
                    <a:pt x="2556" y="4665"/>
                  </a:cubicBezTo>
                  <a:cubicBezTo>
                    <a:pt x="2645" y="4515"/>
                    <a:pt x="2733" y="4367"/>
                    <a:pt x="2826" y="4219"/>
                  </a:cubicBezTo>
                  <a:cubicBezTo>
                    <a:pt x="2922" y="4067"/>
                    <a:pt x="3017" y="3912"/>
                    <a:pt x="3107" y="3757"/>
                  </a:cubicBezTo>
                  <a:cubicBezTo>
                    <a:pt x="3282" y="3452"/>
                    <a:pt x="3447" y="3143"/>
                    <a:pt x="3632" y="2843"/>
                  </a:cubicBezTo>
                  <a:cubicBezTo>
                    <a:pt x="3725" y="2692"/>
                    <a:pt x="3818" y="2541"/>
                    <a:pt x="3908" y="2387"/>
                  </a:cubicBezTo>
                  <a:cubicBezTo>
                    <a:pt x="3952" y="2314"/>
                    <a:pt x="3997" y="2240"/>
                    <a:pt x="4040" y="2164"/>
                  </a:cubicBezTo>
                  <a:cubicBezTo>
                    <a:pt x="4083" y="2087"/>
                    <a:pt x="4124" y="2007"/>
                    <a:pt x="4164" y="1927"/>
                  </a:cubicBezTo>
                  <a:lnTo>
                    <a:pt x="4164" y="1927"/>
                  </a:lnTo>
                  <a:cubicBezTo>
                    <a:pt x="4164" y="1929"/>
                    <a:pt x="4163" y="1930"/>
                    <a:pt x="4163" y="1931"/>
                  </a:cubicBezTo>
                  <a:cubicBezTo>
                    <a:pt x="4274" y="1714"/>
                    <a:pt x="4397" y="1503"/>
                    <a:pt x="4522" y="1293"/>
                  </a:cubicBezTo>
                  <a:cubicBezTo>
                    <a:pt x="4645" y="1087"/>
                    <a:pt x="4773" y="884"/>
                    <a:pt x="4909" y="683"/>
                  </a:cubicBezTo>
                  <a:lnTo>
                    <a:pt x="4909" y="683"/>
                  </a:lnTo>
                  <a:cubicBezTo>
                    <a:pt x="4908" y="684"/>
                    <a:pt x="4907" y="685"/>
                    <a:pt x="4907" y="686"/>
                  </a:cubicBezTo>
                  <a:lnTo>
                    <a:pt x="4907" y="686"/>
                  </a:lnTo>
                  <a:cubicBezTo>
                    <a:pt x="4955" y="619"/>
                    <a:pt x="5001" y="551"/>
                    <a:pt x="5042" y="479"/>
                  </a:cubicBezTo>
                  <a:cubicBezTo>
                    <a:pt x="5058" y="449"/>
                    <a:pt x="5076" y="417"/>
                    <a:pt x="5088" y="385"/>
                  </a:cubicBezTo>
                  <a:cubicBezTo>
                    <a:pt x="5094" y="370"/>
                    <a:pt x="5099" y="357"/>
                    <a:pt x="5107" y="341"/>
                  </a:cubicBezTo>
                  <a:lnTo>
                    <a:pt x="5107" y="341"/>
                  </a:lnTo>
                  <a:cubicBezTo>
                    <a:pt x="5107" y="342"/>
                    <a:pt x="5107" y="342"/>
                    <a:pt x="5106" y="343"/>
                  </a:cubicBezTo>
                  <a:lnTo>
                    <a:pt x="5106" y="343"/>
                  </a:lnTo>
                  <a:cubicBezTo>
                    <a:pt x="5130" y="300"/>
                    <a:pt x="5152" y="257"/>
                    <a:pt x="5176" y="216"/>
                  </a:cubicBezTo>
                  <a:cubicBezTo>
                    <a:pt x="5195" y="181"/>
                    <a:pt x="5217" y="146"/>
                    <a:pt x="5227" y="108"/>
                  </a:cubicBezTo>
                  <a:cubicBezTo>
                    <a:pt x="5228" y="104"/>
                    <a:pt x="5228" y="100"/>
                    <a:pt x="5231" y="98"/>
                  </a:cubicBezTo>
                  <a:cubicBezTo>
                    <a:pt x="5237" y="57"/>
                    <a:pt x="5211" y="17"/>
                    <a:pt x="5171" y="5"/>
                  </a:cubicBezTo>
                  <a:cubicBezTo>
                    <a:pt x="5162" y="2"/>
                    <a:pt x="5153" y="1"/>
                    <a:pt x="5145"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504478" y="1379330"/>
              <a:ext cx="71420" cy="91189"/>
            </a:xfrm>
            <a:custGeom>
              <a:avLst/>
              <a:gdLst/>
              <a:ahLst/>
              <a:cxnLst/>
              <a:rect l="l" t="t" r="r" b="b"/>
              <a:pathLst>
                <a:path w="1009" h="1293" extrusionOk="0">
                  <a:moveTo>
                    <a:pt x="528" y="1"/>
                  </a:moveTo>
                  <a:cubicBezTo>
                    <a:pt x="525" y="1"/>
                    <a:pt x="522" y="1"/>
                    <a:pt x="519" y="1"/>
                  </a:cubicBezTo>
                  <a:lnTo>
                    <a:pt x="516" y="1"/>
                  </a:lnTo>
                  <a:cubicBezTo>
                    <a:pt x="481" y="2"/>
                    <a:pt x="456" y="29"/>
                    <a:pt x="447" y="60"/>
                  </a:cubicBezTo>
                  <a:cubicBezTo>
                    <a:pt x="438" y="81"/>
                    <a:pt x="434" y="102"/>
                    <a:pt x="429" y="123"/>
                  </a:cubicBezTo>
                  <a:cubicBezTo>
                    <a:pt x="426" y="144"/>
                    <a:pt x="421" y="163"/>
                    <a:pt x="418" y="184"/>
                  </a:cubicBezTo>
                  <a:cubicBezTo>
                    <a:pt x="371" y="249"/>
                    <a:pt x="334" y="321"/>
                    <a:pt x="294" y="389"/>
                  </a:cubicBezTo>
                  <a:cubicBezTo>
                    <a:pt x="263" y="443"/>
                    <a:pt x="233" y="500"/>
                    <a:pt x="202" y="556"/>
                  </a:cubicBezTo>
                  <a:cubicBezTo>
                    <a:pt x="174" y="608"/>
                    <a:pt x="145" y="662"/>
                    <a:pt x="117" y="716"/>
                  </a:cubicBezTo>
                  <a:cubicBezTo>
                    <a:pt x="101" y="748"/>
                    <a:pt x="83" y="781"/>
                    <a:pt x="67" y="812"/>
                  </a:cubicBezTo>
                  <a:cubicBezTo>
                    <a:pt x="46" y="849"/>
                    <a:pt x="26" y="886"/>
                    <a:pt x="10" y="926"/>
                  </a:cubicBezTo>
                  <a:cubicBezTo>
                    <a:pt x="1" y="949"/>
                    <a:pt x="3" y="974"/>
                    <a:pt x="11" y="994"/>
                  </a:cubicBezTo>
                  <a:cubicBezTo>
                    <a:pt x="5" y="1024"/>
                    <a:pt x="15" y="1056"/>
                    <a:pt x="40" y="1076"/>
                  </a:cubicBezTo>
                  <a:cubicBezTo>
                    <a:pt x="44" y="1079"/>
                    <a:pt x="49" y="1082"/>
                    <a:pt x="55" y="1085"/>
                  </a:cubicBezTo>
                  <a:lnTo>
                    <a:pt x="50" y="1092"/>
                  </a:lnTo>
                  <a:cubicBezTo>
                    <a:pt x="30" y="1132"/>
                    <a:pt x="55" y="1184"/>
                    <a:pt x="93" y="1201"/>
                  </a:cubicBezTo>
                  <a:cubicBezTo>
                    <a:pt x="103" y="1205"/>
                    <a:pt x="114" y="1208"/>
                    <a:pt x="124" y="1208"/>
                  </a:cubicBezTo>
                  <a:cubicBezTo>
                    <a:pt x="134" y="1208"/>
                    <a:pt x="144" y="1206"/>
                    <a:pt x="154" y="1202"/>
                  </a:cubicBezTo>
                  <a:cubicBezTo>
                    <a:pt x="163" y="1238"/>
                    <a:pt x="197" y="1261"/>
                    <a:pt x="233" y="1261"/>
                  </a:cubicBezTo>
                  <a:cubicBezTo>
                    <a:pt x="242" y="1261"/>
                    <a:pt x="252" y="1259"/>
                    <a:pt x="262" y="1255"/>
                  </a:cubicBezTo>
                  <a:cubicBezTo>
                    <a:pt x="281" y="1280"/>
                    <a:pt x="309" y="1292"/>
                    <a:pt x="337" y="1292"/>
                  </a:cubicBezTo>
                  <a:cubicBezTo>
                    <a:pt x="347" y="1292"/>
                    <a:pt x="357" y="1291"/>
                    <a:pt x="366" y="1287"/>
                  </a:cubicBezTo>
                  <a:cubicBezTo>
                    <a:pt x="369" y="1287"/>
                    <a:pt x="370" y="1285"/>
                    <a:pt x="372" y="1284"/>
                  </a:cubicBezTo>
                  <a:lnTo>
                    <a:pt x="372" y="1284"/>
                  </a:lnTo>
                  <a:lnTo>
                    <a:pt x="374" y="1283"/>
                  </a:lnTo>
                  <a:cubicBezTo>
                    <a:pt x="388" y="1276"/>
                    <a:pt x="400" y="1267"/>
                    <a:pt x="412" y="1253"/>
                  </a:cubicBezTo>
                  <a:cubicBezTo>
                    <a:pt x="439" y="1225"/>
                    <a:pt x="460" y="1189"/>
                    <a:pt x="484" y="1155"/>
                  </a:cubicBezTo>
                  <a:cubicBezTo>
                    <a:pt x="501" y="1129"/>
                    <a:pt x="517" y="1102"/>
                    <a:pt x="532" y="1073"/>
                  </a:cubicBezTo>
                  <a:cubicBezTo>
                    <a:pt x="551" y="1045"/>
                    <a:pt x="563" y="1014"/>
                    <a:pt x="581" y="984"/>
                  </a:cubicBezTo>
                  <a:cubicBezTo>
                    <a:pt x="635" y="880"/>
                    <a:pt x="684" y="771"/>
                    <a:pt x="736" y="665"/>
                  </a:cubicBezTo>
                  <a:lnTo>
                    <a:pt x="736" y="665"/>
                  </a:lnTo>
                  <a:cubicBezTo>
                    <a:pt x="735" y="665"/>
                    <a:pt x="735" y="665"/>
                    <a:pt x="735" y="666"/>
                  </a:cubicBezTo>
                  <a:lnTo>
                    <a:pt x="735" y="666"/>
                  </a:lnTo>
                  <a:cubicBezTo>
                    <a:pt x="781" y="583"/>
                    <a:pt x="827" y="500"/>
                    <a:pt x="869" y="414"/>
                  </a:cubicBezTo>
                  <a:cubicBezTo>
                    <a:pt x="907" y="339"/>
                    <a:pt x="939" y="261"/>
                    <a:pt x="976" y="187"/>
                  </a:cubicBezTo>
                  <a:cubicBezTo>
                    <a:pt x="984" y="173"/>
                    <a:pt x="992" y="158"/>
                    <a:pt x="998" y="143"/>
                  </a:cubicBezTo>
                  <a:cubicBezTo>
                    <a:pt x="1001" y="137"/>
                    <a:pt x="1003" y="130"/>
                    <a:pt x="1003" y="123"/>
                  </a:cubicBezTo>
                  <a:cubicBezTo>
                    <a:pt x="1008" y="87"/>
                    <a:pt x="990" y="50"/>
                    <a:pt x="954" y="34"/>
                  </a:cubicBezTo>
                  <a:cubicBezTo>
                    <a:pt x="944" y="30"/>
                    <a:pt x="934" y="28"/>
                    <a:pt x="924" y="28"/>
                  </a:cubicBezTo>
                  <a:cubicBezTo>
                    <a:pt x="891" y="28"/>
                    <a:pt x="860" y="48"/>
                    <a:pt x="846" y="79"/>
                  </a:cubicBezTo>
                  <a:cubicBezTo>
                    <a:pt x="846" y="80"/>
                    <a:pt x="845" y="80"/>
                    <a:pt x="845" y="81"/>
                  </a:cubicBezTo>
                  <a:lnTo>
                    <a:pt x="834" y="105"/>
                  </a:lnTo>
                  <a:cubicBezTo>
                    <a:pt x="820" y="92"/>
                    <a:pt x="806" y="82"/>
                    <a:pt x="789" y="81"/>
                  </a:cubicBezTo>
                  <a:cubicBezTo>
                    <a:pt x="786" y="81"/>
                    <a:pt x="782" y="81"/>
                    <a:pt x="779" y="81"/>
                  </a:cubicBezTo>
                  <a:cubicBezTo>
                    <a:pt x="767" y="81"/>
                    <a:pt x="754" y="82"/>
                    <a:pt x="743" y="86"/>
                  </a:cubicBezTo>
                  <a:cubicBezTo>
                    <a:pt x="729" y="75"/>
                    <a:pt x="711" y="69"/>
                    <a:pt x="694" y="69"/>
                  </a:cubicBezTo>
                  <a:cubicBezTo>
                    <a:pt x="687" y="69"/>
                    <a:pt x="680" y="70"/>
                    <a:pt x="674" y="72"/>
                  </a:cubicBezTo>
                  <a:cubicBezTo>
                    <a:pt x="665" y="45"/>
                    <a:pt x="643" y="23"/>
                    <a:pt x="617" y="17"/>
                  </a:cubicBezTo>
                  <a:cubicBezTo>
                    <a:pt x="610" y="15"/>
                    <a:pt x="603" y="14"/>
                    <a:pt x="596" y="14"/>
                  </a:cubicBezTo>
                  <a:cubicBezTo>
                    <a:pt x="589" y="14"/>
                    <a:pt x="582" y="15"/>
                    <a:pt x="576" y="17"/>
                  </a:cubicBezTo>
                  <a:cubicBezTo>
                    <a:pt x="562" y="6"/>
                    <a:pt x="545" y="1"/>
                    <a:pt x="528"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44218" y="1527574"/>
              <a:ext cx="12529" cy="11707"/>
            </a:xfrm>
            <a:custGeom>
              <a:avLst/>
              <a:gdLst/>
              <a:ahLst/>
              <a:cxnLst/>
              <a:rect l="l" t="t" r="r" b="b"/>
              <a:pathLst>
                <a:path w="177" h="166" extrusionOk="0">
                  <a:moveTo>
                    <a:pt x="89" y="1"/>
                  </a:moveTo>
                  <a:cubicBezTo>
                    <a:pt x="50" y="1"/>
                    <a:pt x="13" y="30"/>
                    <a:pt x="7" y="69"/>
                  </a:cubicBezTo>
                  <a:cubicBezTo>
                    <a:pt x="1" y="114"/>
                    <a:pt x="30" y="156"/>
                    <a:pt x="74" y="165"/>
                  </a:cubicBezTo>
                  <a:cubicBezTo>
                    <a:pt x="78" y="165"/>
                    <a:pt x="83" y="166"/>
                    <a:pt x="87" y="166"/>
                  </a:cubicBezTo>
                  <a:cubicBezTo>
                    <a:pt x="126" y="166"/>
                    <a:pt x="164" y="137"/>
                    <a:pt x="169" y="98"/>
                  </a:cubicBezTo>
                  <a:cubicBezTo>
                    <a:pt x="176" y="52"/>
                    <a:pt x="146" y="10"/>
                    <a:pt x="102" y="2"/>
                  </a:cubicBezTo>
                  <a:cubicBezTo>
                    <a:pt x="98" y="1"/>
                    <a:pt x="94" y="1"/>
                    <a:pt x="89"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592390" y="1449150"/>
              <a:ext cx="12458" cy="11707"/>
            </a:xfrm>
            <a:custGeom>
              <a:avLst/>
              <a:gdLst/>
              <a:ahLst/>
              <a:cxnLst/>
              <a:rect l="l" t="t" r="r" b="b"/>
              <a:pathLst>
                <a:path w="176" h="166" extrusionOk="0">
                  <a:moveTo>
                    <a:pt x="87" y="1"/>
                  </a:moveTo>
                  <a:cubicBezTo>
                    <a:pt x="49" y="1"/>
                    <a:pt x="12" y="30"/>
                    <a:pt x="7" y="69"/>
                  </a:cubicBezTo>
                  <a:cubicBezTo>
                    <a:pt x="0" y="114"/>
                    <a:pt x="30" y="157"/>
                    <a:pt x="74" y="164"/>
                  </a:cubicBezTo>
                  <a:cubicBezTo>
                    <a:pt x="78" y="165"/>
                    <a:pt x="83" y="165"/>
                    <a:pt x="88" y="165"/>
                  </a:cubicBezTo>
                  <a:cubicBezTo>
                    <a:pt x="126" y="165"/>
                    <a:pt x="163" y="137"/>
                    <a:pt x="169" y="97"/>
                  </a:cubicBezTo>
                  <a:cubicBezTo>
                    <a:pt x="176" y="52"/>
                    <a:pt x="146" y="9"/>
                    <a:pt x="101" y="2"/>
                  </a:cubicBezTo>
                  <a:cubicBezTo>
                    <a:pt x="97" y="1"/>
                    <a:pt x="92" y="1"/>
                    <a:pt x="8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576464" y="1440687"/>
              <a:ext cx="12599" cy="11707"/>
            </a:xfrm>
            <a:custGeom>
              <a:avLst/>
              <a:gdLst/>
              <a:ahLst/>
              <a:cxnLst/>
              <a:rect l="l" t="t" r="r" b="b"/>
              <a:pathLst>
                <a:path w="178" h="166" extrusionOk="0">
                  <a:moveTo>
                    <a:pt x="90" y="0"/>
                  </a:moveTo>
                  <a:cubicBezTo>
                    <a:pt x="51" y="0"/>
                    <a:pt x="13" y="29"/>
                    <a:pt x="8" y="68"/>
                  </a:cubicBezTo>
                  <a:cubicBezTo>
                    <a:pt x="0" y="114"/>
                    <a:pt x="30" y="156"/>
                    <a:pt x="75" y="164"/>
                  </a:cubicBezTo>
                  <a:cubicBezTo>
                    <a:pt x="79" y="165"/>
                    <a:pt x="83" y="165"/>
                    <a:pt x="87" y="165"/>
                  </a:cubicBezTo>
                  <a:cubicBezTo>
                    <a:pt x="127" y="165"/>
                    <a:pt x="164" y="136"/>
                    <a:pt x="170" y="97"/>
                  </a:cubicBezTo>
                  <a:cubicBezTo>
                    <a:pt x="178" y="53"/>
                    <a:pt x="148" y="10"/>
                    <a:pt x="103" y="1"/>
                  </a:cubicBezTo>
                  <a:cubicBezTo>
                    <a:pt x="98" y="1"/>
                    <a:pt x="94" y="0"/>
                    <a:pt x="9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1144281" y="1671233"/>
              <a:ext cx="793330" cy="673514"/>
            </a:xfrm>
            <a:custGeom>
              <a:avLst/>
              <a:gdLst/>
              <a:ahLst/>
              <a:cxnLst/>
              <a:rect l="l" t="t" r="r" b="b"/>
              <a:pathLst>
                <a:path w="11208" h="9550" extrusionOk="0">
                  <a:moveTo>
                    <a:pt x="357" y="3512"/>
                  </a:moveTo>
                  <a:lnTo>
                    <a:pt x="357" y="3512"/>
                  </a:lnTo>
                  <a:cubicBezTo>
                    <a:pt x="356" y="3512"/>
                    <a:pt x="356" y="3513"/>
                    <a:pt x="356" y="3514"/>
                  </a:cubicBezTo>
                  <a:cubicBezTo>
                    <a:pt x="356" y="3513"/>
                    <a:pt x="357" y="3512"/>
                    <a:pt x="357" y="3512"/>
                  </a:cubicBezTo>
                  <a:close/>
                  <a:moveTo>
                    <a:pt x="2315" y="1"/>
                  </a:moveTo>
                  <a:cubicBezTo>
                    <a:pt x="2312" y="7"/>
                    <a:pt x="2308" y="12"/>
                    <a:pt x="2306" y="18"/>
                  </a:cubicBezTo>
                  <a:cubicBezTo>
                    <a:pt x="2296" y="39"/>
                    <a:pt x="2288" y="63"/>
                    <a:pt x="2280" y="80"/>
                  </a:cubicBezTo>
                  <a:cubicBezTo>
                    <a:pt x="2262" y="112"/>
                    <a:pt x="2245" y="143"/>
                    <a:pt x="2226" y="175"/>
                  </a:cubicBezTo>
                  <a:cubicBezTo>
                    <a:pt x="2184" y="247"/>
                    <a:pt x="2137" y="318"/>
                    <a:pt x="2091" y="387"/>
                  </a:cubicBezTo>
                  <a:cubicBezTo>
                    <a:pt x="2049" y="453"/>
                    <a:pt x="2008" y="521"/>
                    <a:pt x="1968" y="590"/>
                  </a:cubicBezTo>
                  <a:cubicBezTo>
                    <a:pt x="1929" y="659"/>
                    <a:pt x="1888" y="729"/>
                    <a:pt x="1846" y="797"/>
                  </a:cubicBezTo>
                  <a:cubicBezTo>
                    <a:pt x="1805" y="869"/>
                    <a:pt x="1765" y="939"/>
                    <a:pt x="1720" y="1009"/>
                  </a:cubicBezTo>
                  <a:cubicBezTo>
                    <a:pt x="1674" y="1081"/>
                    <a:pt x="1631" y="1153"/>
                    <a:pt x="1585" y="1226"/>
                  </a:cubicBezTo>
                  <a:cubicBezTo>
                    <a:pt x="1544" y="1292"/>
                    <a:pt x="1507" y="1360"/>
                    <a:pt x="1467" y="1426"/>
                  </a:cubicBezTo>
                  <a:cubicBezTo>
                    <a:pt x="1425" y="1494"/>
                    <a:pt x="1383" y="1562"/>
                    <a:pt x="1343" y="1632"/>
                  </a:cubicBezTo>
                  <a:cubicBezTo>
                    <a:pt x="1260" y="1775"/>
                    <a:pt x="1179" y="1921"/>
                    <a:pt x="1105" y="2068"/>
                  </a:cubicBezTo>
                  <a:cubicBezTo>
                    <a:pt x="1062" y="2161"/>
                    <a:pt x="1018" y="2253"/>
                    <a:pt x="971" y="2342"/>
                  </a:cubicBezTo>
                  <a:cubicBezTo>
                    <a:pt x="930" y="2425"/>
                    <a:pt x="888" y="2507"/>
                    <a:pt x="841" y="2588"/>
                  </a:cubicBezTo>
                  <a:cubicBezTo>
                    <a:pt x="789" y="2678"/>
                    <a:pt x="734" y="2767"/>
                    <a:pt x="681" y="2857"/>
                  </a:cubicBezTo>
                  <a:cubicBezTo>
                    <a:pt x="630" y="2944"/>
                    <a:pt x="584" y="3036"/>
                    <a:pt x="540" y="3127"/>
                  </a:cubicBezTo>
                  <a:lnTo>
                    <a:pt x="540" y="3127"/>
                  </a:lnTo>
                  <a:cubicBezTo>
                    <a:pt x="541" y="3124"/>
                    <a:pt x="542" y="3121"/>
                    <a:pt x="543" y="3118"/>
                  </a:cubicBezTo>
                  <a:lnTo>
                    <a:pt x="543" y="3118"/>
                  </a:lnTo>
                  <a:cubicBezTo>
                    <a:pt x="482" y="3249"/>
                    <a:pt x="420" y="3381"/>
                    <a:pt x="357" y="3512"/>
                  </a:cubicBezTo>
                  <a:lnTo>
                    <a:pt x="357" y="3512"/>
                  </a:lnTo>
                  <a:cubicBezTo>
                    <a:pt x="357" y="3512"/>
                    <a:pt x="357" y="3512"/>
                    <a:pt x="357" y="3512"/>
                  </a:cubicBezTo>
                  <a:lnTo>
                    <a:pt x="357" y="3512"/>
                  </a:lnTo>
                  <a:cubicBezTo>
                    <a:pt x="312" y="3605"/>
                    <a:pt x="268" y="3701"/>
                    <a:pt x="221" y="3794"/>
                  </a:cubicBezTo>
                  <a:cubicBezTo>
                    <a:pt x="174" y="3885"/>
                    <a:pt x="123" y="3976"/>
                    <a:pt x="74" y="4068"/>
                  </a:cubicBezTo>
                  <a:cubicBezTo>
                    <a:pt x="52" y="4116"/>
                    <a:pt x="31" y="4164"/>
                    <a:pt x="9" y="4213"/>
                  </a:cubicBezTo>
                  <a:cubicBezTo>
                    <a:pt x="9" y="4228"/>
                    <a:pt x="5" y="4240"/>
                    <a:pt x="0" y="4250"/>
                  </a:cubicBezTo>
                  <a:cubicBezTo>
                    <a:pt x="56" y="4281"/>
                    <a:pt x="110" y="4315"/>
                    <a:pt x="164" y="4349"/>
                  </a:cubicBezTo>
                  <a:cubicBezTo>
                    <a:pt x="238" y="4396"/>
                    <a:pt x="315" y="4444"/>
                    <a:pt x="389" y="4493"/>
                  </a:cubicBezTo>
                  <a:cubicBezTo>
                    <a:pt x="538" y="4590"/>
                    <a:pt x="686" y="4687"/>
                    <a:pt x="832" y="4785"/>
                  </a:cubicBezTo>
                  <a:cubicBezTo>
                    <a:pt x="981" y="4885"/>
                    <a:pt x="1130" y="4987"/>
                    <a:pt x="1281" y="5085"/>
                  </a:cubicBezTo>
                  <a:cubicBezTo>
                    <a:pt x="1356" y="5134"/>
                    <a:pt x="1431" y="5182"/>
                    <a:pt x="1509" y="5229"/>
                  </a:cubicBezTo>
                  <a:cubicBezTo>
                    <a:pt x="1589" y="5277"/>
                    <a:pt x="1672" y="5322"/>
                    <a:pt x="1751" y="5366"/>
                  </a:cubicBezTo>
                  <a:cubicBezTo>
                    <a:pt x="1907" y="5454"/>
                    <a:pt x="2059" y="5552"/>
                    <a:pt x="2208" y="5652"/>
                  </a:cubicBezTo>
                  <a:cubicBezTo>
                    <a:pt x="2355" y="5750"/>
                    <a:pt x="2504" y="5848"/>
                    <a:pt x="2653" y="5944"/>
                  </a:cubicBezTo>
                  <a:cubicBezTo>
                    <a:pt x="2802" y="6039"/>
                    <a:pt x="2952" y="6130"/>
                    <a:pt x="3103" y="6217"/>
                  </a:cubicBezTo>
                  <a:cubicBezTo>
                    <a:pt x="3249" y="6300"/>
                    <a:pt x="3396" y="6377"/>
                    <a:pt x="3542" y="6460"/>
                  </a:cubicBezTo>
                  <a:cubicBezTo>
                    <a:pt x="3704" y="6552"/>
                    <a:pt x="3862" y="6648"/>
                    <a:pt x="4021" y="6744"/>
                  </a:cubicBezTo>
                  <a:cubicBezTo>
                    <a:pt x="4166" y="6834"/>
                    <a:pt x="4316" y="6918"/>
                    <a:pt x="4460" y="7009"/>
                  </a:cubicBezTo>
                  <a:cubicBezTo>
                    <a:pt x="4610" y="7102"/>
                    <a:pt x="4760" y="7193"/>
                    <a:pt x="4913" y="7279"/>
                  </a:cubicBezTo>
                  <a:cubicBezTo>
                    <a:pt x="4995" y="7325"/>
                    <a:pt x="5074" y="7371"/>
                    <a:pt x="5156" y="7417"/>
                  </a:cubicBezTo>
                  <a:cubicBezTo>
                    <a:pt x="5235" y="7461"/>
                    <a:pt x="5313" y="7511"/>
                    <a:pt x="5392" y="7558"/>
                  </a:cubicBezTo>
                  <a:cubicBezTo>
                    <a:pt x="5690" y="7740"/>
                    <a:pt x="5992" y="7915"/>
                    <a:pt x="6291" y="8095"/>
                  </a:cubicBezTo>
                  <a:cubicBezTo>
                    <a:pt x="6364" y="8140"/>
                    <a:pt x="6439" y="8182"/>
                    <a:pt x="6513" y="8225"/>
                  </a:cubicBezTo>
                  <a:cubicBezTo>
                    <a:pt x="6589" y="8268"/>
                    <a:pt x="6667" y="8310"/>
                    <a:pt x="6744" y="8353"/>
                  </a:cubicBezTo>
                  <a:cubicBezTo>
                    <a:pt x="6903" y="8441"/>
                    <a:pt x="7058" y="8534"/>
                    <a:pt x="7215" y="8624"/>
                  </a:cubicBezTo>
                  <a:cubicBezTo>
                    <a:pt x="7363" y="8708"/>
                    <a:pt x="7514" y="8785"/>
                    <a:pt x="7662" y="8869"/>
                  </a:cubicBezTo>
                  <a:lnTo>
                    <a:pt x="7905" y="9004"/>
                  </a:lnTo>
                  <a:cubicBezTo>
                    <a:pt x="7977" y="9043"/>
                    <a:pt x="8051" y="9081"/>
                    <a:pt x="8123" y="9121"/>
                  </a:cubicBezTo>
                  <a:cubicBezTo>
                    <a:pt x="8275" y="9205"/>
                    <a:pt x="8425" y="9296"/>
                    <a:pt x="8578" y="9378"/>
                  </a:cubicBezTo>
                  <a:cubicBezTo>
                    <a:pt x="8685" y="9436"/>
                    <a:pt x="8791" y="9493"/>
                    <a:pt x="8898" y="9550"/>
                  </a:cubicBezTo>
                  <a:cubicBezTo>
                    <a:pt x="8939" y="9481"/>
                    <a:pt x="8979" y="9408"/>
                    <a:pt x="9020" y="9337"/>
                  </a:cubicBezTo>
                  <a:cubicBezTo>
                    <a:pt x="9064" y="9259"/>
                    <a:pt x="9111" y="9181"/>
                    <a:pt x="9159" y="9104"/>
                  </a:cubicBezTo>
                  <a:cubicBezTo>
                    <a:pt x="9201" y="9034"/>
                    <a:pt x="9245" y="8963"/>
                    <a:pt x="9285" y="8892"/>
                  </a:cubicBezTo>
                  <a:cubicBezTo>
                    <a:pt x="9329" y="8815"/>
                    <a:pt x="9369" y="8738"/>
                    <a:pt x="9407" y="8658"/>
                  </a:cubicBezTo>
                  <a:cubicBezTo>
                    <a:pt x="9440" y="8580"/>
                    <a:pt x="9475" y="8503"/>
                    <a:pt x="9512" y="8428"/>
                  </a:cubicBezTo>
                  <a:cubicBezTo>
                    <a:pt x="9547" y="8354"/>
                    <a:pt x="9589" y="8280"/>
                    <a:pt x="9629" y="8208"/>
                  </a:cubicBezTo>
                  <a:cubicBezTo>
                    <a:pt x="9711" y="8056"/>
                    <a:pt x="9799" y="7907"/>
                    <a:pt x="9883" y="7755"/>
                  </a:cubicBezTo>
                  <a:cubicBezTo>
                    <a:pt x="9969" y="7604"/>
                    <a:pt x="10052" y="7451"/>
                    <a:pt x="10136" y="7299"/>
                  </a:cubicBezTo>
                  <a:cubicBezTo>
                    <a:pt x="10219" y="7153"/>
                    <a:pt x="10294" y="7004"/>
                    <a:pt x="10377" y="6857"/>
                  </a:cubicBezTo>
                  <a:cubicBezTo>
                    <a:pt x="10461" y="6706"/>
                    <a:pt x="10547" y="6555"/>
                    <a:pt x="10628" y="6400"/>
                  </a:cubicBezTo>
                  <a:cubicBezTo>
                    <a:pt x="10705" y="6253"/>
                    <a:pt x="10775" y="6103"/>
                    <a:pt x="10853" y="5954"/>
                  </a:cubicBezTo>
                  <a:cubicBezTo>
                    <a:pt x="10927" y="5812"/>
                    <a:pt x="11006" y="5669"/>
                    <a:pt x="11081" y="5525"/>
                  </a:cubicBezTo>
                  <a:cubicBezTo>
                    <a:pt x="11118" y="5454"/>
                    <a:pt x="11158" y="5384"/>
                    <a:pt x="11195" y="5311"/>
                  </a:cubicBezTo>
                  <a:lnTo>
                    <a:pt x="11208" y="5288"/>
                  </a:lnTo>
                  <a:cubicBezTo>
                    <a:pt x="11146" y="5257"/>
                    <a:pt x="11085" y="5225"/>
                    <a:pt x="11023" y="5193"/>
                  </a:cubicBezTo>
                  <a:cubicBezTo>
                    <a:pt x="10947" y="5153"/>
                    <a:pt x="10873" y="5113"/>
                    <a:pt x="10798" y="5074"/>
                  </a:cubicBezTo>
                  <a:cubicBezTo>
                    <a:pt x="10724" y="5033"/>
                    <a:pt x="10651" y="4988"/>
                    <a:pt x="10576" y="4947"/>
                  </a:cubicBezTo>
                  <a:cubicBezTo>
                    <a:pt x="10506" y="4909"/>
                    <a:pt x="10434" y="4871"/>
                    <a:pt x="10362" y="4833"/>
                  </a:cubicBezTo>
                  <a:cubicBezTo>
                    <a:pt x="10203" y="4746"/>
                    <a:pt x="10048" y="4654"/>
                    <a:pt x="9892" y="4564"/>
                  </a:cubicBezTo>
                  <a:cubicBezTo>
                    <a:pt x="9744" y="4479"/>
                    <a:pt x="9595" y="4399"/>
                    <a:pt x="9450" y="4311"/>
                  </a:cubicBezTo>
                  <a:cubicBezTo>
                    <a:pt x="9294" y="4218"/>
                    <a:pt x="9140" y="4123"/>
                    <a:pt x="8986" y="4029"/>
                  </a:cubicBezTo>
                  <a:lnTo>
                    <a:pt x="8530" y="3754"/>
                  </a:lnTo>
                  <a:cubicBezTo>
                    <a:pt x="8387" y="3667"/>
                    <a:pt x="8248" y="3578"/>
                    <a:pt x="8106" y="3490"/>
                  </a:cubicBezTo>
                  <a:cubicBezTo>
                    <a:pt x="7957" y="3397"/>
                    <a:pt x="7803" y="3307"/>
                    <a:pt x="7649" y="3220"/>
                  </a:cubicBezTo>
                  <a:cubicBezTo>
                    <a:pt x="7494" y="3131"/>
                    <a:pt x="7339" y="3044"/>
                    <a:pt x="7181" y="2959"/>
                  </a:cubicBezTo>
                  <a:cubicBezTo>
                    <a:pt x="7028" y="2877"/>
                    <a:pt x="6871" y="2796"/>
                    <a:pt x="6720" y="2711"/>
                  </a:cubicBezTo>
                  <a:cubicBezTo>
                    <a:pt x="6569" y="2625"/>
                    <a:pt x="6419" y="2536"/>
                    <a:pt x="6270" y="2446"/>
                  </a:cubicBezTo>
                  <a:cubicBezTo>
                    <a:pt x="6120" y="2353"/>
                    <a:pt x="5968" y="2265"/>
                    <a:pt x="5815" y="2180"/>
                  </a:cubicBezTo>
                  <a:cubicBezTo>
                    <a:pt x="5646" y="2084"/>
                    <a:pt x="5477" y="1988"/>
                    <a:pt x="5312" y="1886"/>
                  </a:cubicBezTo>
                  <a:cubicBezTo>
                    <a:pt x="5150" y="1787"/>
                    <a:pt x="4995" y="1679"/>
                    <a:pt x="4836" y="1571"/>
                  </a:cubicBezTo>
                  <a:cubicBezTo>
                    <a:pt x="4835" y="1571"/>
                    <a:pt x="4835" y="1571"/>
                    <a:pt x="4835" y="1570"/>
                  </a:cubicBezTo>
                  <a:lnTo>
                    <a:pt x="4833" y="1568"/>
                  </a:lnTo>
                  <a:cubicBezTo>
                    <a:pt x="4831" y="1567"/>
                    <a:pt x="4830" y="1566"/>
                    <a:pt x="4828" y="1565"/>
                  </a:cubicBezTo>
                  <a:lnTo>
                    <a:pt x="4827" y="1563"/>
                  </a:lnTo>
                  <a:cubicBezTo>
                    <a:pt x="4749" y="1512"/>
                    <a:pt x="4672" y="1464"/>
                    <a:pt x="4593" y="1417"/>
                  </a:cubicBezTo>
                  <a:cubicBezTo>
                    <a:pt x="4518" y="1371"/>
                    <a:pt x="4444" y="1329"/>
                    <a:pt x="4371" y="1283"/>
                  </a:cubicBezTo>
                  <a:cubicBezTo>
                    <a:pt x="4223" y="1195"/>
                    <a:pt x="4079" y="1102"/>
                    <a:pt x="3935" y="1008"/>
                  </a:cubicBezTo>
                  <a:cubicBezTo>
                    <a:pt x="3780" y="906"/>
                    <a:pt x="3625" y="803"/>
                    <a:pt x="3471" y="700"/>
                  </a:cubicBezTo>
                  <a:cubicBezTo>
                    <a:pt x="3326" y="606"/>
                    <a:pt x="3177" y="519"/>
                    <a:pt x="3026" y="436"/>
                  </a:cubicBezTo>
                  <a:cubicBezTo>
                    <a:pt x="2887" y="359"/>
                    <a:pt x="2747" y="281"/>
                    <a:pt x="2614" y="194"/>
                  </a:cubicBezTo>
                  <a:cubicBezTo>
                    <a:pt x="2545" y="147"/>
                    <a:pt x="2474" y="102"/>
                    <a:pt x="2403" y="55"/>
                  </a:cubicBezTo>
                  <a:cubicBezTo>
                    <a:pt x="2374" y="37"/>
                    <a:pt x="2344" y="19"/>
                    <a:pt x="23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471509" y="1867081"/>
              <a:ext cx="465112" cy="477384"/>
            </a:xfrm>
            <a:custGeom>
              <a:avLst/>
              <a:gdLst/>
              <a:ahLst/>
              <a:cxnLst/>
              <a:rect l="l" t="t" r="r" b="b"/>
              <a:pathLst>
                <a:path w="6571" h="6769" extrusionOk="0">
                  <a:moveTo>
                    <a:pt x="4987" y="2308"/>
                  </a:moveTo>
                  <a:cubicBezTo>
                    <a:pt x="4996" y="2314"/>
                    <a:pt x="5005" y="2318"/>
                    <a:pt x="5013" y="2323"/>
                  </a:cubicBezTo>
                  <a:cubicBezTo>
                    <a:pt x="5006" y="2330"/>
                    <a:pt x="4996" y="2335"/>
                    <a:pt x="4987" y="2340"/>
                  </a:cubicBezTo>
                  <a:cubicBezTo>
                    <a:pt x="4985" y="2342"/>
                    <a:pt x="4982" y="2344"/>
                    <a:pt x="4980" y="2346"/>
                  </a:cubicBezTo>
                  <a:cubicBezTo>
                    <a:pt x="4984" y="2338"/>
                    <a:pt x="4986" y="2329"/>
                    <a:pt x="4987" y="2320"/>
                  </a:cubicBezTo>
                  <a:lnTo>
                    <a:pt x="4987" y="2308"/>
                  </a:lnTo>
                  <a:close/>
                  <a:moveTo>
                    <a:pt x="6453" y="2736"/>
                  </a:moveTo>
                  <a:cubicBezTo>
                    <a:pt x="6453" y="2736"/>
                    <a:pt x="6453" y="2738"/>
                    <a:pt x="6453" y="2739"/>
                  </a:cubicBezTo>
                  <a:lnTo>
                    <a:pt x="6453" y="2739"/>
                  </a:lnTo>
                  <a:cubicBezTo>
                    <a:pt x="6453" y="2738"/>
                    <a:pt x="6453" y="2737"/>
                    <a:pt x="6453" y="2736"/>
                  </a:cubicBezTo>
                  <a:close/>
                  <a:moveTo>
                    <a:pt x="633" y="4268"/>
                  </a:moveTo>
                  <a:lnTo>
                    <a:pt x="631" y="4269"/>
                  </a:lnTo>
                  <a:cubicBezTo>
                    <a:pt x="631" y="4269"/>
                    <a:pt x="632" y="4269"/>
                    <a:pt x="633" y="4268"/>
                  </a:cubicBezTo>
                  <a:close/>
                  <a:moveTo>
                    <a:pt x="518" y="4469"/>
                  </a:moveTo>
                  <a:cubicBezTo>
                    <a:pt x="518" y="4475"/>
                    <a:pt x="515" y="4479"/>
                    <a:pt x="516" y="4484"/>
                  </a:cubicBezTo>
                  <a:lnTo>
                    <a:pt x="513" y="4486"/>
                  </a:lnTo>
                  <a:cubicBezTo>
                    <a:pt x="504" y="4482"/>
                    <a:pt x="496" y="4479"/>
                    <a:pt x="485" y="4476"/>
                  </a:cubicBezTo>
                  <a:cubicBezTo>
                    <a:pt x="496" y="4475"/>
                    <a:pt x="507" y="4471"/>
                    <a:pt x="518" y="4469"/>
                  </a:cubicBezTo>
                  <a:close/>
                  <a:moveTo>
                    <a:pt x="2793" y="5983"/>
                  </a:moveTo>
                  <a:cubicBezTo>
                    <a:pt x="2796" y="5985"/>
                    <a:pt x="2797" y="5987"/>
                    <a:pt x="2800" y="5988"/>
                  </a:cubicBezTo>
                  <a:lnTo>
                    <a:pt x="2800" y="5988"/>
                  </a:lnTo>
                  <a:cubicBezTo>
                    <a:pt x="2798" y="5986"/>
                    <a:pt x="2795" y="5985"/>
                    <a:pt x="2793" y="5983"/>
                  </a:cubicBezTo>
                  <a:close/>
                  <a:moveTo>
                    <a:pt x="2476" y="1"/>
                  </a:moveTo>
                  <a:cubicBezTo>
                    <a:pt x="2474" y="1"/>
                    <a:pt x="2473" y="1"/>
                    <a:pt x="2472" y="1"/>
                  </a:cubicBezTo>
                  <a:cubicBezTo>
                    <a:pt x="2430" y="7"/>
                    <a:pt x="2391" y="47"/>
                    <a:pt x="2394" y="93"/>
                  </a:cubicBezTo>
                  <a:cubicBezTo>
                    <a:pt x="2397" y="126"/>
                    <a:pt x="2402" y="158"/>
                    <a:pt x="2412" y="189"/>
                  </a:cubicBezTo>
                  <a:cubicBezTo>
                    <a:pt x="2420" y="214"/>
                    <a:pt x="2430" y="239"/>
                    <a:pt x="2437" y="264"/>
                  </a:cubicBezTo>
                  <a:cubicBezTo>
                    <a:pt x="2446" y="306"/>
                    <a:pt x="2451" y="348"/>
                    <a:pt x="2458" y="390"/>
                  </a:cubicBezTo>
                  <a:cubicBezTo>
                    <a:pt x="2456" y="406"/>
                    <a:pt x="2458" y="424"/>
                    <a:pt x="2466" y="439"/>
                  </a:cubicBezTo>
                  <a:cubicBezTo>
                    <a:pt x="2471" y="470"/>
                    <a:pt x="2477" y="501"/>
                    <a:pt x="2482" y="530"/>
                  </a:cubicBezTo>
                  <a:cubicBezTo>
                    <a:pt x="2488" y="560"/>
                    <a:pt x="2492" y="590"/>
                    <a:pt x="2497" y="618"/>
                  </a:cubicBezTo>
                  <a:cubicBezTo>
                    <a:pt x="2507" y="682"/>
                    <a:pt x="2517" y="745"/>
                    <a:pt x="2526" y="808"/>
                  </a:cubicBezTo>
                  <a:cubicBezTo>
                    <a:pt x="2536" y="874"/>
                    <a:pt x="2542" y="941"/>
                    <a:pt x="2550" y="1008"/>
                  </a:cubicBezTo>
                  <a:lnTo>
                    <a:pt x="2550" y="1005"/>
                  </a:lnTo>
                  <a:cubicBezTo>
                    <a:pt x="2556" y="1053"/>
                    <a:pt x="2561" y="1101"/>
                    <a:pt x="2564" y="1148"/>
                  </a:cubicBezTo>
                  <a:cubicBezTo>
                    <a:pt x="2566" y="1200"/>
                    <a:pt x="2567" y="1253"/>
                    <a:pt x="2567" y="1304"/>
                  </a:cubicBezTo>
                  <a:cubicBezTo>
                    <a:pt x="2565" y="1409"/>
                    <a:pt x="2561" y="1515"/>
                    <a:pt x="2557" y="1621"/>
                  </a:cubicBezTo>
                  <a:cubicBezTo>
                    <a:pt x="2554" y="1725"/>
                    <a:pt x="2546" y="1830"/>
                    <a:pt x="2533" y="1933"/>
                  </a:cubicBezTo>
                  <a:cubicBezTo>
                    <a:pt x="2525" y="1970"/>
                    <a:pt x="2515" y="2008"/>
                    <a:pt x="2507" y="2044"/>
                  </a:cubicBezTo>
                  <a:cubicBezTo>
                    <a:pt x="2483" y="2118"/>
                    <a:pt x="2458" y="2194"/>
                    <a:pt x="2431" y="2268"/>
                  </a:cubicBezTo>
                  <a:cubicBezTo>
                    <a:pt x="2404" y="2340"/>
                    <a:pt x="2379" y="2414"/>
                    <a:pt x="2352" y="2486"/>
                  </a:cubicBezTo>
                  <a:cubicBezTo>
                    <a:pt x="2296" y="2634"/>
                    <a:pt x="2233" y="2782"/>
                    <a:pt x="2169" y="2927"/>
                  </a:cubicBezTo>
                  <a:cubicBezTo>
                    <a:pt x="2170" y="2924"/>
                    <a:pt x="2170" y="2923"/>
                    <a:pt x="2172" y="2921"/>
                  </a:cubicBezTo>
                  <a:lnTo>
                    <a:pt x="2172" y="2921"/>
                  </a:lnTo>
                  <a:cubicBezTo>
                    <a:pt x="2170" y="2923"/>
                    <a:pt x="2169" y="2928"/>
                    <a:pt x="2168" y="2931"/>
                  </a:cubicBezTo>
                  <a:cubicBezTo>
                    <a:pt x="2168" y="2931"/>
                    <a:pt x="2168" y="2932"/>
                    <a:pt x="2167" y="2932"/>
                  </a:cubicBezTo>
                  <a:lnTo>
                    <a:pt x="2167" y="2931"/>
                  </a:lnTo>
                  <a:cubicBezTo>
                    <a:pt x="2147" y="2972"/>
                    <a:pt x="2126" y="3013"/>
                    <a:pt x="2106" y="3052"/>
                  </a:cubicBezTo>
                  <a:cubicBezTo>
                    <a:pt x="2082" y="3096"/>
                    <a:pt x="2057" y="3137"/>
                    <a:pt x="2033" y="3179"/>
                  </a:cubicBezTo>
                  <a:cubicBezTo>
                    <a:pt x="2008" y="3220"/>
                    <a:pt x="1982" y="3258"/>
                    <a:pt x="1954" y="3298"/>
                  </a:cubicBezTo>
                  <a:cubicBezTo>
                    <a:pt x="1928" y="3334"/>
                    <a:pt x="1901" y="3369"/>
                    <a:pt x="1873" y="3405"/>
                  </a:cubicBezTo>
                  <a:cubicBezTo>
                    <a:pt x="1829" y="3457"/>
                    <a:pt x="1786" y="3507"/>
                    <a:pt x="1739" y="3555"/>
                  </a:cubicBezTo>
                  <a:cubicBezTo>
                    <a:pt x="1689" y="3607"/>
                    <a:pt x="1636" y="3656"/>
                    <a:pt x="1585" y="3707"/>
                  </a:cubicBezTo>
                  <a:cubicBezTo>
                    <a:pt x="1544" y="3742"/>
                    <a:pt x="1504" y="3775"/>
                    <a:pt x="1463" y="3809"/>
                  </a:cubicBezTo>
                  <a:cubicBezTo>
                    <a:pt x="1424" y="3840"/>
                    <a:pt x="1380" y="3870"/>
                    <a:pt x="1339" y="3899"/>
                  </a:cubicBezTo>
                  <a:cubicBezTo>
                    <a:pt x="1219" y="3981"/>
                    <a:pt x="1094" y="4057"/>
                    <a:pt x="966" y="4128"/>
                  </a:cubicBezTo>
                  <a:cubicBezTo>
                    <a:pt x="859" y="4179"/>
                    <a:pt x="750" y="4223"/>
                    <a:pt x="639" y="4265"/>
                  </a:cubicBezTo>
                  <a:lnTo>
                    <a:pt x="636" y="4267"/>
                  </a:lnTo>
                  <a:lnTo>
                    <a:pt x="636" y="4267"/>
                  </a:lnTo>
                  <a:cubicBezTo>
                    <a:pt x="636" y="4267"/>
                    <a:pt x="636" y="4266"/>
                    <a:pt x="636" y="4266"/>
                  </a:cubicBezTo>
                  <a:lnTo>
                    <a:pt x="636" y="4266"/>
                  </a:lnTo>
                  <a:cubicBezTo>
                    <a:pt x="609" y="4275"/>
                    <a:pt x="581" y="4284"/>
                    <a:pt x="555" y="4291"/>
                  </a:cubicBezTo>
                  <a:cubicBezTo>
                    <a:pt x="486" y="4306"/>
                    <a:pt x="418" y="4318"/>
                    <a:pt x="350" y="4331"/>
                  </a:cubicBezTo>
                  <a:cubicBezTo>
                    <a:pt x="293" y="4341"/>
                    <a:pt x="237" y="4349"/>
                    <a:pt x="180" y="4356"/>
                  </a:cubicBezTo>
                  <a:lnTo>
                    <a:pt x="182" y="4356"/>
                  </a:lnTo>
                  <a:cubicBezTo>
                    <a:pt x="162" y="4358"/>
                    <a:pt x="144" y="4359"/>
                    <a:pt x="124" y="4361"/>
                  </a:cubicBezTo>
                  <a:cubicBezTo>
                    <a:pt x="114" y="4357"/>
                    <a:pt x="104" y="4356"/>
                    <a:pt x="94" y="4356"/>
                  </a:cubicBezTo>
                  <a:cubicBezTo>
                    <a:pt x="64" y="4356"/>
                    <a:pt x="36" y="4371"/>
                    <a:pt x="21" y="4399"/>
                  </a:cubicBezTo>
                  <a:cubicBezTo>
                    <a:pt x="0" y="4439"/>
                    <a:pt x="16" y="4490"/>
                    <a:pt x="54" y="4512"/>
                  </a:cubicBezTo>
                  <a:cubicBezTo>
                    <a:pt x="70" y="4519"/>
                    <a:pt x="88" y="4524"/>
                    <a:pt x="105" y="4526"/>
                  </a:cubicBezTo>
                  <a:cubicBezTo>
                    <a:pt x="110" y="4527"/>
                    <a:pt x="115" y="4527"/>
                    <a:pt x="121" y="4527"/>
                  </a:cubicBezTo>
                  <a:cubicBezTo>
                    <a:pt x="144" y="4527"/>
                    <a:pt x="167" y="4523"/>
                    <a:pt x="190" y="4521"/>
                  </a:cubicBezTo>
                  <a:cubicBezTo>
                    <a:pt x="209" y="4518"/>
                    <a:pt x="228" y="4517"/>
                    <a:pt x="249" y="4515"/>
                  </a:cubicBezTo>
                  <a:cubicBezTo>
                    <a:pt x="263" y="4513"/>
                    <a:pt x="275" y="4511"/>
                    <a:pt x="288" y="4508"/>
                  </a:cubicBezTo>
                  <a:lnTo>
                    <a:pt x="288" y="4508"/>
                  </a:lnTo>
                  <a:cubicBezTo>
                    <a:pt x="286" y="4522"/>
                    <a:pt x="288" y="4536"/>
                    <a:pt x="293" y="4552"/>
                  </a:cubicBezTo>
                  <a:cubicBezTo>
                    <a:pt x="304" y="4578"/>
                    <a:pt x="330" y="4593"/>
                    <a:pt x="353" y="4599"/>
                  </a:cubicBezTo>
                  <a:cubicBezTo>
                    <a:pt x="414" y="4618"/>
                    <a:pt x="472" y="4641"/>
                    <a:pt x="532" y="4665"/>
                  </a:cubicBezTo>
                  <a:cubicBezTo>
                    <a:pt x="609" y="4701"/>
                    <a:pt x="686" y="4737"/>
                    <a:pt x="761" y="4774"/>
                  </a:cubicBezTo>
                  <a:cubicBezTo>
                    <a:pt x="755" y="4795"/>
                    <a:pt x="756" y="4819"/>
                    <a:pt x="770" y="4841"/>
                  </a:cubicBezTo>
                  <a:cubicBezTo>
                    <a:pt x="805" y="4894"/>
                    <a:pt x="863" y="4925"/>
                    <a:pt x="918" y="4956"/>
                  </a:cubicBezTo>
                  <a:cubicBezTo>
                    <a:pt x="977" y="4992"/>
                    <a:pt x="1039" y="5024"/>
                    <a:pt x="1102" y="5054"/>
                  </a:cubicBezTo>
                  <a:cubicBezTo>
                    <a:pt x="1169" y="5089"/>
                    <a:pt x="1236" y="5122"/>
                    <a:pt x="1302" y="5160"/>
                  </a:cubicBezTo>
                  <a:cubicBezTo>
                    <a:pt x="1369" y="5197"/>
                    <a:pt x="1436" y="5237"/>
                    <a:pt x="1503" y="5275"/>
                  </a:cubicBezTo>
                  <a:cubicBezTo>
                    <a:pt x="1568" y="5311"/>
                    <a:pt x="1631" y="5349"/>
                    <a:pt x="1695" y="5384"/>
                  </a:cubicBezTo>
                  <a:cubicBezTo>
                    <a:pt x="1719" y="5397"/>
                    <a:pt x="1743" y="5410"/>
                    <a:pt x="1766" y="5421"/>
                  </a:cubicBezTo>
                  <a:cubicBezTo>
                    <a:pt x="1831" y="5457"/>
                    <a:pt x="1895" y="5492"/>
                    <a:pt x="1960" y="5528"/>
                  </a:cubicBezTo>
                  <a:cubicBezTo>
                    <a:pt x="2116" y="5614"/>
                    <a:pt x="2275" y="5696"/>
                    <a:pt x="2432" y="5777"/>
                  </a:cubicBezTo>
                  <a:lnTo>
                    <a:pt x="2536" y="5832"/>
                  </a:lnTo>
                  <a:cubicBezTo>
                    <a:pt x="2574" y="5852"/>
                    <a:pt x="2612" y="5874"/>
                    <a:pt x="2650" y="5895"/>
                  </a:cubicBezTo>
                  <a:lnTo>
                    <a:pt x="2669" y="5906"/>
                  </a:lnTo>
                  <a:cubicBezTo>
                    <a:pt x="2684" y="5935"/>
                    <a:pt x="2711" y="5952"/>
                    <a:pt x="2744" y="5952"/>
                  </a:cubicBezTo>
                  <a:cubicBezTo>
                    <a:pt x="2763" y="5964"/>
                    <a:pt x="2783" y="5976"/>
                    <a:pt x="2802" y="5988"/>
                  </a:cubicBezTo>
                  <a:cubicBezTo>
                    <a:pt x="2802" y="5988"/>
                    <a:pt x="2801" y="5988"/>
                    <a:pt x="2800" y="5988"/>
                  </a:cubicBezTo>
                  <a:lnTo>
                    <a:pt x="2800" y="5988"/>
                  </a:lnTo>
                  <a:cubicBezTo>
                    <a:pt x="2921" y="6063"/>
                    <a:pt x="3039" y="6139"/>
                    <a:pt x="3158" y="6215"/>
                  </a:cubicBezTo>
                  <a:cubicBezTo>
                    <a:pt x="3279" y="6295"/>
                    <a:pt x="3403" y="6365"/>
                    <a:pt x="3530" y="6432"/>
                  </a:cubicBezTo>
                  <a:cubicBezTo>
                    <a:pt x="3595" y="6467"/>
                    <a:pt x="3662" y="6503"/>
                    <a:pt x="3728" y="6540"/>
                  </a:cubicBezTo>
                  <a:cubicBezTo>
                    <a:pt x="3790" y="6573"/>
                    <a:pt x="3850" y="6608"/>
                    <a:pt x="3913" y="6639"/>
                  </a:cubicBezTo>
                  <a:cubicBezTo>
                    <a:pt x="3970" y="6669"/>
                    <a:pt x="4031" y="6694"/>
                    <a:pt x="4092" y="6719"/>
                  </a:cubicBezTo>
                  <a:cubicBezTo>
                    <a:pt x="4119" y="6729"/>
                    <a:pt x="4146" y="6738"/>
                    <a:pt x="4172" y="6750"/>
                  </a:cubicBezTo>
                  <a:cubicBezTo>
                    <a:pt x="4178" y="6753"/>
                    <a:pt x="4186" y="6756"/>
                    <a:pt x="4192" y="6760"/>
                  </a:cubicBezTo>
                  <a:cubicBezTo>
                    <a:pt x="4205" y="6766"/>
                    <a:pt x="4218" y="6769"/>
                    <a:pt x="4231" y="6769"/>
                  </a:cubicBezTo>
                  <a:cubicBezTo>
                    <a:pt x="4260" y="6769"/>
                    <a:pt x="4288" y="6754"/>
                    <a:pt x="4305" y="6725"/>
                  </a:cubicBezTo>
                  <a:cubicBezTo>
                    <a:pt x="4307" y="6719"/>
                    <a:pt x="4310" y="6714"/>
                    <a:pt x="4311" y="6707"/>
                  </a:cubicBezTo>
                  <a:cubicBezTo>
                    <a:pt x="4333" y="6702"/>
                    <a:pt x="4352" y="6689"/>
                    <a:pt x="4368" y="6670"/>
                  </a:cubicBezTo>
                  <a:cubicBezTo>
                    <a:pt x="4418" y="6607"/>
                    <a:pt x="4469" y="6542"/>
                    <a:pt x="4510" y="6473"/>
                  </a:cubicBezTo>
                  <a:cubicBezTo>
                    <a:pt x="4531" y="6438"/>
                    <a:pt x="4553" y="6404"/>
                    <a:pt x="4572" y="6368"/>
                  </a:cubicBezTo>
                  <a:cubicBezTo>
                    <a:pt x="4590" y="6335"/>
                    <a:pt x="4606" y="6302"/>
                    <a:pt x="4622" y="6268"/>
                  </a:cubicBezTo>
                  <a:cubicBezTo>
                    <a:pt x="4658" y="6196"/>
                    <a:pt x="4698" y="6127"/>
                    <a:pt x="4737" y="6057"/>
                  </a:cubicBezTo>
                  <a:cubicBezTo>
                    <a:pt x="4758" y="6024"/>
                    <a:pt x="4780" y="5989"/>
                    <a:pt x="4804" y="5957"/>
                  </a:cubicBezTo>
                  <a:cubicBezTo>
                    <a:pt x="4828" y="5924"/>
                    <a:pt x="4856" y="5890"/>
                    <a:pt x="4879" y="5855"/>
                  </a:cubicBezTo>
                  <a:cubicBezTo>
                    <a:pt x="4925" y="5787"/>
                    <a:pt x="4970" y="5719"/>
                    <a:pt x="5014" y="5649"/>
                  </a:cubicBezTo>
                  <a:cubicBezTo>
                    <a:pt x="5107" y="5503"/>
                    <a:pt x="5204" y="5362"/>
                    <a:pt x="5289" y="5212"/>
                  </a:cubicBezTo>
                  <a:cubicBezTo>
                    <a:pt x="5331" y="5141"/>
                    <a:pt x="5365" y="5068"/>
                    <a:pt x="5401" y="4994"/>
                  </a:cubicBezTo>
                  <a:cubicBezTo>
                    <a:pt x="5437" y="4919"/>
                    <a:pt x="5471" y="4843"/>
                    <a:pt x="5498" y="4765"/>
                  </a:cubicBezTo>
                  <a:cubicBezTo>
                    <a:pt x="5549" y="4616"/>
                    <a:pt x="5602" y="4467"/>
                    <a:pt x="5663" y="4323"/>
                  </a:cubicBezTo>
                  <a:cubicBezTo>
                    <a:pt x="5716" y="4208"/>
                    <a:pt x="5770" y="4094"/>
                    <a:pt x="5831" y="3981"/>
                  </a:cubicBezTo>
                  <a:cubicBezTo>
                    <a:pt x="5894" y="3868"/>
                    <a:pt x="5957" y="3753"/>
                    <a:pt x="6014" y="3636"/>
                  </a:cubicBezTo>
                  <a:cubicBezTo>
                    <a:pt x="6069" y="3525"/>
                    <a:pt x="6121" y="3414"/>
                    <a:pt x="6178" y="3305"/>
                  </a:cubicBezTo>
                  <a:cubicBezTo>
                    <a:pt x="6192" y="3278"/>
                    <a:pt x="6206" y="3253"/>
                    <a:pt x="6218" y="3226"/>
                  </a:cubicBezTo>
                  <a:cubicBezTo>
                    <a:pt x="6226" y="3206"/>
                    <a:pt x="6235" y="3186"/>
                    <a:pt x="6242" y="3165"/>
                  </a:cubicBezTo>
                  <a:cubicBezTo>
                    <a:pt x="6254" y="3140"/>
                    <a:pt x="6265" y="3115"/>
                    <a:pt x="6278" y="3093"/>
                  </a:cubicBezTo>
                  <a:cubicBezTo>
                    <a:pt x="6294" y="3069"/>
                    <a:pt x="6309" y="3047"/>
                    <a:pt x="6324" y="3026"/>
                  </a:cubicBezTo>
                  <a:cubicBezTo>
                    <a:pt x="6339" y="3004"/>
                    <a:pt x="6352" y="2980"/>
                    <a:pt x="6366" y="2957"/>
                  </a:cubicBezTo>
                  <a:cubicBezTo>
                    <a:pt x="6373" y="2948"/>
                    <a:pt x="6378" y="2939"/>
                    <a:pt x="6384" y="2930"/>
                  </a:cubicBezTo>
                  <a:cubicBezTo>
                    <a:pt x="6404" y="2902"/>
                    <a:pt x="6416" y="2871"/>
                    <a:pt x="6426" y="2839"/>
                  </a:cubicBezTo>
                  <a:cubicBezTo>
                    <a:pt x="6435" y="2808"/>
                    <a:pt x="6442" y="2777"/>
                    <a:pt x="6450" y="2746"/>
                  </a:cubicBezTo>
                  <a:lnTo>
                    <a:pt x="6450" y="2747"/>
                  </a:lnTo>
                  <a:cubicBezTo>
                    <a:pt x="6450" y="2746"/>
                    <a:pt x="6450" y="2746"/>
                    <a:pt x="6451" y="2744"/>
                  </a:cubicBezTo>
                  <a:cubicBezTo>
                    <a:pt x="6452" y="2743"/>
                    <a:pt x="6452" y="2741"/>
                    <a:pt x="6453" y="2739"/>
                  </a:cubicBezTo>
                  <a:lnTo>
                    <a:pt x="6453" y="2739"/>
                  </a:lnTo>
                  <a:cubicBezTo>
                    <a:pt x="6452" y="2740"/>
                    <a:pt x="6452" y="2740"/>
                    <a:pt x="6452" y="2741"/>
                  </a:cubicBezTo>
                  <a:cubicBezTo>
                    <a:pt x="6457" y="2727"/>
                    <a:pt x="6462" y="2715"/>
                    <a:pt x="6467" y="2703"/>
                  </a:cubicBezTo>
                  <a:cubicBezTo>
                    <a:pt x="6469" y="2696"/>
                    <a:pt x="6472" y="2690"/>
                    <a:pt x="6476" y="2685"/>
                  </a:cubicBezTo>
                  <a:cubicBezTo>
                    <a:pt x="6477" y="2684"/>
                    <a:pt x="6478" y="2681"/>
                    <a:pt x="6479" y="2680"/>
                  </a:cubicBezTo>
                  <a:cubicBezTo>
                    <a:pt x="6488" y="2671"/>
                    <a:pt x="6497" y="2663"/>
                    <a:pt x="6503" y="2653"/>
                  </a:cubicBezTo>
                  <a:cubicBezTo>
                    <a:pt x="6513" y="2641"/>
                    <a:pt x="6521" y="2628"/>
                    <a:pt x="6530" y="2614"/>
                  </a:cubicBezTo>
                  <a:cubicBezTo>
                    <a:pt x="6539" y="2599"/>
                    <a:pt x="6549" y="2588"/>
                    <a:pt x="6557" y="2573"/>
                  </a:cubicBezTo>
                  <a:cubicBezTo>
                    <a:pt x="6562" y="2565"/>
                    <a:pt x="6565" y="2556"/>
                    <a:pt x="6566" y="2547"/>
                  </a:cubicBezTo>
                  <a:cubicBezTo>
                    <a:pt x="6570" y="2524"/>
                    <a:pt x="6563" y="2498"/>
                    <a:pt x="6552" y="2478"/>
                  </a:cubicBezTo>
                  <a:cubicBezTo>
                    <a:pt x="6543" y="2459"/>
                    <a:pt x="6531" y="2445"/>
                    <a:pt x="6515" y="2431"/>
                  </a:cubicBezTo>
                  <a:cubicBezTo>
                    <a:pt x="6506" y="2421"/>
                    <a:pt x="6485" y="2408"/>
                    <a:pt x="6473" y="2402"/>
                  </a:cubicBezTo>
                  <a:cubicBezTo>
                    <a:pt x="6457" y="2393"/>
                    <a:pt x="6440" y="2386"/>
                    <a:pt x="6421" y="2376"/>
                  </a:cubicBezTo>
                  <a:cubicBezTo>
                    <a:pt x="6386" y="2360"/>
                    <a:pt x="6351" y="2341"/>
                    <a:pt x="6316" y="2324"/>
                  </a:cubicBezTo>
                  <a:cubicBezTo>
                    <a:pt x="6255" y="2293"/>
                    <a:pt x="6199" y="2256"/>
                    <a:pt x="6137" y="2225"/>
                  </a:cubicBezTo>
                  <a:cubicBezTo>
                    <a:pt x="6009" y="2161"/>
                    <a:pt x="5880" y="2102"/>
                    <a:pt x="5751" y="2041"/>
                  </a:cubicBezTo>
                  <a:cubicBezTo>
                    <a:pt x="5744" y="2020"/>
                    <a:pt x="5730" y="2001"/>
                    <a:pt x="5709" y="1989"/>
                  </a:cubicBezTo>
                  <a:cubicBezTo>
                    <a:pt x="5707" y="1988"/>
                    <a:pt x="5704" y="1985"/>
                    <a:pt x="5700" y="1984"/>
                  </a:cubicBezTo>
                  <a:cubicBezTo>
                    <a:pt x="5626" y="1937"/>
                    <a:pt x="5554" y="1884"/>
                    <a:pt x="5478" y="1836"/>
                  </a:cubicBezTo>
                  <a:cubicBezTo>
                    <a:pt x="5395" y="1782"/>
                    <a:pt x="5307" y="1733"/>
                    <a:pt x="5218" y="1686"/>
                  </a:cubicBezTo>
                  <a:cubicBezTo>
                    <a:pt x="5127" y="1640"/>
                    <a:pt x="5037" y="1593"/>
                    <a:pt x="4946" y="1545"/>
                  </a:cubicBezTo>
                  <a:cubicBezTo>
                    <a:pt x="4859" y="1498"/>
                    <a:pt x="4773" y="1448"/>
                    <a:pt x="4687" y="1398"/>
                  </a:cubicBezTo>
                  <a:lnTo>
                    <a:pt x="4687" y="1398"/>
                  </a:lnTo>
                  <a:cubicBezTo>
                    <a:pt x="4687" y="1398"/>
                    <a:pt x="4687" y="1399"/>
                    <a:pt x="4688" y="1399"/>
                  </a:cubicBezTo>
                  <a:cubicBezTo>
                    <a:pt x="4687" y="1398"/>
                    <a:pt x="4686" y="1397"/>
                    <a:pt x="4685" y="1397"/>
                  </a:cubicBezTo>
                  <a:lnTo>
                    <a:pt x="4685" y="1397"/>
                  </a:lnTo>
                  <a:cubicBezTo>
                    <a:pt x="4686" y="1397"/>
                    <a:pt x="4686" y="1398"/>
                    <a:pt x="4687" y="1398"/>
                  </a:cubicBezTo>
                  <a:lnTo>
                    <a:pt x="4687" y="1398"/>
                  </a:lnTo>
                  <a:cubicBezTo>
                    <a:pt x="4686" y="1397"/>
                    <a:pt x="4686" y="1397"/>
                    <a:pt x="4684" y="1396"/>
                  </a:cubicBezTo>
                  <a:lnTo>
                    <a:pt x="4684" y="1396"/>
                  </a:lnTo>
                  <a:cubicBezTo>
                    <a:pt x="4685" y="1397"/>
                    <a:pt x="4685" y="1397"/>
                    <a:pt x="4685" y="1397"/>
                  </a:cubicBezTo>
                  <a:lnTo>
                    <a:pt x="4685" y="1397"/>
                  </a:lnTo>
                  <a:cubicBezTo>
                    <a:pt x="4685" y="1397"/>
                    <a:pt x="4684" y="1396"/>
                    <a:pt x="4684" y="1396"/>
                  </a:cubicBezTo>
                  <a:lnTo>
                    <a:pt x="4684" y="1396"/>
                  </a:lnTo>
                  <a:cubicBezTo>
                    <a:pt x="4684" y="1396"/>
                    <a:pt x="4684" y="1396"/>
                    <a:pt x="4684" y="1396"/>
                  </a:cubicBezTo>
                  <a:lnTo>
                    <a:pt x="4684" y="1396"/>
                  </a:lnTo>
                  <a:cubicBezTo>
                    <a:pt x="4684" y="1396"/>
                    <a:pt x="4683" y="1395"/>
                    <a:pt x="4683" y="1395"/>
                  </a:cubicBezTo>
                  <a:cubicBezTo>
                    <a:pt x="4683" y="1395"/>
                    <a:pt x="4682" y="1395"/>
                    <a:pt x="4682" y="1394"/>
                  </a:cubicBezTo>
                  <a:lnTo>
                    <a:pt x="4683" y="1394"/>
                  </a:lnTo>
                  <a:cubicBezTo>
                    <a:pt x="4614" y="1350"/>
                    <a:pt x="4547" y="1302"/>
                    <a:pt x="4480" y="1255"/>
                  </a:cubicBezTo>
                  <a:cubicBezTo>
                    <a:pt x="4413" y="1205"/>
                    <a:pt x="4347" y="1154"/>
                    <a:pt x="4280" y="1105"/>
                  </a:cubicBezTo>
                  <a:cubicBezTo>
                    <a:pt x="4217" y="1059"/>
                    <a:pt x="4155" y="1012"/>
                    <a:pt x="4089" y="971"/>
                  </a:cubicBezTo>
                  <a:cubicBezTo>
                    <a:pt x="4013" y="921"/>
                    <a:pt x="3935" y="876"/>
                    <a:pt x="3857" y="833"/>
                  </a:cubicBezTo>
                  <a:cubicBezTo>
                    <a:pt x="3789" y="793"/>
                    <a:pt x="3719" y="757"/>
                    <a:pt x="3649" y="721"/>
                  </a:cubicBezTo>
                  <a:cubicBezTo>
                    <a:pt x="3568" y="679"/>
                    <a:pt x="3489" y="637"/>
                    <a:pt x="3409" y="595"/>
                  </a:cubicBezTo>
                  <a:cubicBezTo>
                    <a:pt x="3265" y="519"/>
                    <a:pt x="3125" y="435"/>
                    <a:pt x="2988" y="352"/>
                  </a:cubicBezTo>
                  <a:lnTo>
                    <a:pt x="2988" y="352"/>
                  </a:lnTo>
                  <a:cubicBezTo>
                    <a:pt x="2989" y="353"/>
                    <a:pt x="2990" y="353"/>
                    <a:pt x="2991" y="354"/>
                  </a:cubicBezTo>
                  <a:cubicBezTo>
                    <a:pt x="2949" y="328"/>
                    <a:pt x="2908" y="302"/>
                    <a:pt x="2865" y="276"/>
                  </a:cubicBezTo>
                  <a:lnTo>
                    <a:pt x="2865" y="276"/>
                  </a:lnTo>
                  <a:cubicBezTo>
                    <a:pt x="2866" y="277"/>
                    <a:pt x="2867" y="277"/>
                    <a:pt x="2869" y="279"/>
                  </a:cubicBezTo>
                  <a:cubicBezTo>
                    <a:pt x="2846" y="265"/>
                    <a:pt x="2821" y="251"/>
                    <a:pt x="2798" y="238"/>
                  </a:cubicBezTo>
                  <a:cubicBezTo>
                    <a:pt x="2769" y="221"/>
                    <a:pt x="2741" y="203"/>
                    <a:pt x="2711" y="188"/>
                  </a:cubicBezTo>
                  <a:cubicBezTo>
                    <a:pt x="2684" y="172"/>
                    <a:pt x="2655" y="157"/>
                    <a:pt x="2625" y="142"/>
                  </a:cubicBezTo>
                  <a:cubicBezTo>
                    <a:pt x="2606" y="132"/>
                    <a:pt x="2586" y="126"/>
                    <a:pt x="2565" y="122"/>
                  </a:cubicBezTo>
                  <a:cubicBezTo>
                    <a:pt x="2565" y="121"/>
                    <a:pt x="2565" y="121"/>
                    <a:pt x="2564" y="120"/>
                  </a:cubicBezTo>
                  <a:lnTo>
                    <a:pt x="2564" y="120"/>
                  </a:lnTo>
                  <a:cubicBezTo>
                    <a:pt x="2564" y="120"/>
                    <a:pt x="2565" y="120"/>
                    <a:pt x="2565" y="121"/>
                  </a:cubicBezTo>
                  <a:lnTo>
                    <a:pt x="2557" y="81"/>
                  </a:lnTo>
                  <a:lnTo>
                    <a:pt x="2557" y="79"/>
                  </a:lnTo>
                  <a:cubicBezTo>
                    <a:pt x="2553" y="36"/>
                    <a:pt x="2518" y="1"/>
                    <a:pt x="2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507254" y="2133313"/>
              <a:ext cx="12316" cy="11637"/>
            </a:xfrm>
            <a:custGeom>
              <a:avLst/>
              <a:gdLst/>
              <a:ahLst/>
              <a:cxnLst/>
              <a:rect l="l" t="t" r="r" b="b"/>
              <a:pathLst>
                <a:path w="174" h="165" extrusionOk="0">
                  <a:moveTo>
                    <a:pt x="88" y="0"/>
                  </a:moveTo>
                  <a:cubicBezTo>
                    <a:pt x="50" y="0"/>
                    <a:pt x="12" y="26"/>
                    <a:pt x="6" y="65"/>
                  </a:cubicBezTo>
                  <a:cubicBezTo>
                    <a:pt x="0" y="110"/>
                    <a:pt x="24" y="153"/>
                    <a:pt x="69" y="163"/>
                  </a:cubicBezTo>
                  <a:cubicBezTo>
                    <a:pt x="75" y="164"/>
                    <a:pt x="80" y="165"/>
                    <a:pt x="85" y="165"/>
                  </a:cubicBezTo>
                  <a:cubicBezTo>
                    <a:pt x="123" y="165"/>
                    <a:pt x="161" y="138"/>
                    <a:pt x="167" y="100"/>
                  </a:cubicBezTo>
                  <a:cubicBezTo>
                    <a:pt x="173" y="55"/>
                    <a:pt x="150" y="12"/>
                    <a:pt x="104" y="2"/>
                  </a:cubicBezTo>
                  <a:cubicBezTo>
                    <a:pt x="99" y="1"/>
                    <a:pt x="93" y="0"/>
                    <a:pt x="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1523534" y="2121888"/>
              <a:ext cx="12387" cy="11707"/>
            </a:xfrm>
            <a:custGeom>
              <a:avLst/>
              <a:gdLst/>
              <a:ahLst/>
              <a:cxnLst/>
              <a:rect l="l" t="t" r="r" b="b"/>
              <a:pathLst>
                <a:path w="175" h="166" extrusionOk="0">
                  <a:moveTo>
                    <a:pt x="90" y="0"/>
                  </a:moveTo>
                  <a:cubicBezTo>
                    <a:pt x="51" y="0"/>
                    <a:pt x="13" y="27"/>
                    <a:pt x="7" y="66"/>
                  </a:cubicBezTo>
                  <a:cubicBezTo>
                    <a:pt x="0" y="110"/>
                    <a:pt x="25" y="154"/>
                    <a:pt x="70" y="164"/>
                  </a:cubicBezTo>
                  <a:cubicBezTo>
                    <a:pt x="75" y="165"/>
                    <a:pt x="80" y="165"/>
                    <a:pt x="85" y="165"/>
                  </a:cubicBezTo>
                  <a:cubicBezTo>
                    <a:pt x="123" y="165"/>
                    <a:pt x="161" y="139"/>
                    <a:pt x="168" y="100"/>
                  </a:cubicBezTo>
                  <a:cubicBezTo>
                    <a:pt x="175" y="56"/>
                    <a:pt x="150" y="12"/>
                    <a:pt x="105" y="2"/>
                  </a:cubicBezTo>
                  <a:cubicBezTo>
                    <a:pt x="100" y="1"/>
                    <a:pt x="95"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504352" y="2113002"/>
              <a:ext cx="12458" cy="11637"/>
            </a:xfrm>
            <a:custGeom>
              <a:avLst/>
              <a:gdLst/>
              <a:ahLst/>
              <a:cxnLst/>
              <a:rect l="l" t="t" r="r" b="b"/>
              <a:pathLst>
                <a:path w="176" h="165" extrusionOk="0">
                  <a:moveTo>
                    <a:pt x="89" y="0"/>
                  </a:moveTo>
                  <a:cubicBezTo>
                    <a:pt x="51" y="0"/>
                    <a:pt x="12" y="27"/>
                    <a:pt x="7" y="65"/>
                  </a:cubicBezTo>
                  <a:cubicBezTo>
                    <a:pt x="1" y="110"/>
                    <a:pt x="26" y="153"/>
                    <a:pt x="70" y="163"/>
                  </a:cubicBezTo>
                  <a:cubicBezTo>
                    <a:pt x="75" y="164"/>
                    <a:pt x="81" y="165"/>
                    <a:pt x="87" y="165"/>
                  </a:cubicBezTo>
                  <a:cubicBezTo>
                    <a:pt x="125" y="165"/>
                    <a:pt x="163" y="138"/>
                    <a:pt x="168" y="100"/>
                  </a:cubicBezTo>
                  <a:cubicBezTo>
                    <a:pt x="175" y="55"/>
                    <a:pt x="150" y="12"/>
                    <a:pt x="105" y="2"/>
                  </a:cubicBezTo>
                  <a:cubicBezTo>
                    <a:pt x="100" y="1"/>
                    <a:pt x="94"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612295" y="1914686"/>
              <a:ext cx="12387" cy="11637"/>
            </a:xfrm>
            <a:custGeom>
              <a:avLst/>
              <a:gdLst/>
              <a:ahLst/>
              <a:cxnLst/>
              <a:rect l="l" t="t" r="r" b="b"/>
              <a:pathLst>
                <a:path w="175" h="165" extrusionOk="0">
                  <a:moveTo>
                    <a:pt x="89" y="0"/>
                  </a:moveTo>
                  <a:cubicBezTo>
                    <a:pt x="50" y="0"/>
                    <a:pt x="13" y="27"/>
                    <a:pt x="7" y="65"/>
                  </a:cubicBezTo>
                  <a:cubicBezTo>
                    <a:pt x="0" y="110"/>
                    <a:pt x="25" y="152"/>
                    <a:pt x="70" y="163"/>
                  </a:cubicBezTo>
                  <a:cubicBezTo>
                    <a:pt x="76" y="164"/>
                    <a:pt x="81" y="164"/>
                    <a:pt x="86" y="164"/>
                  </a:cubicBezTo>
                  <a:cubicBezTo>
                    <a:pt x="124" y="164"/>
                    <a:pt x="161" y="138"/>
                    <a:pt x="168" y="100"/>
                  </a:cubicBezTo>
                  <a:cubicBezTo>
                    <a:pt x="174" y="54"/>
                    <a:pt x="150" y="12"/>
                    <a:pt x="105" y="2"/>
                  </a:cubicBezTo>
                  <a:cubicBezTo>
                    <a:pt x="100" y="1"/>
                    <a:pt x="94"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612012" y="1896561"/>
              <a:ext cx="12387" cy="11637"/>
            </a:xfrm>
            <a:custGeom>
              <a:avLst/>
              <a:gdLst/>
              <a:ahLst/>
              <a:cxnLst/>
              <a:rect l="l" t="t" r="r" b="b"/>
              <a:pathLst>
                <a:path w="175" h="165" extrusionOk="0">
                  <a:moveTo>
                    <a:pt x="89" y="0"/>
                  </a:moveTo>
                  <a:cubicBezTo>
                    <a:pt x="51" y="0"/>
                    <a:pt x="13" y="27"/>
                    <a:pt x="7" y="65"/>
                  </a:cubicBezTo>
                  <a:cubicBezTo>
                    <a:pt x="1" y="110"/>
                    <a:pt x="25" y="152"/>
                    <a:pt x="70" y="163"/>
                  </a:cubicBezTo>
                  <a:cubicBezTo>
                    <a:pt x="76" y="164"/>
                    <a:pt x="81" y="165"/>
                    <a:pt x="87" y="165"/>
                  </a:cubicBezTo>
                  <a:cubicBezTo>
                    <a:pt x="124" y="165"/>
                    <a:pt x="162" y="138"/>
                    <a:pt x="168" y="100"/>
                  </a:cubicBezTo>
                  <a:cubicBezTo>
                    <a:pt x="174" y="54"/>
                    <a:pt x="151" y="12"/>
                    <a:pt x="105" y="2"/>
                  </a:cubicBezTo>
                  <a:cubicBezTo>
                    <a:pt x="100" y="1"/>
                    <a:pt x="94"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466058" y="1941838"/>
              <a:ext cx="12387" cy="11707"/>
            </a:xfrm>
            <a:custGeom>
              <a:avLst/>
              <a:gdLst/>
              <a:ahLst/>
              <a:cxnLst/>
              <a:rect l="l" t="t" r="r" b="b"/>
              <a:pathLst>
                <a:path w="175" h="166" extrusionOk="0">
                  <a:moveTo>
                    <a:pt x="88" y="1"/>
                  </a:moveTo>
                  <a:cubicBezTo>
                    <a:pt x="50" y="1"/>
                    <a:pt x="12" y="27"/>
                    <a:pt x="6" y="66"/>
                  </a:cubicBezTo>
                  <a:cubicBezTo>
                    <a:pt x="0" y="111"/>
                    <a:pt x="25" y="153"/>
                    <a:pt x="69" y="164"/>
                  </a:cubicBezTo>
                  <a:cubicBezTo>
                    <a:pt x="75" y="165"/>
                    <a:pt x="80" y="166"/>
                    <a:pt x="86" y="166"/>
                  </a:cubicBezTo>
                  <a:cubicBezTo>
                    <a:pt x="124" y="166"/>
                    <a:pt x="162" y="139"/>
                    <a:pt x="167" y="101"/>
                  </a:cubicBezTo>
                  <a:cubicBezTo>
                    <a:pt x="174" y="55"/>
                    <a:pt x="150" y="13"/>
                    <a:pt x="104" y="3"/>
                  </a:cubicBezTo>
                  <a:cubicBezTo>
                    <a:pt x="99" y="2"/>
                    <a:pt x="93" y="1"/>
                    <a:pt x="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292641" y="2005451"/>
              <a:ext cx="12387" cy="11707"/>
            </a:xfrm>
            <a:custGeom>
              <a:avLst/>
              <a:gdLst/>
              <a:ahLst/>
              <a:cxnLst/>
              <a:rect l="l" t="t" r="r" b="b"/>
              <a:pathLst>
                <a:path w="175" h="166" extrusionOk="0">
                  <a:moveTo>
                    <a:pt x="89" y="0"/>
                  </a:moveTo>
                  <a:cubicBezTo>
                    <a:pt x="51" y="0"/>
                    <a:pt x="13" y="27"/>
                    <a:pt x="6" y="66"/>
                  </a:cubicBezTo>
                  <a:cubicBezTo>
                    <a:pt x="0" y="110"/>
                    <a:pt x="25" y="153"/>
                    <a:pt x="70" y="164"/>
                  </a:cubicBezTo>
                  <a:cubicBezTo>
                    <a:pt x="75" y="165"/>
                    <a:pt x="80" y="165"/>
                    <a:pt x="85" y="165"/>
                  </a:cubicBezTo>
                  <a:cubicBezTo>
                    <a:pt x="122" y="165"/>
                    <a:pt x="161" y="139"/>
                    <a:pt x="168" y="100"/>
                  </a:cubicBezTo>
                  <a:cubicBezTo>
                    <a:pt x="174" y="55"/>
                    <a:pt x="150" y="12"/>
                    <a:pt x="104" y="2"/>
                  </a:cubicBezTo>
                  <a:cubicBezTo>
                    <a:pt x="99" y="1"/>
                    <a:pt x="94"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1309134" y="2015184"/>
              <a:ext cx="12387" cy="11637"/>
            </a:xfrm>
            <a:custGeom>
              <a:avLst/>
              <a:gdLst/>
              <a:ahLst/>
              <a:cxnLst/>
              <a:rect l="l" t="t" r="r" b="b"/>
              <a:pathLst>
                <a:path w="175" h="165" extrusionOk="0">
                  <a:moveTo>
                    <a:pt x="89" y="0"/>
                  </a:moveTo>
                  <a:cubicBezTo>
                    <a:pt x="51" y="0"/>
                    <a:pt x="13" y="27"/>
                    <a:pt x="8" y="65"/>
                  </a:cubicBezTo>
                  <a:cubicBezTo>
                    <a:pt x="0" y="110"/>
                    <a:pt x="25" y="153"/>
                    <a:pt x="70" y="163"/>
                  </a:cubicBezTo>
                  <a:cubicBezTo>
                    <a:pt x="76" y="164"/>
                    <a:pt x="82" y="165"/>
                    <a:pt x="87" y="165"/>
                  </a:cubicBezTo>
                  <a:cubicBezTo>
                    <a:pt x="124" y="165"/>
                    <a:pt x="161" y="139"/>
                    <a:pt x="168" y="100"/>
                  </a:cubicBezTo>
                  <a:cubicBezTo>
                    <a:pt x="175" y="55"/>
                    <a:pt x="150" y="12"/>
                    <a:pt x="106" y="2"/>
                  </a:cubicBezTo>
                  <a:cubicBezTo>
                    <a:pt x="100" y="1"/>
                    <a:pt x="94"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379421" y="1749234"/>
              <a:ext cx="12316" cy="11707"/>
            </a:xfrm>
            <a:custGeom>
              <a:avLst/>
              <a:gdLst/>
              <a:ahLst/>
              <a:cxnLst/>
              <a:rect l="l" t="t" r="r" b="b"/>
              <a:pathLst>
                <a:path w="174" h="166" extrusionOk="0">
                  <a:moveTo>
                    <a:pt x="89" y="1"/>
                  </a:moveTo>
                  <a:cubicBezTo>
                    <a:pt x="51" y="1"/>
                    <a:pt x="13" y="27"/>
                    <a:pt x="6" y="66"/>
                  </a:cubicBezTo>
                  <a:cubicBezTo>
                    <a:pt x="0" y="110"/>
                    <a:pt x="24" y="153"/>
                    <a:pt x="69" y="164"/>
                  </a:cubicBezTo>
                  <a:cubicBezTo>
                    <a:pt x="74" y="165"/>
                    <a:pt x="79" y="166"/>
                    <a:pt x="84" y="166"/>
                  </a:cubicBezTo>
                  <a:cubicBezTo>
                    <a:pt x="123" y="166"/>
                    <a:pt x="162" y="139"/>
                    <a:pt x="167" y="100"/>
                  </a:cubicBezTo>
                  <a:cubicBezTo>
                    <a:pt x="173" y="56"/>
                    <a:pt x="150" y="12"/>
                    <a:pt x="104" y="2"/>
                  </a:cubicBezTo>
                  <a:cubicBezTo>
                    <a:pt x="99" y="1"/>
                    <a:pt x="94"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1397329" y="1761223"/>
              <a:ext cx="12458" cy="11707"/>
            </a:xfrm>
            <a:custGeom>
              <a:avLst/>
              <a:gdLst/>
              <a:ahLst/>
              <a:cxnLst/>
              <a:rect l="l" t="t" r="r" b="b"/>
              <a:pathLst>
                <a:path w="176" h="166" extrusionOk="0">
                  <a:moveTo>
                    <a:pt x="90" y="1"/>
                  </a:moveTo>
                  <a:cubicBezTo>
                    <a:pt x="52" y="1"/>
                    <a:pt x="13" y="27"/>
                    <a:pt x="7" y="66"/>
                  </a:cubicBezTo>
                  <a:cubicBezTo>
                    <a:pt x="1" y="111"/>
                    <a:pt x="26" y="154"/>
                    <a:pt x="70" y="164"/>
                  </a:cubicBezTo>
                  <a:cubicBezTo>
                    <a:pt x="75" y="165"/>
                    <a:pt x="80" y="166"/>
                    <a:pt x="85" y="166"/>
                  </a:cubicBezTo>
                  <a:cubicBezTo>
                    <a:pt x="123" y="166"/>
                    <a:pt x="163" y="139"/>
                    <a:pt x="168" y="100"/>
                  </a:cubicBezTo>
                  <a:cubicBezTo>
                    <a:pt x="175" y="56"/>
                    <a:pt x="151" y="13"/>
                    <a:pt x="105" y="2"/>
                  </a:cubicBezTo>
                  <a:cubicBezTo>
                    <a:pt x="100" y="1"/>
                    <a:pt x="95" y="1"/>
                    <a:pt x="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381261" y="1766724"/>
              <a:ext cx="12529" cy="11707"/>
            </a:xfrm>
            <a:custGeom>
              <a:avLst/>
              <a:gdLst/>
              <a:ahLst/>
              <a:cxnLst/>
              <a:rect l="l" t="t" r="r" b="b"/>
              <a:pathLst>
                <a:path w="177" h="166" extrusionOk="0">
                  <a:moveTo>
                    <a:pt x="90" y="0"/>
                  </a:moveTo>
                  <a:cubicBezTo>
                    <a:pt x="52" y="0"/>
                    <a:pt x="13" y="27"/>
                    <a:pt x="7" y="66"/>
                  </a:cubicBezTo>
                  <a:cubicBezTo>
                    <a:pt x="1" y="110"/>
                    <a:pt x="25" y="153"/>
                    <a:pt x="70" y="164"/>
                  </a:cubicBezTo>
                  <a:cubicBezTo>
                    <a:pt x="75" y="165"/>
                    <a:pt x="80" y="165"/>
                    <a:pt x="85" y="165"/>
                  </a:cubicBezTo>
                  <a:cubicBezTo>
                    <a:pt x="123" y="165"/>
                    <a:pt x="163" y="139"/>
                    <a:pt x="168" y="100"/>
                  </a:cubicBezTo>
                  <a:cubicBezTo>
                    <a:pt x="176" y="55"/>
                    <a:pt x="152" y="11"/>
                    <a:pt x="105" y="2"/>
                  </a:cubicBezTo>
                  <a:cubicBezTo>
                    <a:pt x="100" y="1"/>
                    <a:pt x="95"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136637" y="1664745"/>
              <a:ext cx="196634" cy="322229"/>
            </a:xfrm>
            <a:custGeom>
              <a:avLst/>
              <a:gdLst/>
              <a:ahLst/>
              <a:cxnLst/>
              <a:rect l="l" t="t" r="r" b="b"/>
              <a:pathLst>
                <a:path w="2778" h="4569" extrusionOk="0">
                  <a:moveTo>
                    <a:pt x="1163" y="3840"/>
                  </a:moveTo>
                  <a:cubicBezTo>
                    <a:pt x="1165" y="3841"/>
                    <a:pt x="1167" y="3842"/>
                    <a:pt x="1168" y="3844"/>
                  </a:cubicBezTo>
                  <a:cubicBezTo>
                    <a:pt x="1171" y="3845"/>
                    <a:pt x="1172" y="3846"/>
                    <a:pt x="1175" y="3847"/>
                  </a:cubicBezTo>
                  <a:cubicBezTo>
                    <a:pt x="1147" y="3868"/>
                    <a:pt x="1119" y="3888"/>
                    <a:pt x="1093" y="3908"/>
                  </a:cubicBezTo>
                  <a:cubicBezTo>
                    <a:pt x="1099" y="3899"/>
                    <a:pt x="1105" y="3891"/>
                    <a:pt x="1110" y="3882"/>
                  </a:cubicBezTo>
                  <a:cubicBezTo>
                    <a:pt x="1121" y="3873"/>
                    <a:pt x="1132" y="3865"/>
                    <a:pt x="1144" y="3855"/>
                  </a:cubicBezTo>
                  <a:cubicBezTo>
                    <a:pt x="1150" y="3851"/>
                    <a:pt x="1157" y="3845"/>
                    <a:pt x="1163" y="3840"/>
                  </a:cubicBezTo>
                  <a:close/>
                  <a:moveTo>
                    <a:pt x="2451" y="1"/>
                  </a:moveTo>
                  <a:cubicBezTo>
                    <a:pt x="2429" y="1"/>
                    <a:pt x="2407" y="11"/>
                    <a:pt x="2390" y="31"/>
                  </a:cubicBezTo>
                  <a:cubicBezTo>
                    <a:pt x="2378" y="43"/>
                    <a:pt x="2372" y="59"/>
                    <a:pt x="2368" y="75"/>
                  </a:cubicBezTo>
                  <a:cubicBezTo>
                    <a:pt x="2365" y="93"/>
                    <a:pt x="2369" y="108"/>
                    <a:pt x="2377" y="124"/>
                  </a:cubicBezTo>
                  <a:cubicBezTo>
                    <a:pt x="2352" y="125"/>
                    <a:pt x="2326" y="136"/>
                    <a:pt x="2312" y="161"/>
                  </a:cubicBezTo>
                  <a:cubicBezTo>
                    <a:pt x="2264" y="253"/>
                    <a:pt x="2214" y="343"/>
                    <a:pt x="2164" y="434"/>
                  </a:cubicBezTo>
                  <a:cubicBezTo>
                    <a:pt x="2163" y="436"/>
                    <a:pt x="2162" y="438"/>
                    <a:pt x="2159" y="440"/>
                  </a:cubicBezTo>
                  <a:cubicBezTo>
                    <a:pt x="2086" y="552"/>
                    <a:pt x="2016" y="665"/>
                    <a:pt x="1947" y="779"/>
                  </a:cubicBezTo>
                  <a:cubicBezTo>
                    <a:pt x="1913" y="837"/>
                    <a:pt x="1877" y="895"/>
                    <a:pt x="1844" y="954"/>
                  </a:cubicBezTo>
                  <a:cubicBezTo>
                    <a:pt x="1811" y="1014"/>
                    <a:pt x="1779" y="1074"/>
                    <a:pt x="1745" y="1135"/>
                  </a:cubicBezTo>
                  <a:cubicBezTo>
                    <a:pt x="1715" y="1188"/>
                    <a:pt x="1687" y="1240"/>
                    <a:pt x="1658" y="1293"/>
                  </a:cubicBezTo>
                  <a:cubicBezTo>
                    <a:pt x="1646" y="1313"/>
                    <a:pt x="1634" y="1333"/>
                    <a:pt x="1621" y="1353"/>
                  </a:cubicBezTo>
                  <a:cubicBezTo>
                    <a:pt x="1579" y="1421"/>
                    <a:pt x="1536" y="1491"/>
                    <a:pt x="1495" y="1559"/>
                  </a:cubicBezTo>
                  <a:cubicBezTo>
                    <a:pt x="1478" y="1587"/>
                    <a:pt x="1460" y="1616"/>
                    <a:pt x="1441" y="1644"/>
                  </a:cubicBezTo>
                  <a:cubicBezTo>
                    <a:pt x="1420" y="1679"/>
                    <a:pt x="1395" y="1713"/>
                    <a:pt x="1377" y="1749"/>
                  </a:cubicBezTo>
                  <a:cubicBezTo>
                    <a:pt x="1367" y="1768"/>
                    <a:pt x="1356" y="1787"/>
                    <a:pt x="1349" y="1809"/>
                  </a:cubicBezTo>
                  <a:cubicBezTo>
                    <a:pt x="1346" y="1821"/>
                    <a:pt x="1343" y="1834"/>
                    <a:pt x="1341" y="1847"/>
                  </a:cubicBezTo>
                  <a:cubicBezTo>
                    <a:pt x="1338" y="1858"/>
                    <a:pt x="1339" y="1871"/>
                    <a:pt x="1342" y="1883"/>
                  </a:cubicBezTo>
                  <a:cubicBezTo>
                    <a:pt x="1317" y="1925"/>
                    <a:pt x="1291" y="1966"/>
                    <a:pt x="1266" y="2007"/>
                  </a:cubicBezTo>
                  <a:cubicBezTo>
                    <a:pt x="1253" y="2030"/>
                    <a:pt x="1250" y="2059"/>
                    <a:pt x="1261" y="2082"/>
                  </a:cubicBezTo>
                  <a:cubicBezTo>
                    <a:pt x="1247" y="2105"/>
                    <a:pt x="1234" y="2128"/>
                    <a:pt x="1220" y="2149"/>
                  </a:cubicBezTo>
                  <a:cubicBezTo>
                    <a:pt x="1207" y="2155"/>
                    <a:pt x="1194" y="2162"/>
                    <a:pt x="1187" y="2173"/>
                  </a:cubicBezTo>
                  <a:cubicBezTo>
                    <a:pt x="1119" y="2262"/>
                    <a:pt x="1077" y="2366"/>
                    <a:pt x="1032" y="2467"/>
                  </a:cubicBezTo>
                  <a:cubicBezTo>
                    <a:pt x="1016" y="2499"/>
                    <a:pt x="1002" y="2531"/>
                    <a:pt x="986" y="2565"/>
                  </a:cubicBezTo>
                  <a:cubicBezTo>
                    <a:pt x="966" y="2606"/>
                    <a:pt x="944" y="2644"/>
                    <a:pt x="922" y="2683"/>
                  </a:cubicBezTo>
                  <a:cubicBezTo>
                    <a:pt x="872" y="2769"/>
                    <a:pt x="822" y="2854"/>
                    <a:pt x="772" y="2941"/>
                  </a:cubicBezTo>
                  <a:cubicBezTo>
                    <a:pt x="739" y="2998"/>
                    <a:pt x="707" y="3055"/>
                    <a:pt x="673" y="3109"/>
                  </a:cubicBezTo>
                  <a:cubicBezTo>
                    <a:pt x="630" y="3185"/>
                    <a:pt x="585" y="3257"/>
                    <a:pt x="544" y="3331"/>
                  </a:cubicBezTo>
                  <a:cubicBezTo>
                    <a:pt x="495" y="3421"/>
                    <a:pt x="447" y="3509"/>
                    <a:pt x="398" y="3597"/>
                  </a:cubicBezTo>
                  <a:cubicBezTo>
                    <a:pt x="364" y="3659"/>
                    <a:pt x="332" y="3722"/>
                    <a:pt x="301" y="3785"/>
                  </a:cubicBezTo>
                  <a:cubicBezTo>
                    <a:pt x="280" y="3826"/>
                    <a:pt x="260" y="3870"/>
                    <a:pt x="238" y="3912"/>
                  </a:cubicBezTo>
                  <a:cubicBezTo>
                    <a:pt x="222" y="3945"/>
                    <a:pt x="207" y="3981"/>
                    <a:pt x="192" y="4017"/>
                  </a:cubicBezTo>
                  <a:cubicBezTo>
                    <a:pt x="176" y="4052"/>
                    <a:pt x="161" y="4087"/>
                    <a:pt x="148" y="4123"/>
                  </a:cubicBezTo>
                  <a:cubicBezTo>
                    <a:pt x="130" y="4170"/>
                    <a:pt x="113" y="4217"/>
                    <a:pt x="97" y="4264"/>
                  </a:cubicBezTo>
                  <a:cubicBezTo>
                    <a:pt x="89" y="4275"/>
                    <a:pt x="82" y="4289"/>
                    <a:pt x="77" y="4300"/>
                  </a:cubicBezTo>
                  <a:cubicBezTo>
                    <a:pt x="64" y="4329"/>
                    <a:pt x="71" y="4365"/>
                    <a:pt x="92" y="4388"/>
                  </a:cubicBezTo>
                  <a:cubicBezTo>
                    <a:pt x="79" y="4394"/>
                    <a:pt x="68" y="4401"/>
                    <a:pt x="55" y="4409"/>
                  </a:cubicBezTo>
                  <a:cubicBezTo>
                    <a:pt x="31" y="4423"/>
                    <a:pt x="14" y="4445"/>
                    <a:pt x="9" y="4474"/>
                  </a:cubicBezTo>
                  <a:cubicBezTo>
                    <a:pt x="1" y="4518"/>
                    <a:pt x="33" y="4559"/>
                    <a:pt x="77" y="4567"/>
                  </a:cubicBezTo>
                  <a:cubicBezTo>
                    <a:pt x="81" y="4568"/>
                    <a:pt x="86" y="4569"/>
                    <a:pt x="90" y="4569"/>
                  </a:cubicBezTo>
                  <a:cubicBezTo>
                    <a:pt x="107" y="4569"/>
                    <a:pt x="123" y="4563"/>
                    <a:pt x="139" y="4558"/>
                  </a:cubicBezTo>
                  <a:cubicBezTo>
                    <a:pt x="171" y="4551"/>
                    <a:pt x="202" y="4542"/>
                    <a:pt x="233" y="4532"/>
                  </a:cubicBezTo>
                  <a:cubicBezTo>
                    <a:pt x="307" y="4512"/>
                    <a:pt x="382" y="4491"/>
                    <a:pt x="456" y="4475"/>
                  </a:cubicBezTo>
                  <a:cubicBezTo>
                    <a:pt x="523" y="4459"/>
                    <a:pt x="591" y="4443"/>
                    <a:pt x="657" y="4420"/>
                  </a:cubicBezTo>
                  <a:cubicBezTo>
                    <a:pt x="725" y="4397"/>
                    <a:pt x="792" y="4372"/>
                    <a:pt x="858" y="4342"/>
                  </a:cubicBezTo>
                  <a:cubicBezTo>
                    <a:pt x="930" y="4312"/>
                    <a:pt x="997" y="4272"/>
                    <a:pt x="1063" y="4232"/>
                  </a:cubicBezTo>
                  <a:cubicBezTo>
                    <a:pt x="1125" y="4195"/>
                    <a:pt x="1187" y="4155"/>
                    <a:pt x="1245" y="4113"/>
                  </a:cubicBezTo>
                  <a:cubicBezTo>
                    <a:pt x="1311" y="4067"/>
                    <a:pt x="1374" y="4019"/>
                    <a:pt x="1437" y="3971"/>
                  </a:cubicBezTo>
                  <a:cubicBezTo>
                    <a:pt x="1494" y="3927"/>
                    <a:pt x="1554" y="3883"/>
                    <a:pt x="1608" y="3837"/>
                  </a:cubicBezTo>
                  <a:cubicBezTo>
                    <a:pt x="1674" y="3782"/>
                    <a:pt x="1737" y="3726"/>
                    <a:pt x="1796" y="3665"/>
                  </a:cubicBezTo>
                  <a:cubicBezTo>
                    <a:pt x="1854" y="3605"/>
                    <a:pt x="1910" y="3543"/>
                    <a:pt x="1963" y="3479"/>
                  </a:cubicBezTo>
                  <a:cubicBezTo>
                    <a:pt x="1994" y="3439"/>
                    <a:pt x="2026" y="3401"/>
                    <a:pt x="2059" y="3362"/>
                  </a:cubicBezTo>
                  <a:cubicBezTo>
                    <a:pt x="2085" y="3330"/>
                    <a:pt x="2112" y="3299"/>
                    <a:pt x="2138" y="3266"/>
                  </a:cubicBezTo>
                  <a:cubicBezTo>
                    <a:pt x="2190" y="3199"/>
                    <a:pt x="2242" y="3132"/>
                    <a:pt x="2287" y="3058"/>
                  </a:cubicBezTo>
                  <a:cubicBezTo>
                    <a:pt x="2332" y="2983"/>
                    <a:pt x="2373" y="2906"/>
                    <a:pt x="2409" y="2825"/>
                  </a:cubicBezTo>
                  <a:cubicBezTo>
                    <a:pt x="2447" y="2745"/>
                    <a:pt x="2480" y="2662"/>
                    <a:pt x="2513" y="2580"/>
                  </a:cubicBezTo>
                  <a:cubicBezTo>
                    <a:pt x="2544" y="2498"/>
                    <a:pt x="2566" y="2415"/>
                    <a:pt x="2591" y="2333"/>
                  </a:cubicBezTo>
                  <a:cubicBezTo>
                    <a:pt x="2616" y="2253"/>
                    <a:pt x="2640" y="2174"/>
                    <a:pt x="2659" y="2093"/>
                  </a:cubicBezTo>
                  <a:cubicBezTo>
                    <a:pt x="2683" y="1987"/>
                    <a:pt x="2701" y="1880"/>
                    <a:pt x="2719" y="1773"/>
                  </a:cubicBezTo>
                  <a:cubicBezTo>
                    <a:pt x="2729" y="1710"/>
                    <a:pt x="2737" y="1648"/>
                    <a:pt x="2746" y="1585"/>
                  </a:cubicBezTo>
                  <a:cubicBezTo>
                    <a:pt x="2757" y="1496"/>
                    <a:pt x="2768" y="1405"/>
                    <a:pt x="2773" y="1316"/>
                  </a:cubicBezTo>
                  <a:cubicBezTo>
                    <a:pt x="2778" y="1224"/>
                    <a:pt x="2777" y="1133"/>
                    <a:pt x="2775" y="1042"/>
                  </a:cubicBezTo>
                  <a:cubicBezTo>
                    <a:pt x="2772" y="955"/>
                    <a:pt x="2765" y="869"/>
                    <a:pt x="2758" y="782"/>
                  </a:cubicBezTo>
                  <a:cubicBezTo>
                    <a:pt x="2752" y="698"/>
                    <a:pt x="2746" y="614"/>
                    <a:pt x="2731" y="529"/>
                  </a:cubicBezTo>
                  <a:cubicBezTo>
                    <a:pt x="2712" y="418"/>
                    <a:pt x="2693" y="301"/>
                    <a:pt x="2649" y="196"/>
                  </a:cubicBezTo>
                  <a:cubicBezTo>
                    <a:pt x="2633" y="161"/>
                    <a:pt x="2602" y="132"/>
                    <a:pt x="2565" y="131"/>
                  </a:cubicBezTo>
                  <a:cubicBezTo>
                    <a:pt x="2562" y="130"/>
                    <a:pt x="2559" y="129"/>
                    <a:pt x="2555" y="127"/>
                  </a:cubicBezTo>
                  <a:cubicBezTo>
                    <a:pt x="2545" y="89"/>
                    <a:pt x="2533" y="46"/>
                    <a:pt x="2500" y="22"/>
                  </a:cubicBezTo>
                  <a:cubicBezTo>
                    <a:pt x="2486" y="8"/>
                    <a:pt x="2468" y="1"/>
                    <a:pt x="2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2252098" y="2406386"/>
              <a:ext cx="71" cy="71"/>
            </a:xfrm>
            <a:custGeom>
              <a:avLst/>
              <a:gdLst/>
              <a:ahLst/>
              <a:cxnLst/>
              <a:rect l="l" t="t" r="r" b="b"/>
              <a:pathLst>
                <a:path w="1"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616810" y="1911301"/>
              <a:ext cx="71" cy="71"/>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52437" y="1149137"/>
              <a:ext cx="2480502" cy="1575105"/>
            </a:xfrm>
            <a:custGeom>
              <a:avLst/>
              <a:gdLst/>
              <a:ahLst/>
              <a:cxnLst/>
              <a:rect l="l" t="t" r="r" b="b"/>
              <a:pathLst>
                <a:path w="35044" h="22334" extrusionOk="0">
                  <a:moveTo>
                    <a:pt x="8375" y="2225"/>
                  </a:moveTo>
                  <a:lnTo>
                    <a:pt x="8375" y="2225"/>
                  </a:lnTo>
                  <a:cubicBezTo>
                    <a:pt x="8374" y="2225"/>
                    <a:pt x="8374" y="2225"/>
                    <a:pt x="8374" y="2225"/>
                  </a:cubicBezTo>
                  <a:cubicBezTo>
                    <a:pt x="8374" y="2225"/>
                    <a:pt x="8374" y="2225"/>
                    <a:pt x="8375" y="2225"/>
                  </a:cubicBezTo>
                  <a:close/>
                  <a:moveTo>
                    <a:pt x="8839" y="2291"/>
                  </a:moveTo>
                  <a:cubicBezTo>
                    <a:pt x="8839" y="2291"/>
                    <a:pt x="8839" y="2291"/>
                    <a:pt x="8839" y="2291"/>
                  </a:cubicBezTo>
                  <a:cubicBezTo>
                    <a:pt x="8839" y="2291"/>
                    <a:pt x="8839" y="2291"/>
                    <a:pt x="8839" y="2291"/>
                  </a:cubicBezTo>
                  <a:close/>
                  <a:moveTo>
                    <a:pt x="2241" y="2328"/>
                  </a:moveTo>
                  <a:lnTo>
                    <a:pt x="2241" y="2328"/>
                  </a:lnTo>
                  <a:cubicBezTo>
                    <a:pt x="2240" y="2329"/>
                    <a:pt x="2240" y="2331"/>
                    <a:pt x="2239" y="2332"/>
                  </a:cubicBezTo>
                  <a:lnTo>
                    <a:pt x="2239" y="2332"/>
                  </a:lnTo>
                  <a:cubicBezTo>
                    <a:pt x="2240" y="2331"/>
                    <a:pt x="2240" y="2329"/>
                    <a:pt x="2241" y="2328"/>
                  </a:cubicBezTo>
                  <a:close/>
                  <a:moveTo>
                    <a:pt x="2704" y="3307"/>
                  </a:moveTo>
                  <a:lnTo>
                    <a:pt x="2704" y="3307"/>
                  </a:lnTo>
                  <a:cubicBezTo>
                    <a:pt x="2704" y="3307"/>
                    <a:pt x="2705" y="3307"/>
                    <a:pt x="2705" y="3308"/>
                  </a:cubicBezTo>
                  <a:lnTo>
                    <a:pt x="2705" y="3308"/>
                  </a:lnTo>
                  <a:cubicBezTo>
                    <a:pt x="2705" y="3307"/>
                    <a:pt x="2705" y="3307"/>
                    <a:pt x="2704" y="3307"/>
                  </a:cubicBezTo>
                  <a:close/>
                  <a:moveTo>
                    <a:pt x="8344" y="4511"/>
                  </a:moveTo>
                  <a:cubicBezTo>
                    <a:pt x="8343" y="4512"/>
                    <a:pt x="8343" y="4513"/>
                    <a:pt x="8343" y="4514"/>
                  </a:cubicBezTo>
                  <a:lnTo>
                    <a:pt x="8343" y="4514"/>
                  </a:lnTo>
                  <a:cubicBezTo>
                    <a:pt x="8343" y="4513"/>
                    <a:pt x="8343" y="4512"/>
                    <a:pt x="8344" y="4511"/>
                  </a:cubicBezTo>
                  <a:close/>
                  <a:moveTo>
                    <a:pt x="8109" y="4622"/>
                  </a:moveTo>
                  <a:lnTo>
                    <a:pt x="8109" y="4622"/>
                  </a:lnTo>
                  <a:cubicBezTo>
                    <a:pt x="8108" y="4623"/>
                    <a:pt x="8107" y="4624"/>
                    <a:pt x="8107" y="4626"/>
                  </a:cubicBezTo>
                  <a:cubicBezTo>
                    <a:pt x="8107" y="4624"/>
                    <a:pt x="8108" y="4623"/>
                    <a:pt x="8109" y="4622"/>
                  </a:cubicBezTo>
                  <a:close/>
                  <a:moveTo>
                    <a:pt x="4218" y="5288"/>
                  </a:moveTo>
                  <a:lnTo>
                    <a:pt x="4218" y="5288"/>
                  </a:lnTo>
                  <a:cubicBezTo>
                    <a:pt x="4219" y="5288"/>
                    <a:pt x="4219" y="5289"/>
                    <a:pt x="4220" y="5289"/>
                  </a:cubicBezTo>
                  <a:lnTo>
                    <a:pt x="4220" y="5289"/>
                  </a:lnTo>
                  <a:cubicBezTo>
                    <a:pt x="4220" y="5288"/>
                    <a:pt x="4218" y="5288"/>
                    <a:pt x="4218" y="5288"/>
                  </a:cubicBezTo>
                  <a:close/>
                  <a:moveTo>
                    <a:pt x="4602" y="5484"/>
                  </a:moveTo>
                  <a:lnTo>
                    <a:pt x="4602" y="5484"/>
                  </a:lnTo>
                  <a:cubicBezTo>
                    <a:pt x="4602" y="5484"/>
                    <a:pt x="4602" y="5484"/>
                    <a:pt x="4603" y="5485"/>
                  </a:cubicBezTo>
                  <a:lnTo>
                    <a:pt x="4603" y="5485"/>
                  </a:lnTo>
                  <a:cubicBezTo>
                    <a:pt x="4602" y="5484"/>
                    <a:pt x="4602" y="5484"/>
                    <a:pt x="4602" y="5484"/>
                  </a:cubicBezTo>
                  <a:close/>
                  <a:moveTo>
                    <a:pt x="1318" y="5518"/>
                  </a:moveTo>
                  <a:cubicBezTo>
                    <a:pt x="1318" y="5518"/>
                    <a:pt x="1318" y="5518"/>
                    <a:pt x="1318" y="5518"/>
                  </a:cubicBezTo>
                  <a:cubicBezTo>
                    <a:pt x="1318" y="5518"/>
                    <a:pt x="1318" y="5518"/>
                    <a:pt x="1318" y="5518"/>
                  </a:cubicBezTo>
                  <a:close/>
                  <a:moveTo>
                    <a:pt x="5656" y="6024"/>
                  </a:moveTo>
                  <a:cubicBezTo>
                    <a:pt x="5656" y="6024"/>
                    <a:pt x="5656" y="6024"/>
                    <a:pt x="5656" y="6024"/>
                  </a:cubicBezTo>
                  <a:lnTo>
                    <a:pt x="5656" y="6024"/>
                  </a:lnTo>
                  <a:cubicBezTo>
                    <a:pt x="5656" y="6024"/>
                    <a:pt x="5656" y="6024"/>
                    <a:pt x="5656" y="6024"/>
                  </a:cubicBezTo>
                  <a:close/>
                  <a:moveTo>
                    <a:pt x="2665" y="3279"/>
                  </a:moveTo>
                  <a:cubicBezTo>
                    <a:pt x="2679" y="3289"/>
                    <a:pt x="2694" y="3299"/>
                    <a:pt x="2708" y="3309"/>
                  </a:cubicBezTo>
                  <a:cubicBezTo>
                    <a:pt x="2707" y="3308"/>
                    <a:pt x="2706" y="3308"/>
                    <a:pt x="2705" y="3308"/>
                  </a:cubicBezTo>
                  <a:lnTo>
                    <a:pt x="2705" y="3308"/>
                  </a:lnTo>
                  <a:cubicBezTo>
                    <a:pt x="2854" y="3406"/>
                    <a:pt x="3005" y="3494"/>
                    <a:pt x="3157" y="3578"/>
                  </a:cubicBezTo>
                  <a:cubicBezTo>
                    <a:pt x="3305" y="3661"/>
                    <a:pt x="3447" y="3758"/>
                    <a:pt x="3593" y="3848"/>
                  </a:cubicBezTo>
                  <a:cubicBezTo>
                    <a:pt x="3670" y="3896"/>
                    <a:pt x="3747" y="3942"/>
                    <a:pt x="3825" y="3988"/>
                  </a:cubicBezTo>
                  <a:lnTo>
                    <a:pt x="4042" y="4112"/>
                  </a:lnTo>
                  <a:cubicBezTo>
                    <a:pt x="4116" y="4154"/>
                    <a:pt x="4191" y="4196"/>
                    <a:pt x="4268" y="4237"/>
                  </a:cubicBezTo>
                  <a:cubicBezTo>
                    <a:pt x="4350" y="4279"/>
                    <a:pt x="4433" y="4319"/>
                    <a:pt x="4513" y="4361"/>
                  </a:cubicBezTo>
                  <a:cubicBezTo>
                    <a:pt x="4584" y="4398"/>
                    <a:pt x="4656" y="4434"/>
                    <a:pt x="4725" y="4471"/>
                  </a:cubicBezTo>
                  <a:cubicBezTo>
                    <a:pt x="4799" y="4510"/>
                    <a:pt x="4871" y="4551"/>
                    <a:pt x="4945" y="4589"/>
                  </a:cubicBezTo>
                  <a:cubicBezTo>
                    <a:pt x="5095" y="4667"/>
                    <a:pt x="5243" y="4751"/>
                    <a:pt x="5391" y="4832"/>
                  </a:cubicBezTo>
                  <a:cubicBezTo>
                    <a:pt x="5465" y="4873"/>
                    <a:pt x="5539" y="4912"/>
                    <a:pt x="5614" y="4953"/>
                  </a:cubicBezTo>
                  <a:cubicBezTo>
                    <a:pt x="5693" y="4996"/>
                    <a:pt x="5772" y="5040"/>
                    <a:pt x="5852" y="5083"/>
                  </a:cubicBezTo>
                  <a:cubicBezTo>
                    <a:pt x="5927" y="5123"/>
                    <a:pt x="6002" y="5164"/>
                    <a:pt x="6077" y="5206"/>
                  </a:cubicBezTo>
                  <a:cubicBezTo>
                    <a:pt x="6113" y="5226"/>
                    <a:pt x="6151" y="5245"/>
                    <a:pt x="6188" y="5264"/>
                  </a:cubicBezTo>
                  <a:cubicBezTo>
                    <a:pt x="6198" y="5270"/>
                    <a:pt x="6210" y="5275"/>
                    <a:pt x="6222" y="5281"/>
                  </a:cubicBezTo>
                  <a:cubicBezTo>
                    <a:pt x="6212" y="5298"/>
                    <a:pt x="6200" y="5316"/>
                    <a:pt x="6191" y="5332"/>
                  </a:cubicBezTo>
                  <a:cubicBezTo>
                    <a:pt x="6101" y="5482"/>
                    <a:pt x="6014" y="5631"/>
                    <a:pt x="5925" y="5780"/>
                  </a:cubicBezTo>
                  <a:cubicBezTo>
                    <a:pt x="5865" y="5878"/>
                    <a:pt x="5806" y="5976"/>
                    <a:pt x="5745" y="6074"/>
                  </a:cubicBezTo>
                  <a:cubicBezTo>
                    <a:pt x="5736" y="6068"/>
                    <a:pt x="5728" y="6063"/>
                    <a:pt x="5719" y="6057"/>
                  </a:cubicBezTo>
                  <a:cubicBezTo>
                    <a:pt x="5698" y="6044"/>
                    <a:pt x="5678" y="6034"/>
                    <a:pt x="5656" y="6024"/>
                  </a:cubicBezTo>
                  <a:lnTo>
                    <a:pt x="5656" y="6024"/>
                  </a:lnTo>
                  <a:cubicBezTo>
                    <a:pt x="5656" y="6024"/>
                    <a:pt x="5656" y="6024"/>
                    <a:pt x="5656" y="6024"/>
                  </a:cubicBezTo>
                  <a:lnTo>
                    <a:pt x="5656" y="6024"/>
                  </a:lnTo>
                  <a:cubicBezTo>
                    <a:pt x="5656" y="6024"/>
                    <a:pt x="5656" y="6024"/>
                    <a:pt x="5656" y="6024"/>
                  </a:cubicBezTo>
                  <a:lnTo>
                    <a:pt x="5656" y="6024"/>
                  </a:lnTo>
                  <a:cubicBezTo>
                    <a:pt x="5656" y="6024"/>
                    <a:pt x="5656" y="6024"/>
                    <a:pt x="5656" y="6024"/>
                  </a:cubicBezTo>
                  <a:cubicBezTo>
                    <a:pt x="5656" y="6024"/>
                    <a:pt x="5656" y="6024"/>
                    <a:pt x="5655" y="6024"/>
                  </a:cubicBezTo>
                  <a:lnTo>
                    <a:pt x="5655" y="6024"/>
                  </a:lnTo>
                  <a:cubicBezTo>
                    <a:pt x="5655" y="6024"/>
                    <a:pt x="5655" y="6024"/>
                    <a:pt x="5655" y="6024"/>
                  </a:cubicBezTo>
                  <a:lnTo>
                    <a:pt x="5655" y="6024"/>
                  </a:lnTo>
                  <a:cubicBezTo>
                    <a:pt x="5655" y="6024"/>
                    <a:pt x="5655" y="6024"/>
                    <a:pt x="5655" y="6024"/>
                  </a:cubicBezTo>
                  <a:lnTo>
                    <a:pt x="5655" y="6024"/>
                  </a:lnTo>
                  <a:cubicBezTo>
                    <a:pt x="5655" y="6024"/>
                    <a:pt x="5655" y="6024"/>
                    <a:pt x="5655" y="6024"/>
                  </a:cubicBezTo>
                  <a:lnTo>
                    <a:pt x="5655" y="6024"/>
                  </a:lnTo>
                  <a:cubicBezTo>
                    <a:pt x="5655" y="6024"/>
                    <a:pt x="5655" y="6024"/>
                    <a:pt x="5655" y="6024"/>
                  </a:cubicBezTo>
                  <a:lnTo>
                    <a:pt x="5655" y="6024"/>
                  </a:lnTo>
                  <a:cubicBezTo>
                    <a:pt x="5654" y="6023"/>
                    <a:pt x="5654" y="6023"/>
                    <a:pt x="5653" y="6023"/>
                  </a:cubicBezTo>
                  <a:lnTo>
                    <a:pt x="5653" y="6023"/>
                  </a:lnTo>
                  <a:cubicBezTo>
                    <a:pt x="5654" y="6023"/>
                    <a:pt x="5654" y="6023"/>
                    <a:pt x="5655" y="6024"/>
                  </a:cubicBezTo>
                  <a:lnTo>
                    <a:pt x="5655" y="6024"/>
                  </a:lnTo>
                  <a:cubicBezTo>
                    <a:pt x="5654" y="6023"/>
                    <a:pt x="5653" y="6023"/>
                    <a:pt x="5652" y="6023"/>
                  </a:cubicBezTo>
                  <a:cubicBezTo>
                    <a:pt x="5653" y="6023"/>
                    <a:pt x="5653" y="6023"/>
                    <a:pt x="5653" y="6023"/>
                  </a:cubicBezTo>
                  <a:lnTo>
                    <a:pt x="5653" y="6023"/>
                  </a:lnTo>
                  <a:cubicBezTo>
                    <a:pt x="5652" y="6022"/>
                    <a:pt x="5651" y="6022"/>
                    <a:pt x="5649" y="6021"/>
                  </a:cubicBezTo>
                  <a:cubicBezTo>
                    <a:pt x="5569" y="5982"/>
                    <a:pt x="5491" y="5938"/>
                    <a:pt x="5413" y="5898"/>
                  </a:cubicBezTo>
                  <a:cubicBezTo>
                    <a:pt x="5320" y="5848"/>
                    <a:pt x="5227" y="5801"/>
                    <a:pt x="5135" y="5753"/>
                  </a:cubicBezTo>
                  <a:cubicBezTo>
                    <a:pt x="4961" y="5657"/>
                    <a:pt x="4783" y="5570"/>
                    <a:pt x="4603" y="5485"/>
                  </a:cubicBezTo>
                  <a:lnTo>
                    <a:pt x="4603" y="5485"/>
                  </a:lnTo>
                  <a:cubicBezTo>
                    <a:pt x="4603" y="5485"/>
                    <a:pt x="4603" y="5485"/>
                    <a:pt x="4603" y="5485"/>
                  </a:cubicBezTo>
                  <a:cubicBezTo>
                    <a:pt x="4602" y="5484"/>
                    <a:pt x="4599" y="5484"/>
                    <a:pt x="4598" y="5482"/>
                  </a:cubicBezTo>
                  <a:cubicBezTo>
                    <a:pt x="4597" y="5481"/>
                    <a:pt x="4595" y="5481"/>
                    <a:pt x="4593" y="5480"/>
                  </a:cubicBezTo>
                  <a:lnTo>
                    <a:pt x="4594" y="5480"/>
                  </a:lnTo>
                  <a:cubicBezTo>
                    <a:pt x="4527" y="5446"/>
                    <a:pt x="4461" y="5409"/>
                    <a:pt x="4396" y="5374"/>
                  </a:cubicBezTo>
                  <a:cubicBezTo>
                    <a:pt x="4337" y="5343"/>
                    <a:pt x="4279" y="5317"/>
                    <a:pt x="4220" y="5289"/>
                  </a:cubicBezTo>
                  <a:lnTo>
                    <a:pt x="4220" y="5289"/>
                  </a:lnTo>
                  <a:cubicBezTo>
                    <a:pt x="4220" y="5289"/>
                    <a:pt x="4220" y="5289"/>
                    <a:pt x="4220" y="5289"/>
                  </a:cubicBezTo>
                  <a:cubicBezTo>
                    <a:pt x="4217" y="5288"/>
                    <a:pt x="4216" y="5286"/>
                    <a:pt x="4213" y="5285"/>
                  </a:cubicBezTo>
                  <a:lnTo>
                    <a:pt x="4215" y="5285"/>
                  </a:lnTo>
                  <a:cubicBezTo>
                    <a:pt x="4213" y="5285"/>
                    <a:pt x="4213" y="5284"/>
                    <a:pt x="4212" y="5284"/>
                  </a:cubicBezTo>
                  <a:cubicBezTo>
                    <a:pt x="4110" y="5233"/>
                    <a:pt x="4011" y="5182"/>
                    <a:pt x="3913" y="5124"/>
                  </a:cubicBezTo>
                  <a:cubicBezTo>
                    <a:pt x="3859" y="5092"/>
                    <a:pt x="3804" y="5062"/>
                    <a:pt x="3748" y="5031"/>
                  </a:cubicBezTo>
                  <a:cubicBezTo>
                    <a:pt x="3702" y="5006"/>
                    <a:pt x="3655" y="4985"/>
                    <a:pt x="3607" y="4961"/>
                  </a:cubicBezTo>
                  <a:cubicBezTo>
                    <a:pt x="3523" y="4920"/>
                    <a:pt x="3439" y="4877"/>
                    <a:pt x="3356" y="4832"/>
                  </a:cubicBezTo>
                  <a:cubicBezTo>
                    <a:pt x="3267" y="4782"/>
                    <a:pt x="3178" y="4732"/>
                    <a:pt x="3087" y="4682"/>
                  </a:cubicBezTo>
                  <a:cubicBezTo>
                    <a:pt x="2927" y="4595"/>
                    <a:pt x="2761" y="4521"/>
                    <a:pt x="2598" y="4442"/>
                  </a:cubicBezTo>
                  <a:cubicBezTo>
                    <a:pt x="2509" y="4396"/>
                    <a:pt x="2421" y="4351"/>
                    <a:pt x="2337" y="4303"/>
                  </a:cubicBezTo>
                  <a:cubicBezTo>
                    <a:pt x="2278" y="4269"/>
                    <a:pt x="2220" y="4233"/>
                    <a:pt x="2162" y="4199"/>
                  </a:cubicBezTo>
                  <a:cubicBezTo>
                    <a:pt x="2183" y="4165"/>
                    <a:pt x="2203" y="4132"/>
                    <a:pt x="2223" y="4098"/>
                  </a:cubicBezTo>
                  <a:cubicBezTo>
                    <a:pt x="2264" y="4030"/>
                    <a:pt x="2306" y="3962"/>
                    <a:pt x="2344" y="3892"/>
                  </a:cubicBezTo>
                  <a:cubicBezTo>
                    <a:pt x="2425" y="3746"/>
                    <a:pt x="2504" y="3599"/>
                    <a:pt x="2581" y="3451"/>
                  </a:cubicBezTo>
                  <a:cubicBezTo>
                    <a:pt x="2611" y="3394"/>
                    <a:pt x="2638" y="3336"/>
                    <a:pt x="2665" y="3279"/>
                  </a:cubicBezTo>
                  <a:close/>
                  <a:moveTo>
                    <a:pt x="3781" y="173"/>
                  </a:moveTo>
                  <a:cubicBezTo>
                    <a:pt x="3784" y="173"/>
                    <a:pt x="3787" y="175"/>
                    <a:pt x="3788" y="175"/>
                  </a:cubicBezTo>
                  <a:cubicBezTo>
                    <a:pt x="3803" y="182"/>
                    <a:pt x="3817" y="191"/>
                    <a:pt x="3831" y="201"/>
                  </a:cubicBezTo>
                  <a:cubicBezTo>
                    <a:pt x="3835" y="203"/>
                    <a:pt x="3838" y="206"/>
                    <a:pt x="3840" y="208"/>
                  </a:cubicBezTo>
                  <a:cubicBezTo>
                    <a:pt x="3846" y="214"/>
                    <a:pt x="3854" y="219"/>
                    <a:pt x="3860" y="227"/>
                  </a:cubicBezTo>
                  <a:cubicBezTo>
                    <a:pt x="3882" y="255"/>
                    <a:pt x="3898" y="286"/>
                    <a:pt x="3922" y="315"/>
                  </a:cubicBezTo>
                  <a:lnTo>
                    <a:pt x="3945" y="346"/>
                  </a:lnTo>
                  <a:cubicBezTo>
                    <a:pt x="3932" y="393"/>
                    <a:pt x="3917" y="439"/>
                    <a:pt x="3901" y="485"/>
                  </a:cubicBezTo>
                  <a:cubicBezTo>
                    <a:pt x="3839" y="645"/>
                    <a:pt x="3767" y="800"/>
                    <a:pt x="3691" y="953"/>
                  </a:cubicBezTo>
                  <a:lnTo>
                    <a:pt x="3691" y="952"/>
                  </a:lnTo>
                  <a:cubicBezTo>
                    <a:pt x="3645" y="1040"/>
                    <a:pt x="3597" y="1130"/>
                    <a:pt x="3551" y="1220"/>
                  </a:cubicBezTo>
                  <a:cubicBezTo>
                    <a:pt x="3503" y="1314"/>
                    <a:pt x="3454" y="1410"/>
                    <a:pt x="3406" y="1504"/>
                  </a:cubicBezTo>
                  <a:cubicBezTo>
                    <a:pt x="3328" y="1652"/>
                    <a:pt x="3251" y="1803"/>
                    <a:pt x="3171" y="1951"/>
                  </a:cubicBezTo>
                  <a:cubicBezTo>
                    <a:pt x="3086" y="2105"/>
                    <a:pt x="3010" y="2263"/>
                    <a:pt x="2927" y="2420"/>
                  </a:cubicBezTo>
                  <a:cubicBezTo>
                    <a:pt x="2850" y="2566"/>
                    <a:pt x="2767" y="2710"/>
                    <a:pt x="2693" y="2859"/>
                  </a:cubicBezTo>
                  <a:cubicBezTo>
                    <a:pt x="2651" y="2941"/>
                    <a:pt x="2610" y="3024"/>
                    <a:pt x="2569" y="3108"/>
                  </a:cubicBezTo>
                  <a:cubicBezTo>
                    <a:pt x="2531" y="3184"/>
                    <a:pt x="2497" y="3259"/>
                    <a:pt x="2458" y="3336"/>
                  </a:cubicBezTo>
                  <a:cubicBezTo>
                    <a:pt x="2457" y="3339"/>
                    <a:pt x="2456" y="3342"/>
                    <a:pt x="2455" y="3345"/>
                  </a:cubicBezTo>
                  <a:cubicBezTo>
                    <a:pt x="2455" y="3344"/>
                    <a:pt x="2455" y="3344"/>
                    <a:pt x="2456" y="3342"/>
                  </a:cubicBezTo>
                  <a:lnTo>
                    <a:pt x="2456" y="3342"/>
                  </a:lnTo>
                  <a:cubicBezTo>
                    <a:pt x="2393" y="3464"/>
                    <a:pt x="2329" y="3584"/>
                    <a:pt x="2264" y="3703"/>
                  </a:cubicBezTo>
                  <a:cubicBezTo>
                    <a:pt x="2223" y="3777"/>
                    <a:pt x="2182" y="3851"/>
                    <a:pt x="2139" y="3923"/>
                  </a:cubicBezTo>
                  <a:cubicBezTo>
                    <a:pt x="2095" y="3996"/>
                    <a:pt x="2050" y="4067"/>
                    <a:pt x="2007" y="4141"/>
                  </a:cubicBezTo>
                  <a:cubicBezTo>
                    <a:pt x="1920" y="4289"/>
                    <a:pt x="1838" y="4441"/>
                    <a:pt x="1757" y="4595"/>
                  </a:cubicBezTo>
                  <a:cubicBezTo>
                    <a:pt x="1676" y="4753"/>
                    <a:pt x="1601" y="4914"/>
                    <a:pt x="1525" y="5073"/>
                  </a:cubicBezTo>
                  <a:cubicBezTo>
                    <a:pt x="1456" y="5218"/>
                    <a:pt x="1393" y="5363"/>
                    <a:pt x="1322" y="5508"/>
                  </a:cubicBezTo>
                  <a:lnTo>
                    <a:pt x="1323" y="5508"/>
                  </a:lnTo>
                  <a:cubicBezTo>
                    <a:pt x="1322" y="5508"/>
                    <a:pt x="1322" y="5508"/>
                    <a:pt x="1322" y="5510"/>
                  </a:cubicBezTo>
                  <a:cubicBezTo>
                    <a:pt x="1321" y="5512"/>
                    <a:pt x="1319" y="5514"/>
                    <a:pt x="1318" y="5518"/>
                  </a:cubicBezTo>
                  <a:lnTo>
                    <a:pt x="1318" y="5518"/>
                  </a:lnTo>
                  <a:cubicBezTo>
                    <a:pt x="1318" y="5517"/>
                    <a:pt x="1319" y="5517"/>
                    <a:pt x="1320" y="5516"/>
                  </a:cubicBezTo>
                  <a:lnTo>
                    <a:pt x="1320" y="5516"/>
                  </a:lnTo>
                  <a:cubicBezTo>
                    <a:pt x="1258" y="5632"/>
                    <a:pt x="1192" y="5746"/>
                    <a:pt x="1130" y="5863"/>
                  </a:cubicBezTo>
                  <a:cubicBezTo>
                    <a:pt x="1098" y="5923"/>
                    <a:pt x="1065" y="5980"/>
                    <a:pt x="1034" y="6038"/>
                  </a:cubicBezTo>
                  <a:cubicBezTo>
                    <a:pt x="1007" y="6090"/>
                    <a:pt x="982" y="6143"/>
                    <a:pt x="956" y="6194"/>
                  </a:cubicBezTo>
                  <a:cubicBezTo>
                    <a:pt x="957" y="6192"/>
                    <a:pt x="960" y="6188"/>
                    <a:pt x="961" y="6186"/>
                  </a:cubicBezTo>
                  <a:lnTo>
                    <a:pt x="961" y="6186"/>
                  </a:lnTo>
                  <a:cubicBezTo>
                    <a:pt x="916" y="6274"/>
                    <a:pt x="864" y="6357"/>
                    <a:pt x="807" y="6439"/>
                  </a:cubicBezTo>
                  <a:cubicBezTo>
                    <a:pt x="759" y="6511"/>
                    <a:pt x="713" y="6584"/>
                    <a:pt x="665" y="6657"/>
                  </a:cubicBezTo>
                  <a:cubicBezTo>
                    <a:pt x="646" y="6683"/>
                    <a:pt x="626" y="6709"/>
                    <a:pt x="605" y="6736"/>
                  </a:cubicBezTo>
                  <a:cubicBezTo>
                    <a:pt x="599" y="6743"/>
                    <a:pt x="592" y="6750"/>
                    <a:pt x="584" y="6757"/>
                  </a:cubicBezTo>
                  <a:cubicBezTo>
                    <a:pt x="576" y="6762"/>
                    <a:pt x="570" y="6767"/>
                    <a:pt x="563" y="6774"/>
                  </a:cubicBezTo>
                  <a:cubicBezTo>
                    <a:pt x="552" y="6779"/>
                    <a:pt x="543" y="6786"/>
                    <a:pt x="533" y="6791"/>
                  </a:cubicBezTo>
                  <a:cubicBezTo>
                    <a:pt x="519" y="6796"/>
                    <a:pt x="507" y="6801"/>
                    <a:pt x="494" y="6805"/>
                  </a:cubicBezTo>
                  <a:cubicBezTo>
                    <a:pt x="467" y="6812"/>
                    <a:pt x="439" y="6821"/>
                    <a:pt x="410" y="6827"/>
                  </a:cubicBezTo>
                  <a:cubicBezTo>
                    <a:pt x="408" y="6827"/>
                    <a:pt x="407" y="6827"/>
                    <a:pt x="404" y="6828"/>
                  </a:cubicBezTo>
                  <a:lnTo>
                    <a:pt x="398" y="6828"/>
                  </a:lnTo>
                  <a:cubicBezTo>
                    <a:pt x="393" y="6828"/>
                    <a:pt x="389" y="6828"/>
                    <a:pt x="387" y="6827"/>
                  </a:cubicBezTo>
                  <a:cubicBezTo>
                    <a:pt x="384" y="6826"/>
                    <a:pt x="383" y="6824"/>
                    <a:pt x="381" y="6822"/>
                  </a:cubicBezTo>
                  <a:lnTo>
                    <a:pt x="371" y="6822"/>
                  </a:lnTo>
                  <a:cubicBezTo>
                    <a:pt x="356" y="6822"/>
                    <a:pt x="342" y="6819"/>
                    <a:pt x="327" y="6817"/>
                  </a:cubicBezTo>
                  <a:cubicBezTo>
                    <a:pt x="314" y="6815"/>
                    <a:pt x="300" y="6810"/>
                    <a:pt x="286" y="6803"/>
                  </a:cubicBezTo>
                  <a:cubicBezTo>
                    <a:pt x="285" y="6802"/>
                    <a:pt x="284" y="6802"/>
                    <a:pt x="281" y="6801"/>
                  </a:cubicBezTo>
                  <a:cubicBezTo>
                    <a:pt x="280" y="6801"/>
                    <a:pt x="278" y="6800"/>
                    <a:pt x="276" y="6798"/>
                  </a:cubicBezTo>
                  <a:lnTo>
                    <a:pt x="278" y="6798"/>
                  </a:lnTo>
                  <a:cubicBezTo>
                    <a:pt x="260" y="6791"/>
                    <a:pt x="245" y="6782"/>
                    <a:pt x="229" y="6772"/>
                  </a:cubicBezTo>
                  <a:cubicBezTo>
                    <a:pt x="220" y="6765"/>
                    <a:pt x="213" y="6757"/>
                    <a:pt x="205" y="6748"/>
                  </a:cubicBezTo>
                  <a:lnTo>
                    <a:pt x="205" y="6748"/>
                  </a:lnTo>
                  <a:cubicBezTo>
                    <a:pt x="205" y="6748"/>
                    <a:pt x="206" y="6748"/>
                    <a:pt x="206" y="6748"/>
                  </a:cubicBezTo>
                  <a:lnTo>
                    <a:pt x="204" y="6746"/>
                  </a:lnTo>
                  <a:lnTo>
                    <a:pt x="204" y="6746"/>
                  </a:lnTo>
                  <a:cubicBezTo>
                    <a:pt x="204" y="6746"/>
                    <a:pt x="204" y="6746"/>
                    <a:pt x="204" y="6746"/>
                  </a:cubicBezTo>
                  <a:lnTo>
                    <a:pt x="203" y="6746"/>
                  </a:lnTo>
                  <a:cubicBezTo>
                    <a:pt x="196" y="6739"/>
                    <a:pt x="191" y="6731"/>
                    <a:pt x="185" y="6724"/>
                  </a:cubicBezTo>
                  <a:cubicBezTo>
                    <a:pt x="181" y="6718"/>
                    <a:pt x="176" y="6714"/>
                    <a:pt x="171" y="6710"/>
                  </a:cubicBezTo>
                  <a:lnTo>
                    <a:pt x="171" y="6692"/>
                  </a:lnTo>
                  <a:lnTo>
                    <a:pt x="171" y="6689"/>
                  </a:lnTo>
                  <a:lnTo>
                    <a:pt x="171" y="6688"/>
                  </a:lnTo>
                  <a:cubicBezTo>
                    <a:pt x="170" y="6684"/>
                    <a:pt x="170" y="6682"/>
                    <a:pt x="167" y="6679"/>
                  </a:cubicBezTo>
                  <a:cubicBezTo>
                    <a:pt x="161" y="6657"/>
                    <a:pt x="166" y="6633"/>
                    <a:pt x="179" y="6615"/>
                  </a:cubicBezTo>
                  <a:lnTo>
                    <a:pt x="179" y="6614"/>
                  </a:lnTo>
                  <a:cubicBezTo>
                    <a:pt x="201" y="6553"/>
                    <a:pt x="227" y="6492"/>
                    <a:pt x="253" y="6434"/>
                  </a:cubicBezTo>
                  <a:cubicBezTo>
                    <a:pt x="275" y="6382"/>
                    <a:pt x="296" y="6330"/>
                    <a:pt x="319" y="6280"/>
                  </a:cubicBezTo>
                  <a:cubicBezTo>
                    <a:pt x="341" y="6229"/>
                    <a:pt x="361" y="6178"/>
                    <a:pt x="383" y="6127"/>
                  </a:cubicBezTo>
                  <a:cubicBezTo>
                    <a:pt x="429" y="6027"/>
                    <a:pt x="476" y="5928"/>
                    <a:pt x="526" y="5830"/>
                  </a:cubicBezTo>
                  <a:cubicBezTo>
                    <a:pt x="570" y="5738"/>
                    <a:pt x="614" y="5644"/>
                    <a:pt x="661" y="5552"/>
                  </a:cubicBezTo>
                  <a:cubicBezTo>
                    <a:pt x="720" y="5434"/>
                    <a:pt x="785" y="5317"/>
                    <a:pt x="848" y="5200"/>
                  </a:cubicBezTo>
                  <a:cubicBezTo>
                    <a:pt x="907" y="5088"/>
                    <a:pt x="966" y="4975"/>
                    <a:pt x="1028" y="4865"/>
                  </a:cubicBezTo>
                  <a:cubicBezTo>
                    <a:pt x="1089" y="4755"/>
                    <a:pt x="1147" y="4643"/>
                    <a:pt x="1208" y="4533"/>
                  </a:cubicBezTo>
                  <a:cubicBezTo>
                    <a:pt x="1270" y="4417"/>
                    <a:pt x="1334" y="4304"/>
                    <a:pt x="1394" y="4187"/>
                  </a:cubicBezTo>
                  <a:cubicBezTo>
                    <a:pt x="1478" y="4032"/>
                    <a:pt x="1555" y="3875"/>
                    <a:pt x="1638" y="3719"/>
                  </a:cubicBezTo>
                  <a:cubicBezTo>
                    <a:pt x="1721" y="3563"/>
                    <a:pt x="1809" y="3411"/>
                    <a:pt x="1900" y="3258"/>
                  </a:cubicBezTo>
                  <a:cubicBezTo>
                    <a:pt x="1982" y="3122"/>
                    <a:pt x="2065" y="2985"/>
                    <a:pt x="2147" y="2847"/>
                  </a:cubicBezTo>
                  <a:cubicBezTo>
                    <a:pt x="2231" y="2701"/>
                    <a:pt x="2313" y="2555"/>
                    <a:pt x="2388" y="2405"/>
                  </a:cubicBezTo>
                  <a:cubicBezTo>
                    <a:pt x="2389" y="2404"/>
                    <a:pt x="2389" y="2402"/>
                    <a:pt x="2390" y="2400"/>
                  </a:cubicBezTo>
                  <a:cubicBezTo>
                    <a:pt x="2391" y="2399"/>
                    <a:pt x="2391" y="2396"/>
                    <a:pt x="2393" y="2395"/>
                  </a:cubicBezTo>
                  <a:cubicBezTo>
                    <a:pt x="2400" y="2381"/>
                    <a:pt x="2406" y="2369"/>
                    <a:pt x="2412" y="2354"/>
                  </a:cubicBezTo>
                  <a:lnTo>
                    <a:pt x="2416" y="2347"/>
                  </a:lnTo>
                  <a:cubicBezTo>
                    <a:pt x="2422" y="2338"/>
                    <a:pt x="2426" y="2327"/>
                    <a:pt x="2433" y="2317"/>
                  </a:cubicBezTo>
                  <a:cubicBezTo>
                    <a:pt x="2443" y="2296"/>
                    <a:pt x="2452" y="2276"/>
                    <a:pt x="2463" y="2256"/>
                  </a:cubicBezTo>
                  <a:cubicBezTo>
                    <a:pt x="2463" y="2256"/>
                    <a:pt x="2463" y="2255"/>
                    <a:pt x="2464" y="2255"/>
                  </a:cubicBezTo>
                  <a:lnTo>
                    <a:pt x="2468" y="2247"/>
                  </a:lnTo>
                  <a:cubicBezTo>
                    <a:pt x="2482" y="2220"/>
                    <a:pt x="2495" y="2193"/>
                    <a:pt x="2509" y="2166"/>
                  </a:cubicBezTo>
                  <a:cubicBezTo>
                    <a:pt x="2591" y="2007"/>
                    <a:pt x="2674" y="1852"/>
                    <a:pt x="2757" y="1694"/>
                  </a:cubicBezTo>
                  <a:cubicBezTo>
                    <a:pt x="2798" y="1614"/>
                    <a:pt x="2839" y="1535"/>
                    <a:pt x="2881" y="1455"/>
                  </a:cubicBezTo>
                  <a:cubicBezTo>
                    <a:pt x="2918" y="1383"/>
                    <a:pt x="2959" y="1312"/>
                    <a:pt x="2999" y="1240"/>
                  </a:cubicBezTo>
                  <a:cubicBezTo>
                    <a:pt x="3038" y="1168"/>
                    <a:pt x="3080" y="1098"/>
                    <a:pt x="3117" y="1026"/>
                  </a:cubicBezTo>
                  <a:cubicBezTo>
                    <a:pt x="3158" y="949"/>
                    <a:pt x="3196" y="869"/>
                    <a:pt x="3237" y="792"/>
                  </a:cubicBezTo>
                  <a:cubicBezTo>
                    <a:pt x="3276" y="719"/>
                    <a:pt x="3317" y="650"/>
                    <a:pt x="3354" y="578"/>
                  </a:cubicBezTo>
                  <a:cubicBezTo>
                    <a:pt x="3376" y="537"/>
                    <a:pt x="3397" y="496"/>
                    <a:pt x="3418" y="454"/>
                  </a:cubicBezTo>
                  <a:cubicBezTo>
                    <a:pt x="3437" y="418"/>
                    <a:pt x="3454" y="383"/>
                    <a:pt x="3477" y="350"/>
                  </a:cubicBezTo>
                  <a:cubicBezTo>
                    <a:pt x="3487" y="333"/>
                    <a:pt x="3500" y="319"/>
                    <a:pt x="3513" y="305"/>
                  </a:cubicBezTo>
                  <a:cubicBezTo>
                    <a:pt x="3525" y="291"/>
                    <a:pt x="3537" y="280"/>
                    <a:pt x="3550" y="267"/>
                  </a:cubicBezTo>
                  <a:cubicBezTo>
                    <a:pt x="3567" y="253"/>
                    <a:pt x="3583" y="240"/>
                    <a:pt x="3603" y="228"/>
                  </a:cubicBezTo>
                  <a:cubicBezTo>
                    <a:pt x="3617" y="219"/>
                    <a:pt x="3633" y="209"/>
                    <a:pt x="3648" y="201"/>
                  </a:cubicBezTo>
                  <a:cubicBezTo>
                    <a:pt x="3692" y="192"/>
                    <a:pt x="3737" y="182"/>
                    <a:pt x="3781" y="173"/>
                  </a:cubicBezTo>
                  <a:close/>
                  <a:moveTo>
                    <a:pt x="202" y="6945"/>
                  </a:moveTo>
                  <a:cubicBezTo>
                    <a:pt x="202" y="6945"/>
                    <a:pt x="202" y="6945"/>
                    <a:pt x="203" y="6946"/>
                  </a:cubicBezTo>
                  <a:cubicBezTo>
                    <a:pt x="202" y="6946"/>
                    <a:pt x="202" y="6945"/>
                    <a:pt x="202" y="6945"/>
                  </a:cubicBezTo>
                  <a:close/>
                  <a:moveTo>
                    <a:pt x="207" y="6948"/>
                  </a:moveTo>
                  <a:cubicBezTo>
                    <a:pt x="208" y="6950"/>
                    <a:pt x="208" y="6950"/>
                    <a:pt x="209" y="6950"/>
                  </a:cubicBezTo>
                  <a:cubicBezTo>
                    <a:pt x="208" y="6949"/>
                    <a:pt x="208" y="6948"/>
                    <a:pt x="207" y="6948"/>
                  </a:cubicBezTo>
                  <a:close/>
                  <a:moveTo>
                    <a:pt x="475" y="6975"/>
                  </a:moveTo>
                  <a:lnTo>
                    <a:pt x="471" y="6976"/>
                  </a:lnTo>
                  <a:cubicBezTo>
                    <a:pt x="472" y="6976"/>
                    <a:pt x="473" y="6976"/>
                    <a:pt x="475" y="6975"/>
                  </a:cubicBezTo>
                  <a:close/>
                  <a:moveTo>
                    <a:pt x="4985" y="7716"/>
                  </a:moveTo>
                  <a:cubicBezTo>
                    <a:pt x="4985" y="7716"/>
                    <a:pt x="4984" y="7716"/>
                    <a:pt x="4984" y="7716"/>
                  </a:cubicBezTo>
                  <a:lnTo>
                    <a:pt x="4984" y="7716"/>
                  </a:lnTo>
                  <a:cubicBezTo>
                    <a:pt x="4985" y="7716"/>
                    <a:pt x="4985" y="7716"/>
                    <a:pt x="4985" y="7716"/>
                  </a:cubicBezTo>
                  <a:close/>
                  <a:moveTo>
                    <a:pt x="4613" y="8046"/>
                  </a:moveTo>
                  <a:cubicBezTo>
                    <a:pt x="4611" y="8048"/>
                    <a:pt x="4609" y="8052"/>
                    <a:pt x="4608" y="8055"/>
                  </a:cubicBezTo>
                  <a:cubicBezTo>
                    <a:pt x="4610" y="8052"/>
                    <a:pt x="4611" y="8049"/>
                    <a:pt x="4613" y="8046"/>
                  </a:cubicBezTo>
                  <a:close/>
                  <a:moveTo>
                    <a:pt x="4525" y="8572"/>
                  </a:moveTo>
                  <a:lnTo>
                    <a:pt x="4525" y="8572"/>
                  </a:lnTo>
                  <a:cubicBezTo>
                    <a:pt x="4524" y="8572"/>
                    <a:pt x="4524" y="8573"/>
                    <a:pt x="4524" y="8573"/>
                  </a:cubicBezTo>
                  <a:lnTo>
                    <a:pt x="4524" y="8573"/>
                  </a:lnTo>
                  <a:cubicBezTo>
                    <a:pt x="4525" y="8573"/>
                    <a:pt x="4525" y="8573"/>
                    <a:pt x="4525" y="8572"/>
                  </a:cubicBezTo>
                  <a:close/>
                  <a:moveTo>
                    <a:pt x="5389" y="9154"/>
                  </a:moveTo>
                  <a:cubicBezTo>
                    <a:pt x="5389" y="9155"/>
                    <a:pt x="5388" y="9155"/>
                    <a:pt x="5388" y="9155"/>
                  </a:cubicBezTo>
                  <a:cubicBezTo>
                    <a:pt x="5388" y="9155"/>
                    <a:pt x="5388" y="9155"/>
                    <a:pt x="5389" y="9154"/>
                  </a:cubicBezTo>
                  <a:close/>
                  <a:moveTo>
                    <a:pt x="6407" y="9922"/>
                  </a:moveTo>
                  <a:cubicBezTo>
                    <a:pt x="6408" y="9923"/>
                    <a:pt x="6409" y="9923"/>
                    <a:pt x="6410" y="9924"/>
                  </a:cubicBezTo>
                  <a:cubicBezTo>
                    <a:pt x="6409" y="9923"/>
                    <a:pt x="6408" y="9923"/>
                    <a:pt x="6407" y="9922"/>
                  </a:cubicBezTo>
                  <a:close/>
                  <a:moveTo>
                    <a:pt x="8561" y="2215"/>
                  </a:moveTo>
                  <a:cubicBezTo>
                    <a:pt x="8570" y="2215"/>
                    <a:pt x="8577" y="2215"/>
                    <a:pt x="8585" y="2216"/>
                  </a:cubicBezTo>
                  <a:cubicBezTo>
                    <a:pt x="8629" y="2220"/>
                    <a:pt x="8673" y="2230"/>
                    <a:pt x="8716" y="2241"/>
                  </a:cubicBezTo>
                  <a:cubicBezTo>
                    <a:pt x="8730" y="2245"/>
                    <a:pt x="8741" y="2249"/>
                    <a:pt x="8754" y="2254"/>
                  </a:cubicBezTo>
                  <a:cubicBezTo>
                    <a:pt x="8779" y="2263"/>
                    <a:pt x="8807" y="2275"/>
                    <a:pt x="8833" y="2287"/>
                  </a:cubicBezTo>
                  <a:cubicBezTo>
                    <a:pt x="8835" y="2288"/>
                    <a:pt x="8836" y="2290"/>
                    <a:pt x="8839" y="2291"/>
                  </a:cubicBezTo>
                  <a:lnTo>
                    <a:pt x="8839" y="2291"/>
                  </a:lnTo>
                  <a:cubicBezTo>
                    <a:pt x="8839" y="2291"/>
                    <a:pt x="8838" y="2291"/>
                    <a:pt x="8838" y="2290"/>
                  </a:cubicBezTo>
                  <a:lnTo>
                    <a:pt x="8838" y="2290"/>
                  </a:lnTo>
                  <a:cubicBezTo>
                    <a:pt x="8860" y="2303"/>
                    <a:pt x="8881" y="2318"/>
                    <a:pt x="8902" y="2332"/>
                  </a:cubicBezTo>
                  <a:cubicBezTo>
                    <a:pt x="8947" y="2364"/>
                    <a:pt x="8989" y="2401"/>
                    <a:pt x="9029" y="2438"/>
                  </a:cubicBezTo>
                  <a:cubicBezTo>
                    <a:pt x="9036" y="2446"/>
                    <a:pt x="9043" y="2454"/>
                    <a:pt x="9051" y="2463"/>
                  </a:cubicBezTo>
                  <a:cubicBezTo>
                    <a:pt x="9052" y="2466"/>
                    <a:pt x="9053" y="2468"/>
                    <a:pt x="9056" y="2470"/>
                  </a:cubicBezTo>
                  <a:lnTo>
                    <a:pt x="9071" y="2501"/>
                  </a:lnTo>
                  <a:cubicBezTo>
                    <a:pt x="9082" y="2525"/>
                    <a:pt x="9091" y="2551"/>
                    <a:pt x="9099" y="2577"/>
                  </a:cubicBezTo>
                  <a:cubicBezTo>
                    <a:pt x="9108" y="2609"/>
                    <a:pt x="9115" y="2642"/>
                    <a:pt x="9123" y="2675"/>
                  </a:cubicBezTo>
                  <a:cubicBezTo>
                    <a:pt x="9129" y="2705"/>
                    <a:pt x="9140" y="2732"/>
                    <a:pt x="9151" y="2759"/>
                  </a:cubicBezTo>
                  <a:cubicBezTo>
                    <a:pt x="9151" y="2761"/>
                    <a:pt x="9150" y="2762"/>
                    <a:pt x="9150" y="2763"/>
                  </a:cubicBezTo>
                  <a:cubicBezTo>
                    <a:pt x="9128" y="2820"/>
                    <a:pt x="9101" y="2874"/>
                    <a:pt x="9073" y="2928"/>
                  </a:cubicBezTo>
                  <a:cubicBezTo>
                    <a:pt x="8994" y="3070"/>
                    <a:pt x="8908" y="3208"/>
                    <a:pt x="8828" y="3349"/>
                  </a:cubicBezTo>
                  <a:cubicBezTo>
                    <a:pt x="8824" y="3356"/>
                    <a:pt x="8819" y="3364"/>
                    <a:pt x="8815" y="3371"/>
                  </a:cubicBezTo>
                  <a:lnTo>
                    <a:pt x="8812" y="3371"/>
                  </a:lnTo>
                  <a:cubicBezTo>
                    <a:pt x="8807" y="3381"/>
                    <a:pt x="8800" y="3390"/>
                    <a:pt x="8795" y="3401"/>
                  </a:cubicBezTo>
                  <a:lnTo>
                    <a:pt x="8757" y="3470"/>
                  </a:lnTo>
                  <a:cubicBezTo>
                    <a:pt x="8745" y="3490"/>
                    <a:pt x="8733" y="3511"/>
                    <a:pt x="8721" y="3531"/>
                  </a:cubicBezTo>
                  <a:cubicBezTo>
                    <a:pt x="8676" y="3605"/>
                    <a:pt x="8633" y="3681"/>
                    <a:pt x="8592" y="3758"/>
                  </a:cubicBezTo>
                  <a:cubicBezTo>
                    <a:pt x="8511" y="3901"/>
                    <a:pt x="8434" y="4046"/>
                    <a:pt x="8350" y="4185"/>
                  </a:cubicBezTo>
                  <a:cubicBezTo>
                    <a:pt x="8304" y="4262"/>
                    <a:pt x="8260" y="4340"/>
                    <a:pt x="8216" y="4418"/>
                  </a:cubicBezTo>
                  <a:cubicBezTo>
                    <a:pt x="8180" y="4483"/>
                    <a:pt x="8146" y="4550"/>
                    <a:pt x="8111" y="4616"/>
                  </a:cubicBezTo>
                  <a:lnTo>
                    <a:pt x="8111" y="4616"/>
                  </a:lnTo>
                  <a:cubicBezTo>
                    <a:pt x="8112" y="4616"/>
                    <a:pt x="8112" y="4616"/>
                    <a:pt x="8112" y="4615"/>
                  </a:cubicBezTo>
                  <a:lnTo>
                    <a:pt x="8112" y="4615"/>
                  </a:lnTo>
                  <a:cubicBezTo>
                    <a:pt x="8016" y="4789"/>
                    <a:pt x="7915" y="4958"/>
                    <a:pt x="7817" y="5129"/>
                  </a:cubicBezTo>
                  <a:cubicBezTo>
                    <a:pt x="7721" y="5295"/>
                    <a:pt x="7616" y="5456"/>
                    <a:pt x="7517" y="5621"/>
                  </a:cubicBezTo>
                  <a:cubicBezTo>
                    <a:pt x="7428" y="5770"/>
                    <a:pt x="7342" y="5921"/>
                    <a:pt x="7251" y="6069"/>
                  </a:cubicBezTo>
                  <a:cubicBezTo>
                    <a:pt x="7159" y="6220"/>
                    <a:pt x="7064" y="6370"/>
                    <a:pt x="6968" y="6519"/>
                  </a:cubicBezTo>
                  <a:cubicBezTo>
                    <a:pt x="6877" y="6664"/>
                    <a:pt x="6790" y="6810"/>
                    <a:pt x="6698" y="6953"/>
                  </a:cubicBezTo>
                  <a:cubicBezTo>
                    <a:pt x="6604" y="7102"/>
                    <a:pt x="6508" y="7250"/>
                    <a:pt x="6420" y="7404"/>
                  </a:cubicBezTo>
                  <a:cubicBezTo>
                    <a:pt x="6341" y="7543"/>
                    <a:pt x="6263" y="7683"/>
                    <a:pt x="6177" y="7819"/>
                  </a:cubicBezTo>
                  <a:cubicBezTo>
                    <a:pt x="6127" y="7896"/>
                    <a:pt x="6080" y="7974"/>
                    <a:pt x="6032" y="8054"/>
                  </a:cubicBezTo>
                  <a:cubicBezTo>
                    <a:pt x="5992" y="8121"/>
                    <a:pt x="5952" y="8189"/>
                    <a:pt x="5909" y="8255"/>
                  </a:cubicBezTo>
                  <a:cubicBezTo>
                    <a:pt x="5815" y="8405"/>
                    <a:pt x="5719" y="8552"/>
                    <a:pt x="5632" y="8707"/>
                  </a:cubicBezTo>
                  <a:cubicBezTo>
                    <a:pt x="5549" y="8855"/>
                    <a:pt x="5469" y="9004"/>
                    <a:pt x="5389" y="9153"/>
                  </a:cubicBezTo>
                  <a:lnTo>
                    <a:pt x="5389" y="9153"/>
                  </a:lnTo>
                  <a:cubicBezTo>
                    <a:pt x="5342" y="9237"/>
                    <a:pt x="5293" y="9323"/>
                    <a:pt x="5245" y="9407"/>
                  </a:cubicBezTo>
                  <a:cubicBezTo>
                    <a:pt x="5196" y="9491"/>
                    <a:pt x="5151" y="9581"/>
                    <a:pt x="5106" y="9667"/>
                  </a:cubicBezTo>
                  <a:cubicBezTo>
                    <a:pt x="5106" y="9666"/>
                    <a:pt x="5107" y="9665"/>
                    <a:pt x="5108" y="9664"/>
                  </a:cubicBezTo>
                  <a:lnTo>
                    <a:pt x="5108" y="9664"/>
                  </a:lnTo>
                  <a:cubicBezTo>
                    <a:pt x="5030" y="9805"/>
                    <a:pt x="4952" y="9946"/>
                    <a:pt x="4866" y="10084"/>
                  </a:cubicBezTo>
                  <a:cubicBezTo>
                    <a:pt x="4830" y="10145"/>
                    <a:pt x="4791" y="10202"/>
                    <a:pt x="4757" y="10264"/>
                  </a:cubicBezTo>
                  <a:cubicBezTo>
                    <a:pt x="4737" y="10301"/>
                    <a:pt x="4719" y="10338"/>
                    <a:pt x="4697" y="10373"/>
                  </a:cubicBezTo>
                  <a:cubicBezTo>
                    <a:pt x="4676" y="10405"/>
                    <a:pt x="4655" y="10438"/>
                    <a:pt x="4631" y="10470"/>
                  </a:cubicBezTo>
                  <a:cubicBezTo>
                    <a:pt x="4568" y="10553"/>
                    <a:pt x="4502" y="10634"/>
                    <a:pt x="4432" y="10711"/>
                  </a:cubicBezTo>
                  <a:cubicBezTo>
                    <a:pt x="4389" y="10749"/>
                    <a:pt x="4349" y="10787"/>
                    <a:pt x="4305" y="10825"/>
                  </a:cubicBezTo>
                  <a:cubicBezTo>
                    <a:pt x="4284" y="10841"/>
                    <a:pt x="4263" y="10858"/>
                    <a:pt x="4241" y="10872"/>
                  </a:cubicBezTo>
                  <a:cubicBezTo>
                    <a:pt x="4233" y="10876"/>
                    <a:pt x="4227" y="10879"/>
                    <a:pt x="4221" y="10883"/>
                  </a:cubicBezTo>
                  <a:cubicBezTo>
                    <a:pt x="4216" y="10884"/>
                    <a:pt x="4211" y="10885"/>
                    <a:pt x="4207" y="10888"/>
                  </a:cubicBezTo>
                  <a:cubicBezTo>
                    <a:pt x="4197" y="10889"/>
                    <a:pt x="4190" y="10892"/>
                    <a:pt x="4182" y="10893"/>
                  </a:cubicBezTo>
                  <a:cubicBezTo>
                    <a:pt x="4140" y="10898"/>
                    <a:pt x="4097" y="10900"/>
                    <a:pt x="4055" y="10903"/>
                  </a:cubicBezTo>
                  <a:cubicBezTo>
                    <a:pt x="4030" y="10903"/>
                    <a:pt x="4006" y="10902"/>
                    <a:pt x="3983" y="10899"/>
                  </a:cubicBezTo>
                  <a:cubicBezTo>
                    <a:pt x="3969" y="10898"/>
                    <a:pt x="3955" y="10895"/>
                    <a:pt x="3942" y="10893"/>
                  </a:cubicBezTo>
                  <a:cubicBezTo>
                    <a:pt x="3919" y="10887"/>
                    <a:pt x="3897" y="10878"/>
                    <a:pt x="3875" y="10871"/>
                  </a:cubicBezTo>
                  <a:cubicBezTo>
                    <a:pt x="3866" y="10864"/>
                    <a:pt x="3857" y="10861"/>
                    <a:pt x="3848" y="10858"/>
                  </a:cubicBezTo>
                  <a:cubicBezTo>
                    <a:pt x="3844" y="10857"/>
                    <a:pt x="3840" y="10854"/>
                    <a:pt x="3838" y="10852"/>
                  </a:cubicBezTo>
                  <a:cubicBezTo>
                    <a:pt x="3805" y="10833"/>
                    <a:pt x="3772" y="10822"/>
                    <a:pt x="3738" y="10809"/>
                  </a:cubicBezTo>
                  <a:cubicBezTo>
                    <a:pt x="3737" y="10809"/>
                    <a:pt x="3736" y="10807"/>
                    <a:pt x="3736" y="10807"/>
                  </a:cubicBezTo>
                  <a:lnTo>
                    <a:pt x="3737" y="10807"/>
                  </a:lnTo>
                  <a:cubicBezTo>
                    <a:pt x="3736" y="10806"/>
                    <a:pt x="3734" y="10806"/>
                    <a:pt x="3732" y="10805"/>
                  </a:cubicBezTo>
                  <a:cubicBezTo>
                    <a:pt x="3701" y="10787"/>
                    <a:pt x="3669" y="10770"/>
                    <a:pt x="3636" y="10754"/>
                  </a:cubicBezTo>
                  <a:cubicBezTo>
                    <a:pt x="3635" y="10753"/>
                    <a:pt x="3634" y="10753"/>
                    <a:pt x="3633" y="10753"/>
                  </a:cubicBezTo>
                  <a:cubicBezTo>
                    <a:pt x="3625" y="10745"/>
                    <a:pt x="3616" y="10738"/>
                    <a:pt x="3608" y="10732"/>
                  </a:cubicBezTo>
                  <a:cubicBezTo>
                    <a:pt x="3601" y="10724"/>
                    <a:pt x="3594" y="10717"/>
                    <a:pt x="3587" y="10709"/>
                  </a:cubicBezTo>
                  <a:cubicBezTo>
                    <a:pt x="3586" y="10708"/>
                    <a:pt x="3583" y="10706"/>
                    <a:pt x="3582" y="10703"/>
                  </a:cubicBezTo>
                  <a:cubicBezTo>
                    <a:pt x="3582" y="10702"/>
                    <a:pt x="3582" y="10702"/>
                    <a:pt x="3581" y="10700"/>
                  </a:cubicBezTo>
                  <a:cubicBezTo>
                    <a:pt x="3576" y="10689"/>
                    <a:pt x="3572" y="10677"/>
                    <a:pt x="3570" y="10665"/>
                  </a:cubicBezTo>
                  <a:cubicBezTo>
                    <a:pt x="3566" y="10648"/>
                    <a:pt x="3562" y="10634"/>
                    <a:pt x="3560" y="10618"/>
                  </a:cubicBezTo>
                  <a:lnTo>
                    <a:pt x="3560" y="10618"/>
                  </a:lnTo>
                  <a:cubicBezTo>
                    <a:pt x="3560" y="10621"/>
                    <a:pt x="3561" y="10625"/>
                    <a:pt x="3561" y="10628"/>
                  </a:cubicBezTo>
                  <a:cubicBezTo>
                    <a:pt x="3557" y="10601"/>
                    <a:pt x="3554" y="10573"/>
                    <a:pt x="3551" y="10545"/>
                  </a:cubicBezTo>
                  <a:cubicBezTo>
                    <a:pt x="3552" y="10511"/>
                    <a:pt x="3555" y="10476"/>
                    <a:pt x="3560" y="10441"/>
                  </a:cubicBezTo>
                  <a:cubicBezTo>
                    <a:pt x="3560" y="10439"/>
                    <a:pt x="3560" y="10435"/>
                    <a:pt x="3561" y="10432"/>
                  </a:cubicBezTo>
                  <a:lnTo>
                    <a:pt x="3561" y="10437"/>
                  </a:lnTo>
                  <a:cubicBezTo>
                    <a:pt x="3563" y="10415"/>
                    <a:pt x="3567" y="10393"/>
                    <a:pt x="3571" y="10372"/>
                  </a:cubicBezTo>
                  <a:cubicBezTo>
                    <a:pt x="3572" y="10369"/>
                    <a:pt x="3573" y="10367"/>
                    <a:pt x="3573" y="10363"/>
                  </a:cubicBezTo>
                  <a:lnTo>
                    <a:pt x="3572" y="10363"/>
                  </a:lnTo>
                  <a:cubicBezTo>
                    <a:pt x="3597" y="10303"/>
                    <a:pt x="3627" y="10244"/>
                    <a:pt x="3655" y="10184"/>
                  </a:cubicBezTo>
                  <a:cubicBezTo>
                    <a:pt x="3690" y="10112"/>
                    <a:pt x="3726" y="10039"/>
                    <a:pt x="3763" y="9969"/>
                  </a:cubicBezTo>
                  <a:lnTo>
                    <a:pt x="3763" y="9970"/>
                  </a:lnTo>
                  <a:cubicBezTo>
                    <a:pt x="3861" y="9791"/>
                    <a:pt x="3955" y="9609"/>
                    <a:pt x="4052" y="9428"/>
                  </a:cubicBezTo>
                  <a:lnTo>
                    <a:pt x="4052" y="9428"/>
                  </a:lnTo>
                  <a:cubicBezTo>
                    <a:pt x="4051" y="9431"/>
                    <a:pt x="4049" y="9435"/>
                    <a:pt x="4047" y="9439"/>
                  </a:cubicBezTo>
                  <a:cubicBezTo>
                    <a:pt x="4125" y="9294"/>
                    <a:pt x="4207" y="9150"/>
                    <a:pt x="4289" y="9006"/>
                  </a:cubicBezTo>
                  <a:cubicBezTo>
                    <a:pt x="4372" y="8863"/>
                    <a:pt x="4448" y="8718"/>
                    <a:pt x="4524" y="8573"/>
                  </a:cubicBezTo>
                  <a:lnTo>
                    <a:pt x="4524" y="8573"/>
                  </a:lnTo>
                  <a:cubicBezTo>
                    <a:pt x="4523" y="8573"/>
                    <a:pt x="4523" y="8574"/>
                    <a:pt x="4522" y="8574"/>
                  </a:cubicBezTo>
                  <a:cubicBezTo>
                    <a:pt x="4600" y="8432"/>
                    <a:pt x="4680" y="8289"/>
                    <a:pt x="4758" y="8146"/>
                  </a:cubicBezTo>
                  <a:cubicBezTo>
                    <a:pt x="4835" y="8004"/>
                    <a:pt x="4908" y="7860"/>
                    <a:pt x="4984" y="7717"/>
                  </a:cubicBezTo>
                  <a:lnTo>
                    <a:pt x="4984" y="7717"/>
                  </a:lnTo>
                  <a:cubicBezTo>
                    <a:pt x="4984" y="7717"/>
                    <a:pt x="4984" y="7717"/>
                    <a:pt x="4984" y="7717"/>
                  </a:cubicBezTo>
                  <a:cubicBezTo>
                    <a:pt x="4984" y="7717"/>
                    <a:pt x="4984" y="7717"/>
                    <a:pt x="4984" y="7716"/>
                  </a:cubicBezTo>
                  <a:lnTo>
                    <a:pt x="4984" y="7716"/>
                  </a:lnTo>
                  <a:cubicBezTo>
                    <a:pt x="4984" y="7716"/>
                    <a:pt x="4984" y="7716"/>
                    <a:pt x="4984" y="7716"/>
                  </a:cubicBezTo>
                  <a:lnTo>
                    <a:pt x="4984" y="7716"/>
                  </a:lnTo>
                  <a:cubicBezTo>
                    <a:pt x="4984" y="7716"/>
                    <a:pt x="4985" y="7716"/>
                    <a:pt x="4985" y="7715"/>
                  </a:cubicBezTo>
                  <a:lnTo>
                    <a:pt x="4985" y="7715"/>
                  </a:lnTo>
                  <a:cubicBezTo>
                    <a:pt x="4985" y="7715"/>
                    <a:pt x="4985" y="7715"/>
                    <a:pt x="4985" y="7716"/>
                  </a:cubicBezTo>
                  <a:lnTo>
                    <a:pt x="4985" y="7716"/>
                  </a:lnTo>
                  <a:cubicBezTo>
                    <a:pt x="5065" y="7564"/>
                    <a:pt x="5149" y="7412"/>
                    <a:pt x="5235" y="7263"/>
                  </a:cubicBezTo>
                  <a:cubicBezTo>
                    <a:pt x="5321" y="7112"/>
                    <a:pt x="5413" y="6961"/>
                    <a:pt x="5502" y="6808"/>
                  </a:cubicBezTo>
                  <a:cubicBezTo>
                    <a:pt x="5681" y="6505"/>
                    <a:pt x="5861" y="6203"/>
                    <a:pt x="6045" y="5904"/>
                  </a:cubicBezTo>
                  <a:cubicBezTo>
                    <a:pt x="6136" y="5755"/>
                    <a:pt x="6224" y="5602"/>
                    <a:pt x="6315" y="5451"/>
                  </a:cubicBezTo>
                  <a:cubicBezTo>
                    <a:pt x="6404" y="5303"/>
                    <a:pt x="6490" y="5152"/>
                    <a:pt x="6576" y="5002"/>
                  </a:cubicBezTo>
                  <a:cubicBezTo>
                    <a:pt x="6664" y="4846"/>
                    <a:pt x="6757" y="4693"/>
                    <a:pt x="6850" y="4540"/>
                  </a:cubicBezTo>
                  <a:cubicBezTo>
                    <a:pt x="6936" y="4398"/>
                    <a:pt x="7025" y="4257"/>
                    <a:pt x="7118" y="4118"/>
                  </a:cubicBezTo>
                  <a:lnTo>
                    <a:pt x="7416" y="3680"/>
                  </a:lnTo>
                  <a:cubicBezTo>
                    <a:pt x="7464" y="3609"/>
                    <a:pt x="7513" y="3539"/>
                    <a:pt x="7554" y="3465"/>
                  </a:cubicBezTo>
                  <a:cubicBezTo>
                    <a:pt x="7600" y="3389"/>
                    <a:pt x="7642" y="3312"/>
                    <a:pt x="7686" y="3235"/>
                  </a:cubicBezTo>
                  <a:cubicBezTo>
                    <a:pt x="7729" y="3160"/>
                    <a:pt x="7772" y="3087"/>
                    <a:pt x="7815" y="3013"/>
                  </a:cubicBezTo>
                  <a:cubicBezTo>
                    <a:pt x="7856" y="2940"/>
                    <a:pt x="7897" y="2868"/>
                    <a:pt x="7941" y="2797"/>
                  </a:cubicBezTo>
                  <a:cubicBezTo>
                    <a:pt x="8028" y="2657"/>
                    <a:pt x="8111" y="2513"/>
                    <a:pt x="8199" y="2375"/>
                  </a:cubicBezTo>
                  <a:cubicBezTo>
                    <a:pt x="8220" y="2346"/>
                    <a:pt x="8242" y="2322"/>
                    <a:pt x="8267" y="2296"/>
                  </a:cubicBezTo>
                  <a:cubicBezTo>
                    <a:pt x="8281" y="2282"/>
                    <a:pt x="8294" y="2268"/>
                    <a:pt x="8309" y="2255"/>
                  </a:cubicBezTo>
                  <a:cubicBezTo>
                    <a:pt x="8314" y="2251"/>
                    <a:pt x="8320" y="2247"/>
                    <a:pt x="8327" y="2243"/>
                  </a:cubicBezTo>
                  <a:cubicBezTo>
                    <a:pt x="8331" y="2241"/>
                    <a:pt x="8336" y="2240"/>
                    <a:pt x="8340" y="2237"/>
                  </a:cubicBezTo>
                  <a:cubicBezTo>
                    <a:pt x="8351" y="2231"/>
                    <a:pt x="8364" y="2227"/>
                    <a:pt x="8376" y="2224"/>
                  </a:cubicBezTo>
                  <a:lnTo>
                    <a:pt x="8376" y="2224"/>
                  </a:lnTo>
                  <a:cubicBezTo>
                    <a:pt x="8376" y="2225"/>
                    <a:pt x="8375" y="2225"/>
                    <a:pt x="8375" y="2225"/>
                  </a:cubicBezTo>
                  <a:lnTo>
                    <a:pt x="8375" y="2225"/>
                  </a:lnTo>
                  <a:cubicBezTo>
                    <a:pt x="8380" y="2224"/>
                    <a:pt x="8384" y="2222"/>
                    <a:pt x="8390" y="2221"/>
                  </a:cubicBezTo>
                  <a:cubicBezTo>
                    <a:pt x="8400" y="2220"/>
                    <a:pt x="8407" y="2219"/>
                    <a:pt x="8417" y="2219"/>
                  </a:cubicBezTo>
                  <a:lnTo>
                    <a:pt x="8407" y="2219"/>
                  </a:lnTo>
                  <a:cubicBezTo>
                    <a:pt x="8458" y="2219"/>
                    <a:pt x="8510" y="2216"/>
                    <a:pt x="8561" y="2215"/>
                  </a:cubicBezTo>
                  <a:close/>
                  <a:moveTo>
                    <a:pt x="23003" y="16359"/>
                  </a:moveTo>
                  <a:cubicBezTo>
                    <a:pt x="23002" y="16360"/>
                    <a:pt x="23002" y="16361"/>
                    <a:pt x="23002" y="16361"/>
                  </a:cubicBezTo>
                  <a:cubicBezTo>
                    <a:pt x="23003" y="16361"/>
                    <a:pt x="23003" y="16360"/>
                    <a:pt x="23003" y="16359"/>
                  </a:cubicBezTo>
                  <a:close/>
                  <a:moveTo>
                    <a:pt x="23131" y="16431"/>
                  </a:moveTo>
                  <a:cubicBezTo>
                    <a:pt x="23131" y="16431"/>
                    <a:pt x="23131" y="16432"/>
                    <a:pt x="23130" y="16433"/>
                  </a:cubicBezTo>
                  <a:cubicBezTo>
                    <a:pt x="23131" y="16432"/>
                    <a:pt x="23131" y="16432"/>
                    <a:pt x="23131" y="16431"/>
                  </a:cubicBezTo>
                  <a:close/>
                  <a:moveTo>
                    <a:pt x="22949" y="16482"/>
                  </a:moveTo>
                  <a:lnTo>
                    <a:pt x="22949" y="16482"/>
                  </a:lnTo>
                  <a:cubicBezTo>
                    <a:pt x="22947" y="16484"/>
                    <a:pt x="22946" y="16487"/>
                    <a:pt x="22946" y="16490"/>
                  </a:cubicBezTo>
                  <a:cubicBezTo>
                    <a:pt x="22947" y="16488"/>
                    <a:pt x="22948" y="16485"/>
                    <a:pt x="22949" y="16482"/>
                  </a:cubicBezTo>
                  <a:close/>
                  <a:moveTo>
                    <a:pt x="24124" y="16775"/>
                  </a:moveTo>
                  <a:lnTo>
                    <a:pt x="24124" y="16775"/>
                  </a:lnTo>
                  <a:cubicBezTo>
                    <a:pt x="24126" y="16776"/>
                    <a:pt x="24129" y="16778"/>
                    <a:pt x="24131" y="16779"/>
                  </a:cubicBezTo>
                  <a:lnTo>
                    <a:pt x="24131" y="16779"/>
                  </a:lnTo>
                  <a:cubicBezTo>
                    <a:pt x="24129" y="16777"/>
                    <a:pt x="24127" y="16776"/>
                    <a:pt x="24124" y="16775"/>
                  </a:cubicBezTo>
                  <a:close/>
                  <a:moveTo>
                    <a:pt x="23945" y="16865"/>
                  </a:moveTo>
                  <a:cubicBezTo>
                    <a:pt x="23945" y="16866"/>
                    <a:pt x="23946" y="16866"/>
                    <a:pt x="23947" y="16866"/>
                  </a:cubicBezTo>
                  <a:lnTo>
                    <a:pt x="23947" y="16866"/>
                  </a:lnTo>
                  <a:cubicBezTo>
                    <a:pt x="23946" y="16866"/>
                    <a:pt x="23945" y="16865"/>
                    <a:pt x="23945" y="16865"/>
                  </a:cubicBezTo>
                  <a:close/>
                  <a:moveTo>
                    <a:pt x="24503" y="16957"/>
                  </a:moveTo>
                  <a:lnTo>
                    <a:pt x="24503" y="16957"/>
                  </a:lnTo>
                  <a:cubicBezTo>
                    <a:pt x="24504" y="16957"/>
                    <a:pt x="24505" y="16958"/>
                    <a:pt x="24506" y="16958"/>
                  </a:cubicBezTo>
                  <a:lnTo>
                    <a:pt x="24506" y="16958"/>
                  </a:lnTo>
                  <a:cubicBezTo>
                    <a:pt x="24505" y="16958"/>
                    <a:pt x="24504" y="16957"/>
                    <a:pt x="24503" y="16957"/>
                  </a:cubicBezTo>
                  <a:close/>
                  <a:moveTo>
                    <a:pt x="23561" y="15640"/>
                  </a:moveTo>
                  <a:cubicBezTo>
                    <a:pt x="23592" y="15658"/>
                    <a:pt x="23623" y="15676"/>
                    <a:pt x="23650" y="15696"/>
                  </a:cubicBezTo>
                  <a:cubicBezTo>
                    <a:pt x="23701" y="15729"/>
                    <a:pt x="23756" y="15757"/>
                    <a:pt x="23807" y="15790"/>
                  </a:cubicBezTo>
                  <a:cubicBezTo>
                    <a:pt x="23836" y="15808"/>
                    <a:pt x="23866" y="15831"/>
                    <a:pt x="23896" y="15852"/>
                  </a:cubicBezTo>
                  <a:cubicBezTo>
                    <a:pt x="23928" y="15874"/>
                    <a:pt x="23964" y="15893"/>
                    <a:pt x="23996" y="15915"/>
                  </a:cubicBezTo>
                  <a:cubicBezTo>
                    <a:pt x="24047" y="15946"/>
                    <a:pt x="24094" y="15979"/>
                    <a:pt x="24146" y="16007"/>
                  </a:cubicBezTo>
                  <a:cubicBezTo>
                    <a:pt x="24203" y="16037"/>
                    <a:pt x="24259" y="16066"/>
                    <a:pt x="24316" y="16095"/>
                  </a:cubicBezTo>
                  <a:lnTo>
                    <a:pt x="24315" y="16095"/>
                  </a:lnTo>
                  <a:cubicBezTo>
                    <a:pt x="24397" y="16139"/>
                    <a:pt x="24474" y="16189"/>
                    <a:pt x="24552" y="16239"/>
                  </a:cubicBezTo>
                  <a:cubicBezTo>
                    <a:pt x="24631" y="16287"/>
                    <a:pt x="24710" y="16337"/>
                    <a:pt x="24786" y="16388"/>
                  </a:cubicBezTo>
                  <a:cubicBezTo>
                    <a:pt x="24805" y="16402"/>
                    <a:pt x="24824" y="16416"/>
                    <a:pt x="24842" y="16431"/>
                  </a:cubicBezTo>
                  <a:cubicBezTo>
                    <a:pt x="24862" y="16446"/>
                    <a:pt x="24883" y="16461"/>
                    <a:pt x="24902" y="16476"/>
                  </a:cubicBezTo>
                  <a:cubicBezTo>
                    <a:pt x="24920" y="16500"/>
                    <a:pt x="24935" y="16524"/>
                    <a:pt x="24951" y="16549"/>
                  </a:cubicBezTo>
                  <a:lnTo>
                    <a:pt x="24951" y="16548"/>
                  </a:lnTo>
                  <a:cubicBezTo>
                    <a:pt x="24953" y="16550"/>
                    <a:pt x="24955" y="16553"/>
                    <a:pt x="24956" y="16556"/>
                  </a:cubicBezTo>
                  <a:cubicBezTo>
                    <a:pt x="24956" y="16571"/>
                    <a:pt x="24955" y="16584"/>
                    <a:pt x="24955" y="16600"/>
                  </a:cubicBezTo>
                  <a:cubicBezTo>
                    <a:pt x="24955" y="16627"/>
                    <a:pt x="24957" y="16655"/>
                    <a:pt x="24957" y="16683"/>
                  </a:cubicBezTo>
                  <a:lnTo>
                    <a:pt x="24957" y="16696"/>
                  </a:lnTo>
                  <a:cubicBezTo>
                    <a:pt x="24957" y="16701"/>
                    <a:pt x="24956" y="16708"/>
                    <a:pt x="24955" y="16713"/>
                  </a:cubicBezTo>
                  <a:cubicBezTo>
                    <a:pt x="24954" y="16720"/>
                    <a:pt x="24951" y="16727"/>
                    <a:pt x="24950" y="16734"/>
                  </a:cubicBezTo>
                  <a:cubicBezTo>
                    <a:pt x="24930" y="16780"/>
                    <a:pt x="24914" y="16828"/>
                    <a:pt x="24890" y="16873"/>
                  </a:cubicBezTo>
                  <a:lnTo>
                    <a:pt x="24890" y="16871"/>
                  </a:lnTo>
                  <a:cubicBezTo>
                    <a:pt x="24884" y="16884"/>
                    <a:pt x="24879" y="16896"/>
                    <a:pt x="24871" y="16906"/>
                  </a:cubicBezTo>
                  <a:cubicBezTo>
                    <a:pt x="24866" y="16915"/>
                    <a:pt x="24859" y="16921"/>
                    <a:pt x="24854" y="16927"/>
                  </a:cubicBezTo>
                  <a:lnTo>
                    <a:pt x="24842" y="16938"/>
                  </a:lnTo>
                  <a:cubicBezTo>
                    <a:pt x="24825" y="16952"/>
                    <a:pt x="24806" y="16964"/>
                    <a:pt x="24788" y="16978"/>
                  </a:cubicBezTo>
                  <a:cubicBezTo>
                    <a:pt x="24777" y="16983"/>
                    <a:pt x="24765" y="16989"/>
                    <a:pt x="24755" y="16993"/>
                  </a:cubicBezTo>
                  <a:cubicBezTo>
                    <a:pt x="24738" y="17000"/>
                    <a:pt x="24721" y="17009"/>
                    <a:pt x="24702" y="17014"/>
                  </a:cubicBezTo>
                  <a:cubicBezTo>
                    <a:pt x="24691" y="17015"/>
                    <a:pt x="24679" y="17017"/>
                    <a:pt x="24667" y="17017"/>
                  </a:cubicBezTo>
                  <a:cubicBezTo>
                    <a:pt x="24665" y="17017"/>
                    <a:pt x="24662" y="17015"/>
                    <a:pt x="24660" y="17015"/>
                  </a:cubicBezTo>
                  <a:cubicBezTo>
                    <a:pt x="24645" y="17012"/>
                    <a:pt x="24630" y="17005"/>
                    <a:pt x="24615" y="17000"/>
                  </a:cubicBezTo>
                  <a:cubicBezTo>
                    <a:pt x="24579" y="16987"/>
                    <a:pt x="24543" y="16972"/>
                    <a:pt x="24506" y="16958"/>
                  </a:cubicBezTo>
                  <a:lnTo>
                    <a:pt x="24506" y="16958"/>
                  </a:lnTo>
                  <a:cubicBezTo>
                    <a:pt x="24508" y="16959"/>
                    <a:pt x="24510" y="16960"/>
                    <a:pt x="24511" y="16960"/>
                  </a:cubicBezTo>
                  <a:lnTo>
                    <a:pt x="24511" y="16960"/>
                  </a:lnTo>
                  <a:cubicBezTo>
                    <a:pt x="24489" y="16952"/>
                    <a:pt x="24466" y="16941"/>
                    <a:pt x="24445" y="16931"/>
                  </a:cubicBezTo>
                  <a:cubicBezTo>
                    <a:pt x="24415" y="16918"/>
                    <a:pt x="24386" y="16906"/>
                    <a:pt x="24357" y="16892"/>
                  </a:cubicBezTo>
                  <a:cubicBezTo>
                    <a:pt x="24281" y="16856"/>
                    <a:pt x="24206" y="16817"/>
                    <a:pt x="24131" y="16779"/>
                  </a:cubicBezTo>
                  <a:lnTo>
                    <a:pt x="24131" y="16779"/>
                  </a:lnTo>
                  <a:cubicBezTo>
                    <a:pt x="24132" y="16779"/>
                    <a:pt x="24133" y="16780"/>
                    <a:pt x="24133" y="16780"/>
                  </a:cubicBezTo>
                  <a:cubicBezTo>
                    <a:pt x="24035" y="16727"/>
                    <a:pt x="23937" y="16678"/>
                    <a:pt x="23839" y="16628"/>
                  </a:cubicBezTo>
                  <a:cubicBezTo>
                    <a:pt x="23736" y="16573"/>
                    <a:pt x="23634" y="16513"/>
                    <a:pt x="23534" y="16453"/>
                  </a:cubicBezTo>
                  <a:cubicBezTo>
                    <a:pt x="23480" y="16423"/>
                    <a:pt x="23428" y="16393"/>
                    <a:pt x="23374" y="16365"/>
                  </a:cubicBezTo>
                  <a:cubicBezTo>
                    <a:pt x="23325" y="16339"/>
                    <a:pt x="23276" y="16315"/>
                    <a:pt x="23228" y="16285"/>
                  </a:cubicBezTo>
                  <a:cubicBezTo>
                    <a:pt x="23226" y="16283"/>
                    <a:pt x="23224" y="16282"/>
                    <a:pt x="23222" y="16281"/>
                  </a:cubicBezTo>
                  <a:cubicBezTo>
                    <a:pt x="23248" y="16232"/>
                    <a:pt x="23276" y="16183"/>
                    <a:pt x="23303" y="16135"/>
                  </a:cubicBezTo>
                  <a:cubicBezTo>
                    <a:pt x="23345" y="16060"/>
                    <a:pt x="23383" y="15985"/>
                    <a:pt x="23423" y="15908"/>
                  </a:cubicBezTo>
                  <a:cubicBezTo>
                    <a:pt x="23460" y="15838"/>
                    <a:pt x="23499" y="15770"/>
                    <a:pt x="23532" y="15699"/>
                  </a:cubicBezTo>
                  <a:cubicBezTo>
                    <a:pt x="23541" y="15679"/>
                    <a:pt x="23551" y="15661"/>
                    <a:pt x="23561" y="15640"/>
                  </a:cubicBezTo>
                  <a:close/>
                  <a:moveTo>
                    <a:pt x="21250" y="17391"/>
                  </a:moveTo>
                  <a:cubicBezTo>
                    <a:pt x="21251" y="17392"/>
                    <a:pt x="21253" y="17392"/>
                    <a:pt x="21254" y="17392"/>
                  </a:cubicBezTo>
                  <a:lnTo>
                    <a:pt x="21254" y="17392"/>
                  </a:lnTo>
                  <a:cubicBezTo>
                    <a:pt x="21253" y="17392"/>
                    <a:pt x="21252" y="17391"/>
                    <a:pt x="21250" y="17391"/>
                  </a:cubicBezTo>
                  <a:close/>
                  <a:moveTo>
                    <a:pt x="23185" y="13451"/>
                  </a:moveTo>
                  <a:cubicBezTo>
                    <a:pt x="23196" y="13467"/>
                    <a:pt x="23211" y="13485"/>
                    <a:pt x="23230" y="13501"/>
                  </a:cubicBezTo>
                  <a:cubicBezTo>
                    <a:pt x="23260" y="13528"/>
                    <a:pt x="23290" y="13555"/>
                    <a:pt x="23318" y="13584"/>
                  </a:cubicBezTo>
                  <a:lnTo>
                    <a:pt x="23318" y="13584"/>
                  </a:lnTo>
                  <a:cubicBezTo>
                    <a:pt x="23317" y="13583"/>
                    <a:pt x="23317" y="13583"/>
                    <a:pt x="23317" y="13582"/>
                  </a:cubicBezTo>
                  <a:lnTo>
                    <a:pt x="23317" y="13582"/>
                  </a:lnTo>
                  <a:cubicBezTo>
                    <a:pt x="23319" y="13585"/>
                    <a:pt x="23321" y="13586"/>
                    <a:pt x="23322" y="13588"/>
                  </a:cubicBezTo>
                  <a:lnTo>
                    <a:pt x="23322" y="13588"/>
                  </a:lnTo>
                  <a:cubicBezTo>
                    <a:pt x="23321" y="13587"/>
                    <a:pt x="23319" y="13585"/>
                    <a:pt x="23318" y="13584"/>
                  </a:cubicBezTo>
                  <a:lnTo>
                    <a:pt x="23318" y="13584"/>
                  </a:lnTo>
                  <a:cubicBezTo>
                    <a:pt x="23319" y="13586"/>
                    <a:pt x="23321" y="13588"/>
                    <a:pt x="23322" y="13588"/>
                  </a:cubicBezTo>
                  <a:lnTo>
                    <a:pt x="23322" y="13588"/>
                  </a:lnTo>
                  <a:cubicBezTo>
                    <a:pt x="23322" y="13588"/>
                    <a:pt x="23322" y="13588"/>
                    <a:pt x="23322" y="13588"/>
                  </a:cubicBezTo>
                  <a:lnTo>
                    <a:pt x="23322" y="13588"/>
                  </a:lnTo>
                  <a:cubicBezTo>
                    <a:pt x="23322" y="13588"/>
                    <a:pt x="23322" y="13588"/>
                    <a:pt x="23322" y="13588"/>
                  </a:cubicBezTo>
                  <a:cubicBezTo>
                    <a:pt x="23322" y="13588"/>
                    <a:pt x="23322" y="13588"/>
                    <a:pt x="23322" y="13588"/>
                  </a:cubicBezTo>
                  <a:lnTo>
                    <a:pt x="23322" y="13588"/>
                  </a:lnTo>
                  <a:cubicBezTo>
                    <a:pt x="23323" y="13589"/>
                    <a:pt x="23323" y="13590"/>
                    <a:pt x="23323" y="13591"/>
                  </a:cubicBezTo>
                  <a:cubicBezTo>
                    <a:pt x="23339" y="13608"/>
                    <a:pt x="23353" y="13628"/>
                    <a:pt x="23366" y="13647"/>
                  </a:cubicBezTo>
                  <a:cubicBezTo>
                    <a:pt x="23365" y="13645"/>
                    <a:pt x="23364" y="13644"/>
                    <a:pt x="23364" y="13642"/>
                  </a:cubicBezTo>
                  <a:lnTo>
                    <a:pt x="23364" y="13642"/>
                  </a:lnTo>
                  <a:cubicBezTo>
                    <a:pt x="23395" y="13685"/>
                    <a:pt x="23427" y="13728"/>
                    <a:pt x="23456" y="13772"/>
                  </a:cubicBezTo>
                  <a:cubicBezTo>
                    <a:pt x="23453" y="13769"/>
                    <a:pt x="23452" y="13766"/>
                    <a:pt x="23449" y="13763"/>
                  </a:cubicBezTo>
                  <a:lnTo>
                    <a:pt x="23449" y="13763"/>
                  </a:lnTo>
                  <a:cubicBezTo>
                    <a:pt x="23472" y="13794"/>
                    <a:pt x="23494" y="13826"/>
                    <a:pt x="23516" y="13856"/>
                  </a:cubicBezTo>
                  <a:cubicBezTo>
                    <a:pt x="23536" y="13881"/>
                    <a:pt x="23554" y="13905"/>
                    <a:pt x="23572" y="13929"/>
                  </a:cubicBezTo>
                  <a:cubicBezTo>
                    <a:pt x="23596" y="13963"/>
                    <a:pt x="23617" y="13998"/>
                    <a:pt x="23639" y="14032"/>
                  </a:cubicBezTo>
                  <a:cubicBezTo>
                    <a:pt x="23664" y="14071"/>
                    <a:pt x="23686" y="14109"/>
                    <a:pt x="23707" y="14150"/>
                  </a:cubicBezTo>
                  <a:lnTo>
                    <a:pt x="23707" y="14150"/>
                  </a:lnTo>
                  <a:cubicBezTo>
                    <a:pt x="23707" y="14150"/>
                    <a:pt x="23706" y="14150"/>
                    <a:pt x="23706" y="14150"/>
                  </a:cubicBezTo>
                  <a:lnTo>
                    <a:pt x="23706" y="14150"/>
                  </a:lnTo>
                  <a:cubicBezTo>
                    <a:pt x="23723" y="14184"/>
                    <a:pt x="23740" y="14217"/>
                    <a:pt x="23758" y="14251"/>
                  </a:cubicBezTo>
                  <a:cubicBezTo>
                    <a:pt x="23771" y="14275"/>
                    <a:pt x="23785" y="14301"/>
                    <a:pt x="23794" y="14328"/>
                  </a:cubicBezTo>
                  <a:cubicBezTo>
                    <a:pt x="23797" y="14337"/>
                    <a:pt x="23799" y="14345"/>
                    <a:pt x="23802" y="14354"/>
                  </a:cubicBezTo>
                  <a:cubicBezTo>
                    <a:pt x="23805" y="14376"/>
                    <a:pt x="23809" y="14397"/>
                    <a:pt x="23810" y="14418"/>
                  </a:cubicBezTo>
                  <a:lnTo>
                    <a:pt x="23810" y="14419"/>
                  </a:lnTo>
                  <a:cubicBezTo>
                    <a:pt x="23810" y="14422"/>
                    <a:pt x="23810" y="14423"/>
                    <a:pt x="23812" y="14426"/>
                  </a:cubicBezTo>
                  <a:lnTo>
                    <a:pt x="23812" y="14423"/>
                  </a:lnTo>
                  <a:cubicBezTo>
                    <a:pt x="23814" y="14445"/>
                    <a:pt x="23814" y="14466"/>
                    <a:pt x="23812" y="14488"/>
                  </a:cubicBezTo>
                  <a:lnTo>
                    <a:pt x="23812" y="14490"/>
                  </a:lnTo>
                  <a:lnTo>
                    <a:pt x="23812" y="14492"/>
                  </a:lnTo>
                  <a:cubicBezTo>
                    <a:pt x="23810" y="14541"/>
                    <a:pt x="23808" y="14590"/>
                    <a:pt x="23802" y="14638"/>
                  </a:cubicBezTo>
                  <a:cubicBezTo>
                    <a:pt x="23794" y="14684"/>
                    <a:pt x="23782" y="14729"/>
                    <a:pt x="23768" y="14773"/>
                  </a:cubicBezTo>
                  <a:lnTo>
                    <a:pt x="23768" y="14772"/>
                  </a:lnTo>
                  <a:cubicBezTo>
                    <a:pt x="23747" y="14839"/>
                    <a:pt x="23718" y="14903"/>
                    <a:pt x="23692" y="14968"/>
                  </a:cubicBezTo>
                  <a:cubicBezTo>
                    <a:pt x="23665" y="15035"/>
                    <a:pt x="23637" y="15102"/>
                    <a:pt x="23608" y="15169"/>
                  </a:cubicBezTo>
                  <a:cubicBezTo>
                    <a:pt x="23567" y="15260"/>
                    <a:pt x="23520" y="15348"/>
                    <a:pt x="23477" y="15439"/>
                  </a:cubicBezTo>
                  <a:cubicBezTo>
                    <a:pt x="23431" y="15534"/>
                    <a:pt x="23385" y="15631"/>
                    <a:pt x="23335" y="15725"/>
                  </a:cubicBezTo>
                  <a:cubicBezTo>
                    <a:pt x="23279" y="15828"/>
                    <a:pt x="23227" y="15934"/>
                    <a:pt x="23170" y="16036"/>
                  </a:cubicBezTo>
                  <a:cubicBezTo>
                    <a:pt x="23138" y="16093"/>
                    <a:pt x="23102" y="16150"/>
                    <a:pt x="23075" y="16208"/>
                  </a:cubicBezTo>
                  <a:cubicBezTo>
                    <a:pt x="23049" y="16258"/>
                    <a:pt x="23026" y="16308"/>
                    <a:pt x="23003" y="16359"/>
                  </a:cubicBezTo>
                  <a:lnTo>
                    <a:pt x="23003" y="16359"/>
                  </a:lnTo>
                  <a:cubicBezTo>
                    <a:pt x="23003" y="16359"/>
                    <a:pt x="23003" y="16359"/>
                    <a:pt x="23003" y="16359"/>
                  </a:cubicBezTo>
                  <a:lnTo>
                    <a:pt x="23003" y="16359"/>
                  </a:lnTo>
                  <a:cubicBezTo>
                    <a:pt x="22985" y="16401"/>
                    <a:pt x="22967" y="16441"/>
                    <a:pt x="22949" y="16482"/>
                  </a:cubicBezTo>
                  <a:lnTo>
                    <a:pt x="22949" y="16482"/>
                  </a:lnTo>
                  <a:cubicBezTo>
                    <a:pt x="22950" y="16481"/>
                    <a:pt x="22950" y="16481"/>
                    <a:pt x="22951" y="16480"/>
                  </a:cubicBezTo>
                  <a:lnTo>
                    <a:pt x="22951" y="16480"/>
                  </a:lnTo>
                  <a:cubicBezTo>
                    <a:pt x="22911" y="16568"/>
                    <a:pt x="22865" y="16653"/>
                    <a:pt x="22823" y="16740"/>
                  </a:cubicBezTo>
                  <a:cubicBezTo>
                    <a:pt x="22794" y="16800"/>
                    <a:pt x="22768" y="16860"/>
                    <a:pt x="22737" y="16919"/>
                  </a:cubicBezTo>
                  <a:cubicBezTo>
                    <a:pt x="22708" y="16973"/>
                    <a:pt x="22675" y="17027"/>
                    <a:pt x="22642" y="17081"/>
                  </a:cubicBezTo>
                  <a:cubicBezTo>
                    <a:pt x="22610" y="17131"/>
                    <a:pt x="22579" y="17179"/>
                    <a:pt x="22543" y="17225"/>
                  </a:cubicBezTo>
                  <a:cubicBezTo>
                    <a:pt x="22526" y="17244"/>
                    <a:pt x="22510" y="17261"/>
                    <a:pt x="22493" y="17280"/>
                  </a:cubicBezTo>
                  <a:cubicBezTo>
                    <a:pt x="22438" y="17327"/>
                    <a:pt x="22380" y="17369"/>
                    <a:pt x="22322" y="17411"/>
                  </a:cubicBezTo>
                  <a:cubicBezTo>
                    <a:pt x="22322" y="17411"/>
                    <a:pt x="22323" y="17411"/>
                    <a:pt x="22323" y="17411"/>
                  </a:cubicBezTo>
                  <a:lnTo>
                    <a:pt x="22323" y="17411"/>
                  </a:lnTo>
                  <a:cubicBezTo>
                    <a:pt x="22302" y="17425"/>
                    <a:pt x="22281" y="17439"/>
                    <a:pt x="22259" y="17453"/>
                  </a:cubicBezTo>
                  <a:cubicBezTo>
                    <a:pt x="22245" y="17457"/>
                    <a:pt x="22230" y="17462"/>
                    <a:pt x="22216" y="17464"/>
                  </a:cubicBezTo>
                  <a:cubicBezTo>
                    <a:pt x="22208" y="17466"/>
                    <a:pt x="22198" y="17468"/>
                    <a:pt x="22188" y="17471"/>
                  </a:cubicBezTo>
                  <a:cubicBezTo>
                    <a:pt x="22149" y="17478"/>
                    <a:pt x="22110" y="17483"/>
                    <a:pt x="22070" y="17487"/>
                  </a:cubicBezTo>
                  <a:lnTo>
                    <a:pt x="22069" y="17487"/>
                  </a:lnTo>
                  <a:cubicBezTo>
                    <a:pt x="22066" y="17487"/>
                    <a:pt x="22065" y="17487"/>
                    <a:pt x="22063" y="17488"/>
                  </a:cubicBezTo>
                  <a:lnTo>
                    <a:pt x="22065" y="17488"/>
                  </a:lnTo>
                  <a:cubicBezTo>
                    <a:pt x="22021" y="17491"/>
                    <a:pt x="21976" y="17493"/>
                    <a:pt x="21931" y="17493"/>
                  </a:cubicBezTo>
                  <a:cubicBezTo>
                    <a:pt x="21921" y="17493"/>
                    <a:pt x="21911" y="17493"/>
                    <a:pt x="21901" y="17493"/>
                  </a:cubicBezTo>
                  <a:cubicBezTo>
                    <a:pt x="21841" y="17488"/>
                    <a:pt x="21780" y="17484"/>
                    <a:pt x="21720" y="17476"/>
                  </a:cubicBezTo>
                  <a:cubicBezTo>
                    <a:pt x="21669" y="17468"/>
                    <a:pt x="21620" y="17462"/>
                    <a:pt x="21569" y="17453"/>
                  </a:cubicBezTo>
                  <a:cubicBezTo>
                    <a:pt x="21519" y="17445"/>
                    <a:pt x="21472" y="17430"/>
                    <a:pt x="21423" y="17420"/>
                  </a:cubicBezTo>
                  <a:cubicBezTo>
                    <a:pt x="21368" y="17410"/>
                    <a:pt x="21311" y="17402"/>
                    <a:pt x="21254" y="17392"/>
                  </a:cubicBezTo>
                  <a:lnTo>
                    <a:pt x="21254" y="17392"/>
                  </a:lnTo>
                  <a:cubicBezTo>
                    <a:pt x="21256" y="17393"/>
                    <a:pt x="21258" y="17394"/>
                    <a:pt x="21260" y="17394"/>
                  </a:cubicBezTo>
                  <a:cubicBezTo>
                    <a:pt x="21244" y="17391"/>
                    <a:pt x="21228" y="17389"/>
                    <a:pt x="21212" y="17388"/>
                  </a:cubicBezTo>
                  <a:cubicBezTo>
                    <a:pt x="21245" y="17334"/>
                    <a:pt x="21280" y="17280"/>
                    <a:pt x="21312" y="17225"/>
                  </a:cubicBezTo>
                  <a:cubicBezTo>
                    <a:pt x="21352" y="17158"/>
                    <a:pt x="21389" y="17089"/>
                    <a:pt x="21423" y="17017"/>
                  </a:cubicBezTo>
                  <a:cubicBezTo>
                    <a:pt x="21487" y="16880"/>
                    <a:pt x="21547" y="16740"/>
                    <a:pt x="21616" y="16606"/>
                  </a:cubicBezTo>
                  <a:cubicBezTo>
                    <a:pt x="21692" y="16462"/>
                    <a:pt x="21770" y="16320"/>
                    <a:pt x="21848" y="16177"/>
                  </a:cubicBezTo>
                  <a:cubicBezTo>
                    <a:pt x="21922" y="16036"/>
                    <a:pt x="21989" y="15890"/>
                    <a:pt x="22056" y="15745"/>
                  </a:cubicBezTo>
                  <a:cubicBezTo>
                    <a:pt x="22127" y="15593"/>
                    <a:pt x="22192" y="15435"/>
                    <a:pt x="22270" y="15283"/>
                  </a:cubicBezTo>
                  <a:cubicBezTo>
                    <a:pt x="22307" y="15208"/>
                    <a:pt x="22347" y="15135"/>
                    <a:pt x="22386" y="15063"/>
                  </a:cubicBezTo>
                  <a:cubicBezTo>
                    <a:pt x="22425" y="14991"/>
                    <a:pt x="22462" y="14918"/>
                    <a:pt x="22499" y="14844"/>
                  </a:cubicBezTo>
                  <a:cubicBezTo>
                    <a:pt x="22654" y="14533"/>
                    <a:pt x="22822" y="14230"/>
                    <a:pt x="22966" y="13914"/>
                  </a:cubicBezTo>
                  <a:cubicBezTo>
                    <a:pt x="23036" y="13759"/>
                    <a:pt x="23109" y="13603"/>
                    <a:pt x="23185" y="13451"/>
                  </a:cubicBezTo>
                  <a:close/>
                  <a:moveTo>
                    <a:pt x="26401" y="17775"/>
                  </a:moveTo>
                  <a:cubicBezTo>
                    <a:pt x="26403" y="17777"/>
                    <a:pt x="26406" y="17779"/>
                    <a:pt x="26409" y="17779"/>
                  </a:cubicBezTo>
                  <a:cubicBezTo>
                    <a:pt x="26406" y="17778"/>
                    <a:pt x="26404" y="17777"/>
                    <a:pt x="26401" y="17775"/>
                  </a:cubicBezTo>
                  <a:close/>
                  <a:moveTo>
                    <a:pt x="20789" y="17816"/>
                  </a:moveTo>
                  <a:cubicBezTo>
                    <a:pt x="20787" y="17818"/>
                    <a:pt x="20785" y="17820"/>
                    <a:pt x="20785" y="17823"/>
                  </a:cubicBezTo>
                  <a:cubicBezTo>
                    <a:pt x="20786" y="17820"/>
                    <a:pt x="20787" y="17818"/>
                    <a:pt x="20789" y="17816"/>
                  </a:cubicBezTo>
                  <a:close/>
                  <a:moveTo>
                    <a:pt x="26713" y="17946"/>
                  </a:moveTo>
                  <a:cubicBezTo>
                    <a:pt x="26715" y="17947"/>
                    <a:pt x="26717" y="17948"/>
                    <a:pt x="26719" y="17949"/>
                  </a:cubicBezTo>
                  <a:cubicBezTo>
                    <a:pt x="26717" y="17948"/>
                    <a:pt x="26715" y="17947"/>
                    <a:pt x="26713" y="17946"/>
                  </a:cubicBezTo>
                  <a:close/>
                  <a:moveTo>
                    <a:pt x="8865" y="3596"/>
                  </a:moveTo>
                  <a:cubicBezTo>
                    <a:pt x="8871" y="3601"/>
                    <a:pt x="8877" y="3604"/>
                    <a:pt x="8886" y="3609"/>
                  </a:cubicBezTo>
                  <a:cubicBezTo>
                    <a:pt x="8945" y="3650"/>
                    <a:pt x="9004" y="3686"/>
                    <a:pt x="9063" y="3725"/>
                  </a:cubicBezTo>
                  <a:cubicBezTo>
                    <a:pt x="9179" y="3795"/>
                    <a:pt x="9289" y="3870"/>
                    <a:pt x="9404" y="3938"/>
                  </a:cubicBezTo>
                  <a:cubicBezTo>
                    <a:pt x="9559" y="4031"/>
                    <a:pt x="9719" y="4114"/>
                    <a:pt x="9876" y="4202"/>
                  </a:cubicBezTo>
                  <a:cubicBezTo>
                    <a:pt x="9955" y="4248"/>
                    <a:pt x="10032" y="4297"/>
                    <a:pt x="10111" y="4344"/>
                  </a:cubicBezTo>
                  <a:cubicBezTo>
                    <a:pt x="10180" y="4386"/>
                    <a:pt x="10249" y="4426"/>
                    <a:pt x="10319" y="4465"/>
                  </a:cubicBezTo>
                  <a:cubicBezTo>
                    <a:pt x="10480" y="4556"/>
                    <a:pt x="10640" y="4649"/>
                    <a:pt x="10800" y="4744"/>
                  </a:cubicBezTo>
                  <a:cubicBezTo>
                    <a:pt x="10946" y="4831"/>
                    <a:pt x="11093" y="4914"/>
                    <a:pt x="11239" y="5001"/>
                  </a:cubicBezTo>
                  <a:cubicBezTo>
                    <a:pt x="11393" y="5094"/>
                    <a:pt x="11547" y="5187"/>
                    <a:pt x="11702" y="5279"/>
                  </a:cubicBezTo>
                  <a:cubicBezTo>
                    <a:pt x="11853" y="5367"/>
                    <a:pt x="12001" y="5455"/>
                    <a:pt x="12151" y="5546"/>
                  </a:cubicBezTo>
                  <a:cubicBezTo>
                    <a:pt x="12467" y="5738"/>
                    <a:pt x="12782" y="5933"/>
                    <a:pt x="13098" y="6121"/>
                  </a:cubicBezTo>
                  <a:cubicBezTo>
                    <a:pt x="13248" y="6210"/>
                    <a:pt x="13399" y="6294"/>
                    <a:pt x="13550" y="6382"/>
                  </a:cubicBezTo>
                  <a:cubicBezTo>
                    <a:pt x="13712" y="6476"/>
                    <a:pt x="13874" y="6571"/>
                    <a:pt x="14035" y="6669"/>
                  </a:cubicBezTo>
                  <a:cubicBezTo>
                    <a:pt x="14182" y="6760"/>
                    <a:pt x="14325" y="6853"/>
                    <a:pt x="14474" y="6939"/>
                  </a:cubicBezTo>
                  <a:cubicBezTo>
                    <a:pt x="14634" y="7033"/>
                    <a:pt x="14795" y="7126"/>
                    <a:pt x="14956" y="7219"/>
                  </a:cubicBezTo>
                  <a:cubicBezTo>
                    <a:pt x="15264" y="7396"/>
                    <a:pt x="15565" y="7586"/>
                    <a:pt x="15869" y="7771"/>
                  </a:cubicBezTo>
                  <a:cubicBezTo>
                    <a:pt x="16024" y="7864"/>
                    <a:pt x="16181" y="7953"/>
                    <a:pt x="16336" y="8047"/>
                  </a:cubicBezTo>
                  <a:cubicBezTo>
                    <a:pt x="16490" y="8142"/>
                    <a:pt x="16642" y="8235"/>
                    <a:pt x="16795" y="8333"/>
                  </a:cubicBezTo>
                  <a:cubicBezTo>
                    <a:pt x="16952" y="8432"/>
                    <a:pt x="17108" y="8531"/>
                    <a:pt x="17266" y="8629"/>
                  </a:cubicBezTo>
                  <a:cubicBezTo>
                    <a:pt x="17405" y="8716"/>
                    <a:pt x="17546" y="8799"/>
                    <a:pt x="17688" y="8885"/>
                  </a:cubicBezTo>
                  <a:cubicBezTo>
                    <a:pt x="17997" y="9071"/>
                    <a:pt x="18302" y="9267"/>
                    <a:pt x="18611" y="9457"/>
                  </a:cubicBezTo>
                  <a:cubicBezTo>
                    <a:pt x="18763" y="9550"/>
                    <a:pt x="18917" y="9644"/>
                    <a:pt x="19070" y="9736"/>
                  </a:cubicBezTo>
                  <a:cubicBezTo>
                    <a:pt x="19230" y="9830"/>
                    <a:pt x="19391" y="9924"/>
                    <a:pt x="19548" y="10025"/>
                  </a:cubicBezTo>
                  <a:cubicBezTo>
                    <a:pt x="19705" y="10124"/>
                    <a:pt x="19860" y="10224"/>
                    <a:pt x="20017" y="10322"/>
                  </a:cubicBezTo>
                  <a:cubicBezTo>
                    <a:pt x="20165" y="10414"/>
                    <a:pt x="20316" y="10502"/>
                    <a:pt x="20466" y="10589"/>
                  </a:cubicBezTo>
                  <a:cubicBezTo>
                    <a:pt x="20613" y="10675"/>
                    <a:pt x="20760" y="10761"/>
                    <a:pt x="20904" y="10851"/>
                  </a:cubicBezTo>
                  <a:cubicBezTo>
                    <a:pt x="21065" y="10950"/>
                    <a:pt x="21227" y="11050"/>
                    <a:pt x="21388" y="11150"/>
                  </a:cubicBezTo>
                  <a:cubicBezTo>
                    <a:pt x="21688" y="11336"/>
                    <a:pt x="21989" y="11518"/>
                    <a:pt x="22293" y="11694"/>
                  </a:cubicBezTo>
                  <a:cubicBezTo>
                    <a:pt x="22602" y="11870"/>
                    <a:pt x="22906" y="12054"/>
                    <a:pt x="23207" y="12244"/>
                  </a:cubicBezTo>
                  <a:lnTo>
                    <a:pt x="23505" y="12433"/>
                  </a:lnTo>
                  <a:cubicBezTo>
                    <a:pt x="23491" y="12462"/>
                    <a:pt x="23477" y="12491"/>
                    <a:pt x="23463" y="12519"/>
                  </a:cubicBezTo>
                  <a:cubicBezTo>
                    <a:pt x="23431" y="12589"/>
                    <a:pt x="23400" y="12659"/>
                    <a:pt x="23365" y="12727"/>
                  </a:cubicBezTo>
                  <a:cubicBezTo>
                    <a:pt x="23296" y="12866"/>
                    <a:pt x="23224" y="13004"/>
                    <a:pt x="23153" y="13143"/>
                  </a:cubicBezTo>
                  <a:cubicBezTo>
                    <a:pt x="23087" y="13269"/>
                    <a:pt x="23021" y="13394"/>
                    <a:pt x="22962" y="13523"/>
                  </a:cubicBezTo>
                  <a:cubicBezTo>
                    <a:pt x="22886" y="13685"/>
                    <a:pt x="22812" y="13849"/>
                    <a:pt x="22735" y="14010"/>
                  </a:cubicBezTo>
                  <a:cubicBezTo>
                    <a:pt x="22659" y="14166"/>
                    <a:pt x="22576" y="14321"/>
                    <a:pt x="22497" y="14476"/>
                  </a:cubicBezTo>
                  <a:cubicBezTo>
                    <a:pt x="22419" y="14628"/>
                    <a:pt x="22347" y="14779"/>
                    <a:pt x="22268" y="14930"/>
                  </a:cubicBezTo>
                  <a:cubicBezTo>
                    <a:pt x="22229" y="15004"/>
                    <a:pt x="22188" y="15077"/>
                    <a:pt x="22149" y="15150"/>
                  </a:cubicBezTo>
                  <a:cubicBezTo>
                    <a:pt x="22110" y="15226"/>
                    <a:pt x="22074" y="15305"/>
                    <a:pt x="22037" y="15383"/>
                  </a:cubicBezTo>
                  <a:cubicBezTo>
                    <a:pt x="22001" y="15462"/>
                    <a:pt x="21966" y="15542"/>
                    <a:pt x="21931" y="15620"/>
                  </a:cubicBezTo>
                  <a:cubicBezTo>
                    <a:pt x="21896" y="15699"/>
                    <a:pt x="21860" y="15776"/>
                    <a:pt x="21823" y="15854"/>
                  </a:cubicBezTo>
                  <a:cubicBezTo>
                    <a:pt x="21754" y="16003"/>
                    <a:pt x="21674" y="16148"/>
                    <a:pt x="21595" y="16292"/>
                  </a:cubicBezTo>
                  <a:cubicBezTo>
                    <a:pt x="21515" y="16439"/>
                    <a:pt x="21438" y="16584"/>
                    <a:pt x="21369" y="16735"/>
                  </a:cubicBezTo>
                  <a:cubicBezTo>
                    <a:pt x="21338" y="16802"/>
                    <a:pt x="21309" y="16872"/>
                    <a:pt x="21277" y="16937"/>
                  </a:cubicBezTo>
                  <a:cubicBezTo>
                    <a:pt x="21244" y="17007"/>
                    <a:pt x="21208" y="17077"/>
                    <a:pt x="21167" y="17144"/>
                  </a:cubicBezTo>
                  <a:cubicBezTo>
                    <a:pt x="21100" y="17254"/>
                    <a:pt x="21030" y="17362"/>
                    <a:pt x="20967" y="17474"/>
                  </a:cubicBezTo>
                  <a:cubicBezTo>
                    <a:pt x="20906" y="17587"/>
                    <a:pt x="20854" y="17704"/>
                    <a:pt x="20789" y="17816"/>
                  </a:cubicBezTo>
                  <a:lnTo>
                    <a:pt x="20789" y="17816"/>
                  </a:lnTo>
                  <a:cubicBezTo>
                    <a:pt x="20789" y="17815"/>
                    <a:pt x="20790" y="17814"/>
                    <a:pt x="20791" y="17813"/>
                  </a:cubicBezTo>
                  <a:lnTo>
                    <a:pt x="20791" y="17813"/>
                  </a:lnTo>
                  <a:cubicBezTo>
                    <a:pt x="20755" y="17871"/>
                    <a:pt x="20719" y="17928"/>
                    <a:pt x="20683" y="17987"/>
                  </a:cubicBezTo>
                  <a:cubicBezTo>
                    <a:pt x="20645" y="18050"/>
                    <a:pt x="20610" y="18114"/>
                    <a:pt x="20576" y="18180"/>
                  </a:cubicBezTo>
                  <a:cubicBezTo>
                    <a:pt x="20560" y="18214"/>
                    <a:pt x="20544" y="18248"/>
                    <a:pt x="20529" y="18283"/>
                  </a:cubicBezTo>
                  <a:cubicBezTo>
                    <a:pt x="20507" y="18274"/>
                    <a:pt x="20485" y="18265"/>
                    <a:pt x="20463" y="18255"/>
                  </a:cubicBezTo>
                  <a:cubicBezTo>
                    <a:pt x="20406" y="18227"/>
                    <a:pt x="20349" y="18200"/>
                    <a:pt x="20292" y="18175"/>
                  </a:cubicBezTo>
                  <a:cubicBezTo>
                    <a:pt x="20150" y="18102"/>
                    <a:pt x="20009" y="18026"/>
                    <a:pt x="19871" y="17946"/>
                  </a:cubicBezTo>
                  <a:cubicBezTo>
                    <a:pt x="19723" y="17860"/>
                    <a:pt x="19575" y="17773"/>
                    <a:pt x="19428" y="17693"/>
                  </a:cubicBezTo>
                  <a:cubicBezTo>
                    <a:pt x="19275" y="17608"/>
                    <a:pt x="19124" y="17522"/>
                    <a:pt x="18973" y="17437"/>
                  </a:cubicBezTo>
                  <a:cubicBezTo>
                    <a:pt x="18819" y="17348"/>
                    <a:pt x="18662" y="17260"/>
                    <a:pt x="18506" y="17175"/>
                  </a:cubicBezTo>
                  <a:cubicBezTo>
                    <a:pt x="18349" y="17087"/>
                    <a:pt x="18192" y="16999"/>
                    <a:pt x="18037" y="16906"/>
                  </a:cubicBezTo>
                  <a:cubicBezTo>
                    <a:pt x="17893" y="16821"/>
                    <a:pt x="17752" y="16731"/>
                    <a:pt x="17606" y="16646"/>
                  </a:cubicBezTo>
                  <a:cubicBezTo>
                    <a:pt x="17443" y="16549"/>
                    <a:pt x="17279" y="16455"/>
                    <a:pt x="17117" y="16358"/>
                  </a:cubicBezTo>
                  <a:cubicBezTo>
                    <a:pt x="16968" y="16271"/>
                    <a:pt x="16824" y="16179"/>
                    <a:pt x="16677" y="16091"/>
                  </a:cubicBezTo>
                  <a:cubicBezTo>
                    <a:pt x="16526" y="16000"/>
                    <a:pt x="16376" y="15909"/>
                    <a:pt x="16225" y="15818"/>
                  </a:cubicBezTo>
                  <a:cubicBezTo>
                    <a:pt x="16076" y="15728"/>
                    <a:pt x="15926" y="15637"/>
                    <a:pt x="15775" y="15544"/>
                  </a:cubicBezTo>
                  <a:cubicBezTo>
                    <a:pt x="15628" y="15455"/>
                    <a:pt x="15482" y="15363"/>
                    <a:pt x="15334" y="15276"/>
                  </a:cubicBezTo>
                  <a:cubicBezTo>
                    <a:pt x="15021" y="15092"/>
                    <a:pt x="14702" y="14919"/>
                    <a:pt x="14391" y="14732"/>
                  </a:cubicBezTo>
                  <a:cubicBezTo>
                    <a:pt x="14240" y="14641"/>
                    <a:pt x="14090" y="14548"/>
                    <a:pt x="13940" y="14457"/>
                  </a:cubicBezTo>
                  <a:cubicBezTo>
                    <a:pt x="13795" y="14368"/>
                    <a:pt x="13648" y="14280"/>
                    <a:pt x="13501" y="14191"/>
                  </a:cubicBezTo>
                  <a:cubicBezTo>
                    <a:pt x="13195" y="14004"/>
                    <a:pt x="12897" y="13807"/>
                    <a:pt x="12586" y="13629"/>
                  </a:cubicBezTo>
                  <a:cubicBezTo>
                    <a:pt x="12434" y="13541"/>
                    <a:pt x="12278" y="13456"/>
                    <a:pt x="12124" y="13370"/>
                  </a:cubicBezTo>
                  <a:cubicBezTo>
                    <a:pt x="11967" y="13279"/>
                    <a:pt x="11809" y="13189"/>
                    <a:pt x="11655" y="13096"/>
                  </a:cubicBezTo>
                  <a:cubicBezTo>
                    <a:pt x="11502" y="13004"/>
                    <a:pt x="11347" y="12913"/>
                    <a:pt x="11194" y="12819"/>
                  </a:cubicBezTo>
                  <a:cubicBezTo>
                    <a:pt x="11043" y="12725"/>
                    <a:pt x="10891" y="12629"/>
                    <a:pt x="10740" y="12533"/>
                  </a:cubicBezTo>
                  <a:cubicBezTo>
                    <a:pt x="10434" y="12337"/>
                    <a:pt x="10129" y="12136"/>
                    <a:pt x="9817" y="11948"/>
                  </a:cubicBezTo>
                  <a:cubicBezTo>
                    <a:pt x="9517" y="11769"/>
                    <a:pt x="9219" y="11589"/>
                    <a:pt x="8919" y="11415"/>
                  </a:cubicBezTo>
                  <a:cubicBezTo>
                    <a:pt x="8764" y="11325"/>
                    <a:pt x="8608" y="11236"/>
                    <a:pt x="8452" y="11147"/>
                  </a:cubicBezTo>
                  <a:cubicBezTo>
                    <a:pt x="8303" y="11062"/>
                    <a:pt x="8154" y="10972"/>
                    <a:pt x="8006" y="10883"/>
                  </a:cubicBezTo>
                  <a:cubicBezTo>
                    <a:pt x="7854" y="10787"/>
                    <a:pt x="7699" y="10693"/>
                    <a:pt x="7541" y="10601"/>
                  </a:cubicBezTo>
                  <a:cubicBezTo>
                    <a:pt x="7462" y="10556"/>
                    <a:pt x="7381" y="10512"/>
                    <a:pt x="7303" y="10466"/>
                  </a:cubicBezTo>
                  <a:cubicBezTo>
                    <a:pt x="7261" y="10443"/>
                    <a:pt x="7220" y="10420"/>
                    <a:pt x="7180" y="10396"/>
                  </a:cubicBezTo>
                  <a:cubicBezTo>
                    <a:pt x="7145" y="10374"/>
                    <a:pt x="7111" y="10353"/>
                    <a:pt x="7076" y="10331"/>
                  </a:cubicBezTo>
                  <a:cubicBezTo>
                    <a:pt x="7016" y="10291"/>
                    <a:pt x="6958" y="10249"/>
                    <a:pt x="6900" y="10207"/>
                  </a:cubicBezTo>
                  <a:cubicBezTo>
                    <a:pt x="6849" y="10167"/>
                    <a:pt x="6796" y="10130"/>
                    <a:pt x="6741" y="10095"/>
                  </a:cubicBezTo>
                  <a:cubicBezTo>
                    <a:pt x="6713" y="10077"/>
                    <a:pt x="6682" y="10058"/>
                    <a:pt x="6652" y="10041"/>
                  </a:cubicBezTo>
                  <a:cubicBezTo>
                    <a:pt x="6626" y="10026"/>
                    <a:pt x="6595" y="10013"/>
                    <a:pt x="6566" y="10000"/>
                  </a:cubicBezTo>
                  <a:cubicBezTo>
                    <a:pt x="6513" y="9974"/>
                    <a:pt x="6458" y="9949"/>
                    <a:pt x="6405" y="9922"/>
                  </a:cubicBezTo>
                  <a:lnTo>
                    <a:pt x="6405" y="9922"/>
                  </a:lnTo>
                  <a:cubicBezTo>
                    <a:pt x="6405" y="9922"/>
                    <a:pt x="6406" y="9922"/>
                    <a:pt x="6407" y="9922"/>
                  </a:cubicBezTo>
                  <a:lnTo>
                    <a:pt x="6407" y="9922"/>
                  </a:lnTo>
                  <a:cubicBezTo>
                    <a:pt x="6288" y="9860"/>
                    <a:pt x="6174" y="9788"/>
                    <a:pt x="6056" y="9723"/>
                  </a:cubicBezTo>
                  <a:cubicBezTo>
                    <a:pt x="5994" y="9688"/>
                    <a:pt x="5930" y="9657"/>
                    <a:pt x="5865" y="9629"/>
                  </a:cubicBezTo>
                  <a:cubicBezTo>
                    <a:pt x="5813" y="9607"/>
                    <a:pt x="5759" y="9587"/>
                    <a:pt x="5707" y="9563"/>
                  </a:cubicBezTo>
                  <a:cubicBezTo>
                    <a:pt x="5656" y="9536"/>
                    <a:pt x="5606" y="9501"/>
                    <a:pt x="5558" y="9469"/>
                  </a:cubicBezTo>
                  <a:cubicBezTo>
                    <a:pt x="5532" y="9452"/>
                    <a:pt x="5506" y="9434"/>
                    <a:pt x="5478" y="9418"/>
                  </a:cubicBezTo>
                  <a:cubicBezTo>
                    <a:pt x="5465" y="9411"/>
                    <a:pt x="5449" y="9403"/>
                    <a:pt x="5435" y="9393"/>
                  </a:cubicBezTo>
                  <a:cubicBezTo>
                    <a:pt x="5445" y="9377"/>
                    <a:pt x="5454" y="9359"/>
                    <a:pt x="5465" y="9342"/>
                  </a:cubicBezTo>
                  <a:cubicBezTo>
                    <a:pt x="5509" y="9262"/>
                    <a:pt x="5553" y="9180"/>
                    <a:pt x="5597" y="9098"/>
                  </a:cubicBezTo>
                  <a:lnTo>
                    <a:pt x="5597" y="9099"/>
                  </a:lnTo>
                  <a:cubicBezTo>
                    <a:pt x="5694" y="8921"/>
                    <a:pt x="5790" y="8740"/>
                    <a:pt x="5898" y="8567"/>
                  </a:cubicBezTo>
                  <a:cubicBezTo>
                    <a:pt x="5952" y="8483"/>
                    <a:pt x="6006" y="8400"/>
                    <a:pt x="6058" y="8315"/>
                  </a:cubicBezTo>
                  <a:cubicBezTo>
                    <a:pt x="6111" y="8230"/>
                    <a:pt x="6161" y="8145"/>
                    <a:pt x="6213" y="8059"/>
                  </a:cubicBezTo>
                  <a:cubicBezTo>
                    <a:pt x="6254" y="7988"/>
                    <a:pt x="6299" y="7920"/>
                    <a:pt x="6343" y="7850"/>
                  </a:cubicBezTo>
                  <a:cubicBezTo>
                    <a:pt x="6386" y="7781"/>
                    <a:pt x="6426" y="7711"/>
                    <a:pt x="6466" y="7641"/>
                  </a:cubicBezTo>
                  <a:cubicBezTo>
                    <a:pt x="6546" y="7495"/>
                    <a:pt x="6629" y="7352"/>
                    <a:pt x="6719" y="7211"/>
                  </a:cubicBezTo>
                  <a:cubicBezTo>
                    <a:pt x="6812" y="7064"/>
                    <a:pt x="6904" y="6914"/>
                    <a:pt x="6998" y="6765"/>
                  </a:cubicBezTo>
                  <a:cubicBezTo>
                    <a:pt x="7093" y="6614"/>
                    <a:pt x="7189" y="6461"/>
                    <a:pt x="7286" y="6310"/>
                  </a:cubicBezTo>
                  <a:cubicBezTo>
                    <a:pt x="7380" y="6161"/>
                    <a:pt x="7469" y="6007"/>
                    <a:pt x="7560" y="5856"/>
                  </a:cubicBezTo>
                  <a:cubicBezTo>
                    <a:pt x="7647" y="5709"/>
                    <a:pt x="7736" y="5565"/>
                    <a:pt x="7825" y="5420"/>
                  </a:cubicBezTo>
                  <a:cubicBezTo>
                    <a:pt x="7918" y="5271"/>
                    <a:pt x="8003" y="5116"/>
                    <a:pt x="8092" y="4964"/>
                  </a:cubicBezTo>
                  <a:cubicBezTo>
                    <a:pt x="8134" y="4892"/>
                    <a:pt x="8177" y="4820"/>
                    <a:pt x="8217" y="4747"/>
                  </a:cubicBezTo>
                  <a:cubicBezTo>
                    <a:pt x="8260" y="4672"/>
                    <a:pt x="8298" y="4594"/>
                    <a:pt x="8340" y="4518"/>
                  </a:cubicBezTo>
                  <a:lnTo>
                    <a:pt x="8340" y="4518"/>
                  </a:lnTo>
                  <a:cubicBezTo>
                    <a:pt x="8355" y="4492"/>
                    <a:pt x="8368" y="4465"/>
                    <a:pt x="8383" y="4438"/>
                  </a:cubicBezTo>
                  <a:cubicBezTo>
                    <a:pt x="8423" y="4366"/>
                    <a:pt x="8466" y="4294"/>
                    <a:pt x="8509" y="4223"/>
                  </a:cubicBezTo>
                  <a:cubicBezTo>
                    <a:pt x="8553" y="4148"/>
                    <a:pt x="8597" y="4070"/>
                    <a:pt x="8639" y="3993"/>
                  </a:cubicBezTo>
                  <a:cubicBezTo>
                    <a:pt x="8712" y="3860"/>
                    <a:pt x="8788" y="3727"/>
                    <a:pt x="8865" y="3596"/>
                  </a:cubicBezTo>
                  <a:close/>
                  <a:moveTo>
                    <a:pt x="32991" y="21398"/>
                  </a:moveTo>
                  <a:lnTo>
                    <a:pt x="32991" y="21398"/>
                  </a:lnTo>
                  <a:cubicBezTo>
                    <a:pt x="32991" y="21399"/>
                    <a:pt x="32991" y="21399"/>
                    <a:pt x="32991" y="21399"/>
                  </a:cubicBezTo>
                  <a:cubicBezTo>
                    <a:pt x="32991" y="21399"/>
                    <a:pt x="32991" y="21399"/>
                    <a:pt x="32991" y="21398"/>
                  </a:cubicBezTo>
                  <a:close/>
                  <a:moveTo>
                    <a:pt x="33887" y="21678"/>
                  </a:moveTo>
                  <a:cubicBezTo>
                    <a:pt x="33887" y="21678"/>
                    <a:pt x="33887" y="21678"/>
                    <a:pt x="33888" y="21678"/>
                  </a:cubicBezTo>
                  <a:cubicBezTo>
                    <a:pt x="33888" y="21678"/>
                    <a:pt x="33887" y="21678"/>
                    <a:pt x="33887" y="21678"/>
                  </a:cubicBezTo>
                  <a:close/>
                  <a:moveTo>
                    <a:pt x="34127" y="21811"/>
                  </a:moveTo>
                  <a:lnTo>
                    <a:pt x="34127" y="21811"/>
                  </a:lnTo>
                  <a:cubicBezTo>
                    <a:pt x="34130" y="21812"/>
                    <a:pt x="34133" y="21814"/>
                    <a:pt x="34136" y="21816"/>
                  </a:cubicBezTo>
                  <a:cubicBezTo>
                    <a:pt x="34134" y="21814"/>
                    <a:pt x="34130" y="21812"/>
                    <a:pt x="34127" y="21811"/>
                  </a:cubicBezTo>
                  <a:close/>
                  <a:moveTo>
                    <a:pt x="34969" y="22288"/>
                  </a:moveTo>
                  <a:cubicBezTo>
                    <a:pt x="34970" y="22289"/>
                    <a:pt x="34970" y="22289"/>
                    <a:pt x="34970" y="22289"/>
                  </a:cubicBezTo>
                  <a:lnTo>
                    <a:pt x="34970" y="22289"/>
                  </a:lnTo>
                  <a:cubicBezTo>
                    <a:pt x="34970" y="22289"/>
                    <a:pt x="34970" y="22288"/>
                    <a:pt x="34969" y="22288"/>
                  </a:cubicBezTo>
                  <a:close/>
                  <a:moveTo>
                    <a:pt x="34950" y="22309"/>
                  </a:moveTo>
                  <a:cubicBezTo>
                    <a:pt x="34954" y="22311"/>
                    <a:pt x="34957" y="22312"/>
                    <a:pt x="34960" y="22312"/>
                  </a:cubicBezTo>
                  <a:cubicBezTo>
                    <a:pt x="34957" y="22311"/>
                    <a:pt x="34954" y="22310"/>
                    <a:pt x="34950" y="22309"/>
                  </a:cubicBezTo>
                  <a:close/>
                  <a:moveTo>
                    <a:pt x="3780" y="0"/>
                  </a:moveTo>
                  <a:cubicBezTo>
                    <a:pt x="3764" y="2"/>
                    <a:pt x="3726" y="17"/>
                    <a:pt x="3688" y="25"/>
                  </a:cubicBezTo>
                  <a:cubicBezTo>
                    <a:pt x="3666" y="28"/>
                    <a:pt x="3644" y="33"/>
                    <a:pt x="3623" y="37"/>
                  </a:cubicBezTo>
                  <a:lnTo>
                    <a:pt x="3619" y="37"/>
                  </a:lnTo>
                  <a:cubicBezTo>
                    <a:pt x="3604" y="40"/>
                    <a:pt x="3590" y="44"/>
                    <a:pt x="3577" y="52"/>
                  </a:cubicBezTo>
                  <a:cubicBezTo>
                    <a:pt x="3554" y="63"/>
                    <a:pt x="3532" y="78"/>
                    <a:pt x="3511" y="92"/>
                  </a:cubicBezTo>
                  <a:cubicBezTo>
                    <a:pt x="3475" y="116"/>
                    <a:pt x="3440" y="144"/>
                    <a:pt x="3411" y="175"/>
                  </a:cubicBezTo>
                  <a:cubicBezTo>
                    <a:pt x="3367" y="219"/>
                    <a:pt x="3332" y="268"/>
                    <a:pt x="3303" y="324"/>
                  </a:cubicBezTo>
                  <a:cubicBezTo>
                    <a:pt x="3280" y="365"/>
                    <a:pt x="3260" y="408"/>
                    <a:pt x="3238" y="449"/>
                  </a:cubicBezTo>
                  <a:cubicBezTo>
                    <a:pt x="3199" y="525"/>
                    <a:pt x="3158" y="600"/>
                    <a:pt x="3117" y="673"/>
                  </a:cubicBezTo>
                  <a:cubicBezTo>
                    <a:pt x="3077" y="744"/>
                    <a:pt x="3042" y="818"/>
                    <a:pt x="3003" y="890"/>
                  </a:cubicBezTo>
                  <a:cubicBezTo>
                    <a:pt x="2923" y="1041"/>
                    <a:pt x="2838" y="1189"/>
                    <a:pt x="2757" y="1341"/>
                  </a:cubicBezTo>
                  <a:cubicBezTo>
                    <a:pt x="2715" y="1416"/>
                    <a:pt x="2675" y="1496"/>
                    <a:pt x="2636" y="1573"/>
                  </a:cubicBezTo>
                  <a:cubicBezTo>
                    <a:pt x="2595" y="1651"/>
                    <a:pt x="2553" y="1729"/>
                    <a:pt x="2512" y="1807"/>
                  </a:cubicBezTo>
                  <a:cubicBezTo>
                    <a:pt x="2432" y="1957"/>
                    <a:pt x="2354" y="2110"/>
                    <a:pt x="2277" y="2260"/>
                  </a:cubicBezTo>
                  <a:lnTo>
                    <a:pt x="2277" y="2259"/>
                  </a:lnTo>
                  <a:cubicBezTo>
                    <a:pt x="2276" y="2262"/>
                    <a:pt x="2274" y="2265"/>
                    <a:pt x="2272" y="2270"/>
                  </a:cubicBezTo>
                  <a:cubicBezTo>
                    <a:pt x="2265" y="2281"/>
                    <a:pt x="2259" y="2295"/>
                    <a:pt x="2252" y="2308"/>
                  </a:cubicBezTo>
                  <a:cubicBezTo>
                    <a:pt x="2252" y="2308"/>
                    <a:pt x="2251" y="2308"/>
                    <a:pt x="2251" y="2309"/>
                  </a:cubicBezTo>
                  <a:cubicBezTo>
                    <a:pt x="2250" y="2312"/>
                    <a:pt x="2247" y="2316"/>
                    <a:pt x="2246" y="2318"/>
                  </a:cubicBezTo>
                  <a:lnTo>
                    <a:pt x="2246" y="2319"/>
                  </a:lnTo>
                  <a:cubicBezTo>
                    <a:pt x="2242" y="2325"/>
                    <a:pt x="2240" y="2330"/>
                    <a:pt x="2238" y="2334"/>
                  </a:cubicBezTo>
                  <a:lnTo>
                    <a:pt x="2238" y="2334"/>
                  </a:lnTo>
                  <a:cubicBezTo>
                    <a:pt x="2238" y="2334"/>
                    <a:pt x="2239" y="2333"/>
                    <a:pt x="2239" y="2332"/>
                  </a:cubicBezTo>
                  <a:lnTo>
                    <a:pt x="2239" y="2332"/>
                  </a:lnTo>
                  <a:cubicBezTo>
                    <a:pt x="2238" y="2334"/>
                    <a:pt x="2236" y="2336"/>
                    <a:pt x="2236" y="2338"/>
                  </a:cubicBezTo>
                  <a:cubicBezTo>
                    <a:pt x="2236" y="2337"/>
                    <a:pt x="2237" y="2335"/>
                    <a:pt x="2238" y="2334"/>
                  </a:cubicBezTo>
                  <a:lnTo>
                    <a:pt x="2238" y="2334"/>
                  </a:lnTo>
                  <a:cubicBezTo>
                    <a:pt x="2173" y="2460"/>
                    <a:pt x="2106" y="2584"/>
                    <a:pt x="2035" y="2706"/>
                  </a:cubicBezTo>
                  <a:cubicBezTo>
                    <a:pt x="1963" y="2830"/>
                    <a:pt x="1889" y="2954"/>
                    <a:pt x="1816" y="3077"/>
                  </a:cubicBezTo>
                  <a:cubicBezTo>
                    <a:pt x="1739" y="3203"/>
                    <a:pt x="1663" y="3329"/>
                    <a:pt x="1591" y="3457"/>
                  </a:cubicBezTo>
                  <a:cubicBezTo>
                    <a:pt x="1517" y="3587"/>
                    <a:pt x="1449" y="3719"/>
                    <a:pt x="1382" y="3852"/>
                  </a:cubicBezTo>
                  <a:cubicBezTo>
                    <a:pt x="1305" y="4004"/>
                    <a:pt x="1223" y="4154"/>
                    <a:pt x="1142" y="4304"/>
                  </a:cubicBezTo>
                  <a:cubicBezTo>
                    <a:pt x="1060" y="4453"/>
                    <a:pt x="982" y="4603"/>
                    <a:pt x="899" y="4751"/>
                  </a:cubicBezTo>
                  <a:cubicBezTo>
                    <a:pt x="861" y="4822"/>
                    <a:pt x="821" y="4893"/>
                    <a:pt x="781" y="4965"/>
                  </a:cubicBezTo>
                  <a:cubicBezTo>
                    <a:pt x="744" y="5037"/>
                    <a:pt x="707" y="5109"/>
                    <a:pt x="668" y="5180"/>
                  </a:cubicBezTo>
                  <a:cubicBezTo>
                    <a:pt x="627" y="5254"/>
                    <a:pt x="585" y="5327"/>
                    <a:pt x="547" y="5404"/>
                  </a:cubicBezTo>
                  <a:cubicBezTo>
                    <a:pt x="510" y="5477"/>
                    <a:pt x="474" y="5551"/>
                    <a:pt x="438" y="5625"/>
                  </a:cubicBezTo>
                  <a:cubicBezTo>
                    <a:pt x="361" y="5783"/>
                    <a:pt x="281" y="5939"/>
                    <a:pt x="213" y="6100"/>
                  </a:cubicBezTo>
                  <a:cubicBezTo>
                    <a:pt x="152" y="6240"/>
                    <a:pt x="93" y="6378"/>
                    <a:pt x="37" y="6518"/>
                  </a:cubicBezTo>
                  <a:cubicBezTo>
                    <a:pt x="31" y="6534"/>
                    <a:pt x="25" y="6549"/>
                    <a:pt x="20" y="6566"/>
                  </a:cubicBezTo>
                  <a:cubicBezTo>
                    <a:pt x="13" y="6586"/>
                    <a:pt x="12" y="6609"/>
                    <a:pt x="10" y="6630"/>
                  </a:cubicBezTo>
                  <a:cubicBezTo>
                    <a:pt x="5" y="6673"/>
                    <a:pt x="0" y="6719"/>
                    <a:pt x="15" y="6762"/>
                  </a:cubicBezTo>
                  <a:cubicBezTo>
                    <a:pt x="27" y="6802"/>
                    <a:pt x="52" y="6842"/>
                    <a:pt x="87" y="6867"/>
                  </a:cubicBezTo>
                  <a:cubicBezTo>
                    <a:pt x="92" y="6870"/>
                    <a:pt x="98" y="6872"/>
                    <a:pt x="103" y="6875"/>
                  </a:cubicBezTo>
                  <a:cubicBezTo>
                    <a:pt x="110" y="6883"/>
                    <a:pt x="114" y="6889"/>
                    <a:pt x="120" y="6894"/>
                  </a:cubicBezTo>
                  <a:cubicBezTo>
                    <a:pt x="133" y="6905"/>
                    <a:pt x="146" y="6916"/>
                    <a:pt x="160" y="6925"/>
                  </a:cubicBezTo>
                  <a:cubicBezTo>
                    <a:pt x="174" y="6932"/>
                    <a:pt x="186" y="6939"/>
                    <a:pt x="201" y="6945"/>
                  </a:cubicBezTo>
                  <a:lnTo>
                    <a:pt x="201" y="6945"/>
                  </a:lnTo>
                  <a:cubicBezTo>
                    <a:pt x="202" y="6946"/>
                    <a:pt x="203" y="6946"/>
                    <a:pt x="204" y="6947"/>
                  </a:cubicBezTo>
                  <a:cubicBezTo>
                    <a:pt x="204" y="6947"/>
                    <a:pt x="206" y="6947"/>
                    <a:pt x="207" y="6948"/>
                  </a:cubicBezTo>
                  <a:lnTo>
                    <a:pt x="207" y="6948"/>
                  </a:lnTo>
                  <a:cubicBezTo>
                    <a:pt x="207" y="6948"/>
                    <a:pt x="207" y="6948"/>
                    <a:pt x="207" y="6948"/>
                  </a:cubicBezTo>
                  <a:lnTo>
                    <a:pt x="207" y="6948"/>
                  </a:lnTo>
                  <a:cubicBezTo>
                    <a:pt x="224" y="6957"/>
                    <a:pt x="243" y="6966"/>
                    <a:pt x="263" y="6972"/>
                  </a:cubicBezTo>
                  <a:cubicBezTo>
                    <a:pt x="284" y="6979"/>
                    <a:pt x="306" y="6982"/>
                    <a:pt x="327" y="6984"/>
                  </a:cubicBezTo>
                  <a:cubicBezTo>
                    <a:pt x="341" y="6986"/>
                    <a:pt x="354" y="6986"/>
                    <a:pt x="368" y="6986"/>
                  </a:cubicBezTo>
                  <a:cubicBezTo>
                    <a:pt x="383" y="6986"/>
                    <a:pt x="399" y="6985"/>
                    <a:pt x="415" y="6984"/>
                  </a:cubicBezTo>
                  <a:lnTo>
                    <a:pt x="419" y="6984"/>
                  </a:lnTo>
                  <a:cubicBezTo>
                    <a:pt x="424" y="6983"/>
                    <a:pt x="430" y="6982"/>
                    <a:pt x="436" y="6981"/>
                  </a:cubicBezTo>
                  <a:cubicBezTo>
                    <a:pt x="451" y="6978"/>
                    <a:pt x="466" y="6977"/>
                    <a:pt x="480" y="6973"/>
                  </a:cubicBezTo>
                  <a:lnTo>
                    <a:pt x="480" y="6973"/>
                  </a:lnTo>
                  <a:cubicBezTo>
                    <a:pt x="478" y="6973"/>
                    <a:pt x="476" y="6974"/>
                    <a:pt x="475" y="6975"/>
                  </a:cubicBezTo>
                  <a:lnTo>
                    <a:pt x="475" y="6975"/>
                  </a:lnTo>
                  <a:lnTo>
                    <a:pt x="482" y="6972"/>
                  </a:lnTo>
                  <a:cubicBezTo>
                    <a:pt x="485" y="6971"/>
                    <a:pt x="485" y="6970"/>
                    <a:pt x="487" y="6968"/>
                  </a:cubicBezTo>
                  <a:lnTo>
                    <a:pt x="522" y="6961"/>
                  </a:lnTo>
                  <a:cubicBezTo>
                    <a:pt x="560" y="6950"/>
                    <a:pt x="597" y="6937"/>
                    <a:pt x="631" y="6917"/>
                  </a:cubicBezTo>
                  <a:cubicBezTo>
                    <a:pt x="664" y="6896"/>
                    <a:pt x="695" y="6873"/>
                    <a:pt x="721" y="6843"/>
                  </a:cubicBezTo>
                  <a:cubicBezTo>
                    <a:pt x="756" y="6805"/>
                    <a:pt x="786" y="6764"/>
                    <a:pt x="812" y="6721"/>
                  </a:cubicBezTo>
                  <a:cubicBezTo>
                    <a:pt x="842" y="6676"/>
                    <a:pt x="870" y="6631"/>
                    <a:pt x="900" y="6585"/>
                  </a:cubicBezTo>
                  <a:cubicBezTo>
                    <a:pt x="931" y="6538"/>
                    <a:pt x="965" y="6490"/>
                    <a:pt x="996" y="6441"/>
                  </a:cubicBezTo>
                  <a:cubicBezTo>
                    <a:pt x="1025" y="6394"/>
                    <a:pt x="1054" y="6348"/>
                    <a:pt x="1080" y="6299"/>
                  </a:cubicBezTo>
                  <a:cubicBezTo>
                    <a:pt x="1106" y="6250"/>
                    <a:pt x="1130" y="6201"/>
                    <a:pt x="1153" y="6152"/>
                  </a:cubicBezTo>
                  <a:lnTo>
                    <a:pt x="1153" y="6152"/>
                  </a:lnTo>
                  <a:cubicBezTo>
                    <a:pt x="1153" y="6153"/>
                    <a:pt x="1152" y="6155"/>
                    <a:pt x="1152" y="6156"/>
                  </a:cubicBezTo>
                  <a:cubicBezTo>
                    <a:pt x="1183" y="6096"/>
                    <a:pt x="1216" y="6038"/>
                    <a:pt x="1247" y="5980"/>
                  </a:cubicBezTo>
                  <a:cubicBezTo>
                    <a:pt x="1281" y="5919"/>
                    <a:pt x="1313" y="5858"/>
                    <a:pt x="1347" y="5797"/>
                  </a:cubicBezTo>
                  <a:cubicBezTo>
                    <a:pt x="1409" y="5685"/>
                    <a:pt x="1471" y="5573"/>
                    <a:pt x="1525" y="5455"/>
                  </a:cubicBezTo>
                  <a:cubicBezTo>
                    <a:pt x="1579" y="5336"/>
                    <a:pt x="1634" y="5216"/>
                    <a:pt x="1690" y="5095"/>
                  </a:cubicBezTo>
                  <a:cubicBezTo>
                    <a:pt x="1746" y="4975"/>
                    <a:pt x="1802" y="4855"/>
                    <a:pt x="1861" y="4736"/>
                  </a:cubicBezTo>
                  <a:cubicBezTo>
                    <a:pt x="1931" y="4603"/>
                    <a:pt x="2003" y="4470"/>
                    <a:pt x="2077" y="4339"/>
                  </a:cubicBezTo>
                  <a:cubicBezTo>
                    <a:pt x="2107" y="4356"/>
                    <a:pt x="2136" y="4373"/>
                    <a:pt x="2165" y="4391"/>
                  </a:cubicBezTo>
                  <a:cubicBezTo>
                    <a:pt x="2238" y="4434"/>
                    <a:pt x="2309" y="4475"/>
                    <a:pt x="2382" y="4514"/>
                  </a:cubicBezTo>
                  <a:cubicBezTo>
                    <a:pt x="2525" y="4589"/>
                    <a:pt x="2671" y="4657"/>
                    <a:pt x="2816" y="4726"/>
                  </a:cubicBezTo>
                  <a:cubicBezTo>
                    <a:pt x="2948" y="4791"/>
                    <a:pt x="3076" y="4861"/>
                    <a:pt x="3203" y="4933"/>
                  </a:cubicBezTo>
                  <a:cubicBezTo>
                    <a:pt x="3269" y="4969"/>
                    <a:pt x="3335" y="5006"/>
                    <a:pt x="3402" y="5041"/>
                  </a:cubicBezTo>
                  <a:cubicBezTo>
                    <a:pt x="3467" y="5074"/>
                    <a:pt x="3532" y="5107"/>
                    <a:pt x="3597" y="5138"/>
                  </a:cubicBezTo>
                  <a:lnTo>
                    <a:pt x="3597" y="5138"/>
                  </a:lnTo>
                  <a:cubicBezTo>
                    <a:pt x="3646" y="5163"/>
                    <a:pt x="3696" y="5187"/>
                    <a:pt x="3743" y="5214"/>
                  </a:cubicBezTo>
                  <a:cubicBezTo>
                    <a:pt x="3795" y="5244"/>
                    <a:pt x="3848" y="5275"/>
                    <a:pt x="3899" y="5306"/>
                  </a:cubicBezTo>
                  <a:cubicBezTo>
                    <a:pt x="3996" y="5361"/>
                    <a:pt x="4097" y="5409"/>
                    <a:pt x="4197" y="5458"/>
                  </a:cubicBezTo>
                  <a:lnTo>
                    <a:pt x="4196" y="5458"/>
                  </a:lnTo>
                  <a:cubicBezTo>
                    <a:pt x="4229" y="5475"/>
                    <a:pt x="4264" y="5490"/>
                    <a:pt x="4299" y="5508"/>
                  </a:cubicBezTo>
                  <a:cubicBezTo>
                    <a:pt x="4336" y="5529"/>
                    <a:pt x="4374" y="5549"/>
                    <a:pt x="4412" y="5570"/>
                  </a:cubicBezTo>
                  <a:cubicBezTo>
                    <a:pt x="4484" y="5609"/>
                    <a:pt x="4559" y="5644"/>
                    <a:pt x="4632" y="5680"/>
                  </a:cubicBezTo>
                  <a:lnTo>
                    <a:pt x="4631" y="5680"/>
                  </a:lnTo>
                  <a:cubicBezTo>
                    <a:pt x="4716" y="5722"/>
                    <a:pt x="4801" y="5764"/>
                    <a:pt x="4885" y="5806"/>
                  </a:cubicBezTo>
                  <a:cubicBezTo>
                    <a:pt x="4974" y="5852"/>
                    <a:pt x="5060" y="5900"/>
                    <a:pt x="5150" y="5945"/>
                  </a:cubicBezTo>
                  <a:cubicBezTo>
                    <a:pt x="5239" y="5991"/>
                    <a:pt x="5327" y="6038"/>
                    <a:pt x="5415" y="6085"/>
                  </a:cubicBezTo>
                  <a:cubicBezTo>
                    <a:pt x="5478" y="6118"/>
                    <a:pt x="5540" y="6152"/>
                    <a:pt x="5605" y="6182"/>
                  </a:cubicBezTo>
                  <a:cubicBezTo>
                    <a:pt x="5622" y="6190"/>
                    <a:pt x="5637" y="6200"/>
                    <a:pt x="5652" y="6211"/>
                  </a:cubicBezTo>
                  <a:cubicBezTo>
                    <a:pt x="5648" y="6219"/>
                    <a:pt x="5643" y="6225"/>
                    <a:pt x="5640" y="6233"/>
                  </a:cubicBezTo>
                  <a:cubicBezTo>
                    <a:pt x="5461" y="6538"/>
                    <a:pt x="5280" y="6840"/>
                    <a:pt x="5101" y="7144"/>
                  </a:cubicBezTo>
                  <a:cubicBezTo>
                    <a:pt x="4928" y="7439"/>
                    <a:pt x="4773" y="7745"/>
                    <a:pt x="4613" y="8046"/>
                  </a:cubicBezTo>
                  <a:lnTo>
                    <a:pt x="4613" y="8046"/>
                  </a:lnTo>
                  <a:cubicBezTo>
                    <a:pt x="4613" y="8046"/>
                    <a:pt x="4613" y="8046"/>
                    <a:pt x="4613" y="8046"/>
                  </a:cubicBezTo>
                  <a:lnTo>
                    <a:pt x="4613" y="8046"/>
                  </a:lnTo>
                  <a:cubicBezTo>
                    <a:pt x="4548" y="8164"/>
                    <a:pt x="4482" y="8283"/>
                    <a:pt x="4417" y="8402"/>
                  </a:cubicBezTo>
                  <a:cubicBezTo>
                    <a:pt x="4352" y="8516"/>
                    <a:pt x="4293" y="8635"/>
                    <a:pt x="4232" y="8751"/>
                  </a:cubicBezTo>
                  <a:cubicBezTo>
                    <a:pt x="4232" y="8751"/>
                    <a:pt x="4233" y="8749"/>
                    <a:pt x="4233" y="8748"/>
                  </a:cubicBezTo>
                  <a:lnTo>
                    <a:pt x="4233" y="8748"/>
                  </a:lnTo>
                  <a:cubicBezTo>
                    <a:pt x="4140" y="8922"/>
                    <a:pt x="4038" y="9090"/>
                    <a:pt x="3945" y="9262"/>
                  </a:cubicBezTo>
                  <a:cubicBezTo>
                    <a:pt x="3856" y="9423"/>
                    <a:pt x="3770" y="9587"/>
                    <a:pt x="3684" y="9750"/>
                  </a:cubicBezTo>
                  <a:lnTo>
                    <a:pt x="3684" y="9749"/>
                  </a:lnTo>
                  <a:cubicBezTo>
                    <a:pt x="3646" y="9817"/>
                    <a:pt x="3609" y="9884"/>
                    <a:pt x="3574" y="9952"/>
                  </a:cubicBezTo>
                  <a:cubicBezTo>
                    <a:pt x="3537" y="10026"/>
                    <a:pt x="3501" y="10099"/>
                    <a:pt x="3468" y="10174"/>
                  </a:cubicBezTo>
                  <a:cubicBezTo>
                    <a:pt x="3452" y="10208"/>
                    <a:pt x="3437" y="10240"/>
                    <a:pt x="3422" y="10274"/>
                  </a:cubicBezTo>
                  <a:cubicBezTo>
                    <a:pt x="3414" y="10290"/>
                    <a:pt x="3407" y="10307"/>
                    <a:pt x="3402" y="10325"/>
                  </a:cubicBezTo>
                  <a:cubicBezTo>
                    <a:pt x="3393" y="10356"/>
                    <a:pt x="3390" y="10389"/>
                    <a:pt x="3386" y="10420"/>
                  </a:cubicBezTo>
                  <a:cubicBezTo>
                    <a:pt x="3383" y="10446"/>
                    <a:pt x="3381" y="10472"/>
                    <a:pt x="3380" y="10498"/>
                  </a:cubicBezTo>
                  <a:cubicBezTo>
                    <a:pt x="3376" y="10539"/>
                    <a:pt x="3380" y="10581"/>
                    <a:pt x="3385" y="10623"/>
                  </a:cubicBezTo>
                  <a:cubicBezTo>
                    <a:pt x="3391" y="10666"/>
                    <a:pt x="3399" y="10707"/>
                    <a:pt x="3414" y="10747"/>
                  </a:cubicBezTo>
                  <a:cubicBezTo>
                    <a:pt x="3433" y="10790"/>
                    <a:pt x="3459" y="10823"/>
                    <a:pt x="3495" y="10854"/>
                  </a:cubicBezTo>
                  <a:cubicBezTo>
                    <a:pt x="3507" y="10865"/>
                    <a:pt x="3521" y="10878"/>
                    <a:pt x="3536" y="10888"/>
                  </a:cubicBezTo>
                  <a:cubicBezTo>
                    <a:pt x="3553" y="10898"/>
                    <a:pt x="3573" y="10908"/>
                    <a:pt x="3593" y="10917"/>
                  </a:cubicBezTo>
                  <a:lnTo>
                    <a:pt x="3592" y="10917"/>
                  </a:lnTo>
                  <a:cubicBezTo>
                    <a:pt x="3604" y="10924"/>
                    <a:pt x="3617" y="10931"/>
                    <a:pt x="3630" y="10939"/>
                  </a:cubicBezTo>
                  <a:cubicBezTo>
                    <a:pt x="3654" y="10955"/>
                    <a:pt x="3680" y="10961"/>
                    <a:pt x="3707" y="10971"/>
                  </a:cubicBezTo>
                  <a:lnTo>
                    <a:pt x="3707" y="10971"/>
                  </a:lnTo>
                  <a:cubicBezTo>
                    <a:pt x="3707" y="10971"/>
                    <a:pt x="3706" y="10971"/>
                    <a:pt x="3706" y="10971"/>
                  </a:cubicBezTo>
                  <a:lnTo>
                    <a:pt x="3706" y="10971"/>
                  </a:lnTo>
                  <a:cubicBezTo>
                    <a:pt x="3707" y="10971"/>
                    <a:pt x="3707" y="10971"/>
                    <a:pt x="3707" y="10971"/>
                  </a:cubicBezTo>
                  <a:lnTo>
                    <a:pt x="3707" y="10971"/>
                  </a:lnTo>
                  <a:cubicBezTo>
                    <a:pt x="3707" y="10971"/>
                    <a:pt x="3707" y="10971"/>
                    <a:pt x="3707" y="10971"/>
                  </a:cubicBezTo>
                  <a:lnTo>
                    <a:pt x="3707" y="10971"/>
                  </a:lnTo>
                  <a:cubicBezTo>
                    <a:pt x="3707" y="10971"/>
                    <a:pt x="3708" y="10971"/>
                    <a:pt x="3708" y="10971"/>
                  </a:cubicBezTo>
                  <a:lnTo>
                    <a:pt x="3708" y="10971"/>
                  </a:lnTo>
                  <a:cubicBezTo>
                    <a:pt x="3708" y="10971"/>
                    <a:pt x="3708" y="10971"/>
                    <a:pt x="3707" y="10971"/>
                  </a:cubicBezTo>
                  <a:lnTo>
                    <a:pt x="3707" y="10971"/>
                  </a:lnTo>
                  <a:cubicBezTo>
                    <a:pt x="3708" y="10971"/>
                    <a:pt x="3708" y="10971"/>
                    <a:pt x="3708" y="10971"/>
                  </a:cubicBezTo>
                  <a:cubicBezTo>
                    <a:pt x="3708" y="10971"/>
                    <a:pt x="3708" y="10971"/>
                    <a:pt x="3708" y="10971"/>
                  </a:cubicBezTo>
                  <a:lnTo>
                    <a:pt x="3708" y="10971"/>
                  </a:lnTo>
                  <a:cubicBezTo>
                    <a:pt x="3717" y="10975"/>
                    <a:pt x="3726" y="10978"/>
                    <a:pt x="3734" y="10983"/>
                  </a:cubicBezTo>
                  <a:cubicBezTo>
                    <a:pt x="3752" y="10992"/>
                    <a:pt x="3765" y="11002"/>
                    <a:pt x="3780" y="11014"/>
                  </a:cubicBezTo>
                  <a:cubicBezTo>
                    <a:pt x="3798" y="11026"/>
                    <a:pt x="3817" y="11032"/>
                    <a:pt x="3836" y="11032"/>
                  </a:cubicBezTo>
                  <a:cubicBezTo>
                    <a:pt x="3837" y="11032"/>
                    <a:pt x="3839" y="11032"/>
                    <a:pt x="3840" y="11032"/>
                  </a:cubicBezTo>
                  <a:cubicBezTo>
                    <a:pt x="3841" y="11033"/>
                    <a:pt x="3844" y="11033"/>
                    <a:pt x="3845" y="11034"/>
                  </a:cubicBezTo>
                  <a:cubicBezTo>
                    <a:pt x="3907" y="11053"/>
                    <a:pt x="3971" y="11061"/>
                    <a:pt x="4034" y="11061"/>
                  </a:cubicBezTo>
                  <a:cubicBezTo>
                    <a:pt x="4056" y="11061"/>
                    <a:pt x="4078" y="11060"/>
                    <a:pt x="4100" y="11058"/>
                  </a:cubicBezTo>
                  <a:cubicBezTo>
                    <a:pt x="4159" y="11053"/>
                    <a:pt x="4221" y="11052"/>
                    <a:pt x="4274" y="11027"/>
                  </a:cubicBezTo>
                  <a:cubicBezTo>
                    <a:pt x="4325" y="11002"/>
                    <a:pt x="4371" y="10967"/>
                    <a:pt x="4414" y="10930"/>
                  </a:cubicBezTo>
                  <a:cubicBezTo>
                    <a:pt x="4444" y="10905"/>
                    <a:pt x="4472" y="10882"/>
                    <a:pt x="4500" y="10856"/>
                  </a:cubicBezTo>
                  <a:cubicBezTo>
                    <a:pt x="4562" y="10796"/>
                    <a:pt x="4616" y="10730"/>
                    <a:pt x="4671" y="10663"/>
                  </a:cubicBezTo>
                  <a:cubicBezTo>
                    <a:pt x="4701" y="10626"/>
                    <a:pt x="4730" y="10589"/>
                    <a:pt x="4758" y="10551"/>
                  </a:cubicBezTo>
                  <a:cubicBezTo>
                    <a:pt x="4780" y="10517"/>
                    <a:pt x="4805" y="10485"/>
                    <a:pt x="4825" y="10449"/>
                  </a:cubicBezTo>
                  <a:cubicBezTo>
                    <a:pt x="4866" y="10374"/>
                    <a:pt x="4907" y="10299"/>
                    <a:pt x="4951" y="10227"/>
                  </a:cubicBezTo>
                  <a:cubicBezTo>
                    <a:pt x="4993" y="10156"/>
                    <a:pt x="5038" y="10087"/>
                    <a:pt x="5080" y="10015"/>
                  </a:cubicBezTo>
                  <a:cubicBezTo>
                    <a:pt x="5163" y="9869"/>
                    <a:pt x="5244" y="9723"/>
                    <a:pt x="5321" y="9574"/>
                  </a:cubicBezTo>
                  <a:lnTo>
                    <a:pt x="5321" y="9574"/>
                  </a:lnTo>
                  <a:cubicBezTo>
                    <a:pt x="5320" y="9575"/>
                    <a:pt x="5320" y="9576"/>
                    <a:pt x="5320" y="9577"/>
                  </a:cubicBezTo>
                  <a:cubicBezTo>
                    <a:pt x="5327" y="9563"/>
                    <a:pt x="5337" y="9548"/>
                    <a:pt x="5344" y="9533"/>
                  </a:cubicBezTo>
                  <a:cubicBezTo>
                    <a:pt x="5358" y="9541"/>
                    <a:pt x="5373" y="9548"/>
                    <a:pt x="5385" y="9556"/>
                  </a:cubicBezTo>
                  <a:cubicBezTo>
                    <a:pt x="5441" y="9588"/>
                    <a:pt x="5494" y="9626"/>
                    <a:pt x="5547" y="9662"/>
                  </a:cubicBezTo>
                  <a:cubicBezTo>
                    <a:pt x="5599" y="9696"/>
                    <a:pt x="5654" y="9722"/>
                    <a:pt x="5710" y="9743"/>
                  </a:cubicBezTo>
                  <a:cubicBezTo>
                    <a:pt x="5770" y="9767"/>
                    <a:pt x="5831" y="9792"/>
                    <a:pt x="5888" y="9821"/>
                  </a:cubicBezTo>
                  <a:lnTo>
                    <a:pt x="5888" y="9821"/>
                  </a:lnTo>
                  <a:cubicBezTo>
                    <a:pt x="5889" y="9822"/>
                    <a:pt x="5890" y="9822"/>
                    <a:pt x="5891" y="9824"/>
                  </a:cubicBezTo>
                  <a:cubicBezTo>
                    <a:pt x="6006" y="9882"/>
                    <a:pt x="6116" y="9951"/>
                    <a:pt x="6226" y="10015"/>
                  </a:cubicBezTo>
                  <a:cubicBezTo>
                    <a:pt x="6335" y="10077"/>
                    <a:pt x="6447" y="10126"/>
                    <a:pt x="6559" y="10180"/>
                  </a:cubicBezTo>
                  <a:cubicBezTo>
                    <a:pt x="6580" y="10191"/>
                    <a:pt x="6602" y="10202"/>
                    <a:pt x="6623" y="10217"/>
                  </a:cubicBezTo>
                  <a:cubicBezTo>
                    <a:pt x="6644" y="10231"/>
                    <a:pt x="6665" y="10245"/>
                    <a:pt x="6687" y="10259"/>
                  </a:cubicBezTo>
                  <a:lnTo>
                    <a:pt x="6687" y="10259"/>
                  </a:lnTo>
                  <a:cubicBezTo>
                    <a:pt x="6778" y="10323"/>
                    <a:pt x="6867" y="10390"/>
                    <a:pt x="6959" y="10454"/>
                  </a:cubicBezTo>
                  <a:cubicBezTo>
                    <a:pt x="7044" y="10511"/>
                    <a:pt x="7133" y="10561"/>
                    <a:pt x="7221" y="10610"/>
                  </a:cubicBezTo>
                  <a:cubicBezTo>
                    <a:pt x="7415" y="10718"/>
                    <a:pt x="7607" y="10829"/>
                    <a:pt x="7797" y="10947"/>
                  </a:cubicBezTo>
                  <a:cubicBezTo>
                    <a:pt x="7957" y="11045"/>
                    <a:pt x="8117" y="11143"/>
                    <a:pt x="8278" y="11238"/>
                  </a:cubicBezTo>
                  <a:cubicBezTo>
                    <a:pt x="8432" y="11326"/>
                    <a:pt x="8586" y="11411"/>
                    <a:pt x="8738" y="11500"/>
                  </a:cubicBezTo>
                  <a:cubicBezTo>
                    <a:pt x="9041" y="11676"/>
                    <a:pt x="9341" y="11855"/>
                    <a:pt x="9640" y="12034"/>
                  </a:cubicBezTo>
                  <a:cubicBezTo>
                    <a:pt x="9799" y="12128"/>
                    <a:pt x="9955" y="12224"/>
                    <a:pt x="10110" y="12323"/>
                  </a:cubicBezTo>
                  <a:cubicBezTo>
                    <a:pt x="10251" y="12415"/>
                    <a:pt x="10392" y="12506"/>
                    <a:pt x="10534" y="12597"/>
                  </a:cubicBezTo>
                  <a:cubicBezTo>
                    <a:pt x="10682" y="12692"/>
                    <a:pt x="10832" y="12788"/>
                    <a:pt x="10982" y="12881"/>
                  </a:cubicBezTo>
                  <a:cubicBezTo>
                    <a:pt x="11132" y="12973"/>
                    <a:pt x="11283" y="13066"/>
                    <a:pt x="11436" y="13156"/>
                  </a:cubicBezTo>
                  <a:cubicBezTo>
                    <a:pt x="11593" y="13251"/>
                    <a:pt x="11751" y="13345"/>
                    <a:pt x="11909" y="13435"/>
                  </a:cubicBezTo>
                  <a:cubicBezTo>
                    <a:pt x="12066" y="13524"/>
                    <a:pt x="12225" y="13611"/>
                    <a:pt x="12381" y="13700"/>
                  </a:cubicBezTo>
                  <a:cubicBezTo>
                    <a:pt x="12539" y="13790"/>
                    <a:pt x="12695" y="13881"/>
                    <a:pt x="12847" y="13976"/>
                  </a:cubicBezTo>
                  <a:cubicBezTo>
                    <a:pt x="12996" y="14071"/>
                    <a:pt x="13145" y="14167"/>
                    <a:pt x="13295" y="14259"/>
                  </a:cubicBezTo>
                  <a:cubicBezTo>
                    <a:pt x="13449" y="14353"/>
                    <a:pt x="13603" y="14445"/>
                    <a:pt x="13758" y="14538"/>
                  </a:cubicBezTo>
                  <a:cubicBezTo>
                    <a:pt x="13914" y="14632"/>
                    <a:pt x="14069" y="14729"/>
                    <a:pt x="14226" y="14825"/>
                  </a:cubicBezTo>
                  <a:cubicBezTo>
                    <a:pt x="14372" y="14913"/>
                    <a:pt x="14517" y="14999"/>
                    <a:pt x="14665" y="15083"/>
                  </a:cubicBezTo>
                  <a:cubicBezTo>
                    <a:pt x="14816" y="15169"/>
                    <a:pt x="14969" y="15253"/>
                    <a:pt x="15120" y="15341"/>
                  </a:cubicBezTo>
                  <a:cubicBezTo>
                    <a:pt x="15423" y="15518"/>
                    <a:pt x="15721" y="15704"/>
                    <a:pt x="16020" y="15886"/>
                  </a:cubicBezTo>
                  <a:cubicBezTo>
                    <a:pt x="16328" y="16074"/>
                    <a:pt x="16636" y="16260"/>
                    <a:pt x="16944" y="16446"/>
                  </a:cubicBezTo>
                  <a:cubicBezTo>
                    <a:pt x="17100" y="16540"/>
                    <a:pt x="17256" y="16632"/>
                    <a:pt x="17415" y="16724"/>
                  </a:cubicBezTo>
                  <a:cubicBezTo>
                    <a:pt x="17562" y="16808"/>
                    <a:pt x="17706" y="16897"/>
                    <a:pt x="17851" y="16985"/>
                  </a:cubicBezTo>
                  <a:cubicBezTo>
                    <a:pt x="17999" y="17076"/>
                    <a:pt x="18150" y="17164"/>
                    <a:pt x="18303" y="17248"/>
                  </a:cubicBezTo>
                  <a:cubicBezTo>
                    <a:pt x="18460" y="17336"/>
                    <a:pt x="18617" y="17422"/>
                    <a:pt x="18773" y="17513"/>
                  </a:cubicBezTo>
                  <a:cubicBezTo>
                    <a:pt x="18925" y="17599"/>
                    <a:pt x="19078" y="17687"/>
                    <a:pt x="19231" y="17772"/>
                  </a:cubicBezTo>
                  <a:cubicBezTo>
                    <a:pt x="19379" y="17854"/>
                    <a:pt x="19526" y="17936"/>
                    <a:pt x="19672" y="18021"/>
                  </a:cubicBezTo>
                  <a:cubicBezTo>
                    <a:pt x="19831" y="18113"/>
                    <a:pt x="19990" y="18205"/>
                    <a:pt x="20153" y="18288"/>
                  </a:cubicBezTo>
                  <a:cubicBezTo>
                    <a:pt x="20230" y="18328"/>
                    <a:pt x="20311" y="18366"/>
                    <a:pt x="20389" y="18402"/>
                  </a:cubicBezTo>
                  <a:cubicBezTo>
                    <a:pt x="20390" y="18403"/>
                    <a:pt x="20392" y="18403"/>
                    <a:pt x="20393" y="18404"/>
                  </a:cubicBezTo>
                  <a:cubicBezTo>
                    <a:pt x="20398" y="18406"/>
                    <a:pt x="20401" y="18407"/>
                    <a:pt x="20406" y="18408"/>
                  </a:cubicBezTo>
                  <a:cubicBezTo>
                    <a:pt x="20419" y="18413"/>
                    <a:pt x="20434" y="18418"/>
                    <a:pt x="20446" y="18423"/>
                  </a:cubicBezTo>
                  <a:cubicBezTo>
                    <a:pt x="20449" y="18424"/>
                    <a:pt x="20451" y="18424"/>
                    <a:pt x="20454" y="18426"/>
                  </a:cubicBezTo>
                  <a:lnTo>
                    <a:pt x="20466" y="18430"/>
                  </a:lnTo>
                  <a:lnTo>
                    <a:pt x="20554" y="18465"/>
                  </a:lnTo>
                  <a:cubicBezTo>
                    <a:pt x="20564" y="18469"/>
                    <a:pt x="20573" y="18471"/>
                    <a:pt x="20581" y="18475"/>
                  </a:cubicBezTo>
                  <a:lnTo>
                    <a:pt x="20601" y="18483"/>
                  </a:lnTo>
                  <a:lnTo>
                    <a:pt x="20602" y="18483"/>
                  </a:lnTo>
                  <a:lnTo>
                    <a:pt x="20617" y="18452"/>
                  </a:lnTo>
                  <a:cubicBezTo>
                    <a:pt x="20625" y="18439"/>
                    <a:pt x="20631" y="18426"/>
                    <a:pt x="20638" y="18413"/>
                  </a:cubicBezTo>
                  <a:cubicBezTo>
                    <a:pt x="20640" y="18411"/>
                    <a:pt x="20641" y="18410"/>
                    <a:pt x="20641" y="18407"/>
                  </a:cubicBezTo>
                  <a:cubicBezTo>
                    <a:pt x="20651" y="18385"/>
                    <a:pt x="20662" y="18361"/>
                    <a:pt x="20673" y="18339"/>
                  </a:cubicBezTo>
                  <a:cubicBezTo>
                    <a:pt x="20672" y="18337"/>
                    <a:pt x="20669" y="18337"/>
                    <a:pt x="20668" y="18336"/>
                  </a:cubicBezTo>
                  <a:cubicBezTo>
                    <a:pt x="20708" y="18252"/>
                    <a:pt x="20750" y="18168"/>
                    <a:pt x="20796" y="18089"/>
                  </a:cubicBezTo>
                  <a:cubicBezTo>
                    <a:pt x="20863" y="17979"/>
                    <a:pt x="20934" y="17870"/>
                    <a:pt x="20992" y="17754"/>
                  </a:cubicBezTo>
                  <a:cubicBezTo>
                    <a:pt x="21022" y="17696"/>
                    <a:pt x="21050" y="17635"/>
                    <a:pt x="21081" y="17577"/>
                  </a:cubicBezTo>
                  <a:cubicBezTo>
                    <a:pt x="21090" y="17561"/>
                    <a:pt x="21100" y="17544"/>
                    <a:pt x="21110" y="17527"/>
                  </a:cubicBezTo>
                  <a:cubicBezTo>
                    <a:pt x="21112" y="17529"/>
                    <a:pt x="21116" y="17530"/>
                    <a:pt x="21118" y="17530"/>
                  </a:cubicBezTo>
                  <a:cubicBezTo>
                    <a:pt x="21148" y="17535"/>
                    <a:pt x="21178" y="17537"/>
                    <a:pt x="21208" y="17541"/>
                  </a:cubicBezTo>
                  <a:cubicBezTo>
                    <a:pt x="21261" y="17550"/>
                    <a:pt x="21314" y="17558"/>
                    <a:pt x="21369" y="17567"/>
                  </a:cubicBezTo>
                  <a:cubicBezTo>
                    <a:pt x="21365" y="17567"/>
                    <a:pt x="21363" y="17566"/>
                    <a:pt x="21358" y="17566"/>
                  </a:cubicBezTo>
                  <a:cubicBezTo>
                    <a:pt x="21417" y="17576"/>
                    <a:pt x="21476" y="17594"/>
                    <a:pt x="21534" y="17604"/>
                  </a:cubicBezTo>
                  <a:cubicBezTo>
                    <a:pt x="21601" y="17614"/>
                    <a:pt x="21668" y="17625"/>
                    <a:pt x="21735" y="17633"/>
                  </a:cubicBezTo>
                  <a:cubicBezTo>
                    <a:pt x="21802" y="17640"/>
                    <a:pt x="21868" y="17644"/>
                    <a:pt x="21935" y="17644"/>
                  </a:cubicBezTo>
                  <a:cubicBezTo>
                    <a:pt x="22033" y="17644"/>
                    <a:pt x="22130" y="17635"/>
                    <a:pt x="22226" y="17614"/>
                  </a:cubicBezTo>
                  <a:cubicBezTo>
                    <a:pt x="22258" y="17608"/>
                    <a:pt x="22296" y="17602"/>
                    <a:pt x="22324" y="17585"/>
                  </a:cubicBezTo>
                  <a:cubicBezTo>
                    <a:pt x="22359" y="17565"/>
                    <a:pt x="22391" y="17541"/>
                    <a:pt x="22425" y="17517"/>
                  </a:cubicBezTo>
                  <a:cubicBezTo>
                    <a:pt x="22480" y="17477"/>
                    <a:pt x="22535" y="17437"/>
                    <a:pt x="22585" y="17391"/>
                  </a:cubicBezTo>
                  <a:cubicBezTo>
                    <a:pt x="22635" y="17348"/>
                    <a:pt x="22678" y="17292"/>
                    <a:pt x="22714" y="17239"/>
                  </a:cubicBezTo>
                  <a:cubicBezTo>
                    <a:pt x="22753" y="17179"/>
                    <a:pt x="22792" y="17117"/>
                    <a:pt x="22826" y="17055"/>
                  </a:cubicBezTo>
                  <a:cubicBezTo>
                    <a:pt x="22891" y="16943"/>
                    <a:pt x="22941" y="16826"/>
                    <a:pt x="22999" y="16710"/>
                  </a:cubicBezTo>
                  <a:cubicBezTo>
                    <a:pt x="23047" y="16616"/>
                    <a:pt x="23091" y="16520"/>
                    <a:pt x="23134" y="16424"/>
                  </a:cubicBezTo>
                  <a:lnTo>
                    <a:pt x="23134" y="16424"/>
                  </a:lnTo>
                  <a:cubicBezTo>
                    <a:pt x="23133" y="16426"/>
                    <a:pt x="23133" y="16429"/>
                    <a:pt x="23131" y="16431"/>
                  </a:cubicBezTo>
                  <a:lnTo>
                    <a:pt x="23131" y="16431"/>
                  </a:lnTo>
                  <a:cubicBezTo>
                    <a:pt x="23134" y="16427"/>
                    <a:pt x="23135" y="16424"/>
                    <a:pt x="23138" y="16419"/>
                  </a:cubicBezTo>
                  <a:cubicBezTo>
                    <a:pt x="23159" y="16433"/>
                    <a:pt x="23182" y="16446"/>
                    <a:pt x="23206" y="16457"/>
                  </a:cubicBezTo>
                  <a:cubicBezTo>
                    <a:pt x="23242" y="16477"/>
                    <a:pt x="23277" y="16497"/>
                    <a:pt x="23311" y="16515"/>
                  </a:cubicBezTo>
                  <a:cubicBezTo>
                    <a:pt x="23386" y="16555"/>
                    <a:pt x="23459" y="16598"/>
                    <a:pt x="23531" y="16642"/>
                  </a:cubicBezTo>
                  <a:cubicBezTo>
                    <a:pt x="23666" y="16724"/>
                    <a:pt x="23808" y="16793"/>
                    <a:pt x="23948" y="16866"/>
                  </a:cubicBezTo>
                  <a:cubicBezTo>
                    <a:pt x="23947" y="16866"/>
                    <a:pt x="23947" y="16866"/>
                    <a:pt x="23947" y="16866"/>
                  </a:cubicBezTo>
                  <a:lnTo>
                    <a:pt x="23947" y="16866"/>
                  </a:lnTo>
                  <a:cubicBezTo>
                    <a:pt x="24048" y="16918"/>
                    <a:pt x="24148" y="16973"/>
                    <a:pt x="24249" y="17021"/>
                  </a:cubicBezTo>
                  <a:cubicBezTo>
                    <a:pt x="24289" y="17042"/>
                    <a:pt x="24332" y="17059"/>
                    <a:pt x="24373" y="17077"/>
                  </a:cubicBezTo>
                  <a:cubicBezTo>
                    <a:pt x="24400" y="17090"/>
                    <a:pt x="24426" y="17101"/>
                    <a:pt x="24453" y="17110"/>
                  </a:cubicBezTo>
                  <a:lnTo>
                    <a:pt x="24453" y="17110"/>
                  </a:lnTo>
                  <a:cubicBezTo>
                    <a:pt x="24452" y="17110"/>
                    <a:pt x="24451" y="17109"/>
                    <a:pt x="24449" y="17109"/>
                  </a:cubicBezTo>
                  <a:lnTo>
                    <a:pt x="24449" y="17109"/>
                  </a:lnTo>
                  <a:cubicBezTo>
                    <a:pt x="24452" y="17110"/>
                    <a:pt x="24455" y="17111"/>
                    <a:pt x="24457" y="17112"/>
                  </a:cubicBezTo>
                  <a:lnTo>
                    <a:pt x="24457" y="17112"/>
                  </a:lnTo>
                  <a:cubicBezTo>
                    <a:pt x="24456" y="17111"/>
                    <a:pt x="24454" y="17111"/>
                    <a:pt x="24453" y="17110"/>
                  </a:cubicBezTo>
                  <a:lnTo>
                    <a:pt x="24453" y="17110"/>
                  </a:lnTo>
                  <a:cubicBezTo>
                    <a:pt x="24455" y="17111"/>
                    <a:pt x="24456" y="17112"/>
                    <a:pt x="24459" y="17112"/>
                  </a:cubicBezTo>
                  <a:lnTo>
                    <a:pt x="24459" y="17112"/>
                  </a:lnTo>
                  <a:cubicBezTo>
                    <a:pt x="24458" y="17112"/>
                    <a:pt x="24458" y="17112"/>
                    <a:pt x="24457" y="17112"/>
                  </a:cubicBezTo>
                  <a:lnTo>
                    <a:pt x="24457" y="17112"/>
                  </a:lnTo>
                  <a:cubicBezTo>
                    <a:pt x="24458" y="17112"/>
                    <a:pt x="24459" y="17112"/>
                    <a:pt x="24460" y="17113"/>
                  </a:cubicBezTo>
                  <a:cubicBezTo>
                    <a:pt x="24459" y="17113"/>
                    <a:pt x="24459" y="17113"/>
                    <a:pt x="24459" y="17112"/>
                  </a:cubicBezTo>
                  <a:lnTo>
                    <a:pt x="24459" y="17112"/>
                  </a:lnTo>
                  <a:cubicBezTo>
                    <a:pt x="24498" y="17129"/>
                    <a:pt x="24537" y="17145"/>
                    <a:pt x="24578" y="17158"/>
                  </a:cubicBezTo>
                  <a:cubicBezTo>
                    <a:pt x="24606" y="17166"/>
                    <a:pt x="24631" y="17171"/>
                    <a:pt x="24659" y="17171"/>
                  </a:cubicBezTo>
                  <a:cubicBezTo>
                    <a:pt x="24663" y="17171"/>
                    <a:pt x="24668" y="17171"/>
                    <a:pt x="24673" y="17171"/>
                  </a:cubicBezTo>
                  <a:cubicBezTo>
                    <a:pt x="24688" y="17169"/>
                    <a:pt x="24703" y="17169"/>
                    <a:pt x="24718" y="17165"/>
                  </a:cubicBezTo>
                  <a:cubicBezTo>
                    <a:pt x="24751" y="17157"/>
                    <a:pt x="24782" y="17144"/>
                    <a:pt x="24812" y="17129"/>
                  </a:cubicBezTo>
                  <a:cubicBezTo>
                    <a:pt x="24847" y="17114"/>
                    <a:pt x="24878" y="17095"/>
                    <a:pt x="24907" y="17072"/>
                  </a:cubicBezTo>
                  <a:cubicBezTo>
                    <a:pt x="24929" y="17056"/>
                    <a:pt x="24950" y="17039"/>
                    <a:pt x="24966" y="17019"/>
                  </a:cubicBezTo>
                  <a:cubicBezTo>
                    <a:pt x="24982" y="16999"/>
                    <a:pt x="24993" y="16978"/>
                    <a:pt x="25007" y="16957"/>
                  </a:cubicBezTo>
                  <a:cubicBezTo>
                    <a:pt x="25036" y="16979"/>
                    <a:pt x="25068" y="16997"/>
                    <a:pt x="25099" y="17016"/>
                  </a:cubicBezTo>
                  <a:cubicBezTo>
                    <a:pt x="25165" y="17059"/>
                    <a:pt x="25229" y="17101"/>
                    <a:pt x="25295" y="17143"/>
                  </a:cubicBezTo>
                  <a:cubicBezTo>
                    <a:pt x="25416" y="17220"/>
                    <a:pt x="25542" y="17291"/>
                    <a:pt x="25668" y="17361"/>
                  </a:cubicBezTo>
                  <a:cubicBezTo>
                    <a:pt x="25730" y="17397"/>
                    <a:pt x="25792" y="17432"/>
                    <a:pt x="25852" y="17470"/>
                  </a:cubicBezTo>
                  <a:cubicBezTo>
                    <a:pt x="25915" y="17511"/>
                    <a:pt x="25978" y="17551"/>
                    <a:pt x="26043" y="17591"/>
                  </a:cubicBezTo>
                  <a:cubicBezTo>
                    <a:pt x="26159" y="17658"/>
                    <a:pt x="26281" y="17714"/>
                    <a:pt x="26401" y="17775"/>
                  </a:cubicBezTo>
                  <a:lnTo>
                    <a:pt x="26401" y="17775"/>
                  </a:lnTo>
                  <a:cubicBezTo>
                    <a:pt x="26400" y="17775"/>
                    <a:pt x="26400" y="17775"/>
                    <a:pt x="26400" y="17774"/>
                  </a:cubicBezTo>
                  <a:lnTo>
                    <a:pt x="26400" y="17774"/>
                  </a:lnTo>
                  <a:cubicBezTo>
                    <a:pt x="26505" y="17830"/>
                    <a:pt x="26608" y="17891"/>
                    <a:pt x="26713" y="17946"/>
                  </a:cubicBezTo>
                  <a:lnTo>
                    <a:pt x="26713" y="17946"/>
                  </a:lnTo>
                  <a:cubicBezTo>
                    <a:pt x="26712" y="17945"/>
                    <a:pt x="26710" y="17944"/>
                    <a:pt x="26709" y="17943"/>
                  </a:cubicBezTo>
                  <a:lnTo>
                    <a:pt x="26709" y="17943"/>
                  </a:lnTo>
                  <a:cubicBezTo>
                    <a:pt x="26717" y="17948"/>
                    <a:pt x="26725" y="17952"/>
                    <a:pt x="26733" y="17956"/>
                  </a:cubicBezTo>
                  <a:lnTo>
                    <a:pt x="26733" y="17956"/>
                  </a:lnTo>
                  <a:cubicBezTo>
                    <a:pt x="26733" y="17956"/>
                    <a:pt x="26732" y="17955"/>
                    <a:pt x="26731" y="17955"/>
                  </a:cubicBezTo>
                  <a:lnTo>
                    <a:pt x="26731" y="17955"/>
                  </a:lnTo>
                  <a:cubicBezTo>
                    <a:pt x="26732" y="17956"/>
                    <a:pt x="26734" y="17957"/>
                    <a:pt x="26736" y="17958"/>
                  </a:cubicBezTo>
                  <a:lnTo>
                    <a:pt x="26736" y="17958"/>
                  </a:lnTo>
                  <a:cubicBezTo>
                    <a:pt x="26735" y="17957"/>
                    <a:pt x="26734" y="17957"/>
                    <a:pt x="26733" y="17956"/>
                  </a:cubicBezTo>
                  <a:lnTo>
                    <a:pt x="26733" y="17956"/>
                  </a:lnTo>
                  <a:cubicBezTo>
                    <a:pt x="26735" y="17958"/>
                    <a:pt x="26737" y="17959"/>
                    <a:pt x="26739" y="17959"/>
                  </a:cubicBezTo>
                  <a:lnTo>
                    <a:pt x="26739" y="17959"/>
                  </a:lnTo>
                  <a:cubicBezTo>
                    <a:pt x="26738" y="17959"/>
                    <a:pt x="26737" y="17958"/>
                    <a:pt x="26736" y="17958"/>
                  </a:cubicBezTo>
                  <a:lnTo>
                    <a:pt x="26736" y="17958"/>
                  </a:lnTo>
                  <a:cubicBezTo>
                    <a:pt x="26737" y="17958"/>
                    <a:pt x="26739" y="17959"/>
                    <a:pt x="26740" y="17960"/>
                  </a:cubicBezTo>
                  <a:cubicBezTo>
                    <a:pt x="26740" y="17960"/>
                    <a:pt x="26739" y="17960"/>
                    <a:pt x="26739" y="17959"/>
                  </a:cubicBezTo>
                  <a:lnTo>
                    <a:pt x="26739" y="17959"/>
                  </a:lnTo>
                  <a:cubicBezTo>
                    <a:pt x="26750" y="17966"/>
                    <a:pt x="26760" y="17971"/>
                    <a:pt x="26771" y="17978"/>
                  </a:cubicBezTo>
                  <a:cubicBezTo>
                    <a:pt x="26781" y="17981"/>
                    <a:pt x="26788" y="17985"/>
                    <a:pt x="26796" y="17990"/>
                  </a:cubicBezTo>
                  <a:cubicBezTo>
                    <a:pt x="26823" y="18005"/>
                    <a:pt x="26852" y="18019"/>
                    <a:pt x="26879" y="18034"/>
                  </a:cubicBezTo>
                  <a:lnTo>
                    <a:pt x="26879" y="18034"/>
                  </a:lnTo>
                  <a:cubicBezTo>
                    <a:pt x="26879" y="18034"/>
                    <a:pt x="26879" y="18034"/>
                    <a:pt x="26879" y="18034"/>
                  </a:cubicBezTo>
                  <a:cubicBezTo>
                    <a:pt x="26992" y="18093"/>
                    <a:pt x="27104" y="18154"/>
                    <a:pt x="27215" y="18215"/>
                  </a:cubicBezTo>
                  <a:cubicBezTo>
                    <a:pt x="27331" y="18277"/>
                    <a:pt x="27449" y="18334"/>
                    <a:pt x="27567" y="18391"/>
                  </a:cubicBezTo>
                  <a:cubicBezTo>
                    <a:pt x="27568" y="18392"/>
                    <a:pt x="27569" y="18392"/>
                    <a:pt x="27571" y="18393"/>
                  </a:cubicBezTo>
                  <a:lnTo>
                    <a:pt x="27571" y="18393"/>
                  </a:lnTo>
                  <a:lnTo>
                    <a:pt x="27576" y="18396"/>
                  </a:lnTo>
                  <a:cubicBezTo>
                    <a:pt x="27576" y="18396"/>
                    <a:pt x="27576" y="18397"/>
                    <a:pt x="27577" y="18397"/>
                  </a:cubicBezTo>
                  <a:lnTo>
                    <a:pt x="27576" y="18397"/>
                  </a:lnTo>
                  <a:cubicBezTo>
                    <a:pt x="27599" y="18408"/>
                    <a:pt x="27624" y="18421"/>
                    <a:pt x="27647" y="18433"/>
                  </a:cubicBezTo>
                  <a:cubicBezTo>
                    <a:pt x="27652" y="18436"/>
                    <a:pt x="27656" y="18437"/>
                    <a:pt x="27660" y="18440"/>
                  </a:cubicBezTo>
                  <a:lnTo>
                    <a:pt x="27660" y="18440"/>
                  </a:lnTo>
                  <a:cubicBezTo>
                    <a:pt x="27660" y="18440"/>
                    <a:pt x="27660" y="18440"/>
                    <a:pt x="27660" y="18440"/>
                  </a:cubicBezTo>
                  <a:cubicBezTo>
                    <a:pt x="27661" y="18442"/>
                    <a:pt x="27663" y="18442"/>
                    <a:pt x="27664" y="18443"/>
                  </a:cubicBezTo>
                  <a:cubicBezTo>
                    <a:pt x="27665" y="18443"/>
                    <a:pt x="27665" y="18444"/>
                    <a:pt x="27666" y="18444"/>
                  </a:cubicBezTo>
                  <a:cubicBezTo>
                    <a:pt x="27666" y="18444"/>
                    <a:pt x="27668" y="18444"/>
                    <a:pt x="27668" y="18445"/>
                  </a:cubicBezTo>
                  <a:cubicBezTo>
                    <a:pt x="27805" y="18517"/>
                    <a:pt x="27941" y="18595"/>
                    <a:pt x="28077" y="18674"/>
                  </a:cubicBezTo>
                  <a:cubicBezTo>
                    <a:pt x="28212" y="18753"/>
                    <a:pt x="28345" y="18835"/>
                    <a:pt x="28479" y="18916"/>
                  </a:cubicBezTo>
                  <a:cubicBezTo>
                    <a:pt x="28615" y="18995"/>
                    <a:pt x="28750" y="19079"/>
                    <a:pt x="28888" y="19156"/>
                  </a:cubicBezTo>
                  <a:cubicBezTo>
                    <a:pt x="29025" y="19233"/>
                    <a:pt x="29164" y="19306"/>
                    <a:pt x="29302" y="19381"/>
                  </a:cubicBezTo>
                  <a:cubicBezTo>
                    <a:pt x="29459" y="19465"/>
                    <a:pt x="29613" y="19551"/>
                    <a:pt x="29769" y="19635"/>
                  </a:cubicBezTo>
                  <a:cubicBezTo>
                    <a:pt x="29923" y="19719"/>
                    <a:pt x="30076" y="19804"/>
                    <a:pt x="30227" y="19892"/>
                  </a:cubicBezTo>
                  <a:cubicBezTo>
                    <a:pt x="30380" y="19982"/>
                    <a:pt x="30534" y="20068"/>
                    <a:pt x="30689" y="20152"/>
                  </a:cubicBezTo>
                  <a:cubicBezTo>
                    <a:pt x="30844" y="20237"/>
                    <a:pt x="31001" y="20320"/>
                    <a:pt x="31154" y="20407"/>
                  </a:cubicBezTo>
                  <a:cubicBezTo>
                    <a:pt x="31230" y="20449"/>
                    <a:pt x="31306" y="20493"/>
                    <a:pt x="31381" y="20537"/>
                  </a:cubicBezTo>
                  <a:cubicBezTo>
                    <a:pt x="31456" y="20579"/>
                    <a:pt x="31531" y="20618"/>
                    <a:pt x="31606" y="20658"/>
                  </a:cubicBezTo>
                  <a:cubicBezTo>
                    <a:pt x="31682" y="20698"/>
                    <a:pt x="31758" y="20738"/>
                    <a:pt x="31834" y="20779"/>
                  </a:cubicBezTo>
                  <a:cubicBezTo>
                    <a:pt x="31907" y="20820"/>
                    <a:pt x="31980" y="20861"/>
                    <a:pt x="32052" y="20900"/>
                  </a:cubicBezTo>
                  <a:cubicBezTo>
                    <a:pt x="32211" y="20987"/>
                    <a:pt x="32369" y="21073"/>
                    <a:pt x="32527" y="21157"/>
                  </a:cubicBezTo>
                  <a:cubicBezTo>
                    <a:pt x="32681" y="21240"/>
                    <a:pt x="32836" y="21318"/>
                    <a:pt x="32991" y="21398"/>
                  </a:cubicBezTo>
                  <a:lnTo>
                    <a:pt x="32991" y="21398"/>
                  </a:lnTo>
                  <a:cubicBezTo>
                    <a:pt x="32989" y="21397"/>
                    <a:pt x="32985" y="21395"/>
                    <a:pt x="32983" y="21394"/>
                  </a:cubicBezTo>
                  <a:lnTo>
                    <a:pt x="32983" y="21394"/>
                  </a:lnTo>
                  <a:cubicBezTo>
                    <a:pt x="33164" y="21487"/>
                    <a:pt x="33344" y="21584"/>
                    <a:pt x="33525" y="21678"/>
                  </a:cubicBezTo>
                  <a:lnTo>
                    <a:pt x="33578" y="21705"/>
                  </a:lnTo>
                  <a:lnTo>
                    <a:pt x="33577" y="21705"/>
                  </a:lnTo>
                  <a:cubicBezTo>
                    <a:pt x="33649" y="21743"/>
                    <a:pt x="33723" y="21780"/>
                    <a:pt x="33796" y="21818"/>
                  </a:cubicBezTo>
                  <a:lnTo>
                    <a:pt x="33796" y="21817"/>
                  </a:lnTo>
                  <a:cubicBezTo>
                    <a:pt x="33808" y="21822"/>
                    <a:pt x="33820" y="21828"/>
                    <a:pt x="33831" y="21834"/>
                  </a:cubicBezTo>
                  <a:cubicBezTo>
                    <a:pt x="33830" y="21834"/>
                    <a:pt x="33829" y="21833"/>
                    <a:pt x="33827" y="21833"/>
                  </a:cubicBezTo>
                  <a:lnTo>
                    <a:pt x="33827" y="21833"/>
                  </a:lnTo>
                  <a:cubicBezTo>
                    <a:pt x="33836" y="21838"/>
                    <a:pt x="33846" y="21842"/>
                    <a:pt x="33853" y="21847"/>
                  </a:cubicBezTo>
                  <a:cubicBezTo>
                    <a:pt x="33852" y="21845"/>
                    <a:pt x="33850" y="21844"/>
                    <a:pt x="33848" y="21843"/>
                  </a:cubicBezTo>
                  <a:lnTo>
                    <a:pt x="33848" y="21843"/>
                  </a:lnTo>
                  <a:cubicBezTo>
                    <a:pt x="33945" y="21894"/>
                    <a:pt x="34042" y="21943"/>
                    <a:pt x="34140" y="21992"/>
                  </a:cubicBezTo>
                  <a:lnTo>
                    <a:pt x="34275" y="22058"/>
                  </a:lnTo>
                  <a:cubicBezTo>
                    <a:pt x="34286" y="22061"/>
                    <a:pt x="34299" y="22065"/>
                    <a:pt x="34309" y="22069"/>
                  </a:cubicBezTo>
                  <a:cubicBezTo>
                    <a:pt x="34440" y="22113"/>
                    <a:pt x="34565" y="22178"/>
                    <a:pt x="34696" y="22226"/>
                  </a:cubicBezTo>
                  <a:cubicBezTo>
                    <a:pt x="34729" y="22237"/>
                    <a:pt x="34761" y="22247"/>
                    <a:pt x="34795" y="22259"/>
                  </a:cubicBezTo>
                  <a:cubicBezTo>
                    <a:pt x="34793" y="22258"/>
                    <a:pt x="34791" y="22257"/>
                    <a:pt x="34790" y="22257"/>
                  </a:cubicBezTo>
                  <a:lnTo>
                    <a:pt x="34790" y="22257"/>
                  </a:lnTo>
                  <a:cubicBezTo>
                    <a:pt x="34836" y="22272"/>
                    <a:pt x="34883" y="22289"/>
                    <a:pt x="34930" y="22304"/>
                  </a:cubicBezTo>
                  <a:cubicBezTo>
                    <a:pt x="34937" y="22306"/>
                    <a:pt x="34944" y="22307"/>
                    <a:pt x="34950" y="22309"/>
                  </a:cubicBezTo>
                  <a:lnTo>
                    <a:pt x="34950" y="22309"/>
                  </a:lnTo>
                  <a:cubicBezTo>
                    <a:pt x="34950" y="22309"/>
                    <a:pt x="34950" y="22309"/>
                    <a:pt x="34950" y="22309"/>
                  </a:cubicBezTo>
                  <a:lnTo>
                    <a:pt x="34950" y="22309"/>
                  </a:lnTo>
                  <a:cubicBezTo>
                    <a:pt x="34981" y="22317"/>
                    <a:pt x="35013" y="22324"/>
                    <a:pt x="35044" y="22334"/>
                  </a:cubicBezTo>
                  <a:cubicBezTo>
                    <a:pt x="35022" y="22319"/>
                    <a:pt x="35000" y="22307"/>
                    <a:pt x="34978" y="22293"/>
                  </a:cubicBezTo>
                  <a:lnTo>
                    <a:pt x="34980" y="22293"/>
                  </a:lnTo>
                  <a:cubicBezTo>
                    <a:pt x="34978" y="22292"/>
                    <a:pt x="34977" y="22292"/>
                    <a:pt x="34976" y="22291"/>
                  </a:cubicBezTo>
                  <a:lnTo>
                    <a:pt x="34975" y="22291"/>
                  </a:lnTo>
                  <a:cubicBezTo>
                    <a:pt x="34973" y="22290"/>
                    <a:pt x="34972" y="22290"/>
                    <a:pt x="34970" y="22289"/>
                  </a:cubicBezTo>
                  <a:lnTo>
                    <a:pt x="34970" y="22289"/>
                  </a:lnTo>
                  <a:cubicBezTo>
                    <a:pt x="34970" y="22289"/>
                    <a:pt x="34971" y="22290"/>
                    <a:pt x="34971" y="22290"/>
                  </a:cubicBezTo>
                  <a:lnTo>
                    <a:pt x="34971" y="22290"/>
                  </a:lnTo>
                  <a:cubicBezTo>
                    <a:pt x="34904" y="22254"/>
                    <a:pt x="34838" y="22215"/>
                    <a:pt x="34774" y="22178"/>
                  </a:cubicBezTo>
                  <a:cubicBezTo>
                    <a:pt x="34708" y="22141"/>
                    <a:pt x="34644" y="22100"/>
                    <a:pt x="34579" y="22061"/>
                  </a:cubicBezTo>
                  <a:cubicBezTo>
                    <a:pt x="34429" y="21977"/>
                    <a:pt x="34276" y="21896"/>
                    <a:pt x="34126" y="21810"/>
                  </a:cubicBezTo>
                  <a:lnTo>
                    <a:pt x="34126" y="21810"/>
                  </a:lnTo>
                  <a:cubicBezTo>
                    <a:pt x="34127" y="21810"/>
                    <a:pt x="34127" y="21811"/>
                    <a:pt x="34127" y="21811"/>
                  </a:cubicBezTo>
                  <a:lnTo>
                    <a:pt x="34127" y="21811"/>
                  </a:lnTo>
                  <a:cubicBezTo>
                    <a:pt x="34073" y="21779"/>
                    <a:pt x="34018" y="21748"/>
                    <a:pt x="33964" y="21718"/>
                  </a:cubicBezTo>
                  <a:cubicBezTo>
                    <a:pt x="33948" y="21708"/>
                    <a:pt x="33930" y="21699"/>
                    <a:pt x="33913" y="21692"/>
                  </a:cubicBezTo>
                  <a:lnTo>
                    <a:pt x="33913" y="21692"/>
                  </a:lnTo>
                  <a:cubicBezTo>
                    <a:pt x="33914" y="21692"/>
                    <a:pt x="33915" y="21693"/>
                    <a:pt x="33917" y="21693"/>
                  </a:cubicBezTo>
                  <a:cubicBezTo>
                    <a:pt x="33907" y="21688"/>
                    <a:pt x="33895" y="21682"/>
                    <a:pt x="33885" y="21677"/>
                  </a:cubicBezTo>
                  <a:lnTo>
                    <a:pt x="33885" y="21677"/>
                  </a:lnTo>
                  <a:cubicBezTo>
                    <a:pt x="33885" y="21677"/>
                    <a:pt x="33886" y="21677"/>
                    <a:pt x="33887" y="21678"/>
                  </a:cubicBezTo>
                  <a:lnTo>
                    <a:pt x="33887" y="21678"/>
                  </a:lnTo>
                  <a:cubicBezTo>
                    <a:pt x="33810" y="21638"/>
                    <a:pt x="33733" y="21600"/>
                    <a:pt x="33655" y="21560"/>
                  </a:cubicBezTo>
                  <a:cubicBezTo>
                    <a:pt x="33639" y="21552"/>
                    <a:pt x="33625" y="21544"/>
                    <a:pt x="33608" y="21537"/>
                  </a:cubicBezTo>
                  <a:cubicBezTo>
                    <a:pt x="33606" y="21536"/>
                    <a:pt x="33604" y="21535"/>
                    <a:pt x="33602" y="21534"/>
                  </a:cubicBezTo>
                  <a:lnTo>
                    <a:pt x="33602" y="21534"/>
                  </a:lnTo>
                  <a:cubicBezTo>
                    <a:pt x="33603" y="21534"/>
                    <a:pt x="33603" y="21534"/>
                    <a:pt x="33603" y="21534"/>
                  </a:cubicBezTo>
                  <a:cubicBezTo>
                    <a:pt x="33602" y="21533"/>
                    <a:pt x="33601" y="21532"/>
                    <a:pt x="33599" y="21532"/>
                  </a:cubicBezTo>
                  <a:lnTo>
                    <a:pt x="33599" y="21532"/>
                  </a:lnTo>
                  <a:cubicBezTo>
                    <a:pt x="33599" y="21532"/>
                    <a:pt x="33599" y="21532"/>
                    <a:pt x="33599" y="21532"/>
                  </a:cubicBezTo>
                  <a:lnTo>
                    <a:pt x="33599" y="21532"/>
                  </a:lnTo>
                  <a:cubicBezTo>
                    <a:pt x="33599" y="21532"/>
                    <a:pt x="33599" y="21532"/>
                    <a:pt x="33599" y="21532"/>
                  </a:cubicBezTo>
                  <a:lnTo>
                    <a:pt x="33599" y="21532"/>
                  </a:lnTo>
                  <a:cubicBezTo>
                    <a:pt x="33599" y="21532"/>
                    <a:pt x="33599" y="21532"/>
                    <a:pt x="33599" y="21532"/>
                  </a:cubicBezTo>
                  <a:lnTo>
                    <a:pt x="33599" y="21532"/>
                  </a:lnTo>
                  <a:cubicBezTo>
                    <a:pt x="33597" y="21531"/>
                    <a:pt x="33596" y="21529"/>
                    <a:pt x="33594" y="21529"/>
                  </a:cubicBezTo>
                  <a:lnTo>
                    <a:pt x="33594" y="21529"/>
                  </a:lnTo>
                  <a:cubicBezTo>
                    <a:pt x="33596" y="21530"/>
                    <a:pt x="33597" y="21531"/>
                    <a:pt x="33599" y="21532"/>
                  </a:cubicBezTo>
                  <a:lnTo>
                    <a:pt x="33599" y="21532"/>
                  </a:lnTo>
                  <a:cubicBezTo>
                    <a:pt x="33313" y="21381"/>
                    <a:pt x="33026" y="21233"/>
                    <a:pt x="32738" y="21084"/>
                  </a:cubicBezTo>
                  <a:cubicBezTo>
                    <a:pt x="32509" y="20964"/>
                    <a:pt x="32281" y="20841"/>
                    <a:pt x="32054" y="20714"/>
                  </a:cubicBezTo>
                  <a:cubicBezTo>
                    <a:pt x="31938" y="20651"/>
                    <a:pt x="31824" y="20590"/>
                    <a:pt x="31708" y="20529"/>
                  </a:cubicBezTo>
                  <a:cubicBezTo>
                    <a:pt x="31600" y="20472"/>
                    <a:pt x="31494" y="20414"/>
                    <a:pt x="31388" y="20353"/>
                  </a:cubicBezTo>
                  <a:cubicBezTo>
                    <a:pt x="31314" y="20312"/>
                    <a:pt x="31244" y="20270"/>
                    <a:pt x="31170" y="20228"/>
                  </a:cubicBezTo>
                  <a:cubicBezTo>
                    <a:pt x="31097" y="20188"/>
                    <a:pt x="31023" y="20149"/>
                    <a:pt x="30950" y="20109"/>
                  </a:cubicBezTo>
                  <a:cubicBezTo>
                    <a:pt x="30793" y="20025"/>
                    <a:pt x="30636" y="19940"/>
                    <a:pt x="30482" y="19852"/>
                  </a:cubicBezTo>
                  <a:cubicBezTo>
                    <a:pt x="30331" y="19764"/>
                    <a:pt x="30178" y="19672"/>
                    <a:pt x="30023" y="19587"/>
                  </a:cubicBezTo>
                  <a:cubicBezTo>
                    <a:pt x="29871" y="19505"/>
                    <a:pt x="29718" y="19421"/>
                    <a:pt x="29565" y="19337"/>
                  </a:cubicBezTo>
                  <a:cubicBezTo>
                    <a:pt x="29487" y="19294"/>
                    <a:pt x="29412" y="19253"/>
                    <a:pt x="29335" y="19212"/>
                  </a:cubicBezTo>
                  <a:cubicBezTo>
                    <a:pt x="29253" y="19170"/>
                    <a:pt x="29173" y="19127"/>
                    <a:pt x="29093" y="19083"/>
                  </a:cubicBezTo>
                  <a:cubicBezTo>
                    <a:pt x="29012" y="19036"/>
                    <a:pt x="28932" y="18991"/>
                    <a:pt x="28851" y="18945"/>
                  </a:cubicBezTo>
                  <a:cubicBezTo>
                    <a:pt x="28773" y="18900"/>
                    <a:pt x="28697" y="18854"/>
                    <a:pt x="28620" y="18807"/>
                  </a:cubicBezTo>
                  <a:cubicBezTo>
                    <a:pt x="28470" y="18716"/>
                    <a:pt x="28318" y="18628"/>
                    <a:pt x="28169" y="18536"/>
                  </a:cubicBezTo>
                  <a:cubicBezTo>
                    <a:pt x="28096" y="18494"/>
                    <a:pt x="28022" y="18451"/>
                    <a:pt x="27949" y="18411"/>
                  </a:cubicBezTo>
                  <a:cubicBezTo>
                    <a:pt x="27876" y="18372"/>
                    <a:pt x="27805" y="18330"/>
                    <a:pt x="27732" y="18293"/>
                  </a:cubicBezTo>
                  <a:cubicBezTo>
                    <a:pt x="27706" y="18281"/>
                    <a:pt x="27680" y="18267"/>
                    <a:pt x="27654" y="18253"/>
                  </a:cubicBezTo>
                  <a:cubicBezTo>
                    <a:pt x="27648" y="18251"/>
                    <a:pt x="27642" y="18247"/>
                    <a:pt x="27637" y="18244"/>
                  </a:cubicBezTo>
                  <a:lnTo>
                    <a:pt x="27635" y="18243"/>
                  </a:lnTo>
                  <a:cubicBezTo>
                    <a:pt x="27634" y="18242"/>
                    <a:pt x="27633" y="18242"/>
                    <a:pt x="27632" y="18242"/>
                  </a:cubicBezTo>
                  <a:cubicBezTo>
                    <a:pt x="27532" y="18190"/>
                    <a:pt x="27432" y="18144"/>
                    <a:pt x="27333" y="18093"/>
                  </a:cubicBezTo>
                  <a:lnTo>
                    <a:pt x="27333" y="18093"/>
                  </a:lnTo>
                  <a:cubicBezTo>
                    <a:pt x="27335" y="18094"/>
                    <a:pt x="27339" y="18096"/>
                    <a:pt x="27343" y="18098"/>
                  </a:cubicBezTo>
                  <a:cubicBezTo>
                    <a:pt x="27181" y="18012"/>
                    <a:pt x="27020" y="17926"/>
                    <a:pt x="26859" y="17841"/>
                  </a:cubicBezTo>
                  <a:lnTo>
                    <a:pt x="26859" y="17841"/>
                  </a:lnTo>
                  <a:cubicBezTo>
                    <a:pt x="26860" y="17842"/>
                    <a:pt x="26861" y="17843"/>
                    <a:pt x="26862" y="17843"/>
                  </a:cubicBezTo>
                  <a:lnTo>
                    <a:pt x="26862" y="17843"/>
                  </a:lnTo>
                  <a:cubicBezTo>
                    <a:pt x="26857" y="17841"/>
                    <a:pt x="26854" y="17839"/>
                    <a:pt x="26850" y="17836"/>
                  </a:cubicBezTo>
                  <a:lnTo>
                    <a:pt x="26850" y="17836"/>
                  </a:lnTo>
                  <a:cubicBezTo>
                    <a:pt x="26854" y="17838"/>
                    <a:pt x="26856" y="17840"/>
                    <a:pt x="26860" y="17841"/>
                  </a:cubicBezTo>
                  <a:cubicBezTo>
                    <a:pt x="26848" y="17835"/>
                    <a:pt x="26833" y="17828"/>
                    <a:pt x="26820" y="17821"/>
                  </a:cubicBezTo>
                  <a:cubicBezTo>
                    <a:pt x="26820" y="17821"/>
                    <a:pt x="26819" y="17821"/>
                    <a:pt x="26819" y="17820"/>
                  </a:cubicBezTo>
                  <a:cubicBezTo>
                    <a:pt x="26819" y="17820"/>
                    <a:pt x="26818" y="17820"/>
                    <a:pt x="26818" y="17819"/>
                  </a:cubicBezTo>
                  <a:cubicBezTo>
                    <a:pt x="26811" y="17816"/>
                    <a:pt x="26806" y="17812"/>
                    <a:pt x="26799" y="17809"/>
                  </a:cubicBezTo>
                  <a:cubicBezTo>
                    <a:pt x="26799" y="17809"/>
                    <a:pt x="26798" y="17809"/>
                    <a:pt x="26798" y="17808"/>
                  </a:cubicBezTo>
                  <a:cubicBezTo>
                    <a:pt x="26797" y="17807"/>
                    <a:pt x="26794" y="17805"/>
                    <a:pt x="26792" y="17805"/>
                  </a:cubicBezTo>
                  <a:lnTo>
                    <a:pt x="26793" y="17805"/>
                  </a:lnTo>
                  <a:cubicBezTo>
                    <a:pt x="26788" y="17804"/>
                    <a:pt x="26784" y="17801"/>
                    <a:pt x="26779" y="17798"/>
                  </a:cubicBezTo>
                  <a:lnTo>
                    <a:pt x="26779" y="17798"/>
                  </a:lnTo>
                  <a:cubicBezTo>
                    <a:pt x="26780" y="17799"/>
                    <a:pt x="26781" y="17799"/>
                    <a:pt x="26782" y="17799"/>
                  </a:cubicBezTo>
                  <a:cubicBezTo>
                    <a:pt x="26698" y="17756"/>
                    <a:pt x="26616" y="17709"/>
                    <a:pt x="26534" y="17663"/>
                  </a:cubicBezTo>
                  <a:cubicBezTo>
                    <a:pt x="26448" y="17616"/>
                    <a:pt x="26363" y="17576"/>
                    <a:pt x="26276" y="17532"/>
                  </a:cubicBezTo>
                  <a:lnTo>
                    <a:pt x="26276" y="17532"/>
                  </a:lnTo>
                  <a:cubicBezTo>
                    <a:pt x="26276" y="17532"/>
                    <a:pt x="26276" y="17533"/>
                    <a:pt x="26277" y="17533"/>
                  </a:cubicBezTo>
                  <a:lnTo>
                    <a:pt x="26277" y="17533"/>
                  </a:lnTo>
                  <a:cubicBezTo>
                    <a:pt x="26227" y="17508"/>
                    <a:pt x="26177" y="17482"/>
                    <a:pt x="26128" y="17453"/>
                  </a:cubicBezTo>
                  <a:cubicBezTo>
                    <a:pt x="26081" y="17425"/>
                    <a:pt x="26034" y="17395"/>
                    <a:pt x="25988" y="17366"/>
                  </a:cubicBezTo>
                  <a:cubicBezTo>
                    <a:pt x="25939" y="17335"/>
                    <a:pt x="25891" y="17303"/>
                    <a:pt x="25841" y="17273"/>
                  </a:cubicBezTo>
                  <a:cubicBezTo>
                    <a:pt x="25792" y="17243"/>
                    <a:pt x="25740" y="17216"/>
                    <a:pt x="25690" y="17188"/>
                  </a:cubicBezTo>
                  <a:cubicBezTo>
                    <a:pt x="25638" y="17159"/>
                    <a:pt x="25586" y="17129"/>
                    <a:pt x="25535" y="17100"/>
                  </a:cubicBezTo>
                  <a:cubicBezTo>
                    <a:pt x="25483" y="17070"/>
                    <a:pt x="25434" y="17038"/>
                    <a:pt x="25383" y="17007"/>
                  </a:cubicBezTo>
                  <a:cubicBezTo>
                    <a:pt x="25331" y="16973"/>
                    <a:pt x="25280" y="16941"/>
                    <a:pt x="25228" y="16906"/>
                  </a:cubicBezTo>
                  <a:cubicBezTo>
                    <a:pt x="25186" y="16878"/>
                    <a:pt x="25141" y="16853"/>
                    <a:pt x="25098" y="16825"/>
                  </a:cubicBezTo>
                  <a:cubicBezTo>
                    <a:pt x="25095" y="16823"/>
                    <a:pt x="25093" y="16822"/>
                    <a:pt x="25090" y="16819"/>
                  </a:cubicBezTo>
                  <a:cubicBezTo>
                    <a:pt x="25085" y="16813"/>
                    <a:pt x="25079" y="16811"/>
                    <a:pt x="25073" y="16807"/>
                  </a:cubicBezTo>
                  <a:lnTo>
                    <a:pt x="25080" y="16788"/>
                  </a:lnTo>
                  <a:cubicBezTo>
                    <a:pt x="25088" y="16770"/>
                    <a:pt x="25091" y="16751"/>
                    <a:pt x="25095" y="16732"/>
                  </a:cubicBezTo>
                  <a:cubicBezTo>
                    <a:pt x="25096" y="16729"/>
                    <a:pt x="25096" y="16725"/>
                    <a:pt x="25098" y="16720"/>
                  </a:cubicBezTo>
                  <a:cubicBezTo>
                    <a:pt x="25104" y="16684"/>
                    <a:pt x="25100" y="16651"/>
                    <a:pt x="25099" y="16616"/>
                  </a:cubicBezTo>
                  <a:cubicBezTo>
                    <a:pt x="25099" y="16605"/>
                    <a:pt x="25098" y="16593"/>
                    <a:pt x="25099" y="16581"/>
                  </a:cubicBezTo>
                  <a:cubicBezTo>
                    <a:pt x="25099" y="16570"/>
                    <a:pt x="25102" y="16560"/>
                    <a:pt x="25100" y="16548"/>
                  </a:cubicBezTo>
                  <a:cubicBezTo>
                    <a:pt x="25099" y="16507"/>
                    <a:pt x="25084" y="16473"/>
                    <a:pt x="25062" y="16438"/>
                  </a:cubicBezTo>
                  <a:cubicBezTo>
                    <a:pt x="25047" y="16414"/>
                    <a:pt x="25030" y="16389"/>
                    <a:pt x="25013" y="16366"/>
                  </a:cubicBezTo>
                  <a:cubicBezTo>
                    <a:pt x="24994" y="16339"/>
                    <a:pt x="24965" y="16321"/>
                    <a:pt x="24939" y="16302"/>
                  </a:cubicBezTo>
                  <a:cubicBezTo>
                    <a:pt x="24915" y="16283"/>
                    <a:pt x="24892" y="16264"/>
                    <a:pt x="24867" y="16247"/>
                  </a:cubicBezTo>
                  <a:cubicBezTo>
                    <a:pt x="24821" y="16213"/>
                    <a:pt x="24770" y="16180"/>
                    <a:pt x="24721" y="16149"/>
                  </a:cubicBezTo>
                  <a:cubicBezTo>
                    <a:pt x="24671" y="16118"/>
                    <a:pt x="24622" y="16090"/>
                    <a:pt x="24574" y="16059"/>
                  </a:cubicBezTo>
                  <a:cubicBezTo>
                    <a:pt x="24521" y="16025"/>
                    <a:pt x="24469" y="15993"/>
                    <a:pt x="24414" y="15962"/>
                  </a:cubicBezTo>
                  <a:cubicBezTo>
                    <a:pt x="24374" y="15938"/>
                    <a:pt x="24331" y="15917"/>
                    <a:pt x="24287" y="15896"/>
                  </a:cubicBezTo>
                  <a:lnTo>
                    <a:pt x="24287" y="15896"/>
                  </a:lnTo>
                  <a:cubicBezTo>
                    <a:pt x="24287" y="15896"/>
                    <a:pt x="24287" y="15896"/>
                    <a:pt x="24287" y="15896"/>
                  </a:cubicBezTo>
                  <a:cubicBezTo>
                    <a:pt x="24287" y="15896"/>
                    <a:pt x="24287" y="15896"/>
                    <a:pt x="24287" y="15896"/>
                  </a:cubicBezTo>
                  <a:lnTo>
                    <a:pt x="24287" y="15896"/>
                  </a:lnTo>
                  <a:cubicBezTo>
                    <a:pt x="24287" y="15896"/>
                    <a:pt x="24287" y="15896"/>
                    <a:pt x="24287" y="15896"/>
                  </a:cubicBezTo>
                  <a:lnTo>
                    <a:pt x="24287" y="15896"/>
                  </a:lnTo>
                  <a:cubicBezTo>
                    <a:pt x="24287" y="15895"/>
                    <a:pt x="24286" y="15895"/>
                    <a:pt x="24285" y="15895"/>
                  </a:cubicBezTo>
                  <a:lnTo>
                    <a:pt x="24285" y="15895"/>
                  </a:lnTo>
                  <a:cubicBezTo>
                    <a:pt x="24286" y="15895"/>
                    <a:pt x="24286" y="15895"/>
                    <a:pt x="24287" y="15896"/>
                  </a:cubicBezTo>
                  <a:lnTo>
                    <a:pt x="24287" y="15896"/>
                  </a:lnTo>
                  <a:cubicBezTo>
                    <a:pt x="24286" y="15895"/>
                    <a:pt x="24286" y="15895"/>
                    <a:pt x="24285" y="15895"/>
                  </a:cubicBezTo>
                  <a:lnTo>
                    <a:pt x="24285" y="15895"/>
                  </a:lnTo>
                  <a:cubicBezTo>
                    <a:pt x="24285" y="15895"/>
                    <a:pt x="24285" y="15895"/>
                    <a:pt x="24285" y="15895"/>
                  </a:cubicBezTo>
                  <a:lnTo>
                    <a:pt x="24285" y="15895"/>
                  </a:lnTo>
                  <a:cubicBezTo>
                    <a:pt x="24227" y="15864"/>
                    <a:pt x="24170" y="15834"/>
                    <a:pt x="24115" y="15800"/>
                  </a:cubicBezTo>
                  <a:cubicBezTo>
                    <a:pt x="24078" y="15775"/>
                    <a:pt x="24041" y="15754"/>
                    <a:pt x="24003" y="15730"/>
                  </a:cubicBezTo>
                  <a:cubicBezTo>
                    <a:pt x="23949" y="15697"/>
                    <a:pt x="23897" y="15656"/>
                    <a:pt x="23841" y="15623"/>
                  </a:cubicBezTo>
                  <a:cubicBezTo>
                    <a:pt x="23794" y="15596"/>
                    <a:pt x="23747" y="15568"/>
                    <a:pt x="23702" y="15538"/>
                  </a:cubicBezTo>
                  <a:cubicBezTo>
                    <a:pt x="23686" y="15527"/>
                    <a:pt x="23666" y="15517"/>
                    <a:pt x="23648" y="15506"/>
                  </a:cubicBezTo>
                  <a:cubicBezTo>
                    <a:pt x="23635" y="15498"/>
                    <a:pt x="23624" y="15491"/>
                    <a:pt x="23611" y="15483"/>
                  </a:cubicBezTo>
                  <a:cubicBezTo>
                    <a:pt x="23633" y="15437"/>
                    <a:pt x="23655" y="15390"/>
                    <a:pt x="23679" y="15344"/>
                  </a:cubicBezTo>
                  <a:cubicBezTo>
                    <a:pt x="23704" y="15296"/>
                    <a:pt x="23728" y="15248"/>
                    <a:pt x="23749" y="15197"/>
                  </a:cubicBezTo>
                  <a:cubicBezTo>
                    <a:pt x="23784" y="15114"/>
                    <a:pt x="23819" y="15029"/>
                    <a:pt x="23852" y="14947"/>
                  </a:cubicBezTo>
                  <a:cubicBezTo>
                    <a:pt x="23867" y="14909"/>
                    <a:pt x="23885" y="14872"/>
                    <a:pt x="23896" y="14835"/>
                  </a:cubicBezTo>
                  <a:cubicBezTo>
                    <a:pt x="23908" y="14797"/>
                    <a:pt x="23918" y="14760"/>
                    <a:pt x="23927" y="14722"/>
                  </a:cubicBezTo>
                  <a:cubicBezTo>
                    <a:pt x="23932" y="14701"/>
                    <a:pt x="23936" y="14678"/>
                    <a:pt x="23939" y="14658"/>
                  </a:cubicBezTo>
                  <a:cubicBezTo>
                    <a:pt x="23948" y="14605"/>
                    <a:pt x="23951" y="14552"/>
                    <a:pt x="23953" y="14498"/>
                  </a:cubicBezTo>
                  <a:cubicBezTo>
                    <a:pt x="23955" y="14436"/>
                    <a:pt x="23953" y="14376"/>
                    <a:pt x="23939" y="14314"/>
                  </a:cubicBezTo>
                  <a:cubicBezTo>
                    <a:pt x="23925" y="14245"/>
                    <a:pt x="23890" y="14185"/>
                    <a:pt x="23859" y="14123"/>
                  </a:cubicBezTo>
                  <a:cubicBezTo>
                    <a:pt x="23838" y="14083"/>
                    <a:pt x="23819" y="14043"/>
                    <a:pt x="23797" y="14004"/>
                  </a:cubicBezTo>
                  <a:cubicBezTo>
                    <a:pt x="23774" y="13968"/>
                    <a:pt x="23752" y="13930"/>
                    <a:pt x="23728" y="13894"/>
                  </a:cubicBezTo>
                  <a:cubicBezTo>
                    <a:pt x="23706" y="13858"/>
                    <a:pt x="23681" y="13824"/>
                    <a:pt x="23656" y="13790"/>
                  </a:cubicBezTo>
                  <a:cubicBezTo>
                    <a:pt x="23630" y="13757"/>
                    <a:pt x="23603" y="13723"/>
                    <a:pt x="23578" y="13687"/>
                  </a:cubicBezTo>
                  <a:lnTo>
                    <a:pt x="23578" y="13687"/>
                  </a:lnTo>
                  <a:cubicBezTo>
                    <a:pt x="23581" y="13690"/>
                    <a:pt x="23582" y="13693"/>
                    <a:pt x="23585" y="13696"/>
                  </a:cubicBezTo>
                  <a:cubicBezTo>
                    <a:pt x="23556" y="13653"/>
                    <a:pt x="23525" y="13610"/>
                    <a:pt x="23494" y="13568"/>
                  </a:cubicBezTo>
                  <a:lnTo>
                    <a:pt x="23494" y="13568"/>
                  </a:lnTo>
                  <a:cubicBezTo>
                    <a:pt x="23496" y="13571"/>
                    <a:pt x="23498" y="13574"/>
                    <a:pt x="23500" y="13577"/>
                  </a:cubicBezTo>
                  <a:cubicBezTo>
                    <a:pt x="23470" y="13535"/>
                    <a:pt x="23441" y="13491"/>
                    <a:pt x="23405" y="13454"/>
                  </a:cubicBezTo>
                  <a:cubicBezTo>
                    <a:pt x="23385" y="13434"/>
                    <a:pt x="23365" y="13414"/>
                    <a:pt x="23344" y="13395"/>
                  </a:cubicBezTo>
                  <a:cubicBezTo>
                    <a:pt x="23328" y="13382"/>
                    <a:pt x="23313" y="13370"/>
                    <a:pt x="23299" y="13354"/>
                  </a:cubicBezTo>
                  <a:cubicBezTo>
                    <a:pt x="23292" y="13347"/>
                    <a:pt x="23287" y="13341"/>
                    <a:pt x="23283" y="13334"/>
                  </a:cubicBezTo>
                  <a:lnTo>
                    <a:pt x="23282" y="13331"/>
                  </a:lnTo>
                  <a:cubicBezTo>
                    <a:pt x="23277" y="13320"/>
                    <a:pt x="23273" y="13309"/>
                    <a:pt x="23267" y="13297"/>
                  </a:cubicBezTo>
                  <a:cubicBezTo>
                    <a:pt x="23259" y="13287"/>
                    <a:pt x="23253" y="13278"/>
                    <a:pt x="23247" y="13268"/>
                  </a:cubicBezTo>
                  <a:cubicBezTo>
                    <a:pt x="23304" y="13156"/>
                    <a:pt x="23360" y="13046"/>
                    <a:pt x="23417" y="12936"/>
                  </a:cubicBezTo>
                  <a:cubicBezTo>
                    <a:pt x="23488" y="12797"/>
                    <a:pt x="23552" y="12655"/>
                    <a:pt x="23621" y="12513"/>
                  </a:cubicBezTo>
                  <a:cubicBezTo>
                    <a:pt x="23623" y="12513"/>
                    <a:pt x="23623" y="12514"/>
                    <a:pt x="23624" y="12514"/>
                  </a:cubicBezTo>
                  <a:cubicBezTo>
                    <a:pt x="23629" y="12501"/>
                    <a:pt x="23634" y="12487"/>
                    <a:pt x="23639" y="12474"/>
                  </a:cubicBezTo>
                  <a:cubicBezTo>
                    <a:pt x="23653" y="12439"/>
                    <a:pt x="23666" y="12403"/>
                    <a:pt x="23679" y="12369"/>
                  </a:cubicBezTo>
                  <a:cubicBezTo>
                    <a:pt x="23680" y="12365"/>
                    <a:pt x="23681" y="12361"/>
                    <a:pt x="23683" y="12358"/>
                  </a:cubicBezTo>
                  <a:cubicBezTo>
                    <a:pt x="23683" y="12356"/>
                    <a:pt x="23685" y="12354"/>
                    <a:pt x="23685" y="12353"/>
                  </a:cubicBezTo>
                  <a:cubicBezTo>
                    <a:pt x="23666" y="12343"/>
                    <a:pt x="23649" y="12330"/>
                    <a:pt x="23632" y="12319"/>
                  </a:cubicBezTo>
                  <a:lnTo>
                    <a:pt x="23577" y="12288"/>
                  </a:lnTo>
                  <a:cubicBezTo>
                    <a:pt x="23569" y="12284"/>
                    <a:pt x="23562" y="12279"/>
                    <a:pt x="23554" y="12276"/>
                  </a:cubicBezTo>
                  <a:lnTo>
                    <a:pt x="23554" y="12277"/>
                  </a:lnTo>
                  <a:cubicBezTo>
                    <a:pt x="23409" y="12185"/>
                    <a:pt x="23267" y="12091"/>
                    <a:pt x="23121" y="12000"/>
                  </a:cubicBezTo>
                  <a:cubicBezTo>
                    <a:pt x="22976" y="11911"/>
                    <a:pt x="22832" y="11822"/>
                    <a:pt x="22686" y="11735"/>
                  </a:cubicBezTo>
                  <a:cubicBezTo>
                    <a:pt x="22528" y="11642"/>
                    <a:pt x="22367" y="11550"/>
                    <a:pt x="22209" y="11458"/>
                  </a:cubicBezTo>
                  <a:cubicBezTo>
                    <a:pt x="22057" y="11370"/>
                    <a:pt x="21906" y="11280"/>
                    <a:pt x="21757" y="11188"/>
                  </a:cubicBezTo>
                  <a:cubicBezTo>
                    <a:pt x="21447" y="10999"/>
                    <a:pt x="21141" y="10805"/>
                    <a:pt x="20831" y="10619"/>
                  </a:cubicBezTo>
                  <a:cubicBezTo>
                    <a:pt x="20532" y="10440"/>
                    <a:pt x="20227" y="10271"/>
                    <a:pt x="19933" y="10083"/>
                  </a:cubicBezTo>
                  <a:cubicBezTo>
                    <a:pt x="19773" y="9980"/>
                    <a:pt x="19613" y="9877"/>
                    <a:pt x="19450" y="9776"/>
                  </a:cubicBezTo>
                  <a:cubicBezTo>
                    <a:pt x="19299" y="9682"/>
                    <a:pt x="19143" y="9594"/>
                    <a:pt x="18989" y="9501"/>
                  </a:cubicBezTo>
                  <a:cubicBezTo>
                    <a:pt x="18839" y="9410"/>
                    <a:pt x="18691" y="9320"/>
                    <a:pt x="18542" y="9228"/>
                  </a:cubicBezTo>
                  <a:cubicBezTo>
                    <a:pt x="18395" y="9136"/>
                    <a:pt x="18247" y="9043"/>
                    <a:pt x="18097" y="8950"/>
                  </a:cubicBezTo>
                  <a:cubicBezTo>
                    <a:pt x="17785" y="8757"/>
                    <a:pt x="17468" y="8568"/>
                    <a:pt x="17154" y="8373"/>
                  </a:cubicBezTo>
                  <a:cubicBezTo>
                    <a:pt x="17015" y="8287"/>
                    <a:pt x="16875" y="8196"/>
                    <a:pt x="16736" y="8109"/>
                  </a:cubicBezTo>
                  <a:cubicBezTo>
                    <a:pt x="16571" y="8005"/>
                    <a:pt x="16406" y="7905"/>
                    <a:pt x="16240" y="7807"/>
                  </a:cubicBezTo>
                  <a:cubicBezTo>
                    <a:pt x="16095" y="7722"/>
                    <a:pt x="15951" y="7637"/>
                    <a:pt x="15807" y="7549"/>
                  </a:cubicBezTo>
                  <a:cubicBezTo>
                    <a:pt x="15642" y="7447"/>
                    <a:pt x="15476" y="7345"/>
                    <a:pt x="15311" y="7245"/>
                  </a:cubicBezTo>
                  <a:cubicBezTo>
                    <a:pt x="15006" y="7060"/>
                    <a:pt x="14693" y="6889"/>
                    <a:pt x="14387" y="6703"/>
                  </a:cubicBezTo>
                  <a:cubicBezTo>
                    <a:pt x="14241" y="6613"/>
                    <a:pt x="14095" y="6520"/>
                    <a:pt x="13949" y="6433"/>
                  </a:cubicBezTo>
                  <a:cubicBezTo>
                    <a:pt x="13798" y="6344"/>
                    <a:pt x="13647" y="6254"/>
                    <a:pt x="13495" y="6167"/>
                  </a:cubicBezTo>
                  <a:cubicBezTo>
                    <a:pt x="13326" y="6070"/>
                    <a:pt x="13158" y="5972"/>
                    <a:pt x="12991" y="5873"/>
                  </a:cubicBezTo>
                  <a:cubicBezTo>
                    <a:pt x="12838" y="5782"/>
                    <a:pt x="12687" y="5689"/>
                    <a:pt x="12536" y="5596"/>
                  </a:cubicBezTo>
                  <a:lnTo>
                    <a:pt x="12071" y="5313"/>
                  </a:lnTo>
                  <a:cubicBezTo>
                    <a:pt x="11926" y="5225"/>
                    <a:pt x="11777" y="5142"/>
                    <a:pt x="11633" y="5054"/>
                  </a:cubicBezTo>
                  <a:cubicBezTo>
                    <a:pt x="11476" y="4960"/>
                    <a:pt x="11318" y="4864"/>
                    <a:pt x="11161" y="4771"/>
                  </a:cubicBezTo>
                  <a:cubicBezTo>
                    <a:pt x="11014" y="4686"/>
                    <a:pt x="10867" y="4600"/>
                    <a:pt x="10721" y="4513"/>
                  </a:cubicBezTo>
                  <a:cubicBezTo>
                    <a:pt x="10561" y="4419"/>
                    <a:pt x="10399" y="4329"/>
                    <a:pt x="10239" y="4237"/>
                  </a:cubicBezTo>
                  <a:cubicBezTo>
                    <a:pt x="10088" y="4147"/>
                    <a:pt x="9939" y="4053"/>
                    <a:pt x="9785" y="3969"/>
                  </a:cubicBezTo>
                  <a:cubicBezTo>
                    <a:pt x="9708" y="3928"/>
                    <a:pt x="9631" y="3887"/>
                    <a:pt x="9557" y="3844"/>
                  </a:cubicBezTo>
                  <a:cubicBezTo>
                    <a:pt x="9482" y="3801"/>
                    <a:pt x="9409" y="3757"/>
                    <a:pt x="9337" y="3711"/>
                  </a:cubicBezTo>
                  <a:cubicBezTo>
                    <a:pt x="9269" y="3667"/>
                    <a:pt x="9200" y="3624"/>
                    <a:pt x="9130" y="3579"/>
                  </a:cubicBezTo>
                  <a:cubicBezTo>
                    <a:pt x="9063" y="3538"/>
                    <a:pt x="8995" y="3497"/>
                    <a:pt x="8928" y="3453"/>
                  </a:cubicBezTo>
                  <a:lnTo>
                    <a:pt x="8928" y="3453"/>
                  </a:lnTo>
                  <a:cubicBezTo>
                    <a:pt x="8928" y="3453"/>
                    <a:pt x="8928" y="3454"/>
                    <a:pt x="8928" y="3454"/>
                  </a:cubicBezTo>
                  <a:lnTo>
                    <a:pt x="8928" y="3454"/>
                  </a:lnTo>
                  <a:cubicBezTo>
                    <a:pt x="8926" y="3453"/>
                    <a:pt x="8925" y="3452"/>
                    <a:pt x="8923" y="3449"/>
                  </a:cubicBezTo>
                  <a:cubicBezTo>
                    <a:pt x="8990" y="3337"/>
                    <a:pt x="9057" y="3223"/>
                    <a:pt x="9123" y="3110"/>
                  </a:cubicBezTo>
                  <a:cubicBezTo>
                    <a:pt x="9162" y="3041"/>
                    <a:pt x="9203" y="2970"/>
                    <a:pt x="9238" y="2898"/>
                  </a:cubicBezTo>
                  <a:cubicBezTo>
                    <a:pt x="9253" y="2866"/>
                    <a:pt x="9270" y="2831"/>
                    <a:pt x="9280" y="2797"/>
                  </a:cubicBezTo>
                  <a:cubicBezTo>
                    <a:pt x="9283" y="2788"/>
                    <a:pt x="9285" y="2777"/>
                    <a:pt x="9286" y="2768"/>
                  </a:cubicBezTo>
                  <a:cubicBezTo>
                    <a:pt x="9288" y="2761"/>
                    <a:pt x="9289" y="2751"/>
                    <a:pt x="9289" y="2743"/>
                  </a:cubicBezTo>
                  <a:cubicBezTo>
                    <a:pt x="9289" y="2725"/>
                    <a:pt x="9284" y="2709"/>
                    <a:pt x="9278" y="2692"/>
                  </a:cubicBezTo>
                  <a:cubicBezTo>
                    <a:pt x="9269" y="2671"/>
                    <a:pt x="9260" y="2650"/>
                    <a:pt x="9255" y="2630"/>
                  </a:cubicBezTo>
                  <a:cubicBezTo>
                    <a:pt x="9234" y="2541"/>
                    <a:pt x="9214" y="2451"/>
                    <a:pt x="9165" y="2372"/>
                  </a:cubicBezTo>
                  <a:cubicBezTo>
                    <a:pt x="9142" y="2334"/>
                    <a:pt x="9106" y="2303"/>
                    <a:pt x="9073" y="2273"/>
                  </a:cubicBezTo>
                  <a:cubicBezTo>
                    <a:pt x="9033" y="2242"/>
                    <a:pt x="8997" y="2210"/>
                    <a:pt x="8956" y="2181"/>
                  </a:cubicBezTo>
                  <a:cubicBezTo>
                    <a:pt x="8876" y="2126"/>
                    <a:pt x="8788" y="2086"/>
                    <a:pt x="8692" y="2065"/>
                  </a:cubicBezTo>
                  <a:cubicBezTo>
                    <a:pt x="8641" y="2055"/>
                    <a:pt x="8592" y="2045"/>
                    <a:pt x="8540" y="2044"/>
                  </a:cubicBezTo>
                  <a:cubicBezTo>
                    <a:pt x="8497" y="2044"/>
                    <a:pt x="8454" y="2047"/>
                    <a:pt x="8412" y="2047"/>
                  </a:cubicBezTo>
                  <a:lnTo>
                    <a:pt x="8412" y="2047"/>
                  </a:lnTo>
                  <a:cubicBezTo>
                    <a:pt x="8406" y="2047"/>
                    <a:pt x="8400" y="2046"/>
                    <a:pt x="8393" y="2046"/>
                  </a:cubicBezTo>
                  <a:cubicBezTo>
                    <a:pt x="8384" y="2046"/>
                    <a:pt x="8375" y="2047"/>
                    <a:pt x="8366" y="2049"/>
                  </a:cubicBezTo>
                  <a:cubicBezTo>
                    <a:pt x="8299" y="2056"/>
                    <a:pt x="8232" y="2076"/>
                    <a:pt x="8180" y="2121"/>
                  </a:cubicBezTo>
                  <a:cubicBezTo>
                    <a:pt x="8149" y="2148"/>
                    <a:pt x="8118" y="2178"/>
                    <a:pt x="8089" y="2209"/>
                  </a:cubicBezTo>
                  <a:cubicBezTo>
                    <a:pt x="8068" y="2232"/>
                    <a:pt x="8048" y="2257"/>
                    <a:pt x="8031" y="2283"/>
                  </a:cubicBezTo>
                  <a:cubicBezTo>
                    <a:pt x="7955" y="2403"/>
                    <a:pt x="7883" y="2525"/>
                    <a:pt x="7809" y="2648"/>
                  </a:cubicBezTo>
                  <a:cubicBezTo>
                    <a:pt x="7767" y="2721"/>
                    <a:pt x="7722" y="2793"/>
                    <a:pt x="7679" y="2866"/>
                  </a:cubicBezTo>
                  <a:lnTo>
                    <a:pt x="7551" y="3091"/>
                  </a:lnTo>
                  <a:cubicBezTo>
                    <a:pt x="7510" y="3161"/>
                    <a:pt x="7470" y="3233"/>
                    <a:pt x="7429" y="3305"/>
                  </a:cubicBezTo>
                  <a:cubicBezTo>
                    <a:pt x="7381" y="3386"/>
                    <a:pt x="7333" y="3466"/>
                    <a:pt x="7281" y="3545"/>
                  </a:cubicBezTo>
                  <a:cubicBezTo>
                    <a:pt x="7238" y="3610"/>
                    <a:pt x="7191" y="3675"/>
                    <a:pt x="7148" y="3739"/>
                  </a:cubicBezTo>
                  <a:cubicBezTo>
                    <a:pt x="7097" y="3814"/>
                    <a:pt x="7046" y="3889"/>
                    <a:pt x="6995" y="3963"/>
                  </a:cubicBezTo>
                  <a:cubicBezTo>
                    <a:pt x="6896" y="4110"/>
                    <a:pt x="6801" y="4258"/>
                    <a:pt x="6708" y="4409"/>
                  </a:cubicBezTo>
                  <a:cubicBezTo>
                    <a:pt x="6615" y="4562"/>
                    <a:pt x="6522" y="4714"/>
                    <a:pt x="6432" y="4868"/>
                  </a:cubicBezTo>
                  <a:lnTo>
                    <a:pt x="6281" y="5127"/>
                  </a:lnTo>
                  <a:cubicBezTo>
                    <a:pt x="6147" y="5059"/>
                    <a:pt x="6015" y="4986"/>
                    <a:pt x="5883" y="4915"/>
                  </a:cubicBezTo>
                  <a:cubicBezTo>
                    <a:pt x="5803" y="4872"/>
                    <a:pt x="5726" y="4830"/>
                    <a:pt x="5647" y="4786"/>
                  </a:cubicBezTo>
                  <a:cubicBezTo>
                    <a:pt x="5578" y="4748"/>
                    <a:pt x="5509" y="4711"/>
                    <a:pt x="5440" y="4673"/>
                  </a:cubicBezTo>
                  <a:lnTo>
                    <a:pt x="5223" y="4553"/>
                  </a:lnTo>
                  <a:cubicBezTo>
                    <a:pt x="5151" y="4513"/>
                    <a:pt x="5076" y="4476"/>
                    <a:pt x="5003" y="4436"/>
                  </a:cubicBezTo>
                  <a:cubicBezTo>
                    <a:pt x="4930" y="4398"/>
                    <a:pt x="4858" y="4356"/>
                    <a:pt x="4785" y="4317"/>
                  </a:cubicBezTo>
                  <a:cubicBezTo>
                    <a:pt x="4719" y="4283"/>
                    <a:pt x="4652" y="4249"/>
                    <a:pt x="4587" y="4216"/>
                  </a:cubicBezTo>
                  <a:cubicBezTo>
                    <a:pt x="4505" y="4175"/>
                    <a:pt x="4422" y="4133"/>
                    <a:pt x="4341" y="4092"/>
                  </a:cubicBezTo>
                  <a:cubicBezTo>
                    <a:pt x="4264" y="4053"/>
                    <a:pt x="4188" y="4011"/>
                    <a:pt x="4114" y="3966"/>
                  </a:cubicBezTo>
                  <a:cubicBezTo>
                    <a:pt x="4041" y="3924"/>
                    <a:pt x="3966" y="3884"/>
                    <a:pt x="3894" y="3841"/>
                  </a:cubicBezTo>
                  <a:cubicBezTo>
                    <a:pt x="3813" y="3794"/>
                    <a:pt x="3734" y="3746"/>
                    <a:pt x="3655" y="3697"/>
                  </a:cubicBezTo>
                  <a:cubicBezTo>
                    <a:pt x="3583" y="3653"/>
                    <a:pt x="3512" y="3608"/>
                    <a:pt x="3443" y="3564"/>
                  </a:cubicBezTo>
                  <a:cubicBezTo>
                    <a:pt x="3371" y="3517"/>
                    <a:pt x="3299" y="3471"/>
                    <a:pt x="3223" y="3429"/>
                  </a:cubicBezTo>
                  <a:cubicBezTo>
                    <a:pt x="3144" y="3386"/>
                    <a:pt x="3063" y="3341"/>
                    <a:pt x="2985" y="3293"/>
                  </a:cubicBezTo>
                  <a:cubicBezTo>
                    <a:pt x="2914" y="3251"/>
                    <a:pt x="2844" y="3206"/>
                    <a:pt x="2774" y="3161"/>
                  </a:cubicBezTo>
                  <a:lnTo>
                    <a:pt x="2774" y="3161"/>
                  </a:lnTo>
                  <a:cubicBezTo>
                    <a:pt x="2776" y="3163"/>
                    <a:pt x="2778" y="3164"/>
                    <a:pt x="2779" y="3165"/>
                  </a:cubicBezTo>
                  <a:cubicBezTo>
                    <a:pt x="2766" y="3155"/>
                    <a:pt x="2751" y="3146"/>
                    <a:pt x="2735" y="3135"/>
                  </a:cubicBezTo>
                  <a:cubicBezTo>
                    <a:pt x="2730" y="3132"/>
                    <a:pt x="2725" y="3128"/>
                    <a:pt x="2720" y="3125"/>
                  </a:cubicBezTo>
                  <a:cubicBezTo>
                    <a:pt x="2740" y="3083"/>
                    <a:pt x="2759" y="3041"/>
                    <a:pt x="2779" y="2999"/>
                  </a:cubicBezTo>
                  <a:cubicBezTo>
                    <a:pt x="2849" y="2865"/>
                    <a:pt x="2921" y="2733"/>
                    <a:pt x="2993" y="2601"/>
                  </a:cubicBezTo>
                  <a:cubicBezTo>
                    <a:pt x="3067" y="2459"/>
                    <a:pt x="3139" y="2319"/>
                    <a:pt x="3211" y="2178"/>
                  </a:cubicBezTo>
                  <a:cubicBezTo>
                    <a:pt x="3280" y="2041"/>
                    <a:pt x="3356" y="1909"/>
                    <a:pt x="3426" y="1772"/>
                  </a:cubicBezTo>
                  <a:cubicBezTo>
                    <a:pt x="3496" y="1636"/>
                    <a:pt x="3567" y="1500"/>
                    <a:pt x="3636" y="1364"/>
                  </a:cubicBezTo>
                  <a:cubicBezTo>
                    <a:pt x="3791" y="1063"/>
                    <a:pt x="3963" y="766"/>
                    <a:pt x="4064" y="441"/>
                  </a:cubicBezTo>
                  <a:cubicBezTo>
                    <a:pt x="4073" y="414"/>
                    <a:pt x="4083" y="388"/>
                    <a:pt x="4087" y="361"/>
                  </a:cubicBezTo>
                  <a:cubicBezTo>
                    <a:pt x="4089" y="347"/>
                    <a:pt x="4089" y="332"/>
                    <a:pt x="4088" y="318"/>
                  </a:cubicBezTo>
                  <a:cubicBezTo>
                    <a:pt x="4085" y="291"/>
                    <a:pt x="4074" y="268"/>
                    <a:pt x="4059" y="245"/>
                  </a:cubicBezTo>
                  <a:cubicBezTo>
                    <a:pt x="4049" y="229"/>
                    <a:pt x="4036" y="215"/>
                    <a:pt x="4026" y="199"/>
                  </a:cubicBezTo>
                  <a:cubicBezTo>
                    <a:pt x="4004" y="168"/>
                    <a:pt x="3986" y="135"/>
                    <a:pt x="3960" y="109"/>
                  </a:cubicBezTo>
                  <a:cubicBezTo>
                    <a:pt x="3928" y="72"/>
                    <a:pt x="3888" y="45"/>
                    <a:pt x="3845" y="22"/>
                  </a:cubicBezTo>
                  <a:cubicBezTo>
                    <a:pt x="3826" y="12"/>
                    <a:pt x="3803" y="2"/>
                    <a:pt x="378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360931" y="1635336"/>
              <a:ext cx="354" cy="353"/>
            </a:xfrm>
            <a:custGeom>
              <a:avLst/>
              <a:gdLst/>
              <a:ahLst/>
              <a:cxnLst/>
              <a:rect l="l" t="t" r="r" b="b"/>
              <a:pathLst>
                <a:path w="5" h="5" extrusionOk="0">
                  <a:moveTo>
                    <a:pt x="1" y="1"/>
                  </a:moveTo>
                  <a:cubicBezTo>
                    <a:pt x="1" y="2"/>
                    <a:pt x="3" y="4"/>
                    <a:pt x="4" y="4"/>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129629" y="1655154"/>
              <a:ext cx="823413" cy="704897"/>
            </a:xfrm>
            <a:custGeom>
              <a:avLst/>
              <a:gdLst/>
              <a:ahLst/>
              <a:cxnLst/>
              <a:rect l="l" t="t" r="r" b="b"/>
              <a:pathLst>
                <a:path w="11633" h="9995" extrusionOk="0">
                  <a:moveTo>
                    <a:pt x="2525" y="223"/>
                  </a:moveTo>
                  <a:cubicBezTo>
                    <a:pt x="2552" y="246"/>
                    <a:pt x="2581" y="266"/>
                    <a:pt x="2609" y="283"/>
                  </a:cubicBezTo>
                  <a:cubicBezTo>
                    <a:pt x="2680" y="330"/>
                    <a:pt x="2751" y="375"/>
                    <a:pt x="2820" y="422"/>
                  </a:cubicBezTo>
                  <a:cubicBezTo>
                    <a:pt x="2953" y="509"/>
                    <a:pt x="3093" y="587"/>
                    <a:pt x="3232" y="664"/>
                  </a:cubicBezTo>
                  <a:cubicBezTo>
                    <a:pt x="3383" y="747"/>
                    <a:pt x="3532" y="834"/>
                    <a:pt x="3677" y="928"/>
                  </a:cubicBezTo>
                  <a:cubicBezTo>
                    <a:pt x="3831" y="1031"/>
                    <a:pt x="3986" y="1134"/>
                    <a:pt x="4141" y="1236"/>
                  </a:cubicBezTo>
                  <a:cubicBezTo>
                    <a:pt x="4284" y="1330"/>
                    <a:pt x="4429" y="1423"/>
                    <a:pt x="4577" y="1511"/>
                  </a:cubicBezTo>
                  <a:cubicBezTo>
                    <a:pt x="4650" y="1557"/>
                    <a:pt x="4724" y="1599"/>
                    <a:pt x="4799" y="1645"/>
                  </a:cubicBezTo>
                  <a:cubicBezTo>
                    <a:pt x="4878" y="1692"/>
                    <a:pt x="4956" y="1742"/>
                    <a:pt x="5035" y="1791"/>
                  </a:cubicBezTo>
                  <a:cubicBezTo>
                    <a:pt x="5037" y="1793"/>
                    <a:pt x="5038" y="1794"/>
                    <a:pt x="5040" y="1795"/>
                  </a:cubicBezTo>
                  <a:lnTo>
                    <a:pt x="5042" y="1796"/>
                  </a:lnTo>
                  <a:cubicBezTo>
                    <a:pt x="5042" y="1798"/>
                    <a:pt x="5042" y="1798"/>
                    <a:pt x="5043" y="1798"/>
                  </a:cubicBezTo>
                  <a:cubicBezTo>
                    <a:pt x="5202" y="1905"/>
                    <a:pt x="5357" y="2013"/>
                    <a:pt x="5519" y="2113"/>
                  </a:cubicBezTo>
                  <a:cubicBezTo>
                    <a:pt x="5684" y="2214"/>
                    <a:pt x="5853" y="2311"/>
                    <a:pt x="6022" y="2407"/>
                  </a:cubicBezTo>
                  <a:cubicBezTo>
                    <a:pt x="6175" y="2492"/>
                    <a:pt x="6327" y="2580"/>
                    <a:pt x="6477" y="2672"/>
                  </a:cubicBezTo>
                  <a:cubicBezTo>
                    <a:pt x="6626" y="2763"/>
                    <a:pt x="6776" y="2852"/>
                    <a:pt x="6927" y="2937"/>
                  </a:cubicBezTo>
                  <a:cubicBezTo>
                    <a:pt x="7078" y="3023"/>
                    <a:pt x="7235" y="3104"/>
                    <a:pt x="7388" y="3186"/>
                  </a:cubicBezTo>
                  <a:cubicBezTo>
                    <a:pt x="7546" y="3271"/>
                    <a:pt x="7701" y="3358"/>
                    <a:pt x="7856" y="3446"/>
                  </a:cubicBezTo>
                  <a:cubicBezTo>
                    <a:pt x="8010" y="3534"/>
                    <a:pt x="8164" y="3623"/>
                    <a:pt x="8313" y="3716"/>
                  </a:cubicBezTo>
                  <a:cubicBezTo>
                    <a:pt x="8455" y="3804"/>
                    <a:pt x="8594" y="3895"/>
                    <a:pt x="8737" y="3981"/>
                  </a:cubicBezTo>
                  <a:lnTo>
                    <a:pt x="9193" y="4256"/>
                  </a:lnTo>
                  <a:cubicBezTo>
                    <a:pt x="9347" y="4349"/>
                    <a:pt x="9501" y="4445"/>
                    <a:pt x="9657" y="4538"/>
                  </a:cubicBezTo>
                  <a:cubicBezTo>
                    <a:pt x="9802" y="4626"/>
                    <a:pt x="9951" y="4706"/>
                    <a:pt x="10099" y="4791"/>
                  </a:cubicBezTo>
                  <a:cubicBezTo>
                    <a:pt x="10255" y="4881"/>
                    <a:pt x="10410" y="4973"/>
                    <a:pt x="10569" y="5059"/>
                  </a:cubicBezTo>
                  <a:cubicBezTo>
                    <a:pt x="10641" y="5098"/>
                    <a:pt x="10713" y="5135"/>
                    <a:pt x="10783" y="5174"/>
                  </a:cubicBezTo>
                  <a:cubicBezTo>
                    <a:pt x="10858" y="5215"/>
                    <a:pt x="10931" y="5259"/>
                    <a:pt x="11005" y="5300"/>
                  </a:cubicBezTo>
                  <a:cubicBezTo>
                    <a:pt x="11080" y="5340"/>
                    <a:pt x="11154" y="5380"/>
                    <a:pt x="11230" y="5419"/>
                  </a:cubicBezTo>
                  <a:cubicBezTo>
                    <a:pt x="11292" y="5452"/>
                    <a:pt x="11353" y="5484"/>
                    <a:pt x="11415" y="5515"/>
                  </a:cubicBezTo>
                  <a:lnTo>
                    <a:pt x="11402" y="5537"/>
                  </a:lnTo>
                  <a:cubicBezTo>
                    <a:pt x="11365" y="5610"/>
                    <a:pt x="11325" y="5681"/>
                    <a:pt x="11288" y="5752"/>
                  </a:cubicBezTo>
                  <a:cubicBezTo>
                    <a:pt x="11213" y="5896"/>
                    <a:pt x="11134" y="6038"/>
                    <a:pt x="11060" y="6181"/>
                  </a:cubicBezTo>
                  <a:cubicBezTo>
                    <a:pt x="10982" y="6330"/>
                    <a:pt x="10912" y="6480"/>
                    <a:pt x="10835" y="6626"/>
                  </a:cubicBezTo>
                  <a:cubicBezTo>
                    <a:pt x="10754" y="6781"/>
                    <a:pt x="10668" y="6933"/>
                    <a:pt x="10584" y="7084"/>
                  </a:cubicBezTo>
                  <a:cubicBezTo>
                    <a:pt x="10501" y="7230"/>
                    <a:pt x="10426" y="7379"/>
                    <a:pt x="10343" y="7526"/>
                  </a:cubicBezTo>
                  <a:cubicBezTo>
                    <a:pt x="10259" y="7678"/>
                    <a:pt x="10176" y="7831"/>
                    <a:pt x="10090" y="7982"/>
                  </a:cubicBezTo>
                  <a:cubicBezTo>
                    <a:pt x="10006" y="8133"/>
                    <a:pt x="9918" y="8282"/>
                    <a:pt x="9836" y="8435"/>
                  </a:cubicBezTo>
                  <a:cubicBezTo>
                    <a:pt x="9796" y="8507"/>
                    <a:pt x="9754" y="8581"/>
                    <a:pt x="9719" y="8654"/>
                  </a:cubicBezTo>
                  <a:cubicBezTo>
                    <a:pt x="9681" y="8734"/>
                    <a:pt x="9645" y="8813"/>
                    <a:pt x="9609" y="8894"/>
                  </a:cubicBezTo>
                  <a:cubicBezTo>
                    <a:pt x="9610" y="8890"/>
                    <a:pt x="9611" y="8888"/>
                    <a:pt x="9612" y="8884"/>
                  </a:cubicBezTo>
                  <a:lnTo>
                    <a:pt x="9612" y="8884"/>
                  </a:lnTo>
                  <a:cubicBezTo>
                    <a:pt x="9574" y="8962"/>
                    <a:pt x="9534" y="9040"/>
                    <a:pt x="9491" y="9117"/>
                  </a:cubicBezTo>
                  <a:cubicBezTo>
                    <a:pt x="9451" y="9189"/>
                    <a:pt x="9407" y="9260"/>
                    <a:pt x="9364" y="9329"/>
                  </a:cubicBezTo>
                  <a:cubicBezTo>
                    <a:pt x="9316" y="9406"/>
                    <a:pt x="9270" y="9484"/>
                    <a:pt x="9225" y="9562"/>
                  </a:cubicBezTo>
                  <a:cubicBezTo>
                    <a:pt x="9185" y="9633"/>
                    <a:pt x="9145" y="9706"/>
                    <a:pt x="9104" y="9777"/>
                  </a:cubicBezTo>
                  <a:cubicBezTo>
                    <a:pt x="8997" y="9720"/>
                    <a:pt x="8891" y="9663"/>
                    <a:pt x="8785" y="9605"/>
                  </a:cubicBezTo>
                  <a:cubicBezTo>
                    <a:pt x="8631" y="9523"/>
                    <a:pt x="8482" y="9432"/>
                    <a:pt x="8330" y="9348"/>
                  </a:cubicBezTo>
                  <a:cubicBezTo>
                    <a:pt x="8258" y="9308"/>
                    <a:pt x="8184" y="9270"/>
                    <a:pt x="8112" y="9231"/>
                  </a:cubicBezTo>
                  <a:lnTo>
                    <a:pt x="7868" y="9096"/>
                  </a:lnTo>
                  <a:cubicBezTo>
                    <a:pt x="7721" y="9012"/>
                    <a:pt x="7570" y="8935"/>
                    <a:pt x="7422" y="8850"/>
                  </a:cubicBezTo>
                  <a:cubicBezTo>
                    <a:pt x="7264" y="8761"/>
                    <a:pt x="7109" y="8668"/>
                    <a:pt x="6951" y="8580"/>
                  </a:cubicBezTo>
                  <a:cubicBezTo>
                    <a:pt x="6874" y="8537"/>
                    <a:pt x="6796" y="8494"/>
                    <a:pt x="6720" y="8452"/>
                  </a:cubicBezTo>
                  <a:cubicBezTo>
                    <a:pt x="6646" y="8409"/>
                    <a:pt x="6571" y="8367"/>
                    <a:pt x="6498" y="8322"/>
                  </a:cubicBezTo>
                  <a:cubicBezTo>
                    <a:pt x="6199" y="8142"/>
                    <a:pt x="5896" y="7967"/>
                    <a:pt x="5599" y="7785"/>
                  </a:cubicBezTo>
                  <a:cubicBezTo>
                    <a:pt x="5520" y="7738"/>
                    <a:pt x="5442" y="7688"/>
                    <a:pt x="5363" y="7643"/>
                  </a:cubicBezTo>
                  <a:cubicBezTo>
                    <a:pt x="5281" y="7598"/>
                    <a:pt x="5200" y="7552"/>
                    <a:pt x="5120" y="7506"/>
                  </a:cubicBezTo>
                  <a:cubicBezTo>
                    <a:pt x="4967" y="7420"/>
                    <a:pt x="4817" y="7328"/>
                    <a:pt x="4667" y="7235"/>
                  </a:cubicBezTo>
                  <a:cubicBezTo>
                    <a:pt x="4523" y="7145"/>
                    <a:pt x="4373" y="7059"/>
                    <a:pt x="4228" y="6971"/>
                  </a:cubicBezTo>
                  <a:cubicBezTo>
                    <a:pt x="4069" y="6874"/>
                    <a:pt x="3910" y="6779"/>
                    <a:pt x="3749" y="6687"/>
                  </a:cubicBezTo>
                  <a:cubicBezTo>
                    <a:pt x="3603" y="6604"/>
                    <a:pt x="3456" y="6527"/>
                    <a:pt x="3310" y="6444"/>
                  </a:cubicBezTo>
                  <a:cubicBezTo>
                    <a:pt x="3159" y="6357"/>
                    <a:pt x="3009" y="6265"/>
                    <a:pt x="2860" y="6171"/>
                  </a:cubicBezTo>
                  <a:cubicBezTo>
                    <a:pt x="2711" y="6074"/>
                    <a:pt x="2562" y="5976"/>
                    <a:pt x="2413" y="5878"/>
                  </a:cubicBezTo>
                  <a:cubicBezTo>
                    <a:pt x="2266" y="5779"/>
                    <a:pt x="2114" y="5681"/>
                    <a:pt x="1958" y="5593"/>
                  </a:cubicBezTo>
                  <a:cubicBezTo>
                    <a:pt x="1879" y="5548"/>
                    <a:pt x="1796" y="5504"/>
                    <a:pt x="1716" y="5455"/>
                  </a:cubicBezTo>
                  <a:cubicBezTo>
                    <a:pt x="1638" y="5408"/>
                    <a:pt x="1563" y="5361"/>
                    <a:pt x="1488" y="5312"/>
                  </a:cubicBezTo>
                  <a:cubicBezTo>
                    <a:pt x="1337" y="5214"/>
                    <a:pt x="1188" y="5112"/>
                    <a:pt x="1039" y="5011"/>
                  </a:cubicBezTo>
                  <a:cubicBezTo>
                    <a:pt x="893" y="4913"/>
                    <a:pt x="745" y="4817"/>
                    <a:pt x="596" y="4720"/>
                  </a:cubicBezTo>
                  <a:cubicBezTo>
                    <a:pt x="522" y="4670"/>
                    <a:pt x="445" y="4623"/>
                    <a:pt x="371" y="4575"/>
                  </a:cubicBezTo>
                  <a:cubicBezTo>
                    <a:pt x="316" y="4541"/>
                    <a:pt x="261" y="4509"/>
                    <a:pt x="207" y="4477"/>
                  </a:cubicBezTo>
                  <a:cubicBezTo>
                    <a:pt x="212" y="4467"/>
                    <a:pt x="214" y="4456"/>
                    <a:pt x="214" y="4442"/>
                  </a:cubicBezTo>
                  <a:cubicBezTo>
                    <a:pt x="238" y="4390"/>
                    <a:pt x="261" y="4337"/>
                    <a:pt x="287" y="4283"/>
                  </a:cubicBezTo>
                  <a:lnTo>
                    <a:pt x="287" y="4283"/>
                  </a:lnTo>
                  <a:cubicBezTo>
                    <a:pt x="286" y="4288"/>
                    <a:pt x="284" y="4291"/>
                    <a:pt x="283" y="4294"/>
                  </a:cubicBezTo>
                  <a:cubicBezTo>
                    <a:pt x="331" y="4203"/>
                    <a:pt x="384" y="4112"/>
                    <a:pt x="429" y="4020"/>
                  </a:cubicBezTo>
                  <a:cubicBezTo>
                    <a:pt x="476" y="3927"/>
                    <a:pt x="521" y="3832"/>
                    <a:pt x="565" y="3739"/>
                  </a:cubicBezTo>
                  <a:lnTo>
                    <a:pt x="565" y="3739"/>
                  </a:lnTo>
                  <a:cubicBezTo>
                    <a:pt x="565" y="3739"/>
                    <a:pt x="565" y="3739"/>
                    <a:pt x="565" y="3739"/>
                  </a:cubicBezTo>
                  <a:lnTo>
                    <a:pt x="565" y="3739"/>
                  </a:lnTo>
                  <a:cubicBezTo>
                    <a:pt x="628" y="3608"/>
                    <a:pt x="690" y="3476"/>
                    <a:pt x="751" y="3344"/>
                  </a:cubicBezTo>
                  <a:lnTo>
                    <a:pt x="751" y="3344"/>
                  </a:lnTo>
                  <a:cubicBezTo>
                    <a:pt x="750" y="3348"/>
                    <a:pt x="749" y="3352"/>
                    <a:pt x="748" y="3355"/>
                  </a:cubicBezTo>
                  <a:cubicBezTo>
                    <a:pt x="791" y="3264"/>
                    <a:pt x="838" y="3172"/>
                    <a:pt x="889" y="3084"/>
                  </a:cubicBezTo>
                  <a:cubicBezTo>
                    <a:pt x="942" y="2993"/>
                    <a:pt x="997" y="2905"/>
                    <a:pt x="1049" y="2815"/>
                  </a:cubicBezTo>
                  <a:cubicBezTo>
                    <a:pt x="1096" y="2734"/>
                    <a:pt x="1138" y="2652"/>
                    <a:pt x="1179" y="2569"/>
                  </a:cubicBezTo>
                  <a:cubicBezTo>
                    <a:pt x="1226" y="2479"/>
                    <a:pt x="1270" y="2388"/>
                    <a:pt x="1313" y="2295"/>
                  </a:cubicBezTo>
                  <a:cubicBezTo>
                    <a:pt x="1388" y="2147"/>
                    <a:pt x="1468" y="2002"/>
                    <a:pt x="1551" y="1858"/>
                  </a:cubicBezTo>
                  <a:cubicBezTo>
                    <a:pt x="1591" y="1789"/>
                    <a:pt x="1633" y="1721"/>
                    <a:pt x="1675" y="1652"/>
                  </a:cubicBezTo>
                  <a:cubicBezTo>
                    <a:pt x="1715" y="1587"/>
                    <a:pt x="1752" y="1518"/>
                    <a:pt x="1793" y="1453"/>
                  </a:cubicBezTo>
                  <a:lnTo>
                    <a:pt x="1929" y="1236"/>
                  </a:lnTo>
                  <a:cubicBezTo>
                    <a:pt x="1973" y="1166"/>
                    <a:pt x="2013" y="1095"/>
                    <a:pt x="2054" y="1024"/>
                  </a:cubicBezTo>
                  <a:cubicBezTo>
                    <a:pt x="2096" y="955"/>
                    <a:pt x="2137" y="886"/>
                    <a:pt x="2177" y="816"/>
                  </a:cubicBezTo>
                  <a:cubicBezTo>
                    <a:pt x="2216" y="748"/>
                    <a:pt x="2257" y="680"/>
                    <a:pt x="2299" y="614"/>
                  </a:cubicBezTo>
                  <a:lnTo>
                    <a:pt x="2299" y="614"/>
                  </a:lnTo>
                  <a:lnTo>
                    <a:pt x="2297" y="617"/>
                  </a:lnTo>
                  <a:cubicBezTo>
                    <a:pt x="2343" y="546"/>
                    <a:pt x="2392" y="475"/>
                    <a:pt x="2435" y="402"/>
                  </a:cubicBezTo>
                  <a:cubicBezTo>
                    <a:pt x="2453" y="370"/>
                    <a:pt x="2471" y="339"/>
                    <a:pt x="2488" y="307"/>
                  </a:cubicBezTo>
                  <a:cubicBezTo>
                    <a:pt x="2498" y="287"/>
                    <a:pt x="2505" y="263"/>
                    <a:pt x="2515" y="242"/>
                  </a:cubicBezTo>
                  <a:cubicBezTo>
                    <a:pt x="2519" y="236"/>
                    <a:pt x="2521" y="230"/>
                    <a:pt x="2525" y="223"/>
                  </a:cubicBezTo>
                  <a:close/>
                  <a:moveTo>
                    <a:pt x="2470" y="1"/>
                  </a:moveTo>
                  <a:cubicBezTo>
                    <a:pt x="2469" y="3"/>
                    <a:pt x="2469" y="4"/>
                    <a:pt x="2468" y="5"/>
                  </a:cubicBezTo>
                  <a:cubicBezTo>
                    <a:pt x="2467" y="10"/>
                    <a:pt x="2466" y="14"/>
                    <a:pt x="2464" y="18"/>
                  </a:cubicBezTo>
                  <a:lnTo>
                    <a:pt x="2462" y="18"/>
                  </a:lnTo>
                  <a:cubicBezTo>
                    <a:pt x="2449" y="40"/>
                    <a:pt x="2435" y="62"/>
                    <a:pt x="2421" y="84"/>
                  </a:cubicBezTo>
                  <a:cubicBezTo>
                    <a:pt x="2421" y="85"/>
                    <a:pt x="2419" y="85"/>
                    <a:pt x="2419" y="86"/>
                  </a:cubicBezTo>
                  <a:cubicBezTo>
                    <a:pt x="2416" y="95"/>
                    <a:pt x="2410" y="101"/>
                    <a:pt x="2405" y="108"/>
                  </a:cubicBezTo>
                  <a:cubicBezTo>
                    <a:pt x="2400" y="120"/>
                    <a:pt x="2393" y="131"/>
                    <a:pt x="2386" y="142"/>
                  </a:cubicBezTo>
                  <a:cubicBezTo>
                    <a:pt x="2381" y="148"/>
                    <a:pt x="2377" y="153"/>
                    <a:pt x="2374" y="158"/>
                  </a:cubicBezTo>
                  <a:cubicBezTo>
                    <a:pt x="2371" y="162"/>
                    <a:pt x="2370" y="165"/>
                    <a:pt x="2367" y="169"/>
                  </a:cubicBezTo>
                  <a:cubicBezTo>
                    <a:pt x="2359" y="185"/>
                    <a:pt x="2352" y="203"/>
                    <a:pt x="2345" y="219"/>
                  </a:cubicBezTo>
                  <a:cubicBezTo>
                    <a:pt x="2309" y="294"/>
                    <a:pt x="2264" y="365"/>
                    <a:pt x="2220" y="435"/>
                  </a:cubicBezTo>
                  <a:cubicBezTo>
                    <a:pt x="2222" y="432"/>
                    <a:pt x="2225" y="428"/>
                    <a:pt x="2226" y="426"/>
                  </a:cubicBezTo>
                  <a:lnTo>
                    <a:pt x="2226" y="426"/>
                  </a:lnTo>
                  <a:cubicBezTo>
                    <a:pt x="2201" y="462"/>
                    <a:pt x="2176" y="499"/>
                    <a:pt x="2152" y="536"/>
                  </a:cubicBezTo>
                  <a:cubicBezTo>
                    <a:pt x="2107" y="608"/>
                    <a:pt x="2063" y="683"/>
                    <a:pt x="2020" y="756"/>
                  </a:cubicBezTo>
                  <a:cubicBezTo>
                    <a:pt x="1977" y="829"/>
                    <a:pt x="1933" y="903"/>
                    <a:pt x="1889" y="978"/>
                  </a:cubicBezTo>
                  <a:cubicBezTo>
                    <a:pt x="1845" y="1054"/>
                    <a:pt x="1799" y="1129"/>
                    <a:pt x="1752" y="1204"/>
                  </a:cubicBezTo>
                  <a:cubicBezTo>
                    <a:pt x="1707" y="1276"/>
                    <a:pt x="1662" y="1346"/>
                    <a:pt x="1619" y="1419"/>
                  </a:cubicBezTo>
                  <a:cubicBezTo>
                    <a:pt x="1531" y="1567"/>
                    <a:pt x="1441" y="1713"/>
                    <a:pt x="1356" y="1862"/>
                  </a:cubicBezTo>
                  <a:cubicBezTo>
                    <a:pt x="1314" y="1937"/>
                    <a:pt x="1273" y="2011"/>
                    <a:pt x="1234" y="2086"/>
                  </a:cubicBezTo>
                  <a:cubicBezTo>
                    <a:pt x="1194" y="2160"/>
                    <a:pt x="1158" y="2234"/>
                    <a:pt x="1122" y="2309"/>
                  </a:cubicBezTo>
                  <a:cubicBezTo>
                    <a:pt x="1025" y="2509"/>
                    <a:pt x="924" y="2707"/>
                    <a:pt x="809" y="2894"/>
                  </a:cubicBezTo>
                  <a:cubicBezTo>
                    <a:pt x="754" y="2987"/>
                    <a:pt x="695" y="3079"/>
                    <a:pt x="648" y="3177"/>
                  </a:cubicBezTo>
                  <a:cubicBezTo>
                    <a:pt x="597" y="3281"/>
                    <a:pt x="549" y="3388"/>
                    <a:pt x="499" y="3492"/>
                  </a:cubicBezTo>
                  <a:cubicBezTo>
                    <a:pt x="453" y="3589"/>
                    <a:pt x="404" y="3688"/>
                    <a:pt x="358" y="3786"/>
                  </a:cubicBezTo>
                  <a:cubicBezTo>
                    <a:pt x="326" y="3853"/>
                    <a:pt x="295" y="3920"/>
                    <a:pt x="260" y="3986"/>
                  </a:cubicBezTo>
                  <a:cubicBezTo>
                    <a:pt x="223" y="4055"/>
                    <a:pt x="182" y="4122"/>
                    <a:pt x="147" y="4194"/>
                  </a:cubicBezTo>
                  <a:cubicBezTo>
                    <a:pt x="112" y="4259"/>
                    <a:pt x="84" y="4328"/>
                    <a:pt x="54" y="4395"/>
                  </a:cubicBezTo>
                  <a:cubicBezTo>
                    <a:pt x="42" y="4425"/>
                    <a:pt x="24" y="4455"/>
                    <a:pt x="24" y="4487"/>
                  </a:cubicBezTo>
                  <a:cubicBezTo>
                    <a:pt x="21" y="4496"/>
                    <a:pt x="18" y="4503"/>
                    <a:pt x="14" y="4513"/>
                  </a:cubicBezTo>
                  <a:cubicBezTo>
                    <a:pt x="9" y="4524"/>
                    <a:pt x="6" y="4537"/>
                    <a:pt x="1" y="4549"/>
                  </a:cubicBezTo>
                  <a:cubicBezTo>
                    <a:pt x="3" y="4550"/>
                    <a:pt x="4" y="4551"/>
                    <a:pt x="7" y="4554"/>
                  </a:cubicBezTo>
                  <a:cubicBezTo>
                    <a:pt x="21" y="4563"/>
                    <a:pt x="35" y="4570"/>
                    <a:pt x="48" y="4580"/>
                  </a:cubicBezTo>
                  <a:lnTo>
                    <a:pt x="49" y="4581"/>
                  </a:lnTo>
                  <a:cubicBezTo>
                    <a:pt x="65" y="4590"/>
                    <a:pt x="80" y="4600"/>
                    <a:pt x="97" y="4610"/>
                  </a:cubicBezTo>
                  <a:cubicBezTo>
                    <a:pt x="115" y="4620"/>
                    <a:pt x="132" y="4630"/>
                    <a:pt x="150" y="4640"/>
                  </a:cubicBezTo>
                  <a:cubicBezTo>
                    <a:pt x="171" y="4652"/>
                    <a:pt x="194" y="4663"/>
                    <a:pt x="213" y="4679"/>
                  </a:cubicBezTo>
                  <a:cubicBezTo>
                    <a:pt x="353" y="4764"/>
                    <a:pt x="489" y="4853"/>
                    <a:pt x="625" y="4942"/>
                  </a:cubicBezTo>
                  <a:cubicBezTo>
                    <a:pt x="772" y="5038"/>
                    <a:pt x="919" y="5136"/>
                    <a:pt x="1065" y="5234"/>
                  </a:cubicBezTo>
                  <a:cubicBezTo>
                    <a:pt x="1134" y="5280"/>
                    <a:pt x="1204" y="5327"/>
                    <a:pt x="1273" y="5374"/>
                  </a:cubicBezTo>
                  <a:cubicBezTo>
                    <a:pt x="1308" y="5397"/>
                    <a:pt x="1344" y="5422"/>
                    <a:pt x="1380" y="5445"/>
                  </a:cubicBezTo>
                  <a:cubicBezTo>
                    <a:pt x="1420" y="5471"/>
                    <a:pt x="1458" y="5498"/>
                    <a:pt x="1498" y="5523"/>
                  </a:cubicBezTo>
                  <a:cubicBezTo>
                    <a:pt x="1578" y="5570"/>
                    <a:pt x="1657" y="5619"/>
                    <a:pt x="1738" y="5664"/>
                  </a:cubicBezTo>
                  <a:cubicBezTo>
                    <a:pt x="1814" y="5709"/>
                    <a:pt x="1891" y="5752"/>
                    <a:pt x="1969" y="5796"/>
                  </a:cubicBezTo>
                  <a:cubicBezTo>
                    <a:pt x="2119" y="5884"/>
                    <a:pt x="2266" y="5983"/>
                    <a:pt x="2411" y="6080"/>
                  </a:cubicBezTo>
                  <a:cubicBezTo>
                    <a:pt x="2562" y="6179"/>
                    <a:pt x="2713" y="6278"/>
                    <a:pt x="2867" y="6374"/>
                  </a:cubicBezTo>
                  <a:cubicBezTo>
                    <a:pt x="3010" y="6463"/>
                    <a:pt x="3151" y="6551"/>
                    <a:pt x="3299" y="6632"/>
                  </a:cubicBezTo>
                  <a:cubicBezTo>
                    <a:pt x="3458" y="6721"/>
                    <a:pt x="3618" y="6808"/>
                    <a:pt x="3776" y="6896"/>
                  </a:cubicBezTo>
                  <a:cubicBezTo>
                    <a:pt x="3929" y="6984"/>
                    <a:pt x="4079" y="7079"/>
                    <a:pt x="4232" y="7171"/>
                  </a:cubicBezTo>
                  <a:cubicBezTo>
                    <a:pt x="4377" y="7259"/>
                    <a:pt x="4524" y="7344"/>
                    <a:pt x="4668" y="7434"/>
                  </a:cubicBezTo>
                  <a:cubicBezTo>
                    <a:pt x="4746" y="7482"/>
                    <a:pt x="4822" y="7531"/>
                    <a:pt x="4901" y="7574"/>
                  </a:cubicBezTo>
                  <a:cubicBezTo>
                    <a:pt x="4981" y="7620"/>
                    <a:pt x="5063" y="7666"/>
                    <a:pt x="5143" y="7712"/>
                  </a:cubicBezTo>
                  <a:cubicBezTo>
                    <a:pt x="5297" y="7796"/>
                    <a:pt x="5447" y="7888"/>
                    <a:pt x="5596" y="7980"/>
                  </a:cubicBezTo>
                  <a:cubicBezTo>
                    <a:pt x="5741" y="8069"/>
                    <a:pt x="5888" y="8152"/>
                    <a:pt x="6035" y="8240"/>
                  </a:cubicBezTo>
                  <a:cubicBezTo>
                    <a:pt x="6189" y="8331"/>
                    <a:pt x="6340" y="8425"/>
                    <a:pt x="6494" y="8516"/>
                  </a:cubicBezTo>
                  <a:cubicBezTo>
                    <a:pt x="6569" y="8559"/>
                    <a:pt x="6644" y="8601"/>
                    <a:pt x="6720" y="8645"/>
                  </a:cubicBezTo>
                  <a:cubicBezTo>
                    <a:pt x="6797" y="8687"/>
                    <a:pt x="6875" y="8728"/>
                    <a:pt x="6952" y="8772"/>
                  </a:cubicBezTo>
                  <a:cubicBezTo>
                    <a:pt x="7108" y="8862"/>
                    <a:pt x="7263" y="8955"/>
                    <a:pt x="7422" y="9042"/>
                  </a:cubicBezTo>
                  <a:cubicBezTo>
                    <a:pt x="7496" y="9083"/>
                    <a:pt x="7573" y="9122"/>
                    <a:pt x="7649" y="9166"/>
                  </a:cubicBezTo>
                  <a:cubicBezTo>
                    <a:pt x="7722" y="9207"/>
                    <a:pt x="7795" y="9248"/>
                    <a:pt x="7871" y="9291"/>
                  </a:cubicBezTo>
                  <a:cubicBezTo>
                    <a:pt x="8022" y="9375"/>
                    <a:pt x="8177" y="9456"/>
                    <a:pt x="8329" y="9542"/>
                  </a:cubicBezTo>
                  <a:cubicBezTo>
                    <a:pt x="8407" y="9587"/>
                    <a:pt x="8486" y="9633"/>
                    <a:pt x="8564" y="9678"/>
                  </a:cubicBezTo>
                  <a:cubicBezTo>
                    <a:pt x="8639" y="9720"/>
                    <a:pt x="8714" y="9760"/>
                    <a:pt x="8789" y="9798"/>
                  </a:cubicBezTo>
                  <a:cubicBezTo>
                    <a:pt x="8842" y="9826"/>
                    <a:pt x="8893" y="9854"/>
                    <a:pt x="8946" y="9883"/>
                  </a:cubicBezTo>
                  <a:cubicBezTo>
                    <a:pt x="8971" y="9894"/>
                    <a:pt x="8996" y="9907"/>
                    <a:pt x="9018" y="9919"/>
                  </a:cubicBezTo>
                  <a:cubicBezTo>
                    <a:pt x="9028" y="9923"/>
                    <a:pt x="9036" y="9927"/>
                    <a:pt x="9044" y="9932"/>
                  </a:cubicBezTo>
                  <a:lnTo>
                    <a:pt x="9046" y="9932"/>
                  </a:lnTo>
                  <a:cubicBezTo>
                    <a:pt x="9047" y="9933"/>
                    <a:pt x="9048" y="9933"/>
                    <a:pt x="9051" y="9935"/>
                  </a:cubicBezTo>
                  <a:lnTo>
                    <a:pt x="9052" y="9936"/>
                  </a:lnTo>
                  <a:cubicBezTo>
                    <a:pt x="9058" y="9938"/>
                    <a:pt x="9064" y="9941"/>
                    <a:pt x="9070" y="9945"/>
                  </a:cubicBezTo>
                  <a:cubicBezTo>
                    <a:pt x="9100" y="9958"/>
                    <a:pt x="9129" y="9974"/>
                    <a:pt x="9157" y="9989"/>
                  </a:cubicBezTo>
                  <a:cubicBezTo>
                    <a:pt x="9161" y="9991"/>
                    <a:pt x="9165" y="9993"/>
                    <a:pt x="9168" y="9994"/>
                  </a:cubicBezTo>
                  <a:lnTo>
                    <a:pt x="9203" y="9929"/>
                  </a:lnTo>
                  <a:lnTo>
                    <a:pt x="9245" y="9855"/>
                  </a:lnTo>
                  <a:cubicBezTo>
                    <a:pt x="9244" y="9855"/>
                    <a:pt x="9244" y="9854"/>
                    <a:pt x="9243" y="9854"/>
                  </a:cubicBezTo>
                  <a:cubicBezTo>
                    <a:pt x="9250" y="9842"/>
                    <a:pt x="9260" y="9828"/>
                    <a:pt x="9268" y="9814"/>
                  </a:cubicBezTo>
                  <a:cubicBezTo>
                    <a:pt x="9294" y="9771"/>
                    <a:pt x="9316" y="9725"/>
                    <a:pt x="9342" y="9682"/>
                  </a:cubicBezTo>
                  <a:cubicBezTo>
                    <a:pt x="9397" y="9586"/>
                    <a:pt x="9454" y="9491"/>
                    <a:pt x="9512" y="9396"/>
                  </a:cubicBezTo>
                  <a:cubicBezTo>
                    <a:pt x="9569" y="9301"/>
                    <a:pt x="9630" y="9204"/>
                    <a:pt x="9682" y="9103"/>
                  </a:cubicBezTo>
                  <a:cubicBezTo>
                    <a:pt x="9734" y="9003"/>
                    <a:pt x="9780" y="8899"/>
                    <a:pt x="9827" y="8795"/>
                  </a:cubicBezTo>
                  <a:cubicBezTo>
                    <a:pt x="9975" y="8496"/>
                    <a:pt x="10147" y="8213"/>
                    <a:pt x="10306" y="7920"/>
                  </a:cubicBezTo>
                  <a:cubicBezTo>
                    <a:pt x="10388" y="7773"/>
                    <a:pt x="10471" y="7625"/>
                    <a:pt x="10551" y="7476"/>
                  </a:cubicBezTo>
                  <a:cubicBezTo>
                    <a:pt x="10631" y="7327"/>
                    <a:pt x="10713" y="7179"/>
                    <a:pt x="10796" y="7031"/>
                  </a:cubicBezTo>
                  <a:cubicBezTo>
                    <a:pt x="10878" y="6886"/>
                    <a:pt x="10958" y="6739"/>
                    <a:pt x="11033" y="6591"/>
                  </a:cubicBezTo>
                  <a:cubicBezTo>
                    <a:pt x="11107" y="6439"/>
                    <a:pt x="11183" y="6289"/>
                    <a:pt x="11262" y="6140"/>
                  </a:cubicBezTo>
                  <a:cubicBezTo>
                    <a:pt x="11386" y="5908"/>
                    <a:pt x="11509" y="5676"/>
                    <a:pt x="11632" y="5443"/>
                  </a:cubicBezTo>
                  <a:cubicBezTo>
                    <a:pt x="11601" y="5430"/>
                    <a:pt x="11570" y="5414"/>
                    <a:pt x="11540" y="5397"/>
                  </a:cubicBezTo>
                  <a:cubicBezTo>
                    <a:pt x="11526" y="5390"/>
                    <a:pt x="11513" y="5382"/>
                    <a:pt x="11497" y="5375"/>
                  </a:cubicBezTo>
                  <a:cubicBezTo>
                    <a:pt x="11459" y="5356"/>
                    <a:pt x="11422" y="5338"/>
                    <a:pt x="11386" y="5317"/>
                  </a:cubicBezTo>
                  <a:cubicBezTo>
                    <a:pt x="11371" y="5309"/>
                    <a:pt x="11359" y="5302"/>
                    <a:pt x="11344" y="5292"/>
                  </a:cubicBezTo>
                  <a:cubicBezTo>
                    <a:pt x="11286" y="5261"/>
                    <a:pt x="11226" y="5230"/>
                    <a:pt x="11167" y="5198"/>
                  </a:cubicBezTo>
                  <a:cubicBezTo>
                    <a:pt x="11056" y="5139"/>
                    <a:pt x="10950" y="5075"/>
                    <a:pt x="10840" y="5014"/>
                  </a:cubicBezTo>
                  <a:cubicBezTo>
                    <a:pt x="10770" y="4974"/>
                    <a:pt x="10697" y="4937"/>
                    <a:pt x="10625" y="4897"/>
                  </a:cubicBezTo>
                  <a:cubicBezTo>
                    <a:pt x="10545" y="4855"/>
                    <a:pt x="10467" y="4811"/>
                    <a:pt x="10389" y="4765"/>
                  </a:cubicBezTo>
                  <a:cubicBezTo>
                    <a:pt x="10243" y="4682"/>
                    <a:pt x="10099" y="4596"/>
                    <a:pt x="9952" y="4514"/>
                  </a:cubicBezTo>
                  <a:cubicBezTo>
                    <a:pt x="9800" y="4427"/>
                    <a:pt x="9650" y="4337"/>
                    <a:pt x="9500" y="4245"/>
                  </a:cubicBezTo>
                  <a:cubicBezTo>
                    <a:pt x="9341" y="4148"/>
                    <a:pt x="9182" y="4053"/>
                    <a:pt x="9023" y="3956"/>
                  </a:cubicBezTo>
                  <a:cubicBezTo>
                    <a:pt x="8874" y="3866"/>
                    <a:pt x="8723" y="3776"/>
                    <a:pt x="8574" y="3682"/>
                  </a:cubicBezTo>
                  <a:cubicBezTo>
                    <a:pt x="8434" y="3594"/>
                    <a:pt x="8295" y="3503"/>
                    <a:pt x="8151" y="3420"/>
                  </a:cubicBezTo>
                  <a:cubicBezTo>
                    <a:pt x="7995" y="3328"/>
                    <a:pt x="7837" y="3238"/>
                    <a:pt x="7679" y="3150"/>
                  </a:cubicBezTo>
                  <a:cubicBezTo>
                    <a:pt x="7525" y="3065"/>
                    <a:pt x="7370" y="2985"/>
                    <a:pt x="7215" y="2903"/>
                  </a:cubicBezTo>
                  <a:cubicBezTo>
                    <a:pt x="7061" y="2820"/>
                    <a:pt x="6907" y="2732"/>
                    <a:pt x="6756" y="2642"/>
                  </a:cubicBezTo>
                  <a:cubicBezTo>
                    <a:pt x="6605" y="2553"/>
                    <a:pt x="6457" y="2460"/>
                    <a:pt x="6304" y="2371"/>
                  </a:cubicBezTo>
                  <a:cubicBezTo>
                    <a:pt x="6153" y="2283"/>
                    <a:pt x="6000" y="2200"/>
                    <a:pt x="5849" y="2110"/>
                  </a:cubicBezTo>
                  <a:cubicBezTo>
                    <a:pt x="5775" y="2067"/>
                    <a:pt x="5698" y="2022"/>
                    <a:pt x="5625" y="1978"/>
                  </a:cubicBezTo>
                  <a:cubicBezTo>
                    <a:pt x="5546" y="1929"/>
                    <a:pt x="5468" y="1880"/>
                    <a:pt x="5391" y="1829"/>
                  </a:cubicBezTo>
                  <a:lnTo>
                    <a:pt x="5391" y="1829"/>
                  </a:lnTo>
                  <a:cubicBezTo>
                    <a:pt x="5218" y="1711"/>
                    <a:pt x="5047" y="1593"/>
                    <a:pt x="4869" y="1488"/>
                  </a:cubicBezTo>
                  <a:cubicBezTo>
                    <a:pt x="4780" y="1436"/>
                    <a:pt x="4691" y="1385"/>
                    <a:pt x="4604" y="1330"/>
                  </a:cubicBezTo>
                  <a:cubicBezTo>
                    <a:pt x="4518" y="1276"/>
                    <a:pt x="4431" y="1223"/>
                    <a:pt x="4346" y="1166"/>
                  </a:cubicBezTo>
                  <a:cubicBezTo>
                    <a:pt x="4192" y="1066"/>
                    <a:pt x="4039" y="962"/>
                    <a:pt x="3884" y="861"/>
                  </a:cubicBezTo>
                  <a:cubicBezTo>
                    <a:pt x="3738" y="766"/>
                    <a:pt x="3589" y="670"/>
                    <a:pt x="3437" y="584"/>
                  </a:cubicBezTo>
                  <a:cubicBezTo>
                    <a:pt x="3286" y="498"/>
                    <a:pt x="3131" y="420"/>
                    <a:pt x="2985" y="326"/>
                  </a:cubicBezTo>
                  <a:cubicBezTo>
                    <a:pt x="2912" y="278"/>
                    <a:pt x="2839" y="231"/>
                    <a:pt x="2763" y="183"/>
                  </a:cubicBezTo>
                  <a:cubicBezTo>
                    <a:pt x="2716" y="150"/>
                    <a:pt x="2665" y="119"/>
                    <a:pt x="2615" y="87"/>
                  </a:cubicBezTo>
                  <a:lnTo>
                    <a:pt x="2617" y="86"/>
                  </a:lnTo>
                  <a:cubicBezTo>
                    <a:pt x="2602" y="77"/>
                    <a:pt x="2587" y="70"/>
                    <a:pt x="2572" y="60"/>
                  </a:cubicBezTo>
                  <a:cubicBezTo>
                    <a:pt x="2570" y="59"/>
                    <a:pt x="2567" y="56"/>
                    <a:pt x="2563" y="55"/>
                  </a:cubicBezTo>
                  <a:cubicBezTo>
                    <a:pt x="2556" y="51"/>
                    <a:pt x="2548" y="46"/>
                    <a:pt x="2540" y="42"/>
                  </a:cubicBezTo>
                  <a:cubicBezTo>
                    <a:pt x="2529" y="36"/>
                    <a:pt x="2517" y="29"/>
                    <a:pt x="2505" y="21"/>
                  </a:cubicBezTo>
                  <a:cubicBezTo>
                    <a:pt x="2496" y="16"/>
                    <a:pt x="2489" y="12"/>
                    <a:pt x="2480" y="6"/>
                  </a:cubicBezTo>
                  <a:cubicBezTo>
                    <a:pt x="2475" y="5"/>
                    <a:pt x="2473" y="3"/>
                    <a:pt x="2470" y="1"/>
                  </a:cubicBezTo>
                  <a:close/>
                </a:path>
              </a:pathLst>
            </a:custGeom>
            <a:solidFill>
              <a:schemeClr val="dk2"/>
            </a:solidFill>
            <a:ln w="9525" cap="flat" cmpd="sng">
              <a:solidFill>
                <a:srgbClr val="522C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1628456" y="4399926"/>
            <a:ext cx="739398" cy="631133"/>
            <a:chOff x="6865115" y="1773524"/>
            <a:chExt cx="739398" cy="631133"/>
          </a:xfrm>
        </p:grpSpPr>
        <p:sp>
          <p:nvSpPr>
            <p:cNvPr id="209" name="Google Shape;209;p15"/>
            <p:cNvSpPr/>
            <p:nvPr/>
          </p:nvSpPr>
          <p:spPr>
            <a:xfrm>
              <a:off x="7177041" y="1978655"/>
              <a:ext cx="412395" cy="410850"/>
            </a:xfrm>
            <a:custGeom>
              <a:avLst/>
              <a:gdLst/>
              <a:ahLst/>
              <a:cxnLst/>
              <a:rect l="l" t="t" r="r" b="b"/>
              <a:pathLst>
                <a:path w="5607" h="5586" extrusionOk="0">
                  <a:moveTo>
                    <a:pt x="2140" y="0"/>
                  </a:moveTo>
                  <a:lnTo>
                    <a:pt x="2140" y="0"/>
                  </a:lnTo>
                  <a:cubicBezTo>
                    <a:pt x="2142" y="4"/>
                    <a:pt x="2143" y="10"/>
                    <a:pt x="2144" y="15"/>
                  </a:cubicBezTo>
                  <a:cubicBezTo>
                    <a:pt x="2171" y="123"/>
                    <a:pt x="2181" y="234"/>
                    <a:pt x="2190" y="345"/>
                  </a:cubicBezTo>
                  <a:cubicBezTo>
                    <a:pt x="2207" y="551"/>
                    <a:pt x="2190" y="759"/>
                    <a:pt x="2150" y="961"/>
                  </a:cubicBezTo>
                  <a:cubicBezTo>
                    <a:pt x="2116" y="1144"/>
                    <a:pt x="2066" y="1322"/>
                    <a:pt x="2009" y="1498"/>
                  </a:cubicBezTo>
                  <a:cubicBezTo>
                    <a:pt x="1951" y="1673"/>
                    <a:pt x="1864" y="1838"/>
                    <a:pt x="1766" y="1995"/>
                  </a:cubicBezTo>
                  <a:cubicBezTo>
                    <a:pt x="1672" y="2145"/>
                    <a:pt x="1569" y="2289"/>
                    <a:pt x="1458" y="2429"/>
                  </a:cubicBezTo>
                  <a:cubicBezTo>
                    <a:pt x="1397" y="2506"/>
                    <a:pt x="1334" y="2584"/>
                    <a:pt x="1262" y="2656"/>
                  </a:cubicBezTo>
                  <a:cubicBezTo>
                    <a:pt x="1205" y="2713"/>
                    <a:pt x="1146" y="2770"/>
                    <a:pt x="1084" y="2826"/>
                  </a:cubicBezTo>
                  <a:cubicBezTo>
                    <a:pt x="1013" y="2890"/>
                    <a:pt x="940" y="2952"/>
                    <a:pt x="867" y="3013"/>
                  </a:cubicBezTo>
                  <a:cubicBezTo>
                    <a:pt x="794" y="3075"/>
                    <a:pt x="716" y="3131"/>
                    <a:pt x="637" y="3187"/>
                  </a:cubicBezTo>
                  <a:cubicBezTo>
                    <a:pt x="510" y="3276"/>
                    <a:pt x="369" y="3345"/>
                    <a:pt x="227" y="3409"/>
                  </a:cubicBezTo>
                  <a:cubicBezTo>
                    <a:pt x="161" y="3437"/>
                    <a:pt x="95" y="3453"/>
                    <a:pt x="28" y="3473"/>
                  </a:cubicBezTo>
                  <a:cubicBezTo>
                    <a:pt x="18" y="3477"/>
                    <a:pt x="10" y="3479"/>
                    <a:pt x="0" y="3482"/>
                  </a:cubicBezTo>
                  <a:cubicBezTo>
                    <a:pt x="76" y="3539"/>
                    <a:pt x="152" y="3595"/>
                    <a:pt x="229" y="3649"/>
                  </a:cubicBezTo>
                  <a:cubicBezTo>
                    <a:pt x="317" y="3712"/>
                    <a:pt x="407" y="3771"/>
                    <a:pt x="494" y="3833"/>
                  </a:cubicBezTo>
                  <a:cubicBezTo>
                    <a:pt x="738" y="4004"/>
                    <a:pt x="979" y="4179"/>
                    <a:pt x="1224" y="4349"/>
                  </a:cubicBezTo>
                  <a:cubicBezTo>
                    <a:pt x="1472" y="4521"/>
                    <a:pt x="1730" y="4674"/>
                    <a:pt x="1988" y="4830"/>
                  </a:cubicBezTo>
                  <a:cubicBezTo>
                    <a:pt x="2053" y="4869"/>
                    <a:pt x="2118" y="4906"/>
                    <a:pt x="2184" y="4943"/>
                  </a:cubicBezTo>
                  <a:cubicBezTo>
                    <a:pt x="2251" y="4980"/>
                    <a:pt x="2321" y="5014"/>
                    <a:pt x="2389" y="5049"/>
                  </a:cubicBezTo>
                  <a:cubicBezTo>
                    <a:pt x="2529" y="5119"/>
                    <a:pt x="2665" y="5194"/>
                    <a:pt x="2807" y="5261"/>
                  </a:cubicBezTo>
                  <a:cubicBezTo>
                    <a:pt x="2949" y="5321"/>
                    <a:pt x="3096" y="5365"/>
                    <a:pt x="3242" y="5417"/>
                  </a:cubicBezTo>
                  <a:cubicBezTo>
                    <a:pt x="3377" y="5469"/>
                    <a:pt x="3515" y="5507"/>
                    <a:pt x="3654" y="5547"/>
                  </a:cubicBezTo>
                  <a:cubicBezTo>
                    <a:pt x="3695" y="5558"/>
                    <a:pt x="3735" y="5568"/>
                    <a:pt x="3776" y="5574"/>
                  </a:cubicBezTo>
                  <a:cubicBezTo>
                    <a:pt x="3776" y="5576"/>
                    <a:pt x="3776" y="5576"/>
                    <a:pt x="3777" y="5576"/>
                  </a:cubicBezTo>
                  <a:cubicBezTo>
                    <a:pt x="3814" y="5579"/>
                    <a:pt x="3849" y="5581"/>
                    <a:pt x="3885" y="5583"/>
                  </a:cubicBezTo>
                  <a:cubicBezTo>
                    <a:pt x="3912" y="5585"/>
                    <a:pt x="3940" y="5585"/>
                    <a:pt x="3967" y="5585"/>
                  </a:cubicBezTo>
                  <a:cubicBezTo>
                    <a:pt x="4009" y="5585"/>
                    <a:pt x="4051" y="5584"/>
                    <a:pt x="4094" y="5579"/>
                  </a:cubicBezTo>
                  <a:cubicBezTo>
                    <a:pt x="4094" y="5580"/>
                    <a:pt x="4094" y="5580"/>
                    <a:pt x="4095" y="5580"/>
                  </a:cubicBezTo>
                  <a:cubicBezTo>
                    <a:pt x="4095" y="5580"/>
                    <a:pt x="4097" y="5579"/>
                    <a:pt x="4097" y="5579"/>
                  </a:cubicBezTo>
                  <a:cubicBezTo>
                    <a:pt x="4145" y="5572"/>
                    <a:pt x="4191" y="5563"/>
                    <a:pt x="4239" y="5551"/>
                  </a:cubicBezTo>
                  <a:cubicBezTo>
                    <a:pt x="4332" y="5527"/>
                    <a:pt x="4423" y="5502"/>
                    <a:pt x="4512" y="5470"/>
                  </a:cubicBezTo>
                  <a:cubicBezTo>
                    <a:pt x="4532" y="5461"/>
                    <a:pt x="4552" y="5452"/>
                    <a:pt x="4572" y="5442"/>
                  </a:cubicBezTo>
                  <a:cubicBezTo>
                    <a:pt x="4607" y="5421"/>
                    <a:pt x="4640" y="5398"/>
                    <a:pt x="4674" y="5377"/>
                  </a:cubicBezTo>
                  <a:cubicBezTo>
                    <a:pt x="4708" y="5355"/>
                    <a:pt x="4744" y="5336"/>
                    <a:pt x="4780" y="5316"/>
                  </a:cubicBezTo>
                  <a:cubicBezTo>
                    <a:pt x="4811" y="5299"/>
                    <a:pt x="4841" y="5282"/>
                    <a:pt x="4870" y="5261"/>
                  </a:cubicBezTo>
                  <a:cubicBezTo>
                    <a:pt x="4883" y="5253"/>
                    <a:pt x="4893" y="5244"/>
                    <a:pt x="4904" y="5234"/>
                  </a:cubicBezTo>
                  <a:cubicBezTo>
                    <a:pt x="4949" y="5189"/>
                    <a:pt x="4989" y="5139"/>
                    <a:pt x="5028" y="5089"/>
                  </a:cubicBezTo>
                  <a:cubicBezTo>
                    <a:pt x="5030" y="5087"/>
                    <a:pt x="5032" y="5086"/>
                    <a:pt x="5033" y="5083"/>
                  </a:cubicBezTo>
                  <a:cubicBezTo>
                    <a:pt x="5035" y="5083"/>
                    <a:pt x="5035" y="5082"/>
                    <a:pt x="5035" y="5082"/>
                  </a:cubicBezTo>
                  <a:cubicBezTo>
                    <a:pt x="5073" y="5032"/>
                    <a:pt x="5113" y="4985"/>
                    <a:pt x="5147" y="4933"/>
                  </a:cubicBezTo>
                  <a:cubicBezTo>
                    <a:pt x="5149" y="4931"/>
                    <a:pt x="5150" y="4928"/>
                    <a:pt x="5152" y="4924"/>
                  </a:cubicBezTo>
                  <a:lnTo>
                    <a:pt x="5152" y="4919"/>
                  </a:lnTo>
                  <a:cubicBezTo>
                    <a:pt x="5156" y="4913"/>
                    <a:pt x="5161" y="4906"/>
                    <a:pt x="5165" y="4900"/>
                  </a:cubicBezTo>
                  <a:cubicBezTo>
                    <a:pt x="5187" y="4865"/>
                    <a:pt x="5211" y="4831"/>
                    <a:pt x="5229" y="4795"/>
                  </a:cubicBezTo>
                  <a:cubicBezTo>
                    <a:pt x="5263" y="4736"/>
                    <a:pt x="5291" y="4675"/>
                    <a:pt x="5320" y="4613"/>
                  </a:cubicBezTo>
                  <a:cubicBezTo>
                    <a:pt x="5332" y="4588"/>
                    <a:pt x="5343" y="4562"/>
                    <a:pt x="5355" y="4537"/>
                  </a:cubicBezTo>
                  <a:cubicBezTo>
                    <a:pt x="5357" y="4534"/>
                    <a:pt x="5360" y="4529"/>
                    <a:pt x="5363" y="4525"/>
                  </a:cubicBezTo>
                  <a:cubicBezTo>
                    <a:pt x="5392" y="4475"/>
                    <a:pt x="5418" y="4426"/>
                    <a:pt x="5445" y="4376"/>
                  </a:cubicBezTo>
                  <a:cubicBezTo>
                    <a:pt x="5471" y="4327"/>
                    <a:pt x="5493" y="4277"/>
                    <a:pt x="5516" y="4227"/>
                  </a:cubicBezTo>
                  <a:cubicBezTo>
                    <a:pt x="5544" y="4159"/>
                    <a:pt x="5570" y="4091"/>
                    <a:pt x="5591" y="4021"/>
                  </a:cubicBezTo>
                  <a:cubicBezTo>
                    <a:pt x="5594" y="4011"/>
                    <a:pt x="5596" y="4002"/>
                    <a:pt x="5598" y="3992"/>
                  </a:cubicBezTo>
                  <a:cubicBezTo>
                    <a:pt x="5603" y="3954"/>
                    <a:pt x="5604" y="3918"/>
                    <a:pt x="5605" y="3882"/>
                  </a:cubicBezTo>
                  <a:lnTo>
                    <a:pt x="5605" y="3879"/>
                  </a:lnTo>
                  <a:cubicBezTo>
                    <a:pt x="5605" y="3879"/>
                    <a:pt x="5606" y="3876"/>
                    <a:pt x="5605" y="3876"/>
                  </a:cubicBezTo>
                  <a:lnTo>
                    <a:pt x="5605" y="3873"/>
                  </a:lnTo>
                  <a:cubicBezTo>
                    <a:pt x="5603" y="3739"/>
                    <a:pt x="5595" y="3605"/>
                    <a:pt x="5580" y="3472"/>
                  </a:cubicBezTo>
                  <a:cubicBezTo>
                    <a:pt x="5573" y="3430"/>
                    <a:pt x="5569" y="3385"/>
                    <a:pt x="5559" y="3343"/>
                  </a:cubicBezTo>
                  <a:cubicBezTo>
                    <a:pt x="5547" y="3297"/>
                    <a:pt x="5536" y="3250"/>
                    <a:pt x="5526" y="3203"/>
                  </a:cubicBezTo>
                  <a:cubicBezTo>
                    <a:pt x="5510" y="3152"/>
                    <a:pt x="5496" y="3101"/>
                    <a:pt x="5480" y="3051"/>
                  </a:cubicBezTo>
                  <a:cubicBezTo>
                    <a:pt x="5469" y="3007"/>
                    <a:pt x="5450" y="2962"/>
                    <a:pt x="5434" y="2919"/>
                  </a:cubicBezTo>
                  <a:cubicBezTo>
                    <a:pt x="5414" y="2874"/>
                    <a:pt x="5395" y="2832"/>
                    <a:pt x="5376" y="2790"/>
                  </a:cubicBezTo>
                  <a:cubicBezTo>
                    <a:pt x="5357" y="2751"/>
                    <a:pt x="5336" y="2712"/>
                    <a:pt x="5316" y="2676"/>
                  </a:cubicBezTo>
                  <a:cubicBezTo>
                    <a:pt x="5269" y="2600"/>
                    <a:pt x="5222" y="2523"/>
                    <a:pt x="5172" y="2446"/>
                  </a:cubicBezTo>
                  <a:cubicBezTo>
                    <a:pt x="5129" y="2382"/>
                    <a:pt x="5084" y="2318"/>
                    <a:pt x="5038" y="2255"/>
                  </a:cubicBezTo>
                  <a:lnTo>
                    <a:pt x="5038" y="2255"/>
                  </a:lnTo>
                  <a:lnTo>
                    <a:pt x="5043" y="2259"/>
                  </a:lnTo>
                  <a:cubicBezTo>
                    <a:pt x="4978" y="2173"/>
                    <a:pt x="4913" y="2085"/>
                    <a:pt x="4841" y="2003"/>
                  </a:cubicBezTo>
                  <a:cubicBezTo>
                    <a:pt x="4755" y="1919"/>
                    <a:pt x="4658" y="1843"/>
                    <a:pt x="4563" y="1766"/>
                  </a:cubicBezTo>
                  <a:cubicBezTo>
                    <a:pt x="4492" y="1707"/>
                    <a:pt x="4417" y="1647"/>
                    <a:pt x="4343" y="1590"/>
                  </a:cubicBezTo>
                  <a:cubicBezTo>
                    <a:pt x="4176" y="1459"/>
                    <a:pt x="4010" y="1327"/>
                    <a:pt x="3832" y="1208"/>
                  </a:cubicBezTo>
                  <a:cubicBezTo>
                    <a:pt x="3737" y="1142"/>
                    <a:pt x="3641" y="1077"/>
                    <a:pt x="3546" y="1010"/>
                  </a:cubicBezTo>
                  <a:cubicBezTo>
                    <a:pt x="3453" y="944"/>
                    <a:pt x="3361" y="872"/>
                    <a:pt x="3272" y="804"/>
                  </a:cubicBezTo>
                  <a:cubicBezTo>
                    <a:pt x="3182" y="737"/>
                    <a:pt x="3091" y="672"/>
                    <a:pt x="3000" y="608"/>
                  </a:cubicBezTo>
                  <a:cubicBezTo>
                    <a:pt x="2908" y="543"/>
                    <a:pt x="2813" y="485"/>
                    <a:pt x="2721" y="424"/>
                  </a:cubicBezTo>
                  <a:cubicBezTo>
                    <a:pt x="2537" y="306"/>
                    <a:pt x="2361" y="177"/>
                    <a:pt x="2191" y="42"/>
                  </a:cubicBezTo>
                  <a:cubicBezTo>
                    <a:pt x="2175" y="27"/>
                    <a:pt x="2157" y="15"/>
                    <a:pt x="2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7328921" y="1981965"/>
              <a:ext cx="269781" cy="313985"/>
            </a:xfrm>
            <a:custGeom>
              <a:avLst/>
              <a:gdLst/>
              <a:ahLst/>
              <a:cxnLst/>
              <a:rect l="l" t="t" r="r" b="b"/>
              <a:pathLst>
                <a:path w="3668" h="4269" extrusionOk="0">
                  <a:moveTo>
                    <a:pt x="150" y="858"/>
                  </a:moveTo>
                  <a:lnTo>
                    <a:pt x="150" y="858"/>
                  </a:lnTo>
                  <a:cubicBezTo>
                    <a:pt x="151" y="858"/>
                    <a:pt x="151" y="858"/>
                    <a:pt x="152" y="858"/>
                  </a:cubicBezTo>
                  <a:cubicBezTo>
                    <a:pt x="151" y="858"/>
                    <a:pt x="151" y="858"/>
                    <a:pt x="150" y="858"/>
                  </a:cubicBezTo>
                  <a:close/>
                  <a:moveTo>
                    <a:pt x="3453" y="4123"/>
                  </a:moveTo>
                  <a:cubicBezTo>
                    <a:pt x="3453" y="4123"/>
                    <a:pt x="3453" y="4123"/>
                    <a:pt x="3453" y="4124"/>
                  </a:cubicBezTo>
                  <a:lnTo>
                    <a:pt x="3453" y="4124"/>
                  </a:lnTo>
                  <a:cubicBezTo>
                    <a:pt x="3453" y="4123"/>
                    <a:pt x="3453" y="4123"/>
                    <a:pt x="3453" y="4123"/>
                  </a:cubicBezTo>
                  <a:close/>
                  <a:moveTo>
                    <a:pt x="108" y="1"/>
                  </a:moveTo>
                  <a:cubicBezTo>
                    <a:pt x="66" y="2"/>
                    <a:pt x="28" y="25"/>
                    <a:pt x="12" y="62"/>
                  </a:cubicBezTo>
                  <a:cubicBezTo>
                    <a:pt x="8" y="70"/>
                    <a:pt x="5" y="79"/>
                    <a:pt x="4" y="89"/>
                  </a:cubicBezTo>
                  <a:cubicBezTo>
                    <a:pt x="0" y="126"/>
                    <a:pt x="8" y="167"/>
                    <a:pt x="15" y="202"/>
                  </a:cubicBezTo>
                  <a:cubicBezTo>
                    <a:pt x="23" y="258"/>
                    <a:pt x="32" y="314"/>
                    <a:pt x="37" y="371"/>
                  </a:cubicBezTo>
                  <a:cubicBezTo>
                    <a:pt x="38" y="409"/>
                    <a:pt x="38" y="448"/>
                    <a:pt x="37" y="486"/>
                  </a:cubicBezTo>
                  <a:cubicBezTo>
                    <a:pt x="32" y="544"/>
                    <a:pt x="27" y="600"/>
                    <a:pt x="25" y="658"/>
                  </a:cubicBezTo>
                  <a:cubicBezTo>
                    <a:pt x="23" y="689"/>
                    <a:pt x="30" y="722"/>
                    <a:pt x="43" y="750"/>
                  </a:cubicBezTo>
                  <a:cubicBezTo>
                    <a:pt x="49" y="763"/>
                    <a:pt x="58" y="775"/>
                    <a:pt x="67" y="786"/>
                  </a:cubicBezTo>
                  <a:cubicBezTo>
                    <a:pt x="82" y="805"/>
                    <a:pt x="95" y="826"/>
                    <a:pt x="115" y="839"/>
                  </a:cubicBezTo>
                  <a:cubicBezTo>
                    <a:pt x="128" y="848"/>
                    <a:pt x="139" y="853"/>
                    <a:pt x="150" y="858"/>
                  </a:cubicBezTo>
                  <a:lnTo>
                    <a:pt x="150" y="858"/>
                  </a:lnTo>
                  <a:cubicBezTo>
                    <a:pt x="150" y="857"/>
                    <a:pt x="150" y="857"/>
                    <a:pt x="150" y="857"/>
                  </a:cubicBezTo>
                  <a:lnTo>
                    <a:pt x="150" y="857"/>
                  </a:lnTo>
                  <a:cubicBezTo>
                    <a:pt x="151" y="857"/>
                    <a:pt x="152" y="858"/>
                    <a:pt x="155" y="858"/>
                  </a:cubicBezTo>
                  <a:cubicBezTo>
                    <a:pt x="179" y="871"/>
                    <a:pt x="202" y="886"/>
                    <a:pt x="224" y="901"/>
                  </a:cubicBezTo>
                  <a:lnTo>
                    <a:pt x="224" y="901"/>
                  </a:lnTo>
                  <a:cubicBezTo>
                    <a:pt x="224" y="901"/>
                    <a:pt x="224" y="901"/>
                    <a:pt x="224" y="901"/>
                  </a:cubicBezTo>
                  <a:lnTo>
                    <a:pt x="224" y="901"/>
                  </a:lnTo>
                  <a:cubicBezTo>
                    <a:pt x="225" y="901"/>
                    <a:pt x="225" y="901"/>
                    <a:pt x="226" y="902"/>
                  </a:cubicBezTo>
                  <a:lnTo>
                    <a:pt x="226" y="902"/>
                  </a:lnTo>
                  <a:cubicBezTo>
                    <a:pt x="226" y="902"/>
                    <a:pt x="225" y="901"/>
                    <a:pt x="224" y="901"/>
                  </a:cubicBezTo>
                  <a:lnTo>
                    <a:pt x="224" y="901"/>
                  </a:lnTo>
                  <a:cubicBezTo>
                    <a:pt x="225" y="901"/>
                    <a:pt x="226" y="903"/>
                    <a:pt x="227" y="903"/>
                  </a:cubicBezTo>
                  <a:lnTo>
                    <a:pt x="227" y="903"/>
                  </a:lnTo>
                  <a:cubicBezTo>
                    <a:pt x="227" y="902"/>
                    <a:pt x="227" y="902"/>
                    <a:pt x="226" y="902"/>
                  </a:cubicBezTo>
                  <a:lnTo>
                    <a:pt x="226" y="902"/>
                  </a:lnTo>
                  <a:cubicBezTo>
                    <a:pt x="227" y="902"/>
                    <a:pt x="227" y="902"/>
                    <a:pt x="227" y="903"/>
                  </a:cubicBezTo>
                  <a:cubicBezTo>
                    <a:pt x="227" y="903"/>
                    <a:pt x="227" y="903"/>
                    <a:pt x="227" y="903"/>
                  </a:cubicBezTo>
                  <a:lnTo>
                    <a:pt x="227" y="903"/>
                  </a:lnTo>
                  <a:cubicBezTo>
                    <a:pt x="306" y="956"/>
                    <a:pt x="377" y="1013"/>
                    <a:pt x="449" y="1071"/>
                  </a:cubicBezTo>
                  <a:cubicBezTo>
                    <a:pt x="611" y="1203"/>
                    <a:pt x="771" y="1337"/>
                    <a:pt x="944" y="1457"/>
                  </a:cubicBezTo>
                  <a:cubicBezTo>
                    <a:pt x="1028" y="1518"/>
                    <a:pt x="1116" y="1577"/>
                    <a:pt x="1199" y="1639"/>
                  </a:cubicBezTo>
                  <a:cubicBezTo>
                    <a:pt x="1282" y="1700"/>
                    <a:pt x="1362" y="1771"/>
                    <a:pt x="1441" y="1836"/>
                  </a:cubicBezTo>
                  <a:cubicBezTo>
                    <a:pt x="1530" y="1906"/>
                    <a:pt x="1620" y="1977"/>
                    <a:pt x="1710" y="2045"/>
                  </a:cubicBezTo>
                  <a:cubicBezTo>
                    <a:pt x="1800" y="2111"/>
                    <a:pt x="1886" y="2177"/>
                    <a:pt x="1971" y="2246"/>
                  </a:cubicBezTo>
                  <a:cubicBezTo>
                    <a:pt x="2059" y="2318"/>
                    <a:pt x="2143" y="2391"/>
                    <a:pt x="2229" y="2462"/>
                  </a:cubicBezTo>
                  <a:cubicBezTo>
                    <a:pt x="2312" y="2528"/>
                    <a:pt x="2396" y="2591"/>
                    <a:pt x="2478" y="2658"/>
                  </a:cubicBezTo>
                  <a:lnTo>
                    <a:pt x="2477" y="2657"/>
                  </a:lnTo>
                  <a:lnTo>
                    <a:pt x="2477" y="2657"/>
                  </a:lnTo>
                  <a:cubicBezTo>
                    <a:pt x="2540" y="2711"/>
                    <a:pt x="2601" y="2768"/>
                    <a:pt x="2660" y="2827"/>
                  </a:cubicBezTo>
                  <a:cubicBezTo>
                    <a:pt x="2719" y="2886"/>
                    <a:pt x="2773" y="2948"/>
                    <a:pt x="2829" y="3010"/>
                  </a:cubicBezTo>
                  <a:lnTo>
                    <a:pt x="2828" y="3009"/>
                  </a:lnTo>
                  <a:lnTo>
                    <a:pt x="2828" y="3009"/>
                  </a:lnTo>
                  <a:cubicBezTo>
                    <a:pt x="2927" y="3132"/>
                    <a:pt x="3020" y="3257"/>
                    <a:pt x="3111" y="3386"/>
                  </a:cubicBezTo>
                  <a:cubicBezTo>
                    <a:pt x="3145" y="3440"/>
                    <a:pt x="3180" y="3494"/>
                    <a:pt x="3210" y="3551"/>
                  </a:cubicBezTo>
                  <a:cubicBezTo>
                    <a:pt x="3241" y="3609"/>
                    <a:pt x="3271" y="3669"/>
                    <a:pt x="3303" y="3728"/>
                  </a:cubicBezTo>
                  <a:lnTo>
                    <a:pt x="3303" y="3728"/>
                  </a:lnTo>
                  <a:cubicBezTo>
                    <a:pt x="3302" y="3727"/>
                    <a:pt x="3302" y="3726"/>
                    <a:pt x="3302" y="3726"/>
                  </a:cubicBezTo>
                  <a:lnTo>
                    <a:pt x="3302" y="3726"/>
                  </a:lnTo>
                  <a:cubicBezTo>
                    <a:pt x="3303" y="3727"/>
                    <a:pt x="3304" y="3729"/>
                    <a:pt x="3304" y="3731"/>
                  </a:cubicBezTo>
                  <a:lnTo>
                    <a:pt x="3304" y="3731"/>
                  </a:lnTo>
                  <a:cubicBezTo>
                    <a:pt x="3304" y="3730"/>
                    <a:pt x="3303" y="3729"/>
                    <a:pt x="3303" y="3728"/>
                  </a:cubicBezTo>
                  <a:lnTo>
                    <a:pt x="3303" y="3728"/>
                  </a:lnTo>
                  <a:cubicBezTo>
                    <a:pt x="3304" y="3730"/>
                    <a:pt x="3304" y="3732"/>
                    <a:pt x="3306" y="3734"/>
                  </a:cubicBezTo>
                  <a:lnTo>
                    <a:pt x="3306" y="3734"/>
                  </a:lnTo>
                  <a:cubicBezTo>
                    <a:pt x="3305" y="3733"/>
                    <a:pt x="3305" y="3732"/>
                    <a:pt x="3304" y="3731"/>
                  </a:cubicBezTo>
                  <a:lnTo>
                    <a:pt x="3304" y="3731"/>
                  </a:lnTo>
                  <a:cubicBezTo>
                    <a:pt x="3305" y="3733"/>
                    <a:pt x="3306" y="3734"/>
                    <a:pt x="3307" y="3736"/>
                  </a:cubicBezTo>
                  <a:cubicBezTo>
                    <a:pt x="3307" y="3735"/>
                    <a:pt x="3306" y="3735"/>
                    <a:pt x="3306" y="3734"/>
                  </a:cubicBezTo>
                  <a:lnTo>
                    <a:pt x="3306" y="3734"/>
                  </a:lnTo>
                  <a:cubicBezTo>
                    <a:pt x="3354" y="3836"/>
                    <a:pt x="3398" y="3937"/>
                    <a:pt x="3436" y="4044"/>
                  </a:cubicBezTo>
                  <a:cubicBezTo>
                    <a:pt x="3442" y="4068"/>
                    <a:pt x="3448" y="4094"/>
                    <a:pt x="3453" y="4118"/>
                  </a:cubicBezTo>
                  <a:lnTo>
                    <a:pt x="3453" y="4119"/>
                  </a:lnTo>
                  <a:cubicBezTo>
                    <a:pt x="3453" y="4123"/>
                    <a:pt x="3454" y="4125"/>
                    <a:pt x="3454" y="4128"/>
                  </a:cubicBezTo>
                  <a:cubicBezTo>
                    <a:pt x="3454" y="4127"/>
                    <a:pt x="3454" y="4125"/>
                    <a:pt x="3453" y="4124"/>
                  </a:cubicBezTo>
                  <a:lnTo>
                    <a:pt x="3453" y="4124"/>
                  </a:lnTo>
                  <a:cubicBezTo>
                    <a:pt x="3455" y="4135"/>
                    <a:pt x="3457" y="4145"/>
                    <a:pt x="3459" y="4156"/>
                  </a:cubicBezTo>
                  <a:cubicBezTo>
                    <a:pt x="3457" y="4165"/>
                    <a:pt x="3457" y="4174"/>
                    <a:pt x="3457" y="4184"/>
                  </a:cubicBezTo>
                  <a:cubicBezTo>
                    <a:pt x="3463" y="4236"/>
                    <a:pt x="3510" y="4268"/>
                    <a:pt x="3558" y="4268"/>
                  </a:cubicBezTo>
                  <a:cubicBezTo>
                    <a:pt x="3583" y="4268"/>
                    <a:pt x="3609" y="4259"/>
                    <a:pt x="3628" y="4240"/>
                  </a:cubicBezTo>
                  <a:cubicBezTo>
                    <a:pt x="3668" y="4200"/>
                    <a:pt x="3663" y="4135"/>
                    <a:pt x="3627" y="4098"/>
                  </a:cubicBezTo>
                  <a:cubicBezTo>
                    <a:pt x="3615" y="4003"/>
                    <a:pt x="3585" y="3911"/>
                    <a:pt x="3549" y="3822"/>
                  </a:cubicBezTo>
                  <a:cubicBezTo>
                    <a:pt x="3545" y="3812"/>
                    <a:pt x="3540" y="3800"/>
                    <a:pt x="3536" y="3789"/>
                  </a:cubicBezTo>
                  <a:cubicBezTo>
                    <a:pt x="3557" y="3778"/>
                    <a:pt x="3574" y="3760"/>
                    <a:pt x="3584" y="3738"/>
                  </a:cubicBezTo>
                  <a:cubicBezTo>
                    <a:pt x="3596" y="3715"/>
                    <a:pt x="3597" y="3689"/>
                    <a:pt x="3596" y="3662"/>
                  </a:cubicBezTo>
                  <a:cubicBezTo>
                    <a:pt x="3606" y="3546"/>
                    <a:pt x="3610" y="3426"/>
                    <a:pt x="3584" y="3311"/>
                  </a:cubicBezTo>
                  <a:cubicBezTo>
                    <a:pt x="3557" y="3189"/>
                    <a:pt x="3508" y="3075"/>
                    <a:pt x="3459" y="2959"/>
                  </a:cubicBezTo>
                  <a:cubicBezTo>
                    <a:pt x="3417" y="2865"/>
                    <a:pt x="3373" y="2772"/>
                    <a:pt x="3324" y="2680"/>
                  </a:cubicBezTo>
                  <a:cubicBezTo>
                    <a:pt x="3280" y="2592"/>
                    <a:pt x="3224" y="2511"/>
                    <a:pt x="3170" y="2430"/>
                  </a:cubicBezTo>
                  <a:cubicBezTo>
                    <a:pt x="3060" y="2266"/>
                    <a:pt x="2937" y="2110"/>
                    <a:pt x="2788" y="1979"/>
                  </a:cubicBezTo>
                  <a:cubicBezTo>
                    <a:pt x="2709" y="1910"/>
                    <a:pt x="2630" y="1842"/>
                    <a:pt x="2548" y="1776"/>
                  </a:cubicBezTo>
                  <a:cubicBezTo>
                    <a:pt x="2540" y="1770"/>
                    <a:pt x="2533" y="1763"/>
                    <a:pt x="2524" y="1756"/>
                  </a:cubicBezTo>
                  <a:cubicBezTo>
                    <a:pt x="2525" y="1728"/>
                    <a:pt x="2514" y="1698"/>
                    <a:pt x="2493" y="1679"/>
                  </a:cubicBezTo>
                  <a:cubicBezTo>
                    <a:pt x="2488" y="1677"/>
                    <a:pt x="2486" y="1673"/>
                    <a:pt x="2482" y="1669"/>
                  </a:cubicBezTo>
                  <a:cubicBezTo>
                    <a:pt x="2482" y="1669"/>
                    <a:pt x="2481" y="1669"/>
                    <a:pt x="2481" y="1668"/>
                  </a:cubicBezTo>
                  <a:cubicBezTo>
                    <a:pt x="2415" y="1611"/>
                    <a:pt x="2344" y="1556"/>
                    <a:pt x="2275" y="1503"/>
                  </a:cubicBezTo>
                  <a:cubicBezTo>
                    <a:pt x="2255" y="1487"/>
                    <a:pt x="2236" y="1471"/>
                    <a:pt x="2215" y="1456"/>
                  </a:cubicBezTo>
                  <a:cubicBezTo>
                    <a:pt x="2138" y="1393"/>
                    <a:pt x="2063" y="1328"/>
                    <a:pt x="1983" y="1267"/>
                  </a:cubicBezTo>
                  <a:cubicBezTo>
                    <a:pt x="1925" y="1223"/>
                    <a:pt x="1866" y="1176"/>
                    <a:pt x="1806" y="1131"/>
                  </a:cubicBezTo>
                  <a:cubicBezTo>
                    <a:pt x="1774" y="1106"/>
                    <a:pt x="1743" y="1079"/>
                    <a:pt x="1709" y="1055"/>
                  </a:cubicBezTo>
                  <a:cubicBezTo>
                    <a:pt x="1644" y="1009"/>
                    <a:pt x="1579" y="965"/>
                    <a:pt x="1513" y="918"/>
                  </a:cubicBezTo>
                  <a:cubicBezTo>
                    <a:pt x="1450" y="870"/>
                    <a:pt x="1387" y="822"/>
                    <a:pt x="1321" y="777"/>
                  </a:cubicBezTo>
                  <a:cubicBezTo>
                    <a:pt x="1273" y="744"/>
                    <a:pt x="1222" y="714"/>
                    <a:pt x="1172" y="683"/>
                  </a:cubicBezTo>
                  <a:cubicBezTo>
                    <a:pt x="1154" y="672"/>
                    <a:pt x="1135" y="662"/>
                    <a:pt x="1117" y="656"/>
                  </a:cubicBezTo>
                  <a:lnTo>
                    <a:pt x="1024" y="598"/>
                  </a:lnTo>
                  <a:cubicBezTo>
                    <a:pt x="991" y="578"/>
                    <a:pt x="956" y="559"/>
                    <a:pt x="921" y="539"/>
                  </a:cubicBezTo>
                  <a:cubicBezTo>
                    <a:pt x="871" y="512"/>
                    <a:pt x="821" y="481"/>
                    <a:pt x="769" y="455"/>
                  </a:cubicBezTo>
                  <a:lnTo>
                    <a:pt x="730" y="435"/>
                  </a:lnTo>
                  <a:cubicBezTo>
                    <a:pt x="714" y="424"/>
                    <a:pt x="699" y="410"/>
                    <a:pt x="683" y="399"/>
                  </a:cubicBezTo>
                  <a:cubicBezTo>
                    <a:pt x="599" y="333"/>
                    <a:pt x="515" y="267"/>
                    <a:pt x="430" y="201"/>
                  </a:cubicBezTo>
                  <a:cubicBezTo>
                    <a:pt x="384" y="166"/>
                    <a:pt x="338" y="131"/>
                    <a:pt x="291" y="96"/>
                  </a:cubicBezTo>
                  <a:cubicBezTo>
                    <a:pt x="257" y="70"/>
                    <a:pt x="222" y="46"/>
                    <a:pt x="187" y="22"/>
                  </a:cubicBezTo>
                  <a:cubicBezTo>
                    <a:pt x="162" y="7"/>
                    <a:pt x="135" y="1"/>
                    <a:pt x="108"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7346426" y="2107147"/>
              <a:ext cx="17726" cy="15298"/>
            </a:xfrm>
            <a:custGeom>
              <a:avLst/>
              <a:gdLst/>
              <a:ahLst/>
              <a:cxnLst/>
              <a:rect l="l" t="t" r="r" b="b"/>
              <a:pathLst>
                <a:path w="241" h="208" extrusionOk="0">
                  <a:moveTo>
                    <a:pt x="121" y="0"/>
                  </a:moveTo>
                  <a:cubicBezTo>
                    <a:pt x="80" y="0"/>
                    <a:pt x="42" y="25"/>
                    <a:pt x="24" y="64"/>
                  </a:cubicBezTo>
                  <a:cubicBezTo>
                    <a:pt x="1" y="116"/>
                    <a:pt x="31" y="179"/>
                    <a:pt x="81" y="200"/>
                  </a:cubicBezTo>
                  <a:cubicBezTo>
                    <a:pt x="94" y="205"/>
                    <a:pt x="107" y="208"/>
                    <a:pt x="120" y="208"/>
                  </a:cubicBezTo>
                  <a:cubicBezTo>
                    <a:pt x="161" y="208"/>
                    <a:pt x="199" y="182"/>
                    <a:pt x="216" y="143"/>
                  </a:cubicBezTo>
                  <a:cubicBezTo>
                    <a:pt x="240" y="91"/>
                    <a:pt x="210" y="28"/>
                    <a:pt x="160" y="8"/>
                  </a:cubicBezTo>
                  <a:cubicBezTo>
                    <a:pt x="147" y="3"/>
                    <a:pt x="134" y="0"/>
                    <a:pt x="121"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335247" y="2129653"/>
              <a:ext cx="17652" cy="15298"/>
            </a:xfrm>
            <a:custGeom>
              <a:avLst/>
              <a:gdLst/>
              <a:ahLst/>
              <a:cxnLst/>
              <a:rect l="l" t="t" r="r" b="b"/>
              <a:pathLst>
                <a:path w="240" h="208" extrusionOk="0">
                  <a:moveTo>
                    <a:pt x="121" y="0"/>
                  </a:moveTo>
                  <a:cubicBezTo>
                    <a:pt x="79" y="0"/>
                    <a:pt x="42" y="26"/>
                    <a:pt x="24" y="65"/>
                  </a:cubicBezTo>
                  <a:cubicBezTo>
                    <a:pt x="1" y="117"/>
                    <a:pt x="31" y="180"/>
                    <a:pt x="80" y="200"/>
                  </a:cubicBezTo>
                  <a:cubicBezTo>
                    <a:pt x="93" y="205"/>
                    <a:pt x="105" y="207"/>
                    <a:pt x="118" y="207"/>
                  </a:cubicBezTo>
                  <a:cubicBezTo>
                    <a:pt x="159" y="207"/>
                    <a:pt x="198" y="182"/>
                    <a:pt x="217" y="143"/>
                  </a:cubicBezTo>
                  <a:cubicBezTo>
                    <a:pt x="239" y="92"/>
                    <a:pt x="209" y="29"/>
                    <a:pt x="160" y="8"/>
                  </a:cubicBezTo>
                  <a:cubicBezTo>
                    <a:pt x="147" y="3"/>
                    <a:pt x="134" y="0"/>
                    <a:pt x="121"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7490143" y="2315882"/>
              <a:ext cx="17578" cy="15372"/>
            </a:xfrm>
            <a:custGeom>
              <a:avLst/>
              <a:gdLst/>
              <a:ahLst/>
              <a:cxnLst/>
              <a:rect l="l" t="t" r="r" b="b"/>
              <a:pathLst>
                <a:path w="239" h="209" extrusionOk="0">
                  <a:moveTo>
                    <a:pt x="120" y="0"/>
                  </a:moveTo>
                  <a:cubicBezTo>
                    <a:pt x="79" y="0"/>
                    <a:pt x="41" y="25"/>
                    <a:pt x="23" y="64"/>
                  </a:cubicBezTo>
                  <a:cubicBezTo>
                    <a:pt x="0" y="116"/>
                    <a:pt x="30" y="180"/>
                    <a:pt x="80" y="201"/>
                  </a:cubicBezTo>
                  <a:cubicBezTo>
                    <a:pt x="93" y="206"/>
                    <a:pt x="106" y="208"/>
                    <a:pt x="119" y="208"/>
                  </a:cubicBezTo>
                  <a:cubicBezTo>
                    <a:pt x="160" y="208"/>
                    <a:pt x="198" y="183"/>
                    <a:pt x="216" y="144"/>
                  </a:cubicBezTo>
                  <a:cubicBezTo>
                    <a:pt x="239" y="92"/>
                    <a:pt x="209"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7468961" y="2327650"/>
              <a:ext cx="17578" cy="15372"/>
            </a:xfrm>
            <a:custGeom>
              <a:avLst/>
              <a:gdLst/>
              <a:ahLst/>
              <a:cxnLst/>
              <a:rect l="l" t="t" r="r" b="b"/>
              <a:pathLst>
                <a:path w="239" h="209" extrusionOk="0">
                  <a:moveTo>
                    <a:pt x="120" y="0"/>
                  </a:moveTo>
                  <a:cubicBezTo>
                    <a:pt x="79" y="0"/>
                    <a:pt x="41" y="25"/>
                    <a:pt x="24" y="64"/>
                  </a:cubicBezTo>
                  <a:cubicBezTo>
                    <a:pt x="0" y="116"/>
                    <a:pt x="30" y="180"/>
                    <a:pt x="81" y="201"/>
                  </a:cubicBezTo>
                  <a:cubicBezTo>
                    <a:pt x="94" y="206"/>
                    <a:pt x="107" y="208"/>
                    <a:pt x="119" y="208"/>
                  </a:cubicBezTo>
                  <a:cubicBezTo>
                    <a:pt x="160" y="208"/>
                    <a:pt x="198" y="183"/>
                    <a:pt x="216" y="144"/>
                  </a:cubicBezTo>
                  <a:cubicBezTo>
                    <a:pt x="239" y="92"/>
                    <a:pt x="210"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7468004" y="2306247"/>
              <a:ext cx="17652" cy="15225"/>
            </a:xfrm>
            <a:custGeom>
              <a:avLst/>
              <a:gdLst/>
              <a:ahLst/>
              <a:cxnLst/>
              <a:rect l="l" t="t" r="r" b="b"/>
              <a:pathLst>
                <a:path w="240" h="207" extrusionOk="0">
                  <a:moveTo>
                    <a:pt x="120" y="0"/>
                  </a:moveTo>
                  <a:cubicBezTo>
                    <a:pt x="80" y="0"/>
                    <a:pt x="42" y="25"/>
                    <a:pt x="24" y="64"/>
                  </a:cubicBezTo>
                  <a:cubicBezTo>
                    <a:pt x="1" y="116"/>
                    <a:pt x="30" y="179"/>
                    <a:pt x="80" y="200"/>
                  </a:cubicBezTo>
                  <a:cubicBezTo>
                    <a:pt x="93" y="205"/>
                    <a:pt x="105" y="207"/>
                    <a:pt x="118" y="207"/>
                  </a:cubicBezTo>
                  <a:cubicBezTo>
                    <a:pt x="159" y="207"/>
                    <a:pt x="197" y="182"/>
                    <a:pt x="216" y="143"/>
                  </a:cubicBezTo>
                  <a:cubicBezTo>
                    <a:pt x="239" y="91"/>
                    <a:pt x="209"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7250738" y="2241596"/>
              <a:ext cx="17578" cy="16402"/>
            </a:xfrm>
            <a:custGeom>
              <a:avLst/>
              <a:gdLst/>
              <a:ahLst/>
              <a:cxnLst/>
              <a:rect l="l" t="t" r="r" b="b"/>
              <a:pathLst>
                <a:path w="239" h="223" extrusionOk="0">
                  <a:moveTo>
                    <a:pt x="111" y="1"/>
                  </a:moveTo>
                  <a:cubicBezTo>
                    <a:pt x="84" y="1"/>
                    <a:pt x="58" y="11"/>
                    <a:pt x="38" y="31"/>
                  </a:cubicBezTo>
                  <a:cubicBezTo>
                    <a:pt x="28" y="40"/>
                    <a:pt x="22" y="50"/>
                    <a:pt x="17" y="61"/>
                  </a:cubicBezTo>
                  <a:cubicBezTo>
                    <a:pt x="0" y="98"/>
                    <a:pt x="6" y="144"/>
                    <a:pt x="33" y="176"/>
                  </a:cubicBezTo>
                  <a:cubicBezTo>
                    <a:pt x="35" y="179"/>
                    <a:pt x="38" y="181"/>
                    <a:pt x="39" y="182"/>
                  </a:cubicBezTo>
                  <a:cubicBezTo>
                    <a:pt x="60" y="209"/>
                    <a:pt x="93" y="223"/>
                    <a:pt x="124" y="223"/>
                  </a:cubicBezTo>
                  <a:cubicBezTo>
                    <a:pt x="146" y="223"/>
                    <a:pt x="168" y="216"/>
                    <a:pt x="186" y="201"/>
                  </a:cubicBezTo>
                  <a:cubicBezTo>
                    <a:pt x="232" y="166"/>
                    <a:pt x="239" y="101"/>
                    <a:pt x="206" y="56"/>
                  </a:cubicBezTo>
                  <a:cubicBezTo>
                    <a:pt x="200" y="47"/>
                    <a:pt x="192" y="39"/>
                    <a:pt x="185" y="31"/>
                  </a:cubicBezTo>
                  <a:cubicBezTo>
                    <a:pt x="165" y="11"/>
                    <a:pt x="138" y="1"/>
                    <a:pt x="111"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6880414" y="1788602"/>
              <a:ext cx="442845" cy="434019"/>
            </a:xfrm>
            <a:custGeom>
              <a:avLst/>
              <a:gdLst/>
              <a:ahLst/>
              <a:cxnLst/>
              <a:rect l="l" t="t" r="r" b="b"/>
              <a:pathLst>
                <a:path w="6021" h="5901" extrusionOk="0">
                  <a:moveTo>
                    <a:pt x="2012" y="0"/>
                  </a:moveTo>
                  <a:cubicBezTo>
                    <a:pt x="1980" y="2"/>
                    <a:pt x="1946" y="3"/>
                    <a:pt x="1914" y="4"/>
                  </a:cubicBezTo>
                  <a:cubicBezTo>
                    <a:pt x="1877" y="8"/>
                    <a:pt x="1842" y="13"/>
                    <a:pt x="1806" y="18"/>
                  </a:cubicBezTo>
                  <a:cubicBezTo>
                    <a:pt x="1770" y="21"/>
                    <a:pt x="1734" y="30"/>
                    <a:pt x="1697" y="36"/>
                  </a:cubicBezTo>
                  <a:cubicBezTo>
                    <a:pt x="1628" y="50"/>
                    <a:pt x="1559" y="66"/>
                    <a:pt x="1489" y="83"/>
                  </a:cubicBezTo>
                  <a:cubicBezTo>
                    <a:pt x="1449" y="92"/>
                    <a:pt x="1411" y="101"/>
                    <a:pt x="1371" y="113"/>
                  </a:cubicBezTo>
                  <a:cubicBezTo>
                    <a:pt x="1318" y="128"/>
                    <a:pt x="1268" y="144"/>
                    <a:pt x="1216" y="162"/>
                  </a:cubicBezTo>
                  <a:cubicBezTo>
                    <a:pt x="1192" y="173"/>
                    <a:pt x="1166" y="183"/>
                    <a:pt x="1143" y="193"/>
                  </a:cubicBezTo>
                  <a:cubicBezTo>
                    <a:pt x="1115" y="205"/>
                    <a:pt x="1087" y="220"/>
                    <a:pt x="1060" y="232"/>
                  </a:cubicBezTo>
                  <a:cubicBezTo>
                    <a:pt x="1014" y="260"/>
                    <a:pt x="968" y="286"/>
                    <a:pt x="922" y="313"/>
                  </a:cubicBezTo>
                  <a:cubicBezTo>
                    <a:pt x="875" y="340"/>
                    <a:pt x="834" y="372"/>
                    <a:pt x="790" y="405"/>
                  </a:cubicBezTo>
                  <a:cubicBezTo>
                    <a:pt x="751" y="437"/>
                    <a:pt x="710" y="470"/>
                    <a:pt x="670" y="505"/>
                  </a:cubicBezTo>
                  <a:cubicBezTo>
                    <a:pt x="618" y="555"/>
                    <a:pt x="568" y="607"/>
                    <a:pt x="519" y="663"/>
                  </a:cubicBezTo>
                  <a:cubicBezTo>
                    <a:pt x="470" y="719"/>
                    <a:pt x="421" y="778"/>
                    <a:pt x="374" y="838"/>
                  </a:cubicBezTo>
                  <a:cubicBezTo>
                    <a:pt x="374" y="836"/>
                    <a:pt x="375" y="836"/>
                    <a:pt x="375" y="835"/>
                  </a:cubicBezTo>
                  <a:lnTo>
                    <a:pt x="375" y="835"/>
                  </a:lnTo>
                  <a:lnTo>
                    <a:pt x="372" y="838"/>
                  </a:lnTo>
                  <a:cubicBezTo>
                    <a:pt x="324" y="898"/>
                    <a:pt x="278" y="958"/>
                    <a:pt x="237" y="1022"/>
                  </a:cubicBezTo>
                  <a:cubicBezTo>
                    <a:pt x="210" y="1068"/>
                    <a:pt x="188" y="1117"/>
                    <a:pt x="165" y="1165"/>
                  </a:cubicBezTo>
                  <a:cubicBezTo>
                    <a:pt x="123" y="1273"/>
                    <a:pt x="83" y="1380"/>
                    <a:pt x="49" y="1490"/>
                  </a:cubicBezTo>
                  <a:lnTo>
                    <a:pt x="25" y="1583"/>
                  </a:lnTo>
                  <a:cubicBezTo>
                    <a:pt x="20" y="1610"/>
                    <a:pt x="16" y="1638"/>
                    <a:pt x="13" y="1665"/>
                  </a:cubicBezTo>
                  <a:cubicBezTo>
                    <a:pt x="9" y="1695"/>
                    <a:pt x="5" y="1727"/>
                    <a:pt x="3" y="1758"/>
                  </a:cubicBezTo>
                  <a:cubicBezTo>
                    <a:pt x="0" y="1785"/>
                    <a:pt x="0" y="1813"/>
                    <a:pt x="0" y="1840"/>
                  </a:cubicBezTo>
                  <a:cubicBezTo>
                    <a:pt x="0" y="1928"/>
                    <a:pt x="3" y="2016"/>
                    <a:pt x="9" y="2103"/>
                  </a:cubicBezTo>
                  <a:cubicBezTo>
                    <a:pt x="15" y="2149"/>
                    <a:pt x="20" y="2192"/>
                    <a:pt x="29" y="2237"/>
                  </a:cubicBezTo>
                  <a:cubicBezTo>
                    <a:pt x="38" y="2273"/>
                    <a:pt x="50" y="2307"/>
                    <a:pt x="62" y="2343"/>
                  </a:cubicBezTo>
                  <a:cubicBezTo>
                    <a:pt x="81" y="2384"/>
                    <a:pt x="100" y="2424"/>
                    <a:pt x="119" y="2465"/>
                  </a:cubicBezTo>
                  <a:lnTo>
                    <a:pt x="119" y="2466"/>
                  </a:lnTo>
                  <a:lnTo>
                    <a:pt x="119" y="2467"/>
                  </a:lnTo>
                  <a:lnTo>
                    <a:pt x="121" y="2467"/>
                  </a:lnTo>
                  <a:lnTo>
                    <a:pt x="121" y="2469"/>
                  </a:lnTo>
                  <a:cubicBezTo>
                    <a:pt x="122" y="2470"/>
                    <a:pt x="122" y="2470"/>
                    <a:pt x="123" y="2472"/>
                  </a:cubicBezTo>
                  <a:lnTo>
                    <a:pt x="123" y="2474"/>
                  </a:lnTo>
                  <a:cubicBezTo>
                    <a:pt x="148" y="2517"/>
                    <a:pt x="174" y="2557"/>
                    <a:pt x="198" y="2599"/>
                  </a:cubicBezTo>
                  <a:cubicBezTo>
                    <a:pt x="226" y="2641"/>
                    <a:pt x="257" y="2681"/>
                    <a:pt x="286" y="2723"/>
                  </a:cubicBezTo>
                  <a:cubicBezTo>
                    <a:pt x="359" y="2818"/>
                    <a:pt x="433" y="2912"/>
                    <a:pt x="506" y="3007"/>
                  </a:cubicBezTo>
                  <a:cubicBezTo>
                    <a:pt x="578" y="3100"/>
                    <a:pt x="658" y="3187"/>
                    <a:pt x="740" y="3272"/>
                  </a:cubicBezTo>
                  <a:cubicBezTo>
                    <a:pt x="870" y="3406"/>
                    <a:pt x="1000" y="3542"/>
                    <a:pt x="1132" y="3676"/>
                  </a:cubicBezTo>
                  <a:cubicBezTo>
                    <a:pt x="1264" y="3810"/>
                    <a:pt x="1396" y="3948"/>
                    <a:pt x="1533" y="4077"/>
                  </a:cubicBezTo>
                  <a:cubicBezTo>
                    <a:pt x="1606" y="4147"/>
                    <a:pt x="1681" y="4216"/>
                    <a:pt x="1757" y="4286"/>
                  </a:cubicBezTo>
                  <a:cubicBezTo>
                    <a:pt x="1822" y="4348"/>
                    <a:pt x="1886" y="4411"/>
                    <a:pt x="1950" y="4472"/>
                  </a:cubicBezTo>
                  <a:cubicBezTo>
                    <a:pt x="2023" y="4544"/>
                    <a:pt x="2098" y="4612"/>
                    <a:pt x="2176" y="4680"/>
                  </a:cubicBezTo>
                  <a:cubicBezTo>
                    <a:pt x="2245" y="4741"/>
                    <a:pt x="2319" y="4801"/>
                    <a:pt x="2391" y="4860"/>
                  </a:cubicBezTo>
                  <a:cubicBezTo>
                    <a:pt x="2391" y="4860"/>
                    <a:pt x="2392" y="4860"/>
                    <a:pt x="2392" y="4861"/>
                  </a:cubicBezTo>
                  <a:cubicBezTo>
                    <a:pt x="2739" y="5132"/>
                    <a:pt x="3099" y="5385"/>
                    <a:pt x="3455" y="5640"/>
                  </a:cubicBezTo>
                  <a:cubicBezTo>
                    <a:pt x="3574" y="5726"/>
                    <a:pt x="3692" y="5813"/>
                    <a:pt x="3808" y="5900"/>
                  </a:cubicBezTo>
                  <a:cubicBezTo>
                    <a:pt x="3812" y="5899"/>
                    <a:pt x="3818" y="5897"/>
                    <a:pt x="3822" y="5896"/>
                  </a:cubicBezTo>
                  <a:cubicBezTo>
                    <a:pt x="3854" y="5889"/>
                    <a:pt x="3888" y="5886"/>
                    <a:pt x="3921" y="5879"/>
                  </a:cubicBezTo>
                  <a:cubicBezTo>
                    <a:pt x="3950" y="5873"/>
                    <a:pt x="3979" y="5865"/>
                    <a:pt x="4006" y="5858"/>
                  </a:cubicBezTo>
                  <a:cubicBezTo>
                    <a:pt x="4038" y="5849"/>
                    <a:pt x="4070" y="5840"/>
                    <a:pt x="4101" y="5832"/>
                  </a:cubicBezTo>
                  <a:cubicBezTo>
                    <a:pt x="4142" y="5818"/>
                    <a:pt x="4180" y="5801"/>
                    <a:pt x="4219" y="5782"/>
                  </a:cubicBezTo>
                  <a:cubicBezTo>
                    <a:pt x="4219" y="5782"/>
                    <a:pt x="4220" y="5781"/>
                    <a:pt x="4221" y="5781"/>
                  </a:cubicBezTo>
                  <a:lnTo>
                    <a:pt x="4229" y="5777"/>
                  </a:lnTo>
                  <a:cubicBezTo>
                    <a:pt x="4323" y="5732"/>
                    <a:pt x="4415" y="5684"/>
                    <a:pt x="4504" y="5631"/>
                  </a:cubicBezTo>
                  <a:cubicBezTo>
                    <a:pt x="4595" y="5570"/>
                    <a:pt x="4682" y="5505"/>
                    <a:pt x="4766" y="5437"/>
                  </a:cubicBezTo>
                  <a:cubicBezTo>
                    <a:pt x="4910" y="5314"/>
                    <a:pt x="5055" y="5192"/>
                    <a:pt x="5184" y="5054"/>
                  </a:cubicBezTo>
                  <a:cubicBezTo>
                    <a:pt x="5297" y="4926"/>
                    <a:pt x="5400" y="4790"/>
                    <a:pt x="5500" y="4651"/>
                  </a:cubicBezTo>
                  <a:cubicBezTo>
                    <a:pt x="5581" y="4535"/>
                    <a:pt x="5656" y="4415"/>
                    <a:pt x="5723" y="4291"/>
                  </a:cubicBezTo>
                  <a:cubicBezTo>
                    <a:pt x="5725" y="4291"/>
                    <a:pt x="5725" y="4290"/>
                    <a:pt x="5725" y="4290"/>
                  </a:cubicBezTo>
                  <a:cubicBezTo>
                    <a:pt x="5726" y="4286"/>
                    <a:pt x="5728" y="4284"/>
                    <a:pt x="5730" y="4281"/>
                  </a:cubicBezTo>
                  <a:cubicBezTo>
                    <a:pt x="5764" y="4212"/>
                    <a:pt x="5797" y="4142"/>
                    <a:pt x="5824" y="4068"/>
                  </a:cubicBezTo>
                  <a:cubicBezTo>
                    <a:pt x="5882" y="3910"/>
                    <a:pt x="5926" y="3745"/>
                    <a:pt x="5963" y="3581"/>
                  </a:cubicBezTo>
                  <a:cubicBezTo>
                    <a:pt x="5984" y="3487"/>
                    <a:pt x="5999" y="3392"/>
                    <a:pt x="6012" y="3295"/>
                  </a:cubicBezTo>
                  <a:cubicBezTo>
                    <a:pt x="6015" y="3245"/>
                    <a:pt x="6019" y="3193"/>
                    <a:pt x="6020" y="3143"/>
                  </a:cubicBezTo>
                  <a:cubicBezTo>
                    <a:pt x="6021" y="3084"/>
                    <a:pt x="6019" y="3025"/>
                    <a:pt x="6017" y="2965"/>
                  </a:cubicBezTo>
                  <a:cubicBezTo>
                    <a:pt x="6014" y="2926"/>
                    <a:pt x="6011" y="2887"/>
                    <a:pt x="6009" y="2849"/>
                  </a:cubicBezTo>
                  <a:cubicBezTo>
                    <a:pt x="6004" y="2812"/>
                    <a:pt x="5997" y="2774"/>
                    <a:pt x="5992" y="2738"/>
                  </a:cubicBezTo>
                  <a:cubicBezTo>
                    <a:pt x="5984" y="2691"/>
                    <a:pt x="5974" y="2644"/>
                    <a:pt x="5962" y="2599"/>
                  </a:cubicBezTo>
                  <a:cubicBezTo>
                    <a:pt x="5952" y="2574"/>
                    <a:pt x="5939" y="2549"/>
                    <a:pt x="5929" y="2525"/>
                  </a:cubicBezTo>
                  <a:cubicBezTo>
                    <a:pt x="5896" y="2458"/>
                    <a:pt x="5857" y="2393"/>
                    <a:pt x="5828" y="2325"/>
                  </a:cubicBezTo>
                  <a:cubicBezTo>
                    <a:pt x="5819" y="2315"/>
                    <a:pt x="5810" y="2301"/>
                    <a:pt x="5808" y="2286"/>
                  </a:cubicBezTo>
                  <a:cubicBezTo>
                    <a:pt x="5604" y="2117"/>
                    <a:pt x="5401" y="1944"/>
                    <a:pt x="5191" y="1779"/>
                  </a:cubicBezTo>
                  <a:lnTo>
                    <a:pt x="5191" y="1781"/>
                  </a:lnTo>
                  <a:cubicBezTo>
                    <a:pt x="5050" y="1671"/>
                    <a:pt x="4907" y="1562"/>
                    <a:pt x="4763" y="1454"/>
                  </a:cubicBezTo>
                  <a:cubicBezTo>
                    <a:pt x="4608" y="1340"/>
                    <a:pt x="4455" y="1226"/>
                    <a:pt x="4301" y="1112"/>
                  </a:cubicBezTo>
                  <a:cubicBezTo>
                    <a:pt x="4158" y="1005"/>
                    <a:pt x="4015" y="905"/>
                    <a:pt x="3867" y="808"/>
                  </a:cubicBezTo>
                  <a:cubicBezTo>
                    <a:pt x="3786" y="756"/>
                    <a:pt x="3705" y="704"/>
                    <a:pt x="3625" y="651"/>
                  </a:cubicBezTo>
                  <a:cubicBezTo>
                    <a:pt x="3550" y="606"/>
                    <a:pt x="3478" y="556"/>
                    <a:pt x="3404" y="512"/>
                  </a:cubicBezTo>
                  <a:cubicBezTo>
                    <a:pt x="3389" y="504"/>
                    <a:pt x="3375" y="495"/>
                    <a:pt x="3361" y="487"/>
                  </a:cubicBezTo>
                  <a:cubicBezTo>
                    <a:pt x="3353" y="483"/>
                    <a:pt x="3346" y="478"/>
                    <a:pt x="3339" y="474"/>
                  </a:cubicBezTo>
                  <a:cubicBezTo>
                    <a:pt x="3332" y="469"/>
                    <a:pt x="3322" y="464"/>
                    <a:pt x="3315" y="458"/>
                  </a:cubicBezTo>
                  <a:lnTo>
                    <a:pt x="3315" y="460"/>
                  </a:lnTo>
                  <a:cubicBezTo>
                    <a:pt x="3089" y="334"/>
                    <a:pt x="2854" y="223"/>
                    <a:pt x="2618" y="117"/>
                  </a:cubicBezTo>
                  <a:cubicBezTo>
                    <a:pt x="2619" y="116"/>
                    <a:pt x="2619" y="116"/>
                    <a:pt x="2619" y="116"/>
                  </a:cubicBezTo>
                  <a:cubicBezTo>
                    <a:pt x="2620" y="116"/>
                    <a:pt x="2620" y="117"/>
                    <a:pt x="2620" y="117"/>
                  </a:cubicBezTo>
                  <a:cubicBezTo>
                    <a:pt x="2585" y="102"/>
                    <a:pt x="2549" y="88"/>
                    <a:pt x="2512" y="76"/>
                  </a:cubicBezTo>
                  <a:cubicBezTo>
                    <a:pt x="2430" y="52"/>
                    <a:pt x="2347" y="36"/>
                    <a:pt x="2263" y="23"/>
                  </a:cubicBezTo>
                  <a:cubicBezTo>
                    <a:pt x="2222" y="16"/>
                    <a:pt x="2181" y="11"/>
                    <a:pt x="2140" y="7"/>
                  </a:cubicBezTo>
                  <a:cubicBezTo>
                    <a:pt x="2097" y="2"/>
                    <a:pt x="2054" y="2"/>
                    <a:pt x="2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6904979" y="1786910"/>
              <a:ext cx="429973" cy="246981"/>
            </a:xfrm>
            <a:custGeom>
              <a:avLst/>
              <a:gdLst/>
              <a:ahLst/>
              <a:cxnLst/>
              <a:rect l="l" t="t" r="r" b="b"/>
              <a:pathLst>
                <a:path w="5846" h="3358" extrusionOk="0">
                  <a:moveTo>
                    <a:pt x="4765" y="1610"/>
                  </a:moveTo>
                  <a:cubicBezTo>
                    <a:pt x="4766" y="1611"/>
                    <a:pt x="4766" y="1611"/>
                    <a:pt x="4766" y="1611"/>
                  </a:cubicBezTo>
                  <a:lnTo>
                    <a:pt x="4766" y="1611"/>
                  </a:lnTo>
                  <a:cubicBezTo>
                    <a:pt x="4766" y="1611"/>
                    <a:pt x="4766" y="1611"/>
                    <a:pt x="4765" y="1610"/>
                  </a:cubicBezTo>
                  <a:close/>
                  <a:moveTo>
                    <a:pt x="4766" y="1611"/>
                  </a:moveTo>
                  <a:lnTo>
                    <a:pt x="4766" y="1611"/>
                  </a:lnTo>
                  <a:cubicBezTo>
                    <a:pt x="4769" y="1613"/>
                    <a:pt x="4772" y="1615"/>
                    <a:pt x="4774" y="1617"/>
                  </a:cubicBezTo>
                  <a:lnTo>
                    <a:pt x="4774" y="1617"/>
                  </a:lnTo>
                  <a:cubicBezTo>
                    <a:pt x="4772" y="1615"/>
                    <a:pt x="4769" y="1613"/>
                    <a:pt x="4766" y="1611"/>
                  </a:cubicBezTo>
                  <a:close/>
                  <a:moveTo>
                    <a:pt x="4820" y="1653"/>
                  </a:moveTo>
                  <a:lnTo>
                    <a:pt x="4820" y="1653"/>
                  </a:lnTo>
                  <a:cubicBezTo>
                    <a:pt x="4820" y="1653"/>
                    <a:pt x="4821" y="1653"/>
                    <a:pt x="4821" y="1653"/>
                  </a:cubicBezTo>
                  <a:lnTo>
                    <a:pt x="4821" y="1653"/>
                  </a:lnTo>
                  <a:cubicBezTo>
                    <a:pt x="4821" y="1653"/>
                    <a:pt x="4820" y="1653"/>
                    <a:pt x="4820" y="1653"/>
                  </a:cubicBezTo>
                  <a:close/>
                  <a:moveTo>
                    <a:pt x="1653" y="0"/>
                  </a:moveTo>
                  <a:cubicBezTo>
                    <a:pt x="1629" y="0"/>
                    <a:pt x="1605" y="1"/>
                    <a:pt x="1581" y="2"/>
                  </a:cubicBezTo>
                  <a:cubicBezTo>
                    <a:pt x="1544" y="4"/>
                    <a:pt x="1511" y="15"/>
                    <a:pt x="1477" y="29"/>
                  </a:cubicBezTo>
                  <a:cubicBezTo>
                    <a:pt x="1471" y="31"/>
                    <a:pt x="1465" y="36"/>
                    <a:pt x="1459" y="39"/>
                  </a:cubicBezTo>
                  <a:cubicBezTo>
                    <a:pt x="1414" y="37"/>
                    <a:pt x="1371" y="34"/>
                    <a:pt x="1327" y="32"/>
                  </a:cubicBezTo>
                  <a:cubicBezTo>
                    <a:pt x="1303" y="32"/>
                    <a:pt x="1280" y="32"/>
                    <a:pt x="1257" y="32"/>
                  </a:cubicBezTo>
                  <a:cubicBezTo>
                    <a:pt x="1215" y="32"/>
                    <a:pt x="1173" y="33"/>
                    <a:pt x="1131" y="38"/>
                  </a:cubicBezTo>
                  <a:cubicBezTo>
                    <a:pt x="1097" y="42"/>
                    <a:pt x="1065" y="56"/>
                    <a:pt x="1033" y="68"/>
                  </a:cubicBezTo>
                  <a:cubicBezTo>
                    <a:pt x="992" y="82"/>
                    <a:pt x="968" y="118"/>
                    <a:pt x="964" y="156"/>
                  </a:cubicBezTo>
                  <a:cubicBezTo>
                    <a:pt x="939" y="157"/>
                    <a:pt x="914" y="159"/>
                    <a:pt x="889" y="161"/>
                  </a:cubicBezTo>
                  <a:cubicBezTo>
                    <a:pt x="855" y="166"/>
                    <a:pt x="819" y="168"/>
                    <a:pt x="783" y="173"/>
                  </a:cubicBezTo>
                  <a:cubicBezTo>
                    <a:pt x="737" y="178"/>
                    <a:pt x="692" y="182"/>
                    <a:pt x="650" y="199"/>
                  </a:cubicBezTo>
                  <a:cubicBezTo>
                    <a:pt x="618" y="212"/>
                    <a:pt x="593" y="237"/>
                    <a:pt x="584" y="269"/>
                  </a:cubicBezTo>
                  <a:cubicBezTo>
                    <a:pt x="573" y="273"/>
                    <a:pt x="561" y="275"/>
                    <a:pt x="550" y="278"/>
                  </a:cubicBezTo>
                  <a:lnTo>
                    <a:pt x="550" y="278"/>
                  </a:lnTo>
                  <a:cubicBezTo>
                    <a:pt x="509" y="290"/>
                    <a:pt x="469" y="301"/>
                    <a:pt x="427" y="312"/>
                  </a:cubicBezTo>
                  <a:cubicBezTo>
                    <a:pt x="407" y="317"/>
                    <a:pt x="388" y="322"/>
                    <a:pt x="370" y="330"/>
                  </a:cubicBezTo>
                  <a:cubicBezTo>
                    <a:pt x="349" y="337"/>
                    <a:pt x="336" y="348"/>
                    <a:pt x="321" y="363"/>
                  </a:cubicBezTo>
                  <a:cubicBezTo>
                    <a:pt x="289" y="395"/>
                    <a:pt x="289" y="446"/>
                    <a:pt x="309" y="484"/>
                  </a:cubicBezTo>
                  <a:cubicBezTo>
                    <a:pt x="294" y="491"/>
                    <a:pt x="278" y="497"/>
                    <a:pt x="263" y="505"/>
                  </a:cubicBezTo>
                  <a:cubicBezTo>
                    <a:pt x="237" y="516"/>
                    <a:pt x="210" y="528"/>
                    <a:pt x="184" y="541"/>
                  </a:cubicBezTo>
                  <a:cubicBezTo>
                    <a:pt x="151" y="558"/>
                    <a:pt x="115" y="572"/>
                    <a:pt x="86" y="593"/>
                  </a:cubicBezTo>
                  <a:cubicBezTo>
                    <a:pt x="60" y="610"/>
                    <a:pt x="37" y="629"/>
                    <a:pt x="24" y="657"/>
                  </a:cubicBezTo>
                  <a:cubicBezTo>
                    <a:pt x="22" y="661"/>
                    <a:pt x="20" y="665"/>
                    <a:pt x="19" y="668"/>
                  </a:cubicBezTo>
                  <a:cubicBezTo>
                    <a:pt x="1" y="723"/>
                    <a:pt x="31" y="782"/>
                    <a:pt x="83" y="800"/>
                  </a:cubicBezTo>
                  <a:cubicBezTo>
                    <a:pt x="93" y="804"/>
                    <a:pt x="103" y="805"/>
                    <a:pt x="113" y="805"/>
                  </a:cubicBezTo>
                  <a:cubicBezTo>
                    <a:pt x="142" y="805"/>
                    <a:pt x="172" y="792"/>
                    <a:pt x="192" y="769"/>
                  </a:cubicBezTo>
                  <a:cubicBezTo>
                    <a:pt x="272" y="726"/>
                    <a:pt x="356" y="689"/>
                    <a:pt x="439" y="653"/>
                  </a:cubicBezTo>
                  <a:cubicBezTo>
                    <a:pt x="535" y="615"/>
                    <a:pt x="631" y="580"/>
                    <a:pt x="729" y="550"/>
                  </a:cubicBezTo>
                  <a:lnTo>
                    <a:pt x="729" y="550"/>
                  </a:lnTo>
                  <a:cubicBezTo>
                    <a:pt x="727" y="552"/>
                    <a:pt x="724" y="552"/>
                    <a:pt x="721" y="553"/>
                  </a:cubicBezTo>
                  <a:cubicBezTo>
                    <a:pt x="724" y="552"/>
                    <a:pt x="727" y="552"/>
                    <a:pt x="730" y="550"/>
                  </a:cubicBezTo>
                  <a:cubicBezTo>
                    <a:pt x="731" y="550"/>
                    <a:pt x="732" y="549"/>
                    <a:pt x="733" y="549"/>
                  </a:cubicBezTo>
                  <a:lnTo>
                    <a:pt x="733" y="549"/>
                  </a:lnTo>
                  <a:cubicBezTo>
                    <a:pt x="733" y="549"/>
                    <a:pt x="733" y="549"/>
                    <a:pt x="732" y="550"/>
                  </a:cubicBezTo>
                  <a:cubicBezTo>
                    <a:pt x="774" y="538"/>
                    <a:pt x="815" y="528"/>
                    <a:pt x="856" y="520"/>
                  </a:cubicBezTo>
                  <a:cubicBezTo>
                    <a:pt x="901" y="510"/>
                    <a:pt x="946" y="502"/>
                    <a:pt x="991" y="496"/>
                  </a:cubicBezTo>
                  <a:cubicBezTo>
                    <a:pt x="1042" y="490"/>
                    <a:pt x="1090" y="486"/>
                    <a:pt x="1141" y="481"/>
                  </a:cubicBezTo>
                  <a:cubicBezTo>
                    <a:pt x="1184" y="481"/>
                    <a:pt x="1229" y="483"/>
                    <a:pt x="1274" y="484"/>
                  </a:cubicBezTo>
                  <a:cubicBezTo>
                    <a:pt x="1313" y="487"/>
                    <a:pt x="1354" y="491"/>
                    <a:pt x="1395" y="495"/>
                  </a:cubicBezTo>
                  <a:cubicBezTo>
                    <a:pt x="1453" y="502"/>
                    <a:pt x="1511" y="512"/>
                    <a:pt x="1568" y="526"/>
                  </a:cubicBezTo>
                  <a:cubicBezTo>
                    <a:pt x="1621" y="537"/>
                    <a:pt x="1672" y="552"/>
                    <a:pt x="1725" y="566"/>
                  </a:cubicBezTo>
                  <a:cubicBezTo>
                    <a:pt x="1858" y="601"/>
                    <a:pt x="1988" y="641"/>
                    <a:pt x="2117" y="690"/>
                  </a:cubicBezTo>
                  <a:cubicBezTo>
                    <a:pt x="2198" y="723"/>
                    <a:pt x="2275" y="758"/>
                    <a:pt x="2353" y="799"/>
                  </a:cubicBezTo>
                  <a:cubicBezTo>
                    <a:pt x="2413" y="830"/>
                    <a:pt x="2472" y="866"/>
                    <a:pt x="2534" y="899"/>
                  </a:cubicBezTo>
                  <a:lnTo>
                    <a:pt x="2534" y="899"/>
                  </a:lnTo>
                  <a:cubicBezTo>
                    <a:pt x="2533" y="899"/>
                    <a:pt x="2533" y="898"/>
                    <a:pt x="2533" y="898"/>
                  </a:cubicBezTo>
                  <a:lnTo>
                    <a:pt x="2533" y="898"/>
                  </a:lnTo>
                  <a:cubicBezTo>
                    <a:pt x="2535" y="899"/>
                    <a:pt x="2536" y="900"/>
                    <a:pt x="2537" y="901"/>
                  </a:cubicBezTo>
                  <a:lnTo>
                    <a:pt x="2537" y="901"/>
                  </a:lnTo>
                  <a:cubicBezTo>
                    <a:pt x="2536" y="900"/>
                    <a:pt x="2535" y="899"/>
                    <a:pt x="2534" y="899"/>
                  </a:cubicBezTo>
                  <a:lnTo>
                    <a:pt x="2534" y="899"/>
                  </a:lnTo>
                  <a:cubicBezTo>
                    <a:pt x="2536" y="901"/>
                    <a:pt x="2540" y="903"/>
                    <a:pt x="2543" y="904"/>
                  </a:cubicBezTo>
                  <a:lnTo>
                    <a:pt x="2543" y="904"/>
                  </a:lnTo>
                  <a:cubicBezTo>
                    <a:pt x="2541" y="903"/>
                    <a:pt x="2539" y="902"/>
                    <a:pt x="2537" y="901"/>
                  </a:cubicBezTo>
                  <a:lnTo>
                    <a:pt x="2537" y="901"/>
                  </a:lnTo>
                  <a:cubicBezTo>
                    <a:pt x="2540" y="902"/>
                    <a:pt x="2542" y="903"/>
                    <a:pt x="2544" y="905"/>
                  </a:cubicBezTo>
                  <a:cubicBezTo>
                    <a:pt x="2544" y="904"/>
                    <a:pt x="2544" y="904"/>
                    <a:pt x="2543" y="904"/>
                  </a:cubicBezTo>
                  <a:lnTo>
                    <a:pt x="2543" y="904"/>
                  </a:lnTo>
                  <a:cubicBezTo>
                    <a:pt x="2674" y="980"/>
                    <a:pt x="2800" y="1058"/>
                    <a:pt x="2922" y="1146"/>
                  </a:cubicBezTo>
                  <a:cubicBezTo>
                    <a:pt x="3051" y="1238"/>
                    <a:pt x="3178" y="1331"/>
                    <a:pt x="3304" y="1426"/>
                  </a:cubicBezTo>
                  <a:cubicBezTo>
                    <a:pt x="3426" y="1516"/>
                    <a:pt x="3553" y="1600"/>
                    <a:pt x="3677" y="1688"/>
                  </a:cubicBezTo>
                  <a:cubicBezTo>
                    <a:pt x="3806" y="1780"/>
                    <a:pt x="3935" y="1868"/>
                    <a:pt x="4062" y="1962"/>
                  </a:cubicBezTo>
                  <a:cubicBezTo>
                    <a:pt x="4162" y="2042"/>
                    <a:pt x="4258" y="2124"/>
                    <a:pt x="4353" y="2209"/>
                  </a:cubicBezTo>
                  <a:cubicBezTo>
                    <a:pt x="4404" y="2255"/>
                    <a:pt x="4456" y="2301"/>
                    <a:pt x="4507" y="2346"/>
                  </a:cubicBezTo>
                  <a:cubicBezTo>
                    <a:pt x="4552" y="2384"/>
                    <a:pt x="4598" y="2419"/>
                    <a:pt x="4645" y="2457"/>
                  </a:cubicBezTo>
                  <a:cubicBezTo>
                    <a:pt x="4749" y="2543"/>
                    <a:pt x="4851" y="2633"/>
                    <a:pt x="4951" y="2724"/>
                  </a:cubicBezTo>
                  <a:cubicBezTo>
                    <a:pt x="4995" y="2762"/>
                    <a:pt x="5039" y="2805"/>
                    <a:pt x="5083" y="2847"/>
                  </a:cubicBezTo>
                  <a:cubicBezTo>
                    <a:pt x="5104" y="2864"/>
                    <a:pt x="5123" y="2883"/>
                    <a:pt x="5144" y="2899"/>
                  </a:cubicBezTo>
                  <a:cubicBezTo>
                    <a:pt x="5161" y="2915"/>
                    <a:pt x="5181" y="2927"/>
                    <a:pt x="5199" y="2941"/>
                  </a:cubicBezTo>
                  <a:lnTo>
                    <a:pt x="5197" y="2938"/>
                  </a:lnTo>
                  <a:lnTo>
                    <a:pt x="5197" y="2938"/>
                  </a:lnTo>
                  <a:cubicBezTo>
                    <a:pt x="5203" y="2943"/>
                    <a:pt x="5209" y="2947"/>
                    <a:pt x="5216" y="2952"/>
                  </a:cubicBezTo>
                  <a:lnTo>
                    <a:pt x="5204" y="2945"/>
                  </a:lnTo>
                  <a:lnTo>
                    <a:pt x="5204" y="2945"/>
                  </a:lnTo>
                  <a:cubicBezTo>
                    <a:pt x="5252" y="2982"/>
                    <a:pt x="5301" y="3015"/>
                    <a:pt x="5350" y="3050"/>
                  </a:cubicBezTo>
                  <a:cubicBezTo>
                    <a:pt x="5361" y="3058"/>
                    <a:pt x="5369" y="3067"/>
                    <a:pt x="5378" y="3076"/>
                  </a:cubicBezTo>
                  <a:cubicBezTo>
                    <a:pt x="5433" y="3132"/>
                    <a:pt x="5486" y="3187"/>
                    <a:pt x="5543" y="3236"/>
                  </a:cubicBezTo>
                  <a:cubicBezTo>
                    <a:pt x="5569" y="3257"/>
                    <a:pt x="5595" y="3280"/>
                    <a:pt x="5622" y="3301"/>
                  </a:cubicBezTo>
                  <a:cubicBezTo>
                    <a:pt x="5637" y="3314"/>
                    <a:pt x="5655" y="3330"/>
                    <a:pt x="5673" y="3340"/>
                  </a:cubicBezTo>
                  <a:cubicBezTo>
                    <a:pt x="5692" y="3351"/>
                    <a:pt x="5713" y="3357"/>
                    <a:pt x="5734" y="3357"/>
                  </a:cubicBezTo>
                  <a:cubicBezTo>
                    <a:pt x="5757" y="3357"/>
                    <a:pt x="5781" y="3349"/>
                    <a:pt x="5800" y="3333"/>
                  </a:cubicBezTo>
                  <a:cubicBezTo>
                    <a:pt x="5837" y="3302"/>
                    <a:pt x="5846" y="3250"/>
                    <a:pt x="5825" y="3209"/>
                  </a:cubicBezTo>
                  <a:cubicBezTo>
                    <a:pt x="5808" y="3174"/>
                    <a:pt x="5785" y="3141"/>
                    <a:pt x="5764" y="3108"/>
                  </a:cubicBezTo>
                  <a:lnTo>
                    <a:pt x="5729" y="3050"/>
                  </a:lnTo>
                  <a:cubicBezTo>
                    <a:pt x="5740" y="3043"/>
                    <a:pt x="5750" y="3034"/>
                    <a:pt x="5758" y="3022"/>
                  </a:cubicBezTo>
                  <a:cubicBezTo>
                    <a:pt x="5787" y="2978"/>
                    <a:pt x="5779" y="2922"/>
                    <a:pt x="5741" y="2886"/>
                  </a:cubicBezTo>
                  <a:lnTo>
                    <a:pt x="5730" y="2876"/>
                  </a:lnTo>
                  <a:cubicBezTo>
                    <a:pt x="5727" y="2857"/>
                    <a:pt x="5720" y="2840"/>
                    <a:pt x="5712" y="2822"/>
                  </a:cubicBezTo>
                  <a:cubicBezTo>
                    <a:pt x="5698" y="2795"/>
                    <a:pt x="5684" y="2769"/>
                    <a:pt x="5670" y="2745"/>
                  </a:cubicBezTo>
                  <a:cubicBezTo>
                    <a:pt x="5661" y="2704"/>
                    <a:pt x="5641" y="2666"/>
                    <a:pt x="5624" y="2631"/>
                  </a:cubicBezTo>
                  <a:cubicBezTo>
                    <a:pt x="5624" y="2630"/>
                    <a:pt x="5622" y="2630"/>
                    <a:pt x="5622" y="2628"/>
                  </a:cubicBezTo>
                  <a:cubicBezTo>
                    <a:pt x="5643" y="2594"/>
                    <a:pt x="5645" y="2544"/>
                    <a:pt x="5635" y="2507"/>
                  </a:cubicBezTo>
                  <a:cubicBezTo>
                    <a:pt x="5629" y="2472"/>
                    <a:pt x="5612" y="2439"/>
                    <a:pt x="5594" y="2408"/>
                  </a:cubicBezTo>
                  <a:cubicBezTo>
                    <a:pt x="5569" y="2367"/>
                    <a:pt x="5542" y="2327"/>
                    <a:pt x="5511" y="2289"/>
                  </a:cubicBezTo>
                  <a:cubicBezTo>
                    <a:pt x="5444" y="2208"/>
                    <a:pt x="5373" y="2131"/>
                    <a:pt x="5295" y="2059"/>
                  </a:cubicBezTo>
                  <a:cubicBezTo>
                    <a:pt x="5253" y="2022"/>
                    <a:pt x="5213" y="1985"/>
                    <a:pt x="5171" y="1947"/>
                  </a:cubicBezTo>
                  <a:cubicBezTo>
                    <a:pt x="5141" y="1920"/>
                    <a:pt x="5113" y="1893"/>
                    <a:pt x="5082" y="1867"/>
                  </a:cubicBezTo>
                  <a:cubicBezTo>
                    <a:pt x="5041" y="1832"/>
                    <a:pt x="4996" y="1797"/>
                    <a:pt x="4955" y="1761"/>
                  </a:cubicBezTo>
                  <a:cubicBezTo>
                    <a:pt x="4925" y="1735"/>
                    <a:pt x="4894" y="1709"/>
                    <a:pt x="4863" y="1687"/>
                  </a:cubicBezTo>
                  <a:cubicBezTo>
                    <a:pt x="4861" y="1684"/>
                    <a:pt x="4858" y="1683"/>
                    <a:pt x="4856" y="1682"/>
                  </a:cubicBezTo>
                  <a:cubicBezTo>
                    <a:pt x="4845" y="1672"/>
                    <a:pt x="4833" y="1663"/>
                    <a:pt x="4821" y="1653"/>
                  </a:cubicBezTo>
                  <a:lnTo>
                    <a:pt x="4821" y="1653"/>
                  </a:lnTo>
                  <a:cubicBezTo>
                    <a:pt x="4821" y="1654"/>
                    <a:pt x="4821" y="1654"/>
                    <a:pt x="4821" y="1654"/>
                  </a:cubicBezTo>
                  <a:lnTo>
                    <a:pt x="4821" y="1654"/>
                  </a:lnTo>
                  <a:cubicBezTo>
                    <a:pt x="4806" y="1641"/>
                    <a:pt x="4790" y="1629"/>
                    <a:pt x="4774" y="1617"/>
                  </a:cubicBezTo>
                  <a:lnTo>
                    <a:pt x="4774" y="1617"/>
                  </a:lnTo>
                  <a:cubicBezTo>
                    <a:pt x="4775" y="1618"/>
                    <a:pt x="4775" y="1618"/>
                    <a:pt x="4776" y="1619"/>
                  </a:cubicBezTo>
                  <a:cubicBezTo>
                    <a:pt x="4765" y="1610"/>
                    <a:pt x="4754" y="1601"/>
                    <a:pt x="4742" y="1592"/>
                  </a:cubicBezTo>
                  <a:lnTo>
                    <a:pt x="4742" y="1592"/>
                  </a:lnTo>
                  <a:cubicBezTo>
                    <a:pt x="4723" y="1576"/>
                    <a:pt x="4705" y="1558"/>
                    <a:pt x="4683" y="1543"/>
                  </a:cubicBezTo>
                  <a:cubicBezTo>
                    <a:pt x="4670" y="1536"/>
                    <a:pt x="4656" y="1528"/>
                    <a:pt x="4644" y="1521"/>
                  </a:cubicBezTo>
                  <a:cubicBezTo>
                    <a:pt x="4621" y="1507"/>
                    <a:pt x="4590" y="1506"/>
                    <a:pt x="4566" y="1505"/>
                  </a:cubicBezTo>
                  <a:cubicBezTo>
                    <a:pt x="4563" y="1505"/>
                    <a:pt x="4560" y="1505"/>
                    <a:pt x="4557" y="1505"/>
                  </a:cubicBezTo>
                  <a:cubicBezTo>
                    <a:pt x="4542" y="1505"/>
                    <a:pt x="4528" y="1509"/>
                    <a:pt x="4516" y="1515"/>
                  </a:cubicBezTo>
                  <a:cubicBezTo>
                    <a:pt x="4464" y="1467"/>
                    <a:pt x="4411" y="1421"/>
                    <a:pt x="4357" y="1374"/>
                  </a:cubicBezTo>
                  <a:cubicBezTo>
                    <a:pt x="4312" y="1336"/>
                    <a:pt x="4264" y="1299"/>
                    <a:pt x="4217" y="1261"/>
                  </a:cubicBezTo>
                  <a:lnTo>
                    <a:pt x="4216" y="1260"/>
                  </a:lnTo>
                  <a:cubicBezTo>
                    <a:pt x="4186" y="1212"/>
                    <a:pt x="4153" y="1172"/>
                    <a:pt x="4109" y="1137"/>
                  </a:cubicBezTo>
                  <a:cubicBezTo>
                    <a:pt x="4067" y="1104"/>
                    <a:pt x="4023" y="1070"/>
                    <a:pt x="3979" y="1039"/>
                  </a:cubicBezTo>
                  <a:cubicBezTo>
                    <a:pt x="3944" y="1015"/>
                    <a:pt x="3908" y="990"/>
                    <a:pt x="3874" y="966"/>
                  </a:cubicBezTo>
                  <a:cubicBezTo>
                    <a:pt x="3818" y="928"/>
                    <a:pt x="3763" y="891"/>
                    <a:pt x="3709" y="851"/>
                  </a:cubicBezTo>
                  <a:cubicBezTo>
                    <a:pt x="3689" y="837"/>
                    <a:pt x="3669" y="824"/>
                    <a:pt x="3649" y="812"/>
                  </a:cubicBezTo>
                  <a:cubicBezTo>
                    <a:pt x="3538" y="747"/>
                    <a:pt x="3427" y="680"/>
                    <a:pt x="3317" y="612"/>
                  </a:cubicBezTo>
                  <a:cubicBezTo>
                    <a:pt x="3294" y="599"/>
                    <a:pt x="3272" y="584"/>
                    <a:pt x="3247" y="571"/>
                  </a:cubicBezTo>
                  <a:lnTo>
                    <a:pt x="3139" y="516"/>
                  </a:lnTo>
                  <a:cubicBezTo>
                    <a:pt x="3035" y="460"/>
                    <a:pt x="2929" y="407"/>
                    <a:pt x="2820" y="358"/>
                  </a:cubicBezTo>
                  <a:cubicBezTo>
                    <a:pt x="2816" y="355"/>
                    <a:pt x="2809" y="352"/>
                    <a:pt x="2804" y="349"/>
                  </a:cubicBezTo>
                  <a:cubicBezTo>
                    <a:pt x="2786" y="340"/>
                    <a:pt x="2765" y="332"/>
                    <a:pt x="2746" y="325"/>
                  </a:cubicBezTo>
                  <a:cubicBezTo>
                    <a:pt x="2684" y="298"/>
                    <a:pt x="2621" y="269"/>
                    <a:pt x="2559" y="244"/>
                  </a:cubicBezTo>
                  <a:cubicBezTo>
                    <a:pt x="2530" y="233"/>
                    <a:pt x="2503" y="222"/>
                    <a:pt x="2475" y="212"/>
                  </a:cubicBezTo>
                  <a:cubicBezTo>
                    <a:pt x="2355" y="161"/>
                    <a:pt x="2235" y="114"/>
                    <a:pt x="2110" y="77"/>
                  </a:cubicBezTo>
                  <a:cubicBezTo>
                    <a:pt x="1995" y="43"/>
                    <a:pt x="1875" y="10"/>
                    <a:pt x="1755" y="4"/>
                  </a:cubicBezTo>
                  <a:cubicBezTo>
                    <a:pt x="1721" y="1"/>
                    <a:pt x="1687" y="0"/>
                    <a:pt x="1653"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6928147" y="1875391"/>
              <a:ext cx="17137" cy="15298"/>
            </a:xfrm>
            <a:custGeom>
              <a:avLst/>
              <a:gdLst/>
              <a:ahLst/>
              <a:cxnLst/>
              <a:rect l="l" t="t" r="r" b="b"/>
              <a:pathLst>
                <a:path w="233" h="208" extrusionOk="0">
                  <a:moveTo>
                    <a:pt x="117" y="1"/>
                  </a:moveTo>
                  <a:cubicBezTo>
                    <a:pt x="79" y="1"/>
                    <a:pt x="40" y="21"/>
                    <a:pt x="24" y="58"/>
                  </a:cubicBezTo>
                  <a:cubicBezTo>
                    <a:pt x="0" y="109"/>
                    <a:pt x="19" y="171"/>
                    <a:pt x="71" y="197"/>
                  </a:cubicBezTo>
                  <a:cubicBezTo>
                    <a:pt x="85" y="204"/>
                    <a:pt x="100" y="208"/>
                    <a:pt x="116" y="208"/>
                  </a:cubicBezTo>
                  <a:cubicBezTo>
                    <a:pt x="154" y="208"/>
                    <a:pt x="192" y="187"/>
                    <a:pt x="210" y="150"/>
                  </a:cubicBezTo>
                  <a:cubicBezTo>
                    <a:pt x="233" y="99"/>
                    <a:pt x="215" y="37"/>
                    <a:pt x="163" y="11"/>
                  </a:cubicBezTo>
                  <a:cubicBezTo>
                    <a:pt x="149"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7146297" y="1939674"/>
              <a:ext cx="17137" cy="15225"/>
            </a:xfrm>
            <a:custGeom>
              <a:avLst/>
              <a:gdLst/>
              <a:ahLst/>
              <a:cxnLst/>
              <a:rect l="l" t="t" r="r" b="b"/>
              <a:pathLst>
                <a:path w="233" h="207" extrusionOk="0">
                  <a:moveTo>
                    <a:pt x="117" y="1"/>
                  </a:moveTo>
                  <a:cubicBezTo>
                    <a:pt x="78" y="1"/>
                    <a:pt x="40" y="21"/>
                    <a:pt x="23" y="58"/>
                  </a:cubicBezTo>
                  <a:cubicBezTo>
                    <a:pt x="0" y="109"/>
                    <a:pt x="18" y="171"/>
                    <a:pt x="69" y="197"/>
                  </a:cubicBezTo>
                  <a:cubicBezTo>
                    <a:pt x="84" y="204"/>
                    <a:pt x="99" y="207"/>
                    <a:pt x="115" y="207"/>
                  </a:cubicBezTo>
                  <a:cubicBezTo>
                    <a:pt x="154" y="207"/>
                    <a:pt x="193" y="186"/>
                    <a:pt x="209" y="150"/>
                  </a:cubicBezTo>
                  <a:cubicBezTo>
                    <a:pt x="233" y="98"/>
                    <a:pt x="214" y="37"/>
                    <a:pt x="162" y="11"/>
                  </a:cubicBezTo>
                  <a:cubicBezTo>
                    <a:pt x="148"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7164978" y="1955045"/>
              <a:ext cx="17137" cy="15298"/>
            </a:xfrm>
            <a:custGeom>
              <a:avLst/>
              <a:gdLst/>
              <a:ahLst/>
              <a:cxnLst/>
              <a:rect l="l" t="t" r="r" b="b"/>
              <a:pathLst>
                <a:path w="233" h="208" extrusionOk="0">
                  <a:moveTo>
                    <a:pt x="117" y="0"/>
                  </a:moveTo>
                  <a:cubicBezTo>
                    <a:pt x="78" y="0"/>
                    <a:pt x="40" y="21"/>
                    <a:pt x="24" y="57"/>
                  </a:cubicBezTo>
                  <a:cubicBezTo>
                    <a:pt x="0" y="109"/>
                    <a:pt x="19" y="171"/>
                    <a:pt x="70" y="196"/>
                  </a:cubicBezTo>
                  <a:cubicBezTo>
                    <a:pt x="84" y="204"/>
                    <a:pt x="100" y="207"/>
                    <a:pt x="116" y="207"/>
                  </a:cubicBezTo>
                  <a:cubicBezTo>
                    <a:pt x="154" y="207"/>
                    <a:pt x="193" y="187"/>
                    <a:pt x="210" y="150"/>
                  </a:cubicBezTo>
                  <a:cubicBezTo>
                    <a:pt x="232" y="98"/>
                    <a:pt x="215" y="36"/>
                    <a:pt x="163" y="11"/>
                  </a:cubicBezTo>
                  <a:cubicBezTo>
                    <a:pt x="149" y="3"/>
                    <a:pt x="133" y="0"/>
                    <a:pt x="117"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139162" y="1963504"/>
              <a:ext cx="17137" cy="15225"/>
            </a:xfrm>
            <a:custGeom>
              <a:avLst/>
              <a:gdLst/>
              <a:ahLst/>
              <a:cxnLst/>
              <a:rect l="l" t="t" r="r" b="b"/>
              <a:pathLst>
                <a:path w="233" h="207" extrusionOk="0">
                  <a:moveTo>
                    <a:pt x="117" y="0"/>
                  </a:moveTo>
                  <a:cubicBezTo>
                    <a:pt x="79" y="0"/>
                    <a:pt x="40" y="20"/>
                    <a:pt x="24" y="57"/>
                  </a:cubicBezTo>
                  <a:cubicBezTo>
                    <a:pt x="0" y="108"/>
                    <a:pt x="19" y="170"/>
                    <a:pt x="70" y="196"/>
                  </a:cubicBezTo>
                  <a:cubicBezTo>
                    <a:pt x="85" y="203"/>
                    <a:pt x="100" y="207"/>
                    <a:pt x="116" y="207"/>
                  </a:cubicBezTo>
                  <a:cubicBezTo>
                    <a:pt x="154" y="207"/>
                    <a:pt x="193" y="186"/>
                    <a:pt x="210" y="150"/>
                  </a:cubicBezTo>
                  <a:cubicBezTo>
                    <a:pt x="233" y="98"/>
                    <a:pt x="215" y="36"/>
                    <a:pt x="163" y="10"/>
                  </a:cubicBezTo>
                  <a:cubicBezTo>
                    <a:pt x="149" y="3"/>
                    <a:pt x="133" y="0"/>
                    <a:pt x="117"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7195649" y="2136420"/>
              <a:ext cx="17137" cy="15372"/>
            </a:xfrm>
            <a:custGeom>
              <a:avLst/>
              <a:gdLst/>
              <a:ahLst/>
              <a:cxnLst/>
              <a:rect l="l" t="t" r="r" b="b"/>
              <a:pathLst>
                <a:path w="233" h="209" extrusionOk="0">
                  <a:moveTo>
                    <a:pt x="117" y="1"/>
                  </a:moveTo>
                  <a:cubicBezTo>
                    <a:pt x="78" y="1"/>
                    <a:pt x="40" y="21"/>
                    <a:pt x="23" y="58"/>
                  </a:cubicBezTo>
                  <a:cubicBezTo>
                    <a:pt x="0" y="109"/>
                    <a:pt x="18" y="171"/>
                    <a:pt x="69" y="197"/>
                  </a:cubicBezTo>
                  <a:cubicBezTo>
                    <a:pt x="84" y="204"/>
                    <a:pt x="100" y="208"/>
                    <a:pt x="116" y="208"/>
                  </a:cubicBezTo>
                  <a:cubicBezTo>
                    <a:pt x="154" y="208"/>
                    <a:pt x="193" y="187"/>
                    <a:pt x="209" y="150"/>
                  </a:cubicBezTo>
                  <a:cubicBezTo>
                    <a:pt x="232" y="99"/>
                    <a:pt x="214" y="37"/>
                    <a:pt x="162" y="11"/>
                  </a:cubicBezTo>
                  <a:cubicBezTo>
                    <a:pt x="148" y="4"/>
                    <a:pt x="132"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948153" y="1892969"/>
              <a:ext cx="17211" cy="15298"/>
            </a:xfrm>
            <a:custGeom>
              <a:avLst/>
              <a:gdLst/>
              <a:ahLst/>
              <a:cxnLst/>
              <a:rect l="l" t="t" r="r" b="b"/>
              <a:pathLst>
                <a:path w="234" h="208" extrusionOk="0">
                  <a:moveTo>
                    <a:pt x="117" y="1"/>
                  </a:moveTo>
                  <a:cubicBezTo>
                    <a:pt x="79" y="1"/>
                    <a:pt x="40" y="21"/>
                    <a:pt x="24" y="58"/>
                  </a:cubicBezTo>
                  <a:cubicBezTo>
                    <a:pt x="1" y="110"/>
                    <a:pt x="18" y="172"/>
                    <a:pt x="70" y="197"/>
                  </a:cubicBezTo>
                  <a:cubicBezTo>
                    <a:pt x="84" y="204"/>
                    <a:pt x="100" y="208"/>
                    <a:pt x="116" y="208"/>
                  </a:cubicBezTo>
                  <a:cubicBezTo>
                    <a:pt x="154" y="208"/>
                    <a:pt x="192" y="188"/>
                    <a:pt x="209" y="151"/>
                  </a:cubicBezTo>
                  <a:cubicBezTo>
                    <a:pt x="233" y="99"/>
                    <a:pt x="214" y="37"/>
                    <a:pt x="163" y="12"/>
                  </a:cubicBezTo>
                  <a:cubicBezTo>
                    <a:pt x="149"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6925500" y="1984686"/>
              <a:ext cx="296407" cy="244186"/>
            </a:xfrm>
            <a:custGeom>
              <a:avLst/>
              <a:gdLst/>
              <a:ahLst/>
              <a:cxnLst/>
              <a:rect l="l" t="t" r="r" b="b"/>
              <a:pathLst>
                <a:path w="4030" h="3320" extrusionOk="0">
                  <a:moveTo>
                    <a:pt x="297" y="1"/>
                  </a:moveTo>
                  <a:cubicBezTo>
                    <a:pt x="278" y="1"/>
                    <a:pt x="258" y="3"/>
                    <a:pt x="239" y="7"/>
                  </a:cubicBezTo>
                  <a:cubicBezTo>
                    <a:pt x="184" y="22"/>
                    <a:pt x="134" y="67"/>
                    <a:pt x="103" y="113"/>
                  </a:cubicBezTo>
                  <a:cubicBezTo>
                    <a:pt x="79" y="149"/>
                    <a:pt x="56" y="186"/>
                    <a:pt x="36" y="228"/>
                  </a:cubicBezTo>
                  <a:lnTo>
                    <a:pt x="32" y="236"/>
                  </a:lnTo>
                  <a:cubicBezTo>
                    <a:pt x="15" y="276"/>
                    <a:pt x="6" y="320"/>
                    <a:pt x="4" y="363"/>
                  </a:cubicBezTo>
                  <a:cubicBezTo>
                    <a:pt x="0" y="454"/>
                    <a:pt x="33" y="538"/>
                    <a:pt x="74" y="617"/>
                  </a:cubicBezTo>
                  <a:cubicBezTo>
                    <a:pt x="176" y="814"/>
                    <a:pt x="338" y="970"/>
                    <a:pt x="496" y="1123"/>
                  </a:cubicBezTo>
                  <a:cubicBezTo>
                    <a:pt x="572" y="1197"/>
                    <a:pt x="649" y="1272"/>
                    <a:pt x="732" y="1340"/>
                  </a:cubicBezTo>
                  <a:cubicBezTo>
                    <a:pt x="773" y="1373"/>
                    <a:pt x="816" y="1406"/>
                    <a:pt x="858" y="1437"/>
                  </a:cubicBezTo>
                  <a:cubicBezTo>
                    <a:pt x="899" y="1467"/>
                    <a:pt x="937" y="1497"/>
                    <a:pt x="975" y="1528"/>
                  </a:cubicBezTo>
                  <a:lnTo>
                    <a:pt x="975" y="1528"/>
                  </a:lnTo>
                  <a:cubicBezTo>
                    <a:pt x="975" y="1528"/>
                    <a:pt x="975" y="1527"/>
                    <a:pt x="974" y="1527"/>
                  </a:cubicBezTo>
                  <a:lnTo>
                    <a:pt x="974" y="1527"/>
                  </a:lnTo>
                  <a:cubicBezTo>
                    <a:pt x="976" y="1528"/>
                    <a:pt x="977" y="1529"/>
                    <a:pt x="978" y="1531"/>
                  </a:cubicBezTo>
                  <a:lnTo>
                    <a:pt x="978" y="1531"/>
                  </a:lnTo>
                  <a:cubicBezTo>
                    <a:pt x="977" y="1530"/>
                    <a:pt x="976" y="1529"/>
                    <a:pt x="975" y="1528"/>
                  </a:cubicBezTo>
                  <a:lnTo>
                    <a:pt x="975" y="1528"/>
                  </a:lnTo>
                  <a:cubicBezTo>
                    <a:pt x="978" y="1531"/>
                    <a:pt x="981" y="1533"/>
                    <a:pt x="984" y="1536"/>
                  </a:cubicBezTo>
                  <a:lnTo>
                    <a:pt x="984" y="1536"/>
                  </a:lnTo>
                  <a:cubicBezTo>
                    <a:pt x="982" y="1534"/>
                    <a:pt x="980" y="1532"/>
                    <a:pt x="978" y="1531"/>
                  </a:cubicBezTo>
                  <a:lnTo>
                    <a:pt x="978" y="1531"/>
                  </a:lnTo>
                  <a:cubicBezTo>
                    <a:pt x="981" y="1532"/>
                    <a:pt x="983" y="1534"/>
                    <a:pt x="986" y="1536"/>
                  </a:cubicBezTo>
                  <a:cubicBezTo>
                    <a:pt x="985" y="1536"/>
                    <a:pt x="985" y="1536"/>
                    <a:pt x="984" y="1536"/>
                  </a:cubicBezTo>
                  <a:lnTo>
                    <a:pt x="984" y="1536"/>
                  </a:lnTo>
                  <a:cubicBezTo>
                    <a:pt x="1204" y="1721"/>
                    <a:pt x="1421" y="1912"/>
                    <a:pt x="1647" y="2094"/>
                  </a:cubicBezTo>
                  <a:lnTo>
                    <a:pt x="1647" y="2094"/>
                  </a:lnTo>
                  <a:cubicBezTo>
                    <a:pt x="1647" y="2094"/>
                    <a:pt x="1647" y="2093"/>
                    <a:pt x="1647" y="2093"/>
                  </a:cubicBezTo>
                  <a:lnTo>
                    <a:pt x="1647" y="2093"/>
                  </a:lnTo>
                  <a:cubicBezTo>
                    <a:pt x="1648" y="2094"/>
                    <a:pt x="1649" y="2095"/>
                    <a:pt x="1650" y="2096"/>
                  </a:cubicBezTo>
                  <a:lnTo>
                    <a:pt x="1650" y="2096"/>
                  </a:lnTo>
                  <a:cubicBezTo>
                    <a:pt x="1649" y="2095"/>
                    <a:pt x="1648" y="2094"/>
                    <a:pt x="1647" y="2094"/>
                  </a:cubicBezTo>
                  <a:lnTo>
                    <a:pt x="1647" y="2094"/>
                  </a:lnTo>
                  <a:cubicBezTo>
                    <a:pt x="1649" y="2095"/>
                    <a:pt x="1650" y="2096"/>
                    <a:pt x="1652" y="2098"/>
                  </a:cubicBezTo>
                  <a:lnTo>
                    <a:pt x="1652" y="2098"/>
                  </a:lnTo>
                  <a:cubicBezTo>
                    <a:pt x="1651" y="2097"/>
                    <a:pt x="1650" y="2096"/>
                    <a:pt x="1650" y="2096"/>
                  </a:cubicBezTo>
                  <a:lnTo>
                    <a:pt x="1650" y="2096"/>
                  </a:lnTo>
                  <a:cubicBezTo>
                    <a:pt x="1651" y="2096"/>
                    <a:pt x="1652" y="2097"/>
                    <a:pt x="1652" y="2098"/>
                  </a:cubicBezTo>
                  <a:cubicBezTo>
                    <a:pt x="1652" y="2098"/>
                    <a:pt x="1652" y="2098"/>
                    <a:pt x="1652" y="2098"/>
                  </a:cubicBezTo>
                  <a:lnTo>
                    <a:pt x="1652" y="2098"/>
                  </a:lnTo>
                  <a:cubicBezTo>
                    <a:pt x="1805" y="2224"/>
                    <a:pt x="1958" y="2355"/>
                    <a:pt x="2108" y="2486"/>
                  </a:cubicBezTo>
                  <a:cubicBezTo>
                    <a:pt x="2185" y="2554"/>
                    <a:pt x="2264" y="2623"/>
                    <a:pt x="2344" y="2689"/>
                  </a:cubicBezTo>
                  <a:cubicBezTo>
                    <a:pt x="2380" y="2719"/>
                    <a:pt x="2417" y="2747"/>
                    <a:pt x="2456" y="2775"/>
                  </a:cubicBezTo>
                  <a:cubicBezTo>
                    <a:pt x="2498" y="2805"/>
                    <a:pt x="2536" y="2837"/>
                    <a:pt x="2576" y="2868"/>
                  </a:cubicBezTo>
                  <a:lnTo>
                    <a:pt x="2575" y="2866"/>
                  </a:lnTo>
                  <a:lnTo>
                    <a:pt x="2575" y="2866"/>
                  </a:lnTo>
                  <a:cubicBezTo>
                    <a:pt x="2636" y="2917"/>
                    <a:pt x="2694" y="2968"/>
                    <a:pt x="2752" y="3021"/>
                  </a:cubicBezTo>
                  <a:cubicBezTo>
                    <a:pt x="2804" y="3070"/>
                    <a:pt x="2858" y="3118"/>
                    <a:pt x="2913" y="3163"/>
                  </a:cubicBezTo>
                  <a:cubicBezTo>
                    <a:pt x="2979" y="3216"/>
                    <a:pt x="3044" y="3274"/>
                    <a:pt x="3124" y="3300"/>
                  </a:cubicBezTo>
                  <a:cubicBezTo>
                    <a:pt x="3155" y="3311"/>
                    <a:pt x="3185" y="3319"/>
                    <a:pt x="3216" y="3319"/>
                  </a:cubicBezTo>
                  <a:cubicBezTo>
                    <a:pt x="3229" y="3319"/>
                    <a:pt x="3244" y="3317"/>
                    <a:pt x="3258" y="3314"/>
                  </a:cubicBezTo>
                  <a:cubicBezTo>
                    <a:pt x="3324" y="3297"/>
                    <a:pt x="3390" y="3274"/>
                    <a:pt x="3454" y="3257"/>
                  </a:cubicBezTo>
                  <a:cubicBezTo>
                    <a:pt x="3477" y="3251"/>
                    <a:pt x="3500" y="3245"/>
                    <a:pt x="3521" y="3240"/>
                  </a:cubicBezTo>
                  <a:cubicBezTo>
                    <a:pt x="3552" y="3267"/>
                    <a:pt x="3585" y="3295"/>
                    <a:pt x="3623" y="3306"/>
                  </a:cubicBezTo>
                  <a:cubicBezTo>
                    <a:pt x="3634" y="3310"/>
                    <a:pt x="3646" y="3312"/>
                    <a:pt x="3658" y="3312"/>
                  </a:cubicBezTo>
                  <a:cubicBezTo>
                    <a:pt x="3690" y="3312"/>
                    <a:pt x="3722" y="3297"/>
                    <a:pt x="3742" y="3269"/>
                  </a:cubicBezTo>
                  <a:cubicBezTo>
                    <a:pt x="3762" y="3241"/>
                    <a:pt x="3767" y="3204"/>
                    <a:pt x="3756" y="3173"/>
                  </a:cubicBezTo>
                  <a:cubicBezTo>
                    <a:pt x="3768" y="3169"/>
                    <a:pt x="3779" y="3166"/>
                    <a:pt x="3793" y="3162"/>
                  </a:cubicBezTo>
                  <a:cubicBezTo>
                    <a:pt x="3799" y="3161"/>
                    <a:pt x="3804" y="3159"/>
                    <a:pt x="3810" y="3157"/>
                  </a:cubicBezTo>
                  <a:cubicBezTo>
                    <a:pt x="3835" y="3147"/>
                    <a:pt x="3857" y="3132"/>
                    <a:pt x="3870" y="3110"/>
                  </a:cubicBezTo>
                  <a:cubicBezTo>
                    <a:pt x="3884" y="3116"/>
                    <a:pt x="3899" y="3120"/>
                    <a:pt x="3914" y="3120"/>
                  </a:cubicBezTo>
                  <a:cubicBezTo>
                    <a:pt x="3942" y="3120"/>
                    <a:pt x="3970" y="3109"/>
                    <a:pt x="3990" y="3087"/>
                  </a:cubicBezTo>
                  <a:cubicBezTo>
                    <a:pt x="4029" y="3045"/>
                    <a:pt x="4026" y="2978"/>
                    <a:pt x="3985" y="2940"/>
                  </a:cubicBezTo>
                  <a:cubicBezTo>
                    <a:pt x="3953" y="2910"/>
                    <a:pt x="3916" y="2883"/>
                    <a:pt x="3880" y="2857"/>
                  </a:cubicBezTo>
                  <a:cubicBezTo>
                    <a:pt x="3835" y="2826"/>
                    <a:pt x="3793" y="2794"/>
                    <a:pt x="3751" y="2760"/>
                  </a:cubicBezTo>
                  <a:lnTo>
                    <a:pt x="3751" y="2760"/>
                  </a:lnTo>
                  <a:cubicBezTo>
                    <a:pt x="3752" y="2760"/>
                    <a:pt x="3752" y="2761"/>
                    <a:pt x="3753" y="2761"/>
                  </a:cubicBezTo>
                  <a:cubicBezTo>
                    <a:pt x="3606" y="2637"/>
                    <a:pt x="3472" y="2498"/>
                    <a:pt x="3319" y="2380"/>
                  </a:cubicBezTo>
                  <a:cubicBezTo>
                    <a:pt x="3247" y="2325"/>
                    <a:pt x="3174" y="2269"/>
                    <a:pt x="3101" y="2213"/>
                  </a:cubicBezTo>
                  <a:cubicBezTo>
                    <a:pt x="3021" y="2155"/>
                    <a:pt x="2942" y="2096"/>
                    <a:pt x="2864" y="2037"/>
                  </a:cubicBezTo>
                  <a:cubicBezTo>
                    <a:pt x="2798" y="1984"/>
                    <a:pt x="2734" y="1928"/>
                    <a:pt x="2670" y="1871"/>
                  </a:cubicBezTo>
                  <a:cubicBezTo>
                    <a:pt x="2520" y="1734"/>
                    <a:pt x="2374" y="1594"/>
                    <a:pt x="2221" y="1459"/>
                  </a:cubicBezTo>
                  <a:cubicBezTo>
                    <a:pt x="2070" y="1324"/>
                    <a:pt x="1914" y="1195"/>
                    <a:pt x="1765" y="1057"/>
                  </a:cubicBezTo>
                  <a:cubicBezTo>
                    <a:pt x="1693" y="990"/>
                    <a:pt x="1620" y="921"/>
                    <a:pt x="1547" y="854"/>
                  </a:cubicBezTo>
                  <a:cubicBezTo>
                    <a:pt x="1471" y="784"/>
                    <a:pt x="1397" y="712"/>
                    <a:pt x="1317" y="645"/>
                  </a:cubicBezTo>
                  <a:cubicBezTo>
                    <a:pt x="1239" y="578"/>
                    <a:pt x="1157" y="512"/>
                    <a:pt x="1082" y="444"/>
                  </a:cubicBezTo>
                  <a:cubicBezTo>
                    <a:pt x="1006" y="375"/>
                    <a:pt x="933" y="308"/>
                    <a:pt x="851" y="251"/>
                  </a:cubicBezTo>
                  <a:cubicBezTo>
                    <a:pt x="810" y="222"/>
                    <a:pt x="770" y="191"/>
                    <a:pt x="728" y="164"/>
                  </a:cubicBezTo>
                  <a:cubicBezTo>
                    <a:pt x="681" y="134"/>
                    <a:pt x="636" y="107"/>
                    <a:pt x="587" y="83"/>
                  </a:cubicBezTo>
                  <a:cubicBezTo>
                    <a:pt x="547" y="63"/>
                    <a:pt x="507" y="45"/>
                    <a:pt x="466" y="30"/>
                  </a:cubicBezTo>
                  <a:cubicBezTo>
                    <a:pt x="429" y="14"/>
                    <a:pt x="387" y="9"/>
                    <a:pt x="347" y="4"/>
                  </a:cubicBezTo>
                  <a:cubicBezTo>
                    <a:pt x="330" y="2"/>
                    <a:pt x="314" y="1"/>
                    <a:pt x="297" y="1"/>
                  </a:cubicBezTo>
                  <a:close/>
                </a:path>
              </a:pathLst>
            </a:custGeom>
            <a:solidFill>
              <a:srgbClr val="FFED8D">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865115" y="1773524"/>
              <a:ext cx="739398" cy="631133"/>
            </a:xfrm>
            <a:custGeom>
              <a:avLst/>
              <a:gdLst/>
              <a:ahLst/>
              <a:cxnLst/>
              <a:rect l="l" t="t" r="r" b="b"/>
              <a:pathLst>
                <a:path w="10053" h="8581" extrusionOk="0">
                  <a:moveTo>
                    <a:pt x="6620" y="2719"/>
                  </a:moveTo>
                  <a:cubicBezTo>
                    <a:pt x="6620" y="2719"/>
                    <a:pt x="6621" y="2720"/>
                    <a:pt x="6621" y="2720"/>
                  </a:cubicBezTo>
                  <a:lnTo>
                    <a:pt x="6621" y="2720"/>
                  </a:lnTo>
                  <a:cubicBezTo>
                    <a:pt x="6621" y="2719"/>
                    <a:pt x="6621" y="2719"/>
                    <a:pt x="6620" y="2719"/>
                  </a:cubicBezTo>
                  <a:close/>
                  <a:moveTo>
                    <a:pt x="5936" y="4492"/>
                  </a:moveTo>
                  <a:cubicBezTo>
                    <a:pt x="5936" y="4492"/>
                    <a:pt x="5936" y="4492"/>
                    <a:pt x="5936" y="4492"/>
                  </a:cubicBezTo>
                  <a:cubicBezTo>
                    <a:pt x="5936" y="4492"/>
                    <a:pt x="5936" y="4492"/>
                    <a:pt x="5936" y="4492"/>
                  </a:cubicBezTo>
                  <a:close/>
                  <a:moveTo>
                    <a:pt x="9552" y="5456"/>
                  </a:moveTo>
                  <a:cubicBezTo>
                    <a:pt x="9553" y="5458"/>
                    <a:pt x="9553" y="5459"/>
                    <a:pt x="9554" y="5461"/>
                  </a:cubicBezTo>
                  <a:lnTo>
                    <a:pt x="9554" y="5461"/>
                  </a:lnTo>
                  <a:cubicBezTo>
                    <a:pt x="9553" y="5459"/>
                    <a:pt x="9552" y="5458"/>
                    <a:pt x="9552" y="5456"/>
                  </a:cubicBezTo>
                  <a:close/>
                  <a:moveTo>
                    <a:pt x="2209" y="208"/>
                  </a:moveTo>
                  <a:cubicBezTo>
                    <a:pt x="2256" y="209"/>
                    <a:pt x="2303" y="210"/>
                    <a:pt x="2350" y="214"/>
                  </a:cubicBezTo>
                  <a:cubicBezTo>
                    <a:pt x="2392" y="219"/>
                    <a:pt x="2433" y="224"/>
                    <a:pt x="2475" y="230"/>
                  </a:cubicBezTo>
                  <a:cubicBezTo>
                    <a:pt x="2559" y="244"/>
                    <a:pt x="2642" y="260"/>
                    <a:pt x="2722" y="282"/>
                  </a:cubicBezTo>
                  <a:cubicBezTo>
                    <a:pt x="2760" y="295"/>
                    <a:pt x="2796" y="308"/>
                    <a:pt x="2831" y="324"/>
                  </a:cubicBezTo>
                  <a:lnTo>
                    <a:pt x="2828" y="324"/>
                  </a:lnTo>
                  <a:cubicBezTo>
                    <a:pt x="3065" y="430"/>
                    <a:pt x="3299" y="541"/>
                    <a:pt x="3525" y="668"/>
                  </a:cubicBezTo>
                  <a:lnTo>
                    <a:pt x="3525" y="666"/>
                  </a:lnTo>
                  <a:cubicBezTo>
                    <a:pt x="3532" y="672"/>
                    <a:pt x="3542" y="677"/>
                    <a:pt x="3550" y="682"/>
                  </a:cubicBezTo>
                  <a:cubicBezTo>
                    <a:pt x="3556" y="685"/>
                    <a:pt x="3563" y="690"/>
                    <a:pt x="3572" y="694"/>
                  </a:cubicBezTo>
                  <a:lnTo>
                    <a:pt x="3610" y="718"/>
                  </a:lnTo>
                  <a:cubicBezTo>
                    <a:pt x="3686" y="762"/>
                    <a:pt x="3759" y="812"/>
                    <a:pt x="3834" y="859"/>
                  </a:cubicBezTo>
                  <a:cubicBezTo>
                    <a:pt x="3914" y="912"/>
                    <a:pt x="3995" y="964"/>
                    <a:pt x="4076" y="1017"/>
                  </a:cubicBezTo>
                  <a:cubicBezTo>
                    <a:pt x="4224" y="1113"/>
                    <a:pt x="4367" y="1214"/>
                    <a:pt x="4510" y="1320"/>
                  </a:cubicBezTo>
                  <a:cubicBezTo>
                    <a:pt x="4664" y="1435"/>
                    <a:pt x="4817" y="1549"/>
                    <a:pt x="4972" y="1663"/>
                  </a:cubicBezTo>
                  <a:cubicBezTo>
                    <a:pt x="5116" y="1771"/>
                    <a:pt x="5259" y="1880"/>
                    <a:pt x="5400" y="1990"/>
                  </a:cubicBezTo>
                  <a:lnTo>
                    <a:pt x="5400" y="1988"/>
                  </a:lnTo>
                  <a:cubicBezTo>
                    <a:pt x="5611" y="2156"/>
                    <a:pt x="5818" y="2329"/>
                    <a:pt x="6027" y="2500"/>
                  </a:cubicBezTo>
                  <a:cubicBezTo>
                    <a:pt x="6030" y="2512"/>
                    <a:pt x="6030" y="2525"/>
                    <a:pt x="6038" y="2534"/>
                  </a:cubicBezTo>
                  <a:cubicBezTo>
                    <a:pt x="6068" y="2603"/>
                    <a:pt x="6106" y="2667"/>
                    <a:pt x="6138" y="2734"/>
                  </a:cubicBezTo>
                  <a:cubicBezTo>
                    <a:pt x="6150" y="2758"/>
                    <a:pt x="6161" y="2783"/>
                    <a:pt x="6171" y="2809"/>
                  </a:cubicBezTo>
                  <a:cubicBezTo>
                    <a:pt x="6183" y="2854"/>
                    <a:pt x="6193" y="2901"/>
                    <a:pt x="6202" y="2947"/>
                  </a:cubicBezTo>
                  <a:cubicBezTo>
                    <a:pt x="6207" y="2983"/>
                    <a:pt x="6214" y="3022"/>
                    <a:pt x="6218" y="3058"/>
                  </a:cubicBezTo>
                  <a:cubicBezTo>
                    <a:pt x="6220" y="3097"/>
                    <a:pt x="6223" y="3135"/>
                    <a:pt x="6226" y="3174"/>
                  </a:cubicBezTo>
                  <a:cubicBezTo>
                    <a:pt x="6228" y="3233"/>
                    <a:pt x="6230" y="3293"/>
                    <a:pt x="6228" y="3352"/>
                  </a:cubicBezTo>
                  <a:cubicBezTo>
                    <a:pt x="6226" y="3402"/>
                    <a:pt x="6224" y="3453"/>
                    <a:pt x="6220" y="3504"/>
                  </a:cubicBezTo>
                  <a:cubicBezTo>
                    <a:pt x="6207" y="3600"/>
                    <a:pt x="6192" y="3697"/>
                    <a:pt x="6171" y="3793"/>
                  </a:cubicBezTo>
                  <a:lnTo>
                    <a:pt x="6171" y="3790"/>
                  </a:lnTo>
                  <a:cubicBezTo>
                    <a:pt x="6132" y="3954"/>
                    <a:pt x="6089" y="4120"/>
                    <a:pt x="6032" y="4278"/>
                  </a:cubicBezTo>
                  <a:cubicBezTo>
                    <a:pt x="6003" y="4352"/>
                    <a:pt x="5972" y="4423"/>
                    <a:pt x="5936" y="4492"/>
                  </a:cubicBezTo>
                  <a:lnTo>
                    <a:pt x="5936" y="4492"/>
                  </a:lnTo>
                  <a:cubicBezTo>
                    <a:pt x="5936" y="4491"/>
                    <a:pt x="5937" y="4491"/>
                    <a:pt x="5937" y="4491"/>
                  </a:cubicBezTo>
                  <a:lnTo>
                    <a:pt x="5937" y="4491"/>
                  </a:lnTo>
                  <a:cubicBezTo>
                    <a:pt x="5936" y="4493"/>
                    <a:pt x="5934" y="4495"/>
                    <a:pt x="5933" y="4497"/>
                  </a:cubicBezTo>
                  <a:cubicBezTo>
                    <a:pt x="5933" y="4498"/>
                    <a:pt x="5931" y="4500"/>
                    <a:pt x="5931" y="4501"/>
                  </a:cubicBezTo>
                  <a:lnTo>
                    <a:pt x="5931" y="4500"/>
                  </a:lnTo>
                  <a:cubicBezTo>
                    <a:pt x="5864" y="4624"/>
                    <a:pt x="5789" y="4744"/>
                    <a:pt x="5708" y="4858"/>
                  </a:cubicBezTo>
                  <a:cubicBezTo>
                    <a:pt x="5608" y="4997"/>
                    <a:pt x="5505" y="5133"/>
                    <a:pt x="5392" y="5261"/>
                  </a:cubicBezTo>
                  <a:cubicBezTo>
                    <a:pt x="5263" y="5399"/>
                    <a:pt x="5118" y="5523"/>
                    <a:pt x="4974" y="5645"/>
                  </a:cubicBezTo>
                  <a:lnTo>
                    <a:pt x="4974" y="5645"/>
                  </a:lnTo>
                  <a:cubicBezTo>
                    <a:pt x="4974" y="5645"/>
                    <a:pt x="4974" y="5644"/>
                    <a:pt x="4974" y="5644"/>
                  </a:cubicBezTo>
                  <a:lnTo>
                    <a:pt x="4974" y="5644"/>
                  </a:lnTo>
                  <a:cubicBezTo>
                    <a:pt x="4891" y="5714"/>
                    <a:pt x="4803" y="5778"/>
                    <a:pt x="4712" y="5838"/>
                  </a:cubicBezTo>
                  <a:cubicBezTo>
                    <a:pt x="4623" y="5893"/>
                    <a:pt x="4531" y="5940"/>
                    <a:pt x="4437" y="5984"/>
                  </a:cubicBezTo>
                  <a:lnTo>
                    <a:pt x="4437" y="5984"/>
                  </a:lnTo>
                  <a:cubicBezTo>
                    <a:pt x="4437" y="5984"/>
                    <a:pt x="4437" y="5984"/>
                    <a:pt x="4437" y="5983"/>
                  </a:cubicBezTo>
                  <a:lnTo>
                    <a:pt x="4437" y="5983"/>
                  </a:lnTo>
                  <a:lnTo>
                    <a:pt x="4429" y="5987"/>
                  </a:lnTo>
                  <a:cubicBezTo>
                    <a:pt x="4428" y="5988"/>
                    <a:pt x="4428" y="5988"/>
                    <a:pt x="4427" y="5989"/>
                  </a:cubicBezTo>
                  <a:lnTo>
                    <a:pt x="4427" y="5989"/>
                  </a:lnTo>
                  <a:cubicBezTo>
                    <a:pt x="4427" y="5989"/>
                    <a:pt x="4427" y="5989"/>
                    <a:pt x="4427" y="5989"/>
                  </a:cubicBezTo>
                  <a:lnTo>
                    <a:pt x="4427" y="5989"/>
                  </a:lnTo>
                  <a:cubicBezTo>
                    <a:pt x="4388" y="6007"/>
                    <a:pt x="4350" y="6024"/>
                    <a:pt x="4309" y="6036"/>
                  </a:cubicBezTo>
                  <a:cubicBezTo>
                    <a:pt x="4278" y="6045"/>
                    <a:pt x="4246" y="6054"/>
                    <a:pt x="4214" y="6062"/>
                  </a:cubicBezTo>
                  <a:cubicBezTo>
                    <a:pt x="4186" y="6070"/>
                    <a:pt x="4158" y="6079"/>
                    <a:pt x="4128" y="6084"/>
                  </a:cubicBezTo>
                  <a:cubicBezTo>
                    <a:pt x="4096" y="6090"/>
                    <a:pt x="4063" y="6092"/>
                    <a:pt x="4031" y="6100"/>
                  </a:cubicBezTo>
                  <a:lnTo>
                    <a:pt x="4015" y="6103"/>
                  </a:lnTo>
                  <a:cubicBezTo>
                    <a:pt x="3898" y="6017"/>
                    <a:pt x="3782" y="5930"/>
                    <a:pt x="3663" y="5844"/>
                  </a:cubicBezTo>
                  <a:cubicBezTo>
                    <a:pt x="3306" y="5591"/>
                    <a:pt x="2946" y="5337"/>
                    <a:pt x="2600" y="5068"/>
                  </a:cubicBezTo>
                  <a:cubicBezTo>
                    <a:pt x="2600" y="5066"/>
                    <a:pt x="2599" y="5066"/>
                    <a:pt x="2599" y="5066"/>
                  </a:cubicBezTo>
                  <a:cubicBezTo>
                    <a:pt x="2527" y="5007"/>
                    <a:pt x="2453" y="4947"/>
                    <a:pt x="2384" y="4887"/>
                  </a:cubicBezTo>
                  <a:cubicBezTo>
                    <a:pt x="2306" y="4819"/>
                    <a:pt x="2231" y="4750"/>
                    <a:pt x="2158" y="4678"/>
                  </a:cubicBezTo>
                  <a:cubicBezTo>
                    <a:pt x="2094" y="4617"/>
                    <a:pt x="2030" y="4554"/>
                    <a:pt x="1965" y="4492"/>
                  </a:cubicBezTo>
                  <a:cubicBezTo>
                    <a:pt x="1889" y="4423"/>
                    <a:pt x="1814" y="4353"/>
                    <a:pt x="1741" y="4284"/>
                  </a:cubicBezTo>
                  <a:cubicBezTo>
                    <a:pt x="1604" y="4155"/>
                    <a:pt x="1472" y="4016"/>
                    <a:pt x="1340" y="3882"/>
                  </a:cubicBezTo>
                  <a:cubicBezTo>
                    <a:pt x="1204" y="3745"/>
                    <a:pt x="1072" y="3606"/>
                    <a:pt x="937" y="3468"/>
                  </a:cubicBezTo>
                  <a:lnTo>
                    <a:pt x="937" y="3468"/>
                  </a:lnTo>
                  <a:lnTo>
                    <a:pt x="947" y="3479"/>
                  </a:lnTo>
                  <a:cubicBezTo>
                    <a:pt x="865" y="3393"/>
                    <a:pt x="786" y="3306"/>
                    <a:pt x="714" y="3213"/>
                  </a:cubicBezTo>
                  <a:cubicBezTo>
                    <a:pt x="641" y="3119"/>
                    <a:pt x="567" y="3025"/>
                    <a:pt x="493" y="2929"/>
                  </a:cubicBezTo>
                  <a:cubicBezTo>
                    <a:pt x="465" y="2887"/>
                    <a:pt x="434" y="2847"/>
                    <a:pt x="405" y="2805"/>
                  </a:cubicBezTo>
                  <a:cubicBezTo>
                    <a:pt x="382" y="2764"/>
                    <a:pt x="356" y="2723"/>
                    <a:pt x="331" y="2680"/>
                  </a:cubicBezTo>
                  <a:lnTo>
                    <a:pt x="331" y="2679"/>
                  </a:lnTo>
                  <a:cubicBezTo>
                    <a:pt x="330" y="2677"/>
                    <a:pt x="330" y="2676"/>
                    <a:pt x="328" y="2675"/>
                  </a:cubicBezTo>
                  <a:lnTo>
                    <a:pt x="328" y="2674"/>
                  </a:lnTo>
                  <a:cubicBezTo>
                    <a:pt x="327" y="2672"/>
                    <a:pt x="326" y="2671"/>
                    <a:pt x="325" y="2669"/>
                  </a:cubicBezTo>
                  <a:lnTo>
                    <a:pt x="325" y="2669"/>
                  </a:lnTo>
                  <a:lnTo>
                    <a:pt x="328" y="2672"/>
                  </a:lnTo>
                  <a:cubicBezTo>
                    <a:pt x="309" y="2632"/>
                    <a:pt x="290" y="2592"/>
                    <a:pt x="271" y="2551"/>
                  </a:cubicBezTo>
                  <a:cubicBezTo>
                    <a:pt x="259" y="2515"/>
                    <a:pt x="247" y="2480"/>
                    <a:pt x="238" y="2444"/>
                  </a:cubicBezTo>
                  <a:cubicBezTo>
                    <a:pt x="229" y="2400"/>
                    <a:pt x="224" y="2355"/>
                    <a:pt x="218" y="2309"/>
                  </a:cubicBezTo>
                  <a:cubicBezTo>
                    <a:pt x="212" y="2222"/>
                    <a:pt x="209" y="2134"/>
                    <a:pt x="209" y="2047"/>
                  </a:cubicBezTo>
                  <a:cubicBezTo>
                    <a:pt x="209" y="2051"/>
                    <a:pt x="209" y="2057"/>
                    <a:pt x="208" y="2061"/>
                  </a:cubicBezTo>
                  <a:cubicBezTo>
                    <a:pt x="209" y="2029"/>
                    <a:pt x="209" y="1996"/>
                    <a:pt x="212" y="1965"/>
                  </a:cubicBezTo>
                  <a:cubicBezTo>
                    <a:pt x="214" y="1934"/>
                    <a:pt x="218" y="1903"/>
                    <a:pt x="222" y="1872"/>
                  </a:cubicBezTo>
                  <a:lnTo>
                    <a:pt x="222" y="1872"/>
                  </a:lnTo>
                  <a:cubicBezTo>
                    <a:pt x="220" y="1876"/>
                    <a:pt x="220" y="1881"/>
                    <a:pt x="219" y="1885"/>
                  </a:cubicBezTo>
                  <a:cubicBezTo>
                    <a:pt x="224" y="1854"/>
                    <a:pt x="228" y="1822"/>
                    <a:pt x="234" y="1791"/>
                  </a:cubicBezTo>
                  <a:lnTo>
                    <a:pt x="258" y="1698"/>
                  </a:lnTo>
                  <a:cubicBezTo>
                    <a:pt x="292" y="1587"/>
                    <a:pt x="332" y="1480"/>
                    <a:pt x="374" y="1373"/>
                  </a:cubicBezTo>
                  <a:cubicBezTo>
                    <a:pt x="398" y="1324"/>
                    <a:pt x="420" y="1275"/>
                    <a:pt x="447" y="1229"/>
                  </a:cubicBezTo>
                  <a:cubicBezTo>
                    <a:pt x="488" y="1164"/>
                    <a:pt x="534" y="1106"/>
                    <a:pt x="581" y="1046"/>
                  </a:cubicBezTo>
                  <a:lnTo>
                    <a:pt x="584" y="1044"/>
                  </a:lnTo>
                  <a:lnTo>
                    <a:pt x="584" y="1044"/>
                  </a:lnTo>
                  <a:cubicBezTo>
                    <a:pt x="584" y="1045"/>
                    <a:pt x="583" y="1045"/>
                    <a:pt x="583" y="1046"/>
                  </a:cubicBezTo>
                  <a:cubicBezTo>
                    <a:pt x="630" y="987"/>
                    <a:pt x="679" y="928"/>
                    <a:pt x="728" y="871"/>
                  </a:cubicBezTo>
                  <a:cubicBezTo>
                    <a:pt x="777" y="816"/>
                    <a:pt x="827" y="765"/>
                    <a:pt x="879" y="714"/>
                  </a:cubicBezTo>
                  <a:cubicBezTo>
                    <a:pt x="919" y="679"/>
                    <a:pt x="960" y="646"/>
                    <a:pt x="999" y="613"/>
                  </a:cubicBezTo>
                  <a:cubicBezTo>
                    <a:pt x="1043" y="581"/>
                    <a:pt x="1084" y="549"/>
                    <a:pt x="1131" y="522"/>
                  </a:cubicBezTo>
                  <a:cubicBezTo>
                    <a:pt x="1177" y="494"/>
                    <a:pt x="1223" y="468"/>
                    <a:pt x="1269" y="442"/>
                  </a:cubicBezTo>
                  <a:cubicBezTo>
                    <a:pt x="1296" y="429"/>
                    <a:pt x="1324" y="414"/>
                    <a:pt x="1352" y="401"/>
                  </a:cubicBezTo>
                  <a:cubicBezTo>
                    <a:pt x="1375" y="391"/>
                    <a:pt x="1400" y="381"/>
                    <a:pt x="1426" y="370"/>
                  </a:cubicBezTo>
                  <a:cubicBezTo>
                    <a:pt x="1477" y="353"/>
                    <a:pt x="1528" y="337"/>
                    <a:pt x="1581" y="322"/>
                  </a:cubicBezTo>
                  <a:cubicBezTo>
                    <a:pt x="1621" y="310"/>
                    <a:pt x="1659" y="301"/>
                    <a:pt x="1699" y="292"/>
                  </a:cubicBezTo>
                  <a:cubicBezTo>
                    <a:pt x="1770" y="275"/>
                    <a:pt x="1838" y="259"/>
                    <a:pt x="1907" y="245"/>
                  </a:cubicBezTo>
                  <a:cubicBezTo>
                    <a:pt x="1945" y="239"/>
                    <a:pt x="1981" y="230"/>
                    <a:pt x="2017" y="226"/>
                  </a:cubicBezTo>
                  <a:cubicBezTo>
                    <a:pt x="2053" y="221"/>
                    <a:pt x="2088" y="218"/>
                    <a:pt x="2124" y="213"/>
                  </a:cubicBezTo>
                  <a:cubicBezTo>
                    <a:pt x="2157" y="212"/>
                    <a:pt x="2190" y="210"/>
                    <a:pt x="2222" y="209"/>
                  </a:cubicBezTo>
                  <a:cubicBezTo>
                    <a:pt x="2219" y="209"/>
                    <a:pt x="2213" y="209"/>
                    <a:pt x="2209" y="208"/>
                  </a:cubicBezTo>
                  <a:close/>
                  <a:moveTo>
                    <a:pt x="6221" y="7614"/>
                  </a:moveTo>
                  <a:lnTo>
                    <a:pt x="6221" y="7614"/>
                  </a:lnTo>
                  <a:cubicBezTo>
                    <a:pt x="6222" y="7615"/>
                    <a:pt x="6223" y="7616"/>
                    <a:pt x="6224" y="7616"/>
                  </a:cubicBezTo>
                  <a:lnTo>
                    <a:pt x="6224" y="7616"/>
                  </a:lnTo>
                  <a:cubicBezTo>
                    <a:pt x="6223" y="7615"/>
                    <a:pt x="6222" y="7615"/>
                    <a:pt x="6221" y="7614"/>
                  </a:cubicBezTo>
                  <a:close/>
                  <a:moveTo>
                    <a:pt x="6224" y="7616"/>
                  </a:moveTo>
                  <a:cubicBezTo>
                    <a:pt x="6226" y="7617"/>
                    <a:pt x="6227" y="7618"/>
                    <a:pt x="6229" y="7619"/>
                  </a:cubicBezTo>
                  <a:cubicBezTo>
                    <a:pt x="6227" y="7618"/>
                    <a:pt x="6226" y="7617"/>
                    <a:pt x="6224" y="7616"/>
                  </a:cubicBezTo>
                  <a:close/>
                  <a:moveTo>
                    <a:pt x="7891" y="8335"/>
                  </a:moveTo>
                  <a:lnTo>
                    <a:pt x="7891" y="8335"/>
                  </a:lnTo>
                  <a:cubicBezTo>
                    <a:pt x="7892" y="8335"/>
                    <a:pt x="7893" y="8336"/>
                    <a:pt x="7893" y="8336"/>
                  </a:cubicBezTo>
                  <a:lnTo>
                    <a:pt x="7893" y="8336"/>
                  </a:lnTo>
                  <a:cubicBezTo>
                    <a:pt x="7893" y="8336"/>
                    <a:pt x="7893" y="8335"/>
                    <a:pt x="7891" y="8335"/>
                  </a:cubicBezTo>
                  <a:close/>
                  <a:moveTo>
                    <a:pt x="6381" y="2789"/>
                  </a:moveTo>
                  <a:lnTo>
                    <a:pt x="6381" y="2789"/>
                  </a:lnTo>
                  <a:cubicBezTo>
                    <a:pt x="6399" y="2804"/>
                    <a:pt x="6416" y="2819"/>
                    <a:pt x="6434" y="2834"/>
                  </a:cubicBezTo>
                  <a:cubicBezTo>
                    <a:pt x="6605" y="2969"/>
                    <a:pt x="6780" y="3098"/>
                    <a:pt x="6963" y="3217"/>
                  </a:cubicBezTo>
                  <a:cubicBezTo>
                    <a:pt x="7056" y="3277"/>
                    <a:pt x="7152" y="3335"/>
                    <a:pt x="7242" y="3399"/>
                  </a:cubicBezTo>
                  <a:cubicBezTo>
                    <a:pt x="7333" y="3464"/>
                    <a:pt x="7425" y="3528"/>
                    <a:pt x="7514" y="3595"/>
                  </a:cubicBezTo>
                  <a:cubicBezTo>
                    <a:pt x="7604" y="3664"/>
                    <a:pt x="7695" y="3735"/>
                    <a:pt x="7788" y="3801"/>
                  </a:cubicBezTo>
                  <a:cubicBezTo>
                    <a:pt x="7884" y="3868"/>
                    <a:pt x="7979" y="3934"/>
                    <a:pt x="8075" y="4000"/>
                  </a:cubicBezTo>
                  <a:cubicBezTo>
                    <a:pt x="8252" y="4120"/>
                    <a:pt x="8418" y="4250"/>
                    <a:pt x="8586" y="4382"/>
                  </a:cubicBezTo>
                  <a:cubicBezTo>
                    <a:pt x="8659" y="4439"/>
                    <a:pt x="8734" y="4498"/>
                    <a:pt x="8805" y="4558"/>
                  </a:cubicBezTo>
                  <a:cubicBezTo>
                    <a:pt x="8901" y="4636"/>
                    <a:pt x="8997" y="4710"/>
                    <a:pt x="9083" y="4796"/>
                  </a:cubicBezTo>
                  <a:cubicBezTo>
                    <a:pt x="9155" y="4877"/>
                    <a:pt x="9221" y="4965"/>
                    <a:pt x="9285" y="5050"/>
                  </a:cubicBezTo>
                  <a:lnTo>
                    <a:pt x="9282" y="5047"/>
                  </a:lnTo>
                  <a:lnTo>
                    <a:pt x="9282" y="5047"/>
                  </a:lnTo>
                  <a:cubicBezTo>
                    <a:pt x="9326" y="5110"/>
                    <a:pt x="9371" y="5173"/>
                    <a:pt x="9414" y="5238"/>
                  </a:cubicBezTo>
                  <a:cubicBezTo>
                    <a:pt x="9463" y="5312"/>
                    <a:pt x="9509" y="5388"/>
                    <a:pt x="9556" y="5464"/>
                  </a:cubicBezTo>
                  <a:lnTo>
                    <a:pt x="9556" y="5464"/>
                  </a:lnTo>
                  <a:cubicBezTo>
                    <a:pt x="9576" y="5502"/>
                    <a:pt x="9600" y="5541"/>
                    <a:pt x="9618" y="5581"/>
                  </a:cubicBezTo>
                  <a:cubicBezTo>
                    <a:pt x="9638" y="5623"/>
                    <a:pt x="9656" y="5667"/>
                    <a:pt x="9676" y="5710"/>
                  </a:cubicBezTo>
                  <a:cubicBezTo>
                    <a:pt x="9692" y="5754"/>
                    <a:pt x="9711" y="5798"/>
                    <a:pt x="9722" y="5843"/>
                  </a:cubicBezTo>
                  <a:cubicBezTo>
                    <a:pt x="9737" y="5890"/>
                    <a:pt x="9750" y="5937"/>
                    <a:pt x="9765" y="5984"/>
                  </a:cubicBezTo>
                  <a:lnTo>
                    <a:pt x="9765" y="5984"/>
                  </a:lnTo>
                  <a:cubicBezTo>
                    <a:pt x="9765" y="5983"/>
                    <a:pt x="9765" y="5982"/>
                    <a:pt x="9765" y="5981"/>
                  </a:cubicBezTo>
                  <a:lnTo>
                    <a:pt x="9765" y="5981"/>
                  </a:lnTo>
                  <a:cubicBezTo>
                    <a:pt x="9765" y="5985"/>
                    <a:pt x="9766" y="5988"/>
                    <a:pt x="9767" y="5992"/>
                  </a:cubicBezTo>
                  <a:lnTo>
                    <a:pt x="9767" y="5992"/>
                  </a:lnTo>
                  <a:cubicBezTo>
                    <a:pt x="9766" y="5989"/>
                    <a:pt x="9766" y="5987"/>
                    <a:pt x="9765" y="5984"/>
                  </a:cubicBezTo>
                  <a:lnTo>
                    <a:pt x="9765" y="5984"/>
                  </a:lnTo>
                  <a:cubicBezTo>
                    <a:pt x="9765" y="5988"/>
                    <a:pt x="9766" y="5990"/>
                    <a:pt x="9767" y="5993"/>
                  </a:cubicBezTo>
                  <a:lnTo>
                    <a:pt x="9767" y="5993"/>
                  </a:lnTo>
                  <a:cubicBezTo>
                    <a:pt x="9767" y="5992"/>
                    <a:pt x="9767" y="5992"/>
                    <a:pt x="9767" y="5992"/>
                  </a:cubicBezTo>
                  <a:lnTo>
                    <a:pt x="9767" y="5992"/>
                  </a:lnTo>
                  <a:cubicBezTo>
                    <a:pt x="9767" y="5992"/>
                    <a:pt x="9767" y="5993"/>
                    <a:pt x="9768" y="5994"/>
                  </a:cubicBezTo>
                  <a:cubicBezTo>
                    <a:pt x="9767" y="5993"/>
                    <a:pt x="9767" y="5993"/>
                    <a:pt x="9767" y="5993"/>
                  </a:cubicBezTo>
                  <a:lnTo>
                    <a:pt x="9767" y="5993"/>
                  </a:lnTo>
                  <a:cubicBezTo>
                    <a:pt x="9779" y="6040"/>
                    <a:pt x="9790" y="6088"/>
                    <a:pt x="9801" y="6134"/>
                  </a:cubicBezTo>
                  <a:cubicBezTo>
                    <a:pt x="9811" y="6175"/>
                    <a:pt x="9815" y="6219"/>
                    <a:pt x="9823" y="6260"/>
                  </a:cubicBezTo>
                  <a:cubicBezTo>
                    <a:pt x="9837" y="6394"/>
                    <a:pt x="9845" y="6529"/>
                    <a:pt x="9849" y="6664"/>
                  </a:cubicBezTo>
                  <a:lnTo>
                    <a:pt x="9849" y="6669"/>
                  </a:lnTo>
                  <a:lnTo>
                    <a:pt x="9849" y="6673"/>
                  </a:lnTo>
                  <a:cubicBezTo>
                    <a:pt x="9849" y="6709"/>
                    <a:pt x="9846" y="6745"/>
                    <a:pt x="9841" y="6782"/>
                  </a:cubicBezTo>
                  <a:cubicBezTo>
                    <a:pt x="9840" y="6791"/>
                    <a:pt x="9837" y="6802"/>
                    <a:pt x="9835" y="6811"/>
                  </a:cubicBezTo>
                  <a:cubicBezTo>
                    <a:pt x="9812" y="6884"/>
                    <a:pt x="9785" y="6955"/>
                    <a:pt x="9758" y="7025"/>
                  </a:cubicBezTo>
                  <a:lnTo>
                    <a:pt x="9758" y="7025"/>
                  </a:lnTo>
                  <a:cubicBezTo>
                    <a:pt x="9758" y="7023"/>
                    <a:pt x="9758" y="7020"/>
                    <a:pt x="9759" y="7017"/>
                  </a:cubicBezTo>
                  <a:lnTo>
                    <a:pt x="9759" y="7017"/>
                  </a:lnTo>
                  <a:cubicBezTo>
                    <a:pt x="9737" y="7066"/>
                    <a:pt x="9715" y="7116"/>
                    <a:pt x="9689" y="7165"/>
                  </a:cubicBezTo>
                  <a:cubicBezTo>
                    <a:pt x="9661" y="7215"/>
                    <a:pt x="9636" y="7265"/>
                    <a:pt x="9607" y="7314"/>
                  </a:cubicBezTo>
                  <a:cubicBezTo>
                    <a:pt x="9604" y="7318"/>
                    <a:pt x="9601" y="7322"/>
                    <a:pt x="9598" y="7327"/>
                  </a:cubicBezTo>
                  <a:cubicBezTo>
                    <a:pt x="9587" y="7353"/>
                    <a:pt x="9576" y="7377"/>
                    <a:pt x="9563" y="7402"/>
                  </a:cubicBezTo>
                  <a:cubicBezTo>
                    <a:pt x="9535" y="7464"/>
                    <a:pt x="9505" y="7525"/>
                    <a:pt x="9473" y="7585"/>
                  </a:cubicBezTo>
                  <a:cubicBezTo>
                    <a:pt x="9454" y="7620"/>
                    <a:pt x="9431" y="7654"/>
                    <a:pt x="9408" y="7689"/>
                  </a:cubicBezTo>
                  <a:cubicBezTo>
                    <a:pt x="9405" y="7695"/>
                    <a:pt x="9399" y="7702"/>
                    <a:pt x="9396" y="7709"/>
                  </a:cubicBezTo>
                  <a:lnTo>
                    <a:pt x="9396" y="7712"/>
                  </a:lnTo>
                  <a:cubicBezTo>
                    <a:pt x="9393" y="7716"/>
                    <a:pt x="9392" y="7719"/>
                    <a:pt x="9391" y="7721"/>
                  </a:cubicBezTo>
                  <a:cubicBezTo>
                    <a:pt x="9356" y="7773"/>
                    <a:pt x="9316" y="7820"/>
                    <a:pt x="9278" y="7870"/>
                  </a:cubicBezTo>
                  <a:cubicBezTo>
                    <a:pt x="9278" y="7870"/>
                    <a:pt x="9278" y="7871"/>
                    <a:pt x="9277" y="7871"/>
                  </a:cubicBezTo>
                  <a:cubicBezTo>
                    <a:pt x="9275" y="7874"/>
                    <a:pt x="9273" y="7875"/>
                    <a:pt x="9270" y="7877"/>
                  </a:cubicBezTo>
                  <a:lnTo>
                    <a:pt x="9270" y="7876"/>
                  </a:lnTo>
                  <a:cubicBezTo>
                    <a:pt x="9231" y="7926"/>
                    <a:pt x="9191" y="7975"/>
                    <a:pt x="9146" y="8021"/>
                  </a:cubicBezTo>
                  <a:cubicBezTo>
                    <a:pt x="9135" y="8030"/>
                    <a:pt x="9125" y="8039"/>
                    <a:pt x="9113" y="8047"/>
                  </a:cubicBezTo>
                  <a:cubicBezTo>
                    <a:pt x="9083" y="8068"/>
                    <a:pt x="9053" y="8087"/>
                    <a:pt x="9021" y="8104"/>
                  </a:cubicBezTo>
                  <a:lnTo>
                    <a:pt x="9021" y="8103"/>
                  </a:lnTo>
                  <a:cubicBezTo>
                    <a:pt x="8985" y="8123"/>
                    <a:pt x="8949" y="8142"/>
                    <a:pt x="8914" y="8164"/>
                  </a:cubicBezTo>
                  <a:cubicBezTo>
                    <a:pt x="8881" y="8185"/>
                    <a:pt x="8847" y="8207"/>
                    <a:pt x="8813" y="8228"/>
                  </a:cubicBezTo>
                  <a:cubicBezTo>
                    <a:pt x="8793" y="8238"/>
                    <a:pt x="8773" y="8248"/>
                    <a:pt x="8753" y="8257"/>
                  </a:cubicBezTo>
                  <a:cubicBezTo>
                    <a:pt x="8664" y="8289"/>
                    <a:pt x="8573" y="8314"/>
                    <a:pt x="8480" y="8338"/>
                  </a:cubicBezTo>
                  <a:cubicBezTo>
                    <a:pt x="8432" y="8350"/>
                    <a:pt x="8386" y="8359"/>
                    <a:pt x="8338" y="8366"/>
                  </a:cubicBezTo>
                  <a:lnTo>
                    <a:pt x="8347" y="8366"/>
                  </a:lnTo>
                  <a:cubicBezTo>
                    <a:pt x="8343" y="8366"/>
                    <a:pt x="8339" y="8367"/>
                    <a:pt x="8335" y="8367"/>
                  </a:cubicBezTo>
                  <a:cubicBezTo>
                    <a:pt x="8292" y="8372"/>
                    <a:pt x="8250" y="8373"/>
                    <a:pt x="8208" y="8373"/>
                  </a:cubicBezTo>
                  <a:cubicBezTo>
                    <a:pt x="8181" y="8373"/>
                    <a:pt x="8153" y="8373"/>
                    <a:pt x="8126" y="8371"/>
                  </a:cubicBezTo>
                  <a:cubicBezTo>
                    <a:pt x="8090" y="8369"/>
                    <a:pt x="8055" y="8367"/>
                    <a:pt x="8018" y="8364"/>
                  </a:cubicBezTo>
                  <a:cubicBezTo>
                    <a:pt x="8018" y="8364"/>
                    <a:pt x="8017" y="8363"/>
                    <a:pt x="8017" y="8363"/>
                  </a:cubicBezTo>
                  <a:cubicBezTo>
                    <a:pt x="8016" y="8363"/>
                    <a:pt x="8016" y="8363"/>
                    <a:pt x="8016" y="8364"/>
                  </a:cubicBezTo>
                  <a:lnTo>
                    <a:pt x="8016" y="8364"/>
                  </a:lnTo>
                  <a:cubicBezTo>
                    <a:pt x="7974" y="8357"/>
                    <a:pt x="7933" y="8347"/>
                    <a:pt x="7893" y="8336"/>
                  </a:cubicBezTo>
                  <a:lnTo>
                    <a:pt x="7893" y="8336"/>
                  </a:lnTo>
                  <a:cubicBezTo>
                    <a:pt x="7894" y="8336"/>
                    <a:pt x="7894" y="8336"/>
                    <a:pt x="7894" y="8336"/>
                  </a:cubicBezTo>
                  <a:lnTo>
                    <a:pt x="7894" y="8336"/>
                  </a:lnTo>
                  <a:cubicBezTo>
                    <a:pt x="7756" y="8297"/>
                    <a:pt x="7618" y="8258"/>
                    <a:pt x="7483" y="8206"/>
                  </a:cubicBezTo>
                  <a:cubicBezTo>
                    <a:pt x="7341" y="8154"/>
                    <a:pt x="7193" y="8111"/>
                    <a:pt x="7050" y="8050"/>
                  </a:cubicBezTo>
                  <a:cubicBezTo>
                    <a:pt x="6908" y="7983"/>
                    <a:pt x="6771" y="7908"/>
                    <a:pt x="6630" y="7838"/>
                  </a:cubicBezTo>
                  <a:cubicBezTo>
                    <a:pt x="6562" y="7803"/>
                    <a:pt x="6492" y="7769"/>
                    <a:pt x="6425" y="7732"/>
                  </a:cubicBezTo>
                  <a:cubicBezTo>
                    <a:pt x="6356" y="7693"/>
                    <a:pt x="6286" y="7653"/>
                    <a:pt x="6218" y="7613"/>
                  </a:cubicBezTo>
                  <a:lnTo>
                    <a:pt x="6218" y="7613"/>
                  </a:lnTo>
                  <a:cubicBezTo>
                    <a:pt x="6219" y="7613"/>
                    <a:pt x="6220" y="7614"/>
                    <a:pt x="6221" y="7614"/>
                  </a:cubicBezTo>
                  <a:lnTo>
                    <a:pt x="6221" y="7614"/>
                  </a:lnTo>
                  <a:cubicBezTo>
                    <a:pt x="5965" y="7460"/>
                    <a:pt x="5710" y="7309"/>
                    <a:pt x="5465" y="7138"/>
                  </a:cubicBezTo>
                  <a:cubicBezTo>
                    <a:pt x="5220" y="6968"/>
                    <a:pt x="4979" y="6793"/>
                    <a:pt x="4735" y="6622"/>
                  </a:cubicBezTo>
                  <a:cubicBezTo>
                    <a:pt x="4648" y="6560"/>
                    <a:pt x="4558" y="6501"/>
                    <a:pt x="4470" y="6438"/>
                  </a:cubicBezTo>
                  <a:cubicBezTo>
                    <a:pt x="4393" y="6384"/>
                    <a:pt x="4317" y="6328"/>
                    <a:pt x="4241" y="6271"/>
                  </a:cubicBezTo>
                  <a:cubicBezTo>
                    <a:pt x="4251" y="6268"/>
                    <a:pt x="4259" y="6266"/>
                    <a:pt x="4269" y="6263"/>
                  </a:cubicBezTo>
                  <a:cubicBezTo>
                    <a:pt x="4336" y="6244"/>
                    <a:pt x="4402" y="6227"/>
                    <a:pt x="4468" y="6199"/>
                  </a:cubicBezTo>
                  <a:cubicBezTo>
                    <a:pt x="4610" y="6136"/>
                    <a:pt x="4751" y="6066"/>
                    <a:pt x="4878" y="5977"/>
                  </a:cubicBezTo>
                  <a:cubicBezTo>
                    <a:pt x="4957" y="5921"/>
                    <a:pt x="5035" y="5865"/>
                    <a:pt x="5108" y="5803"/>
                  </a:cubicBezTo>
                  <a:cubicBezTo>
                    <a:pt x="5181" y="5742"/>
                    <a:pt x="5254" y="5680"/>
                    <a:pt x="5325" y="5616"/>
                  </a:cubicBezTo>
                  <a:cubicBezTo>
                    <a:pt x="5387" y="5560"/>
                    <a:pt x="5446" y="5503"/>
                    <a:pt x="5503" y="5446"/>
                  </a:cubicBezTo>
                  <a:cubicBezTo>
                    <a:pt x="5575" y="5374"/>
                    <a:pt x="5638" y="5296"/>
                    <a:pt x="5699" y="5219"/>
                  </a:cubicBezTo>
                  <a:cubicBezTo>
                    <a:pt x="5810" y="5079"/>
                    <a:pt x="5913" y="4935"/>
                    <a:pt x="6007" y="4785"/>
                  </a:cubicBezTo>
                  <a:cubicBezTo>
                    <a:pt x="6105" y="4629"/>
                    <a:pt x="6192" y="4462"/>
                    <a:pt x="6250" y="4289"/>
                  </a:cubicBezTo>
                  <a:cubicBezTo>
                    <a:pt x="6307" y="4113"/>
                    <a:pt x="6357" y="3934"/>
                    <a:pt x="6393" y="3753"/>
                  </a:cubicBezTo>
                  <a:cubicBezTo>
                    <a:pt x="6432" y="3551"/>
                    <a:pt x="6450" y="3342"/>
                    <a:pt x="6432" y="3136"/>
                  </a:cubicBezTo>
                  <a:cubicBezTo>
                    <a:pt x="6424" y="3026"/>
                    <a:pt x="6414" y="2914"/>
                    <a:pt x="6386" y="2806"/>
                  </a:cubicBezTo>
                  <a:cubicBezTo>
                    <a:pt x="6385" y="2801"/>
                    <a:pt x="6383" y="2796"/>
                    <a:pt x="6381" y="2789"/>
                  </a:cubicBezTo>
                  <a:close/>
                  <a:moveTo>
                    <a:pt x="2231" y="0"/>
                  </a:moveTo>
                  <a:cubicBezTo>
                    <a:pt x="2175" y="0"/>
                    <a:pt x="2119" y="4"/>
                    <a:pt x="2062" y="11"/>
                  </a:cubicBezTo>
                  <a:cubicBezTo>
                    <a:pt x="1956" y="24"/>
                    <a:pt x="1852" y="43"/>
                    <a:pt x="1749" y="68"/>
                  </a:cubicBezTo>
                  <a:cubicBezTo>
                    <a:pt x="1646" y="93"/>
                    <a:pt x="1540" y="114"/>
                    <a:pt x="1439" y="147"/>
                  </a:cubicBezTo>
                  <a:cubicBezTo>
                    <a:pt x="1381" y="167"/>
                    <a:pt x="1323" y="187"/>
                    <a:pt x="1268" y="212"/>
                  </a:cubicBezTo>
                  <a:cubicBezTo>
                    <a:pt x="1220" y="235"/>
                    <a:pt x="1172" y="260"/>
                    <a:pt x="1125" y="286"/>
                  </a:cubicBezTo>
                  <a:cubicBezTo>
                    <a:pt x="944" y="384"/>
                    <a:pt x="779" y="512"/>
                    <a:pt x="640" y="662"/>
                  </a:cubicBezTo>
                  <a:cubicBezTo>
                    <a:pt x="563" y="744"/>
                    <a:pt x="494" y="831"/>
                    <a:pt x="423" y="916"/>
                  </a:cubicBezTo>
                  <a:cubicBezTo>
                    <a:pt x="388" y="960"/>
                    <a:pt x="352" y="1003"/>
                    <a:pt x="320" y="1049"/>
                  </a:cubicBezTo>
                  <a:cubicBezTo>
                    <a:pt x="288" y="1097"/>
                    <a:pt x="254" y="1146"/>
                    <a:pt x="229" y="1199"/>
                  </a:cubicBezTo>
                  <a:cubicBezTo>
                    <a:pt x="218" y="1225"/>
                    <a:pt x="205" y="1252"/>
                    <a:pt x="193" y="1276"/>
                  </a:cubicBezTo>
                  <a:cubicBezTo>
                    <a:pt x="170" y="1327"/>
                    <a:pt x="150" y="1380"/>
                    <a:pt x="131" y="1432"/>
                  </a:cubicBezTo>
                  <a:cubicBezTo>
                    <a:pt x="114" y="1478"/>
                    <a:pt x="97" y="1524"/>
                    <a:pt x="82" y="1569"/>
                  </a:cubicBezTo>
                  <a:cubicBezTo>
                    <a:pt x="73" y="1599"/>
                    <a:pt x="63" y="1628"/>
                    <a:pt x="56" y="1658"/>
                  </a:cubicBezTo>
                  <a:cubicBezTo>
                    <a:pt x="47" y="1688"/>
                    <a:pt x="38" y="1716"/>
                    <a:pt x="33" y="1746"/>
                  </a:cubicBezTo>
                  <a:cubicBezTo>
                    <a:pt x="25" y="1801"/>
                    <a:pt x="15" y="1854"/>
                    <a:pt x="10" y="1910"/>
                  </a:cubicBezTo>
                  <a:cubicBezTo>
                    <a:pt x="5" y="1964"/>
                    <a:pt x="2" y="2019"/>
                    <a:pt x="2" y="2075"/>
                  </a:cubicBezTo>
                  <a:cubicBezTo>
                    <a:pt x="2" y="2129"/>
                    <a:pt x="1" y="2184"/>
                    <a:pt x="5" y="2239"/>
                  </a:cubicBezTo>
                  <a:cubicBezTo>
                    <a:pt x="9" y="2296"/>
                    <a:pt x="11" y="2354"/>
                    <a:pt x="20" y="2410"/>
                  </a:cubicBezTo>
                  <a:cubicBezTo>
                    <a:pt x="37" y="2511"/>
                    <a:pt x="66" y="2608"/>
                    <a:pt x="110" y="2701"/>
                  </a:cubicBezTo>
                  <a:cubicBezTo>
                    <a:pt x="160" y="2800"/>
                    <a:pt x="213" y="2895"/>
                    <a:pt x="278" y="2984"/>
                  </a:cubicBezTo>
                  <a:cubicBezTo>
                    <a:pt x="344" y="3076"/>
                    <a:pt x="413" y="3165"/>
                    <a:pt x="482" y="3254"/>
                  </a:cubicBezTo>
                  <a:cubicBezTo>
                    <a:pt x="549" y="3341"/>
                    <a:pt x="618" y="3426"/>
                    <a:pt x="690" y="3509"/>
                  </a:cubicBezTo>
                  <a:cubicBezTo>
                    <a:pt x="758" y="3586"/>
                    <a:pt x="832" y="3656"/>
                    <a:pt x="903" y="3730"/>
                  </a:cubicBezTo>
                  <a:cubicBezTo>
                    <a:pt x="1057" y="3887"/>
                    <a:pt x="1209" y="4046"/>
                    <a:pt x="1364" y="4202"/>
                  </a:cubicBezTo>
                  <a:cubicBezTo>
                    <a:pt x="1439" y="4278"/>
                    <a:pt x="1516" y="4356"/>
                    <a:pt x="1594" y="4429"/>
                  </a:cubicBezTo>
                  <a:cubicBezTo>
                    <a:pt x="1676" y="4506"/>
                    <a:pt x="1758" y="4580"/>
                    <a:pt x="1838" y="4656"/>
                  </a:cubicBezTo>
                  <a:cubicBezTo>
                    <a:pt x="1996" y="4807"/>
                    <a:pt x="2150" y="4961"/>
                    <a:pt x="2318" y="5101"/>
                  </a:cubicBezTo>
                  <a:cubicBezTo>
                    <a:pt x="2653" y="5384"/>
                    <a:pt x="3013" y="5635"/>
                    <a:pt x="3369" y="5889"/>
                  </a:cubicBezTo>
                  <a:cubicBezTo>
                    <a:pt x="3552" y="6022"/>
                    <a:pt x="3736" y="6153"/>
                    <a:pt x="3918" y="6288"/>
                  </a:cubicBezTo>
                  <a:cubicBezTo>
                    <a:pt x="4094" y="6419"/>
                    <a:pt x="4268" y="6551"/>
                    <a:pt x="4449" y="6677"/>
                  </a:cubicBezTo>
                  <a:cubicBezTo>
                    <a:pt x="4629" y="6802"/>
                    <a:pt x="4809" y="6930"/>
                    <a:pt x="4989" y="7056"/>
                  </a:cubicBezTo>
                  <a:cubicBezTo>
                    <a:pt x="5167" y="7183"/>
                    <a:pt x="5344" y="7313"/>
                    <a:pt x="5528" y="7431"/>
                  </a:cubicBezTo>
                  <a:cubicBezTo>
                    <a:pt x="5719" y="7554"/>
                    <a:pt x="5915" y="7670"/>
                    <a:pt x="6110" y="7788"/>
                  </a:cubicBezTo>
                  <a:cubicBezTo>
                    <a:pt x="6292" y="7900"/>
                    <a:pt x="6483" y="7991"/>
                    <a:pt x="6671" y="8092"/>
                  </a:cubicBezTo>
                  <a:cubicBezTo>
                    <a:pt x="6769" y="8143"/>
                    <a:pt x="6865" y="8194"/>
                    <a:pt x="6966" y="8240"/>
                  </a:cubicBezTo>
                  <a:cubicBezTo>
                    <a:pt x="7063" y="8285"/>
                    <a:pt x="7167" y="8317"/>
                    <a:pt x="7270" y="8351"/>
                  </a:cubicBezTo>
                  <a:cubicBezTo>
                    <a:pt x="7372" y="8386"/>
                    <a:pt x="7471" y="8425"/>
                    <a:pt x="7575" y="8459"/>
                  </a:cubicBezTo>
                  <a:cubicBezTo>
                    <a:pt x="7674" y="8491"/>
                    <a:pt x="7776" y="8519"/>
                    <a:pt x="7876" y="8547"/>
                  </a:cubicBezTo>
                  <a:cubicBezTo>
                    <a:pt x="7977" y="8574"/>
                    <a:pt x="8080" y="8578"/>
                    <a:pt x="8185" y="8580"/>
                  </a:cubicBezTo>
                  <a:cubicBezTo>
                    <a:pt x="8198" y="8580"/>
                    <a:pt x="8211" y="8580"/>
                    <a:pt x="8224" y="8580"/>
                  </a:cubicBezTo>
                  <a:cubicBezTo>
                    <a:pt x="8309" y="8580"/>
                    <a:pt x="8393" y="8572"/>
                    <a:pt x="8477" y="8553"/>
                  </a:cubicBezTo>
                  <a:cubicBezTo>
                    <a:pt x="8529" y="8542"/>
                    <a:pt x="8581" y="8528"/>
                    <a:pt x="8633" y="8513"/>
                  </a:cubicBezTo>
                  <a:cubicBezTo>
                    <a:pt x="8679" y="8500"/>
                    <a:pt x="8724" y="8489"/>
                    <a:pt x="8768" y="8474"/>
                  </a:cubicBezTo>
                  <a:cubicBezTo>
                    <a:pt x="8804" y="8460"/>
                    <a:pt x="8843" y="8448"/>
                    <a:pt x="8877" y="8429"/>
                  </a:cubicBezTo>
                  <a:cubicBezTo>
                    <a:pt x="8910" y="8413"/>
                    <a:pt x="8942" y="8394"/>
                    <a:pt x="8973" y="8376"/>
                  </a:cubicBezTo>
                  <a:cubicBezTo>
                    <a:pt x="9009" y="8352"/>
                    <a:pt x="9045" y="8329"/>
                    <a:pt x="9081" y="8308"/>
                  </a:cubicBezTo>
                  <a:cubicBezTo>
                    <a:pt x="9142" y="8274"/>
                    <a:pt x="9206" y="8242"/>
                    <a:pt x="9259" y="8196"/>
                  </a:cubicBezTo>
                  <a:cubicBezTo>
                    <a:pt x="9318" y="8145"/>
                    <a:pt x="9365" y="8087"/>
                    <a:pt x="9414" y="8026"/>
                  </a:cubicBezTo>
                  <a:cubicBezTo>
                    <a:pt x="9456" y="7973"/>
                    <a:pt x="9499" y="7918"/>
                    <a:pt x="9540" y="7863"/>
                  </a:cubicBezTo>
                  <a:cubicBezTo>
                    <a:pt x="9576" y="7815"/>
                    <a:pt x="9598" y="7761"/>
                    <a:pt x="9627" y="7710"/>
                  </a:cubicBezTo>
                  <a:cubicBezTo>
                    <a:pt x="9640" y="7689"/>
                    <a:pt x="9653" y="7669"/>
                    <a:pt x="9666" y="7649"/>
                  </a:cubicBezTo>
                  <a:cubicBezTo>
                    <a:pt x="9675" y="7634"/>
                    <a:pt x="9682" y="7619"/>
                    <a:pt x="9689" y="7605"/>
                  </a:cubicBezTo>
                  <a:cubicBezTo>
                    <a:pt x="9695" y="7593"/>
                    <a:pt x="9701" y="7581"/>
                    <a:pt x="9707" y="7568"/>
                  </a:cubicBezTo>
                  <a:cubicBezTo>
                    <a:pt x="9718" y="7543"/>
                    <a:pt x="9730" y="7517"/>
                    <a:pt x="9746" y="7494"/>
                  </a:cubicBezTo>
                  <a:cubicBezTo>
                    <a:pt x="9746" y="7490"/>
                    <a:pt x="9746" y="7488"/>
                    <a:pt x="9744" y="7485"/>
                  </a:cubicBezTo>
                  <a:cubicBezTo>
                    <a:pt x="9753" y="7468"/>
                    <a:pt x="9763" y="7452"/>
                    <a:pt x="9773" y="7436"/>
                  </a:cubicBezTo>
                  <a:cubicBezTo>
                    <a:pt x="9819" y="7354"/>
                    <a:pt x="9867" y="7269"/>
                    <a:pt x="9907" y="7184"/>
                  </a:cubicBezTo>
                  <a:cubicBezTo>
                    <a:pt x="9952" y="7089"/>
                    <a:pt x="9994" y="6993"/>
                    <a:pt x="10021" y="6893"/>
                  </a:cubicBezTo>
                  <a:cubicBezTo>
                    <a:pt x="10031" y="6862"/>
                    <a:pt x="10040" y="6831"/>
                    <a:pt x="10043" y="6799"/>
                  </a:cubicBezTo>
                  <a:cubicBezTo>
                    <a:pt x="10048" y="6761"/>
                    <a:pt x="10050" y="6725"/>
                    <a:pt x="10051" y="6688"/>
                  </a:cubicBezTo>
                  <a:cubicBezTo>
                    <a:pt x="10052" y="6642"/>
                    <a:pt x="10051" y="6596"/>
                    <a:pt x="10048" y="6550"/>
                  </a:cubicBezTo>
                  <a:cubicBezTo>
                    <a:pt x="10046" y="6497"/>
                    <a:pt x="10045" y="6443"/>
                    <a:pt x="10041" y="6390"/>
                  </a:cubicBezTo>
                  <a:cubicBezTo>
                    <a:pt x="10037" y="6337"/>
                    <a:pt x="10035" y="6282"/>
                    <a:pt x="10026" y="6229"/>
                  </a:cubicBezTo>
                  <a:cubicBezTo>
                    <a:pt x="10007" y="6126"/>
                    <a:pt x="9991" y="6023"/>
                    <a:pt x="9961" y="5921"/>
                  </a:cubicBezTo>
                  <a:cubicBezTo>
                    <a:pt x="9929" y="5813"/>
                    <a:pt x="9898" y="5704"/>
                    <a:pt x="9851" y="5600"/>
                  </a:cubicBezTo>
                  <a:cubicBezTo>
                    <a:pt x="9829" y="5546"/>
                    <a:pt x="9804" y="5493"/>
                    <a:pt x="9777" y="5441"/>
                  </a:cubicBezTo>
                  <a:cubicBezTo>
                    <a:pt x="9751" y="5393"/>
                    <a:pt x="9726" y="5347"/>
                    <a:pt x="9700" y="5301"/>
                  </a:cubicBezTo>
                  <a:cubicBezTo>
                    <a:pt x="9587" y="5114"/>
                    <a:pt x="9460" y="4936"/>
                    <a:pt x="9325" y="4765"/>
                  </a:cubicBezTo>
                  <a:cubicBezTo>
                    <a:pt x="9272" y="4697"/>
                    <a:pt x="9219" y="4631"/>
                    <a:pt x="9154" y="4576"/>
                  </a:cubicBezTo>
                  <a:cubicBezTo>
                    <a:pt x="9116" y="4544"/>
                    <a:pt x="9077" y="4513"/>
                    <a:pt x="9039" y="4482"/>
                  </a:cubicBezTo>
                  <a:cubicBezTo>
                    <a:pt x="8952" y="4413"/>
                    <a:pt x="8866" y="4341"/>
                    <a:pt x="8778" y="4271"/>
                  </a:cubicBezTo>
                  <a:cubicBezTo>
                    <a:pt x="8607" y="4134"/>
                    <a:pt x="8433" y="4000"/>
                    <a:pt x="8253" y="3873"/>
                  </a:cubicBezTo>
                  <a:cubicBezTo>
                    <a:pt x="8077" y="3749"/>
                    <a:pt x="7900" y="3629"/>
                    <a:pt x="7727" y="3499"/>
                  </a:cubicBezTo>
                  <a:cubicBezTo>
                    <a:pt x="7641" y="3432"/>
                    <a:pt x="7552" y="3365"/>
                    <a:pt x="7461" y="3300"/>
                  </a:cubicBezTo>
                  <a:cubicBezTo>
                    <a:pt x="7370" y="3237"/>
                    <a:pt x="7277" y="3176"/>
                    <a:pt x="7185" y="3116"/>
                  </a:cubicBezTo>
                  <a:cubicBezTo>
                    <a:pt x="7088" y="3055"/>
                    <a:pt x="6989" y="2993"/>
                    <a:pt x="6897" y="2926"/>
                  </a:cubicBezTo>
                  <a:cubicBezTo>
                    <a:pt x="6803" y="2859"/>
                    <a:pt x="6711" y="2790"/>
                    <a:pt x="6621" y="2720"/>
                  </a:cubicBezTo>
                  <a:lnTo>
                    <a:pt x="6621" y="2720"/>
                  </a:lnTo>
                  <a:cubicBezTo>
                    <a:pt x="6621" y="2720"/>
                    <a:pt x="6621" y="2720"/>
                    <a:pt x="6621" y="2720"/>
                  </a:cubicBezTo>
                  <a:cubicBezTo>
                    <a:pt x="6397" y="2540"/>
                    <a:pt x="6173" y="2356"/>
                    <a:pt x="5951" y="2170"/>
                  </a:cubicBezTo>
                  <a:cubicBezTo>
                    <a:pt x="5724" y="1982"/>
                    <a:pt x="5495" y="1799"/>
                    <a:pt x="5262" y="1621"/>
                  </a:cubicBezTo>
                  <a:cubicBezTo>
                    <a:pt x="5093" y="1491"/>
                    <a:pt x="4918" y="1367"/>
                    <a:pt x="4748" y="1239"/>
                  </a:cubicBezTo>
                  <a:cubicBezTo>
                    <a:pt x="4661" y="1174"/>
                    <a:pt x="4576" y="1110"/>
                    <a:pt x="4488" y="1047"/>
                  </a:cubicBezTo>
                  <a:cubicBezTo>
                    <a:pt x="4396" y="981"/>
                    <a:pt x="4302" y="918"/>
                    <a:pt x="4207" y="854"/>
                  </a:cubicBezTo>
                  <a:cubicBezTo>
                    <a:pt x="4113" y="794"/>
                    <a:pt x="4019" y="734"/>
                    <a:pt x="3925" y="672"/>
                  </a:cubicBezTo>
                  <a:cubicBezTo>
                    <a:pt x="3885" y="646"/>
                    <a:pt x="3844" y="620"/>
                    <a:pt x="3804" y="594"/>
                  </a:cubicBezTo>
                  <a:cubicBezTo>
                    <a:pt x="3778" y="578"/>
                    <a:pt x="3752" y="560"/>
                    <a:pt x="3725" y="544"/>
                  </a:cubicBezTo>
                  <a:cubicBezTo>
                    <a:pt x="3709" y="533"/>
                    <a:pt x="3690" y="521"/>
                    <a:pt x="3672" y="512"/>
                  </a:cubicBezTo>
                  <a:cubicBezTo>
                    <a:pt x="3657" y="502"/>
                    <a:pt x="3641" y="494"/>
                    <a:pt x="3626" y="486"/>
                  </a:cubicBezTo>
                  <a:lnTo>
                    <a:pt x="3626" y="486"/>
                  </a:lnTo>
                  <a:cubicBezTo>
                    <a:pt x="3626" y="486"/>
                    <a:pt x="3627" y="486"/>
                    <a:pt x="3627" y="486"/>
                  </a:cubicBezTo>
                  <a:cubicBezTo>
                    <a:pt x="3526" y="426"/>
                    <a:pt x="3421" y="374"/>
                    <a:pt x="3315" y="322"/>
                  </a:cubicBezTo>
                  <a:cubicBezTo>
                    <a:pt x="3207" y="270"/>
                    <a:pt x="3102" y="219"/>
                    <a:pt x="2994" y="170"/>
                  </a:cubicBezTo>
                  <a:cubicBezTo>
                    <a:pt x="2901" y="127"/>
                    <a:pt x="2808" y="84"/>
                    <a:pt x="2707" y="63"/>
                  </a:cubicBezTo>
                  <a:cubicBezTo>
                    <a:pt x="2601" y="39"/>
                    <a:pt x="2495" y="18"/>
                    <a:pt x="2387" y="8"/>
                  </a:cubicBezTo>
                  <a:cubicBezTo>
                    <a:pt x="2335" y="3"/>
                    <a:pt x="2283" y="0"/>
                    <a:pt x="2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5"/>
          <p:cNvSpPr/>
          <p:nvPr/>
        </p:nvSpPr>
        <p:spPr>
          <a:xfrm>
            <a:off x="8436085" y="3752283"/>
            <a:ext cx="182100" cy="182100"/>
          </a:xfrm>
          <a:prstGeom prst="donut">
            <a:avLst>
              <a:gd name="adj" fmla="val 25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7981058" y="2678961"/>
            <a:ext cx="182100" cy="182100"/>
          </a:xfrm>
          <a:prstGeom prst="donut">
            <a:avLst>
              <a:gd name="adj" fmla="val 25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5"/>
          <p:cNvGrpSpPr/>
          <p:nvPr/>
        </p:nvGrpSpPr>
        <p:grpSpPr>
          <a:xfrm flipH="1">
            <a:off x="6308424" y="161693"/>
            <a:ext cx="739398" cy="631133"/>
            <a:chOff x="6865115" y="1773524"/>
            <a:chExt cx="739398" cy="631133"/>
          </a:xfrm>
        </p:grpSpPr>
        <p:sp>
          <p:nvSpPr>
            <p:cNvPr id="230" name="Google Shape;230;p15"/>
            <p:cNvSpPr/>
            <p:nvPr/>
          </p:nvSpPr>
          <p:spPr>
            <a:xfrm>
              <a:off x="7177041" y="1978655"/>
              <a:ext cx="412395" cy="410850"/>
            </a:xfrm>
            <a:custGeom>
              <a:avLst/>
              <a:gdLst/>
              <a:ahLst/>
              <a:cxnLst/>
              <a:rect l="l" t="t" r="r" b="b"/>
              <a:pathLst>
                <a:path w="5607" h="5586" extrusionOk="0">
                  <a:moveTo>
                    <a:pt x="2140" y="0"/>
                  </a:moveTo>
                  <a:lnTo>
                    <a:pt x="2140" y="0"/>
                  </a:lnTo>
                  <a:cubicBezTo>
                    <a:pt x="2142" y="4"/>
                    <a:pt x="2143" y="10"/>
                    <a:pt x="2144" y="15"/>
                  </a:cubicBezTo>
                  <a:cubicBezTo>
                    <a:pt x="2171" y="123"/>
                    <a:pt x="2181" y="234"/>
                    <a:pt x="2190" y="345"/>
                  </a:cubicBezTo>
                  <a:cubicBezTo>
                    <a:pt x="2207" y="551"/>
                    <a:pt x="2190" y="759"/>
                    <a:pt x="2150" y="961"/>
                  </a:cubicBezTo>
                  <a:cubicBezTo>
                    <a:pt x="2116" y="1144"/>
                    <a:pt x="2066" y="1322"/>
                    <a:pt x="2009" y="1498"/>
                  </a:cubicBezTo>
                  <a:cubicBezTo>
                    <a:pt x="1951" y="1673"/>
                    <a:pt x="1864" y="1838"/>
                    <a:pt x="1766" y="1995"/>
                  </a:cubicBezTo>
                  <a:cubicBezTo>
                    <a:pt x="1672" y="2145"/>
                    <a:pt x="1569" y="2289"/>
                    <a:pt x="1458" y="2429"/>
                  </a:cubicBezTo>
                  <a:cubicBezTo>
                    <a:pt x="1397" y="2506"/>
                    <a:pt x="1334" y="2584"/>
                    <a:pt x="1262" y="2656"/>
                  </a:cubicBezTo>
                  <a:cubicBezTo>
                    <a:pt x="1205" y="2713"/>
                    <a:pt x="1146" y="2770"/>
                    <a:pt x="1084" y="2826"/>
                  </a:cubicBezTo>
                  <a:cubicBezTo>
                    <a:pt x="1013" y="2890"/>
                    <a:pt x="940" y="2952"/>
                    <a:pt x="867" y="3013"/>
                  </a:cubicBezTo>
                  <a:cubicBezTo>
                    <a:pt x="794" y="3075"/>
                    <a:pt x="716" y="3131"/>
                    <a:pt x="637" y="3187"/>
                  </a:cubicBezTo>
                  <a:cubicBezTo>
                    <a:pt x="510" y="3276"/>
                    <a:pt x="369" y="3345"/>
                    <a:pt x="227" y="3409"/>
                  </a:cubicBezTo>
                  <a:cubicBezTo>
                    <a:pt x="161" y="3437"/>
                    <a:pt x="95" y="3453"/>
                    <a:pt x="28" y="3473"/>
                  </a:cubicBezTo>
                  <a:cubicBezTo>
                    <a:pt x="18" y="3477"/>
                    <a:pt x="10" y="3479"/>
                    <a:pt x="0" y="3482"/>
                  </a:cubicBezTo>
                  <a:cubicBezTo>
                    <a:pt x="76" y="3539"/>
                    <a:pt x="152" y="3595"/>
                    <a:pt x="229" y="3649"/>
                  </a:cubicBezTo>
                  <a:cubicBezTo>
                    <a:pt x="317" y="3712"/>
                    <a:pt x="407" y="3771"/>
                    <a:pt x="494" y="3833"/>
                  </a:cubicBezTo>
                  <a:cubicBezTo>
                    <a:pt x="738" y="4004"/>
                    <a:pt x="979" y="4179"/>
                    <a:pt x="1224" y="4349"/>
                  </a:cubicBezTo>
                  <a:cubicBezTo>
                    <a:pt x="1472" y="4521"/>
                    <a:pt x="1730" y="4674"/>
                    <a:pt x="1988" y="4830"/>
                  </a:cubicBezTo>
                  <a:cubicBezTo>
                    <a:pt x="2053" y="4869"/>
                    <a:pt x="2118" y="4906"/>
                    <a:pt x="2184" y="4943"/>
                  </a:cubicBezTo>
                  <a:cubicBezTo>
                    <a:pt x="2251" y="4980"/>
                    <a:pt x="2321" y="5014"/>
                    <a:pt x="2389" y="5049"/>
                  </a:cubicBezTo>
                  <a:cubicBezTo>
                    <a:pt x="2529" y="5119"/>
                    <a:pt x="2665" y="5194"/>
                    <a:pt x="2807" y="5261"/>
                  </a:cubicBezTo>
                  <a:cubicBezTo>
                    <a:pt x="2949" y="5321"/>
                    <a:pt x="3096" y="5365"/>
                    <a:pt x="3242" y="5417"/>
                  </a:cubicBezTo>
                  <a:cubicBezTo>
                    <a:pt x="3377" y="5469"/>
                    <a:pt x="3515" y="5507"/>
                    <a:pt x="3654" y="5547"/>
                  </a:cubicBezTo>
                  <a:cubicBezTo>
                    <a:pt x="3695" y="5558"/>
                    <a:pt x="3735" y="5568"/>
                    <a:pt x="3776" y="5574"/>
                  </a:cubicBezTo>
                  <a:cubicBezTo>
                    <a:pt x="3776" y="5576"/>
                    <a:pt x="3776" y="5576"/>
                    <a:pt x="3777" y="5576"/>
                  </a:cubicBezTo>
                  <a:cubicBezTo>
                    <a:pt x="3814" y="5579"/>
                    <a:pt x="3849" y="5581"/>
                    <a:pt x="3885" y="5583"/>
                  </a:cubicBezTo>
                  <a:cubicBezTo>
                    <a:pt x="3912" y="5585"/>
                    <a:pt x="3940" y="5585"/>
                    <a:pt x="3967" y="5585"/>
                  </a:cubicBezTo>
                  <a:cubicBezTo>
                    <a:pt x="4009" y="5585"/>
                    <a:pt x="4051" y="5584"/>
                    <a:pt x="4094" y="5579"/>
                  </a:cubicBezTo>
                  <a:cubicBezTo>
                    <a:pt x="4094" y="5580"/>
                    <a:pt x="4094" y="5580"/>
                    <a:pt x="4095" y="5580"/>
                  </a:cubicBezTo>
                  <a:cubicBezTo>
                    <a:pt x="4095" y="5580"/>
                    <a:pt x="4097" y="5579"/>
                    <a:pt x="4097" y="5579"/>
                  </a:cubicBezTo>
                  <a:cubicBezTo>
                    <a:pt x="4145" y="5572"/>
                    <a:pt x="4191" y="5563"/>
                    <a:pt x="4239" y="5551"/>
                  </a:cubicBezTo>
                  <a:cubicBezTo>
                    <a:pt x="4332" y="5527"/>
                    <a:pt x="4423" y="5502"/>
                    <a:pt x="4512" y="5470"/>
                  </a:cubicBezTo>
                  <a:cubicBezTo>
                    <a:pt x="4532" y="5461"/>
                    <a:pt x="4552" y="5452"/>
                    <a:pt x="4572" y="5442"/>
                  </a:cubicBezTo>
                  <a:cubicBezTo>
                    <a:pt x="4607" y="5421"/>
                    <a:pt x="4640" y="5398"/>
                    <a:pt x="4674" y="5377"/>
                  </a:cubicBezTo>
                  <a:cubicBezTo>
                    <a:pt x="4708" y="5355"/>
                    <a:pt x="4744" y="5336"/>
                    <a:pt x="4780" y="5316"/>
                  </a:cubicBezTo>
                  <a:cubicBezTo>
                    <a:pt x="4811" y="5299"/>
                    <a:pt x="4841" y="5282"/>
                    <a:pt x="4870" y="5261"/>
                  </a:cubicBezTo>
                  <a:cubicBezTo>
                    <a:pt x="4883" y="5253"/>
                    <a:pt x="4893" y="5244"/>
                    <a:pt x="4904" y="5234"/>
                  </a:cubicBezTo>
                  <a:cubicBezTo>
                    <a:pt x="4949" y="5189"/>
                    <a:pt x="4989" y="5139"/>
                    <a:pt x="5028" y="5089"/>
                  </a:cubicBezTo>
                  <a:cubicBezTo>
                    <a:pt x="5030" y="5087"/>
                    <a:pt x="5032" y="5086"/>
                    <a:pt x="5033" y="5083"/>
                  </a:cubicBezTo>
                  <a:cubicBezTo>
                    <a:pt x="5035" y="5083"/>
                    <a:pt x="5035" y="5082"/>
                    <a:pt x="5035" y="5082"/>
                  </a:cubicBezTo>
                  <a:cubicBezTo>
                    <a:pt x="5073" y="5032"/>
                    <a:pt x="5113" y="4985"/>
                    <a:pt x="5147" y="4933"/>
                  </a:cubicBezTo>
                  <a:cubicBezTo>
                    <a:pt x="5149" y="4931"/>
                    <a:pt x="5150" y="4928"/>
                    <a:pt x="5152" y="4924"/>
                  </a:cubicBezTo>
                  <a:lnTo>
                    <a:pt x="5152" y="4919"/>
                  </a:lnTo>
                  <a:cubicBezTo>
                    <a:pt x="5156" y="4913"/>
                    <a:pt x="5161" y="4906"/>
                    <a:pt x="5165" y="4900"/>
                  </a:cubicBezTo>
                  <a:cubicBezTo>
                    <a:pt x="5187" y="4865"/>
                    <a:pt x="5211" y="4831"/>
                    <a:pt x="5229" y="4795"/>
                  </a:cubicBezTo>
                  <a:cubicBezTo>
                    <a:pt x="5263" y="4736"/>
                    <a:pt x="5291" y="4675"/>
                    <a:pt x="5320" y="4613"/>
                  </a:cubicBezTo>
                  <a:cubicBezTo>
                    <a:pt x="5332" y="4588"/>
                    <a:pt x="5343" y="4562"/>
                    <a:pt x="5355" y="4537"/>
                  </a:cubicBezTo>
                  <a:cubicBezTo>
                    <a:pt x="5357" y="4534"/>
                    <a:pt x="5360" y="4529"/>
                    <a:pt x="5363" y="4525"/>
                  </a:cubicBezTo>
                  <a:cubicBezTo>
                    <a:pt x="5392" y="4475"/>
                    <a:pt x="5418" y="4426"/>
                    <a:pt x="5445" y="4376"/>
                  </a:cubicBezTo>
                  <a:cubicBezTo>
                    <a:pt x="5471" y="4327"/>
                    <a:pt x="5493" y="4277"/>
                    <a:pt x="5516" y="4227"/>
                  </a:cubicBezTo>
                  <a:cubicBezTo>
                    <a:pt x="5544" y="4159"/>
                    <a:pt x="5570" y="4091"/>
                    <a:pt x="5591" y="4021"/>
                  </a:cubicBezTo>
                  <a:cubicBezTo>
                    <a:pt x="5594" y="4011"/>
                    <a:pt x="5596" y="4002"/>
                    <a:pt x="5598" y="3992"/>
                  </a:cubicBezTo>
                  <a:cubicBezTo>
                    <a:pt x="5603" y="3954"/>
                    <a:pt x="5604" y="3918"/>
                    <a:pt x="5605" y="3882"/>
                  </a:cubicBezTo>
                  <a:lnTo>
                    <a:pt x="5605" y="3879"/>
                  </a:lnTo>
                  <a:cubicBezTo>
                    <a:pt x="5605" y="3879"/>
                    <a:pt x="5606" y="3876"/>
                    <a:pt x="5605" y="3876"/>
                  </a:cubicBezTo>
                  <a:lnTo>
                    <a:pt x="5605" y="3873"/>
                  </a:lnTo>
                  <a:cubicBezTo>
                    <a:pt x="5603" y="3739"/>
                    <a:pt x="5595" y="3605"/>
                    <a:pt x="5580" y="3472"/>
                  </a:cubicBezTo>
                  <a:cubicBezTo>
                    <a:pt x="5573" y="3430"/>
                    <a:pt x="5569" y="3385"/>
                    <a:pt x="5559" y="3343"/>
                  </a:cubicBezTo>
                  <a:cubicBezTo>
                    <a:pt x="5547" y="3297"/>
                    <a:pt x="5536" y="3250"/>
                    <a:pt x="5526" y="3203"/>
                  </a:cubicBezTo>
                  <a:cubicBezTo>
                    <a:pt x="5510" y="3152"/>
                    <a:pt x="5496" y="3101"/>
                    <a:pt x="5480" y="3051"/>
                  </a:cubicBezTo>
                  <a:cubicBezTo>
                    <a:pt x="5469" y="3007"/>
                    <a:pt x="5450" y="2962"/>
                    <a:pt x="5434" y="2919"/>
                  </a:cubicBezTo>
                  <a:cubicBezTo>
                    <a:pt x="5414" y="2874"/>
                    <a:pt x="5395" y="2832"/>
                    <a:pt x="5376" y="2790"/>
                  </a:cubicBezTo>
                  <a:cubicBezTo>
                    <a:pt x="5357" y="2751"/>
                    <a:pt x="5336" y="2712"/>
                    <a:pt x="5316" y="2676"/>
                  </a:cubicBezTo>
                  <a:cubicBezTo>
                    <a:pt x="5269" y="2600"/>
                    <a:pt x="5222" y="2523"/>
                    <a:pt x="5172" y="2446"/>
                  </a:cubicBezTo>
                  <a:cubicBezTo>
                    <a:pt x="5129" y="2382"/>
                    <a:pt x="5084" y="2318"/>
                    <a:pt x="5038" y="2255"/>
                  </a:cubicBezTo>
                  <a:lnTo>
                    <a:pt x="5038" y="2255"/>
                  </a:lnTo>
                  <a:lnTo>
                    <a:pt x="5043" y="2259"/>
                  </a:lnTo>
                  <a:cubicBezTo>
                    <a:pt x="4978" y="2173"/>
                    <a:pt x="4913" y="2085"/>
                    <a:pt x="4841" y="2003"/>
                  </a:cubicBezTo>
                  <a:cubicBezTo>
                    <a:pt x="4755" y="1919"/>
                    <a:pt x="4658" y="1843"/>
                    <a:pt x="4563" y="1766"/>
                  </a:cubicBezTo>
                  <a:cubicBezTo>
                    <a:pt x="4492" y="1707"/>
                    <a:pt x="4417" y="1647"/>
                    <a:pt x="4343" y="1590"/>
                  </a:cubicBezTo>
                  <a:cubicBezTo>
                    <a:pt x="4176" y="1459"/>
                    <a:pt x="4010" y="1327"/>
                    <a:pt x="3832" y="1208"/>
                  </a:cubicBezTo>
                  <a:cubicBezTo>
                    <a:pt x="3737" y="1142"/>
                    <a:pt x="3641" y="1077"/>
                    <a:pt x="3546" y="1010"/>
                  </a:cubicBezTo>
                  <a:cubicBezTo>
                    <a:pt x="3453" y="944"/>
                    <a:pt x="3361" y="872"/>
                    <a:pt x="3272" y="804"/>
                  </a:cubicBezTo>
                  <a:cubicBezTo>
                    <a:pt x="3182" y="737"/>
                    <a:pt x="3091" y="672"/>
                    <a:pt x="3000" y="608"/>
                  </a:cubicBezTo>
                  <a:cubicBezTo>
                    <a:pt x="2908" y="543"/>
                    <a:pt x="2813" y="485"/>
                    <a:pt x="2721" y="424"/>
                  </a:cubicBezTo>
                  <a:cubicBezTo>
                    <a:pt x="2537" y="306"/>
                    <a:pt x="2361" y="177"/>
                    <a:pt x="2191" y="42"/>
                  </a:cubicBezTo>
                  <a:cubicBezTo>
                    <a:pt x="2175" y="27"/>
                    <a:pt x="2157" y="15"/>
                    <a:pt x="2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7328921" y="1981965"/>
              <a:ext cx="269781" cy="313985"/>
            </a:xfrm>
            <a:custGeom>
              <a:avLst/>
              <a:gdLst/>
              <a:ahLst/>
              <a:cxnLst/>
              <a:rect l="l" t="t" r="r" b="b"/>
              <a:pathLst>
                <a:path w="3668" h="4269" extrusionOk="0">
                  <a:moveTo>
                    <a:pt x="150" y="858"/>
                  </a:moveTo>
                  <a:lnTo>
                    <a:pt x="150" y="858"/>
                  </a:lnTo>
                  <a:cubicBezTo>
                    <a:pt x="151" y="858"/>
                    <a:pt x="151" y="858"/>
                    <a:pt x="152" y="858"/>
                  </a:cubicBezTo>
                  <a:cubicBezTo>
                    <a:pt x="151" y="858"/>
                    <a:pt x="151" y="858"/>
                    <a:pt x="150" y="858"/>
                  </a:cubicBezTo>
                  <a:close/>
                  <a:moveTo>
                    <a:pt x="3453" y="4123"/>
                  </a:moveTo>
                  <a:cubicBezTo>
                    <a:pt x="3453" y="4123"/>
                    <a:pt x="3453" y="4123"/>
                    <a:pt x="3453" y="4124"/>
                  </a:cubicBezTo>
                  <a:lnTo>
                    <a:pt x="3453" y="4124"/>
                  </a:lnTo>
                  <a:cubicBezTo>
                    <a:pt x="3453" y="4123"/>
                    <a:pt x="3453" y="4123"/>
                    <a:pt x="3453" y="4123"/>
                  </a:cubicBezTo>
                  <a:close/>
                  <a:moveTo>
                    <a:pt x="108" y="1"/>
                  </a:moveTo>
                  <a:cubicBezTo>
                    <a:pt x="66" y="2"/>
                    <a:pt x="28" y="25"/>
                    <a:pt x="12" y="62"/>
                  </a:cubicBezTo>
                  <a:cubicBezTo>
                    <a:pt x="8" y="70"/>
                    <a:pt x="5" y="79"/>
                    <a:pt x="4" y="89"/>
                  </a:cubicBezTo>
                  <a:cubicBezTo>
                    <a:pt x="0" y="126"/>
                    <a:pt x="8" y="167"/>
                    <a:pt x="15" y="202"/>
                  </a:cubicBezTo>
                  <a:cubicBezTo>
                    <a:pt x="23" y="258"/>
                    <a:pt x="32" y="314"/>
                    <a:pt x="37" y="371"/>
                  </a:cubicBezTo>
                  <a:cubicBezTo>
                    <a:pt x="38" y="409"/>
                    <a:pt x="38" y="448"/>
                    <a:pt x="37" y="486"/>
                  </a:cubicBezTo>
                  <a:cubicBezTo>
                    <a:pt x="32" y="544"/>
                    <a:pt x="27" y="600"/>
                    <a:pt x="25" y="658"/>
                  </a:cubicBezTo>
                  <a:cubicBezTo>
                    <a:pt x="23" y="689"/>
                    <a:pt x="30" y="722"/>
                    <a:pt x="43" y="750"/>
                  </a:cubicBezTo>
                  <a:cubicBezTo>
                    <a:pt x="49" y="763"/>
                    <a:pt x="58" y="775"/>
                    <a:pt x="67" y="786"/>
                  </a:cubicBezTo>
                  <a:cubicBezTo>
                    <a:pt x="82" y="805"/>
                    <a:pt x="95" y="826"/>
                    <a:pt x="115" y="839"/>
                  </a:cubicBezTo>
                  <a:cubicBezTo>
                    <a:pt x="128" y="848"/>
                    <a:pt x="139" y="853"/>
                    <a:pt x="150" y="858"/>
                  </a:cubicBezTo>
                  <a:lnTo>
                    <a:pt x="150" y="858"/>
                  </a:lnTo>
                  <a:cubicBezTo>
                    <a:pt x="150" y="857"/>
                    <a:pt x="150" y="857"/>
                    <a:pt x="150" y="857"/>
                  </a:cubicBezTo>
                  <a:lnTo>
                    <a:pt x="150" y="857"/>
                  </a:lnTo>
                  <a:cubicBezTo>
                    <a:pt x="151" y="857"/>
                    <a:pt x="152" y="858"/>
                    <a:pt x="155" y="858"/>
                  </a:cubicBezTo>
                  <a:cubicBezTo>
                    <a:pt x="179" y="871"/>
                    <a:pt x="202" y="886"/>
                    <a:pt x="224" y="901"/>
                  </a:cubicBezTo>
                  <a:lnTo>
                    <a:pt x="224" y="901"/>
                  </a:lnTo>
                  <a:cubicBezTo>
                    <a:pt x="224" y="901"/>
                    <a:pt x="224" y="901"/>
                    <a:pt x="224" y="901"/>
                  </a:cubicBezTo>
                  <a:lnTo>
                    <a:pt x="224" y="901"/>
                  </a:lnTo>
                  <a:cubicBezTo>
                    <a:pt x="225" y="901"/>
                    <a:pt x="225" y="901"/>
                    <a:pt x="226" y="902"/>
                  </a:cubicBezTo>
                  <a:lnTo>
                    <a:pt x="226" y="902"/>
                  </a:lnTo>
                  <a:cubicBezTo>
                    <a:pt x="226" y="902"/>
                    <a:pt x="225" y="901"/>
                    <a:pt x="224" y="901"/>
                  </a:cubicBezTo>
                  <a:lnTo>
                    <a:pt x="224" y="901"/>
                  </a:lnTo>
                  <a:cubicBezTo>
                    <a:pt x="225" y="901"/>
                    <a:pt x="226" y="903"/>
                    <a:pt x="227" y="903"/>
                  </a:cubicBezTo>
                  <a:lnTo>
                    <a:pt x="227" y="903"/>
                  </a:lnTo>
                  <a:cubicBezTo>
                    <a:pt x="227" y="902"/>
                    <a:pt x="227" y="902"/>
                    <a:pt x="226" y="902"/>
                  </a:cubicBezTo>
                  <a:lnTo>
                    <a:pt x="226" y="902"/>
                  </a:lnTo>
                  <a:cubicBezTo>
                    <a:pt x="227" y="902"/>
                    <a:pt x="227" y="902"/>
                    <a:pt x="227" y="903"/>
                  </a:cubicBezTo>
                  <a:cubicBezTo>
                    <a:pt x="227" y="903"/>
                    <a:pt x="227" y="903"/>
                    <a:pt x="227" y="903"/>
                  </a:cubicBezTo>
                  <a:lnTo>
                    <a:pt x="227" y="903"/>
                  </a:lnTo>
                  <a:cubicBezTo>
                    <a:pt x="306" y="956"/>
                    <a:pt x="377" y="1013"/>
                    <a:pt x="449" y="1071"/>
                  </a:cubicBezTo>
                  <a:cubicBezTo>
                    <a:pt x="611" y="1203"/>
                    <a:pt x="771" y="1337"/>
                    <a:pt x="944" y="1457"/>
                  </a:cubicBezTo>
                  <a:cubicBezTo>
                    <a:pt x="1028" y="1518"/>
                    <a:pt x="1116" y="1577"/>
                    <a:pt x="1199" y="1639"/>
                  </a:cubicBezTo>
                  <a:cubicBezTo>
                    <a:pt x="1282" y="1700"/>
                    <a:pt x="1362" y="1771"/>
                    <a:pt x="1441" y="1836"/>
                  </a:cubicBezTo>
                  <a:cubicBezTo>
                    <a:pt x="1530" y="1906"/>
                    <a:pt x="1620" y="1977"/>
                    <a:pt x="1710" y="2045"/>
                  </a:cubicBezTo>
                  <a:cubicBezTo>
                    <a:pt x="1800" y="2111"/>
                    <a:pt x="1886" y="2177"/>
                    <a:pt x="1971" y="2246"/>
                  </a:cubicBezTo>
                  <a:cubicBezTo>
                    <a:pt x="2059" y="2318"/>
                    <a:pt x="2143" y="2391"/>
                    <a:pt x="2229" y="2462"/>
                  </a:cubicBezTo>
                  <a:cubicBezTo>
                    <a:pt x="2312" y="2528"/>
                    <a:pt x="2396" y="2591"/>
                    <a:pt x="2478" y="2658"/>
                  </a:cubicBezTo>
                  <a:lnTo>
                    <a:pt x="2477" y="2657"/>
                  </a:lnTo>
                  <a:lnTo>
                    <a:pt x="2477" y="2657"/>
                  </a:lnTo>
                  <a:cubicBezTo>
                    <a:pt x="2540" y="2711"/>
                    <a:pt x="2601" y="2768"/>
                    <a:pt x="2660" y="2827"/>
                  </a:cubicBezTo>
                  <a:cubicBezTo>
                    <a:pt x="2719" y="2886"/>
                    <a:pt x="2773" y="2948"/>
                    <a:pt x="2829" y="3010"/>
                  </a:cubicBezTo>
                  <a:lnTo>
                    <a:pt x="2828" y="3009"/>
                  </a:lnTo>
                  <a:lnTo>
                    <a:pt x="2828" y="3009"/>
                  </a:lnTo>
                  <a:cubicBezTo>
                    <a:pt x="2927" y="3132"/>
                    <a:pt x="3020" y="3257"/>
                    <a:pt x="3111" y="3386"/>
                  </a:cubicBezTo>
                  <a:cubicBezTo>
                    <a:pt x="3145" y="3440"/>
                    <a:pt x="3180" y="3494"/>
                    <a:pt x="3210" y="3551"/>
                  </a:cubicBezTo>
                  <a:cubicBezTo>
                    <a:pt x="3241" y="3609"/>
                    <a:pt x="3271" y="3669"/>
                    <a:pt x="3303" y="3728"/>
                  </a:cubicBezTo>
                  <a:lnTo>
                    <a:pt x="3303" y="3728"/>
                  </a:lnTo>
                  <a:cubicBezTo>
                    <a:pt x="3302" y="3727"/>
                    <a:pt x="3302" y="3726"/>
                    <a:pt x="3302" y="3726"/>
                  </a:cubicBezTo>
                  <a:lnTo>
                    <a:pt x="3302" y="3726"/>
                  </a:lnTo>
                  <a:cubicBezTo>
                    <a:pt x="3303" y="3727"/>
                    <a:pt x="3304" y="3729"/>
                    <a:pt x="3304" y="3731"/>
                  </a:cubicBezTo>
                  <a:lnTo>
                    <a:pt x="3304" y="3731"/>
                  </a:lnTo>
                  <a:cubicBezTo>
                    <a:pt x="3304" y="3730"/>
                    <a:pt x="3303" y="3729"/>
                    <a:pt x="3303" y="3728"/>
                  </a:cubicBezTo>
                  <a:lnTo>
                    <a:pt x="3303" y="3728"/>
                  </a:lnTo>
                  <a:cubicBezTo>
                    <a:pt x="3304" y="3730"/>
                    <a:pt x="3304" y="3732"/>
                    <a:pt x="3306" y="3734"/>
                  </a:cubicBezTo>
                  <a:lnTo>
                    <a:pt x="3306" y="3734"/>
                  </a:lnTo>
                  <a:cubicBezTo>
                    <a:pt x="3305" y="3733"/>
                    <a:pt x="3305" y="3732"/>
                    <a:pt x="3304" y="3731"/>
                  </a:cubicBezTo>
                  <a:lnTo>
                    <a:pt x="3304" y="3731"/>
                  </a:lnTo>
                  <a:cubicBezTo>
                    <a:pt x="3305" y="3733"/>
                    <a:pt x="3306" y="3734"/>
                    <a:pt x="3307" y="3736"/>
                  </a:cubicBezTo>
                  <a:cubicBezTo>
                    <a:pt x="3307" y="3735"/>
                    <a:pt x="3306" y="3735"/>
                    <a:pt x="3306" y="3734"/>
                  </a:cubicBezTo>
                  <a:lnTo>
                    <a:pt x="3306" y="3734"/>
                  </a:lnTo>
                  <a:cubicBezTo>
                    <a:pt x="3354" y="3836"/>
                    <a:pt x="3398" y="3937"/>
                    <a:pt x="3436" y="4044"/>
                  </a:cubicBezTo>
                  <a:cubicBezTo>
                    <a:pt x="3442" y="4068"/>
                    <a:pt x="3448" y="4094"/>
                    <a:pt x="3453" y="4118"/>
                  </a:cubicBezTo>
                  <a:lnTo>
                    <a:pt x="3453" y="4119"/>
                  </a:lnTo>
                  <a:cubicBezTo>
                    <a:pt x="3453" y="4123"/>
                    <a:pt x="3454" y="4125"/>
                    <a:pt x="3454" y="4128"/>
                  </a:cubicBezTo>
                  <a:cubicBezTo>
                    <a:pt x="3454" y="4127"/>
                    <a:pt x="3454" y="4125"/>
                    <a:pt x="3453" y="4124"/>
                  </a:cubicBezTo>
                  <a:lnTo>
                    <a:pt x="3453" y="4124"/>
                  </a:lnTo>
                  <a:cubicBezTo>
                    <a:pt x="3455" y="4135"/>
                    <a:pt x="3457" y="4145"/>
                    <a:pt x="3459" y="4156"/>
                  </a:cubicBezTo>
                  <a:cubicBezTo>
                    <a:pt x="3457" y="4165"/>
                    <a:pt x="3457" y="4174"/>
                    <a:pt x="3457" y="4184"/>
                  </a:cubicBezTo>
                  <a:cubicBezTo>
                    <a:pt x="3463" y="4236"/>
                    <a:pt x="3510" y="4268"/>
                    <a:pt x="3558" y="4268"/>
                  </a:cubicBezTo>
                  <a:cubicBezTo>
                    <a:pt x="3583" y="4268"/>
                    <a:pt x="3609" y="4259"/>
                    <a:pt x="3628" y="4240"/>
                  </a:cubicBezTo>
                  <a:cubicBezTo>
                    <a:pt x="3668" y="4200"/>
                    <a:pt x="3663" y="4135"/>
                    <a:pt x="3627" y="4098"/>
                  </a:cubicBezTo>
                  <a:cubicBezTo>
                    <a:pt x="3615" y="4003"/>
                    <a:pt x="3585" y="3911"/>
                    <a:pt x="3549" y="3822"/>
                  </a:cubicBezTo>
                  <a:cubicBezTo>
                    <a:pt x="3545" y="3812"/>
                    <a:pt x="3540" y="3800"/>
                    <a:pt x="3536" y="3789"/>
                  </a:cubicBezTo>
                  <a:cubicBezTo>
                    <a:pt x="3557" y="3778"/>
                    <a:pt x="3574" y="3760"/>
                    <a:pt x="3584" y="3738"/>
                  </a:cubicBezTo>
                  <a:cubicBezTo>
                    <a:pt x="3596" y="3715"/>
                    <a:pt x="3597" y="3689"/>
                    <a:pt x="3596" y="3662"/>
                  </a:cubicBezTo>
                  <a:cubicBezTo>
                    <a:pt x="3606" y="3546"/>
                    <a:pt x="3610" y="3426"/>
                    <a:pt x="3584" y="3311"/>
                  </a:cubicBezTo>
                  <a:cubicBezTo>
                    <a:pt x="3557" y="3189"/>
                    <a:pt x="3508" y="3075"/>
                    <a:pt x="3459" y="2959"/>
                  </a:cubicBezTo>
                  <a:cubicBezTo>
                    <a:pt x="3417" y="2865"/>
                    <a:pt x="3373" y="2772"/>
                    <a:pt x="3324" y="2680"/>
                  </a:cubicBezTo>
                  <a:cubicBezTo>
                    <a:pt x="3280" y="2592"/>
                    <a:pt x="3224" y="2511"/>
                    <a:pt x="3170" y="2430"/>
                  </a:cubicBezTo>
                  <a:cubicBezTo>
                    <a:pt x="3060" y="2266"/>
                    <a:pt x="2937" y="2110"/>
                    <a:pt x="2788" y="1979"/>
                  </a:cubicBezTo>
                  <a:cubicBezTo>
                    <a:pt x="2709" y="1910"/>
                    <a:pt x="2630" y="1842"/>
                    <a:pt x="2548" y="1776"/>
                  </a:cubicBezTo>
                  <a:cubicBezTo>
                    <a:pt x="2540" y="1770"/>
                    <a:pt x="2533" y="1763"/>
                    <a:pt x="2524" y="1756"/>
                  </a:cubicBezTo>
                  <a:cubicBezTo>
                    <a:pt x="2525" y="1728"/>
                    <a:pt x="2514" y="1698"/>
                    <a:pt x="2493" y="1679"/>
                  </a:cubicBezTo>
                  <a:cubicBezTo>
                    <a:pt x="2488" y="1677"/>
                    <a:pt x="2486" y="1673"/>
                    <a:pt x="2482" y="1669"/>
                  </a:cubicBezTo>
                  <a:cubicBezTo>
                    <a:pt x="2482" y="1669"/>
                    <a:pt x="2481" y="1669"/>
                    <a:pt x="2481" y="1668"/>
                  </a:cubicBezTo>
                  <a:cubicBezTo>
                    <a:pt x="2415" y="1611"/>
                    <a:pt x="2344" y="1556"/>
                    <a:pt x="2275" y="1503"/>
                  </a:cubicBezTo>
                  <a:cubicBezTo>
                    <a:pt x="2255" y="1487"/>
                    <a:pt x="2236" y="1471"/>
                    <a:pt x="2215" y="1456"/>
                  </a:cubicBezTo>
                  <a:cubicBezTo>
                    <a:pt x="2138" y="1393"/>
                    <a:pt x="2063" y="1328"/>
                    <a:pt x="1983" y="1267"/>
                  </a:cubicBezTo>
                  <a:cubicBezTo>
                    <a:pt x="1925" y="1223"/>
                    <a:pt x="1866" y="1176"/>
                    <a:pt x="1806" y="1131"/>
                  </a:cubicBezTo>
                  <a:cubicBezTo>
                    <a:pt x="1774" y="1106"/>
                    <a:pt x="1743" y="1079"/>
                    <a:pt x="1709" y="1055"/>
                  </a:cubicBezTo>
                  <a:cubicBezTo>
                    <a:pt x="1644" y="1009"/>
                    <a:pt x="1579" y="965"/>
                    <a:pt x="1513" y="918"/>
                  </a:cubicBezTo>
                  <a:cubicBezTo>
                    <a:pt x="1450" y="870"/>
                    <a:pt x="1387" y="822"/>
                    <a:pt x="1321" y="777"/>
                  </a:cubicBezTo>
                  <a:cubicBezTo>
                    <a:pt x="1273" y="744"/>
                    <a:pt x="1222" y="714"/>
                    <a:pt x="1172" y="683"/>
                  </a:cubicBezTo>
                  <a:cubicBezTo>
                    <a:pt x="1154" y="672"/>
                    <a:pt x="1135" y="662"/>
                    <a:pt x="1117" y="656"/>
                  </a:cubicBezTo>
                  <a:lnTo>
                    <a:pt x="1024" y="598"/>
                  </a:lnTo>
                  <a:cubicBezTo>
                    <a:pt x="991" y="578"/>
                    <a:pt x="956" y="559"/>
                    <a:pt x="921" y="539"/>
                  </a:cubicBezTo>
                  <a:cubicBezTo>
                    <a:pt x="871" y="512"/>
                    <a:pt x="821" y="481"/>
                    <a:pt x="769" y="455"/>
                  </a:cubicBezTo>
                  <a:lnTo>
                    <a:pt x="730" y="435"/>
                  </a:lnTo>
                  <a:cubicBezTo>
                    <a:pt x="714" y="424"/>
                    <a:pt x="699" y="410"/>
                    <a:pt x="683" y="399"/>
                  </a:cubicBezTo>
                  <a:cubicBezTo>
                    <a:pt x="599" y="333"/>
                    <a:pt x="515" y="267"/>
                    <a:pt x="430" y="201"/>
                  </a:cubicBezTo>
                  <a:cubicBezTo>
                    <a:pt x="384" y="166"/>
                    <a:pt x="338" y="131"/>
                    <a:pt x="291" y="96"/>
                  </a:cubicBezTo>
                  <a:cubicBezTo>
                    <a:pt x="257" y="70"/>
                    <a:pt x="222" y="46"/>
                    <a:pt x="187" y="22"/>
                  </a:cubicBezTo>
                  <a:cubicBezTo>
                    <a:pt x="162" y="7"/>
                    <a:pt x="135" y="1"/>
                    <a:pt x="108"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7346426" y="2107147"/>
              <a:ext cx="17726" cy="15298"/>
            </a:xfrm>
            <a:custGeom>
              <a:avLst/>
              <a:gdLst/>
              <a:ahLst/>
              <a:cxnLst/>
              <a:rect l="l" t="t" r="r" b="b"/>
              <a:pathLst>
                <a:path w="241" h="208" extrusionOk="0">
                  <a:moveTo>
                    <a:pt x="121" y="0"/>
                  </a:moveTo>
                  <a:cubicBezTo>
                    <a:pt x="80" y="0"/>
                    <a:pt x="42" y="25"/>
                    <a:pt x="24" y="64"/>
                  </a:cubicBezTo>
                  <a:cubicBezTo>
                    <a:pt x="1" y="116"/>
                    <a:pt x="31" y="179"/>
                    <a:pt x="81" y="200"/>
                  </a:cubicBezTo>
                  <a:cubicBezTo>
                    <a:pt x="94" y="205"/>
                    <a:pt x="107" y="208"/>
                    <a:pt x="120" y="208"/>
                  </a:cubicBezTo>
                  <a:cubicBezTo>
                    <a:pt x="161" y="208"/>
                    <a:pt x="199" y="182"/>
                    <a:pt x="216" y="143"/>
                  </a:cubicBezTo>
                  <a:cubicBezTo>
                    <a:pt x="240" y="91"/>
                    <a:pt x="210" y="28"/>
                    <a:pt x="160" y="8"/>
                  </a:cubicBezTo>
                  <a:cubicBezTo>
                    <a:pt x="147" y="3"/>
                    <a:pt x="134" y="0"/>
                    <a:pt x="121"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7335247" y="2129653"/>
              <a:ext cx="17652" cy="15298"/>
            </a:xfrm>
            <a:custGeom>
              <a:avLst/>
              <a:gdLst/>
              <a:ahLst/>
              <a:cxnLst/>
              <a:rect l="l" t="t" r="r" b="b"/>
              <a:pathLst>
                <a:path w="240" h="208" extrusionOk="0">
                  <a:moveTo>
                    <a:pt x="121" y="0"/>
                  </a:moveTo>
                  <a:cubicBezTo>
                    <a:pt x="79" y="0"/>
                    <a:pt x="42" y="26"/>
                    <a:pt x="24" y="65"/>
                  </a:cubicBezTo>
                  <a:cubicBezTo>
                    <a:pt x="1" y="117"/>
                    <a:pt x="31" y="180"/>
                    <a:pt x="80" y="200"/>
                  </a:cubicBezTo>
                  <a:cubicBezTo>
                    <a:pt x="93" y="205"/>
                    <a:pt x="105" y="207"/>
                    <a:pt x="118" y="207"/>
                  </a:cubicBezTo>
                  <a:cubicBezTo>
                    <a:pt x="159" y="207"/>
                    <a:pt x="198" y="182"/>
                    <a:pt x="217" y="143"/>
                  </a:cubicBezTo>
                  <a:cubicBezTo>
                    <a:pt x="239" y="92"/>
                    <a:pt x="209" y="29"/>
                    <a:pt x="160" y="8"/>
                  </a:cubicBezTo>
                  <a:cubicBezTo>
                    <a:pt x="147" y="3"/>
                    <a:pt x="134" y="0"/>
                    <a:pt x="121"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7490143" y="2315882"/>
              <a:ext cx="17578" cy="15372"/>
            </a:xfrm>
            <a:custGeom>
              <a:avLst/>
              <a:gdLst/>
              <a:ahLst/>
              <a:cxnLst/>
              <a:rect l="l" t="t" r="r" b="b"/>
              <a:pathLst>
                <a:path w="239" h="209" extrusionOk="0">
                  <a:moveTo>
                    <a:pt x="120" y="0"/>
                  </a:moveTo>
                  <a:cubicBezTo>
                    <a:pt x="79" y="0"/>
                    <a:pt x="41" y="25"/>
                    <a:pt x="23" y="64"/>
                  </a:cubicBezTo>
                  <a:cubicBezTo>
                    <a:pt x="0" y="116"/>
                    <a:pt x="30" y="180"/>
                    <a:pt x="80" y="201"/>
                  </a:cubicBezTo>
                  <a:cubicBezTo>
                    <a:pt x="93" y="206"/>
                    <a:pt x="106" y="208"/>
                    <a:pt x="119" y="208"/>
                  </a:cubicBezTo>
                  <a:cubicBezTo>
                    <a:pt x="160" y="208"/>
                    <a:pt x="198" y="183"/>
                    <a:pt x="216" y="144"/>
                  </a:cubicBezTo>
                  <a:cubicBezTo>
                    <a:pt x="239" y="92"/>
                    <a:pt x="209"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468961" y="2327650"/>
              <a:ext cx="17578" cy="15372"/>
            </a:xfrm>
            <a:custGeom>
              <a:avLst/>
              <a:gdLst/>
              <a:ahLst/>
              <a:cxnLst/>
              <a:rect l="l" t="t" r="r" b="b"/>
              <a:pathLst>
                <a:path w="239" h="209" extrusionOk="0">
                  <a:moveTo>
                    <a:pt x="120" y="0"/>
                  </a:moveTo>
                  <a:cubicBezTo>
                    <a:pt x="79" y="0"/>
                    <a:pt x="41" y="25"/>
                    <a:pt x="24" y="64"/>
                  </a:cubicBezTo>
                  <a:cubicBezTo>
                    <a:pt x="0" y="116"/>
                    <a:pt x="30" y="180"/>
                    <a:pt x="81" y="201"/>
                  </a:cubicBezTo>
                  <a:cubicBezTo>
                    <a:pt x="94" y="206"/>
                    <a:pt x="107" y="208"/>
                    <a:pt x="119" y="208"/>
                  </a:cubicBezTo>
                  <a:cubicBezTo>
                    <a:pt x="160" y="208"/>
                    <a:pt x="198" y="183"/>
                    <a:pt x="216" y="144"/>
                  </a:cubicBezTo>
                  <a:cubicBezTo>
                    <a:pt x="239" y="92"/>
                    <a:pt x="210"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7468004" y="2306247"/>
              <a:ext cx="17652" cy="15225"/>
            </a:xfrm>
            <a:custGeom>
              <a:avLst/>
              <a:gdLst/>
              <a:ahLst/>
              <a:cxnLst/>
              <a:rect l="l" t="t" r="r" b="b"/>
              <a:pathLst>
                <a:path w="240" h="207" extrusionOk="0">
                  <a:moveTo>
                    <a:pt x="120" y="0"/>
                  </a:moveTo>
                  <a:cubicBezTo>
                    <a:pt x="80" y="0"/>
                    <a:pt x="42" y="25"/>
                    <a:pt x="24" y="64"/>
                  </a:cubicBezTo>
                  <a:cubicBezTo>
                    <a:pt x="1" y="116"/>
                    <a:pt x="30" y="179"/>
                    <a:pt x="80" y="200"/>
                  </a:cubicBezTo>
                  <a:cubicBezTo>
                    <a:pt x="93" y="205"/>
                    <a:pt x="105" y="207"/>
                    <a:pt x="118" y="207"/>
                  </a:cubicBezTo>
                  <a:cubicBezTo>
                    <a:pt x="159" y="207"/>
                    <a:pt x="197" y="182"/>
                    <a:pt x="216" y="143"/>
                  </a:cubicBezTo>
                  <a:cubicBezTo>
                    <a:pt x="239" y="91"/>
                    <a:pt x="209" y="28"/>
                    <a:pt x="159" y="8"/>
                  </a:cubicBezTo>
                  <a:cubicBezTo>
                    <a:pt x="146" y="3"/>
                    <a:pt x="133" y="0"/>
                    <a:pt x="120"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7250738" y="2241596"/>
              <a:ext cx="17578" cy="16402"/>
            </a:xfrm>
            <a:custGeom>
              <a:avLst/>
              <a:gdLst/>
              <a:ahLst/>
              <a:cxnLst/>
              <a:rect l="l" t="t" r="r" b="b"/>
              <a:pathLst>
                <a:path w="239" h="223" extrusionOk="0">
                  <a:moveTo>
                    <a:pt x="111" y="1"/>
                  </a:moveTo>
                  <a:cubicBezTo>
                    <a:pt x="84" y="1"/>
                    <a:pt x="58" y="11"/>
                    <a:pt x="38" y="31"/>
                  </a:cubicBezTo>
                  <a:cubicBezTo>
                    <a:pt x="28" y="40"/>
                    <a:pt x="22" y="50"/>
                    <a:pt x="17" y="61"/>
                  </a:cubicBezTo>
                  <a:cubicBezTo>
                    <a:pt x="0" y="98"/>
                    <a:pt x="6" y="144"/>
                    <a:pt x="33" y="176"/>
                  </a:cubicBezTo>
                  <a:cubicBezTo>
                    <a:pt x="35" y="179"/>
                    <a:pt x="38" y="181"/>
                    <a:pt x="39" y="182"/>
                  </a:cubicBezTo>
                  <a:cubicBezTo>
                    <a:pt x="60" y="209"/>
                    <a:pt x="93" y="223"/>
                    <a:pt x="124" y="223"/>
                  </a:cubicBezTo>
                  <a:cubicBezTo>
                    <a:pt x="146" y="223"/>
                    <a:pt x="168" y="216"/>
                    <a:pt x="186" y="201"/>
                  </a:cubicBezTo>
                  <a:cubicBezTo>
                    <a:pt x="232" y="166"/>
                    <a:pt x="239" y="101"/>
                    <a:pt x="206" y="56"/>
                  </a:cubicBezTo>
                  <a:cubicBezTo>
                    <a:pt x="200" y="47"/>
                    <a:pt x="192" y="39"/>
                    <a:pt x="185" y="31"/>
                  </a:cubicBezTo>
                  <a:cubicBezTo>
                    <a:pt x="165" y="11"/>
                    <a:pt x="138" y="1"/>
                    <a:pt x="111"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6880414" y="1788602"/>
              <a:ext cx="442845" cy="434019"/>
            </a:xfrm>
            <a:custGeom>
              <a:avLst/>
              <a:gdLst/>
              <a:ahLst/>
              <a:cxnLst/>
              <a:rect l="l" t="t" r="r" b="b"/>
              <a:pathLst>
                <a:path w="6021" h="5901" extrusionOk="0">
                  <a:moveTo>
                    <a:pt x="2012" y="0"/>
                  </a:moveTo>
                  <a:cubicBezTo>
                    <a:pt x="1980" y="2"/>
                    <a:pt x="1946" y="3"/>
                    <a:pt x="1914" y="4"/>
                  </a:cubicBezTo>
                  <a:cubicBezTo>
                    <a:pt x="1877" y="8"/>
                    <a:pt x="1842" y="13"/>
                    <a:pt x="1806" y="18"/>
                  </a:cubicBezTo>
                  <a:cubicBezTo>
                    <a:pt x="1770" y="21"/>
                    <a:pt x="1734" y="30"/>
                    <a:pt x="1697" y="36"/>
                  </a:cubicBezTo>
                  <a:cubicBezTo>
                    <a:pt x="1628" y="50"/>
                    <a:pt x="1559" y="66"/>
                    <a:pt x="1489" y="83"/>
                  </a:cubicBezTo>
                  <a:cubicBezTo>
                    <a:pt x="1449" y="92"/>
                    <a:pt x="1411" y="101"/>
                    <a:pt x="1371" y="113"/>
                  </a:cubicBezTo>
                  <a:cubicBezTo>
                    <a:pt x="1318" y="128"/>
                    <a:pt x="1268" y="144"/>
                    <a:pt x="1216" y="162"/>
                  </a:cubicBezTo>
                  <a:cubicBezTo>
                    <a:pt x="1192" y="173"/>
                    <a:pt x="1166" y="183"/>
                    <a:pt x="1143" y="193"/>
                  </a:cubicBezTo>
                  <a:cubicBezTo>
                    <a:pt x="1115" y="205"/>
                    <a:pt x="1087" y="220"/>
                    <a:pt x="1060" y="232"/>
                  </a:cubicBezTo>
                  <a:cubicBezTo>
                    <a:pt x="1014" y="260"/>
                    <a:pt x="968" y="286"/>
                    <a:pt x="922" y="313"/>
                  </a:cubicBezTo>
                  <a:cubicBezTo>
                    <a:pt x="875" y="340"/>
                    <a:pt x="834" y="372"/>
                    <a:pt x="790" y="405"/>
                  </a:cubicBezTo>
                  <a:cubicBezTo>
                    <a:pt x="751" y="437"/>
                    <a:pt x="710" y="470"/>
                    <a:pt x="670" y="505"/>
                  </a:cubicBezTo>
                  <a:cubicBezTo>
                    <a:pt x="618" y="555"/>
                    <a:pt x="568" y="607"/>
                    <a:pt x="519" y="663"/>
                  </a:cubicBezTo>
                  <a:cubicBezTo>
                    <a:pt x="470" y="719"/>
                    <a:pt x="421" y="778"/>
                    <a:pt x="374" y="838"/>
                  </a:cubicBezTo>
                  <a:cubicBezTo>
                    <a:pt x="374" y="836"/>
                    <a:pt x="375" y="836"/>
                    <a:pt x="375" y="835"/>
                  </a:cubicBezTo>
                  <a:lnTo>
                    <a:pt x="375" y="835"/>
                  </a:lnTo>
                  <a:lnTo>
                    <a:pt x="372" y="838"/>
                  </a:lnTo>
                  <a:cubicBezTo>
                    <a:pt x="324" y="898"/>
                    <a:pt x="278" y="958"/>
                    <a:pt x="237" y="1022"/>
                  </a:cubicBezTo>
                  <a:cubicBezTo>
                    <a:pt x="210" y="1068"/>
                    <a:pt x="188" y="1117"/>
                    <a:pt x="165" y="1165"/>
                  </a:cubicBezTo>
                  <a:cubicBezTo>
                    <a:pt x="123" y="1273"/>
                    <a:pt x="83" y="1380"/>
                    <a:pt x="49" y="1490"/>
                  </a:cubicBezTo>
                  <a:lnTo>
                    <a:pt x="25" y="1583"/>
                  </a:lnTo>
                  <a:cubicBezTo>
                    <a:pt x="20" y="1610"/>
                    <a:pt x="16" y="1638"/>
                    <a:pt x="13" y="1665"/>
                  </a:cubicBezTo>
                  <a:cubicBezTo>
                    <a:pt x="9" y="1695"/>
                    <a:pt x="5" y="1727"/>
                    <a:pt x="3" y="1758"/>
                  </a:cubicBezTo>
                  <a:cubicBezTo>
                    <a:pt x="0" y="1785"/>
                    <a:pt x="0" y="1813"/>
                    <a:pt x="0" y="1840"/>
                  </a:cubicBezTo>
                  <a:cubicBezTo>
                    <a:pt x="0" y="1928"/>
                    <a:pt x="3" y="2016"/>
                    <a:pt x="9" y="2103"/>
                  </a:cubicBezTo>
                  <a:cubicBezTo>
                    <a:pt x="15" y="2149"/>
                    <a:pt x="20" y="2192"/>
                    <a:pt x="29" y="2237"/>
                  </a:cubicBezTo>
                  <a:cubicBezTo>
                    <a:pt x="38" y="2273"/>
                    <a:pt x="50" y="2307"/>
                    <a:pt x="62" y="2343"/>
                  </a:cubicBezTo>
                  <a:cubicBezTo>
                    <a:pt x="81" y="2384"/>
                    <a:pt x="100" y="2424"/>
                    <a:pt x="119" y="2465"/>
                  </a:cubicBezTo>
                  <a:lnTo>
                    <a:pt x="119" y="2466"/>
                  </a:lnTo>
                  <a:lnTo>
                    <a:pt x="119" y="2467"/>
                  </a:lnTo>
                  <a:lnTo>
                    <a:pt x="121" y="2467"/>
                  </a:lnTo>
                  <a:lnTo>
                    <a:pt x="121" y="2469"/>
                  </a:lnTo>
                  <a:cubicBezTo>
                    <a:pt x="122" y="2470"/>
                    <a:pt x="122" y="2470"/>
                    <a:pt x="123" y="2472"/>
                  </a:cubicBezTo>
                  <a:lnTo>
                    <a:pt x="123" y="2474"/>
                  </a:lnTo>
                  <a:cubicBezTo>
                    <a:pt x="148" y="2517"/>
                    <a:pt x="174" y="2557"/>
                    <a:pt x="198" y="2599"/>
                  </a:cubicBezTo>
                  <a:cubicBezTo>
                    <a:pt x="226" y="2641"/>
                    <a:pt x="257" y="2681"/>
                    <a:pt x="286" y="2723"/>
                  </a:cubicBezTo>
                  <a:cubicBezTo>
                    <a:pt x="359" y="2818"/>
                    <a:pt x="433" y="2912"/>
                    <a:pt x="506" y="3007"/>
                  </a:cubicBezTo>
                  <a:cubicBezTo>
                    <a:pt x="578" y="3100"/>
                    <a:pt x="658" y="3187"/>
                    <a:pt x="740" y="3272"/>
                  </a:cubicBezTo>
                  <a:cubicBezTo>
                    <a:pt x="870" y="3406"/>
                    <a:pt x="1000" y="3542"/>
                    <a:pt x="1132" y="3676"/>
                  </a:cubicBezTo>
                  <a:cubicBezTo>
                    <a:pt x="1264" y="3810"/>
                    <a:pt x="1396" y="3948"/>
                    <a:pt x="1533" y="4077"/>
                  </a:cubicBezTo>
                  <a:cubicBezTo>
                    <a:pt x="1606" y="4147"/>
                    <a:pt x="1681" y="4216"/>
                    <a:pt x="1757" y="4286"/>
                  </a:cubicBezTo>
                  <a:cubicBezTo>
                    <a:pt x="1822" y="4348"/>
                    <a:pt x="1886" y="4411"/>
                    <a:pt x="1950" y="4472"/>
                  </a:cubicBezTo>
                  <a:cubicBezTo>
                    <a:pt x="2023" y="4544"/>
                    <a:pt x="2098" y="4612"/>
                    <a:pt x="2176" y="4680"/>
                  </a:cubicBezTo>
                  <a:cubicBezTo>
                    <a:pt x="2245" y="4741"/>
                    <a:pt x="2319" y="4801"/>
                    <a:pt x="2391" y="4860"/>
                  </a:cubicBezTo>
                  <a:cubicBezTo>
                    <a:pt x="2391" y="4860"/>
                    <a:pt x="2392" y="4860"/>
                    <a:pt x="2392" y="4861"/>
                  </a:cubicBezTo>
                  <a:cubicBezTo>
                    <a:pt x="2739" y="5132"/>
                    <a:pt x="3099" y="5385"/>
                    <a:pt x="3455" y="5640"/>
                  </a:cubicBezTo>
                  <a:cubicBezTo>
                    <a:pt x="3574" y="5726"/>
                    <a:pt x="3692" y="5813"/>
                    <a:pt x="3808" y="5900"/>
                  </a:cubicBezTo>
                  <a:cubicBezTo>
                    <a:pt x="3812" y="5899"/>
                    <a:pt x="3818" y="5897"/>
                    <a:pt x="3822" y="5896"/>
                  </a:cubicBezTo>
                  <a:cubicBezTo>
                    <a:pt x="3854" y="5889"/>
                    <a:pt x="3888" y="5886"/>
                    <a:pt x="3921" y="5879"/>
                  </a:cubicBezTo>
                  <a:cubicBezTo>
                    <a:pt x="3950" y="5873"/>
                    <a:pt x="3979" y="5865"/>
                    <a:pt x="4006" y="5858"/>
                  </a:cubicBezTo>
                  <a:cubicBezTo>
                    <a:pt x="4038" y="5849"/>
                    <a:pt x="4070" y="5840"/>
                    <a:pt x="4101" y="5832"/>
                  </a:cubicBezTo>
                  <a:cubicBezTo>
                    <a:pt x="4142" y="5818"/>
                    <a:pt x="4180" y="5801"/>
                    <a:pt x="4219" y="5782"/>
                  </a:cubicBezTo>
                  <a:cubicBezTo>
                    <a:pt x="4219" y="5782"/>
                    <a:pt x="4220" y="5781"/>
                    <a:pt x="4221" y="5781"/>
                  </a:cubicBezTo>
                  <a:lnTo>
                    <a:pt x="4229" y="5777"/>
                  </a:lnTo>
                  <a:cubicBezTo>
                    <a:pt x="4323" y="5732"/>
                    <a:pt x="4415" y="5684"/>
                    <a:pt x="4504" y="5631"/>
                  </a:cubicBezTo>
                  <a:cubicBezTo>
                    <a:pt x="4595" y="5570"/>
                    <a:pt x="4682" y="5505"/>
                    <a:pt x="4766" y="5437"/>
                  </a:cubicBezTo>
                  <a:cubicBezTo>
                    <a:pt x="4910" y="5314"/>
                    <a:pt x="5055" y="5192"/>
                    <a:pt x="5184" y="5054"/>
                  </a:cubicBezTo>
                  <a:cubicBezTo>
                    <a:pt x="5297" y="4926"/>
                    <a:pt x="5400" y="4790"/>
                    <a:pt x="5500" y="4651"/>
                  </a:cubicBezTo>
                  <a:cubicBezTo>
                    <a:pt x="5581" y="4535"/>
                    <a:pt x="5656" y="4415"/>
                    <a:pt x="5723" y="4291"/>
                  </a:cubicBezTo>
                  <a:cubicBezTo>
                    <a:pt x="5725" y="4291"/>
                    <a:pt x="5725" y="4290"/>
                    <a:pt x="5725" y="4290"/>
                  </a:cubicBezTo>
                  <a:cubicBezTo>
                    <a:pt x="5726" y="4286"/>
                    <a:pt x="5728" y="4284"/>
                    <a:pt x="5730" y="4281"/>
                  </a:cubicBezTo>
                  <a:cubicBezTo>
                    <a:pt x="5764" y="4212"/>
                    <a:pt x="5797" y="4142"/>
                    <a:pt x="5824" y="4068"/>
                  </a:cubicBezTo>
                  <a:cubicBezTo>
                    <a:pt x="5882" y="3910"/>
                    <a:pt x="5926" y="3745"/>
                    <a:pt x="5963" y="3581"/>
                  </a:cubicBezTo>
                  <a:cubicBezTo>
                    <a:pt x="5984" y="3487"/>
                    <a:pt x="5999" y="3392"/>
                    <a:pt x="6012" y="3295"/>
                  </a:cubicBezTo>
                  <a:cubicBezTo>
                    <a:pt x="6015" y="3245"/>
                    <a:pt x="6019" y="3193"/>
                    <a:pt x="6020" y="3143"/>
                  </a:cubicBezTo>
                  <a:cubicBezTo>
                    <a:pt x="6021" y="3084"/>
                    <a:pt x="6019" y="3025"/>
                    <a:pt x="6017" y="2965"/>
                  </a:cubicBezTo>
                  <a:cubicBezTo>
                    <a:pt x="6014" y="2926"/>
                    <a:pt x="6011" y="2887"/>
                    <a:pt x="6009" y="2849"/>
                  </a:cubicBezTo>
                  <a:cubicBezTo>
                    <a:pt x="6004" y="2812"/>
                    <a:pt x="5997" y="2774"/>
                    <a:pt x="5992" y="2738"/>
                  </a:cubicBezTo>
                  <a:cubicBezTo>
                    <a:pt x="5984" y="2691"/>
                    <a:pt x="5974" y="2644"/>
                    <a:pt x="5962" y="2599"/>
                  </a:cubicBezTo>
                  <a:cubicBezTo>
                    <a:pt x="5952" y="2574"/>
                    <a:pt x="5939" y="2549"/>
                    <a:pt x="5929" y="2525"/>
                  </a:cubicBezTo>
                  <a:cubicBezTo>
                    <a:pt x="5896" y="2458"/>
                    <a:pt x="5857" y="2393"/>
                    <a:pt x="5828" y="2325"/>
                  </a:cubicBezTo>
                  <a:cubicBezTo>
                    <a:pt x="5819" y="2315"/>
                    <a:pt x="5810" y="2301"/>
                    <a:pt x="5808" y="2286"/>
                  </a:cubicBezTo>
                  <a:cubicBezTo>
                    <a:pt x="5604" y="2117"/>
                    <a:pt x="5401" y="1944"/>
                    <a:pt x="5191" y="1779"/>
                  </a:cubicBezTo>
                  <a:lnTo>
                    <a:pt x="5191" y="1781"/>
                  </a:lnTo>
                  <a:cubicBezTo>
                    <a:pt x="5050" y="1671"/>
                    <a:pt x="4907" y="1562"/>
                    <a:pt x="4763" y="1454"/>
                  </a:cubicBezTo>
                  <a:cubicBezTo>
                    <a:pt x="4608" y="1340"/>
                    <a:pt x="4455" y="1226"/>
                    <a:pt x="4301" y="1112"/>
                  </a:cubicBezTo>
                  <a:cubicBezTo>
                    <a:pt x="4158" y="1005"/>
                    <a:pt x="4015" y="905"/>
                    <a:pt x="3867" y="808"/>
                  </a:cubicBezTo>
                  <a:cubicBezTo>
                    <a:pt x="3786" y="756"/>
                    <a:pt x="3705" y="704"/>
                    <a:pt x="3625" y="651"/>
                  </a:cubicBezTo>
                  <a:cubicBezTo>
                    <a:pt x="3550" y="606"/>
                    <a:pt x="3478" y="556"/>
                    <a:pt x="3404" y="512"/>
                  </a:cubicBezTo>
                  <a:cubicBezTo>
                    <a:pt x="3389" y="504"/>
                    <a:pt x="3375" y="495"/>
                    <a:pt x="3361" y="487"/>
                  </a:cubicBezTo>
                  <a:cubicBezTo>
                    <a:pt x="3353" y="483"/>
                    <a:pt x="3346" y="478"/>
                    <a:pt x="3339" y="474"/>
                  </a:cubicBezTo>
                  <a:cubicBezTo>
                    <a:pt x="3332" y="469"/>
                    <a:pt x="3322" y="464"/>
                    <a:pt x="3315" y="458"/>
                  </a:cubicBezTo>
                  <a:lnTo>
                    <a:pt x="3315" y="460"/>
                  </a:lnTo>
                  <a:cubicBezTo>
                    <a:pt x="3089" y="334"/>
                    <a:pt x="2854" y="223"/>
                    <a:pt x="2618" y="117"/>
                  </a:cubicBezTo>
                  <a:cubicBezTo>
                    <a:pt x="2619" y="116"/>
                    <a:pt x="2619" y="116"/>
                    <a:pt x="2619" y="116"/>
                  </a:cubicBezTo>
                  <a:cubicBezTo>
                    <a:pt x="2620" y="116"/>
                    <a:pt x="2620" y="117"/>
                    <a:pt x="2620" y="117"/>
                  </a:cubicBezTo>
                  <a:cubicBezTo>
                    <a:pt x="2585" y="102"/>
                    <a:pt x="2549" y="88"/>
                    <a:pt x="2512" y="76"/>
                  </a:cubicBezTo>
                  <a:cubicBezTo>
                    <a:pt x="2430" y="52"/>
                    <a:pt x="2347" y="36"/>
                    <a:pt x="2263" y="23"/>
                  </a:cubicBezTo>
                  <a:cubicBezTo>
                    <a:pt x="2222" y="16"/>
                    <a:pt x="2181" y="11"/>
                    <a:pt x="2140" y="7"/>
                  </a:cubicBezTo>
                  <a:cubicBezTo>
                    <a:pt x="2097" y="2"/>
                    <a:pt x="2054" y="2"/>
                    <a:pt x="2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904979" y="1786910"/>
              <a:ext cx="429973" cy="246981"/>
            </a:xfrm>
            <a:custGeom>
              <a:avLst/>
              <a:gdLst/>
              <a:ahLst/>
              <a:cxnLst/>
              <a:rect l="l" t="t" r="r" b="b"/>
              <a:pathLst>
                <a:path w="5846" h="3358" extrusionOk="0">
                  <a:moveTo>
                    <a:pt x="4765" y="1610"/>
                  </a:moveTo>
                  <a:cubicBezTo>
                    <a:pt x="4766" y="1611"/>
                    <a:pt x="4766" y="1611"/>
                    <a:pt x="4766" y="1611"/>
                  </a:cubicBezTo>
                  <a:lnTo>
                    <a:pt x="4766" y="1611"/>
                  </a:lnTo>
                  <a:cubicBezTo>
                    <a:pt x="4766" y="1611"/>
                    <a:pt x="4766" y="1611"/>
                    <a:pt x="4765" y="1610"/>
                  </a:cubicBezTo>
                  <a:close/>
                  <a:moveTo>
                    <a:pt x="4766" y="1611"/>
                  </a:moveTo>
                  <a:lnTo>
                    <a:pt x="4766" y="1611"/>
                  </a:lnTo>
                  <a:cubicBezTo>
                    <a:pt x="4769" y="1613"/>
                    <a:pt x="4772" y="1615"/>
                    <a:pt x="4774" y="1617"/>
                  </a:cubicBezTo>
                  <a:lnTo>
                    <a:pt x="4774" y="1617"/>
                  </a:lnTo>
                  <a:cubicBezTo>
                    <a:pt x="4772" y="1615"/>
                    <a:pt x="4769" y="1613"/>
                    <a:pt x="4766" y="1611"/>
                  </a:cubicBezTo>
                  <a:close/>
                  <a:moveTo>
                    <a:pt x="4820" y="1653"/>
                  </a:moveTo>
                  <a:lnTo>
                    <a:pt x="4820" y="1653"/>
                  </a:lnTo>
                  <a:cubicBezTo>
                    <a:pt x="4820" y="1653"/>
                    <a:pt x="4821" y="1653"/>
                    <a:pt x="4821" y="1653"/>
                  </a:cubicBezTo>
                  <a:lnTo>
                    <a:pt x="4821" y="1653"/>
                  </a:lnTo>
                  <a:cubicBezTo>
                    <a:pt x="4821" y="1653"/>
                    <a:pt x="4820" y="1653"/>
                    <a:pt x="4820" y="1653"/>
                  </a:cubicBezTo>
                  <a:close/>
                  <a:moveTo>
                    <a:pt x="1653" y="0"/>
                  </a:moveTo>
                  <a:cubicBezTo>
                    <a:pt x="1629" y="0"/>
                    <a:pt x="1605" y="1"/>
                    <a:pt x="1581" y="2"/>
                  </a:cubicBezTo>
                  <a:cubicBezTo>
                    <a:pt x="1544" y="4"/>
                    <a:pt x="1511" y="15"/>
                    <a:pt x="1477" y="29"/>
                  </a:cubicBezTo>
                  <a:cubicBezTo>
                    <a:pt x="1471" y="31"/>
                    <a:pt x="1465" y="36"/>
                    <a:pt x="1459" y="39"/>
                  </a:cubicBezTo>
                  <a:cubicBezTo>
                    <a:pt x="1414" y="37"/>
                    <a:pt x="1371" y="34"/>
                    <a:pt x="1327" y="32"/>
                  </a:cubicBezTo>
                  <a:cubicBezTo>
                    <a:pt x="1303" y="32"/>
                    <a:pt x="1280" y="32"/>
                    <a:pt x="1257" y="32"/>
                  </a:cubicBezTo>
                  <a:cubicBezTo>
                    <a:pt x="1215" y="32"/>
                    <a:pt x="1173" y="33"/>
                    <a:pt x="1131" y="38"/>
                  </a:cubicBezTo>
                  <a:cubicBezTo>
                    <a:pt x="1097" y="42"/>
                    <a:pt x="1065" y="56"/>
                    <a:pt x="1033" y="68"/>
                  </a:cubicBezTo>
                  <a:cubicBezTo>
                    <a:pt x="992" y="82"/>
                    <a:pt x="968" y="118"/>
                    <a:pt x="964" y="156"/>
                  </a:cubicBezTo>
                  <a:cubicBezTo>
                    <a:pt x="939" y="157"/>
                    <a:pt x="914" y="159"/>
                    <a:pt x="889" y="161"/>
                  </a:cubicBezTo>
                  <a:cubicBezTo>
                    <a:pt x="855" y="166"/>
                    <a:pt x="819" y="168"/>
                    <a:pt x="783" y="173"/>
                  </a:cubicBezTo>
                  <a:cubicBezTo>
                    <a:pt x="737" y="178"/>
                    <a:pt x="692" y="182"/>
                    <a:pt x="650" y="199"/>
                  </a:cubicBezTo>
                  <a:cubicBezTo>
                    <a:pt x="618" y="212"/>
                    <a:pt x="593" y="237"/>
                    <a:pt x="584" y="269"/>
                  </a:cubicBezTo>
                  <a:cubicBezTo>
                    <a:pt x="573" y="273"/>
                    <a:pt x="561" y="275"/>
                    <a:pt x="550" y="278"/>
                  </a:cubicBezTo>
                  <a:lnTo>
                    <a:pt x="550" y="278"/>
                  </a:lnTo>
                  <a:cubicBezTo>
                    <a:pt x="509" y="290"/>
                    <a:pt x="469" y="301"/>
                    <a:pt x="427" y="312"/>
                  </a:cubicBezTo>
                  <a:cubicBezTo>
                    <a:pt x="407" y="317"/>
                    <a:pt x="388" y="322"/>
                    <a:pt x="370" y="330"/>
                  </a:cubicBezTo>
                  <a:cubicBezTo>
                    <a:pt x="349" y="337"/>
                    <a:pt x="336" y="348"/>
                    <a:pt x="321" y="363"/>
                  </a:cubicBezTo>
                  <a:cubicBezTo>
                    <a:pt x="289" y="395"/>
                    <a:pt x="289" y="446"/>
                    <a:pt x="309" y="484"/>
                  </a:cubicBezTo>
                  <a:cubicBezTo>
                    <a:pt x="294" y="491"/>
                    <a:pt x="278" y="497"/>
                    <a:pt x="263" y="505"/>
                  </a:cubicBezTo>
                  <a:cubicBezTo>
                    <a:pt x="237" y="516"/>
                    <a:pt x="210" y="528"/>
                    <a:pt x="184" y="541"/>
                  </a:cubicBezTo>
                  <a:cubicBezTo>
                    <a:pt x="151" y="558"/>
                    <a:pt x="115" y="572"/>
                    <a:pt x="86" y="593"/>
                  </a:cubicBezTo>
                  <a:cubicBezTo>
                    <a:pt x="60" y="610"/>
                    <a:pt x="37" y="629"/>
                    <a:pt x="24" y="657"/>
                  </a:cubicBezTo>
                  <a:cubicBezTo>
                    <a:pt x="22" y="661"/>
                    <a:pt x="20" y="665"/>
                    <a:pt x="19" y="668"/>
                  </a:cubicBezTo>
                  <a:cubicBezTo>
                    <a:pt x="1" y="723"/>
                    <a:pt x="31" y="782"/>
                    <a:pt x="83" y="800"/>
                  </a:cubicBezTo>
                  <a:cubicBezTo>
                    <a:pt x="93" y="804"/>
                    <a:pt x="103" y="805"/>
                    <a:pt x="113" y="805"/>
                  </a:cubicBezTo>
                  <a:cubicBezTo>
                    <a:pt x="142" y="805"/>
                    <a:pt x="172" y="792"/>
                    <a:pt x="192" y="769"/>
                  </a:cubicBezTo>
                  <a:cubicBezTo>
                    <a:pt x="272" y="726"/>
                    <a:pt x="356" y="689"/>
                    <a:pt x="439" y="653"/>
                  </a:cubicBezTo>
                  <a:cubicBezTo>
                    <a:pt x="535" y="615"/>
                    <a:pt x="631" y="580"/>
                    <a:pt x="729" y="550"/>
                  </a:cubicBezTo>
                  <a:lnTo>
                    <a:pt x="729" y="550"/>
                  </a:lnTo>
                  <a:cubicBezTo>
                    <a:pt x="727" y="552"/>
                    <a:pt x="724" y="552"/>
                    <a:pt x="721" y="553"/>
                  </a:cubicBezTo>
                  <a:cubicBezTo>
                    <a:pt x="724" y="552"/>
                    <a:pt x="727" y="552"/>
                    <a:pt x="730" y="550"/>
                  </a:cubicBezTo>
                  <a:cubicBezTo>
                    <a:pt x="731" y="550"/>
                    <a:pt x="732" y="549"/>
                    <a:pt x="733" y="549"/>
                  </a:cubicBezTo>
                  <a:lnTo>
                    <a:pt x="733" y="549"/>
                  </a:lnTo>
                  <a:cubicBezTo>
                    <a:pt x="733" y="549"/>
                    <a:pt x="733" y="549"/>
                    <a:pt x="732" y="550"/>
                  </a:cubicBezTo>
                  <a:cubicBezTo>
                    <a:pt x="774" y="538"/>
                    <a:pt x="815" y="528"/>
                    <a:pt x="856" y="520"/>
                  </a:cubicBezTo>
                  <a:cubicBezTo>
                    <a:pt x="901" y="510"/>
                    <a:pt x="946" y="502"/>
                    <a:pt x="991" y="496"/>
                  </a:cubicBezTo>
                  <a:cubicBezTo>
                    <a:pt x="1042" y="490"/>
                    <a:pt x="1090" y="486"/>
                    <a:pt x="1141" y="481"/>
                  </a:cubicBezTo>
                  <a:cubicBezTo>
                    <a:pt x="1184" y="481"/>
                    <a:pt x="1229" y="483"/>
                    <a:pt x="1274" y="484"/>
                  </a:cubicBezTo>
                  <a:cubicBezTo>
                    <a:pt x="1313" y="487"/>
                    <a:pt x="1354" y="491"/>
                    <a:pt x="1395" y="495"/>
                  </a:cubicBezTo>
                  <a:cubicBezTo>
                    <a:pt x="1453" y="502"/>
                    <a:pt x="1511" y="512"/>
                    <a:pt x="1568" y="526"/>
                  </a:cubicBezTo>
                  <a:cubicBezTo>
                    <a:pt x="1621" y="537"/>
                    <a:pt x="1672" y="552"/>
                    <a:pt x="1725" y="566"/>
                  </a:cubicBezTo>
                  <a:cubicBezTo>
                    <a:pt x="1858" y="601"/>
                    <a:pt x="1988" y="641"/>
                    <a:pt x="2117" y="690"/>
                  </a:cubicBezTo>
                  <a:cubicBezTo>
                    <a:pt x="2198" y="723"/>
                    <a:pt x="2275" y="758"/>
                    <a:pt x="2353" y="799"/>
                  </a:cubicBezTo>
                  <a:cubicBezTo>
                    <a:pt x="2413" y="830"/>
                    <a:pt x="2472" y="866"/>
                    <a:pt x="2534" y="899"/>
                  </a:cubicBezTo>
                  <a:lnTo>
                    <a:pt x="2534" y="899"/>
                  </a:lnTo>
                  <a:cubicBezTo>
                    <a:pt x="2533" y="899"/>
                    <a:pt x="2533" y="898"/>
                    <a:pt x="2533" y="898"/>
                  </a:cubicBezTo>
                  <a:lnTo>
                    <a:pt x="2533" y="898"/>
                  </a:lnTo>
                  <a:cubicBezTo>
                    <a:pt x="2535" y="899"/>
                    <a:pt x="2536" y="900"/>
                    <a:pt x="2537" y="901"/>
                  </a:cubicBezTo>
                  <a:lnTo>
                    <a:pt x="2537" y="901"/>
                  </a:lnTo>
                  <a:cubicBezTo>
                    <a:pt x="2536" y="900"/>
                    <a:pt x="2535" y="899"/>
                    <a:pt x="2534" y="899"/>
                  </a:cubicBezTo>
                  <a:lnTo>
                    <a:pt x="2534" y="899"/>
                  </a:lnTo>
                  <a:cubicBezTo>
                    <a:pt x="2536" y="901"/>
                    <a:pt x="2540" y="903"/>
                    <a:pt x="2543" y="904"/>
                  </a:cubicBezTo>
                  <a:lnTo>
                    <a:pt x="2543" y="904"/>
                  </a:lnTo>
                  <a:cubicBezTo>
                    <a:pt x="2541" y="903"/>
                    <a:pt x="2539" y="902"/>
                    <a:pt x="2537" y="901"/>
                  </a:cubicBezTo>
                  <a:lnTo>
                    <a:pt x="2537" y="901"/>
                  </a:lnTo>
                  <a:cubicBezTo>
                    <a:pt x="2540" y="902"/>
                    <a:pt x="2542" y="903"/>
                    <a:pt x="2544" y="905"/>
                  </a:cubicBezTo>
                  <a:cubicBezTo>
                    <a:pt x="2544" y="904"/>
                    <a:pt x="2544" y="904"/>
                    <a:pt x="2543" y="904"/>
                  </a:cubicBezTo>
                  <a:lnTo>
                    <a:pt x="2543" y="904"/>
                  </a:lnTo>
                  <a:cubicBezTo>
                    <a:pt x="2674" y="980"/>
                    <a:pt x="2800" y="1058"/>
                    <a:pt x="2922" y="1146"/>
                  </a:cubicBezTo>
                  <a:cubicBezTo>
                    <a:pt x="3051" y="1238"/>
                    <a:pt x="3178" y="1331"/>
                    <a:pt x="3304" y="1426"/>
                  </a:cubicBezTo>
                  <a:cubicBezTo>
                    <a:pt x="3426" y="1516"/>
                    <a:pt x="3553" y="1600"/>
                    <a:pt x="3677" y="1688"/>
                  </a:cubicBezTo>
                  <a:cubicBezTo>
                    <a:pt x="3806" y="1780"/>
                    <a:pt x="3935" y="1868"/>
                    <a:pt x="4062" y="1962"/>
                  </a:cubicBezTo>
                  <a:cubicBezTo>
                    <a:pt x="4162" y="2042"/>
                    <a:pt x="4258" y="2124"/>
                    <a:pt x="4353" y="2209"/>
                  </a:cubicBezTo>
                  <a:cubicBezTo>
                    <a:pt x="4404" y="2255"/>
                    <a:pt x="4456" y="2301"/>
                    <a:pt x="4507" y="2346"/>
                  </a:cubicBezTo>
                  <a:cubicBezTo>
                    <a:pt x="4552" y="2384"/>
                    <a:pt x="4598" y="2419"/>
                    <a:pt x="4645" y="2457"/>
                  </a:cubicBezTo>
                  <a:cubicBezTo>
                    <a:pt x="4749" y="2543"/>
                    <a:pt x="4851" y="2633"/>
                    <a:pt x="4951" y="2724"/>
                  </a:cubicBezTo>
                  <a:cubicBezTo>
                    <a:pt x="4995" y="2762"/>
                    <a:pt x="5039" y="2805"/>
                    <a:pt x="5083" y="2847"/>
                  </a:cubicBezTo>
                  <a:cubicBezTo>
                    <a:pt x="5104" y="2864"/>
                    <a:pt x="5123" y="2883"/>
                    <a:pt x="5144" y="2899"/>
                  </a:cubicBezTo>
                  <a:cubicBezTo>
                    <a:pt x="5161" y="2915"/>
                    <a:pt x="5181" y="2927"/>
                    <a:pt x="5199" y="2941"/>
                  </a:cubicBezTo>
                  <a:lnTo>
                    <a:pt x="5197" y="2938"/>
                  </a:lnTo>
                  <a:lnTo>
                    <a:pt x="5197" y="2938"/>
                  </a:lnTo>
                  <a:cubicBezTo>
                    <a:pt x="5203" y="2943"/>
                    <a:pt x="5209" y="2947"/>
                    <a:pt x="5216" y="2952"/>
                  </a:cubicBezTo>
                  <a:lnTo>
                    <a:pt x="5204" y="2945"/>
                  </a:lnTo>
                  <a:lnTo>
                    <a:pt x="5204" y="2945"/>
                  </a:lnTo>
                  <a:cubicBezTo>
                    <a:pt x="5252" y="2982"/>
                    <a:pt x="5301" y="3015"/>
                    <a:pt x="5350" y="3050"/>
                  </a:cubicBezTo>
                  <a:cubicBezTo>
                    <a:pt x="5361" y="3058"/>
                    <a:pt x="5369" y="3067"/>
                    <a:pt x="5378" y="3076"/>
                  </a:cubicBezTo>
                  <a:cubicBezTo>
                    <a:pt x="5433" y="3132"/>
                    <a:pt x="5486" y="3187"/>
                    <a:pt x="5543" y="3236"/>
                  </a:cubicBezTo>
                  <a:cubicBezTo>
                    <a:pt x="5569" y="3257"/>
                    <a:pt x="5595" y="3280"/>
                    <a:pt x="5622" y="3301"/>
                  </a:cubicBezTo>
                  <a:cubicBezTo>
                    <a:pt x="5637" y="3314"/>
                    <a:pt x="5655" y="3330"/>
                    <a:pt x="5673" y="3340"/>
                  </a:cubicBezTo>
                  <a:cubicBezTo>
                    <a:pt x="5692" y="3351"/>
                    <a:pt x="5713" y="3357"/>
                    <a:pt x="5734" y="3357"/>
                  </a:cubicBezTo>
                  <a:cubicBezTo>
                    <a:pt x="5757" y="3357"/>
                    <a:pt x="5781" y="3349"/>
                    <a:pt x="5800" y="3333"/>
                  </a:cubicBezTo>
                  <a:cubicBezTo>
                    <a:pt x="5837" y="3302"/>
                    <a:pt x="5846" y="3250"/>
                    <a:pt x="5825" y="3209"/>
                  </a:cubicBezTo>
                  <a:cubicBezTo>
                    <a:pt x="5808" y="3174"/>
                    <a:pt x="5785" y="3141"/>
                    <a:pt x="5764" y="3108"/>
                  </a:cubicBezTo>
                  <a:lnTo>
                    <a:pt x="5729" y="3050"/>
                  </a:lnTo>
                  <a:cubicBezTo>
                    <a:pt x="5740" y="3043"/>
                    <a:pt x="5750" y="3034"/>
                    <a:pt x="5758" y="3022"/>
                  </a:cubicBezTo>
                  <a:cubicBezTo>
                    <a:pt x="5787" y="2978"/>
                    <a:pt x="5779" y="2922"/>
                    <a:pt x="5741" y="2886"/>
                  </a:cubicBezTo>
                  <a:lnTo>
                    <a:pt x="5730" y="2876"/>
                  </a:lnTo>
                  <a:cubicBezTo>
                    <a:pt x="5727" y="2857"/>
                    <a:pt x="5720" y="2840"/>
                    <a:pt x="5712" y="2822"/>
                  </a:cubicBezTo>
                  <a:cubicBezTo>
                    <a:pt x="5698" y="2795"/>
                    <a:pt x="5684" y="2769"/>
                    <a:pt x="5670" y="2745"/>
                  </a:cubicBezTo>
                  <a:cubicBezTo>
                    <a:pt x="5661" y="2704"/>
                    <a:pt x="5641" y="2666"/>
                    <a:pt x="5624" y="2631"/>
                  </a:cubicBezTo>
                  <a:cubicBezTo>
                    <a:pt x="5624" y="2630"/>
                    <a:pt x="5622" y="2630"/>
                    <a:pt x="5622" y="2628"/>
                  </a:cubicBezTo>
                  <a:cubicBezTo>
                    <a:pt x="5643" y="2594"/>
                    <a:pt x="5645" y="2544"/>
                    <a:pt x="5635" y="2507"/>
                  </a:cubicBezTo>
                  <a:cubicBezTo>
                    <a:pt x="5629" y="2472"/>
                    <a:pt x="5612" y="2439"/>
                    <a:pt x="5594" y="2408"/>
                  </a:cubicBezTo>
                  <a:cubicBezTo>
                    <a:pt x="5569" y="2367"/>
                    <a:pt x="5542" y="2327"/>
                    <a:pt x="5511" y="2289"/>
                  </a:cubicBezTo>
                  <a:cubicBezTo>
                    <a:pt x="5444" y="2208"/>
                    <a:pt x="5373" y="2131"/>
                    <a:pt x="5295" y="2059"/>
                  </a:cubicBezTo>
                  <a:cubicBezTo>
                    <a:pt x="5253" y="2022"/>
                    <a:pt x="5213" y="1985"/>
                    <a:pt x="5171" y="1947"/>
                  </a:cubicBezTo>
                  <a:cubicBezTo>
                    <a:pt x="5141" y="1920"/>
                    <a:pt x="5113" y="1893"/>
                    <a:pt x="5082" y="1867"/>
                  </a:cubicBezTo>
                  <a:cubicBezTo>
                    <a:pt x="5041" y="1832"/>
                    <a:pt x="4996" y="1797"/>
                    <a:pt x="4955" y="1761"/>
                  </a:cubicBezTo>
                  <a:cubicBezTo>
                    <a:pt x="4925" y="1735"/>
                    <a:pt x="4894" y="1709"/>
                    <a:pt x="4863" y="1687"/>
                  </a:cubicBezTo>
                  <a:cubicBezTo>
                    <a:pt x="4861" y="1684"/>
                    <a:pt x="4858" y="1683"/>
                    <a:pt x="4856" y="1682"/>
                  </a:cubicBezTo>
                  <a:cubicBezTo>
                    <a:pt x="4845" y="1672"/>
                    <a:pt x="4833" y="1663"/>
                    <a:pt x="4821" y="1653"/>
                  </a:cubicBezTo>
                  <a:lnTo>
                    <a:pt x="4821" y="1653"/>
                  </a:lnTo>
                  <a:cubicBezTo>
                    <a:pt x="4821" y="1654"/>
                    <a:pt x="4821" y="1654"/>
                    <a:pt x="4821" y="1654"/>
                  </a:cubicBezTo>
                  <a:lnTo>
                    <a:pt x="4821" y="1654"/>
                  </a:lnTo>
                  <a:cubicBezTo>
                    <a:pt x="4806" y="1641"/>
                    <a:pt x="4790" y="1629"/>
                    <a:pt x="4774" y="1617"/>
                  </a:cubicBezTo>
                  <a:lnTo>
                    <a:pt x="4774" y="1617"/>
                  </a:lnTo>
                  <a:cubicBezTo>
                    <a:pt x="4775" y="1618"/>
                    <a:pt x="4775" y="1618"/>
                    <a:pt x="4776" y="1619"/>
                  </a:cubicBezTo>
                  <a:cubicBezTo>
                    <a:pt x="4765" y="1610"/>
                    <a:pt x="4754" y="1601"/>
                    <a:pt x="4742" y="1592"/>
                  </a:cubicBezTo>
                  <a:lnTo>
                    <a:pt x="4742" y="1592"/>
                  </a:lnTo>
                  <a:cubicBezTo>
                    <a:pt x="4723" y="1576"/>
                    <a:pt x="4705" y="1558"/>
                    <a:pt x="4683" y="1543"/>
                  </a:cubicBezTo>
                  <a:cubicBezTo>
                    <a:pt x="4670" y="1536"/>
                    <a:pt x="4656" y="1528"/>
                    <a:pt x="4644" y="1521"/>
                  </a:cubicBezTo>
                  <a:cubicBezTo>
                    <a:pt x="4621" y="1507"/>
                    <a:pt x="4590" y="1506"/>
                    <a:pt x="4566" y="1505"/>
                  </a:cubicBezTo>
                  <a:cubicBezTo>
                    <a:pt x="4563" y="1505"/>
                    <a:pt x="4560" y="1505"/>
                    <a:pt x="4557" y="1505"/>
                  </a:cubicBezTo>
                  <a:cubicBezTo>
                    <a:pt x="4542" y="1505"/>
                    <a:pt x="4528" y="1509"/>
                    <a:pt x="4516" y="1515"/>
                  </a:cubicBezTo>
                  <a:cubicBezTo>
                    <a:pt x="4464" y="1467"/>
                    <a:pt x="4411" y="1421"/>
                    <a:pt x="4357" y="1374"/>
                  </a:cubicBezTo>
                  <a:cubicBezTo>
                    <a:pt x="4312" y="1336"/>
                    <a:pt x="4264" y="1299"/>
                    <a:pt x="4217" y="1261"/>
                  </a:cubicBezTo>
                  <a:lnTo>
                    <a:pt x="4216" y="1260"/>
                  </a:lnTo>
                  <a:cubicBezTo>
                    <a:pt x="4186" y="1212"/>
                    <a:pt x="4153" y="1172"/>
                    <a:pt x="4109" y="1137"/>
                  </a:cubicBezTo>
                  <a:cubicBezTo>
                    <a:pt x="4067" y="1104"/>
                    <a:pt x="4023" y="1070"/>
                    <a:pt x="3979" y="1039"/>
                  </a:cubicBezTo>
                  <a:cubicBezTo>
                    <a:pt x="3944" y="1015"/>
                    <a:pt x="3908" y="990"/>
                    <a:pt x="3874" y="966"/>
                  </a:cubicBezTo>
                  <a:cubicBezTo>
                    <a:pt x="3818" y="928"/>
                    <a:pt x="3763" y="891"/>
                    <a:pt x="3709" y="851"/>
                  </a:cubicBezTo>
                  <a:cubicBezTo>
                    <a:pt x="3689" y="837"/>
                    <a:pt x="3669" y="824"/>
                    <a:pt x="3649" y="812"/>
                  </a:cubicBezTo>
                  <a:cubicBezTo>
                    <a:pt x="3538" y="747"/>
                    <a:pt x="3427" y="680"/>
                    <a:pt x="3317" y="612"/>
                  </a:cubicBezTo>
                  <a:cubicBezTo>
                    <a:pt x="3294" y="599"/>
                    <a:pt x="3272" y="584"/>
                    <a:pt x="3247" y="571"/>
                  </a:cubicBezTo>
                  <a:lnTo>
                    <a:pt x="3139" y="516"/>
                  </a:lnTo>
                  <a:cubicBezTo>
                    <a:pt x="3035" y="460"/>
                    <a:pt x="2929" y="407"/>
                    <a:pt x="2820" y="358"/>
                  </a:cubicBezTo>
                  <a:cubicBezTo>
                    <a:pt x="2816" y="355"/>
                    <a:pt x="2809" y="352"/>
                    <a:pt x="2804" y="349"/>
                  </a:cubicBezTo>
                  <a:cubicBezTo>
                    <a:pt x="2786" y="340"/>
                    <a:pt x="2765" y="332"/>
                    <a:pt x="2746" y="325"/>
                  </a:cubicBezTo>
                  <a:cubicBezTo>
                    <a:pt x="2684" y="298"/>
                    <a:pt x="2621" y="269"/>
                    <a:pt x="2559" y="244"/>
                  </a:cubicBezTo>
                  <a:cubicBezTo>
                    <a:pt x="2530" y="233"/>
                    <a:pt x="2503" y="222"/>
                    <a:pt x="2475" y="212"/>
                  </a:cubicBezTo>
                  <a:cubicBezTo>
                    <a:pt x="2355" y="161"/>
                    <a:pt x="2235" y="114"/>
                    <a:pt x="2110" y="77"/>
                  </a:cubicBezTo>
                  <a:cubicBezTo>
                    <a:pt x="1995" y="43"/>
                    <a:pt x="1875" y="10"/>
                    <a:pt x="1755" y="4"/>
                  </a:cubicBezTo>
                  <a:cubicBezTo>
                    <a:pt x="1721" y="1"/>
                    <a:pt x="1687" y="0"/>
                    <a:pt x="1653"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6928147" y="1875391"/>
              <a:ext cx="17137" cy="15298"/>
            </a:xfrm>
            <a:custGeom>
              <a:avLst/>
              <a:gdLst/>
              <a:ahLst/>
              <a:cxnLst/>
              <a:rect l="l" t="t" r="r" b="b"/>
              <a:pathLst>
                <a:path w="233" h="208" extrusionOk="0">
                  <a:moveTo>
                    <a:pt x="117" y="1"/>
                  </a:moveTo>
                  <a:cubicBezTo>
                    <a:pt x="79" y="1"/>
                    <a:pt x="40" y="21"/>
                    <a:pt x="24" y="58"/>
                  </a:cubicBezTo>
                  <a:cubicBezTo>
                    <a:pt x="0" y="109"/>
                    <a:pt x="19" y="171"/>
                    <a:pt x="71" y="197"/>
                  </a:cubicBezTo>
                  <a:cubicBezTo>
                    <a:pt x="85" y="204"/>
                    <a:pt x="100" y="208"/>
                    <a:pt x="116" y="208"/>
                  </a:cubicBezTo>
                  <a:cubicBezTo>
                    <a:pt x="154" y="208"/>
                    <a:pt x="192" y="187"/>
                    <a:pt x="210" y="150"/>
                  </a:cubicBezTo>
                  <a:cubicBezTo>
                    <a:pt x="233" y="99"/>
                    <a:pt x="215" y="37"/>
                    <a:pt x="163" y="11"/>
                  </a:cubicBezTo>
                  <a:cubicBezTo>
                    <a:pt x="149"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7146297" y="1939674"/>
              <a:ext cx="17137" cy="15225"/>
            </a:xfrm>
            <a:custGeom>
              <a:avLst/>
              <a:gdLst/>
              <a:ahLst/>
              <a:cxnLst/>
              <a:rect l="l" t="t" r="r" b="b"/>
              <a:pathLst>
                <a:path w="233" h="207" extrusionOk="0">
                  <a:moveTo>
                    <a:pt x="117" y="1"/>
                  </a:moveTo>
                  <a:cubicBezTo>
                    <a:pt x="78" y="1"/>
                    <a:pt x="40" y="21"/>
                    <a:pt x="23" y="58"/>
                  </a:cubicBezTo>
                  <a:cubicBezTo>
                    <a:pt x="0" y="109"/>
                    <a:pt x="18" y="171"/>
                    <a:pt x="69" y="197"/>
                  </a:cubicBezTo>
                  <a:cubicBezTo>
                    <a:pt x="84" y="204"/>
                    <a:pt x="99" y="207"/>
                    <a:pt x="115" y="207"/>
                  </a:cubicBezTo>
                  <a:cubicBezTo>
                    <a:pt x="154" y="207"/>
                    <a:pt x="193" y="186"/>
                    <a:pt x="209" y="150"/>
                  </a:cubicBezTo>
                  <a:cubicBezTo>
                    <a:pt x="233" y="98"/>
                    <a:pt x="214" y="37"/>
                    <a:pt x="162" y="11"/>
                  </a:cubicBezTo>
                  <a:cubicBezTo>
                    <a:pt x="148"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7164978" y="1955045"/>
              <a:ext cx="17137" cy="15298"/>
            </a:xfrm>
            <a:custGeom>
              <a:avLst/>
              <a:gdLst/>
              <a:ahLst/>
              <a:cxnLst/>
              <a:rect l="l" t="t" r="r" b="b"/>
              <a:pathLst>
                <a:path w="233" h="208" extrusionOk="0">
                  <a:moveTo>
                    <a:pt x="117" y="0"/>
                  </a:moveTo>
                  <a:cubicBezTo>
                    <a:pt x="78" y="0"/>
                    <a:pt x="40" y="21"/>
                    <a:pt x="24" y="57"/>
                  </a:cubicBezTo>
                  <a:cubicBezTo>
                    <a:pt x="0" y="109"/>
                    <a:pt x="19" y="171"/>
                    <a:pt x="70" y="196"/>
                  </a:cubicBezTo>
                  <a:cubicBezTo>
                    <a:pt x="84" y="204"/>
                    <a:pt x="100" y="207"/>
                    <a:pt x="116" y="207"/>
                  </a:cubicBezTo>
                  <a:cubicBezTo>
                    <a:pt x="154" y="207"/>
                    <a:pt x="193" y="187"/>
                    <a:pt x="210" y="150"/>
                  </a:cubicBezTo>
                  <a:cubicBezTo>
                    <a:pt x="232" y="98"/>
                    <a:pt x="215" y="36"/>
                    <a:pt x="163" y="11"/>
                  </a:cubicBezTo>
                  <a:cubicBezTo>
                    <a:pt x="149" y="3"/>
                    <a:pt x="133" y="0"/>
                    <a:pt x="117"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7139162" y="1963504"/>
              <a:ext cx="17137" cy="15225"/>
            </a:xfrm>
            <a:custGeom>
              <a:avLst/>
              <a:gdLst/>
              <a:ahLst/>
              <a:cxnLst/>
              <a:rect l="l" t="t" r="r" b="b"/>
              <a:pathLst>
                <a:path w="233" h="207" extrusionOk="0">
                  <a:moveTo>
                    <a:pt x="117" y="0"/>
                  </a:moveTo>
                  <a:cubicBezTo>
                    <a:pt x="79" y="0"/>
                    <a:pt x="40" y="20"/>
                    <a:pt x="24" y="57"/>
                  </a:cubicBezTo>
                  <a:cubicBezTo>
                    <a:pt x="0" y="108"/>
                    <a:pt x="19" y="170"/>
                    <a:pt x="70" y="196"/>
                  </a:cubicBezTo>
                  <a:cubicBezTo>
                    <a:pt x="85" y="203"/>
                    <a:pt x="100" y="207"/>
                    <a:pt x="116" y="207"/>
                  </a:cubicBezTo>
                  <a:cubicBezTo>
                    <a:pt x="154" y="207"/>
                    <a:pt x="193" y="186"/>
                    <a:pt x="210" y="150"/>
                  </a:cubicBezTo>
                  <a:cubicBezTo>
                    <a:pt x="233" y="98"/>
                    <a:pt x="215" y="36"/>
                    <a:pt x="163" y="10"/>
                  </a:cubicBezTo>
                  <a:cubicBezTo>
                    <a:pt x="149" y="3"/>
                    <a:pt x="133" y="0"/>
                    <a:pt x="117" y="0"/>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7195649" y="2136420"/>
              <a:ext cx="17137" cy="15372"/>
            </a:xfrm>
            <a:custGeom>
              <a:avLst/>
              <a:gdLst/>
              <a:ahLst/>
              <a:cxnLst/>
              <a:rect l="l" t="t" r="r" b="b"/>
              <a:pathLst>
                <a:path w="233" h="209" extrusionOk="0">
                  <a:moveTo>
                    <a:pt x="117" y="1"/>
                  </a:moveTo>
                  <a:cubicBezTo>
                    <a:pt x="78" y="1"/>
                    <a:pt x="40" y="21"/>
                    <a:pt x="23" y="58"/>
                  </a:cubicBezTo>
                  <a:cubicBezTo>
                    <a:pt x="0" y="109"/>
                    <a:pt x="18" y="171"/>
                    <a:pt x="69" y="197"/>
                  </a:cubicBezTo>
                  <a:cubicBezTo>
                    <a:pt x="84" y="204"/>
                    <a:pt x="100" y="208"/>
                    <a:pt x="116" y="208"/>
                  </a:cubicBezTo>
                  <a:cubicBezTo>
                    <a:pt x="154" y="208"/>
                    <a:pt x="193" y="187"/>
                    <a:pt x="209" y="150"/>
                  </a:cubicBezTo>
                  <a:cubicBezTo>
                    <a:pt x="232" y="99"/>
                    <a:pt x="214" y="37"/>
                    <a:pt x="162" y="11"/>
                  </a:cubicBezTo>
                  <a:cubicBezTo>
                    <a:pt x="148" y="4"/>
                    <a:pt x="132"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948153" y="1892969"/>
              <a:ext cx="17211" cy="15298"/>
            </a:xfrm>
            <a:custGeom>
              <a:avLst/>
              <a:gdLst/>
              <a:ahLst/>
              <a:cxnLst/>
              <a:rect l="l" t="t" r="r" b="b"/>
              <a:pathLst>
                <a:path w="234" h="208" extrusionOk="0">
                  <a:moveTo>
                    <a:pt x="117" y="1"/>
                  </a:moveTo>
                  <a:cubicBezTo>
                    <a:pt x="79" y="1"/>
                    <a:pt x="40" y="21"/>
                    <a:pt x="24" y="58"/>
                  </a:cubicBezTo>
                  <a:cubicBezTo>
                    <a:pt x="1" y="110"/>
                    <a:pt x="18" y="172"/>
                    <a:pt x="70" y="197"/>
                  </a:cubicBezTo>
                  <a:cubicBezTo>
                    <a:pt x="84" y="204"/>
                    <a:pt x="100" y="208"/>
                    <a:pt x="116" y="208"/>
                  </a:cubicBezTo>
                  <a:cubicBezTo>
                    <a:pt x="154" y="208"/>
                    <a:pt x="192" y="188"/>
                    <a:pt x="209" y="151"/>
                  </a:cubicBezTo>
                  <a:cubicBezTo>
                    <a:pt x="233" y="99"/>
                    <a:pt x="214" y="37"/>
                    <a:pt x="163" y="12"/>
                  </a:cubicBezTo>
                  <a:cubicBezTo>
                    <a:pt x="149" y="4"/>
                    <a:pt x="133" y="1"/>
                    <a:pt x="117" y="1"/>
                  </a:cubicBezTo>
                  <a:close/>
                </a:path>
              </a:pathLst>
            </a:custGeom>
            <a:solidFill>
              <a:srgbClr val="522C9A">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925500" y="1984686"/>
              <a:ext cx="296407" cy="244186"/>
            </a:xfrm>
            <a:custGeom>
              <a:avLst/>
              <a:gdLst/>
              <a:ahLst/>
              <a:cxnLst/>
              <a:rect l="l" t="t" r="r" b="b"/>
              <a:pathLst>
                <a:path w="4030" h="3320" extrusionOk="0">
                  <a:moveTo>
                    <a:pt x="297" y="1"/>
                  </a:moveTo>
                  <a:cubicBezTo>
                    <a:pt x="278" y="1"/>
                    <a:pt x="258" y="3"/>
                    <a:pt x="239" y="7"/>
                  </a:cubicBezTo>
                  <a:cubicBezTo>
                    <a:pt x="184" y="22"/>
                    <a:pt x="134" y="67"/>
                    <a:pt x="103" y="113"/>
                  </a:cubicBezTo>
                  <a:cubicBezTo>
                    <a:pt x="79" y="149"/>
                    <a:pt x="56" y="186"/>
                    <a:pt x="36" y="228"/>
                  </a:cubicBezTo>
                  <a:lnTo>
                    <a:pt x="32" y="236"/>
                  </a:lnTo>
                  <a:cubicBezTo>
                    <a:pt x="15" y="276"/>
                    <a:pt x="6" y="320"/>
                    <a:pt x="4" y="363"/>
                  </a:cubicBezTo>
                  <a:cubicBezTo>
                    <a:pt x="0" y="454"/>
                    <a:pt x="33" y="538"/>
                    <a:pt x="74" y="617"/>
                  </a:cubicBezTo>
                  <a:cubicBezTo>
                    <a:pt x="176" y="814"/>
                    <a:pt x="338" y="970"/>
                    <a:pt x="496" y="1123"/>
                  </a:cubicBezTo>
                  <a:cubicBezTo>
                    <a:pt x="572" y="1197"/>
                    <a:pt x="649" y="1272"/>
                    <a:pt x="732" y="1340"/>
                  </a:cubicBezTo>
                  <a:cubicBezTo>
                    <a:pt x="773" y="1373"/>
                    <a:pt x="816" y="1406"/>
                    <a:pt x="858" y="1437"/>
                  </a:cubicBezTo>
                  <a:cubicBezTo>
                    <a:pt x="899" y="1467"/>
                    <a:pt x="937" y="1497"/>
                    <a:pt x="975" y="1528"/>
                  </a:cubicBezTo>
                  <a:lnTo>
                    <a:pt x="975" y="1528"/>
                  </a:lnTo>
                  <a:cubicBezTo>
                    <a:pt x="975" y="1528"/>
                    <a:pt x="975" y="1527"/>
                    <a:pt x="974" y="1527"/>
                  </a:cubicBezTo>
                  <a:lnTo>
                    <a:pt x="974" y="1527"/>
                  </a:lnTo>
                  <a:cubicBezTo>
                    <a:pt x="976" y="1528"/>
                    <a:pt x="977" y="1529"/>
                    <a:pt x="978" y="1531"/>
                  </a:cubicBezTo>
                  <a:lnTo>
                    <a:pt x="978" y="1531"/>
                  </a:lnTo>
                  <a:cubicBezTo>
                    <a:pt x="977" y="1530"/>
                    <a:pt x="976" y="1529"/>
                    <a:pt x="975" y="1528"/>
                  </a:cubicBezTo>
                  <a:lnTo>
                    <a:pt x="975" y="1528"/>
                  </a:lnTo>
                  <a:cubicBezTo>
                    <a:pt x="978" y="1531"/>
                    <a:pt x="981" y="1533"/>
                    <a:pt x="984" y="1536"/>
                  </a:cubicBezTo>
                  <a:lnTo>
                    <a:pt x="984" y="1536"/>
                  </a:lnTo>
                  <a:cubicBezTo>
                    <a:pt x="982" y="1534"/>
                    <a:pt x="980" y="1532"/>
                    <a:pt x="978" y="1531"/>
                  </a:cubicBezTo>
                  <a:lnTo>
                    <a:pt x="978" y="1531"/>
                  </a:lnTo>
                  <a:cubicBezTo>
                    <a:pt x="981" y="1532"/>
                    <a:pt x="983" y="1534"/>
                    <a:pt x="986" y="1536"/>
                  </a:cubicBezTo>
                  <a:cubicBezTo>
                    <a:pt x="985" y="1536"/>
                    <a:pt x="985" y="1536"/>
                    <a:pt x="984" y="1536"/>
                  </a:cubicBezTo>
                  <a:lnTo>
                    <a:pt x="984" y="1536"/>
                  </a:lnTo>
                  <a:cubicBezTo>
                    <a:pt x="1204" y="1721"/>
                    <a:pt x="1421" y="1912"/>
                    <a:pt x="1647" y="2094"/>
                  </a:cubicBezTo>
                  <a:lnTo>
                    <a:pt x="1647" y="2094"/>
                  </a:lnTo>
                  <a:cubicBezTo>
                    <a:pt x="1647" y="2094"/>
                    <a:pt x="1647" y="2093"/>
                    <a:pt x="1647" y="2093"/>
                  </a:cubicBezTo>
                  <a:lnTo>
                    <a:pt x="1647" y="2093"/>
                  </a:lnTo>
                  <a:cubicBezTo>
                    <a:pt x="1648" y="2094"/>
                    <a:pt x="1649" y="2095"/>
                    <a:pt x="1650" y="2096"/>
                  </a:cubicBezTo>
                  <a:lnTo>
                    <a:pt x="1650" y="2096"/>
                  </a:lnTo>
                  <a:cubicBezTo>
                    <a:pt x="1649" y="2095"/>
                    <a:pt x="1648" y="2094"/>
                    <a:pt x="1647" y="2094"/>
                  </a:cubicBezTo>
                  <a:lnTo>
                    <a:pt x="1647" y="2094"/>
                  </a:lnTo>
                  <a:cubicBezTo>
                    <a:pt x="1649" y="2095"/>
                    <a:pt x="1650" y="2096"/>
                    <a:pt x="1652" y="2098"/>
                  </a:cubicBezTo>
                  <a:lnTo>
                    <a:pt x="1652" y="2098"/>
                  </a:lnTo>
                  <a:cubicBezTo>
                    <a:pt x="1651" y="2097"/>
                    <a:pt x="1650" y="2096"/>
                    <a:pt x="1650" y="2096"/>
                  </a:cubicBezTo>
                  <a:lnTo>
                    <a:pt x="1650" y="2096"/>
                  </a:lnTo>
                  <a:cubicBezTo>
                    <a:pt x="1651" y="2096"/>
                    <a:pt x="1652" y="2097"/>
                    <a:pt x="1652" y="2098"/>
                  </a:cubicBezTo>
                  <a:cubicBezTo>
                    <a:pt x="1652" y="2098"/>
                    <a:pt x="1652" y="2098"/>
                    <a:pt x="1652" y="2098"/>
                  </a:cubicBezTo>
                  <a:lnTo>
                    <a:pt x="1652" y="2098"/>
                  </a:lnTo>
                  <a:cubicBezTo>
                    <a:pt x="1805" y="2224"/>
                    <a:pt x="1958" y="2355"/>
                    <a:pt x="2108" y="2486"/>
                  </a:cubicBezTo>
                  <a:cubicBezTo>
                    <a:pt x="2185" y="2554"/>
                    <a:pt x="2264" y="2623"/>
                    <a:pt x="2344" y="2689"/>
                  </a:cubicBezTo>
                  <a:cubicBezTo>
                    <a:pt x="2380" y="2719"/>
                    <a:pt x="2417" y="2747"/>
                    <a:pt x="2456" y="2775"/>
                  </a:cubicBezTo>
                  <a:cubicBezTo>
                    <a:pt x="2498" y="2805"/>
                    <a:pt x="2536" y="2837"/>
                    <a:pt x="2576" y="2868"/>
                  </a:cubicBezTo>
                  <a:lnTo>
                    <a:pt x="2575" y="2866"/>
                  </a:lnTo>
                  <a:lnTo>
                    <a:pt x="2575" y="2866"/>
                  </a:lnTo>
                  <a:cubicBezTo>
                    <a:pt x="2636" y="2917"/>
                    <a:pt x="2694" y="2968"/>
                    <a:pt x="2752" y="3021"/>
                  </a:cubicBezTo>
                  <a:cubicBezTo>
                    <a:pt x="2804" y="3070"/>
                    <a:pt x="2858" y="3118"/>
                    <a:pt x="2913" y="3163"/>
                  </a:cubicBezTo>
                  <a:cubicBezTo>
                    <a:pt x="2979" y="3216"/>
                    <a:pt x="3044" y="3274"/>
                    <a:pt x="3124" y="3300"/>
                  </a:cubicBezTo>
                  <a:cubicBezTo>
                    <a:pt x="3155" y="3311"/>
                    <a:pt x="3185" y="3319"/>
                    <a:pt x="3216" y="3319"/>
                  </a:cubicBezTo>
                  <a:cubicBezTo>
                    <a:pt x="3229" y="3319"/>
                    <a:pt x="3244" y="3317"/>
                    <a:pt x="3258" y="3314"/>
                  </a:cubicBezTo>
                  <a:cubicBezTo>
                    <a:pt x="3324" y="3297"/>
                    <a:pt x="3390" y="3274"/>
                    <a:pt x="3454" y="3257"/>
                  </a:cubicBezTo>
                  <a:cubicBezTo>
                    <a:pt x="3477" y="3251"/>
                    <a:pt x="3500" y="3245"/>
                    <a:pt x="3521" y="3240"/>
                  </a:cubicBezTo>
                  <a:cubicBezTo>
                    <a:pt x="3552" y="3267"/>
                    <a:pt x="3585" y="3295"/>
                    <a:pt x="3623" y="3306"/>
                  </a:cubicBezTo>
                  <a:cubicBezTo>
                    <a:pt x="3634" y="3310"/>
                    <a:pt x="3646" y="3312"/>
                    <a:pt x="3658" y="3312"/>
                  </a:cubicBezTo>
                  <a:cubicBezTo>
                    <a:pt x="3690" y="3312"/>
                    <a:pt x="3722" y="3297"/>
                    <a:pt x="3742" y="3269"/>
                  </a:cubicBezTo>
                  <a:cubicBezTo>
                    <a:pt x="3762" y="3241"/>
                    <a:pt x="3767" y="3204"/>
                    <a:pt x="3756" y="3173"/>
                  </a:cubicBezTo>
                  <a:cubicBezTo>
                    <a:pt x="3768" y="3169"/>
                    <a:pt x="3779" y="3166"/>
                    <a:pt x="3793" y="3162"/>
                  </a:cubicBezTo>
                  <a:cubicBezTo>
                    <a:pt x="3799" y="3161"/>
                    <a:pt x="3804" y="3159"/>
                    <a:pt x="3810" y="3157"/>
                  </a:cubicBezTo>
                  <a:cubicBezTo>
                    <a:pt x="3835" y="3147"/>
                    <a:pt x="3857" y="3132"/>
                    <a:pt x="3870" y="3110"/>
                  </a:cubicBezTo>
                  <a:cubicBezTo>
                    <a:pt x="3884" y="3116"/>
                    <a:pt x="3899" y="3120"/>
                    <a:pt x="3914" y="3120"/>
                  </a:cubicBezTo>
                  <a:cubicBezTo>
                    <a:pt x="3942" y="3120"/>
                    <a:pt x="3970" y="3109"/>
                    <a:pt x="3990" y="3087"/>
                  </a:cubicBezTo>
                  <a:cubicBezTo>
                    <a:pt x="4029" y="3045"/>
                    <a:pt x="4026" y="2978"/>
                    <a:pt x="3985" y="2940"/>
                  </a:cubicBezTo>
                  <a:cubicBezTo>
                    <a:pt x="3953" y="2910"/>
                    <a:pt x="3916" y="2883"/>
                    <a:pt x="3880" y="2857"/>
                  </a:cubicBezTo>
                  <a:cubicBezTo>
                    <a:pt x="3835" y="2826"/>
                    <a:pt x="3793" y="2794"/>
                    <a:pt x="3751" y="2760"/>
                  </a:cubicBezTo>
                  <a:lnTo>
                    <a:pt x="3751" y="2760"/>
                  </a:lnTo>
                  <a:cubicBezTo>
                    <a:pt x="3752" y="2760"/>
                    <a:pt x="3752" y="2761"/>
                    <a:pt x="3753" y="2761"/>
                  </a:cubicBezTo>
                  <a:cubicBezTo>
                    <a:pt x="3606" y="2637"/>
                    <a:pt x="3472" y="2498"/>
                    <a:pt x="3319" y="2380"/>
                  </a:cubicBezTo>
                  <a:cubicBezTo>
                    <a:pt x="3247" y="2325"/>
                    <a:pt x="3174" y="2269"/>
                    <a:pt x="3101" y="2213"/>
                  </a:cubicBezTo>
                  <a:cubicBezTo>
                    <a:pt x="3021" y="2155"/>
                    <a:pt x="2942" y="2096"/>
                    <a:pt x="2864" y="2037"/>
                  </a:cubicBezTo>
                  <a:cubicBezTo>
                    <a:pt x="2798" y="1984"/>
                    <a:pt x="2734" y="1928"/>
                    <a:pt x="2670" y="1871"/>
                  </a:cubicBezTo>
                  <a:cubicBezTo>
                    <a:pt x="2520" y="1734"/>
                    <a:pt x="2374" y="1594"/>
                    <a:pt x="2221" y="1459"/>
                  </a:cubicBezTo>
                  <a:cubicBezTo>
                    <a:pt x="2070" y="1324"/>
                    <a:pt x="1914" y="1195"/>
                    <a:pt x="1765" y="1057"/>
                  </a:cubicBezTo>
                  <a:cubicBezTo>
                    <a:pt x="1693" y="990"/>
                    <a:pt x="1620" y="921"/>
                    <a:pt x="1547" y="854"/>
                  </a:cubicBezTo>
                  <a:cubicBezTo>
                    <a:pt x="1471" y="784"/>
                    <a:pt x="1397" y="712"/>
                    <a:pt x="1317" y="645"/>
                  </a:cubicBezTo>
                  <a:cubicBezTo>
                    <a:pt x="1239" y="578"/>
                    <a:pt x="1157" y="512"/>
                    <a:pt x="1082" y="444"/>
                  </a:cubicBezTo>
                  <a:cubicBezTo>
                    <a:pt x="1006" y="375"/>
                    <a:pt x="933" y="308"/>
                    <a:pt x="851" y="251"/>
                  </a:cubicBezTo>
                  <a:cubicBezTo>
                    <a:pt x="810" y="222"/>
                    <a:pt x="770" y="191"/>
                    <a:pt x="728" y="164"/>
                  </a:cubicBezTo>
                  <a:cubicBezTo>
                    <a:pt x="681" y="134"/>
                    <a:pt x="636" y="107"/>
                    <a:pt x="587" y="83"/>
                  </a:cubicBezTo>
                  <a:cubicBezTo>
                    <a:pt x="547" y="63"/>
                    <a:pt x="507" y="45"/>
                    <a:pt x="466" y="30"/>
                  </a:cubicBezTo>
                  <a:cubicBezTo>
                    <a:pt x="429" y="14"/>
                    <a:pt x="387" y="9"/>
                    <a:pt x="347" y="4"/>
                  </a:cubicBezTo>
                  <a:cubicBezTo>
                    <a:pt x="330" y="2"/>
                    <a:pt x="314"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6865115" y="1773524"/>
              <a:ext cx="739398" cy="631133"/>
            </a:xfrm>
            <a:custGeom>
              <a:avLst/>
              <a:gdLst/>
              <a:ahLst/>
              <a:cxnLst/>
              <a:rect l="l" t="t" r="r" b="b"/>
              <a:pathLst>
                <a:path w="10053" h="8581" extrusionOk="0">
                  <a:moveTo>
                    <a:pt x="6620" y="2719"/>
                  </a:moveTo>
                  <a:cubicBezTo>
                    <a:pt x="6620" y="2719"/>
                    <a:pt x="6621" y="2720"/>
                    <a:pt x="6621" y="2720"/>
                  </a:cubicBezTo>
                  <a:lnTo>
                    <a:pt x="6621" y="2720"/>
                  </a:lnTo>
                  <a:cubicBezTo>
                    <a:pt x="6621" y="2719"/>
                    <a:pt x="6621" y="2719"/>
                    <a:pt x="6620" y="2719"/>
                  </a:cubicBezTo>
                  <a:close/>
                  <a:moveTo>
                    <a:pt x="5936" y="4492"/>
                  </a:moveTo>
                  <a:cubicBezTo>
                    <a:pt x="5936" y="4492"/>
                    <a:pt x="5936" y="4492"/>
                    <a:pt x="5936" y="4492"/>
                  </a:cubicBezTo>
                  <a:cubicBezTo>
                    <a:pt x="5936" y="4492"/>
                    <a:pt x="5936" y="4492"/>
                    <a:pt x="5936" y="4492"/>
                  </a:cubicBezTo>
                  <a:close/>
                  <a:moveTo>
                    <a:pt x="9552" y="5456"/>
                  </a:moveTo>
                  <a:cubicBezTo>
                    <a:pt x="9553" y="5458"/>
                    <a:pt x="9553" y="5459"/>
                    <a:pt x="9554" y="5461"/>
                  </a:cubicBezTo>
                  <a:lnTo>
                    <a:pt x="9554" y="5461"/>
                  </a:lnTo>
                  <a:cubicBezTo>
                    <a:pt x="9553" y="5459"/>
                    <a:pt x="9552" y="5458"/>
                    <a:pt x="9552" y="5456"/>
                  </a:cubicBezTo>
                  <a:close/>
                  <a:moveTo>
                    <a:pt x="2209" y="208"/>
                  </a:moveTo>
                  <a:cubicBezTo>
                    <a:pt x="2256" y="209"/>
                    <a:pt x="2303" y="210"/>
                    <a:pt x="2350" y="214"/>
                  </a:cubicBezTo>
                  <a:cubicBezTo>
                    <a:pt x="2392" y="219"/>
                    <a:pt x="2433" y="224"/>
                    <a:pt x="2475" y="230"/>
                  </a:cubicBezTo>
                  <a:cubicBezTo>
                    <a:pt x="2559" y="244"/>
                    <a:pt x="2642" y="260"/>
                    <a:pt x="2722" y="282"/>
                  </a:cubicBezTo>
                  <a:cubicBezTo>
                    <a:pt x="2760" y="295"/>
                    <a:pt x="2796" y="308"/>
                    <a:pt x="2831" y="324"/>
                  </a:cubicBezTo>
                  <a:lnTo>
                    <a:pt x="2828" y="324"/>
                  </a:lnTo>
                  <a:cubicBezTo>
                    <a:pt x="3065" y="430"/>
                    <a:pt x="3299" y="541"/>
                    <a:pt x="3525" y="668"/>
                  </a:cubicBezTo>
                  <a:lnTo>
                    <a:pt x="3525" y="666"/>
                  </a:lnTo>
                  <a:cubicBezTo>
                    <a:pt x="3532" y="672"/>
                    <a:pt x="3542" y="677"/>
                    <a:pt x="3550" y="682"/>
                  </a:cubicBezTo>
                  <a:cubicBezTo>
                    <a:pt x="3556" y="685"/>
                    <a:pt x="3563" y="690"/>
                    <a:pt x="3572" y="694"/>
                  </a:cubicBezTo>
                  <a:lnTo>
                    <a:pt x="3610" y="718"/>
                  </a:lnTo>
                  <a:cubicBezTo>
                    <a:pt x="3686" y="762"/>
                    <a:pt x="3759" y="812"/>
                    <a:pt x="3834" y="859"/>
                  </a:cubicBezTo>
                  <a:cubicBezTo>
                    <a:pt x="3914" y="912"/>
                    <a:pt x="3995" y="964"/>
                    <a:pt x="4076" y="1017"/>
                  </a:cubicBezTo>
                  <a:cubicBezTo>
                    <a:pt x="4224" y="1113"/>
                    <a:pt x="4367" y="1214"/>
                    <a:pt x="4510" y="1320"/>
                  </a:cubicBezTo>
                  <a:cubicBezTo>
                    <a:pt x="4664" y="1435"/>
                    <a:pt x="4817" y="1549"/>
                    <a:pt x="4972" y="1663"/>
                  </a:cubicBezTo>
                  <a:cubicBezTo>
                    <a:pt x="5116" y="1771"/>
                    <a:pt x="5259" y="1880"/>
                    <a:pt x="5400" y="1990"/>
                  </a:cubicBezTo>
                  <a:lnTo>
                    <a:pt x="5400" y="1988"/>
                  </a:lnTo>
                  <a:cubicBezTo>
                    <a:pt x="5611" y="2156"/>
                    <a:pt x="5818" y="2329"/>
                    <a:pt x="6027" y="2500"/>
                  </a:cubicBezTo>
                  <a:cubicBezTo>
                    <a:pt x="6030" y="2512"/>
                    <a:pt x="6030" y="2525"/>
                    <a:pt x="6038" y="2534"/>
                  </a:cubicBezTo>
                  <a:cubicBezTo>
                    <a:pt x="6068" y="2603"/>
                    <a:pt x="6106" y="2667"/>
                    <a:pt x="6138" y="2734"/>
                  </a:cubicBezTo>
                  <a:cubicBezTo>
                    <a:pt x="6150" y="2758"/>
                    <a:pt x="6161" y="2783"/>
                    <a:pt x="6171" y="2809"/>
                  </a:cubicBezTo>
                  <a:cubicBezTo>
                    <a:pt x="6183" y="2854"/>
                    <a:pt x="6193" y="2901"/>
                    <a:pt x="6202" y="2947"/>
                  </a:cubicBezTo>
                  <a:cubicBezTo>
                    <a:pt x="6207" y="2983"/>
                    <a:pt x="6214" y="3022"/>
                    <a:pt x="6218" y="3058"/>
                  </a:cubicBezTo>
                  <a:cubicBezTo>
                    <a:pt x="6220" y="3097"/>
                    <a:pt x="6223" y="3135"/>
                    <a:pt x="6226" y="3174"/>
                  </a:cubicBezTo>
                  <a:cubicBezTo>
                    <a:pt x="6228" y="3233"/>
                    <a:pt x="6230" y="3293"/>
                    <a:pt x="6228" y="3352"/>
                  </a:cubicBezTo>
                  <a:cubicBezTo>
                    <a:pt x="6226" y="3402"/>
                    <a:pt x="6224" y="3453"/>
                    <a:pt x="6220" y="3504"/>
                  </a:cubicBezTo>
                  <a:cubicBezTo>
                    <a:pt x="6207" y="3600"/>
                    <a:pt x="6192" y="3697"/>
                    <a:pt x="6171" y="3793"/>
                  </a:cubicBezTo>
                  <a:lnTo>
                    <a:pt x="6171" y="3790"/>
                  </a:lnTo>
                  <a:cubicBezTo>
                    <a:pt x="6132" y="3954"/>
                    <a:pt x="6089" y="4120"/>
                    <a:pt x="6032" y="4278"/>
                  </a:cubicBezTo>
                  <a:cubicBezTo>
                    <a:pt x="6003" y="4352"/>
                    <a:pt x="5972" y="4423"/>
                    <a:pt x="5936" y="4492"/>
                  </a:cubicBezTo>
                  <a:lnTo>
                    <a:pt x="5936" y="4492"/>
                  </a:lnTo>
                  <a:cubicBezTo>
                    <a:pt x="5936" y="4491"/>
                    <a:pt x="5937" y="4491"/>
                    <a:pt x="5937" y="4491"/>
                  </a:cubicBezTo>
                  <a:lnTo>
                    <a:pt x="5937" y="4491"/>
                  </a:lnTo>
                  <a:cubicBezTo>
                    <a:pt x="5936" y="4493"/>
                    <a:pt x="5934" y="4495"/>
                    <a:pt x="5933" y="4497"/>
                  </a:cubicBezTo>
                  <a:cubicBezTo>
                    <a:pt x="5933" y="4498"/>
                    <a:pt x="5931" y="4500"/>
                    <a:pt x="5931" y="4501"/>
                  </a:cubicBezTo>
                  <a:lnTo>
                    <a:pt x="5931" y="4500"/>
                  </a:lnTo>
                  <a:cubicBezTo>
                    <a:pt x="5864" y="4624"/>
                    <a:pt x="5789" y="4744"/>
                    <a:pt x="5708" y="4858"/>
                  </a:cubicBezTo>
                  <a:cubicBezTo>
                    <a:pt x="5608" y="4997"/>
                    <a:pt x="5505" y="5133"/>
                    <a:pt x="5392" y="5261"/>
                  </a:cubicBezTo>
                  <a:cubicBezTo>
                    <a:pt x="5263" y="5399"/>
                    <a:pt x="5118" y="5523"/>
                    <a:pt x="4974" y="5645"/>
                  </a:cubicBezTo>
                  <a:lnTo>
                    <a:pt x="4974" y="5645"/>
                  </a:lnTo>
                  <a:cubicBezTo>
                    <a:pt x="4974" y="5645"/>
                    <a:pt x="4974" y="5644"/>
                    <a:pt x="4974" y="5644"/>
                  </a:cubicBezTo>
                  <a:lnTo>
                    <a:pt x="4974" y="5644"/>
                  </a:lnTo>
                  <a:cubicBezTo>
                    <a:pt x="4891" y="5714"/>
                    <a:pt x="4803" y="5778"/>
                    <a:pt x="4712" y="5838"/>
                  </a:cubicBezTo>
                  <a:cubicBezTo>
                    <a:pt x="4623" y="5893"/>
                    <a:pt x="4531" y="5940"/>
                    <a:pt x="4437" y="5984"/>
                  </a:cubicBezTo>
                  <a:lnTo>
                    <a:pt x="4437" y="5984"/>
                  </a:lnTo>
                  <a:cubicBezTo>
                    <a:pt x="4437" y="5984"/>
                    <a:pt x="4437" y="5984"/>
                    <a:pt x="4437" y="5983"/>
                  </a:cubicBezTo>
                  <a:lnTo>
                    <a:pt x="4437" y="5983"/>
                  </a:lnTo>
                  <a:lnTo>
                    <a:pt x="4429" y="5987"/>
                  </a:lnTo>
                  <a:cubicBezTo>
                    <a:pt x="4428" y="5988"/>
                    <a:pt x="4428" y="5988"/>
                    <a:pt x="4427" y="5989"/>
                  </a:cubicBezTo>
                  <a:lnTo>
                    <a:pt x="4427" y="5989"/>
                  </a:lnTo>
                  <a:cubicBezTo>
                    <a:pt x="4427" y="5989"/>
                    <a:pt x="4427" y="5989"/>
                    <a:pt x="4427" y="5989"/>
                  </a:cubicBezTo>
                  <a:lnTo>
                    <a:pt x="4427" y="5989"/>
                  </a:lnTo>
                  <a:cubicBezTo>
                    <a:pt x="4388" y="6007"/>
                    <a:pt x="4350" y="6024"/>
                    <a:pt x="4309" y="6036"/>
                  </a:cubicBezTo>
                  <a:cubicBezTo>
                    <a:pt x="4278" y="6045"/>
                    <a:pt x="4246" y="6054"/>
                    <a:pt x="4214" y="6062"/>
                  </a:cubicBezTo>
                  <a:cubicBezTo>
                    <a:pt x="4186" y="6070"/>
                    <a:pt x="4158" y="6079"/>
                    <a:pt x="4128" y="6084"/>
                  </a:cubicBezTo>
                  <a:cubicBezTo>
                    <a:pt x="4096" y="6090"/>
                    <a:pt x="4063" y="6092"/>
                    <a:pt x="4031" y="6100"/>
                  </a:cubicBezTo>
                  <a:lnTo>
                    <a:pt x="4015" y="6103"/>
                  </a:lnTo>
                  <a:cubicBezTo>
                    <a:pt x="3898" y="6017"/>
                    <a:pt x="3782" y="5930"/>
                    <a:pt x="3663" y="5844"/>
                  </a:cubicBezTo>
                  <a:cubicBezTo>
                    <a:pt x="3306" y="5591"/>
                    <a:pt x="2946" y="5337"/>
                    <a:pt x="2600" y="5068"/>
                  </a:cubicBezTo>
                  <a:cubicBezTo>
                    <a:pt x="2600" y="5066"/>
                    <a:pt x="2599" y="5066"/>
                    <a:pt x="2599" y="5066"/>
                  </a:cubicBezTo>
                  <a:cubicBezTo>
                    <a:pt x="2527" y="5007"/>
                    <a:pt x="2453" y="4947"/>
                    <a:pt x="2384" y="4887"/>
                  </a:cubicBezTo>
                  <a:cubicBezTo>
                    <a:pt x="2306" y="4819"/>
                    <a:pt x="2231" y="4750"/>
                    <a:pt x="2158" y="4678"/>
                  </a:cubicBezTo>
                  <a:cubicBezTo>
                    <a:pt x="2094" y="4617"/>
                    <a:pt x="2030" y="4554"/>
                    <a:pt x="1965" y="4492"/>
                  </a:cubicBezTo>
                  <a:cubicBezTo>
                    <a:pt x="1889" y="4423"/>
                    <a:pt x="1814" y="4353"/>
                    <a:pt x="1741" y="4284"/>
                  </a:cubicBezTo>
                  <a:cubicBezTo>
                    <a:pt x="1604" y="4155"/>
                    <a:pt x="1472" y="4016"/>
                    <a:pt x="1340" y="3882"/>
                  </a:cubicBezTo>
                  <a:cubicBezTo>
                    <a:pt x="1204" y="3745"/>
                    <a:pt x="1072" y="3606"/>
                    <a:pt x="937" y="3468"/>
                  </a:cubicBezTo>
                  <a:lnTo>
                    <a:pt x="937" y="3468"/>
                  </a:lnTo>
                  <a:lnTo>
                    <a:pt x="947" y="3479"/>
                  </a:lnTo>
                  <a:cubicBezTo>
                    <a:pt x="865" y="3393"/>
                    <a:pt x="786" y="3306"/>
                    <a:pt x="714" y="3213"/>
                  </a:cubicBezTo>
                  <a:cubicBezTo>
                    <a:pt x="641" y="3119"/>
                    <a:pt x="567" y="3025"/>
                    <a:pt x="493" y="2929"/>
                  </a:cubicBezTo>
                  <a:cubicBezTo>
                    <a:pt x="465" y="2887"/>
                    <a:pt x="434" y="2847"/>
                    <a:pt x="405" y="2805"/>
                  </a:cubicBezTo>
                  <a:cubicBezTo>
                    <a:pt x="382" y="2764"/>
                    <a:pt x="356" y="2723"/>
                    <a:pt x="331" y="2680"/>
                  </a:cubicBezTo>
                  <a:lnTo>
                    <a:pt x="331" y="2679"/>
                  </a:lnTo>
                  <a:cubicBezTo>
                    <a:pt x="330" y="2677"/>
                    <a:pt x="330" y="2676"/>
                    <a:pt x="328" y="2675"/>
                  </a:cubicBezTo>
                  <a:lnTo>
                    <a:pt x="328" y="2674"/>
                  </a:lnTo>
                  <a:cubicBezTo>
                    <a:pt x="327" y="2672"/>
                    <a:pt x="326" y="2671"/>
                    <a:pt x="325" y="2669"/>
                  </a:cubicBezTo>
                  <a:lnTo>
                    <a:pt x="325" y="2669"/>
                  </a:lnTo>
                  <a:lnTo>
                    <a:pt x="328" y="2672"/>
                  </a:lnTo>
                  <a:cubicBezTo>
                    <a:pt x="309" y="2632"/>
                    <a:pt x="290" y="2592"/>
                    <a:pt x="271" y="2551"/>
                  </a:cubicBezTo>
                  <a:cubicBezTo>
                    <a:pt x="259" y="2515"/>
                    <a:pt x="247" y="2480"/>
                    <a:pt x="238" y="2444"/>
                  </a:cubicBezTo>
                  <a:cubicBezTo>
                    <a:pt x="229" y="2400"/>
                    <a:pt x="224" y="2355"/>
                    <a:pt x="218" y="2309"/>
                  </a:cubicBezTo>
                  <a:cubicBezTo>
                    <a:pt x="212" y="2222"/>
                    <a:pt x="209" y="2134"/>
                    <a:pt x="209" y="2047"/>
                  </a:cubicBezTo>
                  <a:cubicBezTo>
                    <a:pt x="209" y="2051"/>
                    <a:pt x="209" y="2057"/>
                    <a:pt x="208" y="2061"/>
                  </a:cubicBezTo>
                  <a:cubicBezTo>
                    <a:pt x="209" y="2029"/>
                    <a:pt x="209" y="1996"/>
                    <a:pt x="212" y="1965"/>
                  </a:cubicBezTo>
                  <a:cubicBezTo>
                    <a:pt x="214" y="1934"/>
                    <a:pt x="218" y="1903"/>
                    <a:pt x="222" y="1872"/>
                  </a:cubicBezTo>
                  <a:lnTo>
                    <a:pt x="222" y="1872"/>
                  </a:lnTo>
                  <a:cubicBezTo>
                    <a:pt x="220" y="1876"/>
                    <a:pt x="220" y="1881"/>
                    <a:pt x="219" y="1885"/>
                  </a:cubicBezTo>
                  <a:cubicBezTo>
                    <a:pt x="224" y="1854"/>
                    <a:pt x="228" y="1822"/>
                    <a:pt x="234" y="1791"/>
                  </a:cubicBezTo>
                  <a:lnTo>
                    <a:pt x="258" y="1698"/>
                  </a:lnTo>
                  <a:cubicBezTo>
                    <a:pt x="292" y="1587"/>
                    <a:pt x="332" y="1480"/>
                    <a:pt x="374" y="1373"/>
                  </a:cubicBezTo>
                  <a:cubicBezTo>
                    <a:pt x="398" y="1324"/>
                    <a:pt x="420" y="1275"/>
                    <a:pt x="447" y="1229"/>
                  </a:cubicBezTo>
                  <a:cubicBezTo>
                    <a:pt x="488" y="1164"/>
                    <a:pt x="534" y="1106"/>
                    <a:pt x="581" y="1046"/>
                  </a:cubicBezTo>
                  <a:lnTo>
                    <a:pt x="584" y="1044"/>
                  </a:lnTo>
                  <a:lnTo>
                    <a:pt x="584" y="1044"/>
                  </a:lnTo>
                  <a:cubicBezTo>
                    <a:pt x="584" y="1045"/>
                    <a:pt x="583" y="1045"/>
                    <a:pt x="583" y="1046"/>
                  </a:cubicBezTo>
                  <a:cubicBezTo>
                    <a:pt x="630" y="987"/>
                    <a:pt x="679" y="928"/>
                    <a:pt x="728" y="871"/>
                  </a:cubicBezTo>
                  <a:cubicBezTo>
                    <a:pt x="777" y="816"/>
                    <a:pt x="827" y="765"/>
                    <a:pt x="879" y="714"/>
                  </a:cubicBezTo>
                  <a:cubicBezTo>
                    <a:pt x="919" y="679"/>
                    <a:pt x="960" y="646"/>
                    <a:pt x="999" y="613"/>
                  </a:cubicBezTo>
                  <a:cubicBezTo>
                    <a:pt x="1043" y="581"/>
                    <a:pt x="1084" y="549"/>
                    <a:pt x="1131" y="522"/>
                  </a:cubicBezTo>
                  <a:cubicBezTo>
                    <a:pt x="1177" y="494"/>
                    <a:pt x="1223" y="468"/>
                    <a:pt x="1269" y="442"/>
                  </a:cubicBezTo>
                  <a:cubicBezTo>
                    <a:pt x="1296" y="429"/>
                    <a:pt x="1324" y="414"/>
                    <a:pt x="1352" y="401"/>
                  </a:cubicBezTo>
                  <a:cubicBezTo>
                    <a:pt x="1375" y="391"/>
                    <a:pt x="1400" y="381"/>
                    <a:pt x="1426" y="370"/>
                  </a:cubicBezTo>
                  <a:cubicBezTo>
                    <a:pt x="1477" y="353"/>
                    <a:pt x="1528" y="337"/>
                    <a:pt x="1581" y="322"/>
                  </a:cubicBezTo>
                  <a:cubicBezTo>
                    <a:pt x="1621" y="310"/>
                    <a:pt x="1659" y="301"/>
                    <a:pt x="1699" y="292"/>
                  </a:cubicBezTo>
                  <a:cubicBezTo>
                    <a:pt x="1770" y="275"/>
                    <a:pt x="1838" y="259"/>
                    <a:pt x="1907" y="245"/>
                  </a:cubicBezTo>
                  <a:cubicBezTo>
                    <a:pt x="1945" y="239"/>
                    <a:pt x="1981" y="230"/>
                    <a:pt x="2017" y="226"/>
                  </a:cubicBezTo>
                  <a:cubicBezTo>
                    <a:pt x="2053" y="221"/>
                    <a:pt x="2088" y="218"/>
                    <a:pt x="2124" y="213"/>
                  </a:cubicBezTo>
                  <a:cubicBezTo>
                    <a:pt x="2157" y="212"/>
                    <a:pt x="2190" y="210"/>
                    <a:pt x="2222" y="209"/>
                  </a:cubicBezTo>
                  <a:cubicBezTo>
                    <a:pt x="2219" y="209"/>
                    <a:pt x="2213" y="209"/>
                    <a:pt x="2209" y="208"/>
                  </a:cubicBezTo>
                  <a:close/>
                  <a:moveTo>
                    <a:pt x="6221" y="7614"/>
                  </a:moveTo>
                  <a:lnTo>
                    <a:pt x="6221" y="7614"/>
                  </a:lnTo>
                  <a:cubicBezTo>
                    <a:pt x="6222" y="7615"/>
                    <a:pt x="6223" y="7616"/>
                    <a:pt x="6224" y="7616"/>
                  </a:cubicBezTo>
                  <a:lnTo>
                    <a:pt x="6224" y="7616"/>
                  </a:lnTo>
                  <a:cubicBezTo>
                    <a:pt x="6223" y="7615"/>
                    <a:pt x="6222" y="7615"/>
                    <a:pt x="6221" y="7614"/>
                  </a:cubicBezTo>
                  <a:close/>
                  <a:moveTo>
                    <a:pt x="6224" y="7616"/>
                  </a:moveTo>
                  <a:cubicBezTo>
                    <a:pt x="6226" y="7617"/>
                    <a:pt x="6227" y="7618"/>
                    <a:pt x="6229" y="7619"/>
                  </a:cubicBezTo>
                  <a:cubicBezTo>
                    <a:pt x="6227" y="7618"/>
                    <a:pt x="6226" y="7617"/>
                    <a:pt x="6224" y="7616"/>
                  </a:cubicBezTo>
                  <a:close/>
                  <a:moveTo>
                    <a:pt x="7891" y="8335"/>
                  </a:moveTo>
                  <a:lnTo>
                    <a:pt x="7891" y="8335"/>
                  </a:lnTo>
                  <a:cubicBezTo>
                    <a:pt x="7892" y="8335"/>
                    <a:pt x="7893" y="8336"/>
                    <a:pt x="7893" y="8336"/>
                  </a:cubicBezTo>
                  <a:lnTo>
                    <a:pt x="7893" y="8336"/>
                  </a:lnTo>
                  <a:cubicBezTo>
                    <a:pt x="7893" y="8336"/>
                    <a:pt x="7893" y="8335"/>
                    <a:pt x="7891" y="8335"/>
                  </a:cubicBezTo>
                  <a:close/>
                  <a:moveTo>
                    <a:pt x="6381" y="2789"/>
                  </a:moveTo>
                  <a:lnTo>
                    <a:pt x="6381" y="2789"/>
                  </a:lnTo>
                  <a:cubicBezTo>
                    <a:pt x="6399" y="2804"/>
                    <a:pt x="6416" y="2819"/>
                    <a:pt x="6434" y="2834"/>
                  </a:cubicBezTo>
                  <a:cubicBezTo>
                    <a:pt x="6605" y="2969"/>
                    <a:pt x="6780" y="3098"/>
                    <a:pt x="6963" y="3217"/>
                  </a:cubicBezTo>
                  <a:cubicBezTo>
                    <a:pt x="7056" y="3277"/>
                    <a:pt x="7152" y="3335"/>
                    <a:pt x="7242" y="3399"/>
                  </a:cubicBezTo>
                  <a:cubicBezTo>
                    <a:pt x="7333" y="3464"/>
                    <a:pt x="7425" y="3528"/>
                    <a:pt x="7514" y="3595"/>
                  </a:cubicBezTo>
                  <a:cubicBezTo>
                    <a:pt x="7604" y="3664"/>
                    <a:pt x="7695" y="3735"/>
                    <a:pt x="7788" y="3801"/>
                  </a:cubicBezTo>
                  <a:cubicBezTo>
                    <a:pt x="7884" y="3868"/>
                    <a:pt x="7979" y="3934"/>
                    <a:pt x="8075" y="4000"/>
                  </a:cubicBezTo>
                  <a:cubicBezTo>
                    <a:pt x="8252" y="4120"/>
                    <a:pt x="8418" y="4250"/>
                    <a:pt x="8586" y="4382"/>
                  </a:cubicBezTo>
                  <a:cubicBezTo>
                    <a:pt x="8659" y="4439"/>
                    <a:pt x="8734" y="4498"/>
                    <a:pt x="8805" y="4558"/>
                  </a:cubicBezTo>
                  <a:cubicBezTo>
                    <a:pt x="8901" y="4636"/>
                    <a:pt x="8997" y="4710"/>
                    <a:pt x="9083" y="4796"/>
                  </a:cubicBezTo>
                  <a:cubicBezTo>
                    <a:pt x="9155" y="4877"/>
                    <a:pt x="9221" y="4965"/>
                    <a:pt x="9285" y="5050"/>
                  </a:cubicBezTo>
                  <a:lnTo>
                    <a:pt x="9282" y="5047"/>
                  </a:lnTo>
                  <a:lnTo>
                    <a:pt x="9282" y="5047"/>
                  </a:lnTo>
                  <a:cubicBezTo>
                    <a:pt x="9326" y="5110"/>
                    <a:pt x="9371" y="5173"/>
                    <a:pt x="9414" y="5238"/>
                  </a:cubicBezTo>
                  <a:cubicBezTo>
                    <a:pt x="9463" y="5312"/>
                    <a:pt x="9509" y="5388"/>
                    <a:pt x="9556" y="5464"/>
                  </a:cubicBezTo>
                  <a:lnTo>
                    <a:pt x="9556" y="5464"/>
                  </a:lnTo>
                  <a:cubicBezTo>
                    <a:pt x="9576" y="5502"/>
                    <a:pt x="9600" y="5541"/>
                    <a:pt x="9618" y="5581"/>
                  </a:cubicBezTo>
                  <a:cubicBezTo>
                    <a:pt x="9638" y="5623"/>
                    <a:pt x="9656" y="5667"/>
                    <a:pt x="9676" y="5710"/>
                  </a:cubicBezTo>
                  <a:cubicBezTo>
                    <a:pt x="9692" y="5754"/>
                    <a:pt x="9711" y="5798"/>
                    <a:pt x="9722" y="5843"/>
                  </a:cubicBezTo>
                  <a:cubicBezTo>
                    <a:pt x="9737" y="5890"/>
                    <a:pt x="9750" y="5937"/>
                    <a:pt x="9765" y="5984"/>
                  </a:cubicBezTo>
                  <a:lnTo>
                    <a:pt x="9765" y="5984"/>
                  </a:lnTo>
                  <a:cubicBezTo>
                    <a:pt x="9765" y="5983"/>
                    <a:pt x="9765" y="5982"/>
                    <a:pt x="9765" y="5981"/>
                  </a:cubicBezTo>
                  <a:lnTo>
                    <a:pt x="9765" y="5981"/>
                  </a:lnTo>
                  <a:cubicBezTo>
                    <a:pt x="9765" y="5985"/>
                    <a:pt x="9766" y="5988"/>
                    <a:pt x="9767" y="5992"/>
                  </a:cubicBezTo>
                  <a:lnTo>
                    <a:pt x="9767" y="5992"/>
                  </a:lnTo>
                  <a:cubicBezTo>
                    <a:pt x="9766" y="5989"/>
                    <a:pt x="9766" y="5987"/>
                    <a:pt x="9765" y="5984"/>
                  </a:cubicBezTo>
                  <a:lnTo>
                    <a:pt x="9765" y="5984"/>
                  </a:lnTo>
                  <a:cubicBezTo>
                    <a:pt x="9765" y="5988"/>
                    <a:pt x="9766" y="5990"/>
                    <a:pt x="9767" y="5993"/>
                  </a:cubicBezTo>
                  <a:lnTo>
                    <a:pt x="9767" y="5993"/>
                  </a:lnTo>
                  <a:cubicBezTo>
                    <a:pt x="9767" y="5992"/>
                    <a:pt x="9767" y="5992"/>
                    <a:pt x="9767" y="5992"/>
                  </a:cubicBezTo>
                  <a:lnTo>
                    <a:pt x="9767" y="5992"/>
                  </a:lnTo>
                  <a:cubicBezTo>
                    <a:pt x="9767" y="5992"/>
                    <a:pt x="9767" y="5993"/>
                    <a:pt x="9768" y="5994"/>
                  </a:cubicBezTo>
                  <a:cubicBezTo>
                    <a:pt x="9767" y="5993"/>
                    <a:pt x="9767" y="5993"/>
                    <a:pt x="9767" y="5993"/>
                  </a:cubicBezTo>
                  <a:lnTo>
                    <a:pt x="9767" y="5993"/>
                  </a:lnTo>
                  <a:cubicBezTo>
                    <a:pt x="9779" y="6040"/>
                    <a:pt x="9790" y="6088"/>
                    <a:pt x="9801" y="6134"/>
                  </a:cubicBezTo>
                  <a:cubicBezTo>
                    <a:pt x="9811" y="6175"/>
                    <a:pt x="9815" y="6219"/>
                    <a:pt x="9823" y="6260"/>
                  </a:cubicBezTo>
                  <a:cubicBezTo>
                    <a:pt x="9837" y="6394"/>
                    <a:pt x="9845" y="6529"/>
                    <a:pt x="9849" y="6664"/>
                  </a:cubicBezTo>
                  <a:lnTo>
                    <a:pt x="9849" y="6669"/>
                  </a:lnTo>
                  <a:lnTo>
                    <a:pt x="9849" y="6673"/>
                  </a:lnTo>
                  <a:cubicBezTo>
                    <a:pt x="9849" y="6709"/>
                    <a:pt x="9846" y="6745"/>
                    <a:pt x="9841" y="6782"/>
                  </a:cubicBezTo>
                  <a:cubicBezTo>
                    <a:pt x="9840" y="6791"/>
                    <a:pt x="9837" y="6802"/>
                    <a:pt x="9835" y="6811"/>
                  </a:cubicBezTo>
                  <a:cubicBezTo>
                    <a:pt x="9812" y="6884"/>
                    <a:pt x="9785" y="6955"/>
                    <a:pt x="9758" y="7025"/>
                  </a:cubicBezTo>
                  <a:lnTo>
                    <a:pt x="9758" y="7025"/>
                  </a:lnTo>
                  <a:cubicBezTo>
                    <a:pt x="9758" y="7023"/>
                    <a:pt x="9758" y="7020"/>
                    <a:pt x="9759" y="7017"/>
                  </a:cubicBezTo>
                  <a:lnTo>
                    <a:pt x="9759" y="7017"/>
                  </a:lnTo>
                  <a:cubicBezTo>
                    <a:pt x="9737" y="7066"/>
                    <a:pt x="9715" y="7116"/>
                    <a:pt x="9689" y="7165"/>
                  </a:cubicBezTo>
                  <a:cubicBezTo>
                    <a:pt x="9661" y="7215"/>
                    <a:pt x="9636" y="7265"/>
                    <a:pt x="9607" y="7314"/>
                  </a:cubicBezTo>
                  <a:cubicBezTo>
                    <a:pt x="9604" y="7318"/>
                    <a:pt x="9601" y="7322"/>
                    <a:pt x="9598" y="7327"/>
                  </a:cubicBezTo>
                  <a:cubicBezTo>
                    <a:pt x="9587" y="7353"/>
                    <a:pt x="9576" y="7377"/>
                    <a:pt x="9563" y="7402"/>
                  </a:cubicBezTo>
                  <a:cubicBezTo>
                    <a:pt x="9535" y="7464"/>
                    <a:pt x="9505" y="7525"/>
                    <a:pt x="9473" y="7585"/>
                  </a:cubicBezTo>
                  <a:cubicBezTo>
                    <a:pt x="9454" y="7620"/>
                    <a:pt x="9431" y="7654"/>
                    <a:pt x="9408" y="7689"/>
                  </a:cubicBezTo>
                  <a:cubicBezTo>
                    <a:pt x="9405" y="7695"/>
                    <a:pt x="9399" y="7702"/>
                    <a:pt x="9396" y="7709"/>
                  </a:cubicBezTo>
                  <a:lnTo>
                    <a:pt x="9396" y="7712"/>
                  </a:lnTo>
                  <a:cubicBezTo>
                    <a:pt x="9393" y="7716"/>
                    <a:pt x="9392" y="7719"/>
                    <a:pt x="9391" y="7721"/>
                  </a:cubicBezTo>
                  <a:cubicBezTo>
                    <a:pt x="9356" y="7773"/>
                    <a:pt x="9316" y="7820"/>
                    <a:pt x="9278" y="7870"/>
                  </a:cubicBezTo>
                  <a:cubicBezTo>
                    <a:pt x="9278" y="7870"/>
                    <a:pt x="9278" y="7871"/>
                    <a:pt x="9277" y="7871"/>
                  </a:cubicBezTo>
                  <a:cubicBezTo>
                    <a:pt x="9275" y="7874"/>
                    <a:pt x="9273" y="7875"/>
                    <a:pt x="9270" y="7877"/>
                  </a:cubicBezTo>
                  <a:lnTo>
                    <a:pt x="9270" y="7876"/>
                  </a:lnTo>
                  <a:cubicBezTo>
                    <a:pt x="9231" y="7926"/>
                    <a:pt x="9191" y="7975"/>
                    <a:pt x="9146" y="8021"/>
                  </a:cubicBezTo>
                  <a:cubicBezTo>
                    <a:pt x="9135" y="8030"/>
                    <a:pt x="9125" y="8039"/>
                    <a:pt x="9113" y="8047"/>
                  </a:cubicBezTo>
                  <a:cubicBezTo>
                    <a:pt x="9083" y="8068"/>
                    <a:pt x="9053" y="8087"/>
                    <a:pt x="9021" y="8104"/>
                  </a:cubicBezTo>
                  <a:lnTo>
                    <a:pt x="9021" y="8103"/>
                  </a:lnTo>
                  <a:cubicBezTo>
                    <a:pt x="8985" y="8123"/>
                    <a:pt x="8949" y="8142"/>
                    <a:pt x="8914" y="8164"/>
                  </a:cubicBezTo>
                  <a:cubicBezTo>
                    <a:pt x="8881" y="8185"/>
                    <a:pt x="8847" y="8207"/>
                    <a:pt x="8813" y="8228"/>
                  </a:cubicBezTo>
                  <a:cubicBezTo>
                    <a:pt x="8793" y="8238"/>
                    <a:pt x="8773" y="8248"/>
                    <a:pt x="8753" y="8257"/>
                  </a:cubicBezTo>
                  <a:cubicBezTo>
                    <a:pt x="8664" y="8289"/>
                    <a:pt x="8573" y="8314"/>
                    <a:pt x="8480" y="8338"/>
                  </a:cubicBezTo>
                  <a:cubicBezTo>
                    <a:pt x="8432" y="8350"/>
                    <a:pt x="8386" y="8359"/>
                    <a:pt x="8338" y="8366"/>
                  </a:cubicBezTo>
                  <a:lnTo>
                    <a:pt x="8347" y="8366"/>
                  </a:lnTo>
                  <a:cubicBezTo>
                    <a:pt x="8343" y="8366"/>
                    <a:pt x="8339" y="8367"/>
                    <a:pt x="8335" y="8367"/>
                  </a:cubicBezTo>
                  <a:cubicBezTo>
                    <a:pt x="8292" y="8372"/>
                    <a:pt x="8250" y="8373"/>
                    <a:pt x="8208" y="8373"/>
                  </a:cubicBezTo>
                  <a:cubicBezTo>
                    <a:pt x="8181" y="8373"/>
                    <a:pt x="8153" y="8373"/>
                    <a:pt x="8126" y="8371"/>
                  </a:cubicBezTo>
                  <a:cubicBezTo>
                    <a:pt x="8090" y="8369"/>
                    <a:pt x="8055" y="8367"/>
                    <a:pt x="8018" y="8364"/>
                  </a:cubicBezTo>
                  <a:cubicBezTo>
                    <a:pt x="8018" y="8364"/>
                    <a:pt x="8017" y="8363"/>
                    <a:pt x="8017" y="8363"/>
                  </a:cubicBezTo>
                  <a:cubicBezTo>
                    <a:pt x="8016" y="8363"/>
                    <a:pt x="8016" y="8363"/>
                    <a:pt x="8016" y="8364"/>
                  </a:cubicBezTo>
                  <a:lnTo>
                    <a:pt x="8016" y="8364"/>
                  </a:lnTo>
                  <a:cubicBezTo>
                    <a:pt x="7974" y="8357"/>
                    <a:pt x="7933" y="8347"/>
                    <a:pt x="7893" y="8336"/>
                  </a:cubicBezTo>
                  <a:lnTo>
                    <a:pt x="7893" y="8336"/>
                  </a:lnTo>
                  <a:cubicBezTo>
                    <a:pt x="7894" y="8336"/>
                    <a:pt x="7894" y="8336"/>
                    <a:pt x="7894" y="8336"/>
                  </a:cubicBezTo>
                  <a:lnTo>
                    <a:pt x="7894" y="8336"/>
                  </a:lnTo>
                  <a:cubicBezTo>
                    <a:pt x="7756" y="8297"/>
                    <a:pt x="7618" y="8258"/>
                    <a:pt x="7483" y="8206"/>
                  </a:cubicBezTo>
                  <a:cubicBezTo>
                    <a:pt x="7341" y="8154"/>
                    <a:pt x="7193" y="8111"/>
                    <a:pt x="7050" y="8050"/>
                  </a:cubicBezTo>
                  <a:cubicBezTo>
                    <a:pt x="6908" y="7983"/>
                    <a:pt x="6771" y="7908"/>
                    <a:pt x="6630" y="7838"/>
                  </a:cubicBezTo>
                  <a:cubicBezTo>
                    <a:pt x="6562" y="7803"/>
                    <a:pt x="6492" y="7769"/>
                    <a:pt x="6425" y="7732"/>
                  </a:cubicBezTo>
                  <a:cubicBezTo>
                    <a:pt x="6356" y="7693"/>
                    <a:pt x="6286" y="7653"/>
                    <a:pt x="6218" y="7613"/>
                  </a:cubicBezTo>
                  <a:lnTo>
                    <a:pt x="6218" y="7613"/>
                  </a:lnTo>
                  <a:cubicBezTo>
                    <a:pt x="6219" y="7613"/>
                    <a:pt x="6220" y="7614"/>
                    <a:pt x="6221" y="7614"/>
                  </a:cubicBezTo>
                  <a:lnTo>
                    <a:pt x="6221" y="7614"/>
                  </a:lnTo>
                  <a:cubicBezTo>
                    <a:pt x="5965" y="7460"/>
                    <a:pt x="5710" y="7309"/>
                    <a:pt x="5465" y="7138"/>
                  </a:cubicBezTo>
                  <a:cubicBezTo>
                    <a:pt x="5220" y="6968"/>
                    <a:pt x="4979" y="6793"/>
                    <a:pt x="4735" y="6622"/>
                  </a:cubicBezTo>
                  <a:cubicBezTo>
                    <a:pt x="4648" y="6560"/>
                    <a:pt x="4558" y="6501"/>
                    <a:pt x="4470" y="6438"/>
                  </a:cubicBezTo>
                  <a:cubicBezTo>
                    <a:pt x="4393" y="6384"/>
                    <a:pt x="4317" y="6328"/>
                    <a:pt x="4241" y="6271"/>
                  </a:cubicBezTo>
                  <a:cubicBezTo>
                    <a:pt x="4251" y="6268"/>
                    <a:pt x="4259" y="6266"/>
                    <a:pt x="4269" y="6263"/>
                  </a:cubicBezTo>
                  <a:cubicBezTo>
                    <a:pt x="4336" y="6244"/>
                    <a:pt x="4402" y="6227"/>
                    <a:pt x="4468" y="6199"/>
                  </a:cubicBezTo>
                  <a:cubicBezTo>
                    <a:pt x="4610" y="6136"/>
                    <a:pt x="4751" y="6066"/>
                    <a:pt x="4878" y="5977"/>
                  </a:cubicBezTo>
                  <a:cubicBezTo>
                    <a:pt x="4957" y="5921"/>
                    <a:pt x="5035" y="5865"/>
                    <a:pt x="5108" y="5803"/>
                  </a:cubicBezTo>
                  <a:cubicBezTo>
                    <a:pt x="5181" y="5742"/>
                    <a:pt x="5254" y="5680"/>
                    <a:pt x="5325" y="5616"/>
                  </a:cubicBezTo>
                  <a:cubicBezTo>
                    <a:pt x="5387" y="5560"/>
                    <a:pt x="5446" y="5503"/>
                    <a:pt x="5503" y="5446"/>
                  </a:cubicBezTo>
                  <a:cubicBezTo>
                    <a:pt x="5575" y="5374"/>
                    <a:pt x="5638" y="5296"/>
                    <a:pt x="5699" y="5219"/>
                  </a:cubicBezTo>
                  <a:cubicBezTo>
                    <a:pt x="5810" y="5079"/>
                    <a:pt x="5913" y="4935"/>
                    <a:pt x="6007" y="4785"/>
                  </a:cubicBezTo>
                  <a:cubicBezTo>
                    <a:pt x="6105" y="4629"/>
                    <a:pt x="6192" y="4462"/>
                    <a:pt x="6250" y="4289"/>
                  </a:cubicBezTo>
                  <a:cubicBezTo>
                    <a:pt x="6307" y="4113"/>
                    <a:pt x="6357" y="3934"/>
                    <a:pt x="6393" y="3753"/>
                  </a:cubicBezTo>
                  <a:cubicBezTo>
                    <a:pt x="6432" y="3551"/>
                    <a:pt x="6450" y="3342"/>
                    <a:pt x="6432" y="3136"/>
                  </a:cubicBezTo>
                  <a:cubicBezTo>
                    <a:pt x="6424" y="3026"/>
                    <a:pt x="6414" y="2914"/>
                    <a:pt x="6386" y="2806"/>
                  </a:cubicBezTo>
                  <a:cubicBezTo>
                    <a:pt x="6385" y="2801"/>
                    <a:pt x="6383" y="2796"/>
                    <a:pt x="6381" y="2789"/>
                  </a:cubicBezTo>
                  <a:close/>
                  <a:moveTo>
                    <a:pt x="2231" y="0"/>
                  </a:moveTo>
                  <a:cubicBezTo>
                    <a:pt x="2175" y="0"/>
                    <a:pt x="2119" y="4"/>
                    <a:pt x="2062" y="11"/>
                  </a:cubicBezTo>
                  <a:cubicBezTo>
                    <a:pt x="1956" y="24"/>
                    <a:pt x="1852" y="43"/>
                    <a:pt x="1749" y="68"/>
                  </a:cubicBezTo>
                  <a:cubicBezTo>
                    <a:pt x="1646" y="93"/>
                    <a:pt x="1540" y="114"/>
                    <a:pt x="1439" y="147"/>
                  </a:cubicBezTo>
                  <a:cubicBezTo>
                    <a:pt x="1381" y="167"/>
                    <a:pt x="1323" y="187"/>
                    <a:pt x="1268" y="212"/>
                  </a:cubicBezTo>
                  <a:cubicBezTo>
                    <a:pt x="1220" y="235"/>
                    <a:pt x="1172" y="260"/>
                    <a:pt x="1125" y="286"/>
                  </a:cubicBezTo>
                  <a:cubicBezTo>
                    <a:pt x="944" y="384"/>
                    <a:pt x="779" y="512"/>
                    <a:pt x="640" y="662"/>
                  </a:cubicBezTo>
                  <a:cubicBezTo>
                    <a:pt x="563" y="744"/>
                    <a:pt x="494" y="831"/>
                    <a:pt x="423" y="916"/>
                  </a:cubicBezTo>
                  <a:cubicBezTo>
                    <a:pt x="388" y="960"/>
                    <a:pt x="352" y="1003"/>
                    <a:pt x="320" y="1049"/>
                  </a:cubicBezTo>
                  <a:cubicBezTo>
                    <a:pt x="288" y="1097"/>
                    <a:pt x="254" y="1146"/>
                    <a:pt x="229" y="1199"/>
                  </a:cubicBezTo>
                  <a:cubicBezTo>
                    <a:pt x="218" y="1225"/>
                    <a:pt x="205" y="1252"/>
                    <a:pt x="193" y="1276"/>
                  </a:cubicBezTo>
                  <a:cubicBezTo>
                    <a:pt x="170" y="1327"/>
                    <a:pt x="150" y="1380"/>
                    <a:pt x="131" y="1432"/>
                  </a:cubicBezTo>
                  <a:cubicBezTo>
                    <a:pt x="114" y="1478"/>
                    <a:pt x="97" y="1524"/>
                    <a:pt x="82" y="1569"/>
                  </a:cubicBezTo>
                  <a:cubicBezTo>
                    <a:pt x="73" y="1599"/>
                    <a:pt x="63" y="1628"/>
                    <a:pt x="56" y="1658"/>
                  </a:cubicBezTo>
                  <a:cubicBezTo>
                    <a:pt x="47" y="1688"/>
                    <a:pt x="38" y="1716"/>
                    <a:pt x="33" y="1746"/>
                  </a:cubicBezTo>
                  <a:cubicBezTo>
                    <a:pt x="25" y="1801"/>
                    <a:pt x="15" y="1854"/>
                    <a:pt x="10" y="1910"/>
                  </a:cubicBezTo>
                  <a:cubicBezTo>
                    <a:pt x="5" y="1964"/>
                    <a:pt x="2" y="2019"/>
                    <a:pt x="2" y="2075"/>
                  </a:cubicBezTo>
                  <a:cubicBezTo>
                    <a:pt x="2" y="2129"/>
                    <a:pt x="1" y="2184"/>
                    <a:pt x="5" y="2239"/>
                  </a:cubicBezTo>
                  <a:cubicBezTo>
                    <a:pt x="9" y="2296"/>
                    <a:pt x="11" y="2354"/>
                    <a:pt x="20" y="2410"/>
                  </a:cubicBezTo>
                  <a:cubicBezTo>
                    <a:pt x="37" y="2511"/>
                    <a:pt x="66" y="2608"/>
                    <a:pt x="110" y="2701"/>
                  </a:cubicBezTo>
                  <a:cubicBezTo>
                    <a:pt x="160" y="2800"/>
                    <a:pt x="213" y="2895"/>
                    <a:pt x="278" y="2984"/>
                  </a:cubicBezTo>
                  <a:cubicBezTo>
                    <a:pt x="344" y="3076"/>
                    <a:pt x="413" y="3165"/>
                    <a:pt x="482" y="3254"/>
                  </a:cubicBezTo>
                  <a:cubicBezTo>
                    <a:pt x="549" y="3341"/>
                    <a:pt x="618" y="3426"/>
                    <a:pt x="690" y="3509"/>
                  </a:cubicBezTo>
                  <a:cubicBezTo>
                    <a:pt x="758" y="3586"/>
                    <a:pt x="832" y="3656"/>
                    <a:pt x="903" y="3730"/>
                  </a:cubicBezTo>
                  <a:cubicBezTo>
                    <a:pt x="1057" y="3887"/>
                    <a:pt x="1209" y="4046"/>
                    <a:pt x="1364" y="4202"/>
                  </a:cubicBezTo>
                  <a:cubicBezTo>
                    <a:pt x="1439" y="4278"/>
                    <a:pt x="1516" y="4356"/>
                    <a:pt x="1594" y="4429"/>
                  </a:cubicBezTo>
                  <a:cubicBezTo>
                    <a:pt x="1676" y="4506"/>
                    <a:pt x="1758" y="4580"/>
                    <a:pt x="1838" y="4656"/>
                  </a:cubicBezTo>
                  <a:cubicBezTo>
                    <a:pt x="1996" y="4807"/>
                    <a:pt x="2150" y="4961"/>
                    <a:pt x="2318" y="5101"/>
                  </a:cubicBezTo>
                  <a:cubicBezTo>
                    <a:pt x="2653" y="5384"/>
                    <a:pt x="3013" y="5635"/>
                    <a:pt x="3369" y="5889"/>
                  </a:cubicBezTo>
                  <a:cubicBezTo>
                    <a:pt x="3552" y="6022"/>
                    <a:pt x="3736" y="6153"/>
                    <a:pt x="3918" y="6288"/>
                  </a:cubicBezTo>
                  <a:cubicBezTo>
                    <a:pt x="4094" y="6419"/>
                    <a:pt x="4268" y="6551"/>
                    <a:pt x="4449" y="6677"/>
                  </a:cubicBezTo>
                  <a:cubicBezTo>
                    <a:pt x="4629" y="6802"/>
                    <a:pt x="4809" y="6930"/>
                    <a:pt x="4989" y="7056"/>
                  </a:cubicBezTo>
                  <a:cubicBezTo>
                    <a:pt x="5167" y="7183"/>
                    <a:pt x="5344" y="7313"/>
                    <a:pt x="5528" y="7431"/>
                  </a:cubicBezTo>
                  <a:cubicBezTo>
                    <a:pt x="5719" y="7554"/>
                    <a:pt x="5915" y="7670"/>
                    <a:pt x="6110" y="7788"/>
                  </a:cubicBezTo>
                  <a:cubicBezTo>
                    <a:pt x="6292" y="7900"/>
                    <a:pt x="6483" y="7991"/>
                    <a:pt x="6671" y="8092"/>
                  </a:cubicBezTo>
                  <a:cubicBezTo>
                    <a:pt x="6769" y="8143"/>
                    <a:pt x="6865" y="8194"/>
                    <a:pt x="6966" y="8240"/>
                  </a:cubicBezTo>
                  <a:cubicBezTo>
                    <a:pt x="7063" y="8285"/>
                    <a:pt x="7167" y="8317"/>
                    <a:pt x="7270" y="8351"/>
                  </a:cubicBezTo>
                  <a:cubicBezTo>
                    <a:pt x="7372" y="8386"/>
                    <a:pt x="7471" y="8425"/>
                    <a:pt x="7575" y="8459"/>
                  </a:cubicBezTo>
                  <a:cubicBezTo>
                    <a:pt x="7674" y="8491"/>
                    <a:pt x="7776" y="8519"/>
                    <a:pt x="7876" y="8547"/>
                  </a:cubicBezTo>
                  <a:cubicBezTo>
                    <a:pt x="7977" y="8574"/>
                    <a:pt x="8080" y="8578"/>
                    <a:pt x="8185" y="8580"/>
                  </a:cubicBezTo>
                  <a:cubicBezTo>
                    <a:pt x="8198" y="8580"/>
                    <a:pt x="8211" y="8580"/>
                    <a:pt x="8224" y="8580"/>
                  </a:cubicBezTo>
                  <a:cubicBezTo>
                    <a:pt x="8309" y="8580"/>
                    <a:pt x="8393" y="8572"/>
                    <a:pt x="8477" y="8553"/>
                  </a:cubicBezTo>
                  <a:cubicBezTo>
                    <a:pt x="8529" y="8542"/>
                    <a:pt x="8581" y="8528"/>
                    <a:pt x="8633" y="8513"/>
                  </a:cubicBezTo>
                  <a:cubicBezTo>
                    <a:pt x="8679" y="8500"/>
                    <a:pt x="8724" y="8489"/>
                    <a:pt x="8768" y="8474"/>
                  </a:cubicBezTo>
                  <a:cubicBezTo>
                    <a:pt x="8804" y="8460"/>
                    <a:pt x="8843" y="8448"/>
                    <a:pt x="8877" y="8429"/>
                  </a:cubicBezTo>
                  <a:cubicBezTo>
                    <a:pt x="8910" y="8413"/>
                    <a:pt x="8942" y="8394"/>
                    <a:pt x="8973" y="8376"/>
                  </a:cubicBezTo>
                  <a:cubicBezTo>
                    <a:pt x="9009" y="8352"/>
                    <a:pt x="9045" y="8329"/>
                    <a:pt x="9081" y="8308"/>
                  </a:cubicBezTo>
                  <a:cubicBezTo>
                    <a:pt x="9142" y="8274"/>
                    <a:pt x="9206" y="8242"/>
                    <a:pt x="9259" y="8196"/>
                  </a:cubicBezTo>
                  <a:cubicBezTo>
                    <a:pt x="9318" y="8145"/>
                    <a:pt x="9365" y="8087"/>
                    <a:pt x="9414" y="8026"/>
                  </a:cubicBezTo>
                  <a:cubicBezTo>
                    <a:pt x="9456" y="7973"/>
                    <a:pt x="9499" y="7918"/>
                    <a:pt x="9540" y="7863"/>
                  </a:cubicBezTo>
                  <a:cubicBezTo>
                    <a:pt x="9576" y="7815"/>
                    <a:pt x="9598" y="7761"/>
                    <a:pt x="9627" y="7710"/>
                  </a:cubicBezTo>
                  <a:cubicBezTo>
                    <a:pt x="9640" y="7689"/>
                    <a:pt x="9653" y="7669"/>
                    <a:pt x="9666" y="7649"/>
                  </a:cubicBezTo>
                  <a:cubicBezTo>
                    <a:pt x="9675" y="7634"/>
                    <a:pt x="9682" y="7619"/>
                    <a:pt x="9689" y="7605"/>
                  </a:cubicBezTo>
                  <a:cubicBezTo>
                    <a:pt x="9695" y="7593"/>
                    <a:pt x="9701" y="7581"/>
                    <a:pt x="9707" y="7568"/>
                  </a:cubicBezTo>
                  <a:cubicBezTo>
                    <a:pt x="9718" y="7543"/>
                    <a:pt x="9730" y="7517"/>
                    <a:pt x="9746" y="7494"/>
                  </a:cubicBezTo>
                  <a:cubicBezTo>
                    <a:pt x="9746" y="7490"/>
                    <a:pt x="9746" y="7488"/>
                    <a:pt x="9744" y="7485"/>
                  </a:cubicBezTo>
                  <a:cubicBezTo>
                    <a:pt x="9753" y="7468"/>
                    <a:pt x="9763" y="7452"/>
                    <a:pt x="9773" y="7436"/>
                  </a:cubicBezTo>
                  <a:cubicBezTo>
                    <a:pt x="9819" y="7354"/>
                    <a:pt x="9867" y="7269"/>
                    <a:pt x="9907" y="7184"/>
                  </a:cubicBezTo>
                  <a:cubicBezTo>
                    <a:pt x="9952" y="7089"/>
                    <a:pt x="9994" y="6993"/>
                    <a:pt x="10021" y="6893"/>
                  </a:cubicBezTo>
                  <a:cubicBezTo>
                    <a:pt x="10031" y="6862"/>
                    <a:pt x="10040" y="6831"/>
                    <a:pt x="10043" y="6799"/>
                  </a:cubicBezTo>
                  <a:cubicBezTo>
                    <a:pt x="10048" y="6761"/>
                    <a:pt x="10050" y="6725"/>
                    <a:pt x="10051" y="6688"/>
                  </a:cubicBezTo>
                  <a:cubicBezTo>
                    <a:pt x="10052" y="6642"/>
                    <a:pt x="10051" y="6596"/>
                    <a:pt x="10048" y="6550"/>
                  </a:cubicBezTo>
                  <a:cubicBezTo>
                    <a:pt x="10046" y="6497"/>
                    <a:pt x="10045" y="6443"/>
                    <a:pt x="10041" y="6390"/>
                  </a:cubicBezTo>
                  <a:cubicBezTo>
                    <a:pt x="10037" y="6337"/>
                    <a:pt x="10035" y="6282"/>
                    <a:pt x="10026" y="6229"/>
                  </a:cubicBezTo>
                  <a:cubicBezTo>
                    <a:pt x="10007" y="6126"/>
                    <a:pt x="9991" y="6023"/>
                    <a:pt x="9961" y="5921"/>
                  </a:cubicBezTo>
                  <a:cubicBezTo>
                    <a:pt x="9929" y="5813"/>
                    <a:pt x="9898" y="5704"/>
                    <a:pt x="9851" y="5600"/>
                  </a:cubicBezTo>
                  <a:cubicBezTo>
                    <a:pt x="9829" y="5546"/>
                    <a:pt x="9804" y="5493"/>
                    <a:pt x="9777" y="5441"/>
                  </a:cubicBezTo>
                  <a:cubicBezTo>
                    <a:pt x="9751" y="5393"/>
                    <a:pt x="9726" y="5347"/>
                    <a:pt x="9700" y="5301"/>
                  </a:cubicBezTo>
                  <a:cubicBezTo>
                    <a:pt x="9587" y="5114"/>
                    <a:pt x="9460" y="4936"/>
                    <a:pt x="9325" y="4765"/>
                  </a:cubicBezTo>
                  <a:cubicBezTo>
                    <a:pt x="9272" y="4697"/>
                    <a:pt x="9219" y="4631"/>
                    <a:pt x="9154" y="4576"/>
                  </a:cubicBezTo>
                  <a:cubicBezTo>
                    <a:pt x="9116" y="4544"/>
                    <a:pt x="9077" y="4513"/>
                    <a:pt x="9039" y="4482"/>
                  </a:cubicBezTo>
                  <a:cubicBezTo>
                    <a:pt x="8952" y="4413"/>
                    <a:pt x="8866" y="4341"/>
                    <a:pt x="8778" y="4271"/>
                  </a:cubicBezTo>
                  <a:cubicBezTo>
                    <a:pt x="8607" y="4134"/>
                    <a:pt x="8433" y="4000"/>
                    <a:pt x="8253" y="3873"/>
                  </a:cubicBezTo>
                  <a:cubicBezTo>
                    <a:pt x="8077" y="3749"/>
                    <a:pt x="7900" y="3629"/>
                    <a:pt x="7727" y="3499"/>
                  </a:cubicBezTo>
                  <a:cubicBezTo>
                    <a:pt x="7641" y="3432"/>
                    <a:pt x="7552" y="3365"/>
                    <a:pt x="7461" y="3300"/>
                  </a:cubicBezTo>
                  <a:cubicBezTo>
                    <a:pt x="7370" y="3237"/>
                    <a:pt x="7277" y="3176"/>
                    <a:pt x="7185" y="3116"/>
                  </a:cubicBezTo>
                  <a:cubicBezTo>
                    <a:pt x="7088" y="3055"/>
                    <a:pt x="6989" y="2993"/>
                    <a:pt x="6897" y="2926"/>
                  </a:cubicBezTo>
                  <a:cubicBezTo>
                    <a:pt x="6803" y="2859"/>
                    <a:pt x="6711" y="2790"/>
                    <a:pt x="6621" y="2720"/>
                  </a:cubicBezTo>
                  <a:lnTo>
                    <a:pt x="6621" y="2720"/>
                  </a:lnTo>
                  <a:cubicBezTo>
                    <a:pt x="6621" y="2720"/>
                    <a:pt x="6621" y="2720"/>
                    <a:pt x="6621" y="2720"/>
                  </a:cubicBezTo>
                  <a:cubicBezTo>
                    <a:pt x="6397" y="2540"/>
                    <a:pt x="6173" y="2356"/>
                    <a:pt x="5951" y="2170"/>
                  </a:cubicBezTo>
                  <a:cubicBezTo>
                    <a:pt x="5724" y="1982"/>
                    <a:pt x="5495" y="1799"/>
                    <a:pt x="5262" y="1621"/>
                  </a:cubicBezTo>
                  <a:cubicBezTo>
                    <a:pt x="5093" y="1491"/>
                    <a:pt x="4918" y="1367"/>
                    <a:pt x="4748" y="1239"/>
                  </a:cubicBezTo>
                  <a:cubicBezTo>
                    <a:pt x="4661" y="1174"/>
                    <a:pt x="4576" y="1110"/>
                    <a:pt x="4488" y="1047"/>
                  </a:cubicBezTo>
                  <a:cubicBezTo>
                    <a:pt x="4396" y="981"/>
                    <a:pt x="4302" y="918"/>
                    <a:pt x="4207" y="854"/>
                  </a:cubicBezTo>
                  <a:cubicBezTo>
                    <a:pt x="4113" y="794"/>
                    <a:pt x="4019" y="734"/>
                    <a:pt x="3925" y="672"/>
                  </a:cubicBezTo>
                  <a:cubicBezTo>
                    <a:pt x="3885" y="646"/>
                    <a:pt x="3844" y="620"/>
                    <a:pt x="3804" y="594"/>
                  </a:cubicBezTo>
                  <a:cubicBezTo>
                    <a:pt x="3778" y="578"/>
                    <a:pt x="3752" y="560"/>
                    <a:pt x="3725" y="544"/>
                  </a:cubicBezTo>
                  <a:cubicBezTo>
                    <a:pt x="3709" y="533"/>
                    <a:pt x="3690" y="521"/>
                    <a:pt x="3672" y="512"/>
                  </a:cubicBezTo>
                  <a:cubicBezTo>
                    <a:pt x="3657" y="502"/>
                    <a:pt x="3641" y="494"/>
                    <a:pt x="3626" y="486"/>
                  </a:cubicBezTo>
                  <a:lnTo>
                    <a:pt x="3626" y="486"/>
                  </a:lnTo>
                  <a:cubicBezTo>
                    <a:pt x="3626" y="486"/>
                    <a:pt x="3627" y="486"/>
                    <a:pt x="3627" y="486"/>
                  </a:cubicBezTo>
                  <a:cubicBezTo>
                    <a:pt x="3526" y="426"/>
                    <a:pt x="3421" y="374"/>
                    <a:pt x="3315" y="322"/>
                  </a:cubicBezTo>
                  <a:cubicBezTo>
                    <a:pt x="3207" y="270"/>
                    <a:pt x="3102" y="219"/>
                    <a:pt x="2994" y="170"/>
                  </a:cubicBezTo>
                  <a:cubicBezTo>
                    <a:pt x="2901" y="127"/>
                    <a:pt x="2808" y="84"/>
                    <a:pt x="2707" y="63"/>
                  </a:cubicBezTo>
                  <a:cubicBezTo>
                    <a:pt x="2601" y="39"/>
                    <a:pt x="2495" y="18"/>
                    <a:pt x="2387" y="8"/>
                  </a:cubicBezTo>
                  <a:cubicBezTo>
                    <a:pt x="2335" y="3"/>
                    <a:pt x="2283" y="0"/>
                    <a:pt x="2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5"/>
          <p:cNvSpPr/>
          <p:nvPr/>
        </p:nvSpPr>
        <p:spPr>
          <a:xfrm>
            <a:off x="7486157" y="3402127"/>
            <a:ext cx="182100" cy="182100"/>
          </a:xfrm>
          <a:prstGeom prst="donut">
            <a:avLst>
              <a:gd name="adj" fmla="val 25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1296345" y="892604"/>
            <a:ext cx="182100" cy="182100"/>
          </a:xfrm>
          <a:prstGeom prst="donut">
            <a:avLst>
              <a:gd name="adj" fmla="val 25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a:extLst>
              <a:ext uri="{FF2B5EF4-FFF2-40B4-BE49-F238E27FC236}">
                <a16:creationId xmlns:a16="http://schemas.microsoft.com/office/drawing/2014/main" id="{E779681B-05AE-48DF-A3C9-B80D8E54E788}"/>
              </a:ext>
            </a:extLst>
          </p:cNvPr>
          <p:cNvGrpSpPr/>
          <p:nvPr/>
        </p:nvGrpSpPr>
        <p:grpSpPr>
          <a:xfrm>
            <a:off x="2477932" y="277251"/>
            <a:ext cx="4249445" cy="4985520"/>
            <a:chOff x="2477932" y="277251"/>
            <a:chExt cx="4249445" cy="4985520"/>
          </a:xfrm>
        </p:grpSpPr>
        <p:pic>
          <p:nvPicPr>
            <p:cNvPr id="5" name="Picture 4">
              <a:extLst>
                <a:ext uri="{FF2B5EF4-FFF2-40B4-BE49-F238E27FC236}">
                  <a16:creationId xmlns:a16="http://schemas.microsoft.com/office/drawing/2014/main" id="{CC70E662-E444-494D-AD01-EF11004FB45F}"/>
                </a:ext>
              </a:extLst>
            </p:cNvPr>
            <p:cNvPicPr>
              <a:picLocks noChangeAspect="1"/>
            </p:cNvPicPr>
            <p:nvPr/>
          </p:nvPicPr>
          <p:blipFill rotWithShape="1">
            <a:blip r:embed="rId3"/>
            <a:srcRect l="3933" t="3659" r="5669"/>
            <a:stretch/>
          </p:blipFill>
          <p:spPr>
            <a:xfrm>
              <a:off x="2477932" y="277251"/>
              <a:ext cx="4249445" cy="4985520"/>
            </a:xfrm>
            <a:prstGeom prst="rect">
              <a:avLst/>
            </a:prstGeom>
          </p:spPr>
        </p:pic>
        <p:sp>
          <p:nvSpPr>
            <p:cNvPr id="9" name="TextBox 8">
              <a:extLst>
                <a:ext uri="{FF2B5EF4-FFF2-40B4-BE49-F238E27FC236}">
                  <a16:creationId xmlns:a16="http://schemas.microsoft.com/office/drawing/2014/main" id="{69891D71-2123-4E04-82AA-DA1487FDAEC6}"/>
                </a:ext>
              </a:extLst>
            </p:cNvPr>
            <p:cNvSpPr txBox="1"/>
            <p:nvPr/>
          </p:nvSpPr>
          <p:spPr>
            <a:xfrm>
              <a:off x="3616657" y="2005451"/>
              <a:ext cx="1937982" cy="64633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800" dirty="0">
                  <a:solidFill>
                    <a:schemeClr val="bg2"/>
                  </a:solidFill>
                </a:rPr>
                <a:t>Healthcare Insurance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06552" y="351465"/>
            <a:ext cx="679564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1765560" y="423823"/>
            <a:ext cx="5612880" cy="571637"/>
          </a:xfrm>
          <a:prstGeom prst="rect">
            <a:avLst/>
          </a:prstGeom>
        </p:spPr>
        <p:txBody>
          <a:bodyPr spcFirstLastPara="1" wrap="square" lIns="91425" tIns="91425" rIns="91425" bIns="91425" anchor="t" anchorCtr="0">
            <a:noAutofit/>
          </a:bodyPr>
          <a:lstStyle/>
          <a:p>
            <a:pPr algn="l"/>
            <a:r>
              <a:rPr lang="en-US" sz="2400" dirty="0"/>
              <a:t>Exclusive Provider Organization (EPO)</a:t>
            </a:r>
            <a:br>
              <a:rPr lang="en-US" sz="2400" dirty="0"/>
            </a:br>
            <a:endParaRPr lang="en-US" sz="24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962702" y="1865407"/>
            <a:ext cx="3747838" cy="1883650"/>
          </a:xfrm>
          <a:prstGeom prst="rect">
            <a:avLst/>
          </a:prstGeom>
          <a:noFill/>
        </p:spPr>
        <p:txBody>
          <a:bodyPr wrap="square" rtlCol="0">
            <a:spAutoFit/>
          </a:bodyPr>
          <a:lstStyle/>
          <a:p>
            <a:r>
              <a:rPr lang="en-US" dirty="0"/>
              <a:t>An Exclusive Provider Organization (EPO) is a type of managed care health insurance plan that offers coverage for healthcare services only within a specified network of providers. EPO plans do not typically require referrals to see specialists but require individuals to seek care from in-network providers, except in emergency situations.</a:t>
            </a:r>
          </a:p>
        </p:txBody>
      </p:sp>
      <p:pic>
        <p:nvPicPr>
          <p:cNvPr id="13" name="Picture 12">
            <a:extLst>
              <a:ext uri="{FF2B5EF4-FFF2-40B4-BE49-F238E27FC236}">
                <a16:creationId xmlns:a16="http://schemas.microsoft.com/office/drawing/2014/main" id="{6424F08D-C289-4462-A8A5-E889216CB23B}"/>
              </a:ext>
            </a:extLst>
          </p:cNvPr>
          <p:cNvPicPr>
            <a:picLocks noChangeAspect="1"/>
          </p:cNvPicPr>
          <p:nvPr/>
        </p:nvPicPr>
        <p:blipFill>
          <a:blip r:embed="rId3"/>
          <a:stretch>
            <a:fillRect/>
          </a:stretch>
        </p:blipFill>
        <p:spPr>
          <a:xfrm>
            <a:off x="4744792" y="1633873"/>
            <a:ext cx="3684297" cy="2330037"/>
          </a:xfrm>
          <a:prstGeom prst="rect">
            <a:avLst/>
          </a:prstGeom>
        </p:spPr>
      </p:pic>
    </p:spTree>
    <p:extLst>
      <p:ext uri="{BB962C8B-B14F-4D97-AF65-F5344CB8AC3E}">
        <p14:creationId xmlns:p14="http://schemas.microsoft.com/office/powerpoint/2010/main" val="256143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06552" y="351465"/>
            <a:ext cx="679564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1992491" y="426333"/>
            <a:ext cx="5612880" cy="571637"/>
          </a:xfrm>
          <a:prstGeom prst="rect">
            <a:avLst/>
          </a:prstGeom>
        </p:spPr>
        <p:txBody>
          <a:bodyPr spcFirstLastPara="1" wrap="square" lIns="91425" tIns="91425" rIns="91425" bIns="91425" anchor="t" anchorCtr="0">
            <a:noAutofit/>
          </a:bodyPr>
          <a:lstStyle/>
          <a:p>
            <a:pPr algn="l"/>
            <a:r>
              <a:rPr lang="en-US" sz="2400" dirty="0"/>
              <a:t>Preferred Provider Organization (PPO)</a:t>
            </a:r>
            <a:br>
              <a:rPr lang="en-US" sz="2400" dirty="0"/>
            </a:br>
            <a:endParaRPr lang="en-US" sz="24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5008388" y="1820735"/>
            <a:ext cx="3684297" cy="2031325"/>
          </a:xfrm>
          <a:prstGeom prst="rect">
            <a:avLst/>
          </a:prstGeom>
          <a:noFill/>
        </p:spPr>
        <p:txBody>
          <a:bodyPr wrap="square" rtlCol="0">
            <a:spAutoFit/>
          </a:bodyPr>
          <a:lstStyle/>
          <a:p>
            <a:r>
              <a:rPr lang="en-US" dirty="0"/>
              <a:t>A Preferred Provider Organization (PPO) is a type of health insurance plan that allows individuals to choose healthcare providers from a network of preferred providers or seek care outside the network, although at a higher cost. PPO plans offer more flexibility in provider selection compared to HMO plans and generally do not require referrals for specialist visits.</a:t>
            </a:r>
          </a:p>
        </p:txBody>
      </p:sp>
      <p:pic>
        <p:nvPicPr>
          <p:cNvPr id="3" name="Picture 2">
            <a:extLst>
              <a:ext uri="{FF2B5EF4-FFF2-40B4-BE49-F238E27FC236}">
                <a16:creationId xmlns:a16="http://schemas.microsoft.com/office/drawing/2014/main" id="{45E3CD7C-AA30-44DC-B691-CE899DAA50C1}"/>
              </a:ext>
            </a:extLst>
          </p:cNvPr>
          <p:cNvPicPr>
            <a:picLocks noChangeAspect="1"/>
          </p:cNvPicPr>
          <p:nvPr/>
        </p:nvPicPr>
        <p:blipFill rotWithShape="1">
          <a:blip r:embed="rId3"/>
          <a:srcRect l="7144" t="9166" r="6390" b="7303"/>
          <a:stretch/>
        </p:blipFill>
        <p:spPr>
          <a:xfrm>
            <a:off x="285952" y="1572939"/>
            <a:ext cx="4564380" cy="2575560"/>
          </a:xfrm>
          <a:prstGeom prst="rect">
            <a:avLst/>
          </a:prstGeom>
        </p:spPr>
      </p:pic>
    </p:spTree>
    <p:extLst>
      <p:ext uri="{BB962C8B-B14F-4D97-AF65-F5344CB8AC3E}">
        <p14:creationId xmlns:p14="http://schemas.microsoft.com/office/powerpoint/2010/main" val="134510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06552" y="351465"/>
            <a:ext cx="679564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1992491" y="426333"/>
            <a:ext cx="5612880" cy="571637"/>
          </a:xfrm>
          <a:prstGeom prst="rect">
            <a:avLst/>
          </a:prstGeom>
        </p:spPr>
        <p:txBody>
          <a:bodyPr spcFirstLastPara="1" wrap="square" lIns="91425" tIns="91425" rIns="91425" bIns="91425" anchor="t" anchorCtr="0">
            <a:noAutofit/>
          </a:bodyPr>
          <a:lstStyle/>
          <a:p>
            <a:pPr algn="l"/>
            <a:r>
              <a:rPr lang="en-US" sz="2400" dirty="0"/>
              <a:t>Health Maintenance Organization (HMO)</a:t>
            </a:r>
            <a:br>
              <a:rPr lang="en-US" sz="2400" dirty="0"/>
            </a:br>
            <a:endParaRPr lang="en-US" sz="24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632998" y="1806744"/>
            <a:ext cx="3803915" cy="1828817"/>
          </a:xfrm>
          <a:prstGeom prst="rect">
            <a:avLst/>
          </a:prstGeom>
          <a:noFill/>
        </p:spPr>
        <p:txBody>
          <a:bodyPr wrap="square" rtlCol="0">
            <a:spAutoFit/>
          </a:bodyPr>
          <a:lstStyle/>
          <a:p>
            <a:r>
              <a:rPr lang="en-US" dirty="0"/>
              <a:t>HMO is a managed care health insurance plan where individuals select a primary care physician (PCP) who manages and coordinates their healthcare. Referrals from the PCP are required to see specialists, and HMO plans typically offer lower out-of-pocket costs but have a restricted network of providers.</a:t>
            </a:r>
          </a:p>
        </p:txBody>
      </p:sp>
      <p:pic>
        <p:nvPicPr>
          <p:cNvPr id="5" name="Picture 4">
            <a:extLst>
              <a:ext uri="{FF2B5EF4-FFF2-40B4-BE49-F238E27FC236}">
                <a16:creationId xmlns:a16="http://schemas.microsoft.com/office/drawing/2014/main" id="{27BC94F6-63ED-449E-AD36-6C0AF8D82DC6}"/>
              </a:ext>
            </a:extLst>
          </p:cNvPr>
          <p:cNvPicPr>
            <a:picLocks noChangeAspect="1"/>
          </p:cNvPicPr>
          <p:nvPr/>
        </p:nvPicPr>
        <p:blipFill rotWithShape="1">
          <a:blip r:embed="rId3"/>
          <a:srcRect l="8287" t="7762" r="6445" b="14402"/>
          <a:stretch/>
        </p:blipFill>
        <p:spPr>
          <a:xfrm>
            <a:off x="4436913" y="1530799"/>
            <a:ext cx="4394667" cy="2162094"/>
          </a:xfrm>
          <a:prstGeom prst="rect">
            <a:avLst/>
          </a:prstGeom>
        </p:spPr>
      </p:pic>
    </p:spTree>
    <p:extLst>
      <p:ext uri="{BB962C8B-B14F-4D97-AF65-F5344CB8AC3E}">
        <p14:creationId xmlns:p14="http://schemas.microsoft.com/office/powerpoint/2010/main" val="274029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06552" y="351465"/>
            <a:ext cx="679564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2646928" y="426333"/>
            <a:ext cx="3714889" cy="571637"/>
          </a:xfrm>
          <a:prstGeom prst="rect">
            <a:avLst/>
          </a:prstGeom>
        </p:spPr>
        <p:txBody>
          <a:bodyPr spcFirstLastPara="1" wrap="square" lIns="91425" tIns="91425" rIns="91425" bIns="91425" anchor="t" anchorCtr="0">
            <a:noAutofit/>
          </a:bodyPr>
          <a:lstStyle/>
          <a:p>
            <a:pPr algn="l"/>
            <a:r>
              <a:rPr lang="en-US" sz="2800" dirty="0"/>
              <a:t>Point Of Service  (POS)</a:t>
            </a:r>
            <a:br>
              <a:rPr lang="en-US" sz="2800" dirty="0"/>
            </a:br>
            <a:endParaRPr lang="en-US" sz="28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921253" y="1806743"/>
            <a:ext cx="3803915" cy="2246769"/>
          </a:xfrm>
          <a:prstGeom prst="rect">
            <a:avLst/>
          </a:prstGeom>
          <a:noFill/>
        </p:spPr>
        <p:txBody>
          <a:bodyPr wrap="square" rtlCol="0">
            <a:spAutoFit/>
          </a:bodyPr>
          <a:lstStyle/>
          <a:p>
            <a:r>
              <a:rPr lang="en-US" dirty="0"/>
              <a:t>A Point of Service (POS) plan is a type of managed care health insurance plan that combines elements of both HMO and PPO plans. It allows individuals to choose between in-network or out-of-network care, but requires a primary care physician (PCP) referral for specialist visits within the network. POS plans offer more flexibility than HMOs but may have higher out-of-pocket costs for out-of-network services.</a:t>
            </a:r>
          </a:p>
        </p:txBody>
      </p:sp>
      <p:pic>
        <p:nvPicPr>
          <p:cNvPr id="3" name="Picture 2">
            <a:extLst>
              <a:ext uri="{FF2B5EF4-FFF2-40B4-BE49-F238E27FC236}">
                <a16:creationId xmlns:a16="http://schemas.microsoft.com/office/drawing/2014/main" id="{FF811447-5BF5-47F0-AF89-ECEEDF0FE33C}"/>
              </a:ext>
            </a:extLst>
          </p:cNvPr>
          <p:cNvPicPr>
            <a:picLocks noChangeAspect="1"/>
          </p:cNvPicPr>
          <p:nvPr/>
        </p:nvPicPr>
        <p:blipFill>
          <a:blip r:embed="rId3"/>
          <a:stretch>
            <a:fillRect/>
          </a:stretch>
        </p:blipFill>
        <p:spPr>
          <a:xfrm>
            <a:off x="4825161" y="1607245"/>
            <a:ext cx="3603928" cy="2645766"/>
          </a:xfrm>
          <a:prstGeom prst="rect">
            <a:avLst/>
          </a:prstGeom>
        </p:spPr>
      </p:pic>
    </p:spTree>
    <p:extLst>
      <p:ext uri="{BB962C8B-B14F-4D97-AF65-F5344CB8AC3E}">
        <p14:creationId xmlns:p14="http://schemas.microsoft.com/office/powerpoint/2010/main" val="108872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74179" y="1357305"/>
            <a:ext cx="6795642" cy="222409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3080315" y="1919853"/>
            <a:ext cx="3714889" cy="853827"/>
          </a:xfrm>
          <a:prstGeom prst="rect">
            <a:avLst/>
          </a:prstGeom>
        </p:spPr>
        <p:txBody>
          <a:bodyPr spcFirstLastPara="1" wrap="square" lIns="91425" tIns="91425" rIns="91425" bIns="91425" anchor="t" anchorCtr="0">
            <a:noAutofit/>
          </a:bodyPr>
          <a:lstStyle/>
          <a:p>
            <a:pPr algn="l"/>
            <a:r>
              <a:rPr lang="en-US" sz="4400" b="1" dirty="0"/>
              <a:t>Thank You</a:t>
            </a:r>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05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6"/>
          <p:cNvSpPr/>
          <p:nvPr/>
        </p:nvSpPr>
        <p:spPr>
          <a:xfrm>
            <a:off x="786928" y="609575"/>
            <a:ext cx="7717761" cy="57002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txBox="1">
            <a:spLocks noGrp="1"/>
          </p:cNvSpPr>
          <p:nvPr>
            <p:ph type="title"/>
          </p:nvPr>
        </p:nvSpPr>
        <p:spPr>
          <a:xfrm>
            <a:off x="713100" y="539400"/>
            <a:ext cx="77178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Healthcare Insurance</a:t>
            </a:r>
            <a:endParaRPr dirty="0"/>
          </a:p>
        </p:txBody>
      </p:sp>
      <p:grpSp>
        <p:nvGrpSpPr>
          <p:cNvPr id="256" name="Google Shape;256;p16"/>
          <p:cNvGrpSpPr/>
          <p:nvPr/>
        </p:nvGrpSpPr>
        <p:grpSpPr>
          <a:xfrm>
            <a:off x="8094356" y="452502"/>
            <a:ext cx="525431" cy="442085"/>
            <a:chOff x="4197900" y="914275"/>
            <a:chExt cx="147225" cy="123875"/>
          </a:xfrm>
        </p:grpSpPr>
        <p:sp>
          <p:nvSpPr>
            <p:cNvPr id="257" name="Google Shape;257;p16"/>
            <p:cNvSpPr/>
            <p:nvPr/>
          </p:nvSpPr>
          <p:spPr>
            <a:xfrm>
              <a:off x="4256950" y="918025"/>
              <a:ext cx="20925" cy="42625"/>
            </a:xfrm>
            <a:custGeom>
              <a:avLst/>
              <a:gdLst/>
              <a:ahLst/>
              <a:cxnLst/>
              <a:rect l="l" t="t" r="r" b="b"/>
              <a:pathLst>
                <a:path w="837" h="1705" extrusionOk="0">
                  <a:moveTo>
                    <a:pt x="553" y="1"/>
                  </a:moveTo>
                  <a:cubicBezTo>
                    <a:pt x="541" y="1"/>
                    <a:pt x="529" y="3"/>
                    <a:pt x="516" y="6"/>
                  </a:cubicBezTo>
                  <a:cubicBezTo>
                    <a:pt x="496" y="13"/>
                    <a:pt x="480" y="17"/>
                    <a:pt x="462" y="27"/>
                  </a:cubicBezTo>
                  <a:cubicBezTo>
                    <a:pt x="455" y="30"/>
                    <a:pt x="449" y="34"/>
                    <a:pt x="444" y="38"/>
                  </a:cubicBezTo>
                  <a:cubicBezTo>
                    <a:pt x="429" y="40"/>
                    <a:pt x="413" y="45"/>
                    <a:pt x="400" y="51"/>
                  </a:cubicBezTo>
                  <a:cubicBezTo>
                    <a:pt x="382" y="59"/>
                    <a:pt x="367" y="64"/>
                    <a:pt x="351" y="77"/>
                  </a:cubicBezTo>
                  <a:cubicBezTo>
                    <a:pt x="331" y="94"/>
                    <a:pt x="317" y="107"/>
                    <a:pt x="301" y="127"/>
                  </a:cubicBezTo>
                  <a:cubicBezTo>
                    <a:pt x="274" y="158"/>
                    <a:pt x="257" y="197"/>
                    <a:pt x="239" y="233"/>
                  </a:cubicBezTo>
                  <a:cubicBezTo>
                    <a:pt x="222" y="270"/>
                    <a:pt x="208" y="304"/>
                    <a:pt x="193" y="340"/>
                  </a:cubicBezTo>
                  <a:cubicBezTo>
                    <a:pt x="162" y="388"/>
                    <a:pt x="133" y="438"/>
                    <a:pt x="114" y="491"/>
                  </a:cubicBezTo>
                  <a:cubicBezTo>
                    <a:pt x="92" y="551"/>
                    <a:pt x="74" y="613"/>
                    <a:pt x="62" y="678"/>
                  </a:cubicBezTo>
                  <a:cubicBezTo>
                    <a:pt x="51" y="745"/>
                    <a:pt x="37" y="812"/>
                    <a:pt x="28" y="881"/>
                  </a:cubicBezTo>
                  <a:cubicBezTo>
                    <a:pt x="13" y="998"/>
                    <a:pt x="0" y="1113"/>
                    <a:pt x="4" y="1230"/>
                  </a:cubicBezTo>
                  <a:cubicBezTo>
                    <a:pt x="5" y="1297"/>
                    <a:pt x="16" y="1370"/>
                    <a:pt x="43" y="1432"/>
                  </a:cubicBezTo>
                  <a:cubicBezTo>
                    <a:pt x="58" y="1470"/>
                    <a:pt x="78" y="1509"/>
                    <a:pt x="109" y="1539"/>
                  </a:cubicBezTo>
                  <a:cubicBezTo>
                    <a:pt x="116" y="1545"/>
                    <a:pt x="125" y="1551"/>
                    <a:pt x="134" y="1557"/>
                  </a:cubicBezTo>
                  <a:cubicBezTo>
                    <a:pt x="141" y="1572"/>
                    <a:pt x="149" y="1586"/>
                    <a:pt x="156" y="1599"/>
                  </a:cubicBezTo>
                  <a:cubicBezTo>
                    <a:pt x="165" y="1613"/>
                    <a:pt x="175" y="1627"/>
                    <a:pt x="186" y="1639"/>
                  </a:cubicBezTo>
                  <a:cubicBezTo>
                    <a:pt x="197" y="1653"/>
                    <a:pt x="214" y="1664"/>
                    <a:pt x="229" y="1673"/>
                  </a:cubicBezTo>
                  <a:cubicBezTo>
                    <a:pt x="257" y="1690"/>
                    <a:pt x="293" y="1704"/>
                    <a:pt x="326" y="1704"/>
                  </a:cubicBezTo>
                  <a:cubicBezTo>
                    <a:pt x="327" y="1704"/>
                    <a:pt x="328" y="1704"/>
                    <a:pt x="329" y="1704"/>
                  </a:cubicBezTo>
                  <a:lnTo>
                    <a:pt x="350" y="1704"/>
                  </a:lnTo>
                  <a:cubicBezTo>
                    <a:pt x="361" y="1704"/>
                    <a:pt x="372" y="1702"/>
                    <a:pt x="382" y="1701"/>
                  </a:cubicBezTo>
                  <a:cubicBezTo>
                    <a:pt x="400" y="1697"/>
                    <a:pt x="418" y="1691"/>
                    <a:pt x="436" y="1684"/>
                  </a:cubicBezTo>
                  <a:cubicBezTo>
                    <a:pt x="456" y="1678"/>
                    <a:pt x="476" y="1664"/>
                    <a:pt x="495" y="1653"/>
                  </a:cubicBezTo>
                  <a:cubicBezTo>
                    <a:pt x="528" y="1634"/>
                    <a:pt x="562" y="1594"/>
                    <a:pt x="579" y="1561"/>
                  </a:cubicBezTo>
                  <a:cubicBezTo>
                    <a:pt x="593" y="1536"/>
                    <a:pt x="605" y="1510"/>
                    <a:pt x="614" y="1484"/>
                  </a:cubicBezTo>
                  <a:cubicBezTo>
                    <a:pt x="626" y="1473"/>
                    <a:pt x="636" y="1459"/>
                    <a:pt x="645" y="1448"/>
                  </a:cubicBezTo>
                  <a:cubicBezTo>
                    <a:pt x="681" y="1402"/>
                    <a:pt x="712" y="1354"/>
                    <a:pt x="734" y="1302"/>
                  </a:cubicBezTo>
                  <a:cubicBezTo>
                    <a:pt x="789" y="1168"/>
                    <a:pt x="821" y="1025"/>
                    <a:pt x="828" y="882"/>
                  </a:cubicBezTo>
                  <a:cubicBezTo>
                    <a:pt x="836" y="755"/>
                    <a:pt x="832" y="624"/>
                    <a:pt x="810" y="499"/>
                  </a:cubicBezTo>
                  <a:cubicBezTo>
                    <a:pt x="811" y="489"/>
                    <a:pt x="811" y="480"/>
                    <a:pt x="810" y="471"/>
                  </a:cubicBezTo>
                  <a:cubicBezTo>
                    <a:pt x="805" y="395"/>
                    <a:pt x="800" y="320"/>
                    <a:pt x="780" y="246"/>
                  </a:cubicBezTo>
                  <a:cubicBezTo>
                    <a:pt x="771" y="208"/>
                    <a:pt x="763" y="168"/>
                    <a:pt x="745" y="134"/>
                  </a:cubicBezTo>
                  <a:cubicBezTo>
                    <a:pt x="729" y="99"/>
                    <a:pt x="702" y="67"/>
                    <a:pt x="671" y="45"/>
                  </a:cubicBezTo>
                  <a:cubicBezTo>
                    <a:pt x="655" y="33"/>
                    <a:pt x="636" y="22"/>
                    <a:pt x="616" y="14"/>
                  </a:cubicBezTo>
                  <a:cubicBezTo>
                    <a:pt x="604" y="9"/>
                    <a:pt x="590" y="6"/>
                    <a:pt x="575" y="3"/>
                  </a:cubicBezTo>
                  <a:cubicBezTo>
                    <a:pt x="568" y="1"/>
                    <a:pt x="560" y="1"/>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4201350" y="962450"/>
              <a:ext cx="36125" cy="21075"/>
            </a:xfrm>
            <a:custGeom>
              <a:avLst/>
              <a:gdLst/>
              <a:ahLst/>
              <a:cxnLst/>
              <a:rect l="l" t="t" r="r" b="b"/>
              <a:pathLst>
                <a:path w="1445" h="843" extrusionOk="0">
                  <a:moveTo>
                    <a:pt x="409" y="1"/>
                  </a:moveTo>
                  <a:cubicBezTo>
                    <a:pt x="386" y="1"/>
                    <a:pt x="363" y="2"/>
                    <a:pt x="341" y="6"/>
                  </a:cubicBezTo>
                  <a:cubicBezTo>
                    <a:pt x="291" y="16"/>
                    <a:pt x="248" y="46"/>
                    <a:pt x="209" y="74"/>
                  </a:cubicBezTo>
                  <a:cubicBezTo>
                    <a:pt x="170" y="104"/>
                    <a:pt x="131" y="141"/>
                    <a:pt x="104" y="181"/>
                  </a:cubicBezTo>
                  <a:cubicBezTo>
                    <a:pt x="69" y="231"/>
                    <a:pt x="36" y="283"/>
                    <a:pt x="20" y="342"/>
                  </a:cubicBezTo>
                  <a:cubicBezTo>
                    <a:pt x="3" y="397"/>
                    <a:pt x="0" y="448"/>
                    <a:pt x="2" y="504"/>
                  </a:cubicBezTo>
                  <a:cubicBezTo>
                    <a:pt x="4" y="525"/>
                    <a:pt x="8" y="544"/>
                    <a:pt x="13" y="566"/>
                  </a:cubicBezTo>
                  <a:cubicBezTo>
                    <a:pt x="20" y="589"/>
                    <a:pt x="26" y="614"/>
                    <a:pt x="37" y="638"/>
                  </a:cubicBezTo>
                  <a:cubicBezTo>
                    <a:pt x="49" y="662"/>
                    <a:pt x="59" y="679"/>
                    <a:pt x="75" y="701"/>
                  </a:cubicBezTo>
                  <a:cubicBezTo>
                    <a:pt x="86" y="718"/>
                    <a:pt x="100" y="729"/>
                    <a:pt x="115" y="743"/>
                  </a:cubicBezTo>
                  <a:cubicBezTo>
                    <a:pt x="154" y="783"/>
                    <a:pt x="208" y="805"/>
                    <a:pt x="258" y="822"/>
                  </a:cubicBezTo>
                  <a:cubicBezTo>
                    <a:pt x="299" y="836"/>
                    <a:pt x="345" y="843"/>
                    <a:pt x="388" y="843"/>
                  </a:cubicBezTo>
                  <a:cubicBezTo>
                    <a:pt x="393" y="843"/>
                    <a:pt x="399" y="843"/>
                    <a:pt x="404" y="842"/>
                  </a:cubicBezTo>
                  <a:lnTo>
                    <a:pt x="418" y="842"/>
                  </a:lnTo>
                  <a:cubicBezTo>
                    <a:pt x="480" y="839"/>
                    <a:pt x="542" y="832"/>
                    <a:pt x="600" y="811"/>
                  </a:cubicBezTo>
                  <a:cubicBezTo>
                    <a:pt x="647" y="795"/>
                    <a:pt x="696" y="777"/>
                    <a:pt x="740" y="754"/>
                  </a:cubicBezTo>
                  <a:cubicBezTo>
                    <a:pt x="743" y="754"/>
                    <a:pt x="744" y="755"/>
                    <a:pt x="748" y="755"/>
                  </a:cubicBezTo>
                  <a:cubicBezTo>
                    <a:pt x="772" y="758"/>
                    <a:pt x="796" y="760"/>
                    <a:pt x="820" y="760"/>
                  </a:cubicBezTo>
                  <a:cubicBezTo>
                    <a:pt x="848" y="760"/>
                    <a:pt x="877" y="758"/>
                    <a:pt x="905" y="753"/>
                  </a:cubicBezTo>
                  <a:cubicBezTo>
                    <a:pt x="932" y="759"/>
                    <a:pt x="958" y="764"/>
                    <a:pt x="985" y="764"/>
                  </a:cubicBezTo>
                  <a:cubicBezTo>
                    <a:pt x="995" y="764"/>
                    <a:pt x="1005" y="763"/>
                    <a:pt x="1015" y="762"/>
                  </a:cubicBezTo>
                  <a:cubicBezTo>
                    <a:pt x="1051" y="758"/>
                    <a:pt x="1089" y="755"/>
                    <a:pt x="1123" y="742"/>
                  </a:cubicBezTo>
                  <a:cubicBezTo>
                    <a:pt x="1156" y="732"/>
                    <a:pt x="1182" y="722"/>
                    <a:pt x="1214" y="706"/>
                  </a:cubicBezTo>
                  <a:cubicBezTo>
                    <a:pt x="1235" y="696"/>
                    <a:pt x="1256" y="685"/>
                    <a:pt x="1276" y="670"/>
                  </a:cubicBezTo>
                  <a:cubicBezTo>
                    <a:pt x="1297" y="661"/>
                    <a:pt x="1317" y="649"/>
                    <a:pt x="1334" y="636"/>
                  </a:cubicBezTo>
                  <a:cubicBezTo>
                    <a:pt x="1353" y="621"/>
                    <a:pt x="1366" y="608"/>
                    <a:pt x="1381" y="589"/>
                  </a:cubicBezTo>
                  <a:cubicBezTo>
                    <a:pt x="1394" y="574"/>
                    <a:pt x="1401" y="559"/>
                    <a:pt x="1410" y="543"/>
                  </a:cubicBezTo>
                  <a:cubicBezTo>
                    <a:pt x="1421" y="521"/>
                    <a:pt x="1426" y="497"/>
                    <a:pt x="1427" y="473"/>
                  </a:cubicBezTo>
                  <a:cubicBezTo>
                    <a:pt x="1433" y="454"/>
                    <a:pt x="1436" y="439"/>
                    <a:pt x="1441" y="413"/>
                  </a:cubicBezTo>
                  <a:cubicBezTo>
                    <a:pt x="1444" y="389"/>
                    <a:pt x="1442" y="373"/>
                    <a:pt x="1440" y="350"/>
                  </a:cubicBezTo>
                  <a:cubicBezTo>
                    <a:pt x="1437" y="315"/>
                    <a:pt x="1424" y="284"/>
                    <a:pt x="1405" y="258"/>
                  </a:cubicBezTo>
                  <a:cubicBezTo>
                    <a:pt x="1400" y="235"/>
                    <a:pt x="1393" y="212"/>
                    <a:pt x="1383" y="192"/>
                  </a:cubicBezTo>
                  <a:cubicBezTo>
                    <a:pt x="1365" y="155"/>
                    <a:pt x="1339" y="123"/>
                    <a:pt x="1306" y="98"/>
                  </a:cubicBezTo>
                  <a:cubicBezTo>
                    <a:pt x="1287" y="86"/>
                    <a:pt x="1268" y="73"/>
                    <a:pt x="1249" y="66"/>
                  </a:cubicBezTo>
                  <a:cubicBezTo>
                    <a:pt x="1229" y="60"/>
                    <a:pt x="1208" y="51"/>
                    <a:pt x="1187" y="49"/>
                  </a:cubicBezTo>
                  <a:cubicBezTo>
                    <a:pt x="1172" y="48"/>
                    <a:pt x="1157" y="48"/>
                    <a:pt x="1142" y="47"/>
                  </a:cubicBezTo>
                  <a:cubicBezTo>
                    <a:pt x="1126" y="49"/>
                    <a:pt x="1111" y="51"/>
                    <a:pt x="1096" y="52"/>
                  </a:cubicBezTo>
                  <a:cubicBezTo>
                    <a:pt x="1071" y="56"/>
                    <a:pt x="1047" y="66"/>
                    <a:pt x="1022" y="76"/>
                  </a:cubicBezTo>
                  <a:cubicBezTo>
                    <a:pt x="1007" y="81"/>
                    <a:pt x="992" y="88"/>
                    <a:pt x="980" y="96"/>
                  </a:cubicBezTo>
                  <a:cubicBezTo>
                    <a:pt x="969" y="93"/>
                    <a:pt x="959" y="92"/>
                    <a:pt x="949" y="89"/>
                  </a:cubicBezTo>
                  <a:cubicBezTo>
                    <a:pt x="934" y="88"/>
                    <a:pt x="917" y="87"/>
                    <a:pt x="901" y="87"/>
                  </a:cubicBezTo>
                  <a:cubicBezTo>
                    <a:pt x="895" y="87"/>
                    <a:pt x="889" y="87"/>
                    <a:pt x="883" y="87"/>
                  </a:cubicBezTo>
                  <a:cubicBezTo>
                    <a:pt x="867" y="78"/>
                    <a:pt x="852" y="70"/>
                    <a:pt x="835" y="63"/>
                  </a:cubicBezTo>
                  <a:cubicBezTo>
                    <a:pt x="807" y="53"/>
                    <a:pt x="781" y="40"/>
                    <a:pt x="753" y="34"/>
                  </a:cubicBezTo>
                  <a:cubicBezTo>
                    <a:pt x="714" y="25"/>
                    <a:pt x="694" y="22"/>
                    <a:pt x="657" y="22"/>
                  </a:cubicBezTo>
                  <a:cubicBezTo>
                    <a:pt x="642" y="22"/>
                    <a:pt x="630" y="22"/>
                    <a:pt x="615" y="23"/>
                  </a:cubicBezTo>
                  <a:cubicBezTo>
                    <a:pt x="583" y="16"/>
                    <a:pt x="551" y="11"/>
                    <a:pt x="518" y="9"/>
                  </a:cubicBezTo>
                  <a:cubicBezTo>
                    <a:pt x="483" y="5"/>
                    <a:pt x="446"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257825" y="992750"/>
              <a:ext cx="18925" cy="40775"/>
            </a:xfrm>
            <a:custGeom>
              <a:avLst/>
              <a:gdLst/>
              <a:ahLst/>
              <a:cxnLst/>
              <a:rect l="l" t="t" r="r" b="b"/>
              <a:pathLst>
                <a:path w="757" h="1631" extrusionOk="0">
                  <a:moveTo>
                    <a:pt x="379" y="0"/>
                  </a:moveTo>
                  <a:cubicBezTo>
                    <a:pt x="318" y="0"/>
                    <a:pt x="258" y="29"/>
                    <a:pt x="223" y="79"/>
                  </a:cubicBezTo>
                  <a:cubicBezTo>
                    <a:pt x="194" y="120"/>
                    <a:pt x="176" y="162"/>
                    <a:pt x="158" y="208"/>
                  </a:cubicBezTo>
                  <a:cubicBezTo>
                    <a:pt x="135" y="273"/>
                    <a:pt x="114" y="338"/>
                    <a:pt x="100" y="408"/>
                  </a:cubicBezTo>
                  <a:cubicBezTo>
                    <a:pt x="74" y="542"/>
                    <a:pt x="53" y="678"/>
                    <a:pt x="48" y="814"/>
                  </a:cubicBezTo>
                  <a:cubicBezTo>
                    <a:pt x="31" y="882"/>
                    <a:pt x="18" y="951"/>
                    <a:pt x="11" y="1023"/>
                  </a:cubicBezTo>
                  <a:cubicBezTo>
                    <a:pt x="1" y="1093"/>
                    <a:pt x="0" y="1159"/>
                    <a:pt x="7" y="1230"/>
                  </a:cubicBezTo>
                  <a:cubicBezTo>
                    <a:pt x="11" y="1282"/>
                    <a:pt x="27" y="1329"/>
                    <a:pt x="48" y="1378"/>
                  </a:cubicBezTo>
                  <a:cubicBezTo>
                    <a:pt x="81" y="1456"/>
                    <a:pt x="160" y="1520"/>
                    <a:pt x="245" y="1540"/>
                  </a:cubicBezTo>
                  <a:cubicBezTo>
                    <a:pt x="256" y="1555"/>
                    <a:pt x="269" y="1570"/>
                    <a:pt x="281" y="1583"/>
                  </a:cubicBezTo>
                  <a:cubicBezTo>
                    <a:pt x="310" y="1609"/>
                    <a:pt x="339" y="1620"/>
                    <a:pt x="375" y="1627"/>
                  </a:cubicBezTo>
                  <a:cubicBezTo>
                    <a:pt x="385" y="1628"/>
                    <a:pt x="395" y="1630"/>
                    <a:pt x="405" y="1630"/>
                  </a:cubicBezTo>
                  <a:lnTo>
                    <a:pt x="418" y="1630"/>
                  </a:lnTo>
                  <a:cubicBezTo>
                    <a:pt x="431" y="1630"/>
                    <a:pt x="442" y="1627"/>
                    <a:pt x="455" y="1622"/>
                  </a:cubicBezTo>
                  <a:cubicBezTo>
                    <a:pt x="466" y="1620"/>
                    <a:pt x="476" y="1617"/>
                    <a:pt x="484" y="1614"/>
                  </a:cubicBezTo>
                  <a:cubicBezTo>
                    <a:pt x="505" y="1606"/>
                    <a:pt x="524" y="1594"/>
                    <a:pt x="539" y="1580"/>
                  </a:cubicBezTo>
                  <a:cubicBezTo>
                    <a:pt x="562" y="1562"/>
                    <a:pt x="584" y="1538"/>
                    <a:pt x="600" y="1513"/>
                  </a:cubicBezTo>
                  <a:cubicBezTo>
                    <a:pt x="621" y="1481"/>
                    <a:pt x="637" y="1447"/>
                    <a:pt x="653" y="1413"/>
                  </a:cubicBezTo>
                  <a:cubicBezTo>
                    <a:pt x="658" y="1399"/>
                    <a:pt x="664" y="1387"/>
                    <a:pt x="668" y="1373"/>
                  </a:cubicBezTo>
                  <a:cubicBezTo>
                    <a:pt x="672" y="1363"/>
                    <a:pt x="674" y="1352"/>
                    <a:pt x="678" y="1341"/>
                  </a:cubicBezTo>
                  <a:cubicBezTo>
                    <a:pt x="679" y="1337"/>
                    <a:pt x="681" y="1332"/>
                    <a:pt x="683" y="1328"/>
                  </a:cubicBezTo>
                  <a:cubicBezTo>
                    <a:pt x="698" y="1275"/>
                    <a:pt x="711" y="1223"/>
                    <a:pt x="723" y="1168"/>
                  </a:cubicBezTo>
                  <a:cubicBezTo>
                    <a:pt x="744" y="1032"/>
                    <a:pt x="757" y="892"/>
                    <a:pt x="750" y="751"/>
                  </a:cubicBezTo>
                  <a:cubicBezTo>
                    <a:pt x="749" y="725"/>
                    <a:pt x="745" y="700"/>
                    <a:pt x="743" y="674"/>
                  </a:cubicBezTo>
                  <a:cubicBezTo>
                    <a:pt x="737" y="609"/>
                    <a:pt x="730" y="543"/>
                    <a:pt x="718" y="480"/>
                  </a:cubicBezTo>
                  <a:cubicBezTo>
                    <a:pt x="719" y="418"/>
                    <a:pt x="720" y="355"/>
                    <a:pt x="715" y="293"/>
                  </a:cubicBezTo>
                  <a:cubicBezTo>
                    <a:pt x="710" y="244"/>
                    <a:pt x="707" y="198"/>
                    <a:pt x="685" y="153"/>
                  </a:cubicBezTo>
                  <a:cubicBezTo>
                    <a:pt x="658" y="97"/>
                    <a:pt x="591" y="46"/>
                    <a:pt x="526" y="46"/>
                  </a:cubicBezTo>
                  <a:cubicBezTo>
                    <a:pt x="523" y="46"/>
                    <a:pt x="521" y="46"/>
                    <a:pt x="518" y="46"/>
                  </a:cubicBezTo>
                  <a:cubicBezTo>
                    <a:pt x="509" y="46"/>
                    <a:pt x="501" y="47"/>
                    <a:pt x="492" y="49"/>
                  </a:cubicBezTo>
                  <a:cubicBezTo>
                    <a:pt x="473" y="28"/>
                    <a:pt x="450" y="11"/>
                    <a:pt x="421" y="5"/>
                  </a:cubicBezTo>
                  <a:cubicBezTo>
                    <a:pt x="407" y="2"/>
                    <a:pt x="393"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301800" y="965925"/>
              <a:ext cx="40350" cy="20400"/>
            </a:xfrm>
            <a:custGeom>
              <a:avLst/>
              <a:gdLst/>
              <a:ahLst/>
              <a:cxnLst/>
              <a:rect l="l" t="t" r="r" b="b"/>
              <a:pathLst>
                <a:path w="1614" h="816" extrusionOk="0">
                  <a:moveTo>
                    <a:pt x="714" y="1"/>
                  </a:moveTo>
                  <a:cubicBezTo>
                    <a:pt x="574" y="1"/>
                    <a:pt x="426" y="27"/>
                    <a:pt x="298" y="89"/>
                  </a:cubicBezTo>
                  <a:cubicBezTo>
                    <a:pt x="248" y="113"/>
                    <a:pt x="195" y="139"/>
                    <a:pt x="152" y="173"/>
                  </a:cubicBezTo>
                  <a:cubicBezTo>
                    <a:pt x="112" y="206"/>
                    <a:pt x="77" y="240"/>
                    <a:pt x="48" y="280"/>
                  </a:cubicBezTo>
                  <a:cubicBezTo>
                    <a:pt x="20" y="321"/>
                    <a:pt x="10" y="368"/>
                    <a:pt x="6" y="417"/>
                  </a:cubicBezTo>
                  <a:cubicBezTo>
                    <a:pt x="3" y="435"/>
                    <a:pt x="4" y="459"/>
                    <a:pt x="8" y="481"/>
                  </a:cubicBezTo>
                  <a:cubicBezTo>
                    <a:pt x="1" y="560"/>
                    <a:pt x="13" y="645"/>
                    <a:pt x="74" y="702"/>
                  </a:cubicBezTo>
                  <a:cubicBezTo>
                    <a:pt x="97" y="724"/>
                    <a:pt x="122" y="748"/>
                    <a:pt x="152" y="764"/>
                  </a:cubicBezTo>
                  <a:cubicBezTo>
                    <a:pt x="177" y="778"/>
                    <a:pt x="198" y="786"/>
                    <a:pt x="225" y="795"/>
                  </a:cubicBezTo>
                  <a:cubicBezTo>
                    <a:pt x="266" y="810"/>
                    <a:pt x="312" y="815"/>
                    <a:pt x="356" y="815"/>
                  </a:cubicBezTo>
                  <a:cubicBezTo>
                    <a:pt x="360" y="815"/>
                    <a:pt x="365" y="815"/>
                    <a:pt x="369" y="815"/>
                  </a:cubicBezTo>
                  <a:lnTo>
                    <a:pt x="395" y="815"/>
                  </a:lnTo>
                  <a:cubicBezTo>
                    <a:pt x="482" y="812"/>
                    <a:pt x="566" y="798"/>
                    <a:pt x="651" y="773"/>
                  </a:cubicBezTo>
                  <a:cubicBezTo>
                    <a:pt x="695" y="766"/>
                    <a:pt x="741" y="760"/>
                    <a:pt x="786" y="749"/>
                  </a:cubicBezTo>
                  <a:lnTo>
                    <a:pt x="803" y="749"/>
                  </a:lnTo>
                  <a:cubicBezTo>
                    <a:pt x="859" y="748"/>
                    <a:pt x="915" y="741"/>
                    <a:pt x="967" y="724"/>
                  </a:cubicBezTo>
                  <a:cubicBezTo>
                    <a:pt x="968" y="724"/>
                    <a:pt x="968" y="724"/>
                    <a:pt x="969" y="723"/>
                  </a:cubicBezTo>
                  <a:cubicBezTo>
                    <a:pt x="1030" y="723"/>
                    <a:pt x="1090" y="718"/>
                    <a:pt x="1147" y="702"/>
                  </a:cubicBezTo>
                  <a:cubicBezTo>
                    <a:pt x="1188" y="692"/>
                    <a:pt x="1227" y="683"/>
                    <a:pt x="1266" y="667"/>
                  </a:cubicBezTo>
                  <a:cubicBezTo>
                    <a:pt x="1304" y="654"/>
                    <a:pt x="1343" y="637"/>
                    <a:pt x="1381" y="623"/>
                  </a:cubicBezTo>
                  <a:cubicBezTo>
                    <a:pt x="1473" y="586"/>
                    <a:pt x="1556" y="520"/>
                    <a:pt x="1592" y="424"/>
                  </a:cubicBezTo>
                  <a:cubicBezTo>
                    <a:pt x="1614" y="356"/>
                    <a:pt x="1602" y="270"/>
                    <a:pt x="1551" y="212"/>
                  </a:cubicBezTo>
                  <a:cubicBezTo>
                    <a:pt x="1491" y="140"/>
                    <a:pt x="1386" y="108"/>
                    <a:pt x="1295" y="108"/>
                  </a:cubicBezTo>
                  <a:cubicBezTo>
                    <a:pt x="1289" y="108"/>
                    <a:pt x="1284" y="108"/>
                    <a:pt x="1279" y="108"/>
                  </a:cubicBezTo>
                  <a:cubicBezTo>
                    <a:pt x="1256" y="109"/>
                    <a:pt x="1234" y="110"/>
                    <a:pt x="1211" y="112"/>
                  </a:cubicBezTo>
                  <a:cubicBezTo>
                    <a:pt x="1185" y="109"/>
                    <a:pt x="1157" y="107"/>
                    <a:pt x="1128" y="107"/>
                  </a:cubicBezTo>
                  <a:cubicBezTo>
                    <a:pt x="1117" y="98"/>
                    <a:pt x="1105" y="88"/>
                    <a:pt x="1093" y="81"/>
                  </a:cubicBezTo>
                  <a:cubicBezTo>
                    <a:pt x="1058" y="56"/>
                    <a:pt x="1012" y="36"/>
                    <a:pt x="970" y="31"/>
                  </a:cubicBezTo>
                  <a:cubicBezTo>
                    <a:pt x="948" y="27"/>
                    <a:pt x="927" y="26"/>
                    <a:pt x="905" y="26"/>
                  </a:cubicBezTo>
                  <a:cubicBezTo>
                    <a:pt x="843" y="10"/>
                    <a:pt x="778" y="1"/>
                    <a:pt x="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258800" y="918300"/>
              <a:ext cx="18575" cy="21800"/>
            </a:xfrm>
            <a:custGeom>
              <a:avLst/>
              <a:gdLst/>
              <a:ahLst/>
              <a:cxnLst/>
              <a:rect l="l" t="t" r="r" b="b"/>
              <a:pathLst>
                <a:path w="743" h="872" extrusionOk="0">
                  <a:moveTo>
                    <a:pt x="418" y="1"/>
                  </a:moveTo>
                  <a:cubicBezTo>
                    <a:pt x="387" y="1"/>
                    <a:pt x="355" y="6"/>
                    <a:pt x="325" y="18"/>
                  </a:cubicBezTo>
                  <a:cubicBezTo>
                    <a:pt x="305" y="26"/>
                    <a:pt x="285" y="34"/>
                    <a:pt x="268" y="44"/>
                  </a:cubicBezTo>
                  <a:cubicBezTo>
                    <a:pt x="241" y="54"/>
                    <a:pt x="216" y="69"/>
                    <a:pt x="195" y="87"/>
                  </a:cubicBezTo>
                  <a:cubicBezTo>
                    <a:pt x="155" y="121"/>
                    <a:pt x="122" y="161"/>
                    <a:pt x="95" y="203"/>
                  </a:cubicBezTo>
                  <a:cubicBezTo>
                    <a:pt x="83" y="216"/>
                    <a:pt x="73" y="229"/>
                    <a:pt x="66" y="243"/>
                  </a:cubicBezTo>
                  <a:cubicBezTo>
                    <a:pt x="49" y="270"/>
                    <a:pt x="38" y="292"/>
                    <a:pt x="25" y="320"/>
                  </a:cubicBezTo>
                  <a:cubicBezTo>
                    <a:pt x="4" y="367"/>
                    <a:pt x="2" y="421"/>
                    <a:pt x="1" y="471"/>
                  </a:cubicBezTo>
                  <a:cubicBezTo>
                    <a:pt x="1" y="488"/>
                    <a:pt x="4" y="504"/>
                    <a:pt x="7" y="521"/>
                  </a:cubicBezTo>
                  <a:lnTo>
                    <a:pt x="7" y="531"/>
                  </a:lnTo>
                  <a:cubicBezTo>
                    <a:pt x="9" y="585"/>
                    <a:pt x="26" y="634"/>
                    <a:pt x="49" y="682"/>
                  </a:cubicBezTo>
                  <a:cubicBezTo>
                    <a:pt x="71" y="729"/>
                    <a:pt x="110" y="774"/>
                    <a:pt x="153" y="804"/>
                  </a:cubicBezTo>
                  <a:cubicBezTo>
                    <a:pt x="194" y="833"/>
                    <a:pt x="237" y="851"/>
                    <a:pt x="284" y="863"/>
                  </a:cubicBezTo>
                  <a:cubicBezTo>
                    <a:pt x="309" y="870"/>
                    <a:pt x="334" y="872"/>
                    <a:pt x="360" y="872"/>
                  </a:cubicBezTo>
                  <a:cubicBezTo>
                    <a:pt x="384" y="870"/>
                    <a:pt x="410" y="867"/>
                    <a:pt x="434" y="863"/>
                  </a:cubicBezTo>
                  <a:cubicBezTo>
                    <a:pt x="484" y="854"/>
                    <a:pt x="528" y="830"/>
                    <a:pt x="569" y="802"/>
                  </a:cubicBezTo>
                  <a:cubicBezTo>
                    <a:pt x="680" y="730"/>
                    <a:pt x="738" y="595"/>
                    <a:pt x="736" y="462"/>
                  </a:cubicBezTo>
                  <a:cubicBezTo>
                    <a:pt x="743" y="404"/>
                    <a:pt x="740" y="347"/>
                    <a:pt x="731" y="290"/>
                  </a:cubicBezTo>
                  <a:cubicBezTo>
                    <a:pt x="722" y="230"/>
                    <a:pt x="695" y="176"/>
                    <a:pt x="661" y="126"/>
                  </a:cubicBezTo>
                  <a:cubicBezTo>
                    <a:pt x="640" y="94"/>
                    <a:pt x="607" y="64"/>
                    <a:pt x="574" y="44"/>
                  </a:cubicBezTo>
                  <a:cubicBezTo>
                    <a:pt x="527" y="17"/>
                    <a:pt x="473" y="1"/>
                    <a:pt x="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4201775" y="962075"/>
              <a:ext cx="22675" cy="18875"/>
            </a:xfrm>
            <a:custGeom>
              <a:avLst/>
              <a:gdLst/>
              <a:ahLst/>
              <a:cxnLst/>
              <a:rect l="l" t="t" r="r" b="b"/>
              <a:pathLst>
                <a:path w="907" h="755" extrusionOk="0">
                  <a:moveTo>
                    <a:pt x="476" y="1"/>
                  </a:moveTo>
                  <a:cubicBezTo>
                    <a:pt x="470" y="1"/>
                    <a:pt x="464" y="1"/>
                    <a:pt x="458" y="1"/>
                  </a:cubicBezTo>
                  <a:cubicBezTo>
                    <a:pt x="457" y="1"/>
                    <a:pt x="455" y="1"/>
                    <a:pt x="454" y="1"/>
                  </a:cubicBezTo>
                  <a:cubicBezTo>
                    <a:pt x="416" y="1"/>
                    <a:pt x="370" y="15"/>
                    <a:pt x="336" y="33"/>
                  </a:cubicBezTo>
                  <a:cubicBezTo>
                    <a:pt x="309" y="48"/>
                    <a:pt x="285" y="67"/>
                    <a:pt x="262" y="89"/>
                  </a:cubicBezTo>
                  <a:cubicBezTo>
                    <a:pt x="204" y="113"/>
                    <a:pt x="149" y="148"/>
                    <a:pt x="108" y="200"/>
                  </a:cubicBezTo>
                  <a:cubicBezTo>
                    <a:pt x="47" y="273"/>
                    <a:pt x="1" y="363"/>
                    <a:pt x="5" y="463"/>
                  </a:cubicBezTo>
                  <a:cubicBezTo>
                    <a:pt x="6" y="497"/>
                    <a:pt x="11" y="541"/>
                    <a:pt x="29" y="574"/>
                  </a:cubicBezTo>
                  <a:cubicBezTo>
                    <a:pt x="44" y="605"/>
                    <a:pt x="61" y="640"/>
                    <a:pt x="87" y="662"/>
                  </a:cubicBezTo>
                  <a:cubicBezTo>
                    <a:pt x="102" y="677"/>
                    <a:pt x="114" y="691"/>
                    <a:pt x="133" y="702"/>
                  </a:cubicBezTo>
                  <a:cubicBezTo>
                    <a:pt x="158" y="716"/>
                    <a:pt x="175" y="725"/>
                    <a:pt x="201" y="735"/>
                  </a:cubicBezTo>
                  <a:cubicBezTo>
                    <a:pt x="233" y="748"/>
                    <a:pt x="272" y="753"/>
                    <a:pt x="307" y="754"/>
                  </a:cubicBezTo>
                  <a:lnTo>
                    <a:pt x="334" y="754"/>
                  </a:lnTo>
                  <a:cubicBezTo>
                    <a:pt x="382" y="753"/>
                    <a:pt x="431" y="746"/>
                    <a:pt x="478" y="729"/>
                  </a:cubicBezTo>
                  <a:cubicBezTo>
                    <a:pt x="486" y="730"/>
                    <a:pt x="495" y="731"/>
                    <a:pt x="503" y="731"/>
                  </a:cubicBezTo>
                  <a:cubicBezTo>
                    <a:pt x="514" y="731"/>
                    <a:pt x="525" y="730"/>
                    <a:pt x="535" y="728"/>
                  </a:cubicBezTo>
                  <a:cubicBezTo>
                    <a:pt x="588" y="720"/>
                    <a:pt x="641" y="701"/>
                    <a:pt x="682" y="666"/>
                  </a:cubicBezTo>
                  <a:cubicBezTo>
                    <a:pt x="685" y="665"/>
                    <a:pt x="689" y="664"/>
                    <a:pt x="691" y="664"/>
                  </a:cubicBezTo>
                  <a:cubicBezTo>
                    <a:pt x="737" y="649"/>
                    <a:pt x="784" y="618"/>
                    <a:pt x="816" y="583"/>
                  </a:cubicBezTo>
                  <a:cubicBezTo>
                    <a:pt x="834" y="563"/>
                    <a:pt x="847" y="547"/>
                    <a:pt x="862" y="525"/>
                  </a:cubicBezTo>
                  <a:cubicBezTo>
                    <a:pt x="872" y="508"/>
                    <a:pt x="880" y="491"/>
                    <a:pt x="887" y="474"/>
                  </a:cubicBezTo>
                  <a:cubicBezTo>
                    <a:pt x="904" y="434"/>
                    <a:pt x="907" y="389"/>
                    <a:pt x="906" y="348"/>
                  </a:cubicBezTo>
                  <a:cubicBezTo>
                    <a:pt x="903" y="314"/>
                    <a:pt x="891" y="270"/>
                    <a:pt x="872" y="241"/>
                  </a:cubicBezTo>
                  <a:cubicBezTo>
                    <a:pt x="842" y="200"/>
                    <a:pt x="814" y="165"/>
                    <a:pt x="774" y="144"/>
                  </a:cubicBezTo>
                  <a:cubicBezTo>
                    <a:pt x="754" y="134"/>
                    <a:pt x="733" y="125"/>
                    <a:pt x="711" y="120"/>
                  </a:cubicBezTo>
                  <a:cubicBezTo>
                    <a:pt x="708" y="115"/>
                    <a:pt x="706" y="112"/>
                    <a:pt x="703" y="109"/>
                  </a:cubicBezTo>
                  <a:cubicBezTo>
                    <a:pt x="676" y="77"/>
                    <a:pt x="640" y="49"/>
                    <a:pt x="603" y="32"/>
                  </a:cubicBezTo>
                  <a:cubicBezTo>
                    <a:pt x="573" y="19"/>
                    <a:pt x="553" y="12"/>
                    <a:pt x="521" y="5"/>
                  </a:cubicBezTo>
                  <a:cubicBezTo>
                    <a:pt x="506" y="1"/>
                    <a:pt x="490" y="1"/>
                    <a:pt x="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257750" y="1011500"/>
              <a:ext cx="19225" cy="21200"/>
            </a:xfrm>
            <a:custGeom>
              <a:avLst/>
              <a:gdLst/>
              <a:ahLst/>
              <a:cxnLst/>
              <a:rect l="l" t="t" r="r" b="b"/>
              <a:pathLst>
                <a:path w="769" h="848" extrusionOk="0">
                  <a:moveTo>
                    <a:pt x="401" y="0"/>
                  </a:moveTo>
                  <a:cubicBezTo>
                    <a:pt x="390" y="0"/>
                    <a:pt x="378" y="1"/>
                    <a:pt x="367" y="1"/>
                  </a:cubicBezTo>
                  <a:cubicBezTo>
                    <a:pt x="269" y="7"/>
                    <a:pt x="189" y="66"/>
                    <a:pt x="125" y="138"/>
                  </a:cubicBezTo>
                  <a:cubicBezTo>
                    <a:pt x="83" y="188"/>
                    <a:pt x="57" y="248"/>
                    <a:pt x="36" y="308"/>
                  </a:cubicBezTo>
                  <a:cubicBezTo>
                    <a:pt x="17" y="360"/>
                    <a:pt x="9" y="414"/>
                    <a:pt x="5" y="470"/>
                  </a:cubicBezTo>
                  <a:cubicBezTo>
                    <a:pt x="0" y="564"/>
                    <a:pt x="30" y="667"/>
                    <a:pt x="97" y="737"/>
                  </a:cubicBezTo>
                  <a:cubicBezTo>
                    <a:pt x="141" y="782"/>
                    <a:pt x="187" y="810"/>
                    <a:pt x="247" y="832"/>
                  </a:cubicBezTo>
                  <a:cubicBezTo>
                    <a:pt x="264" y="839"/>
                    <a:pt x="287" y="842"/>
                    <a:pt x="308" y="845"/>
                  </a:cubicBezTo>
                  <a:cubicBezTo>
                    <a:pt x="323" y="846"/>
                    <a:pt x="340" y="847"/>
                    <a:pt x="356" y="847"/>
                  </a:cubicBezTo>
                  <a:lnTo>
                    <a:pt x="360" y="847"/>
                  </a:lnTo>
                  <a:cubicBezTo>
                    <a:pt x="373" y="847"/>
                    <a:pt x="387" y="844"/>
                    <a:pt x="402" y="840"/>
                  </a:cubicBezTo>
                  <a:cubicBezTo>
                    <a:pt x="409" y="842"/>
                    <a:pt x="417" y="842"/>
                    <a:pt x="425" y="842"/>
                  </a:cubicBezTo>
                  <a:cubicBezTo>
                    <a:pt x="465" y="842"/>
                    <a:pt x="504" y="822"/>
                    <a:pt x="525" y="784"/>
                  </a:cubicBezTo>
                  <a:cubicBezTo>
                    <a:pt x="525" y="783"/>
                    <a:pt x="526" y="783"/>
                    <a:pt x="526" y="782"/>
                  </a:cubicBezTo>
                  <a:cubicBezTo>
                    <a:pt x="572" y="753"/>
                    <a:pt x="612" y="720"/>
                    <a:pt x="648" y="681"/>
                  </a:cubicBezTo>
                  <a:cubicBezTo>
                    <a:pt x="686" y="641"/>
                    <a:pt x="721" y="586"/>
                    <a:pt x="737" y="533"/>
                  </a:cubicBezTo>
                  <a:cubicBezTo>
                    <a:pt x="754" y="484"/>
                    <a:pt x="768" y="432"/>
                    <a:pt x="764" y="378"/>
                  </a:cubicBezTo>
                  <a:cubicBezTo>
                    <a:pt x="760" y="326"/>
                    <a:pt x="757" y="272"/>
                    <a:pt x="731" y="223"/>
                  </a:cubicBezTo>
                  <a:cubicBezTo>
                    <a:pt x="721" y="204"/>
                    <a:pt x="711" y="185"/>
                    <a:pt x="698" y="167"/>
                  </a:cubicBezTo>
                  <a:cubicBezTo>
                    <a:pt x="680" y="139"/>
                    <a:pt x="665" y="123"/>
                    <a:pt x="641" y="100"/>
                  </a:cubicBezTo>
                  <a:cubicBezTo>
                    <a:pt x="605" y="62"/>
                    <a:pt x="555" y="39"/>
                    <a:pt x="509" y="19"/>
                  </a:cubicBezTo>
                  <a:cubicBezTo>
                    <a:pt x="475" y="4"/>
                    <a:pt x="438" y="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316325" y="965375"/>
              <a:ext cx="23650" cy="18650"/>
            </a:xfrm>
            <a:custGeom>
              <a:avLst/>
              <a:gdLst/>
              <a:ahLst/>
              <a:cxnLst/>
              <a:rect l="l" t="t" r="r" b="b"/>
              <a:pathLst>
                <a:path w="946" h="746" extrusionOk="0">
                  <a:moveTo>
                    <a:pt x="432" y="0"/>
                  </a:moveTo>
                  <a:cubicBezTo>
                    <a:pt x="392" y="0"/>
                    <a:pt x="349" y="6"/>
                    <a:pt x="313" y="17"/>
                  </a:cubicBezTo>
                  <a:cubicBezTo>
                    <a:pt x="259" y="34"/>
                    <a:pt x="215" y="57"/>
                    <a:pt x="168" y="89"/>
                  </a:cubicBezTo>
                  <a:cubicBezTo>
                    <a:pt x="130" y="114"/>
                    <a:pt x="99" y="150"/>
                    <a:pt x="71" y="186"/>
                  </a:cubicBezTo>
                  <a:cubicBezTo>
                    <a:pt x="48" y="214"/>
                    <a:pt x="36" y="248"/>
                    <a:pt x="21" y="280"/>
                  </a:cubicBezTo>
                  <a:cubicBezTo>
                    <a:pt x="11" y="299"/>
                    <a:pt x="5" y="325"/>
                    <a:pt x="4" y="346"/>
                  </a:cubicBezTo>
                  <a:cubicBezTo>
                    <a:pt x="3" y="368"/>
                    <a:pt x="1" y="390"/>
                    <a:pt x="3" y="414"/>
                  </a:cubicBezTo>
                  <a:cubicBezTo>
                    <a:pt x="6" y="449"/>
                    <a:pt x="11" y="467"/>
                    <a:pt x="21" y="501"/>
                  </a:cubicBezTo>
                  <a:cubicBezTo>
                    <a:pt x="34" y="544"/>
                    <a:pt x="63" y="580"/>
                    <a:pt x="92" y="612"/>
                  </a:cubicBezTo>
                  <a:cubicBezTo>
                    <a:pt x="123" y="647"/>
                    <a:pt x="161" y="672"/>
                    <a:pt x="202" y="693"/>
                  </a:cubicBezTo>
                  <a:cubicBezTo>
                    <a:pt x="252" y="719"/>
                    <a:pt x="308" y="730"/>
                    <a:pt x="364" y="735"/>
                  </a:cubicBezTo>
                  <a:cubicBezTo>
                    <a:pt x="393" y="743"/>
                    <a:pt x="423" y="745"/>
                    <a:pt x="453" y="745"/>
                  </a:cubicBezTo>
                  <a:cubicBezTo>
                    <a:pt x="459" y="745"/>
                    <a:pt x="464" y="745"/>
                    <a:pt x="469" y="745"/>
                  </a:cubicBezTo>
                  <a:cubicBezTo>
                    <a:pt x="517" y="744"/>
                    <a:pt x="563" y="735"/>
                    <a:pt x="609" y="720"/>
                  </a:cubicBezTo>
                  <a:cubicBezTo>
                    <a:pt x="628" y="714"/>
                    <a:pt x="645" y="707"/>
                    <a:pt x="663" y="697"/>
                  </a:cubicBezTo>
                  <a:cubicBezTo>
                    <a:pt x="685" y="684"/>
                    <a:pt x="707" y="674"/>
                    <a:pt x="726" y="657"/>
                  </a:cubicBezTo>
                  <a:cubicBezTo>
                    <a:pt x="746" y="640"/>
                    <a:pt x="765" y="621"/>
                    <a:pt x="783" y="601"/>
                  </a:cubicBezTo>
                  <a:cubicBezTo>
                    <a:pt x="800" y="589"/>
                    <a:pt x="815" y="578"/>
                    <a:pt x="830" y="564"/>
                  </a:cubicBezTo>
                  <a:cubicBezTo>
                    <a:pt x="867" y="534"/>
                    <a:pt x="907" y="487"/>
                    <a:pt x="923" y="441"/>
                  </a:cubicBezTo>
                  <a:cubicBezTo>
                    <a:pt x="929" y="421"/>
                    <a:pt x="935" y="402"/>
                    <a:pt x="938" y="383"/>
                  </a:cubicBezTo>
                  <a:cubicBezTo>
                    <a:pt x="944" y="350"/>
                    <a:pt x="945" y="332"/>
                    <a:pt x="943" y="302"/>
                  </a:cubicBezTo>
                  <a:cubicBezTo>
                    <a:pt x="940" y="259"/>
                    <a:pt x="917" y="220"/>
                    <a:pt x="896" y="183"/>
                  </a:cubicBezTo>
                  <a:cubicBezTo>
                    <a:pt x="874" y="151"/>
                    <a:pt x="839" y="117"/>
                    <a:pt x="805" y="98"/>
                  </a:cubicBezTo>
                  <a:cubicBezTo>
                    <a:pt x="753" y="69"/>
                    <a:pt x="697" y="49"/>
                    <a:pt x="639" y="42"/>
                  </a:cubicBezTo>
                  <a:cubicBezTo>
                    <a:pt x="581" y="17"/>
                    <a:pt x="522" y="4"/>
                    <a:pt x="459" y="1"/>
                  </a:cubicBezTo>
                  <a:cubicBezTo>
                    <a:pt x="450" y="0"/>
                    <a:pt x="441"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252575" y="914275"/>
              <a:ext cx="29700" cy="50525"/>
            </a:xfrm>
            <a:custGeom>
              <a:avLst/>
              <a:gdLst/>
              <a:ahLst/>
              <a:cxnLst/>
              <a:rect l="l" t="t" r="r" b="b"/>
              <a:pathLst>
                <a:path w="1188" h="2021" extrusionOk="0">
                  <a:moveTo>
                    <a:pt x="929" y="527"/>
                  </a:moveTo>
                  <a:cubicBezTo>
                    <a:pt x="929" y="529"/>
                    <a:pt x="929" y="532"/>
                    <a:pt x="930" y="534"/>
                  </a:cubicBezTo>
                  <a:lnTo>
                    <a:pt x="930" y="534"/>
                  </a:lnTo>
                  <a:cubicBezTo>
                    <a:pt x="930" y="532"/>
                    <a:pt x="929" y="529"/>
                    <a:pt x="929" y="527"/>
                  </a:cubicBezTo>
                  <a:close/>
                  <a:moveTo>
                    <a:pt x="944" y="606"/>
                  </a:moveTo>
                  <a:cubicBezTo>
                    <a:pt x="944" y="607"/>
                    <a:pt x="944" y="608"/>
                    <a:pt x="944" y="609"/>
                  </a:cubicBezTo>
                  <a:lnTo>
                    <a:pt x="944" y="609"/>
                  </a:lnTo>
                  <a:cubicBezTo>
                    <a:pt x="944" y="608"/>
                    <a:pt x="944" y="607"/>
                    <a:pt x="944" y="606"/>
                  </a:cubicBezTo>
                  <a:close/>
                  <a:moveTo>
                    <a:pt x="864" y="1434"/>
                  </a:moveTo>
                  <a:lnTo>
                    <a:pt x="864" y="1434"/>
                  </a:lnTo>
                  <a:cubicBezTo>
                    <a:pt x="864" y="1434"/>
                    <a:pt x="864" y="1434"/>
                    <a:pt x="864" y="1434"/>
                  </a:cubicBezTo>
                  <a:lnTo>
                    <a:pt x="864" y="1434"/>
                  </a:lnTo>
                  <a:cubicBezTo>
                    <a:pt x="864" y="1434"/>
                    <a:pt x="864" y="1434"/>
                    <a:pt x="864" y="1434"/>
                  </a:cubicBezTo>
                  <a:close/>
                  <a:moveTo>
                    <a:pt x="433" y="1773"/>
                  </a:moveTo>
                  <a:cubicBezTo>
                    <a:pt x="434" y="1773"/>
                    <a:pt x="434" y="1773"/>
                    <a:pt x="434" y="1774"/>
                  </a:cubicBezTo>
                  <a:cubicBezTo>
                    <a:pt x="434" y="1773"/>
                    <a:pt x="433" y="1773"/>
                    <a:pt x="433" y="1773"/>
                  </a:cubicBezTo>
                  <a:close/>
                  <a:moveTo>
                    <a:pt x="683" y="232"/>
                  </a:moveTo>
                  <a:cubicBezTo>
                    <a:pt x="697" y="239"/>
                    <a:pt x="713" y="245"/>
                    <a:pt x="727" y="252"/>
                  </a:cubicBezTo>
                  <a:cubicBezTo>
                    <a:pt x="755" y="270"/>
                    <a:pt x="782" y="288"/>
                    <a:pt x="808" y="308"/>
                  </a:cubicBezTo>
                  <a:lnTo>
                    <a:pt x="806" y="306"/>
                  </a:lnTo>
                  <a:lnTo>
                    <a:pt x="806" y="306"/>
                  </a:lnTo>
                  <a:cubicBezTo>
                    <a:pt x="808" y="307"/>
                    <a:pt x="811" y="310"/>
                    <a:pt x="813" y="312"/>
                  </a:cubicBezTo>
                  <a:cubicBezTo>
                    <a:pt x="815" y="313"/>
                    <a:pt x="816" y="314"/>
                    <a:pt x="818" y="316"/>
                  </a:cubicBezTo>
                  <a:cubicBezTo>
                    <a:pt x="817" y="316"/>
                    <a:pt x="817" y="315"/>
                    <a:pt x="816" y="315"/>
                  </a:cubicBezTo>
                  <a:lnTo>
                    <a:pt x="816" y="315"/>
                  </a:lnTo>
                  <a:cubicBezTo>
                    <a:pt x="821" y="318"/>
                    <a:pt x="826" y="324"/>
                    <a:pt x="832" y="329"/>
                  </a:cubicBezTo>
                  <a:lnTo>
                    <a:pt x="851" y="352"/>
                  </a:lnTo>
                  <a:cubicBezTo>
                    <a:pt x="857" y="360"/>
                    <a:pt x="863" y="368"/>
                    <a:pt x="868" y="377"/>
                  </a:cubicBezTo>
                  <a:cubicBezTo>
                    <a:pt x="882" y="404"/>
                    <a:pt x="895" y="432"/>
                    <a:pt x="906" y="460"/>
                  </a:cubicBezTo>
                  <a:cubicBezTo>
                    <a:pt x="915" y="481"/>
                    <a:pt x="921" y="502"/>
                    <a:pt x="928" y="523"/>
                  </a:cubicBezTo>
                  <a:lnTo>
                    <a:pt x="928" y="523"/>
                  </a:lnTo>
                  <a:cubicBezTo>
                    <a:pt x="928" y="522"/>
                    <a:pt x="927" y="522"/>
                    <a:pt x="927" y="522"/>
                  </a:cubicBezTo>
                  <a:lnTo>
                    <a:pt x="927" y="522"/>
                  </a:lnTo>
                  <a:cubicBezTo>
                    <a:pt x="927" y="523"/>
                    <a:pt x="927" y="524"/>
                    <a:pt x="929" y="525"/>
                  </a:cubicBezTo>
                  <a:cubicBezTo>
                    <a:pt x="930" y="529"/>
                    <a:pt x="931" y="532"/>
                    <a:pt x="931" y="535"/>
                  </a:cubicBezTo>
                  <a:cubicBezTo>
                    <a:pt x="931" y="535"/>
                    <a:pt x="930" y="534"/>
                    <a:pt x="930" y="534"/>
                  </a:cubicBezTo>
                  <a:lnTo>
                    <a:pt x="930" y="534"/>
                  </a:lnTo>
                  <a:cubicBezTo>
                    <a:pt x="935" y="556"/>
                    <a:pt x="939" y="578"/>
                    <a:pt x="942" y="601"/>
                  </a:cubicBezTo>
                  <a:lnTo>
                    <a:pt x="942" y="599"/>
                  </a:lnTo>
                  <a:cubicBezTo>
                    <a:pt x="942" y="600"/>
                    <a:pt x="942" y="602"/>
                    <a:pt x="944" y="604"/>
                  </a:cubicBezTo>
                  <a:cubicBezTo>
                    <a:pt x="944" y="606"/>
                    <a:pt x="945" y="609"/>
                    <a:pt x="945" y="613"/>
                  </a:cubicBezTo>
                  <a:cubicBezTo>
                    <a:pt x="945" y="611"/>
                    <a:pt x="945" y="610"/>
                    <a:pt x="944" y="609"/>
                  </a:cubicBezTo>
                  <a:lnTo>
                    <a:pt x="944" y="609"/>
                  </a:lnTo>
                  <a:cubicBezTo>
                    <a:pt x="953" y="683"/>
                    <a:pt x="961" y="758"/>
                    <a:pt x="962" y="833"/>
                  </a:cubicBezTo>
                  <a:cubicBezTo>
                    <a:pt x="961" y="904"/>
                    <a:pt x="960" y="976"/>
                    <a:pt x="955" y="1051"/>
                  </a:cubicBezTo>
                  <a:lnTo>
                    <a:pt x="955" y="1051"/>
                  </a:lnTo>
                  <a:cubicBezTo>
                    <a:pt x="954" y="1052"/>
                    <a:pt x="954" y="1053"/>
                    <a:pt x="954" y="1055"/>
                  </a:cubicBezTo>
                  <a:cubicBezTo>
                    <a:pt x="954" y="1054"/>
                    <a:pt x="954" y="1053"/>
                    <a:pt x="955" y="1051"/>
                  </a:cubicBezTo>
                  <a:lnTo>
                    <a:pt x="955" y="1051"/>
                  </a:lnTo>
                  <a:cubicBezTo>
                    <a:pt x="955" y="1053"/>
                    <a:pt x="955" y="1054"/>
                    <a:pt x="954" y="1055"/>
                  </a:cubicBezTo>
                  <a:lnTo>
                    <a:pt x="954" y="1056"/>
                  </a:lnTo>
                  <a:cubicBezTo>
                    <a:pt x="944" y="1136"/>
                    <a:pt x="926" y="1214"/>
                    <a:pt x="909" y="1293"/>
                  </a:cubicBezTo>
                  <a:cubicBezTo>
                    <a:pt x="896" y="1339"/>
                    <a:pt x="881" y="1387"/>
                    <a:pt x="864" y="1433"/>
                  </a:cubicBezTo>
                  <a:lnTo>
                    <a:pt x="864" y="1433"/>
                  </a:lnTo>
                  <a:cubicBezTo>
                    <a:pt x="865" y="1432"/>
                    <a:pt x="866" y="1432"/>
                    <a:pt x="866" y="1431"/>
                  </a:cubicBezTo>
                  <a:lnTo>
                    <a:pt x="866" y="1431"/>
                  </a:lnTo>
                  <a:cubicBezTo>
                    <a:pt x="866" y="1432"/>
                    <a:pt x="865" y="1432"/>
                    <a:pt x="864" y="1434"/>
                  </a:cubicBezTo>
                  <a:lnTo>
                    <a:pt x="864" y="1434"/>
                  </a:lnTo>
                  <a:cubicBezTo>
                    <a:pt x="864" y="1434"/>
                    <a:pt x="864" y="1433"/>
                    <a:pt x="864" y="1433"/>
                  </a:cubicBezTo>
                  <a:lnTo>
                    <a:pt x="864" y="1433"/>
                  </a:lnTo>
                  <a:cubicBezTo>
                    <a:pt x="864" y="1434"/>
                    <a:pt x="864" y="1434"/>
                    <a:pt x="864" y="1435"/>
                  </a:cubicBezTo>
                  <a:cubicBezTo>
                    <a:pt x="864" y="1435"/>
                    <a:pt x="864" y="1435"/>
                    <a:pt x="864" y="1434"/>
                  </a:cubicBezTo>
                  <a:lnTo>
                    <a:pt x="864" y="1434"/>
                  </a:lnTo>
                  <a:cubicBezTo>
                    <a:pt x="864" y="1435"/>
                    <a:pt x="864" y="1435"/>
                    <a:pt x="864" y="1436"/>
                  </a:cubicBezTo>
                  <a:cubicBezTo>
                    <a:pt x="842" y="1487"/>
                    <a:pt x="818" y="1535"/>
                    <a:pt x="792" y="1583"/>
                  </a:cubicBezTo>
                  <a:cubicBezTo>
                    <a:pt x="783" y="1601"/>
                    <a:pt x="771" y="1618"/>
                    <a:pt x="758" y="1636"/>
                  </a:cubicBezTo>
                  <a:cubicBezTo>
                    <a:pt x="745" y="1652"/>
                    <a:pt x="733" y="1667"/>
                    <a:pt x="718" y="1683"/>
                  </a:cubicBezTo>
                  <a:cubicBezTo>
                    <a:pt x="697" y="1703"/>
                    <a:pt x="677" y="1722"/>
                    <a:pt x="653" y="1741"/>
                  </a:cubicBezTo>
                  <a:cubicBezTo>
                    <a:pt x="641" y="1749"/>
                    <a:pt x="629" y="1757"/>
                    <a:pt x="616" y="1765"/>
                  </a:cubicBezTo>
                  <a:cubicBezTo>
                    <a:pt x="607" y="1770"/>
                    <a:pt x="596" y="1774"/>
                    <a:pt x="588" y="1778"/>
                  </a:cubicBezTo>
                  <a:cubicBezTo>
                    <a:pt x="581" y="1781"/>
                    <a:pt x="575" y="1783"/>
                    <a:pt x="567" y="1786"/>
                  </a:cubicBezTo>
                  <a:cubicBezTo>
                    <a:pt x="559" y="1788"/>
                    <a:pt x="550" y="1789"/>
                    <a:pt x="543" y="1791"/>
                  </a:cubicBezTo>
                  <a:cubicBezTo>
                    <a:pt x="531" y="1792"/>
                    <a:pt x="519" y="1793"/>
                    <a:pt x="508" y="1793"/>
                  </a:cubicBezTo>
                  <a:lnTo>
                    <a:pt x="497" y="1793"/>
                  </a:lnTo>
                  <a:cubicBezTo>
                    <a:pt x="487" y="1792"/>
                    <a:pt x="476" y="1789"/>
                    <a:pt x="465" y="1788"/>
                  </a:cubicBezTo>
                  <a:cubicBezTo>
                    <a:pt x="461" y="1787"/>
                    <a:pt x="459" y="1786"/>
                    <a:pt x="455" y="1786"/>
                  </a:cubicBezTo>
                  <a:cubicBezTo>
                    <a:pt x="452" y="1784"/>
                    <a:pt x="449" y="1783"/>
                    <a:pt x="446" y="1782"/>
                  </a:cubicBezTo>
                  <a:cubicBezTo>
                    <a:pt x="441" y="1778"/>
                    <a:pt x="434" y="1774"/>
                    <a:pt x="429" y="1769"/>
                  </a:cubicBezTo>
                  <a:lnTo>
                    <a:pt x="429" y="1769"/>
                  </a:lnTo>
                  <a:cubicBezTo>
                    <a:pt x="429" y="1769"/>
                    <a:pt x="429" y="1770"/>
                    <a:pt x="429" y="1770"/>
                  </a:cubicBezTo>
                  <a:lnTo>
                    <a:pt x="429" y="1770"/>
                  </a:lnTo>
                  <a:cubicBezTo>
                    <a:pt x="428" y="1768"/>
                    <a:pt x="426" y="1767"/>
                    <a:pt x="425" y="1766"/>
                  </a:cubicBezTo>
                  <a:cubicBezTo>
                    <a:pt x="424" y="1766"/>
                    <a:pt x="424" y="1765"/>
                    <a:pt x="423" y="1765"/>
                  </a:cubicBezTo>
                  <a:lnTo>
                    <a:pt x="423" y="1765"/>
                  </a:lnTo>
                  <a:lnTo>
                    <a:pt x="424" y="1766"/>
                  </a:lnTo>
                  <a:cubicBezTo>
                    <a:pt x="411" y="1756"/>
                    <a:pt x="399" y="1746"/>
                    <a:pt x="387" y="1734"/>
                  </a:cubicBezTo>
                  <a:cubicBezTo>
                    <a:pt x="377" y="1723"/>
                    <a:pt x="367" y="1714"/>
                    <a:pt x="358" y="1703"/>
                  </a:cubicBezTo>
                  <a:cubicBezTo>
                    <a:pt x="349" y="1690"/>
                    <a:pt x="341" y="1675"/>
                    <a:pt x="332" y="1663"/>
                  </a:cubicBezTo>
                  <a:cubicBezTo>
                    <a:pt x="320" y="1639"/>
                    <a:pt x="309" y="1617"/>
                    <a:pt x="297" y="1593"/>
                  </a:cubicBezTo>
                  <a:cubicBezTo>
                    <a:pt x="286" y="1562"/>
                    <a:pt x="275" y="1531"/>
                    <a:pt x="266" y="1499"/>
                  </a:cubicBezTo>
                  <a:cubicBezTo>
                    <a:pt x="256" y="1453"/>
                    <a:pt x="248" y="1405"/>
                    <a:pt x="239" y="1357"/>
                  </a:cubicBezTo>
                  <a:cubicBezTo>
                    <a:pt x="235" y="1318"/>
                    <a:pt x="233" y="1281"/>
                    <a:pt x="232" y="1242"/>
                  </a:cubicBezTo>
                  <a:cubicBezTo>
                    <a:pt x="233" y="1196"/>
                    <a:pt x="235" y="1149"/>
                    <a:pt x="242" y="1102"/>
                  </a:cubicBezTo>
                  <a:cubicBezTo>
                    <a:pt x="253" y="1023"/>
                    <a:pt x="265" y="944"/>
                    <a:pt x="276" y="865"/>
                  </a:cubicBezTo>
                  <a:cubicBezTo>
                    <a:pt x="290" y="779"/>
                    <a:pt x="302" y="693"/>
                    <a:pt x="322" y="607"/>
                  </a:cubicBezTo>
                  <a:cubicBezTo>
                    <a:pt x="327" y="590"/>
                    <a:pt x="333" y="571"/>
                    <a:pt x="341" y="552"/>
                  </a:cubicBezTo>
                  <a:cubicBezTo>
                    <a:pt x="348" y="536"/>
                    <a:pt x="356" y="521"/>
                    <a:pt x="362" y="505"/>
                  </a:cubicBezTo>
                  <a:cubicBezTo>
                    <a:pt x="393" y="454"/>
                    <a:pt x="426" y="404"/>
                    <a:pt x="461" y="355"/>
                  </a:cubicBezTo>
                  <a:cubicBezTo>
                    <a:pt x="471" y="342"/>
                    <a:pt x="482" y="330"/>
                    <a:pt x="492" y="318"/>
                  </a:cubicBezTo>
                  <a:cubicBezTo>
                    <a:pt x="503" y="308"/>
                    <a:pt x="517" y="298"/>
                    <a:pt x="529" y="287"/>
                  </a:cubicBezTo>
                  <a:cubicBezTo>
                    <a:pt x="548" y="276"/>
                    <a:pt x="565" y="265"/>
                    <a:pt x="585" y="254"/>
                  </a:cubicBezTo>
                  <a:cubicBezTo>
                    <a:pt x="591" y="251"/>
                    <a:pt x="599" y="247"/>
                    <a:pt x="606" y="245"/>
                  </a:cubicBezTo>
                  <a:cubicBezTo>
                    <a:pt x="614" y="242"/>
                    <a:pt x="622" y="240"/>
                    <a:pt x="630" y="237"/>
                  </a:cubicBezTo>
                  <a:cubicBezTo>
                    <a:pt x="632" y="237"/>
                    <a:pt x="636" y="236"/>
                    <a:pt x="638" y="236"/>
                  </a:cubicBezTo>
                  <a:lnTo>
                    <a:pt x="681" y="232"/>
                  </a:lnTo>
                  <a:close/>
                  <a:moveTo>
                    <a:pt x="663" y="1"/>
                  </a:moveTo>
                  <a:cubicBezTo>
                    <a:pt x="647" y="1"/>
                    <a:pt x="631" y="2"/>
                    <a:pt x="616" y="6"/>
                  </a:cubicBezTo>
                  <a:cubicBezTo>
                    <a:pt x="604" y="8"/>
                    <a:pt x="590" y="12"/>
                    <a:pt x="580" y="19"/>
                  </a:cubicBezTo>
                  <a:cubicBezTo>
                    <a:pt x="545" y="28"/>
                    <a:pt x="514" y="39"/>
                    <a:pt x="481" y="54"/>
                  </a:cubicBezTo>
                  <a:cubicBezTo>
                    <a:pt x="441" y="74"/>
                    <a:pt x="399" y="100"/>
                    <a:pt x="366" y="128"/>
                  </a:cubicBezTo>
                  <a:cubicBezTo>
                    <a:pt x="321" y="167"/>
                    <a:pt x="285" y="211"/>
                    <a:pt x="251" y="258"/>
                  </a:cubicBezTo>
                  <a:cubicBezTo>
                    <a:pt x="203" y="327"/>
                    <a:pt x="157" y="396"/>
                    <a:pt x="127" y="474"/>
                  </a:cubicBezTo>
                  <a:cubicBezTo>
                    <a:pt x="101" y="540"/>
                    <a:pt x="86" y="610"/>
                    <a:pt x="74" y="681"/>
                  </a:cubicBezTo>
                  <a:cubicBezTo>
                    <a:pt x="59" y="773"/>
                    <a:pt x="46" y="865"/>
                    <a:pt x="32" y="958"/>
                  </a:cubicBezTo>
                  <a:cubicBezTo>
                    <a:pt x="16" y="1056"/>
                    <a:pt x="1" y="1155"/>
                    <a:pt x="3" y="1255"/>
                  </a:cubicBezTo>
                  <a:cubicBezTo>
                    <a:pt x="5" y="1360"/>
                    <a:pt x="22" y="1467"/>
                    <a:pt x="48" y="1567"/>
                  </a:cubicBezTo>
                  <a:cubicBezTo>
                    <a:pt x="63" y="1619"/>
                    <a:pt x="80" y="1669"/>
                    <a:pt x="103" y="1717"/>
                  </a:cubicBezTo>
                  <a:cubicBezTo>
                    <a:pt x="127" y="1768"/>
                    <a:pt x="156" y="1824"/>
                    <a:pt x="196" y="1865"/>
                  </a:cubicBezTo>
                  <a:cubicBezTo>
                    <a:pt x="234" y="1906"/>
                    <a:pt x="275" y="1942"/>
                    <a:pt x="322" y="1974"/>
                  </a:cubicBezTo>
                  <a:cubicBezTo>
                    <a:pt x="362" y="2000"/>
                    <a:pt x="410" y="2009"/>
                    <a:pt x="455" y="2016"/>
                  </a:cubicBezTo>
                  <a:cubicBezTo>
                    <a:pt x="470" y="2019"/>
                    <a:pt x="486" y="2021"/>
                    <a:pt x="502" y="2021"/>
                  </a:cubicBezTo>
                  <a:cubicBezTo>
                    <a:pt x="507" y="2021"/>
                    <a:pt x="512" y="2020"/>
                    <a:pt x="517" y="2020"/>
                  </a:cubicBezTo>
                  <a:cubicBezTo>
                    <a:pt x="534" y="2020"/>
                    <a:pt x="553" y="2018"/>
                    <a:pt x="570" y="2014"/>
                  </a:cubicBezTo>
                  <a:cubicBezTo>
                    <a:pt x="753" y="1981"/>
                    <a:pt x="903" y="1844"/>
                    <a:pt x="991" y="1684"/>
                  </a:cubicBezTo>
                  <a:cubicBezTo>
                    <a:pt x="1044" y="1587"/>
                    <a:pt x="1089" y="1484"/>
                    <a:pt x="1115" y="1378"/>
                  </a:cubicBezTo>
                  <a:cubicBezTo>
                    <a:pt x="1130" y="1325"/>
                    <a:pt x="1140" y="1270"/>
                    <a:pt x="1153" y="1215"/>
                  </a:cubicBezTo>
                  <a:cubicBezTo>
                    <a:pt x="1163" y="1167"/>
                    <a:pt x="1173" y="1117"/>
                    <a:pt x="1177" y="1069"/>
                  </a:cubicBezTo>
                  <a:cubicBezTo>
                    <a:pt x="1181" y="1014"/>
                    <a:pt x="1183" y="957"/>
                    <a:pt x="1184" y="904"/>
                  </a:cubicBezTo>
                  <a:cubicBezTo>
                    <a:pt x="1185" y="846"/>
                    <a:pt x="1188" y="791"/>
                    <a:pt x="1183" y="734"/>
                  </a:cubicBezTo>
                  <a:cubicBezTo>
                    <a:pt x="1175" y="641"/>
                    <a:pt x="1167" y="545"/>
                    <a:pt x="1141" y="455"/>
                  </a:cubicBezTo>
                  <a:cubicBezTo>
                    <a:pt x="1127" y="404"/>
                    <a:pt x="1107" y="357"/>
                    <a:pt x="1084" y="308"/>
                  </a:cubicBezTo>
                  <a:cubicBezTo>
                    <a:pt x="1064" y="264"/>
                    <a:pt x="1038" y="217"/>
                    <a:pt x="1004" y="182"/>
                  </a:cubicBezTo>
                  <a:cubicBezTo>
                    <a:pt x="973" y="149"/>
                    <a:pt x="940" y="123"/>
                    <a:pt x="904" y="100"/>
                  </a:cubicBezTo>
                  <a:cubicBezTo>
                    <a:pt x="874" y="79"/>
                    <a:pt x="844" y="56"/>
                    <a:pt x="811" y="43"/>
                  </a:cubicBezTo>
                  <a:cubicBezTo>
                    <a:pt x="789" y="33"/>
                    <a:pt x="766" y="22"/>
                    <a:pt x="744" y="14"/>
                  </a:cubicBezTo>
                  <a:cubicBezTo>
                    <a:pt x="718" y="5"/>
                    <a:pt x="690"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197900" y="960275"/>
              <a:ext cx="45575" cy="25575"/>
            </a:xfrm>
            <a:custGeom>
              <a:avLst/>
              <a:gdLst/>
              <a:ahLst/>
              <a:cxnLst/>
              <a:rect l="l" t="t" r="r" b="b"/>
              <a:pathLst>
                <a:path w="1823" h="1023" extrusionOk="0">
                  <a:moveTo>
                    <a:pt x="1205" y="11"/>
                  </a:moveTo>
                  <a:cubicBezTo>
                    <a:pt x="1206" y="12"/>
                    <a:pt x="1207" y="12"/>
                    <a:pt x="1207" y="12"/>
                  </a:cubicBezTo>
                  <a:cubicBezTo>
                    <a:pt x="1207" y="12"/>
                    <a:pt x="1206" y="12"/>
                    <a:pt x="1205" y="11"/>
                  </a:cubicBezTo>
                  <a:close/>
                  <a:moveTo>
                    <a:pt x="1039" y="220"/>
                  </a:moveTo>
                  <a:cubicBezTo>
                    <a:pt x="1063" y="220"/>
                    <a:pt x="1087" y="221"/>
                    <a:pt x="1110" y="221"/>
                  </a:cubicBezTo>
                  <a:lnTo>
                    <a:pt x="1109" y="221"/>
                  </a:lnTo>
                  <a:cubicBezTo>
                    <a:pt x="1151" y="226"/>
                    <a:pt x="1192" y="229"/>
                    <a:pt x="1232" y="234"/>
                  </a:cubicBezTo>
                  <a:cubicBezTo>
                    <a:pt x="1233" y="234"/>
                    <a:pt x="1233" y="234"/>
                    <a:pt x="1233" y="236"/>
                  </a:cubicBezTo>
                  <a:cubicBezTo>
                    <a:pt x="1279" y="249"/>
                    <a:pt x="1325" y="265"/>
                    <a:pt x="1367" y="283"/>
                  </a:cubicBezTo>
                  <a:cubicBezTo>
                    <a:pt x="1382" y="291"/>
                    <a:pt x="1395" y="298"/>
                    <a:pt x="1410" y="304"/>
                  </a:cubicBezTo>
                  <a:cubicBezTo>
                    <a:pt x="1415" y="306"/>
                    <a:pt x="1419" y="309"/>
                    <a:pt x="1423" y="311"/>
                  </a:cubicBezTo>
                  <a:cubicBezTo>
                    <a:pt x="1455" y="335"/>
                    <a:pt x="1486" y="360"/>
                    <a:pt x="1517" y="386"/>
                  </a:cubicBezTo>
                  <a:cubicBezTo>
                    <a:pt x="1517" y="386"/>
                    <a:pt x="1517" y="385"/>
                    <a:pt x="1517" y="384"/>
                  </a:cubicBezTo>
                  <a:lnTo>
                    <a:pt x="1517" y="384"/>
                  </a:lnTo>
                  <a:lnTo>
                    <a:pt x="1521" y="389"/>
                  </a:lnTo>
                  <a:cubicBezTo>
                    <a:pt x="1523" y="390"/>
                    <a:pt x="1525" y="392"/>
                    <a:pt x="1526" y="393"/>
                  </a:cubicBezTo>
                  <a:lnTo>
                    <a:pt x="1526" y="393"/>
                  </a:lnTo>
                  <a:cubicBezTo>
                    <a:pt x="1526" y="393"/>
                    <a:pt x="1526" y="393"/>
                    <a:pt x="1524" y="393"/>
                  </a:cubicBezTo>
                  <a:cubicBezTo>
                    <a:pt x="1535" y="402"/>
                    <a:pt x="1544" y="412"/>
                    <a:pt x="1554" y="422"/>
                  </a:cubicBezTo>
                  <a:cubicBezTo>
                    <a:pt x="1558" y="425"/>
                    <a:pt x="1562" y="430"/>
                    <a:pt x="1565" y="435"/>
                  </a:cubicBezTo>
                  <a:cubicBezTo>
                    <a:pt x="1571" y="445"/>
                    <a:pt x="1579" y="458"/>
                    <a:pt x="1585" y="469"/>
                  </a:cubicBezTo>
                  <a:cubicBezTo>
                    <a:pt x="1586" y="470"/>
                    <a:pt x="1586" y="473"/>
                    <a:pt x="1588" y="475"/>
                  </a:cubicBezTo>
                  <a:lnTo>
                    <a:pt x="1588" y="476"/>
                  </a:lnTo>
                  <a:lnTo>
                    <a:pt x="1588" y="480"/>
                  </a:lnTo>
                  <a:cubicBezTo>
                    <a:pt x="1589" y="496"/>
                    <a:pt x="1589" y="511"/>
                    <a:pt x="1589" y="527"/>
                  </a:cubicBezTo>
                  <a:cubicBezTo>
                    <a:pt x="1590" y="534"/>
                    <a:pt x="1590" y="537"/>
                    <a:pt x="1590" y="540"/>
                  </a:cubicBezTo>
                  <a:lnTo>
                    <a:pt x="1583" y="571"/>
                  </a:lnTo>
                  <a:lnTo>
                    <a:pt x="1568" y="609"/>
                  </a:lnTo>
                  <a:cubicBezTo>
                    <a:pt x="1565" y="615"/>
                    <a:pt x="1562" y="620"/>
                    <a:pt x="1558" y="624"/>
                  </a:cubicBezTo>
                  <a:cubicBezTo>
                    <a:pt x="1553" y="631"/>
                    <a:pt x="1547" y="638"/>
                    <a:pt x="1542" y="646"/>
                  </a:cubicBezTo>
                  <a:cubicBezTo>
                    <a:pt x="1535" y="654"/>
                    <a:pt x="1528" y="660"/>
                    <a:pt x="1522" y="666"/>
                  </a:cubicBezTo>
                  <a:cubicBezTo>
                    <a:pt x="1506" y="681"/>
                    <a:pt x="1487" y="693"/>
                    <a:pt x="1468" y="707"/>
                  </a:cubicBezTo>
                  <a:cubicBezTo>
                    <a:pt x="1456" y="714"/>
                    <a:pt x="1444" y="721"/>
                    <a:pt x="1431" y="728"/>
                  </a:cubicBezTo>
                  <a:cubicBezTo>
                    <a:pt x="1422" y="733"/>
                    <a:pt x="1411" y="737"/>
                    <a:pt x="1402" y="742"/>
                  </a:cubicBezTo>
                  <a:cubicBezTo>
                    <a:pt x="1385" y="747"/>
                    <a:pt x="1372" y="752"/>
                    <a:pt x="1357" y="755"/>
                  </a:cubicBezTo>
                  <a:cubicBezTo>
                    <a:pt x="1285" y="769"/>
                    <a:pt x="1211" y="781"/>
                    <a:pt x="1136" y="789"/>
                  </a:cubicBezTo>
                  <a:cubicBezTo>
                    <a:pt x="1066" y="793"/>
                    <a:pt x="995" y="793"/>
                    <a:pt x="924" y="793"/>
                  </a:cubicBezTo>
                  <a:cubicBezTo>
                    <a:pt x="870" y="793"/>
                    <a:pt x="815" y="795"/>
                    <a:pt x="761" y="795"/>
                  </a:cubicBezTo>
                  <a:cubicBezTo>
                    <a:pt x="743" y="795"/>
                    <a:pt x="725" y="795"/>
                    <a:pt x="707" y="794"/>
                  </a:cubicBezTo>
                  <a:cubicBezTo>
                    <a:pt x="628" y="790"/>
                    <a:pt x="548" y="788"/>
                    <a:pt x="470" y="776"/>
                  </a:cubicBezTo>
                  <a:cubicBezTo>
                    <a:pt x="439" y="769"/>
                    <a:pt x="409" y="762"/>
                    <a:pt x="378" y="754"/>
                  </a:cubicBezTo>
                  <a:cubicBezTo>
                    <a:pt x="371" y="750"/>
                    <a:pt x="361" y="748"/>
                    <a:pt x="354" y="744"/>
                  </a:cubicBezTo>
                  <a:cubicBezTo>
                    <a:pt x="349" y="742"/>
                    <a:pt x="344" y="738"/>
                    <a:pt x="340" y="734"/>
                  </a:cubicBezTo>
                  <a:cubicBezTo>
                    <a:pt x="335" y="731"/>
                    <a:pt x="331" y="728"/>
                    <a:pt x="326" y="724"/>
                  </a:cubicBezTo>
                  <a:cubicBezTo>
                    <a:pt x="318" y="716"/>
                    <a:pt x="311" y="708"/>
                    <a:pt x="301" y="699"/>
                  </a:cubicBezTo>
                  <a:lnTo>
                    <a:pt x="301" y="699"/>
                  </a:lnTo>
                  <a:cubicBezTo>
                    <a:pt x="300" y="698"/>
                    <a:pt x="300" y="697"/>
                    <a:pt x="299" y="696"/>
                  </a:cubicBezTo>
                  <a:lnTo>
                    <a:pt x="298" y="695"/>
                  </a:lnTo>
                  <a:cubicBezTo>
                    <a:pt x="298" y="693"/>
                    <a:pt x="296" y="693"/>
                    <a:pt x="296" y="692"/>
                  </a:cubicBezTo>
                  <a:cubicBezTo>
                    <a:pt x="289" y="682"/>
                    <a:pt x="281" y="672"/>
                    <a:pt x="275" y="662"/>
                  </a:cubicBezTo>
                  <a:cubicBezTo>
                    <a:pt x="268" y="651"/>
                    <a:pt x="260" y="639"/>
                    <a:pt x="255" y="626"/>
                  </a:cubicBezTo>
                  <a:cubicBezTo>
                    <a:pt x="252" y="619"/>
                    <a:pt x="249" y="609"/>
                    <a:pt x="245" y="600"/>
                  </a:cubicBezTo>
                  <a:cubicBezTo>
                    <a:pt x="242" y="590"/>
                    <a:pt x="238" y="582"/>
                    <a:pt x="236" y="569"/>
                  </a:cubicBezTo>
                  <a:cubicBezTo>
                    <a:pt x="233" y="554"/>
                    <a:pt x="232" y="540"/>
                    <a:pt x="229" y="525"/>
                  </a:cubicBezTo>
                  <a:lnTo>
                    <a:pt x="229" y="506"/>
                  </a:lnTo>
                  <a:cubicBezTo>
                    <a:pt x="231" y="502"/>
                    <a:pt x="229" y="497"/>
                    <a:pt x="231" y="492"/>
                  </a:cubicBezTo>
                  <a:cubicBezTo>
                    <a:pt x="232" y="489"/>
                    <a:pt x="233" y="484"/>
                    <a:pt x="233" y="479"/>
                  </a:cubicBezTo>
                  <a:cubicBezTo>
                    <a:pt x="236" y="471"/>
                    <a:pt x="238" y="465"/>
                    <a:pt x="243" y="458"/>
                  </a:cubicBezTo>
                  <a:cubicBezTo>
                    <a:pt x="249" y="444"/>
                    <a:pt x="257" y="432"/>
                    <a:pt x="266" y="418"/>
                  </a:cubicBezTo>
                  <a:cubicBezTo>
                    <a:pt x="273" y="411"/>
                    <a:pt x="278" y="403"/>
                    <a:pt x="283" y="396"/>
                  </a:cubicBezTo>
                  <a:cubicBezTo>
                    <a:pt x="296" y="381"/>
                    <a:pt x="310" y="366"/>
                    <a:pt x="325" y="350"/>
                  </a:cubicBezTo>
                  <a:lnTo>
                    <a:pt x="325" y="350"/>
                  </a:lnTo>
                  <a:cubicBezTo>
                    <a:pt x="338" y="339"/>
                    <a:pt x="353" y="329"/>
                    <a:pt x="367" y="318"/>
                  </a:cubicBezTo>
                  <a:cubicBezTo>
                    <a:pt x="374" y="315"/>
                    <a:pt x="379" y="313"/>
                    <a:pt x="384" y="309"/>
                  </a:cubicBezTo>
                  <a:cubicBezTo>
                    <a:pt x="404" y="300"/>
                    <a:pt x="422" y="294"/>
                    <a:pt x="440" y="285"/>
                  </a:cubicBezTo>
                  <a:cubicBezTo>
                    <a:pt x="454" y="282"/>
                    <a:pt x="469" y="278"/>
                    <a:pt x="484" y="274"/>
                  </a:cubicBezTo>
                  <a:cubicBezTo>
                    <a:pt x="587" y="254"/>
                    <a:pt x="691" y="239"/>
                    <a:pt x="796" y="229"/>
                  </a:cubicBezTo>
                  <a:cubicBezTo>
                    <a:pt x="878" y="225"/>
                    <a:pt x="958" y="220"/>
                    <a:pt x="1039" y="220"/>
                  </a:cubicBezTo>
                  <a:close/>
                  <a:moveTo>
                    <a:pt x="1016" y="1"/>
                  </a:moveTo>
                  <a:cubicBezTo>
                    <a:pt x="953" y="1"/>
                    <a:pt x="888" y="6"/>
                    <a:pt x="826" y="9"/>
                  </a:cubicBezTo>
                  <a:cubicBezTo>
                    <a:pt x="748" y="12"/>
                    <a:pt x="672" y="21"/>
                    <a:pt x="597" y="33"/>
                  </a:cubicBezTo>
                  <a:cubicBezTo>
                    <a:pt x="529" y="44"/>
                    <a:pt x="457" y="51"/>
                    <a:pt x="392" y="73"/>
                  </a:cubicBezTo>
                  <a:cubicBezTo>
                    <a:pt x="344" y="88"/>
                    <a:pt x="297" y="108"/>
                    <a:pt x="252" y="131"/>
                  </a:cubicBezTo>
                  <a:cubicBezTo>
                    <a:pt x="185" y="169"/>
                    <a:pt x="128" y="231"/>
                    <a:pt x="83" y="293"/>
                  </a:cubicBezTo>
                  <a:cubicBezTo>
                    <a:pt x="46" y="340"/>
                    <a:pt x="24" y="397"/>
                    <a:pt x="11" y="455"/>
                  </a:cubicBezTo>
                  <a:cubicBezTo>
                    <a:pt x="0" y="506"/>
                    <a:pt x="5" y="559"/>
                    <a:pt x="16" y="611"/>
                  </a:cubicBezTo>
                  <a:cubicBezTo>
                    <a:pt x="31" y="698"/>
                    <a:pt x="77" y="788"/>
                    <a:pt x="138" y="852"/>
                  </a:cubicBezTo>
                  <a:cubicBezTo>
                    <a:pt x="174" y="892"/>
                    <a:pt x="217" y="930"/>
                    <a:pt x="267" y="953"/>
                  </a:cubicBezTo>
                  <a:cubicBezTo>
                    <a:pt x="318" y="975"/>
                    <a:pt x="370" y="989"/>
                    <a:pt x="423" y="1000"/>
                  </a:cubicBezTo>
                  <a:cubicBezTo>
                    <a:pt x="479" y="1010"/>
                    <a:pt x="535" y="1013"/>
                    <a:pt x="591" y="1016"/>
                  </a:cubicBezTo>
                  <a:cubicBezTo>
                    <a:pt x="643" y="1018"/>
                    <a:pt x="696" y="1022"/>
                    <a:pt x="747" y="1022"/>
                  </a:cubicBezTo>
                  <a:cubicBezTo>
                    <a:pt x="799" y="1022"/>
                    <a:pt x="851" y="1020"/>
                    <a:pt x="904" y="1020"/>
                  </a:cubicBezTo>
                  <a:cubicBezTo>
                    <a:pt x="924" y="1020"/>
                    <a:pt x="944" y="1020"/>
                    <a:pt x="964" y="1020"/>
                  </a:cubicBezTo>
                  <a:cubicBezTo>
                    <a:pt x="994" y="1020"/>
                    <a:pt x="1024" y="1020"/>
                    <a:pt x="1053" y="1018"/>
                  </a:cubicBezTo>
                  <a:cubicBezTo>
                    <a:pt x="1104" y="1017"/>
                    <a:pt x="1157" y="1016"/>
                    <a:pt x="1207" y="1008"/>
                  </a:cubicBezTo>
                  <a:cubicBezTo>
                    <a:pt x="1258" y="1002"/>
                    <a:pt x="1307" y="994"/>
                    <a:pt x="1357" y="985"/>
                  </a:cubicBezTo>
                  <a:cubicBezTo>
                    <a:pt x="1414" y="976"/>
                    <a:pt x="1471" y="961"/>
                    <a:pt x="1523" y="936"/>
                  </a:cubicBezTo>
                  <a:cubicBezTo>
                    <a:pt x="1568" y="914"/>
                    <a:pt x="1609" y="888"/>
                    <a:pt x="1647" y="858"/>
                  </a:cubicBezTo>
                  <a:cubicBezTo>
                    <a:pt x="1728" y="796"/>
                    <a:pt x="1780" y="712"/>
                    <a:pt x="1807" y="616"/>
                  </a:cubicBezTo>
                  <a:cubicBezTo>
                    <a:pt x="1817" y="578"/>
                    <a:pt x="1823" y="538"/>
                    <a:pt x="1820" y="500"/>
                  </a:cubicBezTo>
                  <a:cubicBezTo>
                    <a:pt x="1819" y="464"/>
                    <a:pt x="1817" y="427"/>
                    <a:pt x="1801" y="393"/>
                  </a:cubicBezTo>
                  <a:cubicBezTo>
                    <a:pt x="1778" y="351"/>
                    <a:pt x="1755" y="314"/>
                    <a:pt x="1728" y="279"/>
                  </a:cubicBezTo>
                  <a:cubicBezTo>
                    <a:pt x="1699" y="246"/>
                    <a:pt x="1663" y="217"/>
                    <a:pt x="1630" y="191"/>
                  </a:cubicBezTo>
                  <a:cubicBezTo>
                    <a:pt x="1583" y="154"/>
                    <a:pt x="1539" y="119"/>
                    <a:pt x="1486" y="97"/>
                  </a:cubicBezTo>
                  <a:cubicBezTo>
                    <a:pt x="1450" y="78"/>
                    <a:pt x="1415" y="63"/>
                    <a:pt x="1378" y="50"/>
                  </a:cubicBezTo>
                  <a:cubicBezTo>
                    <a:pt x="1366" y="47"/>
                    <a:pt x="1356" y="44"/>
                    <a:pt x="1345" y="40"/>
                  </a:cubicBezTo>
                  <a:cubicBezTo>
                    <a:pt x="1326" y="40"/>
                    <a:pt x="1311" y="37"/>
                    <a:pt x="1294" y="33"/>
                  </a:cubicBezTo>
                  <a:cubicBezTo>
                    <a:pt x="1263" y="24"/>
                    <a:pt x="1228" y="16"/>
                    <a:pt x="1194" y="10"/>
                  </a:cubicBezTo>
                  <a:lnTo>
                    <a:pt x="1194" y="10"/>
                  </a:lnTo>
                  <a:cubicBezTo>
                    <a:pt x="1198" y="11"/>
                    <a:pt x="1201" y="11"/>
                    <a:pt x="1205" y="11"/>
                  </a:cubicBezTo>
                  <a:lnTo>
                    <a:pt x="1205" y="11"/>
                  </a:lnTo>
                  <a:cubicBezTo>
                    <a:pt x="1201" y="11"/>
                    <a:pt x="1197" y="10"/>
                    <a:pt x="1193" y="10"/>
                  </a:cubicBezTo>
                  <a:lnTo>
                    <a:pt x="1193" y="10"/>
                  </a:lnTo>
                  <a:cubicBezTo>
                    <a:pt x="1193" y="10"/>
                    <a:pt x="1193" y="10"/>
                    <a:pt x="1193" y="10"/>
                  </a:cubicBezTo>
                  <a:lnTo>
                    <a:pt x="1193" y="10"/>
                  </a:lnTo>
                  <a:cubicBezTo>
                    <a:pt x="1193" y="10"/>
                    <a:pt x="1193" y="10"/>
                    <a:pt x="1193" y="10"/>
                  </a:cubicBezTo>
                  <a:lnTo>
                    <a:pt x="1193" y="10"/>
                  </a:lnTo>
                  <a:cubicBezTo>
                    <a:pt x="1193" y="10"/>
                    <a:pt x="1192" y="10"/>
                    <a:pt x="1191" y="10"/>
                  </a:cubicBezTo>
                  <a:cubicBezTo>
                    <a:pt x="1133" y="5"/>
                    <a:pt x="1074"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205375" y="977700"/>
              <a:ext cx="50" cy="75"/>
            </a:xfrm>
            <a:custGeom>
              <a:avLst/>
              <a:gdLst/>
              <a:ahLst/>
              <a:cxnLst/>
              <a:rect l="l" t="t" r="r" b="b"/>
              <a:pathLst>
                <a:path w="2" h="3" extrusionOk="0">
                  <a:moveTo>
                    <a:pt x="0" y="2"/>
                  </a:moveTo>
                  <a:cubicBezTo>
                    <a:pt x="0" y="2"/>
                    <a:pt x="1" y="2"/>
                    <a:pt x="0" y="2"/>
                  </a:cubicBezTo>
                  <a:cubicBezTo>
                    <a:pt x="0" y="2"/>
                    <a:pt x="0" y="0"/>
                    <a:pt x="0" y="2"/>
                  </a:cubicBezTo>
                  <a:cubicBezTo>
                    <a:pt x="0" y="0"/>
                    <a:pt x="0" y="0"/>
                    <a:pt x="0" y="2"/>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296850" y="963050"/>
              <a:ext cx="48275" cy="25450"/>
            </a:xfrm>
            <a:custGeom>
              <a:avLst/>
              <a:gdLst/>
              <a:ahLst/>
              <a:cxnLst/>
              <a:rect l="l" t="t" r="r" b="b"/>
              <a:pathLst>
                <a:path w="1931" h="1018" extrusionOk="0">
                  <a:moveTo>
                    <a:pt x="1129" y="229"/>
                  </a:moveTo>
                  <a:cubicBezTo>
                    <a:pt x="1136" y="229"/>
                    <a:pt x="1144" y="229"/>
                    <a:pt x="1151" y="229"/>
                  </a:cubicBezTo>
                  <a:cubicBezTo>
                    <a:pt x="1257" y="230"/>
                    <a:pt x="1360" y="237"/>
                    <a:pt x="1465" y="238"/>
                  </a:cubicBezTo>
                  <a:cubicBezTo>
                    <a:pt x="1477" y="238"/>
                    <a:pt x="1489" y="235"/>
                    <a:pt x="1499" y="233"/>
                  </a:cubicBezTo>
                  <a:cubicBezTo>
                    <a:pt x="1504" y="234"/>
                    <a:pt x="1511" y="235"/>
                    <a:pt x="1516" y="238"/>
                  </a:cubicBezTo>
                  <a:cubicBezTo>
                    <a:pt x="1533" y="244"/>
                    <a:pt x="1549" y="250"/>
                    <a:pt x="1566" y="258"/>
                  </a:cubicBezTo>
                  <a:cubicBezTo>
                    <a:pt x="1579" y="263"/>
                    <a:pt x="1590" y="270"/>
                    <a:pt x="1601" y="277"/>
                  </a:cubicBezTo>
                  <a:cubicBezTo>
                    <a:pt x="1609" y="281"/>
                    <a:pt x="1614" y="286"/>
                    <a:pt x="1619" y="290"/>
                  </a:cubicBezTo>
                  <a:cubicBezTo>
                    <a:pt x="1629" y="299"/>
                    <a:pt x="1641" y="311"/>
                    <a:pt x="1651" y="321"/>
                  </a:cubicBezTo>
                  <a:cubicBezTo>
                    <a:pt x="1656" y="326"/>
                    <a:pt x="1660" y="331"/>
                    <a:pt x="1663" y="336"/>
                  </a:cubicBezTo>
                  <a:cubicBezTo>
                    <a:pt x="1668" y="343"/>
                    <a:pt x="1672" y="351"/>
                    <a:pt x="1676" y="357"/>
                  </a:cubicBezTo>
                  <a:cubicBezTo>
                    <a:pt x="1689" y="385"/>
                    <a:pt x="1698" y="414"/>
                    <a:pt x="1710" y="442"/>
                  </a:cubicBezTo>
                  <a:cubicBezTo>
                    <a:pt x="1703" y="457"/>
                    <a:pt x="1702" y="473"/>
                    <a:pt x="1698" y="488"/>
                  </a:cubicBezTo>
                  <a:cubicBezTo>
                    <a:pt x="1697" y="493"/>
                    <a:pt x="1696" y="498"/>
                    <a:pt x="1693" y="506"/>
                  </a:cubicBezTo>
                  <a:cubicBezTo>
                    <a:pt x="1688" y="520"/>
                    <a:pt x="1683" y="537"/>
                    <a:pt x="1677" y="550"/>
                  </a:cubicBezTo>
                  <a:cubicBezTo>
                    <a:pt x="1666" y="562"/>
                    <a:pt x="1657" y="575"/>
                    <a:pt x="1647" y="586"/>
                  </a:cubicBezTo>
                  <a:cubicBezTo>
                    <a:pt x="1646" y="588"/>
                    <a:pt x="1645" y="589"/>
                    <a:pt x="1644" y="591"/>
                  </a:cubicBezTo>
                  <a:lnTo>
                    <a:pt x="1642" y="593"/>
                  </a:lnTo>
                  <a:cubicBezTo>
                    <a:pt x="1609" y="621"/>
                    <a:pt x="1573" y="647"/>
                    <a:pt x="1536" y="672"/>
                  </a:cubicBezTo>
                  <a:cubicBezTo>
                    <a:pt x="1528" y="677"/>
                    <a:pt x="1520" y="682"/>
                    <a:pt x="1512" y="687"/>
                  </a:cubicBezTo>
                  <a:cubicBezTo>
                    <a:pt x="1495" y="695"/>
                    <a:pt x="1480" y="700"/>
                    <a:pt x="1463" y="707"/>
                  </a:cubicBezTo>
                  <a:cubicBezTo>
                    <a:pt x="1448" y="710"/>
                    <a:pt x="1433" y="714"/>
                    <a:pt x="1418" y="718"/>
                  </a:cubicBezTo>
                  <a:cubicBezTo>
                    <a:pt x="1381" y="726"/>
                    <a:pt x="1341" y="735"/>
                    <a:pt x="1305" y="743"/>
                  </a:cubicBezTo>
                  <a:cubicBezTo>
                    <a:pt x="1272" y="748"/>
                    <a:pt x="1241" y="751"/>
                    <a:pt x="1207" y="755"/>
                  </a:cubicBezTo>
                  <a:lnTo>
                    <a:pt x="1202" y="755"/>
                  </a:lnTo>
                  <a:cubicBezTo>
                    <a:pt x="1200" y="755"/>
                    <a:pt x="1198" y="755"/>
                    <a:pt x="1196" y="756"/>
                  </a:cubicBezTo>
                  <a:cubicBezTo>
                    <a:pt x="1196" y="755"/>
                    <a:pt x="1197" y="755"/>
                    <a:pt x="1197" y="755"/>
                  </a:cubicBezTo>
                  <a:cubicBezTo>
                    <a:pt x="1191" y="755"/>
                    <a:pt x="1187" y="756"/>
                    <a:pt x="1180" y="756"/>
                  </a:cubicBezTo>
                  <a:lnTo>
                    <a:pt x="1181" y="756"/>
                  </a:lnTo>
                  <a:cubicBezTo>
                    <a:pt x="1170" y="756"/>
                    <a:pt x="1159" y="759"/>
                    <a:pt x="1145" y="760"/>
                  </a:cubicBezTo>
                  <a:lnTo>
                    <a:pt x="1146" y="760"/>
                  </a:lnTo>
                  <a:cubicBezTo>
                    <a:pt x="1057" y="767"/>
                    <a:pt x="969" y="777"/>
                    <a:pt x="878" y="785"/>
                  </a:cubicBezTo>
                  <a:lnTo>
                    <a:pt x="893" y="785"/>
                  </a:lnTo>
                  <a:cubicBezTo>
                    <a:pt x="832" y="789"/>
                    <a:pt x="771" y="792"/>
                    <a:pt x="709" y="792"/>
                  </a:cubicBezTo>
                  <a:cubicBezTo>
                    <a:pt x="693" y="792"/>
                    <a:pt x="676" y="792"/>
                    <a:pt x="659" y="792"/>
                  </a:cubicBezTo>
                  <a:cubicBezTo>
                    <a:pt x="594" y="790"/>
                    <a:pt x="531" y="782"/>
                    <a:pt x="467" y="775"/>
                  </a:cubicBezTo>
                  <a:lnTo>
                    <a:pt x="465" y="775"/>
                  </a:lnTo>
                  <a:cubicBezTo>
                    <a:pt x="463" y="775"/>
                    <a:pt x="460" y="773"/>
                    <a:pt x="457" y="773"/>
                  </a:cubicBezTo>
                  <a:lnTo>
                    <a:pt x="462" y="773"/>
                  </a:lnTo>
                  <a:cubicBezTo>
                    <a:pt x="441" y="770"/>
                    <a:pt x="422" y="766"/>
                    <a:pt x="401" y="761"/>
                  </a:cubicBezTo>
                  <a:cubicBezTo>
                    <a:pt x="387" y="755"/>
                    <a:pt x="374" y="750"/>
                    <a:pt x="360" y="744"/>
                  </a:cubicBezTo>
                  <a:cubicBezTo>
                    <a:pt x="355" y="741"/>
                    <a:pt x="350" y="737"/>
                    <a:pt x="345" y="735"/>
                  </a:cubicBezTo>
                  <a:lnTo>
                    <a:pt x="330" y="723"/>
                  </a:lnTo>
                  <a:cubicBezTo>
                    <a:pt x="313" y="706"/>
                    <a:pt x="297" y="690"/>
                    <a:pt x="281" y="675"/>
                  </a:cubicBezTo>
                  <a:lnTo>
                    <a:pt x="281" y="675"/>
                  </a:lnTo>
                  <a:cubicBezTo>
                    <a:pt x="282" y="676"/>
                    <a:pt x="282" y="677"/>
                    <a:pt x="283" y="678"/>
                  </a:cubicBezTo>
                  <a:lnTo>
                    <a:pt x="283" y="678"/>
                  </a:lnTo>
                  <a:cubicBezTo>
                    <a:pt x="281" y="676"/>
                    <a:pt x="279" y="674"/>
                    <a:pt x="278" y="673"/>
                  </a:cubicBezTo>
                  <a:lnTo>
                    <a:pt x="276" y="671"/>
                  </a:lnTo>
                  <a:lnTo>
                    <a:pt x="276" y="671"/>
                  </a:lnTo>
                  <a:cubicBezTo>
                    <a:pt x="277" y="671"/>
                    <a:pt x="277" y="672"/>
                    <a:pt x="278" y="672"/>
                  </a:cubicBezTo>
                  <a:cubicBezTo>
                    <a:pt x="271" y="663"/>
                    <a:pt x="263" y="652"/>
                    <a:pt x="257" y="643"/>
                  </a:cubicBezTo>
                  <a:cubicBezTo>
                    <a:pt x="254" y="637"/>
                    <a:pt x="251" y="632"/>
                    <a:pt x="247" y="626"/>
                  </a:cubicBezTo>
                  <a:cubicBezTo>
                    <a:pt x="245" y="621"/>
                    <a:pt x="242" y="616"/>
                    <a:pt x="241" y="611"/>
                  </a:cubicBezTo>
                  <a:lnTo>
                    <a:pt x="241" y="610"/>
                  </a:lnTo>
                  <a:lnTo>
                    <a:pt x="233" y="583"/>
                  </a:lnTo>
                  <a:cubicBezTo>
                    <a:pt x="233" y="576"/>
                    <a:pt x="233" y="570"/>
                    <a:pt x="232" y="564"/>
                  </a:cubicBezTo>
                  <a:cubicBezTo>
                    <a:pt x="231" y="552"/>
                    <a:pt x="231" y="540"/>
                    <a:pt x="232" y="528"/>
                  </a:cubicBezTo>
                  <a:cubicBezTo>
                    <a:pt x="233" y="522"/>
                    <a:pt x="233" y="516"/>
                    <a:pt x="235" y="511"/>
                  </a:cubicBezTo>
                  <a:lnTo>
                    <a:pt x="238" y="495"/>
                  </a:lnTo>
                  <a:cubicBezTo>
                    <a:pt x="240" y="488"/>
                    <a:pt x="241" y="483"/>
                    <a:pt x="243" y="478"/>
                  </a:cubicBezTo>
                  <a:cubicBezTo>
                    <a:pt x="247" y="470"/>
                    <a:pt x="253" y="461"/>
                    <a:pt x="258" y="454"/>
                  </a:cubicBezTo>
                  <a:lnTo>
                    <a:pt x="266" y="442"/>
                  </a:lnTo>
                  <a:lnTo>
                    <a:pt x="262" y="450"/>
                  </a:lnTo>
                  <a:cubicBezTo>
                    <a:pt x="263" y="449"/>
                    <a:pt x="264" y="447"/>
                    <a:pt x="266" y="445"/>
                  </a:cubicBezTo>
                  <a:cubicBezTo>
                    <a:pt x="277" y="433"/>
                    <a:pt x="288" y="421"/>
                    <a:pt x="299" y="410"/>
                  </a:cubicBezTo>
                  <a:cubicBezTo>
                    <a:pt x="309" y="400"/>
                    <a:pt x="320" y="393"/>
                    <a:pt x="330" y="384"/>
                  </a:cubicBezTo>
                  <a:cubicBezTo>
                    <a:pt x="356" y="368"/>
                    <a:pt x="382" y="353"/>
                    <a:pt x="408" y="339"/>
                  </a:cubicBezTo>
                  <a:cubicBezTo>
                    <a:pt x="433" y="327"/>
                    <a:pt x="458" y="317"/>
                    <a:pt x="483" y="308"/>
                  </a:cubicBezTo>
                  <a:cubicBezTo>
                    <a:pt x="524" y="295"/>
                    <a:pt x="566" y="285"/>
                    <a:pt x="609" y="275"/>
                  </a:cubicBezTo>
                  <a:cubicBezTo>
                    <a:pt x="649" y="266"/>
                    <a:pt x="690" y="259"/>
                    <a:pt x="730" y="254"/>
                  </a:cubicBezTo>
                  <a:cubicBezTo>
                    <a:pt x="768" y="249"/>
                    <a:pt x="806" y="246"/>
                    <a:pt x="842" y="243"/>
                  </a:cubicBezTo>
                  <a:lnTo>
                    <a:pt x="840" y="243"/>
                  </a:lnTo>
                  <a:cubicBezTo>
                    <a:pt x="935" y="235"/>
                    <a:pt x="1032" y="229"/>
                    <a:pt x="1129" y="229"/>
                  </a:cubicBezTo>
                  <a:close/>
                  <a:moveTo>
                    <a:pt x="1327" y="0"/>
                  </a:moveTo>
                  <a:cubicBezTo>
                    <a:pt x="1328" y="0"/>
                    <a:pt x="1330" y="0"/>
                    <a:pt x="1331" y="1"/>
                  </a:cubicBezTo>
                  <a:lnTo>
                    <a:pt x="1325" y="1"/>
                  </a:lnTo>
                  <a:cubicBezTo>
                    <a:pt x="1321" y="3"/>
                    <a:pt x="1316" y="6"/>
                    <a:pt x="1311" y="8"/>
                  </a:cubicBezTo>
                  <a:cubicBezTo>
                    <a:pt x="1297" y="8"/>
                    <a:pt x="1281" y="7"/>
                    <a:pt x="1268" y="7"/>
                  </a:cubicBezTo>
                  <a:cubicBezTo>
                    <a:pt x="1215" y="5"/>
                    <a:pt x="1163" y="4"/>
                    <a:pt x="1111" y="4"/>
                  </a:cubicBezTo>
                  <a:cubicBezTo>
                    <a:pt x="1053" y="4"/>
                    <a:pt x="997" y="5"/>
                    <a:pt x="940" y="8"/>
                  </a:cubicBezTo>
                  <a:cubicBezTo>
                    <a:pt x="837" y="16"/>
                    <a:pt x="731" y="21"/>
                    <a:pt x="629" y="39"/>
                  </a:cubicBezTo>
                  <a:cubicBezTo>
                    <a:pt x="533" y="58"/>
                    <a:pt x="439" y="80"/>
                    <a:pt x="348" y="116"/>
                  </a:cubicBezTo>
                  <a:cubicBezTo>
                    <a:pt x="239" y="161"/>
                    <a:pt x="129" y="232"/>
                    <a:pt x="64" y="332"/>
                  </a:cubicBezTo>
                  <a:cubicBezTo>
                    <a:pt x="36" y="377"/>
                    <a:pt x="14" y="425"/>
                    <a:pt x="7" y="478"/>
                  </a:cubicBezTo>
                  <a:cubicBezTo>
                    <a:pt x="2" y="524"/>
                    <a:pt x="1" y="571"/>
                    <a:pt x="7" y="619"/>
                  </a:cubicBezTo>
                  <a:cubicBezTo>
                    <a:pt x="17" y="704"/>
                    <a:pt x="68" y="779"/>
                    <a:pt x="125" y="841"/>
                  </a:cubicBezTo>
                  <a:cubicBezTo>
                    <a:pt x="186" y="905"/>
                    <a:pt x="256" y="956"/>
                    <a:pt x="341" y="978"/>
                  </a:cubicBezTo>
                  <a:cubicBezTo>
                    <a:pt x="394" y="993"/>
                    <a:pt x="449" y="1001"/>
                    <a:pt x="504" y="1007"/>
                  </a:cubicBezTo>
                  <a:cubicBezTo>
                    <a:pt x="571" y="1014"/>
                    <a:pt x="638" y="1017"/>
                    <a:pt x="705" y="1017"/>
                  </a:cubicBezTo>
                  <a:cubicBezTo>
                    <a:pt x="725" y="1017"/>
                    <a:pt x="745" y="1017"/>
                    <a:pt x="765" y="1017"/>
                  </a:cubicBezTo>
                  <a:cubicBezTo>
                    <a:pt x="791" y="1014"/>
                    <a:pt x="817" y="1014"/>
                    <a:pt x="842" y="1013"/>
                  </a:cubicBezTo>
                  <a:cubicBezTo>
                    <a:pt x="943" y="1006"/>
                    <a:pt x="1042" y="994"/>
                    <a:pt x="1141" y="986"/>
                  </a:cubicBezTo>
                  <a:lnTo>
                    <a:pt x="1152" y="986"/>
                  </a:lnTo>
                  <a:cubicBezTo>
                    <a:pt x="1162" y="984"/>
                    <a:pt x="1171" y="984"/>
                    <a:pt x="1178" y="984"/>
                  </a:cubicBezTo>
                  <a:lnTo>
                    <a:pt x="1163" y="984"/>
                  </a:lnTo>
                  <a:cubicBezTo>
                    <a:pt x="1180" y="983"/>
                    <a:pt x="1198" y="981"/>
                    <a:pt x="1214" y="980"/>
                  </a:cubicBezTo>
                  <a:lnTo>
                    <a:pt x="1212" y="980"/>
                  </a:lnTo>
                  <a:cubicBezTo>
                    <a:pt x="1245" y="978"/>
                    <a:pt x="1280" y="976"/>
                    <a:pt x="1315" y="970"/>
                  </a:cubicBezTo>
                  <a:cubicBezTo>
                    <a:pt x="1348" y="963"/>
                    <a:pt x="1382" y="955"/>
                    <a:pt x="1415" y="947"/>
                  </a:cubicBezTo>
                  <a:cubicBezTo>
                    <a:pt x="1444" y="941"/>
                    <a:pt x="1474" y="936"/>
                    <a:pt x="1502" y="930"/>
                  </a:cubicBezTo>
                  <a:cubicBezTo>
                    <a:pt x="1548" y="919"/>
                    <a:pt x="1594" y="901"/>
                    <a:pt x="1632" y="877"/>
                  </a:cubicBezTo>
                  <a:cubicBezTo>
                    <a:pt x="1672" y="852"/>
                    <a:pt x="1708" y="827"/>
                    <a:pt x="1744" y="798"/>
                  </a:cubicBezTo>
                  <a:cubicBezTo>
                    <a:pt x="1786" y="766"/>
                    <a:pt x="1825" y="729"/>
                    <a:pt x="1857" y="683"/>
                  </a:cubicBezTo>
                  <a:cubicBezTo>
                    <a:pt x="1878" y="655"/>
                    <a:pt x="1890" y="620"/>
                    <a:pt x="1903" y="588"/>
                  </a:cubicBezTo>
                  <a:cubicBezTo>
                    <a:pt x="1911" y="562"/>
                    <a:pt x="1919" y="538"/>
                    <a:pt x="1921" y="511"/>
                  </a:cubicBezTo>
                  <a:cubicBezTo>
                    <a:pt x="1925" y="483"/>
                    <a:pt x="1926" y="457"/>
                    <a:pt x="1926" y="430"/>
                  </a:cubicBezTo>
                  <a:cubicBezTo>
                    <a:pt x="1931" y="390"/>
                    <a:pt x="1910" y="354"/>
                    <a:pt x="1899" y="318"/>
                  </a:cubicBezTo>
                  <a:cubicBezTo>
                    <a:pt x="1858" y="210"/>
                    <a:pt x="1782" y="119"/>
                    <a:pt x="1679" y="64"/>
                  </a:cubicBezTo>
                  <a:cubicBezTo>
                    <a:pt x="1658" y="54"/>
                    <a:pt x="1636" y="43"/>
                    <a:pt x="1615" y="34"/>
                  </a:cubicBezTo>
                  <a:cubicBezTo>
                    <a:pt x="1594" y="34"/>
                    <a:pt x="1574" y="30"/>
                    <a:pt x="1553" y="26"/>
                  </a:cubicBezTo>
                  <a:cubicBezTo>
                    <a:pt x="1516" y="18"/>
                    <a:pt x="1479" y="11"/>
                    <a:pt x="1440" y="5"/>
                  </a:cubicBezTo>
                  <a:lnTo>
                    <a:pt x="1445" y="5"/>
                  </a:lnTo>
                  <a:cubicBezTo>
                    <a:pt x="1405" y="1"/>
                    <a:pt x="1366"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308350" y="982400"/>
              <a:ext cx="125" cy="50"/>
            </a:xfrm>
            <a:custGeom>
              <a:avLst/>
              <a:gdLst/>
              <a:ahLst/>
              <a:cxnLst/>
              <a:rect l="l" t="t" r="r" b="b"/>
              <a:pathLst>
                <a:path w="5" h="2" extrusionOk="0">
                  <a:moveTo>
                    <a:pt x="0" y="0"/>
                  </a:moveTo>
                  <a:cubicBezTo>
                    <a:pt x="2" y="0"/>
                    <a:pt x="3" y="0"/>
                    <a:pt x="4" y="1"/>
                  </a:cubicBezTo>
                  <a:lnTo>
                    <a:pt x="4" y="1"/>
                  </a:lnTo>
                  <a:cubicBezTo>
                    <a:pt x="3" y="0"/>
                    <a:pt x="2"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303175" y="974200"/>
              <a:ext cx="125" cy="175"/>
            </a:xfrm>
            <a:custGeom>
              <a:avLst/>
              <a:gdLst/>
              <a:ahLst/>
              <a:cxnLst/>
              <a:rect l="l" t="t" r="r" b="b"/>
              <a:pathLst>
                <a:path w="5" h="7" extrusionOk="0">
                  <a:moveTo>
                    <a:pt x="5" y="1"/>
                  </a:moveTo>
                  <a:lnTo>
                    <a:pt x="5" y="1"/>
                  </a:lnTo>
                  <a:cubicBezTo>
                    <a:pt x="4" y="3"/>
                    <a:pt x="3" y="5"/>
                    <a:pt x="1" y="6"/>
                  </a:cubicBezTo>
                  <a:cubicBezTo>
                    <a:pt x="3" y="5"/>
                    <a:pt x="4" y="4"/>
                    <a:pt x="5" y="1"/>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273750" y="990675"/>
              <a:ext cx="100" cy="50"/>
            </a:xfrm>
            <a:custGeom>
              <a:avLst/>
              <a:gdLst/>
              <a:ahLst/>
              <a:cxnLst/>
              <a:rect l="l" t="t" r="r" b="b"/>
              <a:pathLst>
                <a:path w="4" h="2" extrusionOk="0">
                  <a:moveTo>
                    <a:pt x="0" y="0"/>
                  </a:moveTo>
                  <a:cubicBezTo>
                    <a:pt x="1" y="1"/>
                    <a:pt x="3" y="1"/>
                    <a:pt x="3" y="1"/>
                  </a:cubicBezTo>
                  <a:cubicBezTo>
                    <a:pt x="3" y="1"/>
                    <a:pt x="1" y="0"/>
                    <a:pt x="0" y="0"/>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275750" y="991825"/>
              <a:ext cx="325" cy="200"/>
            </a:xfrm>
            <a:custGeom>
              <a:avLst/>
              <a:gdLst/>
              <a:ahLst/>
              <a:cxnLst/>
              <a:rect l="l" t="t" r="r" b="b"/>
              <a:pathLst>
                <a:path w="13" h="8" extrusionOk="0">
                  <a:moveTo>
                    <a:pt x="1" y="1"/>
                  </a:moveTo>
                  <a:lnTo>
                    <a:pt x="1" y="1"/>
                  </a:lnTo>
                  <a:cubicBezTo>
                    <a:pt x="5" y="4"/>
                    <a:pt x="7" y="5"/>
                    <a:pt x="10" y="7"/>
                  </a:cubicBezTo>
                  <a:lnTo>
                    <a:pt x="10" y="7"/>
                  </a:lnTo>
                  <a:cubicBezTo>
                    <a:pt x="7" y="5"/>
                    <a:pt x="5" y="2"/>
                    <a:pt x="1" y="1"/>
                  </a:cubicBezTo>
                  <a:close/>
                  <a:moveTo>
                    <a:pt x="10" y="7"/>
                  </a:moveTo>
                  <a:cubicBezTo>
                    <a:pt x="11" y="7"/>
                    <a:pt x="12" y="8"/>
                    <a:pt x="13" y="8"/>
                  </a:cubicBezTo>
                  <a:cubicBezTo>
                    <a:pt x="12" y="8"/>
                    <a:pt x="11" y="7"/>
                    <a:pt x="10" y="7"/>
                  </a:cubicBezTo>
                  <a:close/>
                </a:path>
              </a:pathLst>
            </a:custGeom>
            <a:solidFill>
              <a:srgbClr val="4E2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253625" y="988875"/>
              <a:ext cx="27400" cy="49275"/>
            </a:xfrm>
            <a:custGeom>
              <a:avLst/>
              <a:gdLst/>
              <a:ahLst/>
              <a:cxnLst/>
              <a:rect l="l" t="t" r="r" b="b"/>
              <a:pathLst>
                <a:path w="1096" h="1971" extrusionOk="0">
                  <a:moveTo>
                    <a:pt x="735" y="37"/>
                  </a:moveTo>
                  <a:cubicBezTo>
                    <a:pt x="738" y="38"/>
                    <a:pt x="742" y="39"/>
                    <a:pt x="744" y="41"/>
                  </a:cubicBezTo>
                  <a:cubicBezTo>
                    <a:pt x="741" y="40"/>
                    <a:pt x="738" y="38"/>
                    <a:pt x="735" y="37"/>
                  </a:cubicBezTo>
                  <a:close/>
                  <a:moveTo>
                    <a:pt x="510" y="248"/>
                  </a:moveTo>
                  <a:cubicBezTo>
                    <a:pt x="510" y="248"/>
                    <a:pt x="510" y="248"/>
                    <a:pt x="509" y="248"/>
                  </a:cubicBezTo>
                  <a:lnTo>
                    <a:pt x="509" y="248"/>
                  </a:lnTo>
                  <a:cubicBezTo>
                    <a:pt x="510" y="248"/>
                    <a:pt x="510" y="248"/>
                    <a:pt x="510" y="248"/>
                  </a:cubicBezTo>
                  <a:close/>
                  <a:moveTo>
                    <a:pt x="572" y="227"/>
                  </a:moveTo>
                  <a:cubicBezTo>
                    <a:pt x="581" y="231"/>
                    <a:pt x="589" y="232"/>
                    <a:pt x="600" y="232"/>
                  </a:cubicBezTo>
                  <a:cubicBezTo>
                    <a:pt x="608" y="232"/>
                    <a:pt x="617" y="233"/>
                    <a:pt x="625" y="234"/>
                  </a:cubicBezTo>
                  <a:cubicBezTo>
                    <a:pt x="626" y="234"/>
                    <a:pt x="628" y="234"/>
                    <a:pt x="629" y="236"/>
                  </a:cubicBezTo>
                  <a:cubicBezTo>
                    <a:pt x="631" y="237"/>
                    <a:pt x="634" y="238"/>
                    <a:pt x="638" y="239"/>
                  </a:cubicBezTo>
                  <a:cubicBezTo>
                    <a:pt x="636" y="238"/>
                    <a:pt x="634" y="237"/>
                    <a:pt x="633" y="237"/>
                  </a:cubicBezTo>
                  <a:lnTo>
                    <a:pt x="634" y="237"/>
                  </a:lnTo>
                  <a:lnTo>
                    <a:pt x="669" y="253"/>
                  </a:lnTo>
                  <a:cubicBezTo>
                    <a:pt x="690" y="264"/>
                    <a:pt x="710" y="276"/>
                    <a:pt x="732" y="285"/>
                  </a:cubicBezTo>
                  <a:cubicBezTo>
                    <a:pt x="739" y="289"/>
                    <a:pt x="747" y="293"/>
                    <a:pt x="754" y="298"/>
                  </a:cubicBezTo>
                  <a:lnTo>
                    <a:pt x="746" y="294"/>
                  </a:lnTo>
                  <a:lnTo>
                    <a:pt x="746" y="294"/>
                  </a:lnTo>
                  <a:cubicBezTo>
                    <a:pt x="757" y="300"/>
                    <a:pt x="765" y="307"/>
                    <a:pt x="775" y="314"/>
                  </a:cubicBezTo>
                  <a:cubicBezTo>
                    <a:pt x="777" y="315"/>
                    <a:pt x="779" y="316"/>
                    <a:pt x="780" y="317"/>
                  </a:cubicBezTo>
                  <a:cubicBezTo>
                    <a:pt x="783" y="320"/>
                    <a:pt x="786" y="322"/>
                    <a:pt x="789" y="326"/>
                  </a:cubicBezTo>
                  <a:cubicBezTo>
                    <a:pt x="790" y="327"/>
                    <a:pt x="791" y="330"/>
                    <a:pt x="793" y="332"/>
                  </a:cubicBezTo>
                  <a:cubicBezTo>
                    <a:pt x="805" y="358"/>
                    <a:pt x="815" y="387"/>
                    <a:pt x="826" y="414"/>
                  </a:cubicBezTo>
                  <a:cubicBezTo>
                    <a:pt x="836" y="443"/>
                    <a:pt x="842" y="471"/>
                    <a:pt x="849" y="497"/>
                  </a:cubicBezTo>
                  <a:cubicBezTo>
                    <a:pt x="859" y="544"/>
                    <a:pt x="865" y="592"/>
                    <a:pt x="868" y="639"/>
                  </a:cubicBezTo>
                  <a:cubicBezTo>
                    <a:pt x="875" y="734"/>
                    <a:pt x="872" y="828"/>
                    <a:pt x="872" y="924"/>
                  </a:cubicBezTo>
                  <a:cubicBezTo>
                    <a:pt x="868" y="1008"/>
                    <a:pt x="866" y="1095"/>
                    <a:pt x="863" y="1183"/>
                  </a:cubicBezTo>
                  <a:cubicBezTo>
                    <a:pt x="861" y="1258"/>
                    <a:pt x="856" y="1333"/>
                    <a:pt x="844" y="1410"/>
                  </a:cubicBezTo>
                  <a:cubicBezTo>
                    <a:pt x="840" y="1434"/>
                    <a:pt x="834" y="1455"/>
                    <a:pt x="828" y="1477"/>
                  </a:cubicBezTo>
                  <a:cubicBezTo>
                    <a:pt x="824" y="1493"/>
                    <a:pt x="816" y="1512"/>
                    <a:pt x="810" y="1528"/>
                  </a:cubicBezTo>
                  <a:cubicBezTo>
                    <a:pt x="793" y="1566"/>
                    <a:pt x="772" y="1602"/>
                    <a:pt x="749" y="1637"/>
                  </a:cubicBezTo>
                  <a:cubicBezTo>
                    <a:pt x="744" y="1644"/>
                    <a:pt x="738" y="1652"/>
                    <a:pt x="733" y="1658"/>
                  </a:cubicBezTo>
                  <a:cubicBezTo>
                    <a:pt x="723" y="1670"/>
                    <a:pt x="711" y="1682"/>
                    <a:pt x="699" y="1694"/>
                  </a:cubicBezTo>
                  <a:cubicBezTo>
                    <a:pt x="696" y="1698"/>
                    <a:pt x="691" y="1701"/>
                    <a:pt x="686" y="1704"/>
                  </a:cubicBezTo>
                  <a:cubicBezTo>
                    <a:pt x="676" y="1711"/>
                    <a:pt x="665" y="1718"/>
                    <a:pt x="652" y="1726"/>
                  </a:cubicBezTo>
                  <a:cubicBezTo>
                    <a:pt x="636" y="1731"/>
                    <a:pt x="620" y="1736"/>
                    <a:pt x="604" y="1741"/>
                  </a:cubicBezTo>
                  <a:cubicBezTo>
                    <a:pt x="603" y="1741"/>
                    <a:pt x="600" y="1741"/>
                    <a:pt x="599" y="1742"/>
                  </a:cubicBezTo>
                  <a:cubicBezTo>
                    <a:pt x="578" y="1744"/>
                    <a:pt x="557" y="1745"/>
                    <a:pt x="537" y="1745"/>
                  </a:cubicBezTo>
                  <a:cubicBezTo>
                    <a:pt x="528" y="1744"/>
                    <a:pt x="519" y="1744"/>
                    <a:pt x="511" y="1742"/>
                  </a:cubicBezTo>
                  <a:cubicBezTo>
                    <a:pt x="501" y="1740"/>
                    <a:pt x="491" y="1737"/>
                    <a:pt x="481" y="1735"/>
                  </a:cubicBezTo>
                  <a:cubicBezTo>
                    <a:pt x="476" y="1734"/>
                    <a:pt x="473" y="1731"/>
                    <a:pt x="468" y="1730"/>
                  </a:cubicBezTo>
                  <a:cubicBezTo>
                    <a:pt x="449" y="1720"/>
                    <a:pt x="433" y="1711"/>
                    <a:pt x="416" y="1703"/>
                  </a:cubicBezTo>
                  <a:cubicBezTo>
                    <a:pt x="408" y="1698"/>
                    <a:pt x="402" y="1693"/>
                    <a:pt x="395" y="1685"/>
                  </a:cubicBezTo>
                  <a:cubicBezTo>
                    <a:pt x="387" y="1678"/>
                    <a:pt x="380" y="1670"/>
                    <a:pt x="372" y="1664"/>
                  </a:cubicBezTo>
                  <a:cubicBezTo>
                    <a:pt x="370" y="1660"/>
                    <a:pt x="367" y="1657"/>
                    <a:pt x="364" y="1653"/>
                  </a:cubicBezTo>
                  <a:cubicBezTo>
                    <a:pt x="355" y="1638"/>
                    <a:pt x="346" y="1622"/>
                    <a:pt x="336" y="1606"/>
                  </a:cubicBezTo>
                  <a:lnTo>
                    <a:pt x="336" y="1606"/>
                  </a:lnTo>
                  <a:cubicBezTo>
                    <a:pt x="336" y="1606"/>
                    <a:pt x="336" y="1606"/>
                    <a:pt x="336" y="1606"/>
                  </a:cubicBezTo>
                  <a:lnTo>
                    <a:pt x="336" y="1606"/>
                  </a:lnTo>
                  <a:cubicBezTo>
                    <a:pt x="321" y="1578"/>
                    <a:pt x="309" y="1545"/>
                    <a:pt x="297" y="1515"/>
                  </a:cubicBezTo>
                  <a:cubicBezTo>
                    <a:pt x="288" y="1489"/>
                    <a:pt x="282" y="1462"/>
                    <a:pt x="275" y="1436"/>
                  </a:cubicBezTo>
                  <a:cubicBezTo>
                    <a:pt x="258" y="1355"/>
                    <a:pt x="248" y="1276"/>
                    <a:pt x="240" y="1194"/>
                  </a:cubicBezTo>
                  <a:cubicBezTo>
                    <a:pt x="234" y="1138"/>
                    <a:pt x="232" y="1085"/>
                    <a:pt x="232" y="1030"/>
                  </a:cubicBezTo>
                  <a:lnTo>
                    <a:pt x="232" y="1029"/>
                  </a:lnTo>
                  <a:lnTo>
                    <a:pt x="232" y="1028"/>
                  </a:lnTo>
                  <a:cubicBezTo>
                    <a:pt x="239" y="930"/>
                    <a:pt x="250" y="833"/>
                    <a:pt x="265" y="737"/>
                  </a:cubicBezTo>
                  <a:cubicBezTo>
                    <a:pt x="282" y="660"/>
                    <a:pt x="294" y="579"/>
                    <a:pt x="317" y="503"/>
                  </a:cubicBezTo>
                  <a:cubicBezTo>
                    <a:pt x="322" y="490"/>
                    <a:pt x="327" y="479"/>
                    <a:pt x="333" y="467"/>
                  </a:cubicBezTo>
                  <a:cubicBezTo>
                    <a:pt x="349" y="434"/>
                    <a:pt x="365" y="399"/>
                    <a:pt x="385" y="367"/>
                  </a:cubicBezTo>
                  <a:cubicBezTo>
                    <a:pt x="394" y="352"/>
                    <a:pt x="407" y="337"/>
                    <a:pt x="419" y="321"/>
                  </a:cubicBezTo>
                  <a:cubicBezTo>
                    <a:pt x="426" y="314"/>
                    <a:pt x="433" y="307"/>
                    <a:pt x="439" y="299"/>
                  </a:cubicBezTo>
                  <a:cubicBezTo>
                    <a:pt x="452" y="288"/>
                    <a:pt x="464" y="276"/>
                    <a:pt x="478" y="267"/>
                  </a:cubicBezTo>
                  <a:cubicBezTo>
                    <a:pt x="489" y="260"/>
                    <a:pt x="500" y="254"/>
                    <a:pt x="509" y="248"/>
                  </a:cubicBezTo>
                  <a:lnTo>
                    <a:pt x="509" y="248"/>
                  </a:lnTo>
                  <a:cubicBezTo>
                    <a:pt x="509" y="248"/>
                    <a:pt x="509" y="248"/>
                    <a:pt x="509" y="248"/>
                  </a:cubicBezTo>
                  <a:cubicBezTo>
                    <a:pt x="509" y="248"/>
                    <a:pt x="510" y="247"/>
                    <a:pt x="510" y="247"/>
                  </a:cubicBezTo>
                  <a:lnTo>
                    <a:pt x="510" y="247"/>
                  </a:lnTo>
                  <a:cubicBezTo>
                    <a:pt x="510" y="247"/>
                    <a:pt x="510" y="247"/>
                    <a:pt x="510" y="248"/>
                  </a:cubicBezTo>
                  <a:lnTo>
                    <a:pt x="510" y="248"/>
                  </a:lnTo>
                  <a:cubicBezTo>
                    <a:pt x="510" y="247"/>
                    <a:pt x="511" y="247"/>
                    <a:pt x="511" y="247"/>
                  </a:cubicBezTo>
                  <a:lnTo>
                    <a:pt x="511" y="247"/>
                  </a:lnTo>
                  <a:cubicBezTo>
                    <a:pt x="511" y="247"/>
                    <a:pt x="511" y="247"/>
                    <a:pt x="511" y="247"/>
                  </a:cubicBezTo>
                  <a:lnTo>
                    <a:pt x="511" y="247"/>
                  </a:lnTo>
                  <a:cubicBezTo>
                    <a:pt x="519" y="243"/>
                    <a:pt x="526" y="238"/>
                    <a:pt x="535" y="234"/>
                  </a:cubicBezTo>
                  <a:cubicBezTo>
                    <a:pt x="538" y="233"/>
                    <a:pt x="542" y="232"/>
                    <a:pt x="546" y="229"/>
                  </a:cubicBezTo>
                  <a:cubicBezTo>
                    <a:pt x="548" y="229"/>
                    <a:pt x="549" y="229"/>
                    <a:pt x="552" y="228"/>
                  </a:cubicBezTo>
                  <a:cubicBezTo>
                    <a:pt x="558" y="228"/>
                    <a:pt x="566" y="228"/>
                    <a:pt x="572" y="227"/>
                  </a:cubicBezTo>
                  <a:close/>
                  <a:moveTo>
                    <a:pt x="583" y="0"/>
                  </a:moveTo>
                  <a:cubicBezTo>
                    <a:pt x="562" y="0"/>
                    <a:pt x="541" y="1"/>
                    <a:pt x="520" y="4"/>
                  </a:cubicBezTo>
                  <a:cubicBezTo>
                    <a:pt x="474" y="10"/>
                    <a:pt x="429" y="28"/>
                    <a:pt x="389" y="53"/>
                  </a:cubicBezTo>
                  <a:cubicBezTo>
                    <a:pt x="341" y="83"/>
                    <a:pt x="293" y="115"/>
                    <a:pt x="257" y="159"/>
                  </a:cubicBezTo>
                  <a:cubicBezTo>
                    <a:pt x="231" y="190"/>
                    <a:pt x="206" y="222"/>
                    <a:pt x="185" y="258"/>
                  </a:cubicBezTo>
                  <a:cubicBezTo>
                    <a:pt x="155" y="307"/>
                    <a:pt x="128" y="360"/>
                    <a:pt x="107" y="414"/>
                  </a:cubicBezTo>
                  <a:cubicBezTo>
                    <a:pt x="93" y="455"/>
                    <a:pt x="83" y="497"/>
                    <a:pt x="73" y="541"/>
                  </a:cubicBezTo>
                  <a:cubicBezTo>
                    <a:pt x="52" y="647"/>
                    <a:pt x="30" y="753"/>
                    <a:pt x="19" y="862"/>
                  </a:cubicBezTo>
                  <a:cubicBezTo>
                    <a:pt x="9" y="954"/>
                    <a:pt x="0" y="1043"/>
                    <a:pt x="8" y="1136"/>
                  </a:cubicBezTo>
                  <a:cubicBezTo>
                    <a:pt x="21" y="1323"/>
                    <a:pt x="39" y="1523"/>
                    <a:pt x="125" y="1694"/>
                  </a:cubicBezTo>
                  <a:cubicBezTo>
                    <a:pt x="141" y="1722"/>
                    <a:pt x="156" y="1750"/>
                    <a:pt x="174" y="1777"/>
                  </a:cubicBezTo>
                  <a:cubicBezTo>
                    <a:pt x="190" y="1806"/>
                    <a:pt x="216" y="1829"/>
                    <a:pt x="239" y="1851"/>
                  </a:cubicBezTo>
                  <a:cubicBezTo>
                    <a:pt x="288" y="1899"/>
                    <a:pt x="355" y="1934"/>
                    <a:pt x="419" y="1953"/>
                  </a:cubicBezTo>
                  <a:cubicBezTo>
                    <a:pt x="462" y="1964"/>
                    <a:pt x="503" y="1971"/>
                    <a:pt x="545" y="1971"/>
                  </a:cubicBezTo>
                  <a:cubicBezTo>
                    <a:pt x="551" y="1971"/>
                    <a:pt x="558" y="1970"/>
                    <a:pt x="564" y="1970"/>
                  </a:cubicBezTo>
                  <a:cubicBezTo>
                    <a:pt x="571" y="1970"/>
                    <a:pt x="576" y="1970"/>
                    <a:pt x="582" y="1968"/>
                  </a:cubicBezTo>
                  <a:cubicBezTo>
                    <a:pt x="609" y="1967"/>
                    <a:pt x="636" y="1965"/>
                    <a:pt x="664" y="1958"/>
                  </a:cubicBezTo>
                  <a:cubicBezTo>
                    <a:pt x="687" y="1952"/>
                    <a:pt x="711" y="1944"/>
                    <a:pt x="736" y="1935"/>
                  </a:cubicBezTo>
                  <a:cubicBezTo>
                    <a:pt x="780" y="1916"/>
                    <a:pt x="826" y="1883"/>
                    <a:pt x="861" y="1849"/>
                  </a:cubicBezTo>
                  <a:cubicBezTo>
                    <a:pt x="893" y="1818"/>
                    <a:pt x="922" y="1785"/>
                    <a:pt x="944" y="1749"/>
                  </a:cubicBezTo>
                  <a:cubicBezTo>
                    <a:pt x="974" y="1703"/>
                    <a:pt x="1002" y="1656"/>
                    <a:pt x="1022" y="1606"/>
                  </a:cubicBezTo>
                  <a:cubicBezTo>
                    <a:pt x="1041" y="1558"/>
                    <a:pt x="1054" y="1512"/>
                    <a:pt x="1063" y="1461"/>
                  </a:cubicBezTo>
                  <a:cubicBezTo>
                    <a:pt x="1084" y="1359"/>
                    <a:pt x="1088" y="1253"/>
                    <a:pt x="1089" y="1150"/>
                  </a:cubicBezTo>
                  <a:cubicBezTo>
                    <a:pt x="1090" y="1058"/>
                    <a:pt x="1093" y="966"/>
                    <a:pt x="1094" y="874"/>
                  </a:cubicBezTo>
                  <a:cubicBezTo>
                    <a:pt x="1095" y="709"/>
                    <a:pt x="1093" y="544"/>
                    <a:pt x="1049" y="384"/>
                  </a:cubicBezTo>
                  <a:cubicBezTo>
                    <a:pt x="1038" y="345"/>
                    <a:pt x="1023" y="307"/>
                    <a:pt x="1006" y="269"/>
                  </a:cubicBezTo>
                  <a:cubicBezTo>
                    <a:pt x="997" y="248"/>
                    <a:pt x="989" y="224"/>
                    <a:pt x="975" y="203"/>
                  </a:cubicBezTo>
                  <a:cubicBezTo>
                    <a:pt x="951" y="169"/>
                    <a:pt x="923" y="141"/>
                    <a:pt x="886" y="119"/>
                  </a:cubicBezTo>
                  <a:cubicBezTo>
                    <a:pt x="858" y="102"/>
                    <a:pt x="834" y="87"/>
                    <a:pt x="805" y="72"/>
                  </a:cubicBezTo>
                  <a:cubicBezTo>
                    <a:pt x="804" y="72"/>
                    <a:pt x="804" y="71"/>
                    <a:pt x="802" y="71"/>
                  </a:cubicBezTo>
                  <a:lnTo>
                    <a:pt x="804" y="71"/>
                  </a:lnTo>
                  <a:cubicBezTo>
                    <a:pt x="804" y="71"/>
                    <a:pt x="802" y="71"/>
                    <a:pt x="802" y="69"/>
                  </a:cubicBezTo>
                  <a:cubicBezTo>
                    <a:pt x="791" y="64"/>
                    <a:pt x="780" y="58"/>
                    <a:pt x="770" y="52"/>
                  </a:cubicBezTo>
                  <a:cubicBezTo>
                    <a:pt x="758" y="43"/>
                    <a:pt x="744" y="40"/>
                    <a:pt x="732" y="35"/>
                  </a:cubicBezTo>
                  <a:lnTo>
                    <a:pt x="732" y="35"/>
                  </a:lnTo>
                  <a:cubicBezTo>
                    <a:pt x="732" y="35"/>
                    <a:pt x="732" y="35"/>
                    <a:pt x="733" y="36"/>
                  </a:cubicBezTo>
                  <a:lnTo>
                    <a:pt x="733" y="36"/>
                  </a:lnTo>
                  <a:cubicBezTo>
                    <a:pt x="718" y="29"/>
                    <a:pt x="703" y="24"/>
                    <a:pt x="690" y="20"/>
                  </a:cubicBezTo>
                  <a:cubicBezTo>
                    <a:pt x="671" y="7"/>
                    <a:pt x="649" y="1"/>
                    <a:pt x="626" y="1"/>
                  </a:cubicBezTo>
                  <a:cubicBezTo>
                    <a:pt x="612" y="1"/>
                    <a:pt x="597" y="0"/>
                    <a:pt x="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6"/>
          <p:cNvSpPr txBox="1">
            <a:spLocks noGrp="1"/>
          </p:cNvSpPr>
          <p:nvPr>
            <p:ph type="body" idx="1"/>
          </p:nvPr>
        </p:nvSpPr>
        <p:spPr>
          <a:xfrm>
            <a:off x="1162201" y="1645101"/>
            <a:ext cx="3349728" cy="2646572"/>
          </a:xfrm>
          <a:prstGeom prst="rect">
            <a:avLst/>
          </a:prstGeom>
        </p:spPr>
        <p:txBody>
          <a:bodyPr spcFirstLastPara="1" wrap="square" lIns="91425" tIns="91425" rIns="91425" bIns="91425" anchor="t" anchorCtr="0">
            <a:noAutofit/>
          </a:bodyPr>
          <a:lstStyle/>
          <a:p>
            <a:pPr marL="139700" indent="0">
              <a:buClr>
                <a:schemeClr val="dk2"/>
              </a:buClr>
              <a:buNone/>
            </a:pPr>
            <a:r>
              <a:rPr lang="en-US" dirty="0">
                <a:latin typeface="Anton"/>
                <a:ea typeface="Cambria" panose="02040503050406030204" pitchFamily="18" charset="0"/>
              </a:rPr>
              <a:t>Healthcare Insurance also known as Health insurance or medical insurance, is a contract between an individual or a group and an insurance provider that offers financial protection and coverage for medical expenses and healthcare services. It is designed to help individuals and families manage the costs of healthcare by providing access to a range of medical services and mitigating the financial burden associated with medical treatments.</a:t>
            </a:r>
          </a:p>
        </p:txBody>
      </p:sp>
      <p:pic>
        <p:nvPicPr>
          <p:cNvPr id="3" name="Picture 2">
            <a:extLst>
              <a:ext uri="{FF2B5EF4-FFF2-40B4-BE49-F238E27FC236}">
                <a16:creationId xmlns:a16="http://schemas.microsoft.com/office/drawing/2014/main" id="{2D884C81-0815-4E40-AD74-95B67D637C3F}"/>
              </a:ext>
            </a:extLst>
          </p:cNvPr>
          <p:cNvPicPr>
            <a:picLocks noChangeAspect="1"/>
          </p:cNvPicPr>
          <p:nvPr/>
        </p:nvPicPr>
        <p:blipFill rotWithShape="1">
          <a:blip r:embed="rId3"/>
          <a:srcRect l="3897" t="13707" r="6539" b="10291"/>
          <a:stretch/>
        </p:blipFill>
        <p:spPr>
          <a:xfrm>
            <a:off x="4260634" y="1179600"/>
            <a:ext cx="4256369" cy="361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p21"/>
          <p:cNvGrpSpPr/>
          <p:nvPr/>
        </p:nvGrpSpPr>
        <p:grpSpPr>
          <a:xfrm>
            <a:off x="3428893" y="1597650"/>
            <a:ext cx="2328601" cy="2274800"/>
            <a:chOff x="3407693" y="1804558"/>
            <a:chExt cx="2328601" cy="2274800"/>
          </a:xfrm>
        </p:grpSpPr>
        <p:sp>
          <p:nvSpPr>
            <p:cNvPr id="573" name="Google Shape;573;p21"/>
            <p:cNvSpPr/>
            <p:nvPr/>
          </p:nvSpPr>
          <p:spPr>
            <a:xfrm>
              <a:off x="3407693" y="1804558"/>
              <a:ext cx="2328601" cy="2051845"/>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flipH="1">
              <a:off x="5213177" y="37943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21"/>
          <p:cNvSpPr/>
          <p:nvPr/>
        </p:nvSpPr>
        <p:spPr>
          <a:xfrm>
            <a:off x="551548" y="253730"/>
            <a:ext cx="8083303"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txBox="1">
            <a:spLocks noGrp="1"/>
          </p:cNvSpPr>
          <p:nvPr>
            <p:ph type="title"/>
          </p:nvPr>
        </p:nvSpPr>
        <p:spPr>
          <a:xfrm>
            <a:off x="734300" y="294317"/>
            <a:ext cx="77178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Types of Healthcare Insurances</a:t>
            </a:r>
            <a:endParaRPr dirty="0"/>
          </a:p>
        </p:txBody>
      </p:sp>
      <p:sp>
        <p:nvSpPr>
          <p:cNvPr id="841" name="Google Shape;841;p21"/>
          <p:cNvSpPr txBox="1"/>
          <p:nvPr/>
        </p:nvSpPr>
        <p:spPr>
          <a:xfrm>
            <a:off x="572748" y="1405334"/>
            <a:ext cx="1281751" cy="50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2000" dirty="0">
                <a:solidFill>
                  <a:schemeClr val="dk2"/>
                </a:solidFill>
                <a:latin typeface="Anton"/>
                <a:ea typeface="Anton"/>
                <a:cs typeface="Anton"/>
                <a:sym typeface="Anton"/>
              </a:rPr>
              <a:t>Medicare</a:t>
            </a:r>
            <a:endParaRPr sz="2000" dirty="0">
              <a:solidFill>
                <a:schemeClr val="dk2"/>
              </a:solidFill>
              <a:latin typeface="Anton"/>
              <a:ea typeface="Anton"/>
              <a:cs typeface="Anton"/>
              <a:sym typeface="Anton"/>
            </a:endParaRPr>
          </a:p>
        </p:txBody>
      </p:sp>
      <p:sp>
        <p:nvSpPr>
          <p:cNvPr id="844" name="Google Shape;844;p21"/>
          <p:cNvSpPr txBox="1"/>
          <p:nvPr/>
        </p:nvSpPr>
        <p:spPr>
          <a:xfrm>
            <a:off x="572748" y="2162411"/>
            <a:ext cx="1509493" cy="6170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1800" dirty="0">
                <a:solidFill>
                  <a:schemeClr val="dk2"/>
                </a:solidFill>
                <a:latin typeface="Anton"/>
                <a:ea typeface="Anton"/>
                <a:cs typeface="Anton"/>
                <a:sym typeface="Anton"/>
              </a:rPr>
              <a:t>Commercial Insurances</a:t>
            </a:r>
            <a:endParaRPr sz="1800" dirty="0">
              <a:solidFill>
                <a:schemeClr val="dk2"/>
              </a:solidFill>
              <a:latin typeface="Anton"/>
              <a:ea typeface="Anton"/>
              <a:cs typeface="Anton"/>
              <a:sym typeface="Anton"/>
            </a:endParaRPr>
          </a:p>
        </p:txBody>
      </p:sp>
      <p:sp>
        <p:nvSpPr>
          <p:cNvPr id="847" name="Google Shape;847;p21"/>
          <p:cNvSpPr txBox="1"/>
          <p:nvPr/>
        </p:nvSpPr>
        <p:spPr>
          <a:xfrm>
            <a:off x="551548" y="3032993"/>
            <a:ext cx="2240400" cy="89104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1800" dirty="0">
                <a:solidFill>
                  <a:schemeClr val="dk2"/>
                </a:solidFill>
                <a:latin typeface="Anton"/>
                <a:ea typeface="Anton"/>
                <a:cs typeface="Anton"/>
                <a:sym typeface="Anton"/>
              </a:rPr>
              <a:t>The Federal Employees’ Compensation Act</a:t>
            </a:r>
            <a:endParaRPr sz="1800" dirty="0">
              <a:solidFill>
                <a:schemeClr val="dk2"/>
              </a:solidFill>
              <a:latin typeface="Anton"/>
              <a:ea typeface="Anton"/>
              <a:cs typeface="Anton"/>
              <a:sym typeface="Anton"/>
            </a:endParaRPr>
          </a:p>
        </p:txBody>
      </p:sp>
      <p:sp>
        <p:nvSpPr>
          <p:cNvPr id="853" name="Google Shape;853;p21"/>
          <p:cNvSpPr txBox="1"/>
          <p:nvPr/>
        </p:nvSpPr>
        <p:spPr>
          <a:xfrm>
            <a:off x="7264004" y="2250690"/>
            <a:ext cx="1322605" cy="622823"/>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US" sz="1800" dirty="0">
                <a:solidFill>
                  <a:schemeClr val="dk2"/>
                </a:solidFill>
                <a:latin typeface="Anton"/>
                <a:ea typeface="Anton"/>
                <a:cs typeface="Anton"/>
                <a:sym typeface="Anton"/>
              </a:rPr>
              <a:t>TRICARE for Life (TFL)</a:t>
            </a:r>
            <a:endParaRPr sz="1800" dirty="0">
              <a:solidFill>
                <a:schemeClr val="dk2"/>
              </a:solidFill>
              <a:latin typeface="Anton"/>
              <a:ea typeface="Anton"/>
              <a:cs typeface="Anton"/>
              <a:sym typeface="Anton"/>
            </a:endParaRPr>
          </a:p>
        </p:txBody>
      </p:sp>
      <p:sp>
        <p:nvSpPr>
          <p:cNvPr id="856" name="Google Shape;856;p21"/>
          <p:cNvSpPr txBox="1"/>
          <p:nvPr/>
        </p:nvSpPr>
        <p:spPr>
          <a:xfrm>
            <a:off x="6895885" y="3478515"/>
            <a:ext cx="1556211" cy="502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US" sz="1800" dirty="0">
                <a:solidFill>
                  <a:schemeClr val="dk2"/>
                </a:solidFill>
                <a:latin typeface="Anton"/>
                <a:ea typeface="Anton"/>
                <a:cs typeface="Anton"/>
                <a:sym typeface="Anton"/>
              </a:rPr>
              <a:t>Medicaid</a:t>
            </a:r>
            <a:endParaRPr sz="1800" dirty="0">
              <a:solidFill>
                <a:schemeClr val="dk2"/>
              </a:solidFill>
              <a:latin typeface="Anton"/>
              <a:ea typeface="Anton"/>
              <a:cs typeface="Anton"/>
              <a:sym typeface="Anton"/>
            </a:endParaRPr>
          </a:p>
        </p:txBody>
      </p:sp>
      <p:cxnSp>
        <p:nvCxnSpPr>
          <p:cNvPr id="896" name="Google Shape;896;p21"/>
          <p:cNvCxnSpPr>
            <a:cxnSpLocks/>
            <a:stCxn id="841" idx="0"/>
          </p:cNvCxnSpPr>
          <p:nvPr/>
        </p:nvCxnSpPr>
        <p:spPr>
          <a:xfrm rot="16200000" flipH="1">
            <a:off x="1959687" y="659270"/>
            <a:ext cx="723141" cy="2215269"/>
          </a:xfrm>
          <a:prstGeom prst="bentConnector4">
            <a:avLst>
              <a:gd name="adj1" fmla="val -31612"/>
              <a:gd name="adj2" fmla="val 64465"/>
            </a:avLst>
          </a:prstGeom>
          <a:noFill/>
          <a:ln w="19050" cap="flat" cmpd="sng">
            <a:solidFill>
              <a:schemeClr val="dk2"/>
            </a:solidFill>
            <a:prstDash val="dash"/>
            <a:round/>
            <a:headEnd type="none" w="med" len="med"/>
            <a:tailEnd type="oval" w="med" len="med"/>
          </a:ln>
        </p:spPr>
      </p:cxnSp>
      <p:cxnSp>
        <p:nvCxnSpPr>
          <p:cNvPr id="897" name="Google Shape;897;p21"/>
          <p:cNvCxnSpPr>
            <a:cxnSpLocks/>
            <a:stCxn id="844" idx="3"/>
          </p:cNvCxnSpPr>
          <p:nvPr/>
        </p:nvCxnSpPr>
        <p:spPr>
          <a:xfrm>
            <a:off x="2082241" y="2470921"/>
            <a:ext cx="1346651" cy="0"/>
          </a:xfrm>
          <a:prstGeom prst="straightConnector1">
            <a:avLst/>
          </a:prstGeom>
          <a:noFill/>
          <a:ln w="19050" cap="flat" cmpd="sng">
            <a:solidFill>
              <a:schemeClr val="dk2"/>
            </a:solidFill>
            <a:prstDash val="dash"/>
            <a:round/>
            <a:headEnd type="none" w="med" len="med"/>
            <a:tailEnd type="oval" w="med" len="med"/>
          </a:ln>
        </p:spPr>
      </p:cxnSp>
      <p:cxnSp>
        <p:nvCxnSpPr>
          <p:cNvPr id="898" name="Google Shape;898;p21"/>
          <p:cNvCxnSpPr>
            <a:cxnSpLocks/>
            <a:stCxn id="847" idx="2"/>
          </p:cNvCxnSpPr>
          <p:nvPr/>
        </p:nvCxnSpPr>
        <p:spPr>
          <a:xfrm rot="5400000" flipH="1" flipV="1">
            <a:off x="2128479" y="2498813"/>
            <a:ext cx="968492" cy="1881954"/>
          </a:xfrm>
          <a:prstGeom prst="bentConnector4">
            <a:avLst>
              <a:gd name="adj1" fmla="val -23604"/>
              <a:gd name="adj2" fmla="val 79762"/>
            </a:avLst>
          </a:prstGeom>
          <a:noFill/>
          <a:ln w="19050" cap="flat" cmpd="sng">
            <a:solidFill>
              <a:schemeClr val="dk2"/>
            </a:solidFill>
            <a:prstDash val="dash"/>
            <a:round/>
            <a:headEnd type="none" w="med" len="med"/>
            <a:tailEnd type="oval" w="med" len="med"/>
          </a:ln>
        </p:spPr>
      </p:cxnSp>
      <p:cxnSp>
        <p:nvCxnSpPr>
          <p:cNvPr id="899" name="Google Shape;899;p21"/>
          <p:cNvCxnSpPr>
            <a:cxnSpLocks/>
            <a:stCxn id="339" idx="0"/>
          </p:cNvCxnSpPr>
          <p:nvPr/>
        </p:nvCxnSpPr>
        <p:spPr>
          <a:xfrm rot="16200000" flipH="1" flipV="1">
            <a:off x="6378646" y="554770"/>
            <a:ext cx="723142" cy="2424267"/>
          </a:xfrm>
          <a:prstGeom prst="bentConnector4">
            <a:avLst>
              <a:gd name="adj1" fmla="val -31612"/>
              <a:gd name="adj2" fmla="val 63639"/>
            </a:avLst>
          </a:prstGeom>
          <a:noFill/>
          <a:ln w="19050" cap="flat" cmpd="sng">
            <a:solidFill>
              <a:schemeClr val="dk2"/>
            </a:solidFill>
            <a:prstDash val="dash"/>
            <a:round/>
            <a:headEnd type="none" w="med" len="med"/>
            <a:tailEnd type="oval" w="med" len="med"/>
          </a:ln>
        </p:spPr>
      </p:cxnSp>
      <p:cxnSp>
        <p:nvCxnSpPr>
          <p:cNvPr id="900" name="Google Shape;900;p21"/>
          <p:cNvCxnSpPr>
            <a:cxnSpLocks/>
          </p:cNvCxnSpPr>
          <p:nvPr/>
        </p:nvCxnSpPr>
        <p:spPr>
          <a:xfrm flipH="1" flipV="1">
            <a:off x="5757494" y="2562101"/>
            <a:ext cx="1506511" cy="1"/>
          </a:xfrm>
          <a:prstGeom prst="straightConnector1">
            <a:avLst/>
          </a:prstGeom>
          <a:noFill/>
          <a:ln w="19050" cap="flat" cmpd="sng">
            <a:solidFill>
              <a:schemeClr val="dk2"/>
            </a:solidFill>
            <a:prstDash val="dash"/>
            <a:round/>
            <a:headEnd type="none" w="med" len="med"/>
            <a:tailEnd type="oval" w="med" len="med"/>
          </a:ln>
        </p:spPr>
      </p:cxnSp>
      <p:cxnSp>
        <p:nvCxnSpPr>
          <p:cNvPr id="901" name="Google Shape;901;p21"/>
          <p:cNvCxnSpPr>
            <a:cxnSpLocks/>
            <a:stCxn id="856" idx="2"/>
          </p:cNvCxnSpPr>
          <p:nvPr/>
        </p:nvCxnSpPr>
        <p:spPr>
          <a:xfrm rot="5400000" flipH="1">
            <a:off x="6202859" y="2510183"/>
            <a:ext cx="1025768" cy="1916496"/>
          </a:xfrm>
          <a:prstGeom prst="bentConnector4">
            <a:avLst>
              <a:gd name="adj1" fmla="val -22286"/>
              <a:gd name="adj2" fmla="val 70300"/>
            </a:avLst>
          </a:prstGeom>
          <a:noFill/>
          <a:ln w="19050" cap="flat" cmpd="sng">
            <a:solidFill>
              <a:schemeClr val="dk2"/>
            </a:solidFill>
            <a:prstDash val="dash"/>
            <a:round/>
            <a:headEnd type="none" w="med" len="med"/>
            <a:tailEnd type="oval" w="med" len="med"/>
          </a:ln>
        </p:spPr>
      </p:cxnSp>
      <p:sp>
        <p:nvSpPr>
          <p:cNvPr id="902" name="Google Shape;902;p21"/>
          <p:cNvSpPr/>
          <p:nvPr/>
        </p:nvSpPr>
        <p:spPr>
          <a:xfrm flipH="1">
            <a:off x="335279" y="444736"/>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8586609" y="3757002"/>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rot="5400000">
            <a:off x="783595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304B3874-E879-4A5B-8EFF-D38D4A3E6FFA}"/>
              </a:ext>
            </a:extLst>
          </p:cNvPr>
          <p:cNvPicPr>
            <a:picLocks noChangeAspect="1"/>
          </p:cNvPicPr>
          <p:nvPr/>
        </p:nvPicPr>
        <p:blipFill rotWithShape="1">
          <a:blip r:embed="rId3"/>
          <a:srcRect l="4734" t="3552" r="5710" b="5593"/>
          <a:stretch/>
        </p:blipFill>
        <p:spPr>
          <a:xfrm>
            <a:off x="3316804" y="1581570"/>
            <a:ext cx="2552778" cy="2576339"/>
          </a:xfrm>
          <a:prstGeom prst="rect">
            <a:avLst/>
          </a:prstGeom>
        </p:spPr>
      </p:pic>
      <p:sp>
        <p:nvSpPr>
          <p:cNvPr id="339" name="Google Shape;853;p21">
            <a:extLst>
              <a:ext uri="{FF2B5EF4-FFF2-40B4-BE49-F238E27FC236}">
                <a16:creationId xmlns:a16="http://schemas.microsoft.com/office/drawing/2014/main" id="{B91959ED-4822-4CDD-BD9D-18E59C40DCC9}"/>
              </a:ext>
            </a:extLst>
          </p:cNvPr>
          <p:cNvSpPr txBox="1"/>
          <p:nvPr/>
        </p:nvSpPr>
        <p:spPr>
          <a:xfrm>
            <a:off x="7291047" y="1405333"/>
            <a:ext cx="1322605" cy="605723"/>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US" sz="1800" dirty="0">
                <a:solidFill>
                  <a:schemeClr val="dk2"/>
                </a:solidFill>
                <a:latin typeface="Anton"/>
                <a:ea typeface="Anton"/>
                <a:cs typeface="Anton"/>
                <a:sym typeface="Anton"/>
              </a:rPr>
              <a:t>TRICAREVS CHAMPVA</a:t>
            </a:r>
            <a:endParaRPr sz="1800" dirty="0">
              <a:solidFill>
                <a:schemeClr val="dk2"/>
              </a:solidFill>
              <a:latin typeface="Anton"/>
              <a:ea typeface="Anton"/>
              <a:cs typeface="Anton"/>
              <a:sym typeface="Anton"/>
            </a:endParaRPr>
          </a:p>
        </p:txBody>
      </p:sp>
      <p:sp>
        <p:nvSpPr>
          <p:cNvPr id="357" name="Google Shape;841;p21">
            <a:extLst>
              <a:ext uri="{FF2B5EF4-FFF2-40B4-BE49-F238E27FC236}">
                <a16:creationId xmlns:a16="http://schemas.microsoft.com/office/drawing/2014/main" id="{2D956AE4-A944-43CD-BE5A-B993D7320E94}"/>
              </a:ext>
            </a:extLst>
          </p:cNvPr>
          <p:cNvSpPr txBox="1"/>
          <p:nvPr/>
        </p:nvSpPr>
        <p:spPr>
          <a:xfrm>
            <a:off x="2380605" y="4392955"/>
            <a:ext cx="4438510" cy="610754"/>
          </a:xfrm>
          <a:prstGeom prst="rect">
            <a:avLst/>
          </a:prstGeom>
          <a:noFill/>
          <a:ln>
            <a:noFill/>
          </a:ln>
        </p:spPr>
        <p:txBody>
          <a:bodyPr spcFirstLastPara="1" wrap="square" lIns="91425" tIns="91425" rIns="91425" bIns="91425" anchor="b" anchorCtr="0">
            <a:noAutofit/>
          </a:bodyPr>
          <a:lstStyle/>
          <a:p>
            <a:pPr lvl="0"/>
            <a:r>
              <a:rPr lang="en-US" sz="1800" dirty="0">
                <a:solidFill>
                  <a:schemeClr val="dk2"/>
                </a:solidFill>
                <a:latin typeface="Anton"/>
              </a:rPr>
              <a:t>Civilian Health and Medical Program of the Department of Veterans Affairs (CHAMPVA):</a:t>
            </a:r>
            <a:endParaRPr sz="1800" dirty="0">
              <a:solidFill>
                <a:schemeClr val="dk2"/>
              </a:solidFill>
              <a:latin typeface="Anton"/>
              <a:sym typeface="Anton"/>
            </a:endParaRPr>
          </a:p>
        </p:txBody>
      </p:sp>
      <p:cxnSp>
        <p:nvCxnSpPr>
          <p:cNvPr id="358" name="Google Shape;897;p21">
            <a:extLst>
              <a:ext uri="{FF2B5EF4-FFF2-40B4-BE49-F238E27FC236}">
                <a16:creationId xmlns:a16="http://schemas.microsoft.com/office/drawing/2014/main" id="{98EC7FDB-99BF-44C3-B7BD-144CDD281915}"/>
              </a:ext>
            </a:extLst>
          </p:cNvPr>
          <p:cNvCxnSpPr>
            <a:cxnSpLocks/>
          </p:cNvCxnSpPr>
          <p:nvPr/>
        </p:nvCxnSpPr>
        <p:spPr>
          <a:xfrm>
            <a:off x="4599860" y="4143874"/>
            <a:ext cx="0" cy="226199"/>
          </a:xfrm>
          <a:prstGeom prst="straightConnector1">
            <a:avLst/>
          </a:prstGeom>
          <a:noFill/>
          <a:ln w="19050" cap="flat" cmpd="sng">
            <a:solidFill>
              <a:schemeClr val="dk2"/>
            </a:solidFill>
            <a:prstDash val="dash"/>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2724264" y="404149"/>
            <a:ext cx="348767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2884731" y="444736"/>
            <a:ext cx="3166737"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Medicare</a:t>
            </a:r>
            <a:endParaRPr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335279" y="444736"/>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083E260-4ADD-45C2-809C-5A5F25D8CF5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66422" y="1754893"/>
            <a:ext cx="3391646" cy="2351541"/>
          </a:xfrm>
          <a:prstGeom prst="rect">
            <a:avLst/>
          </a:prstGeom>
        </p:spPr>
      </p:pic>
      <p:sp>
        <p:nvSpPr>
          <p:cNvPr id="4" name="TextBox 3">
            <a:extLst>
              <a:ext uri="{FF2B5EF4-FFF2-40B4-BE49-F238E27FC236}">
                <a16:creationId xmlns:a16="http://schemas.microsoft.com/office/drawing/2014/main" id="{CD40E4B7-AB07-4C08-99E6-677253BDFF25}"/>
              </a:ext>
            </a:extLst>
          </p:cNvPr>
          <p:cNvSpPr txBox="1"/>
          <p:nvPr/>
        </p:nvSpPr>
        <p:spPr>
          <a:xfrm>
            <a:off x="4645420" y="1813499"/>
            <a:ext cx="3684297" cy="2308324"/>
          </a:xfrm>
          <a:prstGeom prst="rect">
            <a:avLst/>
          </a:prstGeom>
          <a:noFill/>
        </p:spPr>
        <p:txBody>
          <a:bodyPr wrap="square" rtlCol="0">
            <a:spAutoFit/>
          </a:bodyPr>
          <a:lstStyle/>
          <a:p>
            <a:r>
              <a:rPr lang="en-US" sz="1200" dirty="0">
                <a:latin typeface="Anton"/>
              </a:rPr>
              <a:t>Medicare is the national health insurance system that Americans qualify for if they're 65 or older or have certain disabilities. The program was signed into law in 1965. Medicare is run by the U.S. Centers for Medicare and Medicaid Services agency. It's not the same as Medicaid. Medicare Provide Coverage in four parts know as</a:t>
            </a:r>
          </a:p>
          <a:p>
            <a:pPr marL="285750" indent="-285750">
              <a:buFont typeface="Arial" panose="020B0604020202020204" pitchFamily="34" charset="0"/>
              <a:buChar char="•"/>
            </a:pPr>
            <a:r>
              <a:rPr lang="en-US" sz="1200" dirty="0">
                <a:latin typeface="Anton"/>
              </a:rPr>
              <a:t>Medicare Part A – Hospital coverage</a:t>
            </a:r>
          </a:p>
          <a:p>
            <a:pPr marL="285750" indent="-285750">
              <a:buFont typeface="Arial" panose="020B0604020202020204" pitchFamily="34" charset="0"/>
              <a:buChar char="•"/>
            </a:pPr>
            <a:r>
              <a:rPr lang="en-US" sz="1200" dirty="0">
                <a:latin typeface="Anton"/>
              </a:rPr>
              <a:t>Medicare Part B – Medical coverage</a:t>
            </a:r>
          </a:p>
          <a:p>
            <a:pPr marL="285750" indent="-285750">
              <a:buFont typeface="Arial" panose="020B0604020202020204" pitchFamily="34" charset="0"/>
              <a:buChar char="•"/>
            </a:pPr>
            <a:r>
              <a:rPr lang="en-US" sz="1200" dirty="0">
                <a:latin typeface="Anton"/>
              </a:rPr>
              <a:t>Medicare Part C – Medicare Advantage (Acquiring Medicare benefits through commercial insurance)</a:t>
            </a:r>
          </a:p>
          <a:p>
            <a:pPr marL="285750" indent="-285750">
              <a:buFont typeface="Arial" panose="020B0604020202020204" pitchFamily="34" charset="0"/>
              <a:buChar char="•"/>
            </a:pPr>
            <a:r>
              <a:rPr lang="en-US" sz="1200" dirty="0">
                <a:latin typeface="Anton"/>
              </a:rPr>
              <a:t>Medicare Part D – prescription drug coverage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2141563" y="404149"/>
            <a:ext cx="4847246"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2302031" y="444736"/>
            <a:ext cx="4686778"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Commercial Insurances</a:t>
            </a:r>
            <a:endParaRPr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335279" y="444736"/>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4310713" y="2172746"/>
            <a:ext cx="3684297" cy="2123658"/>
          </a:xfrm>
          <a:prstGeom prst="rect">
            <a:avLst/>
          </a:prstGeom>
          <a:noFill/>
        </p:spPr>
        <p:txBody>
          <a:bodyPr wrap="square" rtlCol="0">
            <a:spAutoFit/>
          </a:bodyPr>
          <a:lstStyle/>
          <a:p>
            <a:r>
              <a:rPr lang="en-US" sz="1200" dirty="0"/>
              <a:t>Other than Govt.  Insurances there are commercials insurances that provide coverage in exchange of premium paid by insured Person. These insurances are acquired by individual personally or provided by employers to their employees. Most famous commercial insurance in United States are :</a:t>
            </a:r>
          </a:p>
          <a:p>
            <a:pPr marL="285750" indent="-285750">
              <a:buFont typeface="Wingdings" panose="05000000000000000000" pitchFamily="2" charset="2"/>
              <a:buChar char="§"/>
            </a:pPr>
            <a:r>
              <a:rPr lang="en-US" sz="1200" dirty="0"/>
              <a:t>BSBC</a:t>
            </a:r>
          </a:p>
          <a:p>
            <a:pPr marL="285750" indent="-285750">
              <a:buFont typeface="Wingdings" panose="05000000000000000000" pitchFamily="2" charset="2"/>
              <a:buChar char="§"/>
            </a:pPr>
            <a:r>
              <a:rPr lang="en-US" sz="1200" dirty="0"/>
              <a:t>UHC</a:t>
            </a:r>
          </a:p>
          <a:p>
            <a:pPr marL="285750" indent="-285750">
              <a:buFont typeface="Wingdings" panose="05000000000000000000" pitchFamily="2" charset="2"/>
              <a:buChar char="§"/>
            </a:pPr>
            <a:r>
              <a:rPr lang="en-US" sz="1200" dirty="0"/>
              <a:t>AETNA</a:t>
            </a:r>
          </a:p>
          <a:p>
            <a:pPr marL="285750" indent="-285750">
              <a:buFont typeface="Wingdings" panose="05000000000000000000" pitchFamily="2" charset="2"/>
              <a:buChar char="§"/>
            </a:pPr>
            <a:r>
              <a:rPr lang="en-US" sz="1200" dirty="0"/>
              <a:t>CIGNA etc.</a:t>
            </a:r>
            <a:endParaRPr lang="en-US" sz="1200" dirty="0">
              <a:latin typeface="Anton"/>
            </a:endParaRPr>
          </a:p>
        </p:txBody>
      </p:sp>
      <p:grpSp>
        <p:nvGrpSpPr>
          <p:cNvPr id="7" name="Group 6">
            <a:extLst>
              <a:ext uri="{FF2B5EF4-FFF2-40B4-BE49-F238E27FC236}">
                <a16:creationId xmlns:a16="http://schemas.microsoft.com/office/drawing/2014/main" id="{65C9468C-AC56-4CD8-8AFC-1343085C1D56}"/>
              </a:ext>
            </a:extLst>
          </p:cNvPr>
          <p:cNvGrpSpPr/>
          <p:nvPr/>
        </p:nvGrpSpPr>
        <p:grpSpPr>
          <a:xfrm>
            <a:off x="727427" y="1383053"/>
            <a:ext cx="3149207" cy="3703044"/>
            <a:chOff x="727427" y="1383053"/>
            <a:chExt cx="3149207" cy="3703044"/>
          </a:xfrm>
        </p:grpSpPr>
        <p:pic>
          <p:nvPicPr>
            <p:cNvPr id="5" name="Picture 4">
              <a:extLst>
                <a:ext uri="{FF2B5EF4-FFF2-40B4-BE49-F238E27FC236}">
                  <a16:creationId xmlns:a16="http://schemas.microsoft.com/office/drawing/2014/main" id="{B8A38918-B304-4F3F-95CA-3391AE65B3D9}"/>
                </a:ext>
              </a:extLst>
            </p:cNvPr>
            <p:cNvPicPr>
              <a:picLocks noChangeAspect="1"/>
            </p:cNvPicPr>
            <p:nvPr/>
          </p:nvPicPr>
          <p:blipFill rotWithShape="1">
            <a:blip r:embed="rId3"/>
            <a:srcRect l="4671" t="4776" r="6534"/>
            <a:stretch/>
          </p:blipFill>
          <p:spPr>
            <a:xfrm>
              <a:off x="727427" y="1383053"/>
              <a:ext cx="3149207" cy="3703044"/>
            </a:xfrm>
            <a:prstGeom prst="rect">
              <a:avLst/>
            </a:prstGeom>
          </p:spPr>
        </p:pic>
        <p:sp>
          <p:nvSpPr>
            <p:cNvPr id="6" name="TextBox 5">
              <a:extLst>
                <a:ext uri="{FF2B5EF4-FFF2-40B4-BE49-F238E27FC236}">
                  <a16:creationId xmlns:a16="http://schemas.microsoft.com/office/drawing/2014/main" id="{F0FC35E2-2668-43E8-A27F-70251CA55F24}"/>
                </a:ext>
              </a:extLst>
            </p:cNvPr>
            <p:cNvSpPr txBox="1"/>
            <p:nvPr/>
          </p:nvSpPr>
          <p:spPr>
            <a:xfrm>
              <a:off x="1163781" y="1474945"/>
              <a:ext cx="2424545" cy="3385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600" dirty="0">
                  <a:solidFill>
                    <a:srgbClr val="002060"/>
                  </a:solidFill>
                </a:rPr>
                <a:t>Commercial Insurances</a:t>
              </a:r>
            </a:p>
          </p:txBody>
        </p:sp>
      </p:grpSp>
    </p:spTree>
    <p:extLst>
      <p:ext uri="{BB962C8B-B14F-4D97-AF65-F5344CB8AC3E}">
        <p14:creationId xmlns:p14="http://schemas.microsoft.com/office/powerpoint/2010/main" val="337114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285952" y="364952"/>
            <a:ext cx="8377023"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481025" y="364952"/>
            <a:ext cx="7948064" cy="646505"/>
          </a:xfrm>
          <a:prstGeom prst="rect">
            <a:avLst/>
          </a:prstGeom>
        </p:spPr>
        <p:txBody>
          <a:bodyPr spcFirstLastPara="1" wrap="square" lIns="91425" tIns="91425" rIns="91425" bIns="91425" anchor="t" anchorCtr="0">
            <a:noAutofit/>
          </a:bodyPr>
          <a:lstStyle/>
          <a:p>
            <a:pPr lvl="0" algn="l"/>
            <a:r>
              <a:rPr lang="en-US" dirty="0"/>
              <a:t>The Federal Employees’ Compensation Act</a:t>
            </a:r>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887703" y="1932585"/>
            <a:ext cx="3684297" cy="2031325"/>
          </a:xfrm>
          <a:prstGeom prst="rect">
            <a:avLst/>
          </a:prstGeom>
          <a:noFill/>
        </p:spPr>
        <p:txBody>
          <a:bodyPr wrap="square" rtlCol="0">
            <a:spAutoFit/>
          </a:bodyPr>
          <a:lstStyle/>
          <a:p>
            <a:r>
              <a:rPr lang="en-US" dirty="0"/>
              <a:t>The Federal Employees' Compensation Act (FECA) is a law that provides benefits to federal employees who suffer work-related injuries or occupational diseases, including medical treatment, wage replacement, and vocational rehabilitation. It is administered by the Office of Workers' Compensation Programs (OWCP) under the Department of Labor.</a:t>
            </a:r>
            <a:endParaRPr lang="en-US" sz="1200" dirty="0">
              <a:latin typeface="Anton"/>
            </a:endParaRPr>
          </a:p>
        </p:txBody>
      </p:sp>
      <p:pic>
        <p:nvPicPr>
          <p:cNvPr id="3" name="Picture 2">
            <a:extLst>
              <a:ext uri="{FF2B5EF4-FFF2-40B4-BE49-F238E27FC236}">
                <a16:creationId xmlns:a16="http://schemas.microsoft.com/office/drawing/2014/main" id="{5D81A51F-AFCF-444E-8EB7-8AB2A9552084}"/>
              </a:ext>
            </a:extLst>
          </p:cNvPr>
          <p:cNvPicPr>
            <a:picLocks noChangeAspect="1"/>
          </p:cNvPicPr>
          <p:nvPr/>
        </p:nvPicPr>
        <p:blipFill rotWithShape="1">
          <a:blip r:embed="rId3"/>
          <a:srcRect l="10825" t="15810" r="10351" b="18446"/>
          <a:stretch/>
        </p:blipFill>
        <p:spPr>
          <a:xfrm>
            <a:off x="4958100" y="1858968"/>
            <a:ext cx="3364943" cy="2104942"/>
          </a:xfrm>
          <a:prstGeom prst="rect">
            <a:avLst/>
          </a:prstGeom>
        </p:spPr>
      </p:pic>
    </p:spTree>
    <p:extLst>
      <p:ext uri="{BB962C8B-B14F-4D97-AF65-F5344CB8AC3E}">
        <p14:creationId xmlns:p14="http://schemas.microsoft.com/office/powerpoint/2010/main" val="277556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285952" y="364952"/>
            <a:ext cx="8377023"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2249246" y="390588"/>
            <a:ext cx="4391325" cy="571637"/>
          </a:xfrm>
          <a:prstGeom prst="rect">
            <a:avLst/>
          </a:prstGeom>
        </p:spPr>
        <p:txBody>
          <a:bodyPr spcFirstLastPara="1" wrap="square" lIns="91425" tIns="91425" rIns="91425" bIns="91425" anchor="t" anchorCtr="0">
            <a:noAutofit/>
          </a:bodyPr>
          <a:lstStyle/>
          <a:p>
            <a:pPr lvl="0" algn="l"/>
            <a:r>
              <a:rPr lang="en-US" sz="2800" dirty="0">
                <a:ea typeface="Cambria" panose="02040503050406030204" pitchFamily="18" charset="0"/>
              </a:rPr>
              <a:t>TRICARE VS CHAMPVA</a:t>
            </a:r>
            <a:endParaRPr lang="en-US" sz="28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4798422" y="1411713"/>
            <a:ext cx="3684297" cy="2893100"/>
          </a:xfrm>
          <a:prstGeom prst="rect">
            <a:avLst/>
          </a:prstGeom>
          <a:noFill/>
        </p:spPr>
        <p:txBody>
          <a:bodyPr wrap="square" rtlCol="0">
            <a:spAutoFit/>
          </a:bodyPr>
          <a:lstStyle/>
          <a:p>
            <a:r>
              <a:rPr lang="en-US" dirty="0"/>
              <a:t>TRICARE is a healthcare program for active duty military personnel, retirees, and their families, providing comprehensive coverage for medical services both within and outside military treatment facilities.</a:t>
            </a:r>
          </a:p>
          <a:p>
            <a:endParaRPr lang="en-US" dirty="0"/>
          </a:p>
          <a:p>
            <a:r>
              <a:rPr lang="en-US" dirty="0"/>
              <a:t>CHAMPVA (Civilian Health and Medical Program of the Department of Veterans Affairs) is a healthcare program for eligible dependents of veterans with permanent and total service-connected disabilities, offering coverage for medical services obtained from civilian providers.</a:t>
            </a:r>
          </a:p>
        </p:txBody>
      </p:sp>
      <p:pic>
        <p:nvPicPr>
          <p:cNvPr id="5" name="Picture 4">
            <a:extLst>
              <a:ext uri="{FF2B5EF4-FFF2-40B4-BE49-F238E27FC236}">
                <a16:creationId xmlns:a16="http://schemas.microsoft.com/office/drawing/2014/main" id="{45CDF9CA-879D-460B-AEA3-E6F585B3F14D}"/>
              </a:ext>
            </a:extLst>
          </p:cNvPr>
          <p:cNvPicPr>
            <a:picLocks noChangeAspect="1"/>
          </p:cNvPicPr>
          <p:nvPr/>
        </p:nvPicPr>
        <p:blipFill rotWithShape="1">
          <a:blip r:embed="rId3"/>
          <a:srcRect r="12137" b="10080"/>
          <a:stretch/>
        </p:blipFill>
        <p:spPr>
          <a:xfrm>
            <a:off x="1097779" y="1412186"/>
            <a:ext cx="2616937" cy="1112932"/>
          </a:xfrm>
          <a:prstGeom prst="rect">
            <a:avLst/>
          </a:prstGeom>
        </p:spPr>
      </p:pic>
      <p:pic>
        <p:nvPicPr>
          <p:cNvPr id="7" name="Picture 6">
            <a:extLst>
              <a:ext uri="{FF2B5EF4-FFF2-40B4-BE49-F238E27FC236}">
                <a16:creationId xmlns:a16="http://schemas.microsoft.com/office/drawing/2014/main" id="{B15437D7-F32F-4840-B9E5-B163CD1F08F3}"/>
              </a:ext>
            </a:extLst>
          </p:cNvPr>
          <p:cNvPicPr>
            <a:picLocks noChangeAspect="1"/>
          </p:cNvPicPr>
          <p:nvPr/>
        </p:nvPicPr>
        <p:blipFill rotWithShape="1">
          <a:blip r:embed="rId4"/>
          <a:srcRect b="14910"/>
          <a:stretch/>
        </p:blipFill>
        <p:spPr>
          <a:xfrm>
            <a:off x="903934" y="2894061"/>
            <a:ext cx="3167481" cy="1069849"/>
          </a:xfrm>
          <a:prstGeom prst="rect">
            <a:avLst/>
          </a:prstGeom>
        </p:spPr>
      </p:pic>
    </p:spTree>
    <p:extLst>
      <p:ext uri="{BB962C8B-B14F-4D97-AF65-F5344CB8AC3E}">
        <p14:creationId xmlns:p14="http://schemas.microsoft.com/office/powerpoint/2010/main" val="193607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p:nvPr/>
        </p:nvSpPr>
        <p:spPr>
          <a:xfrm>
            <a:off x="1106552" y="351465"/>
            <a:ext cx="6795642"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a:spLocks noGrp="1"/>
          </p:cNvSpPr>
          <p:nvPr>
            <p:ph type="title"/>
          </p:nvPr>
        </p:nvSpPr>
        <p:spPr>
          <a:xfrm>
            <a:off x="2289314" y="364109"/>
            <a:ext cx="4398487" cy="571637"/>
          </a:xfrm>
          <a:prstGeom prst="rect">
            <a:avLst/>
          </a:prstGeom>
        </p:spPr>
        <p:txBody>
          <a:bodyPr spcFirstLastPara="1" wrap="square" lIns="91425" tIns="91425" rIns="91425" bIns="91425" anchor="t" anchorCtr="0">
            <a:noAutofit/>
          </a:bodyPr>
          <a:lstStyle/>
          <a:p>
            <a:pPr lvl="0" algn="l"/>
            <a:r>
              <a:rPr lang="en-US" sz="2800" dirty="0">
                <a:ea typeface="Cambria" panose="02040503050406030204" pitchFamily="18" charset="0"/>
              </a:rPr>
              <a:t>TRICARE for Life (TFL):</a:t>
            </a:r>
            <a:endParaRPr lang="en-US" sz="2800" dirty="0"/>
          </a:p>
        </p:txBody>
      </p:sp>
      <p:sp>
        <p:nvSpPr>
          <p:cNvPr id="335" name="Google Shape;335;p17"/>
          <p:cNvSpPr/>
          <p:nvPr/>
        </p:nvSpPr>
        <p:spPr>
          <a:xfrm flipH="1">
            <a:off x="8429089" y="3692893"/>
            <a:ext cx="1034098" cy="911213"/>
          </a:xfrm>
          <a:custGeom>
            <a:avLst/>
            <a:gdLst/>
            <a:ahLst/>
            <a:cxnLst/>
            <a:rect l="l" t="t" r="r" b="b"/>
            <a:pathLst>
              <a:path w="8355" h="7362" extrusionOk="0">
                <a:moveTo>
                  <a:pt x="6674" y="6512"/>
                </a:moveTo>
                <a:lnTo>
                  <a:pt x="6674" y="6512"/>
                </a:lnTo>
                <a:cubicBezTo>
                  <a:pt x="6671" y="6513"/>
                  <a:pt x="6669" y="6515"/>
                  <a:pt x="6667" y="6516"/>
                </a:cubicBezTo>
                <a:cubicBezTo>
                  <a:pt x="6669" y="6515"/>
                  <a:pt x="6671" y="6514"/>
                  <a:pt x="6674" y="6512"/>
                </a:cubicBezTo>
                <a:close/>
                <a:moveTo>
                  <a:pt x="2877" y="0"/>
                </a:moveTo>
                <a:cubicBezTo>
                  <a:pt x="2814" y="0"/>
                  <a:pt x="2751" y="1"/>
                  <a:pt x="2689" y="3"/>
                </a:cubicBezTo>
                <a:cubicBezTo>
                  <a:pt x="2513" y="12"/>
                  <a:pt x="2338" y="17"/>
                  <a:pt x="2163" y="40"/>
                </a:cubicBezTo>
                <a:cubicBezTo>
                  <a:pt x="1990" y="66"/>
                  <a:pt x="1818" y="113"/>
                  <a:pt x="1657" y="183"/>
                </a:cubicBezTo>
                <a:cubicBezTo>
                  <a:pt x="1494" y="255"/>
                  <a:pt x="1331" y="334"/>
                  <a:pt x="1188" y="441"/>
                </a:cubicBezTo>
                <a:cubicBezTo>
                  <a:pt x="1045" y="549"/>
                  <a:pt x="902" y="663"/>
                  <a:pt x="777" y="792"/>
                </a:cubicBezTo>
                <a:cubicBezTo>
                  <a:pt x="706" y="864"/>
                  <a:pt x="641" y="937"/>
                  <a:pt x="579" y="1016"/>
                </a:cubicBezTo>
                <a:cubicBezTo>
                  <a:pt x="527" y="1080"/>
                  <a:pt x="479" y="1152"/>
                  <a:pt x="433" y="1224"/>
                </a:cubicBezTo>
                <a:cubicBezTo>
                  <a:pt x="386" y="1297"/>
                  <a:pt x="344" y="1372"/>
                  <a:pt x="301" y="1447"/>
                </a:cubicBezTo>
                <a:cubicBezTo>
                  <a:pt x="230" y="1574"/>
                  <a:pt x="180" y="1706"/>
                  <a:pt x="141" y="1845"/>
                </a:cubicBezTo>
                <a:cubicBezTo>
                  <a:pt x="91" y="2025"/>
                  <a:pt x="36" y="2202"/>
                  <a:pt x="17" y="2389"/>
                </a:cubicBezTo>
                <a:cubicBezTo>
                  <a:pt x="0" y="2550"/>
                  <a:pt x="3" y="2720"/>
                  <a:pt x="27" y="2879"/>
                </a:cubicBezTo>
                <a:cubicBezTo>
                  <a:pt x="56" y="3063"/>
                  <a:pt x="98" y="3244"/>
                  <a:pt x="141" y="3425"/>
                </a:cubicBezTo>
                <a:cubicBezTo>
                  <a:pt x="181" y="3595"/>
                  <a:pt x="221" y="3765"/>
                  <a:pt x="261" y="3935"/>
                </a:cubicBezTo>
                <a:cubicBezTo>
                  <a:pt x="285" y="4042"/>
                  <a:pt x="313" y="4148"/>
                  <a:pt x="345" y="4251"/>
                </a:cubicBezTo>
                <a:cubicBezTo>
                  <a:pt x="365" y="4341"/>
                  <a:pt x="388" y="4429"/>
                  <a:pt x="418" y="4512"/>
                </a:cubicBezTo>
                <a:cubicBezTo>
                  <a:pt x="485" y="4699"/>
                  <a:pt x="559" y="4881"/>
                  <a:pt x="636" y="5063"/>
                </a:cubicBezTo>
                <a:cubicBezTo>
                  <a:pt x="705" y="5224"/>
                  <a:pt x="770" y="5386"/>
                  <a:pt x="852" y="5540"/>
                </a:cubicBezTo>
                <a:cubicBezTo>
                  <a:pt x="934" y="5700"/>
                  <a:pt x="1020" y="5858"/>
                  <a:pt x="1116" y="6010"/>
                </a:cubicBezTo>
                <a:cubicBezTo>
                  <a:pt x="1160" y="6078"/>
                  <a:pt x="1207" y="6144"/>
                  <a:pt x="1258" y="6207"/>
                </a:cubicBezTo>
                <a:cubicBezTo>
                  <a:pt x="1308" y="6267"/>
                  <a:pt x="1357" y="6329"/>
                  <a:pt x="1411" y="6386"/>
                </a:cubicBezTo>
                <a:cubicBezTo>
                  <a:pt x="1532" y="6508"/>
                  <a:pt x="1656" y="6632"/>
                  <a:pt x="1797" y="6730"/>
                </a:cubicBezTo>
                <a:cubicBezTo>
                  <a:pt x="1870" y="6779"/>
                  <a:pt x="1943" y="6826"/>
                  <a:pt x="2020" y="6870"/>
                </a:cubicBezTo>
                <a:cubicBezTo>
                  <a:pt x="2095" y="6913"/>
                  <a:pt x="2175" y="6947"/>
                  <a:pt x="2254" y="6983"/>
                </a:cubicBezTo>
                <a:cubicBezTo>
                  <a:pt x="2413" y="7052"/>
                  <a:pt x="2576" y="7120"/>
                  <a:pt x="2742" y="7174"/>
                </a:cubicBezTo>
                <a:cubicBezTo>
                  <a:pt x="2910" y="7226"/>
                  <a:pt x="3078" y="7267"/>
                  <a:pt x="3251" y="7295"/>
                </a:cubicBezTo>
                <a:cubicBezTo>
                  <a:pt x="3408" y="7324"/>
                  <a:pt x="3570" y="7349"/>
                  <a:pt x="3730" y="7357"/>
                </a:cubicBezTo>
                <a:cubicBezTo>
                  <a:pt x="3776" y="7360"/>
                  <a:pt x="3822" y="7361"/>
                  <a:pt x="3869" y="7361"/>
                </a:cubicBezTo>
                <a:cubicBezTo>
                  <a:pt x="4001" y="7361"/>
                  <a:pt x="4135" y="7352"/>
                  <a:pt x="4268" y="7342"/>
                </a:cubicBezTo>
                <a:cubicBezTo>
                  <a:pt x="4429" y="7332"/>
                  <a:pt x="4589" y="7314"/>
                  <a:pt x="4749" y="7287"/>
                </a:cubicBezTo>
                <a:cubicBezTo>
                  <a:pt x="4840" y="7270"/>
                  <a:pt x="4929" y="7244"/>
                  <a:pt x="5020" y="7221"/>
                </a:cubicBezTo>
                <a:cubicBezTo>
                  <a:pt x="5097" y="7200"/>
                  <a:pt x="5173" y="7179"/>
                  <a:pt x="5249" y="7155"/>
                </a:cubicBezTo>
                <a:cubicBezTo>
                  <a:pt x="5414" y="7102"/>
                  <a:pt x="5577" y="7046"/>
                  <a:pt x="5735" y="6981"/>
                </a:cubicBezTo>
                <a:cubicBezTo>
                  <a:pt x="6063" y="6851"/>
                  <a:pt x="6387" y="6692"/>
                  <a:pt x="6686" y="6504"/>
                </a:cubicBezTo>
                <a:lnTo>
                  <a:pt x="6686" y="6504"/>
                </a:lnTo>
                <a:cubicBezTo>
                  <a:pt x="6681" y="6507"/>
                  <a:pt x="6677" y="6510"/>
                  <a:pt x="6674" y="6512"/>
                </a:cubicBezTo>
                <a:lnTo>
                  <a:pt x="6674" y="6512"/>
                </a:lnTo>
                <a:cubicBezTo>
                  <a:pt x="6698" y="6497"/>
                  <a:pt x="6725" y="6483"/>
                  <a:pt x="6749" y="6467"/>
                </a:cubicBezTo>
                <a:cubicBezTo>
                  <a:pt x="6769" y="6453"/>
                  <a:pt x="6789" y="6439"/>
                  <a:pt x="6807" y="6427"/>
                </a:cubicBezTo>
                <a:cubicBezTo>
                  <a:pt x="6957" y="6333"/>
                  <a:pt x="7106" y="6236"/>
                  <a:pt x="7250" y="6132"/>
                </a:cubicBezTo>
                <a:cubicBezTo>
                  <a:pt x="7390" y="6031"/>
                  <a:pt x="7525" y="5926"/>
                  <a:pt x="7653" y="5811"/>
                </a:cubicBezTo>
                <a:cubicBezTo>
                  <a:pt x="7716" y="5753"/>
                  <a:pt x="7777" y="5696"/>
                  <a:pt x="7833" y="5629"/>
                </a:cubicBezTo>
                <a:cubicBezTo>
                  <a:pt x="7884" y="5571"/>
                  <a:pt x="7926" y="5507"/>
                  <a:pt x="7968" y="5442"/>
                </a:cubicBezTo>
                <a:cubicBezTo>
                  <a:pt x="8034" y="5338"/>
                  <a:pt x="8106" y="5235"/>
                  <a:pt x="8158" y="5123"/>
                </a:cubicBezTo>
                <a:cubicBezTo>
                  <a:pt x="8232" y="4966"/>
                  <a:pt x="8290" y="4802"/>
                  <a:pt x="8316" y="4631"/>
                </a:cubicBezTo>
                <a:cubicBezTo>
                  <a:pt x="8347" y="4432"/>
                  <a:pt x="8354" y="4236"/>
                  <a:pt x="8353" y="4037"/>
                </a:cubicBezTo>
                <a:cubicBezTo>
                  <a:pt x="8353" y="3838"/>
                  <a:pt x="8324" y="3644"/>
                  <a:pt x="8276" y="3451"/>
                </a:cubicBezTo>
                <a:cubicBezTo>
                  <a:pt x="8220" y="3247"/>
                  <a:pt x="8153" y="3043"/>
                  <a:pt x="8061" y="2851"/>
                </a:cubicBezTo>
                <a:cubicBezTo>
                  <a:pt x="7928" y="2576"/>
                  <a:pt x="7748" y="2328"/>
                  <a:pt x="7531" y="2112"/>
                </a:cubicBezTo>
                <a:lnTo>
                  <a:pt x="7514" y="2094"/>
                </a:lnTo>
                <a:cubicBezTo>
                  <a:pt x="7378" y="1958"/>
                  <a:pt x="7236" y="1828"/>
                  <a:pt x="7091" y="1699"/>
                </a:cubicBezTo>
                <a:cubicBezTo>
                  <a:pt x="6831" y="1468"/>
                  <a:pt x="6569" y="1234"/>
                  <a:pt x="6287" y="1031"/>
                </a:cubicBezTo>
                <a:cubicBezTo>
                  <a:pt x="6140" y="926"/>
                  <a:pt x="5991" y="817"/>
                  <a:pt x="5831" y="727"/>
                </a:cubicBezTo>
                <a:cubicBezTo>
                  <a:pt x="5738" y="675"/>
                  <a:pt x="5647" y="627"/>
                  <a:pt x="5555" y="581"/>
                </a:cubicBezTo>
                <a:cubicBezTo>
                  <a:pt x="5481" y="545"/>
                  <a:pt x="5404" y="515"/>
                  <a:pt x="5328" y="483"/>
                </a:cubicBezTo>
                <a:cubicBezTo>
                  <a:pt x="5160" y="412"/>
                  <a:pt x="4986" y="355"/>
                  <a:pt x="4814" y="298"/>
                </a:cubicBezTo>
                <a:cubicBezTo>
                  <a:pt x="4644" y="244"/>
                  <a:pt x="4469" y="198"/>
                  <a:pt x="4294" y="157"/>
                </a:cubicBezTo>
                <a:cubicBezTo>
                  <a:pt x="4112" y="113"/>
                  <a:pt x="3931" y="70"/>
                  <a:pt x="3746" y="44"/>
                </a:cubicBezTo>
                <a:cubicBezTo>
                  <a:pt x="3655" y="29"/>
                  <a:pt x="3562" y="24"/>
                  <a:pt x="3469" y="19"/>
                </a:cubicBezTo>
                <a:cubicBezTo>
                  <a:pt x="3384" y="14"/>
                  <a:pt x="3300" y="7"/>
                  <a:pt x="3215" y="6"/>
                </a:cubicBezTo>
                <a:cubicBezTo>
                  <a:pt x="3102" y="3"/>
                  <a:pt x="2989" y="0"/>
                  <a:pt x="2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flipH="1">
            <a:off x="285952" y="3963910"/>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flipH="1">
            <a:off x="188416" y="256803"/>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D40E4B7-AB07-4C08-99E6-677253BDFF25}"/>
              </a:ext>
            </a:extLst>
          </p:cNvPr>
          <p:cNvSpPr txBox="1"/>
          <p:nvPr/>
        </p:nvSpPr>
        <p:spPr>
          <a:xfrm>
            <a:off x="820076" y="1661568"/>
            <a:ext cx="3684297" cy="2031325"/>
          </a:xfrm>
          <a:prstGeom prst="rect">
            <a:avLst/>
          </a:prstGeom>
          <a:noFill/>
        </p:spPr>
        <p:txBody>
          <a:bodyPr wrap="square" rtlCol="0">
            <a:spAutoFit/>
          </a:bodyPr>
          <a:lstStyle/>
          <a:p>
            <a:r>
              <a:rPr lang="en-US" dirty="0"/>
              <a:t>TRICARE For Life (TFL) is a healthcare program that provides comprehensive coverage for eligible military retirees and their dependents who are also eligible for Medicare. TFL acts as a secondary payer to Medicare, covering costs not paid by Medicare, such as deductibles, copayments, and certain services not covered by Medicare.</a:t>
            </a:r>
          </a:p>
        </p:txBody>
      </p:sp>
      <p:pic>
        <p:nvPicPr>
          <p:cNvPr id="3" name="Picture 2">
            <a:extLst>
              <a:ext uri="{FF2B5EF4-FFF2-40B4-BE49-F238E27FC236}">
                <a16:creationId xmlns:a16="http://schemas.microsoft.com/office/drawing/2014/main" id="{55CC3D89-9912-4827-9696-60B87DC66320}"/>
              </a:ext>
            </a:extLst>
          </p:cNvPr>
          <p:cNvPicPr>
            <a:picLocks noChangeAspect="1"/>
          </p:cNvPicPr>
          <p:nvPr/>
        </p:nvPicPr>
        <p:blipFill rotWithShape="1">
          <a:blip r:embed="rId3"/>
          <a:srcRect l="5940" r="5216" b="4617"/>
          <a:stretch/>
        </p:blipFill>
        <p:spPr>
          <a:xfrm>
            <a:off x="4697145" y="1549421"/>
            <a:ext cx="3981312" cy="2044657"/>
          </a:xfrm>
          <a:prstGeom prst="rect">
            <a:avLst/>
          </a:prstGeom>
        </p:spPr>
      </p:pic>
    </p:spTree>
    <p:extLst>
      <p:ext uri="{BB962C8B-B14F-4D97-AF65-F5344CB8AC3E}">
        <p14:creationId xmlns:p14="http://schemas.microsoft.com/office/powerpoint/2010/main" val="249815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25"/>
          <p:cNvSpPr/>
          <p:nvPr/>
        </p:nvSpPr>
        <p:spPr>
          <a:xfrm>
            <a:off x="530348" y="498813"/>
            <a:ext cx="8083303" cy="721375"/>
          </a:xfrm>
          <a:custGeom>
            <a:avLst/>
            <a:gdLst/>
            <a:ahLst/>
            <a:cxnLst/>
            <a:rect l="l" t="t" r="r" b="b"/>
            <a:pathLst>
              <a:path w="40258" h="29674" extrusionOk="0">
                <a:moveTo>
                  <a:pt x="36470" y="989"/>
                </a:moveTo>
                <a:cubicBezTo>
                  <a:pt x="36245" y="944"/>
                  <a:pt x="36017" y="903"/>
                  <a:pt x="35785" y="882"/>
                </a:cubicBezTo>
                <a:cubicBezTo>
                  <a:pt x="34672" y="778"/>
                  <a:pt x="33549" y="713"/>
                  <a:pt x="32429" y="685"/>
                </a:cubicBezTo>
                <a:cubicBezTo>
                  <a:pt x="30887" y="640"/>
                  <a:pt x="29346" y="654"/>
                  <a:pt x="27808" y="640"/>
                </a:cubicBezTo>
                <a:cubicBezTo>
                  <a:pt x="27210" y="636"/>
                  <a:pt x="26612" y="640"/>
                  <a:pt x="26014" y="630"/>
                </a:cubicBezTo>
                <a:cubicBezTo>
                  <a:pt x="25308" y="619"/>
                  <a:pt x="24607" y="598"/>
                  <a:pt x="23906" y="560"/>
                </a:cubicBezTo>
                <a:cubicBezTo>
                  <a:pt x="22416" y="477"/>
                  <a:pt x="20926" y="432"/>
                  <a:pt x="19447" y="260"/>
                </a:cubicBezTo>
                <a:cubicBezTo>
                  <a:pt x="17984" y="94"/>
                  <a:pt x="16529" y="18"/>
                  <a:pt x="15064" y="8"/>
                </a:cubicBezTo>
                <a:cubicBezTo>
                  <a:pt x="13765" y="0"/>
                  <a:pt x="12468" y="91"/>
                  <a:pt x="11172" y="198"/>
                </a:cubicBezTo>
                <a:cubicBezTo>
                  <a:pt x="10630" y="246"/>
                  <a:pt x="10080" y="177"/>
                  <a:pt x="9534" y="201"/>
                </a:cubicBezTo>
                <a:cubicBezTo>
                  <a:pt x="8593" y="239"/>
                  <a:pt x="7657" y="180"/>
                  <a:pt x="6720" y="94"/>
                </a:cubicBezTo>
                <a:cubicBezTo>
                  <a:pt x="6565" y="73"/>
                  <a:pt x="6406" y="73"/>
                  <a:pt x="6254" y="91"/>
                </a:cubicBezTo>
                <a:cubicBezTo>
                  <a:pt x="5286" y="270"/>
                  <a:pt x="4318" y="453"/>
                  <a:pt x="3347" y="640"/>
                </a:cubicBezTo>
                <a:cubicBezTo>
                  <a:pt x="2666" y="767"/>
                  <a:pt x="2078" y="1069"/>
                  <a:pt x="1674" y="1694"/>
                </a:cubicBezTo>
                <a:cubicBezTo>
                  <a:pt x="1339" y="2209"/>
                  <a:pt x="958" y="2720"/>
                  <a:pt x="810" y="3342"/>
                </a:cubicBezTo>
                <a:cubicBezTo>
                  <a:pt x="647" y="4010"/>
                  <a:pt x="499" y="4680"/>
                  <a:pt x="513" y="5400"/>
                </a:cubicBezTo>
                <a:cubicBezTo>
                  <a:pt x="516" y="5786"/>
                  <a:pt x="447" y="6170"/>
                  <a:pt x="412" y="6561"/>
                </a:cubicBezTo>
                <a:cubicBezTo>
                  <a:pt x="350" y="7283"/>
                  <a:pt x="277" y="8002"/>
                  <a:pt x="232" y="8731"/>
                </a:cubicBezTo>
                <a:cubicBezTo>
                  <a:pt x="184" y="9426"/>
                  <a:pt x="170" y="10128"/>
                  <a:pt x="149" y="10822"/>
                </a:cubicBezTo>
                <a:cubicBezTo>
                  <a:pt x="119" y="11915"/>
                  <a:pt x="74" y="13006"/>
                  <a:pt x="63" y="14096"/>
                </a:cubicBezTo>
                <a:cubicBezTo>
                  <a:pt x="57" y="15530"/>
                  <a:pt x="122" y="16961"/>
                  <a:pt x="63" y="18382"/>
                </a:cubicBezTo>
                <a:cubicBezTo>
                  <a:pt x="1" y="19844"/>
                  <a:pt x="12" y="21292"/>
                  <a:pt x="132" y="22750"/>
                </a:cubicBezTo>
                <a:cubicBezTo>
                  <a:pt x="212" y="23732"/>
                  <a:pt x="364" y="24700"/>
                  <a:pt x="706" y="25633"/>
                </a:cubicBezTo>
                <a:cubicBezTo>
                  <a:pt x="1194" y="26957"/>
                  <a:pt x="2027" y="27880"/>
                  <a:pt x="3250" y="28419"/>
                </a:cubicBezTo>
                <a:cubicBezTo>
                  <a:pt x="3855" y="28689"/>
                  <a:pt x="4477" y="28875"/>
                  <a:pt x="5106" y="29003"/>
                </a:cubicBezTo>
                <a:cubicBezTo>
                  <a:pt x="5787" y="29145"/>
                  <a:pt x="6478" y="29217"/>
                  <a:pt x="7167" y="29255"/>
                </a:cubicBezTo>
                <a:cubicBezTo>
                  <a:pt x="8963" y="29348"/>
                  <a:pt x="10764" y="29390"/>
                  <a:pt x="12565" y="29477"/>
                </a:cubicBezTo>
                <a:cubicBezTo>
                  <a:pt x="14234" y="29570"/>
                  <a:pt x="15897" y="29597"/>
                  <a:pt x="17566" y="29556"/>
                </a:cubicBezTo>
                <a:cubicBezTo>
                  <a:pt x="18635" y="29528"/>
                  <a:pt x="19702" y="29556"/>
                  <a:pt x="20771" y="29584"/>
                </a:cubicBezTo>
                <a:cubicBezTo>
                  <a:pt x="22388" y="29618"/>
                  <a:pt x="24006" y="29674"/>
                  <a:pt x="25616" y="29542"/>
                </a:cubicBezTo>
                <a:cubicBezTo>
                  <a:pt x="25979" y="29514"/>
                  <a:pt x="26345" y="29501"/>
                  <a:pt x="26709" y="29525"/>
                </a:cubicBezTo>
                <a:cubicBezTo>
                  <a:pt x="26768" y="29528"/>
                  <a:pt x="26830" y="29535"/>
                  <a:pt x="26889" y="29549"/>
                </a:cubicBezTo>
                <a:cubicBezTo>
                  <a:pt x="27130" y="29597"/>
                  <a:pt x="31195" y="28983"/>
                  <a:pt x="31319" y="28979"/>
                </a:cubicBezTo>
                <a:cubicBezTo>
                  <a:pt x="32332" y="28910"/>
                  <a:pt x="33348" y="28837"/>
                  <a:pt x="34361" y="28778"/>
                </a:cubicBezTo>
                <a:cubicBezTo>
                  <a:pt x="35371" y="28710"/>
                  <a:pt x="36379" y="28592"/>
                  <a:pt x="37396" y="28613"/>
                </a:cubicBezTo>
                <a:cubicBezTo>
                  <a:pt x="37942" y="28627"/>
                  <a:pt x="38353" y="28474"/>
                  <a:pt x="38710" y="28094"/>
                </a:cubicBezTo>
                <a:cubicBezTo>
                  <a:pt x="38871" y="27922"/>
                  <a:pt x="39024" y="27727"/>
                  <a:pt x="39148" y="27523"/>
                </a:cubicBezTo>
                <a:cubicBezTo>
                  <a:pt x="39556" y="26836"/>
                  <a:pt x="39805" y="26092"/>
                  <a:pt x="39857" y="25263"/>
                </a:cubicBezTo>
                <a:cubicBezTo>
                  <a:pt x="39978" y="23362"/>
                  <a:pt x="40109" y="21475"/>
                  <a:pt x="40223" y="19571"/>
                </a:cubicBezTo>
                <a:cubicBezTo>
                  <a:pt x="40257" y="19014"/>
                  <a:pt x="40254" y="18457"/>
                  <a:pt x="40251" y="17894"/>
                </a:cubicBezTo>
                <a:cubicBezTo>
                  <a:pt x="40251" y="16463"/>
                  <a:pt x="40223" y="15039"/>
                  <a:pt x="40219" y="13612"/>
                </a:cubicBezTo>
                <a:cubicBezTo>
                  <a:pt x="40216" y="12267"/>
                  <a:pt x="40144" y="10923"/>
                  <a:pt x="40029" y="9585"/>
                </a:cubicBezTo>
                <a:cubicBezTo>
                  <a:pt x="39943" y="8600"/>
                  <a:pt x="39912" y="7622"/>
                  <a:pt x="39839" y="6640"/>
                </a:cubicBezTo>
                <a:cubicBezTo>
                  <a:pt x="39791" y="6028"/>
                  <a:pt x="39742" y="5410"/>
                  <a:pt x="39653" y="4798"/>
                </a:cubicBezTo>
                <a:cubicBezTo>
                  <a:pt x="39493" y="3754"/>
                  <a:pt x="39134" y="2787"/>
                  <a:pt x="38530" y="1922"/>
                </a:cubicBezTo>
                <a:cubicBezTo>
                  <a:pt x="38287" y="1576"/>
                  <a:pt x="38011" y="1314"/>
                  <a:pt x="37606" y="1235"/>
                </a:cubicBezTo>
                <a:cubicBezTo>
                  <a:pt x="37596" y="1231"/>
                  <a:pt x="37582" y="1227"/>
                  <a:pt x="37569" y="1224"/>
                </a:cubicBezTo>
                <a:cubicBezTo>
                  <a:pt x="37499" y="1214"/>
                  <a:pt x="37430" y="1200"/>
                  <a:pt x="37362" y="1186"/>
                </a:cubicBezTo>
                <a:cubicBezTo>
                  <a:pt x="37064" y="1128"/>
                  <a:pt x="36767" y="1051"/>
                  <a:pt x="36470" y="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flipH="1">
            <a:off x="335279" y="444736"/>
            <a:ext cx="195072" cy="189324"/>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txBox="1">
            <a:spLocks noGrp="1"/>
          </p:cNvSpPr>
          <p:nvPr>
            <p:ph type="title"/>
          </p:nvPr>
        </p:nvSpPr>
        <p:spPr>
          <a:xfrm>
            <a:off x="713100" y="539400"/>
            <a:ext cx="77178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Insurance Plans</a:t>
            </a:r>
            <a:endParaRPr dirty="0"/>
          </a:p>
        </p:txBody>
      </p:sp>
      <p:sp>
        <p:nvSpPr>
          <p:cNvPr id="1107" name="Google Shape;1107;p25"/>
          <p:cNvSpPr txBox="1"/>
          <p:nvPr/>
        </p:nvSpPr>
        <p:spPr>
          <a:xfrm>
            <a:off x="692599" y="1494665"/>
            <a:ext cx="2785875" cy="792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2500" dirty="0">
                <a:solidFill>
                  <a:schemeClr val="dk2"/>
                </a:solidFill>
                <a:latin typeface="Anton"/>
                <a:ea typeface="Anton"/>
                <a:cs typeface="Anton"/>
                <a:sym typeface="Anton"/>
              </a:rPr>
              <a:t>Exclusive Provider Organization (EPO)</a:t>
            </a:r>
            <a:endParaRPr sz="2500" dirty="0">
              <a:solidFill>
                <a:schemeClr val="dk2"/>
              </a:solidFill>
              <a:latin typeface="Anton"/>
              <a:ea typeface="Anton"/>
              <a:cs typeface="Anton"/>
              <a:sym typeface="Anton"/>
            </a:endParaRPr>
          </a:p>
        </p:txBody>
      </p:sp>
      <p:sp>
        <p:nvSpPr>
          <p:cNvPr id="1110" name="Google Shape;1110;p25"/>
          <p:cNvSpPr txBox="1"/>
          <p:nvPr/>
        </p:nvSpPr>
        <p:spPr>
          <a:xfrm>
            <a:off x="659422" y="2936294"/>
            <a:ext cx="2694543" cy="11528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2400" dirty="0">
                <a:solidFill>
                  <a:schemeClr val="dk2"/>
                </a:solidFill>
                <a:latin typeface="Anton"/>
                <a:ea typeface="Anton"/>
                <a:cs typeface="Anton"/>
                <a:sym typeface="Anton"/>
              </a:rPr>
              <a:t>Health Maintenance Organization (HMO)</a:t>
            </a:r>
            <a:endParaRPr sz="2400" dirty="0">
              <a:solidFill>
                <a:schemeClr val="dk2"/>
              </a:solidFill>
              <a:latin typeface="Anton"/>
              <a:ea typeface="Anton"/>
              <a:cs typeface="Anton"/>
              <a:sym typeface="Anton"/>
            </a:endParaRPr>
          </a:p>
        </p:txBody>
      </p:sp>
      <p:sp>
        <p:nvSpPr>
          <p:cNvPr id="1112" name="Google Shape;1112;p25"/>
          <p:cNvSpPr txBox="1"/>
          <p:nvPr/>
        </p:nvSpPr>
        <p:spPr>
          <a:xfrm>
            <a:off x="5736303" y="1468027"/>
            <a:ext cx="2694543" cy="838629"/>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US" sz="2500" dirty="0">
                <a:solidFill>
                  <a:schemeClr val="dk2"/>
                </a:solidFill>
                <a:latin typeface="Anton"/>
                <a:ea typeface="Anton"/>
                <a:cs typeface="Anton"/>
                <a:sym typeface="Anton"/>
              </a:rPr>
              <a:t>Preferred Provider Organization (PPO)</a:t>
            </a:r>
            <a:endParaRPr sz="2500" dirty="0">
              <a:solidFill>
                <a:schemeClr val="dk2"/>
              </a:solidFill>
              <a:latin typeface="Anton"/>
              <a:ea typeface="Anton"/>
              <a:cs typeface="Anton"/>
              <a:sym typeface="Anton"/>
            </a:endParaRPr>
          </a:p>
        </p:txBody>
      </p:sp>
      <p:sp>
        <p:nvSpPr>
          <p:cNvPr id="1115" name="Google Shape;1115;p25"/>
          <p:cNvSpPr txBox="1"/>
          <p:nvPr/>
        </p:nvSpPr>
        <p:spPr>
          <a:xfrm>
            <a:off x="5689524" y="2936294"/>
            <a:ext cx="2286437" cy="837709"/>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US" sz="2500" dirty="0">
                <a:solidFill>
                  <a:schemeClr val="dk2"/>
                </a:solidFill>
                <a:latin typeface="Anton"/>
                <a:ea typeface="Anton"/>
                <a:cs typeface="Anton"/>
                <a:sym typeface="Anton"/>
              </a:rPr>
              <a:t>Point of Service (POS)</a:t>
            </a:r>
            <a:endParaRPr sz="2500" dirty="0">
              <a:solidFill>
                <a:schemeClr val="dk2"/>
              </a:solidFill>
              <a:latin typeface="Anton"/>
              <a:ea typeface="Anton"/>
              <a:cs typeface="Anton"/>
              <a:sym typeface="Anton"/>
            </a:endParaRPr>
          </a:p>
        </p:txBody>
      </p:sp>
      <p:sp>
        <p:nvSpPr>
          <p:cNvPr id="1117" name="Google Shape;1117;p25"/>
          <p:cNvSpPr/>
          <p:nvPr/>
        </p:nvSpPr>
        <p:spPr>
          <a:xfrm>
            <a:off x="4389149" y="1466813"/>
            <a:ext cx="436479" cy="420529"/>
          </a:xfrm>
          <a:prstGeom prst="ellipse">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p>
        </p:txBody>
      </p:sp>
      <p:sp>
        <p:nvSpPr>
          <p:cNvPr id="1118" name="Google Shape;1118;p25"/>
          <p:cNvSpPr/>
          <p:nvPr/>
        </p:nvSpPr>
        <p:spPr>
          <a:xfrm>
            <a:off x="4389149" y="3430924"/>
            <a:ext cx="436479" cy="415158"/>
          </a:xfrm>
          <a:prstGeom prst="ellipse">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4389150" y="2769140"/>
            <a:ext cx="436478" cy="424029"/>
          </a:xfrm>
          <a:prstGeom prst="ellipse">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5"/>
          <p:cNvSpPr/>
          <p:nvPr/>
        </p:nvSpPr>
        <p:spPr>
          <a:xfrm>
            <a:off x="4389150" y="2133967"/>
            <a:ext cx="436478" cy="406289"/>
          </a:xfrm>
          <a:prstGeom prst="ellipse">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b="1" dirty="0"/>
          </a:p>
        </p:txBody>
      </p:sp>
      <p:cxnSp>
        <p:nvCxnSpPr>
          <p:cNvPr id="1121" name="Google Shape;1121;p25"/>
          <p:cNvCxnSpPr>
            <a:cxnSpLocks/>
            <a:stCxn id="1117" idx="3"/>
          </p:cNvCxnSpPr>
          <p:nvPr/>
        </p:nvCxnSpPr>
        <p:spPr>
          <a:xfrm flipH="1">
            <a:off x="3555633" y="1825757"/>
            <a:ext cx="897437" cy="7623"/>
          </a:xfrm>
          <a:prstGeom prst="straightConnector1">
            <a:avLst/>
          </a:prstGeom>
          <a:noFill/>
          <a:ln w="19050" cap="flat" cmpd="sng">
            <a:solidFill>
              <a:schemeClr val="dk2"/>
            </a:solidFill>
            <a:prstDash val="dash"/>
            <a:round/>
            <a:headEnd type="none" w="med" len="med"/>
            <a:tailEnd type="oval" w="med" len="med"/>
          </a:ln>
        </p:spPr>
      </p:cxnSp>
      <p:cxnSp>
        <p:nvCxnSpPr>
          <p:cNvPr id="1122" name="Google Shape;1122;p25"/>
          <p:cNvCxnSpPr>
            <a:cxnSpLocks/>
            <a:stCxn id="1117" idx="4"/>
            <a:endCxn id="1120" idx="0"/>
          </p:cNvCxnSpPr>
          <p:nvPr/>
        </p:nvCxnSpPr>
        <p:spPr>
          <a:xfrm>
            <a:off x="4607389" y="1887342"/>
            <a:ext cx="0" cy="246625"/>
          </a:xfrm>
          <a:prstGeom prst="straightConnector1">
            <a:avLst/>
          </a:prstGeom>
          <a:noFill/>
          <a:ln w="19050" cap="flat" cmpd="sng">
            <a:solidFill>
              <a:schemeClr val="dk2"/>
            </a:solidFill>
            <a:prstDash val="dash"/>
            <a:round/>
            <a:headEnd type="none" w="med" len="med"/>
            <a:tailEnd type="none" w="med" len="med"/>
          </a:ln>
        </p:spPr>
      </p:cxnSp>
      <p:cxnSp>
        <p:nvCxnSpPr>
          <p:cNvPr id="1123" name="Google Shape;1123;p25"/>
          <p:cNvCxnSpPr>
            <a:cxnSpLocks/>
            <a:stCxn id="1120" idx="6"/>
            <a:endCxn id="1112" idx="1"/>
          </p:cNvCxnSpPr>
          <p:nvPr/>
        </p:nvCxnSpPr>
        <p:spPr>
          <a:xfrm flipV="1">
            <a:off x="4825628" y="1887342"/>
            <a:ext cx="910675" cy="449770"/>
          </a:xfrm>
          <a:prstGeom prst="bentConnector3">
            <a:avLst>
              <a:gd name="adj1" fmla="val 50000"/>
            </a:avLst>
          </a:prstGeom>
          <a:noFill/>
          <a:ln w="19050" cap="flat" cmpd="sng">
            <a:solidFill>
              <a:schemeClr val="dk2"/>
            </a:solidFill>
            <a:prstDash val="dash"/>
            <a:round/>
            <a:headEnd type="none" w="med" len="med"/>
            <a:tailEnd type="oval" w="med" len="med"/>
          </a:ln>
        </p:spPr>
      </p:cxnSp>
      <p:cxnSp>
        <p:nvCxnSpPr>
          <p:cNvPr id="1124" name="Google Shape;1124;p25"/>
          <p:cNvCxnSpPr>
            <a:cxnSpLocks/>
            <a:stCxn id="1119" idx="2"/>
            <a:endCxn id="1110" idx="3"/>
          </p:cNvCxnSpPr>
          <p:nvPr/>
        </p:nvCxnSpPr>
        <p:spPr>
          <a:xfrm rot="10800000" flipV="1">
            <a:off x="3353966" y="2981154"/>
            <a:ext cx="1035185" cy="531563"/>
          </a:xfrm>
          <a:prstGeom prst="bentConnector3">
            <a:avLst>
              <a:gd name="adj1" fmla="val 50000"/>
            </a:avLst>
          </a:prstGeom>
          <a:noFill/>
          <a:ln w="19050" cap="flat" cmpd="sng">
            <a:solidFill>
              <a:schemeClr val="dk2"/>
            </a:solidFill>
            <a:prstDash val="dash"/>
            <a:round/>
            <a:headEnd type="none" w="med" len="med"/>
            <a:tailEnd type="oval" w="med" len="med"/>
          </a:ln>
        </p:spPr>
      </p:cxnSp>
      <p:cxnSp>
        <p:nvCxnSpPr>
          <p:cNvPr id="1125" name="Google Shape;1125;p25"/>
          <p:cNvCxnSpPr>
            <a:cxnSpLocks/>
            <a:stCxn id="1118" idx="0"/>
          </p:cNvCxnSpPr>
          <p:nvPr/>
        </p:nvCxnSpPr>
        <p:spPr>
          <a:xfrm>
            <a:off x="4607389" y="3430924"/>
            <a:ext cx="985802" cy="0"/>
          </a:xfrm>
          <a:prstGeom prst="straightConnector1">
            <a:avLst/>
          </a:prstGeom>
          <a:noFill/>
          <a:ln w="19050" cap="flat" cmpd="sng">
            <a:solidFill>
              <a:schemeClr val="dk2"/>
            </a:solidFill>
            <a:prstDash val="dash"/>
            <a:round/>
            <a:headEnd type="none" w="med" len="med"/>
            <a:tailEnd type="oval" w="med" len="med"/>
          </a:ln>
        </p:spPr>
      </p:cxnSp>
      <p:cxnSp>
        <p:nvCxnSpPr>
          <p:cNvPr id="1126" name="Google Shape;1126;p25"/>
          <p:cNvCxnSpPr>
            <a:cxnSpLocks/>
            <a:stCxn id="1120" idx="4"/>
            <a:endCxn id="1119" idx="0"/>
          </p:cNvCxnSpPr>
          <p:nvPr/>
        </p:nvCxnSpPr>
        <p:spPr>
          <a:xfrm>
            <a:off x="4607389" y="2540256"/>
            <a:ext cx="0" cy="228884"/>
          </a:xfrm>
          <a:prstGeom prst="straightConnector1">
            <a:avLst/>
          </a:prstGeom>
          <a:noFill/>
          <a:ln w="19050" cap="flat" cmpd="sng">
            <a:solidFill>
              <a:schemeClr val="dk2"/>
            </a:solidFill>
            <a:prstDash val="dash"/>
            <a:round/>
            <a:headEnd type="none" w="med" len="med"/>
            <a:tailEnd type="none" w="med" len="med"/>
          </a:ln>
        </p:spPr>
      </p:cxnSp>
      <p:cxnSp>
        <p:nvCxnSpPr>
          <p:cNvPr id="1127" name="Google Shape;1127;p25"/>
          <p:cNvCxnSpPr>
            <a:cxnSpLocks/>
            <a:stCxn id="1119" idx="4"/>
            <a:endCxn id="1118" idx="0"/>
          </p:cNvCxnSpPr>
          <p:nvPr/>
        </p:nvCxnSpPr>
        <p:spPr>
          <a:xfrm>
            <a:off x="4607389" y="3193169"/>
            <a:ext cx="0" cy="237755"/>
          </a:xfrm>
          <a:prstGeom prst="straightConnector1">
            <a:avLst/>
          </a:prstGeom>
          <a:noFill/>
          <a:ln w="19050" cap="flat" cmpd="sng">
            <a:solidFill>
              <a:schemeClr val="dk2"/>
            </a:solidFill>
            <a:prstDash val="dash"/>
            <a:round/>
            <a:headEnd type="none" w="med" len="med"/>
            <a:tailEnd type="none" w="med" len="med"/>
          </a:ln>
        </p:spPr>
      </p:cxnSp>
      <p:sp>
        <p:nvSpPr>
          <p:cNvPr id="1128" name="Google Shape;1128;p25"/>
          <p:cNvSpPr/>
          <p:nvPr/>
        </p:nvSpPr>
        <p:spPr>
          <a:xfrm rot="-5400000" flipH="1">
            <a:off x="-519700" y="3891100"/>
            <a:ext cx="1828816" cy="2203011"/>
          </a:xfrm>
          <a:custGeom>
            <a:avLst/>
            <a:gdLst/>
            <a:ahLst/>
            <a:cxnLst/>
            <a:rect l="l" t="t" r="r" b="b"/>
            <a:pathLst>
              <a:path w="30699" h="37069" extrusionOk="0">
                <a:moveTo>
                  <a:pt x="7621" y="0"/>
                </a:moveTo>
                <a:cubicBezTo>
                  <a:pt x="7580" y="0"/>
                  <a:pt x="7538" y="5"/>
                  <a:pt x="7497" y="6"/>
                </a:cubicBezTo>
                <a:cubicBezTo>
                  <a:pt x="7446" y="8"/>
                  <a:pt x="7397" y="8"/>
                  <a:pt x="7347" y="13"/>
                </a:cubicBezTo>
                <a:cubicBezTo>
                  <a:pt x="7272" y="21"/>
                  <a:pt x="7199" y="28"/>
                  <a:pt x="7123" y="38"/>
                </a:cubicBezTo>
                <a:cubicBezTo>
                  <a:pt x="7097" y="41"/>
                  <a:pt x="7071" y="43"/>
                  <a:pt x="7045" y="48"/>
                </a:cubicBezTo>
                <a:cubicBezTo>
                  <a:pt x="6910" y="72"/>
                  <a:pt x="6773" y="94"/>
                  <a:pt x="6637" y="118"/>
                </a:cubicBezTo>
                <a:cubicBezTo>
                  <a:pt x="6401" y="156"/>
                  <a:pt x="6167" y="203"/>
                  <a:pt x="5932" y="247"/>
                </a:cubicBezTo>
                <a:cubicBezTo>
                  <a:pt x="5827" y="268"/>
                  <a:pt x="5723" y="288"/>
                  <a:pt x="5620" y="309"/>
                </a:cubicBezTo>
                <a:cubicBezTo>
                  <a:pt x="5514" y="330"/>
                  <a:pt x="5408" y="353"/>
                  <a:pt x="5302" y="378"/>
                </a:cubicBezTo>
                <a:cubicBezTo>
                  <a:pt x="5247" y="392"/>
                  <a:pt x="5192" y="408"/>
                  <a:pt x="5136" y="424"/>
                </a:cubicBezTo>
                <a:cubicBezTo>
                  <a:pt x="5100" y="433"/>
                  <a:pt x="5065" y="443"/>
                  <a:pt x="5029" y="455"/>
                </a:cubicBezTo>
                <a:cubicBezTo>
                  <a:pt x="4975" y="472"/>
                  <a:pt x="4919" y="488"/>
                  <a:pt x="4865" y="507"/>
                </a:cubicBezTo>
                <a:cubicBezTo>
                  <a:pt x="4806" y="529"/>
                  <a:pt x="4747" y="553"/>
                  <a:pt x="4687" y="574"/>
                </a:cubicBezTo>
                <a:cubicBezTo>
                  <a:pt x="4640" y="593"/>
                  <a:pt x="4595" y="615"/>
                  <a:pt x="4551" y="635"/>
                </a:cubicBezTo>
                <a:cubicBezTo>
                  <a:pt x="4505" y="656"/>
                  <a:pt x="4459" y="673"/>
                  <a:pt x="4414" y="698"/>
                </a:cubicBezTo>
                <a:cubicBezTo>
                  <a:pt x="4352" y="732"/>
                  <a:pt x="4289" y="766"/>
                  <a:pt x="4226" y="800"/>
                </a:cubicBezTo>
                <a:cubicBezTo>
                  <a:pt x="4187" y="821"/>
                  <a:pt x="4153" y="843"/>
                  <a:pt x="4117" y="864"/>
                </a:cubicBezTo>
                <a:cubicBezTo>
                  <a:pt x="4064" y="897"/>
                  <a:pt x="4010" y="926"/>
                  <a:pt x="3957" y="961"/>
                </a:cubicBezTo>
                <a:cubicBezTo>
                  <a:pt x="3908" y="993"/>
                  <a:pt x="3857" y="1026"/>
                  <a:pt x="3809" y="1058"/>
                </a:cubicBezTo>
                <a:cubicBezTo>
                  <a:pt x="3716" y="1119"/>
                  <a:pt x="3625" y="1184"/>
                  <a:pt x="3534" y="1248"/>
                </a:cubicBezTo>
                <a:cubicBezTo>
                  <a:pt x="3352" y="1375"/>
                  <a:pt x="3174" y="1508"/>
                  <a:pt x="2995" y="1638"/>
                </a:cubicBezTo>
                <a:cubicBezTo>
                  <a:pt x="2911" y="1700"/>
                  <a:pt x="2823" y="1762"/>
                  <a:pt x="2737" y="1828"/>
                </a:cubicBezTo>
                <a:cubicBezTo>
                  <a:pt x="2689" y="1867"/>
                  <a:pt x="2639" y="1905"/>
                  <a:pt x="2590" y="1943"/>
                </a:cubicBezTo>
                <a:cubicBezTo>
                  <a:pt x="2544" y="1978"/>
                  <a:pt x="2500" y="2017"/>
                  <a:pt x="2457" y="2053"/>
                </a:cubicBezTo>
                <a:cubicBezTo>
                  <a:pt x="2369" y="2126"/>
                  <a:pt x="2286" y="2205"/>
                  <a:pt x="2205" y="2287"/>
                </a:cubicBezTo>
                <a:cubicBezTo>
                  <a:pt x="2174" y="2318"/>
                  <a:pt x="2141" y="2350"/>
                  <a:pt x="2111" y="2383"/>
                </a:cubicBezTo>
                <a:lnTo>
                  <a:pt x="1968" y="2541"/>
                </a:lnTo>
                <a:cubicBezTo>
                  <a:pt x="1926" y="2587"/>
                  <a:pt x="1889" y="2634"/>
                  <a:pt x="1850" y="2681"/>
                </a:cubicBezTo>
                <a:cubicBezTo>
                  <a:pt x="1822" y="2715"/>
                  <a:pt x="1793" y="2750"/>
                  <a:pt x="1765" y="2784"/>
                </a:cubicBezTo>
                <a:cubicBezTo>
                  <a:pt x="1703" y="2864"/>
                  <a:pt x="1640" y="2943"/>
                  <a:pt x="1581" y="3024"/>
                </a:cubicBezTo>
                <a:cubicBezTo>
                  <a:pt x="1501" y="3129"/>
                  <a:pt x="1424" y="3237"/>
                  <a:pt x="1346" y="3345"/>
                </a:cubicBezTo>
                <a:cubicBezTo>
                  <a:pt x="1321" y="3382"/>
                  <a:pt x="1296" y="3417"/>
                  <a:pt x="1270" y="3455"/>
                </a:cubicBezTo>
                <a:cubicBezTo>
                  <a:pt x="1235" y="3506"/>
                  <a:pt x="1198" y="3558"/>
                  <a:pt x="1164" y="3611"/>
                </a:cubicBezTo>
                <a:cubicBezTo>
                  <a:pt x="1107" y="3702"/>
                  <a:pt x="1047" y="3793"/>
                  <a:pt x="992" y="3887"/>
                </a:cubicBezTo>
                <a:cubicBezTo>
                  <a:pt x="962" y="3940"/>
                  <a:pt x="929" y="3993"/>
                  <a:pt x="901" y="4046"/>
                </a:cubicBezTo>
                <a:cubicBezTo>
                  <a:pt x="873" y="4102"/>
                  <a:pt x="843" y="4156"/>
                  <a:pt x="813" y="4212"/>
                </a:cubicBezTo>
                <a:cubicBezTo>
                  <a:pt x="786" y="4264"/>
                  <a:pt x="761" y="4314"/>
                  <a:pt x="735" y="4366"/>
                </a:cubicBezTo>
                <a:cubicBezTo>
                  <a:pt x="714" y="4412"/>
                  <a:pt x="689" y="4459"/>
                  <a:pt x="667" y="4506"/>
                </a:cubicBezTo>
                <a:cubicBezTo>
                  <a:pt x="625" y="4600"/>
                  <a:pt x="580" y="4695"/>
                  <a:pt x="541" y="4790"/>
                </a:cubicBezTo>
                <a:cubicBezTo>
                  <a:pt x="518" y="4847"/>
                  <a:pt x="493" y="4902"/>
                  <a:pt x="472" y="4959"/>
                </a:cubicBezTo>
                <a:cubicBezTo>
                  <a:pt x="451" y="5023"/>
                  <a:pt x="428" y="5087"/>
                  <a:pt x="405" y="5150"/>
                </a:cubicBezTo>
                <a:cubicBezTo>
                  <a:pt x="392" y="5190"/>
                  <a:pt x="379" y="5233"/>
                  <a:pt x="368" y="5274"/>
                </a:cubicBezTo>
                <a:cubicBezTo>
                  <a:pt x="356" y="5317"/>
                  <a:pt x="342" y="5362"/>
                  <a:pt x="331" y="5405"/>
                </a:cubicBezTo>
                <a:cubicBezTo>
                  <a:pt x="274" y="5634"/>
                  <a:pt x="223" y="5862"/>
                  <a:pt x="172" y="6091"/>
                </a:cubicBezTo>
                <a:cubicBezTo>
                  <a:pt x="127" y="6298"/>
                  <a:pt x="88" y="6506"/>
                  <a:pt x="58" y="6714"/>
                </a:cubicBezTo>
                <a:cubicBezTo>
                  <a:pt x="49" y="6772"/>
                  <a:pt x="41" y="6829"/>
                  <a:pt x="36" y="6889"/>
                </a:cubicBezTo>
                <a:cubicBezTo>
                  <a:pt x="31" y="6940"/>
                  <a:pt x="22" y="6989"/>
                  <a:pt x="20" y="7040"/>
                </a:cubicBezTo>
                <a:cubicBezTo>
                  <a:pt x="13" y="7143"/>
                  <a:pt x="8" y="7246"/>
                  <a:pt x="6" y="7348"/>
                </a:cubicBezTo>
                <a:cubicBezTo>
                  <a:pt x="1" y="7562"/>
                  <a:pt x="3" y="7777"/>
                  <a:pt x="10" y="7990"/>
                </a:cubicBezTo>
                <a:cubicBezTo>
                  <a:pt x="18" y="8221"/>
                  <a:pt x="27" y="8451"/>
                  <a:pt x="41" y="8681"/>
                </a:cubicBezTo>
                <a:cubicBezTo>
                  <a:pt x="47" y="8792"/>
                  <a:pt x="54" y="8902"/>
                  <a:pt x="63" y="9014"/>
                </a:cubicBezTo>
                <a:cubicBezTo>
                  <a:pt x="65" y="9066"/>
                  <a:pt x="73" y="9115"/>
                  <a:pt x="78" y="9167"/>
                </a:cubicBezTo>
                <a:cubicBezTo>
                  <a:pt x="83" y="9210"/>
                  <a:pt x="85" y="9253"/>
                  <a:pt x="92" y="9296"/>
                </a:cubicBezTo>
                <a:cubicBezTo>
                  <a:pt x="99" y="9344"/>
                  <a:pt x="106" y="9392"/>
                  <a:pt x="114" y="9438"/>
                </a:cubicBezTo>
                <a:cubicBezTo>
                  <a:pt x="116" y="9458"/>
                  <a:pt x="119" y="9478"/>
                  <a:pt x="122" y="9497"/>
                </a:cubicBezTo>
                <a:cubicBezTo>
                  <a:pt x="135" y="9558"/>
                  <a:pt x="147" y="9618"/>
                  <a:pt x="159" y="9676"/>
                </a:cubicBezTo>
                <a:cubicBezTo>
                  <a:pt x="193" y="9840"/>
                  <a:pt x="246" y="9999"/>
                  <a:pt x="315" y="10149"/>
                </a:cubicBezTo>
                <a:cubicBezTo>
                  <a:pt x="339" y="10206"/>
                  <a:pt x="363" y="10263"/>
                  <a:pt x="391" y="10317"/>
                </a:cubicBezTo>
                <a:cubicBezTo>
                  <a:pt x="420" y="10372"/>
                  <a:pt x="449" y="10428"/>
                  <a:pt x="476" y="10481"/>
                </a:cubicBezTo>
                <a:cubicBezTo>
                  <a:pt x="517" y="10560"/>
                  <a:pt x="561" y="10636"/>
                  <a:pt x="612" y="10708"/>
                </a:cubicBezTo>
                <a:cubicBezTo>
                  <a:pt x="683" y="10812"/>
                  <a:pt x="759" y="10911"/>
                  <a:pt x="847" y="11002"/>
                </a:cubicBezTo>
                <a:cubicBezTo>
                  <a:pt x="1012" y="11171"/>
                  <a:pt x="1193" y="11321"/>
                  <a:pt x="1376" y="11471"/>
                </a:cubicBezTo>
                <a:cubicBezTo>
                  <a:pt x="1456" y="11534"/>
                  <a:pt x="1539" y="11589"/>
                  <a:pt x="1623" y="11646"/>
                </a:cubicBezTo>
                <a:cubicBezTo>
                  <a:pt x="1696" y="11695"/>
                  <a:pt x="1768" y="11750"/>
                  <a:pt x="1846" y="11796"/>
                </a:cubicBezTo>
                <a:cubicBezTo>
                  <a:pt x="2055" y="11924"/>
                  <a:pt x="2267" y="12051"/>
                  <a:pt x="2478" y="12175"/>
                </a:cubicBezTo>
                <a:cubicBezTo>
                  <a:pt x="2521" y="12203"/>
                  <a:pt x="2566" y="12227"/>
                  <a:pt x="2610" y="12251"/>
                </a:cubicBezTo>
                <a:cubicBezTo>
                  <a:pt x="2650" y="12275"/>
                  <a:pt x="2690" y="12301"/>
                  <a:pt x="2731" y="12321"/>
                </a:cubicBezTo>
                <a:cubicBezTo>
                  <a:pt x="2816" y="12366"/>
                  <a:pt x="2901" y="12414"/>
                  <a:pt x="2989" y="12453"/>
                </a:cubicBezTo>
                <a:cubicBezTo>
                  <a:pt x="3043" y="12477"/>
                  <a:pt x="3097" y="12504"/>
                  <a:pt x="3153" y="12525"/>
                </a:cubicBezTo>
                <a:cubicBezTo>
                  <a:pt x="3205" y="12544"/>
                  <a:pt x="3257" y="12562"/>
                  <a:pt x="3306" y="12582"/>
                </a:cubicBezTo>
                <a:cubicBezTo>
                  <a:pt x="3391" y="12611"/>
                  <a:pt x="3478" y="12639"/>
                  <a:pt x="3564" y="12664"/>
                </a:cubicBezTo>
                <a:cubicBezTo>
                  <a:pt x="3773" y="12721"/>
                  <a:pt x="3979" y="12778"/>
                  <a:pt x="4194" y="12802"/>
                </a:cubicBezTo>
                <a:cubicBezTo>
                  <a:pt x="4247" y="12809"/>
                  <a:pt x="4301" y="12818"/>
                  <a:pt x="4356" y="12820"/>
                </a:cubicBezTo>
                <a:cubicBezTo>
                  <a:pt x="4418" y="12824"/>
                  <a:pt x="4481" y="12828"/>
                  <a:pt x="4542" y="12832"/>
                </a:cubicBezTo>
                <a:cubicBezTo>
                  <a:pt x="4636" y="12839"/>
                  <a:pt x="4729" y="12841"/>
                  <a:pt x="4822" y="12846"/>
                </a:cubicBezTo>
                <a:cubicBezTo>
                  <a:pt x="5043" y="12859"/>
                  <a:pt x="5261" y="12880"/>
                  <a:pt x="5481" y="12903"/>
                </a:cubicBezTo>
                <a:lnTo>
                  <a:pt x="5475" y="12903"/>
                </a:lnTo>
                <a:cubicBezTo>
                  <a:pt x="5584" y="12916"/>
                  <a:pt x="5690" y="12930"/>
                  <a:pt x="5797" y="12946"/>
                </a:cubicBezTo>
                <a:cubicBezTo>
                  <a:pt x="5891" y="12958"/>
                  <a:pt x="5984" y="12978"/>
                  <a:pt x="6076" y="12998"/>
                </a:cubicBezTo>
                <a:cubicBezTo>
                  <a:pt x="6275" y="13042"/>
                  <a:pt x="6472" y="13086"/>
                  <a:pt x="6670" y="13132"/>
                </a:cubicBezTo>
                <a:cubicBezTo>
                  <a:pt x="6742" y="13150"/>
                  <a:pt x="6813" y="13169"/>
                  <a:pt x="6884" y="13189"/>
                </a:cubicBezTo>
                <a:cubicBezTo>
                  <a:pt x="6949" y="13210"/>
                  <a:pt x="7015" y="13232"/>
                  <a:pt x="7080" y="13253"/>
                </a:cubicBezTo>
                <a:cubicBezTo>
                  <a:pt x="7197" y="13295"/>
                  <a:pt x="7313" y="13339"/>
                  <a:pt x="7429" y="13382"/>
                </a:cubicBezTo>
                <a:cubicBezTo>
                  <a:pt x="7464" y="13398"/>
                  <a:pt x="7501" y="13412"/>
                  <a:pt x="7535" y="13429"/>
                </a:cubicBezTo>
                <a:cubicBezTo>
                  <a:pt x="7568" y="13448"/>
                  <a:pt x="7603" y="13465"/>
                  <a:pt x="7637" y="13484"/>
                </a:cubicBezTo>
                <a:cubicBezTo>
                  <a:pt x="7717" y="13529"/>
                  <a:pt x="7793" y="13576"/>
                  <a:pt x="7870" y="13628"/>
                </a:cubicBezTo>
                <a:cubicBezTo>
                  <a:pt x="7890" y="13646"/>
                  <a:pt x="7913" y="13661"/>
                  <a:pt x="7934" y="13680"/>
                </a:cubicBezTo>
                <a:cubicBezTo>
                  <a:pt x="7957" y="13700"/>
                  <a:pt x="7980" y="13722"/>
                  <a:pt x="8005" y="13744"/>
                </a:cubicBezTo>
                <a:cubicBezTo>
                  <a:pt x="8043" y="13783"/>
                  <a:pt x="8083" y="13821"/>
                  <a:pt x="8118" y="13862"/>
                </a:cubicBezTo>
                <a:cubicBezTo>
                  <a:pt x="8153" y="13904"/>
                  <a:pt x="8186" y="13945"/>
                  <a:pt x="8218" y="13989"/>
                </a:cubicBezTo>
                <a:lnTo>
                  <a:pt x="8218" y="13988"/>
                </a:lnTo>
                <a:cubicBezTo>
                  <a:pt x="8315" y="14127"/>
                  <a:pt x="8403" y="14270"/>
                  <a:pt x="8487" y="14417"/>
                </a:cubicBezTo>
                <a:cubicBezTo>
                  <a:pt x="8501" y="14442"/>
                  <a:pt x="8515" y="14467"/>
                  <a:pt x="8529" y="14491"/>
                </a:cubicBezTo>
                <a:lnTo>
                  <a:pt x="8529" y="14491"/>
                </a:lnTo>
                <a:cubicBezTo>
                  <a:pt x="8528" y="14490"/>
                  <a:pt x="8528" y="14489"/>
                  <a:pt x="8527" y="14489"/>
                </a:cubicBezTo>
                <a:lnTo>
                  <a:pt x="8527" y="14489"/>
                </a:lnTo>
                <a:cubicBezTo>
                  <a:pt x="8585" y="14595"/>
                  <a:pt x="8642" y="14702"/>
                  <a:pt x="8693" y="14815"/>
                </a:cubicBezTo>
                <a:cubicBezTo>
                  <a:pt x="8721" y="14876"/>
                  <a:pt x="8748" y="14936"/>
                  <a:pt x="8774" y="15000"/>
                </a:cubicBezTo>
                <a:cubicBezTo>
                  <a:pt x="8783" y="15074"/>
                  <a:pt x="8790" y="15149"/>
                  <a:pt x="8794" y="15224"/>
                </a:cubicBezTo>
                <a:cubicBezTo>
                  <a:pt x="8800" y="15368"/>
                  <a:pt x="8800" y="15511"/>
                  <a:pt x="8793" y="15656"/>
                </a:cubicBezTo>
                <a:cubicBezTo>
                  <a:pt x="8788" y="15733"/>
                  <a:pt x="8784" y="15811"/>
                  <a:pt x="8780" y="15889"/>
                </a:cubicBezTo>
                <a:cubicBezTo>
                  <a:pt x="8779" y="15890"/>
                  <a:pt x="8779" y="15892"/>
                  <a:pt x="8779" y="15893"/>
                </a:cubicBezTo>
                <a:lnTo>
                  <a:pt x="8779" y="15894"/>
                </a:lnTo>
                <a:cubicBezTo>
                  <a:pt x="8771" y="15956"/>
                  <a:pt x="8764" y="16018"/>
                  <a:pt x="8758" y="16081"/>
                </a:cubicBezTo>
                <a:cubicBezTo>
                  <a:pt x="8753" y="16126"/>
                  <a:pt x="8750" y="16172"/>
                  <a:pt x="8743" y="16217"/>
                </a:cubicBezTo>
                <a:lnTo>
                  <a:pt x="8685" y="16573"/>
                </a:lnTo>
                <a:cubicBezTo>
                  <a:pt x="8661" y="16689"/>
                  <a:pt x="8636" y="16803"/>
                  <a:pt x="8614" y="16919"/>
                </a:cubicBezTo>
                <a:cubicBezTo>
                  <a:pt x="8602" y="16972"/>
                  <a:pt x="8587" y="17024"/>
                  <a:pt x="8573" y="17077"/>
                </a:cubicBezTo>
                <a:cubicBezTo>
                  <a:pt x="8558" y="17138"/>
                  <a:pt x="8543" y="17199"/>
                  <a:pt x="8528" y="17260"/>
                </a:cubicBezTo>
                <a:cubicBezTo>
                  <a:pt x="8506" y="17347"/>
                  <a:pt x="8479" y="17435"/>
                  <a:pt x="8456" y="17523"/>
                </a:cubicBezTo>
                <a:cubicBezTo>
                  <a:pt x="8434" y="17598"/>
                  <a:pt x="8411" y="17674"/>
                  <a:pt x="8388" y="17750"/>
                </a:cubicBezTo>
                <a:cubicBezTo>
                  <a:pt x="8337" y="17912"/>
                  <a:pt x="8284" y="18076"/>
                  <a:pt x="8233" y="18238"/>
                </a:cubicBezTo>
                <a:cubicBezTo>
                  <a:pt x="8186" y="18385"/>
                  <a:pt x="8141" y="18532"/>
                  <a:pt x="8103" y="18682"/>
                </a:cubicBezTo>
                <a:cubicBezTo>
                  <a:pt x="8063" y="18834"/>
                  <a:pt x="8031" y="18988"/>
                  <a:pt x="8002" y="19143"/>
                </a:cubicBezTo>
                <a:cubicBezTo>
                  <a:pt x="7945" y="19454"/>
                  <a:pt x="7898" y="19767"/>
                  <a:pt x="7880" y="20080"/>
                </a:cubicBezTo>
                <a:cubicBezTo>
                  <a:pt x="7870" y="20248"/>
                  <a:pt x="7866" y="20414"/>
                  <a:pt x="7875" y="20581"/>
                </a:cubicBezTo>
                <a:cubicBezTo>
                  <a:pt x="7882" y="20738"/>
                  <a:pt x="7897" y="20895"/>
                  <a:pt x="7917" y="21052"/>
                </a:cubicBezTo>
                <a:cubicBezTo>
                  <a:pt x="7954" y="21343"/>
                  <a:pt x="8005" y="21633"/>
                  <a:pt x="8083" y="21915"/>
                </a:cubicBezTo>
                <a:cubicBezTo>
                  <a:pt x="8123" y="22056"/>
                  <a:pt x="8169" y="22198"/>
                  <a:pt x="8224" y="22334"/>
                </a:cubicBezTo>
                <a:cubicBezTo>
                  <a:pt x="8285" y="22487"/>
                  <a:pt x="8355" y="22636"/>
                  <a:pt x="8425" y="22783"/>
                </a:cubicBezTo>
                <a:cubicBezTo>
                  <a:pt x="8491" y="22920"/>
                  <a:pt x="8563" y="23051"/>
                  <a:pt x="8644" y="23179"/>
                </a:cubicBezTo>
                <a:cubicBezTo>
                  <a:pt x="8695" y="23263"/>
                  <a:pt x="8752" y="23344"/>
                  <a:pt x="8816" y="23418"/>
                </a:cubicBezTo>
                <a:cubicBezTo>
                  <a:pt x="8871" y="23479"/>
                  <a:pt x="8930" y="23539"/>
                  <a:pt x="8991" y="23596"/>
                </a:cubicBezTo>
                <a:cubicBezTo>
                  <a:pt x="9103" y="23699"/>
                  <a:pt x="9214" y="23800"/>
                  <a:pt x="9333" y="23893"/>
                </a:cubicBezTo>
                <a:cubicBezTo>
                  <a:pt x="9395" y="23943"/>
                  <a:pt x="9457" y="23990"/>
                  <a:pt x="9522" y="24035"/>
                </a:cubicBezTo>
                <a:cubicBezTo>
                  <a:pt x="9590" y="24081"/>
                  <a:pt x="9658" y="24125"/>
                  <a:pt x="9728" y="24170"/>
                </a:cubicBezTo>
                <a:cubicBezTo>
                  <a:pt x="9967" y="24325"/>
                  <a:pt x="10229" y="24454"/>
                  <a:pt x="10507" y="24528"/>
                </a:cubicBezTo>
                <a:cubicBezTo>
                  <a:pt x="10649" y="24567"/>
                  <a:pt x="10794" y="24598"/>
                  <a:pt x="10938" y="24625"/>
                </a:cubicBezTo>
                <a:cubicBezTo>
                  <a:pt x="11097" y="24656"/>
                  <a:pt x="11256" y="24686"/>
                  <a:pt x="11417" y="24702"/>
                </a:cubicBezTo>
                <a:cubicBezTo>
                  <a:pt x="11499" y="24713"/>
                  <a:pt x="11583" y="24719"/>
                  <a:pt x="11665" y="24723"/>
                </a:cubicBezTo>
                <a:cubicBezTo>
                  <a:pt x="11741" y="24727"/>
                  <a:pt x="11818" y="24728"/>
                  <a:pt x="11892" y="24728"/>
                </a:cubicBezTo>
                <a:cubicBezTo>
                  <a:pt x="12045" y="24728"/>
                  <a:pt x="12197" y="24718"/>
                  <a:pt x="12349" y="24705"/>
                </a:cubicBezTo>
                <a:cubicBezTo>
                  <a:pt x="12513" y="24692"/>
                  <a:pt x="12675" y="24672"/>
                  <a:pt x="12838" y="24657"/>
                </a:cubicBezTo>
                <a:cubicBezTo>
                  <a:pt x="12990" y="24644"/>
                  <a:pt x="13145" y="24633"/>
                  <a:pt x="13300" y="24625"/>
                </a:cubicBezTo>
                <a:cubicBezTo>
                  <a:pt x="13352" y="24625"/>
                  <a:pt x="13403" y="24625"/>
                  <a:pt x="13457" y="24628"/>
                </a:cubicBezTo>
                <a:cubicBezTo>
                  <a:pt x="13490" y="24629"/>
                  <a:pt x="13522" y="24630"/>
                  <a:pt x="13555" y="24631"/>
                </a:cubicBezTo>
                <a:cubicBezTo>
                  <a:pt x="13578" y="24633"/>
                  <a:pt x="13603" y="24633"/>
                  <a:pt x="13628" y="24635"/>
                </a:cubicBezTo>
                <a:cubicBezTo>
                  <a:pt x="13727" y="24647"/>
                  <a:pt x="13828" y="24660"/>
                  <a:pt x="13927" y="24671"/>
                </a:cubicBezTo>
                <a:cubicBezTo>
                  <a:pt x="13999" y="24685"/>
                  <a:pt x="14068" y="24697"/>
                  <a:pt x="14139" y="24711"/>
                </a:cubicBezTo>
                <a:cubicBezTo>
                  <a:pt x="14182" y="24718"/>
                  <a:pt x="14226" y="24726"/>
                  <a:pt x="14269" y="24733"/>
                </a:cubicBezTo>
                <a:cubicBezTo>
                  <a:pt x="14289" y="24737"/>
                  <a:pt x="14309" y="24741"/>
                  <a:pt x="14327" y="24746"/>
                </a:cubicBezTo>
                <a:cubicBezTo>
                  <a:pt x="14451" y="24775"/>
                  <a:pt x="14575" y="24805"/>
                  <a:pt x="14699" y="24834"/>
                </a:cubicBezTo>
                <a:cubicBezTo>
                  <a:pt x="14797" y="24862"/>
                  <a:pt x="14897" y="24891"/>
                  <a:pt x="14996" y="24921"/>
                </a:cubicBezTo>
                <a:cubicBezTo>
                  <a:pt x="15073" y="24944"/>
                  <a:pt x="15147" y="24971"/>
                  <a:pt x="15224" y="24996"/>
                </a:cubicBezTo>
                <a:cubicBezTo>
                  <a:pt x="15300" y="25024"/>
                  <a:pt x="15375" y="25050"/>
                  <a:pt x="15451" y="25081"/>
                </a:cubicBezTo>
                <a:cubicBezTo>
                  <a:pt x="15537" y="25117"/>
                  <a:pt x="15622" y="25154"/>
                  <a:pt x="15709" y="25190"/>
                </a:cubicBezTo>
                <a:cubicBezTo>
                  <a:pt x="15757" y="25214"/>
                  <a:pt x="15806" y="25239"/>
                  <a:pt x="15854" y="25264"/>
                </a:cubicBezTo>
                <a:lnTo>
                  <a:pt x="15971" y="25322"/>
                </a:lnTo>
                <a:cubicBezTo>
                  <a:pt x="15983" y="25329"/>
                  <a:pt x="15998" y="25334"/>
                  <a:pt x="16009" y="25341"/>
                </a:cubicBezTo>
                <a:cubicBezTo>
                  <a:pt x="16106" y="25397"/>
                  <a:pt x="16203" y="25454"/>
                  <a:pt x="16301" y="25510"/>
                </a:cubicBezTo>
                <a:cubicBezTo>
                  <a:pt x="16372" y="25559"/>
                  <a:pt x="16445" y="25607"/>
                  <a:pt x="16516" y="25656"/>
                </a:cubicBezTo>
                <a:cubicBezTo>
                  <a:pt x="16541" y="25672"/>
                  <a:pt x="16569" y="25690"/>
                  <a:pt x="16593" y="25708"/>
                </a:cubicBezTo>
                <a:cubicBezTo>
                  <a:pt x="16669" y="25764"/>
                  <a:pt x="16746" y="25824"/>
                  <a:pt x="16818" y="25884"/>
                </a:cubicBezTo>
                <a:cubicBezTo>
                  <a:pt x="16922" y="25975"/>
                  <a:pt x="17020" y="26069"/>
                  <a:pt x="17116" y="26167"/>
                </a:cubicBezTo>
                <a:cubicBezTo>
                  <a:pt x="17196" y="26256"/>
                  <a:pt x="17276" y="26345"/>
                  <a:pt x="17353" y="26438"/>
                </a:cubicBezTo>
                <a:lnTo>
                  <a:pt x="17437" y="26542"/>
                </a:lnTo>
                <a:cubicBezTo>
                  <a:pt x="17449" y="26558"/>
                  <a:pt x="17463" y="26573"/>
                  <a:pt x="17474" y="26590"/>
                </a:cubicBezTo>
                <a:cubicBezTo>
                  <a:pt x="17512" y="26646"/>
                  <a:pt x="17551" y="26699"/>
                  <a:pt x="17589" y="26755"/>
                </a:cubicBezTo>
                <a:cubicBezTo>
                  <a:pt x="17613" y="26792"/>
                  <a:pt x="17636" y="26830"/>
                  <a:pt x="17658" y="26869"/>
                </a:cubicBezTo>
                <a:cubicBezTo>
                  <a:pt x="17676" y="26899"/>
                  <a:pt x="17697" y="26931"/>
                  <a:pt x="17715" y="26964"/>
                </a:cubicBezTo>
                <a:cubicBezTo>
                  <a:pt x="17754" y="27042"/>
                  <a:pt x="17793" y="27120"/>
                  <a:pt x="17833" y="27198"/>
                </a:cubicBezTo>
                <a:lnTo>
                  <a:pt x="17918" y="27391"/>
                </a:lnTo>
                <a:cubicBezTo>
                  <a:pt x="17960" y="27488"/>
                  <a:pt x="17996" y="27585"/>
                  <a:pt x="18031" y="27685"/>
                </a:cubicBezTo>
                <a:cubicBezTo>
                  <a:pt x="18067" y="27801"/>
                  <a:pt x="18098" y="27920"/>
                  <a:pt x="18125" y="28040"/>
                </a:cubicBezTo>
                <a:cubicBezTo>
                  <a:pt x="18135" y="28095"/>
                  <a:pt x="18144" y="28148"/>
                  <a:pt x="18154" y="28204"/>
                </a:cubicBezTo>
                <a:cubicBezTo>
                  <a:pt x="18160" y="28239"/>
                  <a:pt x="18166" y="28272"/>
                  <a:pt x="18172" y="28306"/>
                </a:cubicBezTo>
                <a:cubicBezTo>
                  <a:pt x="18175" y="28319"/>
                  <a:pt x="18179" y="28335"/>
                  <a:pt x="18180" y="28350"/>
                </a:cubicBezTo>
                <a:cubicBezTo>
                  <a:pt x="18192" y="28463"/>
                  <a:pt x="18205" y="28574"/>
                  <a:pt x="18216" y="28686"/>
                </a:cubicBezTo>
                <a:cubicBezTo>
                  <a:pt x="18218" y="28746"/>
                  <a:pt x="18223" y="28807"/>
                  <a:pt x="18226" y="28866"/>
                </a:cubicBezTo>
                <a:cubicBezTo>
                  <a:pt x="18228" y="28912"/>
                  <a:pt x="18233" y="28957"/>
                  <a:pt x="18232" y="29001"/>
                </a:cubicBezTo>
                <a:cubicBezTo>
                  <a:pt x="18230" y="29111"/>
                  <a:pt x="18228" y="29220"/>
                  <a:pt x="18227" y="29329"/>
                </a:cubicBezTo>
                <a:cubicBezTo>
                  <a:pt x="18219" y="29422"/>
                  <a:pt x="18211" y="29516"/>
                  <a:pt x="18205" y="29608"/>
                </a:cubicBezTo>
                <a:cubicBezTo>
                  <a:pt x="18200" y="29678"/>
                  <a:pt x="18190" y="29748"/>
                  <a:pt x="18180" y="29818"/>
                </a:cubicBezTo>
                <a:cubicBezTo>
                  <a:pt x="18171" y="29887"/>
                  <a:pt x="18164" y="29958"/>
                  <a:pt x="18152" y="30027"/>
                </a:cubicBezTo>
                <a:cubicBezTo>
                  <a:pt x="18137" y="30114"/>
                  <a:pt x="18122" y="30200"/>
                  <a:pt x="18108" y="30285"/>
                </a:cubicBezTo>
                <a:cubicBezTo>
                  <a:pt x="18108" y="30289"/>
                  <a:pt x="18107" y="30290"/>
                  <a:pt x="18107" y="30293"/>
                </a:cubicBezTo>
                <a:cubicBezTo>
                  <a:pt x="18085" y="30391"/>
                  <a:pt x="18068" y="30487"/>
                  <a:pt x="18045" y="30585"/>
                </a:cubicBezTo>
                <a:cubicBezTo>
                  <a:pt x="18021" y="30688"/>
                  <a:pt x="17998" y="30790"/>
                  <a:pt x="17974" y="30893"/>
                </a:cubicBezTo>
                <a:cubicBezTo>
                  <a:pt x="17939" y="31048"/>
                  <a:pt x="17907" y="31202"/>
                  <a:pt x="17879" y="31358"/>
                </a:cubicBezTo>
                <a:cubicBezTo>
                  <a:pt x="17864" y="31436"/>
                  <a:pt x="17848" y="31518"/>
                  <a:pt x="17838" y="31598"/>
                </a:cubicBezTo>
                <a:cubicBezTo>
                  <a:pt x="17824" y="31694"/>
                  <a:pt x="17812" y="31790"/>
                  <a:pt x="17798" y="31887"/>
                </a:cubicBezTo>
                <a:cubicBezTo>
                  <a:pt x="17794" y="31923"/>
                  <a:pt x="17793" y="31959"/>
                  <a:pt x="17791" y="31995"/>
                </a:cubicBezTo>
                <a:cubicBezTo>
                  <a:pt x="17786" y="32053"/>
                  <a:pt x="17782" y="32111"/>
                  <a:pt x="17777" y="32169"/>
                </a:cubicBezTo>
                <a:cubicBezTo>
                  <a:pt x="17772" y="32235"/>
                  <a:pt x="17771" y="32298"/>
                  <a:pt x="17768" y="32363"/>
                </a:cubicBezTo>
                <a:cubicBezTo>
                  <a:pt x="17766" y="32442"/>
                  <a:pt x="17762" y="32520"/>
                  <a:pt x="17765" y="32599"/>
                </a:cubicBezTo>
                <a:cubicBezTo>
                  <a:pt x="17767" y="32685"/>
                  <a:pt x="17771" y="32773"/>
                  <a:pt x="17773" y="32859"/>
                </a:cubicBezTo>
                <a:cubicBezTo>
                  <a:pt x="17774" y="32899"/>
                  <a:pt x="17778" y="32940"/>
                  <a:pt x="17782" y="32978"/>
                </a:cubicBezTo>
                <a:cubicBezTo>
                  <a:pt x="17786" y="33032"/>
                  <a:pt x="17791" y="33087"/>
                  <a:pt x="17794" y="33142"/>
                </a:cubicBezTo>
                <a:cubicBezTo>
                  <a:pt x="17801" y="33219"/>
                  <a:pt x="17813" y="33297"/>
                  <a:pt x="17823" y="33373"/>
                </a:cubicBezTo>
                <a:cubicBezTo>
                  <a:pt x="17828" y="33406"/>
                  <a:pt x="17832" y="33439"/>
                  <a:pt x="17838" y="33472"/>
                </a:cubicBezTo>
                <a:cubicBezTo>
                  <a:pt x="17845" y="33516"/>
                  <a:pt x="17854" y="33558"/>
                  <a:pt x="17861" y="33602"/>
                </a:cubicBezTo>
                <a:cubicBezTo>
                  <a:pt x="17887" y="33735"/>
                  <a:pt x="17914" y="33866"/>
                  <a:pt x="17954" y="33995"/>
                </a:cubicBezTo>
                <a:cubicBezTo>
                  <a:pt x="17988" y="34104"/>
                  <a:pt x="18024" y="34211"/>
                  <a:pt x="18067" y="34314"/>
                </a:cubicBezTo>
                <a:cubicBezTo>
                  <a:pt x="18101" y="34394"/>
                  <a:pt x="18134" y="34475"/>
                  <a:pt x="18174" y="34552"/>
                </a:cubicBezTo>
                <a:cubicBezTo>
                  <a:pt x="18215" y="34628"/>
                  <a:pt x="18255" y="34703"/>
                  <a:pt x="18295" y="34780"/>
                </a:cubicBezTo>
                <a:cubicBezTo>
                  <a:pt x="18331" y="34850"/>
                  <a:pt x="18373" y="34918"/>
                  <a:pt x="18415" y="34986"/>
                </a:cubicBezTo>
                <a:lnTo>
                  <a:pt x="18469" y="35075"/>
                </a:lnTo>
                <a:cubicBezTo>
                  <a:pt x="18485" y="35101"/>
                  <a:pt x="18504" y="35127"/>
                  <a:pt x="18521" y="35151"/>
                </a:cubicBezTo>
                <a:cubicBezTo>
                  <a:pt x="18554" y="35202"/>
                  <a:pt x="18589" y="35250"/>
                  <a:pt x="18623" y="35301"/>
                </a:cubicBezTo>
                <a:cubicBezTo>
                  <a:pt x="18664" y="35362"/>
                  <a:pt x="18712" y="35420"/>
                  <a:pt x="18760" y="35476"/>
                </a:cubicBezTo>
                <a:cubicBezTo>
                  <a:pt x="18850" y="35580"/>
                  <a:pt x="18944" y="35678"/>
                  <a:pt x="19044" y="35771"/>
                </a:cubicBezTo>
                <a:cubicBezTo>
                  <a:pt x="19103" y="35823"/>
                  <a:pt x="19161" y="35879"/>
                  <a:pt x="19222" y="35930"/>
                </a:cubicBezTo>
                <a:cubicBezTo>
                  <a:pt x="19263" y="35966"/>
                  <a:pt x="19305" y="36001"/>
                  <a:pt x="19346" y="36035"/>
                </a:cubicBezTo>
                <a:cubicBezTo>
                  <a:pt x="19368" y="36053"/>
                  <a:pt x="19390" y="36073"/>
                  <a:pt x="19412" y="36089"/>
                </a:cubicBezTo>
                <a:cubicBezTo>
                  <a:pt x="19455" y="36122"/>
                  <a:pt x="19497" y="36155"/>
                  <a:pt x="19539" y="36187"/>
                </a:cubicBezTo>
                <a:cubicBezTo>
                  <a:pt x="19568" y="36209"/>
                  <a:pt x="19596" y="36233"/>
                  <a:pt x="19625" y="36251"/>
                </a:cubicBezTo>
                <a:cubicBezTo>
                  <a:pt x="19693" y="36298"/>
                  <a:pt x="19761" y="36344"/>
                  <a:pt x="19828" y="36391"/>
                </a:cubicBezTo>
                <a:cubicBezTo>
                  <a:pt x="19853" y="36406"/>
                  <a:pt x="19878" y="36421"/>
                  <a:pt x="19903" y="36435"/>
                </a:cubicBezTo>
                <a:cubicBezTo>
                  <a:pt x="19951" y="36462"/>
                  <a:pt x="19999" y="36491"/>
                  <a:pt x="20047" y="36518"/>
                </a:cubicBezTo>
                <a:cubicBezTo>
                  <a:pt x="20111" y="36555"/>
                  <a:pt x="20178" y="36585"/>
                  <a:pt x="20245" y="36616"/>
                </a:cubicBezTo>
                <a:cubicBezTo>
                  <a:pt x="20316" y="36651"/>
                  <a:pt x="20389" y="36680"/>
                  <a:pt x="20461" y="36710"/>
                </a:cubicBezTo>
                <a:cubicBezTo>
                  <a:pt x="20497" y="36724"/>
                  <a:pt x="20532" y="36741"/>
                  <a:pt x="20568" y="36754"/>
                </a:cubicBezTo>
                <a:cubicBezTo>
                  <a:pt x="20604" y="36766"/>
                  <a:pt x="20641" y="36780"/>
                  <a:pt x="20677" y="36791"/>
                </a:cubicBezTo>
                <a:cubicBezTo>
                  <a:pt x="20723" y="36807"/>
                  <a:pt x="20767" y="36824"/>
                  <a:pt x="20814" y="36838"/>
                </a:cubicBezTo>
                <a:cubicBezTo>
                  <a:pt x="20852" y="36848"/>
                  <a:pt x="20889" y="36858"/>
                  <a:pt x="20925" y="36869"/>
                </a:cubicBezTo>
                <a:cubicBezTo>
                  <a:pt x="20994" y="36888"/>
                  <a:pt x="21065" y="36909"/>
                  <a:pt x="21134" y="36925"/>
                </a:cubicBezTo>
                <a:cubicBezTo>
                  <a:pt x="21215" y="36943"/>
                  <a:pt x="21298" y="36966"/>
                  <a:pt x="21381" y="36979"/>
                </a:cubicBezTo>
                <a:cubicBezTo>
                  <a:pt x="21456" y="36992"/>
                  <a:pt x="21530" y="37009"/>
                  <a:pt x="21605" y="37018"/>
                </a:cubicBezTo>
                <a:cubicBezTo>
                  <a:pt x="21691" y="37030"/>
                  <a:pt x="21778" y="37044"/>
                  <a:pt x="21864" y="37050"/>
                </a:cubicBezTo>
                <a:lnTo>
                  <a:pt x="22026" y="37063"/>
                </a:lnTo>
                <a:cubicBezTo>
                  <a:pt x="22054" y="37064"/>
                  <a:pt x="22081" y="37066"/>
                  <a:pt x="22108" y="37066"/>
                </a:cubicBezTo>
                <a:cubicBezTo>
                  <a:pt x="22178" y="37068"/>
                  <a:pt x="22248" y="37068"/>
                  <a:pt x="22320" y="37069"/>
                </a:cubicBezTo>
                <a:cubicBezTo>
                  <a:pt x="22374" y="37069"/>
                  <a:pt x="22431" y="37064"/>
                  <a:pt x="22485" y="37059"/>
                </a:cubicBezTo>
                <a:cubicBezTo>
                  <a:pt x="22539" y="37055"/>
                  <a:pt x="22591" y="37052"/>
                  <a:pt x="22645" y="37044"/>
                </a:cubicBezTo>
                <a:cubicBezTo>
                  <a:pt x="22691" y="37038"/>
                  <a:pt x="22738" y="37032"/>
                  <a:pt x="22785" y="37024"/>
                </a:cubicBezTo>
                <a:cubicBezTo>
                  <a:pt x="22805" y="37022"/>
                  <a:pt x="22824" y="37021"/>
                  <a:pt x="22844" y="37017"/>
                </a:cubicBezTo>
                <a:cubicBezTo>
                  <a:pt x="22958" y="36995"/>
                  <a:pt x="23073" y="36976"/>
                  <a:pt x="23186" y="36947"/>
                </a:cubicBezTo>
                <a:cubicBezTo>
                  <a:pt x="23234" y="36936"/>
                  <a:pt x="23283" y="36924"/>
                  <a:pt x="23331" y="36913"/>
                </a:cubicBezTo>
                <a:cubicBezTo>
                  <a:pt x="23360" y="36905"/>
                  <a:pt x="23387" y="36901"/>
                  <a:pt x="23413" y="36892"/>
                </a:cubicBezTo>
                <a:cubicBezTo>
                  <a:pt x="23476" y="36872"/>
                  <a:pt x="23540" y="36852"/>
                  <a:pt x="23602" y="36832"/>
                </a:cubicBezTo>
                <a:cubicBezTo>
                  <a:pt x="23654" y="36817"/>
                  <a:pt x="23703" y="36800"/>
                  <a:pt x="23754" y="36782"/>
                </a:cubicBezTo>
                <a:cubicBezTo>
                  <a:pt x="23827" y="36755"/>
                  <a:pt x="23900" y="36727"/>
                  <a:pt x="23974" y="36699"/>
                </a:cubicBezTo>
                <a:cubicBezTo>
                  <a:pt x="24028" y="36679"/>
                  <a:pt x="24080" y="36655"/>
                  <a:pt x="24135" y="36631"/>
                </a:cubicBezTo>
                <a:cubicBezTo>
                  <a:pt x="24173" y="36615"/>
                  <a:pt x="24212" y="36598"/>
                  <a:pt x="24252" y="36580"/>
                </a:cubicBezTo>
                <a:cubicBezTo>
                  <a:pt x="24264" y="36575"/>
                  <a:pt x="24278" y="36570"/>
                  <a:pt x="24291" y="36567"/>
                </a:cubicBezTo>
                <a:cubicBezTo>
                  <a:pt x="24505" y="36497"/>
                  <a:pt x="24715" y="36414"/>
                  <a:pt x="24925" y="36333"/>
                </a:cubicBezTo>
                <a:cubicBezTo>
                  <a:pt x="25137" y="36250"/>
                  <a:pt x="25348" y="36170"/>
                  <a:pt x="25558" y="36084"/>
                </a:cubicBezTo>
                <a:cubicBezTo>
                  <a:pt x="25671" y="36039"/>
                  <a:pt x="25782" y="35990"/>
                  <a:pt x="25893" y="35941"/>
                </a:cubicBezTo>
                <a:cubicBezTo>
                  <a:pt x="25989" y="35898"/>
                  <a:pt x="26082" y="35848"/>
                  <a:pt x="26177" y="35800"/>
                </a:cubicBezTo>
                <a:cubicBezTo>
                  <a:pt x="26231" y="35773"/>
                  <a:pt x="26281" y="35740"/>
                  <a:pt x="26333" y="35711"/>
                </a:cubicBezTo>
                <a:cubicBezTo>
                  <a:pt x="26366" y="35691"/>
                  <a:pt x="26400" y="35672"/>
                  <a:pt x="26432" y="35652"/>
                </a:cubicBezTo>
                <a:cubicBezTo>
                  <a:pt x="26521" y="35594"/>
                  <a:pt x="26612" y="35538"/>
                  <a:pt x="26698" y="35476"/>
                </a:cubicBezTo>
                <a:cubicBezTo>
                  <a:pt x="26802" y="35402"/>
                  <a:pt x="26905" y="35329"/>
                  <a:pt x="27005" y="35251"/>
                </a:cubicBezTo>
                <a:cubicBezTo>
                  <a:pt x="27088" y="35187"/>
                  <a:pt x="27170" y="35124"/>
                  <a:pt x="27251" y="35060"/>
                </a:cubicBezTo>
                <a:cubicBezTo>
                  <a:pt x="27346" y="34983"/>
                  <a:pt x="27442" y="34907"/>
                  <a:pt x="27535" y="34826"/>
                </a:cubicBezTo>
                <a:cubicBezTo>
                  <a:pt x="27621" y="34754"/>
                  <a:pt x="27705" y="34682"/>
                  <a:pt x="27787" y="34607"/>
                </a:cubicBezTo>
                <a:cubicBezTo>
                  <a:pt x="27832" y="34567"/>
                  <a:pt x="27879" y="34527"/>
                  <a:pt x="27922" y="34485"/>
                </a:cubicBezTo>
                <a:cubicBezTo>
                  <a:pt x="27972" y="34437"/>
                  <a:pt x="28021" y="34390"/>
                  <a:pt x="28071" y="34341"/>
                </a:cubicBezTo>
                <a:cubicBezTo>
                  <a:pt x="28088" y="34325"/>
                  <a:pt x="28106" y="34308"/>
                  <a:pt x="28124" y="34290"/>
                </a:cubicBezTo>
                <a:cubicBezTo>
                  <a:pt x="28181" y="34233"/>
                  <a:pt x="28238" y="34174"/>
                  <a:pt x="28295" y="34114"/>
                </a:cubicBezTo>
                <a:cubicBezTo>
                  <a:pt x="28598" y="33798"/>
                  <a:pt x="28876" y="33458"/>
                  <a:pt x="29130" y="33102"/>
                </a:cubicBezTo>
                <a:cubicBezTo>
                  <a:pt x="29206" y="32994"/>
                  <a:pt x="29280" y="32888"/>
                  <a:pt x="29355" y="32780"/>
                </a:cubicBezTo>
                <a:cubicBezTo>
                  <a:pt x="29378" y="32744"/>
                  <a:pt x="29402" y="32709"/>
                  <a:pt x="29425" y="32672"/>
                </a:cubicBezTo>
                <a:cubicBezTo>
                  <a:pt x="29453" y="32632"/>
                  <a:pt x="29480" y="32593"/>
                  <a:pt x="29504" y="32553"/>
                </a:cubicBezTo>
                <a:cubicBezTo>
                  <a:pt x="29563" y="32453"/>
                  <a:pt x="29623" y="32355"/>
                  <a:pt x="29678" y="32255"/>
                </a:cubicBezTo>
                <a:cubicBezTo>
                  <a:pt x="29701" y="32210"/>
                  <a:pt x="29727" y="32168"/>
                  <a:pt x="29749" y="32124"/>
                </a:cubicBezTo>
                <a:cubicBezTo>
                  <a:pt x="29780" y="32059"/>
                  <a:pt x="29812" y="31995"/>
                  <a:pt x="29843" y="31931"/>
                </a:cubicBezTo>
                <a:cubicBezTo>
                  <a:pt x="29868" y="31884"/>
                  <a:pt x="29888" y="31833"/>
                  <a:pt x="29912" y="31785"/>
                </a:cubicBezTo>
                <a:cubicBezTo>
                  <a:pt x="29931" y="31743"/>
                  <a:pt x="29951" y="31698"/>
                  <a:pt x="29970" y="31655"/>
                </a:cubicBezTo>
                <a:cubicBezTo>
                  <a:pt x="30008" y="31561"/>
                  <a:pt x="30048" y="31467"/>
                  <a:pt x="30083" y="31372"/>
                </a:cubicBezTo>
                <a:cubicBezTo>
                  <a:pt x="30106" y="31307"/>
                  <a:pt x="30134" y="31244"/>
                  <a:pt x="30154" y="31178"/>
                </a:cubicBezTo>
                <a:cubicBezTo>
                  <a:pt x="30173" y="31123"/>
                  <a:pt x="30192" y="31067"/>
                  <a:pt x="30209" y="31010"/>
                </a:cubicBezTo>
                <a:cubicBezTo>
                  <a:pt x="30243" y="30909"/>
                  <a:pt x="30273" y="30807"/>
                  <a:pt x="30302" y="30705"/>
                </a:cubicBezTo>
                <a:cubicBezTo>
                  <a:pt x="30363" y="30501"/>
                  <a:pt x="30415" y="30298"/>
                  <a:pt x="30457" y="30089"/>
                </a:cubicBezTo>
                <a:cubicBezTo>
                  <a:pt x="30502" y="29865"/>
                  <a:pt x="30542" y="29639"/>
                  <a:pt x="30579" y="29413"/>
                </a:cubicBezTo>
                <a:cubicBezTo>
                  <a:pt x="30588" y="29357"/>
                  <a:pt x="30594" y="29299"/>
                  <a:pt x="30601" y="29242"/>
                </a:cubicBezTo>
                <a:cubicBezTo>
                  <a:pt x="30609" y="29199"/>
                  <a:pt x="30615" y="29154"/>
                  <a:pt x="30620" y="29111"/>
                </a:cubicBezTo>
                <a:cubicBezTo>
                  <a:pt x="30631" y="29005"/>
                  <a:pt x="30645" y="28899"/>
                  <a:pt x="30653" y="28792"/>
                </a:cubicBezTo>
                <a:cubicBezTo>
                  <a:pt x="30663" y="28668"/>
                  <a:pt x="30674" y="28546"/>
                  <a:pt x="30681" y="28423"/>
                </a:cubicBezTo>
                <a:cubicBezTo>
                  <a:pt x="30686" y="28313"/>
                  <a:pt x="30691" y="28201"/>
                  <a:pt x="30693" y="28091"/>
                </a:cubicBezTo>
                <a:cubicBezTo>
                  <a:pt x="30694" y="28039"/>
                  <a:pt x="30698" y="27987"/>
                  <a:pt x="30697" y="27936"/>
                </a:cubicBezTo>
                <a:cubicBezTo>
                  <a:pt x="30696" y="27873"/>
                  <a:pt x="30694" y="27811"/>
                  <a:pt x="30693" y="27747"/>
                </a:cubicBezTo>
                <a:cubicBezTo>
                  <a:pt x="30692" y="27646"/>
                  <a:pt x="30691" y="27543"/>
                  <a:pt x="30687" y="27442"/>
                </a:cubicBezTo>
                <a:cubicBezTo>
                  <a:pt x="30679" y="27198"/>
                  <a:pt x="30670" y="26952"/>
                  <a:pt x="30658" y="26708"/>
                </a:cubicBezTo>
                <a:cubicBezTo>
                  <a:pt x="30653" y="26590"/>
                  <a:pt x="30643" y="26472"/>
                  <a:pt x="30632" y="26356"/>
                </a:cubicBezTo>
                <a:cubicBezTo>
                  <a:pt x="30624" y="26260"/>
                  <a:pt x="30612" y="26165"/>
                  <a:pt x="30595" y="26070"/>
                </a:cubicBezTo>
                <a:cubicBezTo>
                  <a:pt x="30585" y="26012"/>
                  <a:pt x="30576" y="25955"/>
                  <a:pt x="30563" y="25898"/>
                </a:cubicBezTo>
                <a:cubicBezTo>
                  <a:pt x="30550" y="25843"/>
                  <a:pt x="30537" y="25788"/>
                  <a:pt x="30526" y="25732"/>
                </a:cubicBezTo>
                <a:cubicBezTo>
                  <a:pt x="30505" y="25638"/>
                  <a:pt x="30480" y="25543"/>
                  <a:pt x="30456" y="25451"/>
                </a:cubicBezTo>
                <a:cubicBezTo>
                  <a:pt x="30399" y="25233"/>
                  <a:pt x="30343" y="25014"/>
                  <a:pt x="30283" y="24795"/>
                </a:cubicBezTo>
                <a:cubicBezTo>
                  <a:pt x="30222" y="24579"/>
                  <a:pt x="30158" y="24362"/>
                  <a:pt x="30093" y="24145"/>
                </a:cubicBezTo>
                <a:cubicBezTo>
                  <a:pt x="30058" y="24035"/>
                  <a:pt x="30023" y="23925"/>
                  <a:pt x="29987" y="23815"/>
                </a:cubicBezTo>
                <a:cubicBezTo>
                  <a:pt x="29954" y="23715"/>
                  <a:pt x="29919" y="23616"/>
                  <a:pt x="29883" y="23516"/>
                </a:cubicBezTo>
                <a:cubicBezTo>
                  <a:pt x="29851" y="23425"/>
                  <a:pt x="29816" y="23334"/>
                  <a:pt x="29781" y="23244"/>
                </a:cubicBezTo>
                <a:cubicBezTo>
                  <a:pt x="29745" y="23151"/>
                  <a:pt x="29712" y="23058"/>
                  <a:pt x="29675" y="22967"/>
                </a:cubicBezTo>
                <a:cubicBezTo>
                  <a:pt x="29515" y="22568"/>
                  <a:pt x="29356" y="22169"/>
                  <a:pt x="29181" y="21779"/>
                </a:cubicBezTo>
                <a:cubicBezTo>
                  <a:pt x="29015" y="21403"/>
                  <a:pt x="28861" y="21023"/>
                  <a:pt x="28695" y="20650"/>
                </a:cubicBezTo>
                <a:cubicBezTo>
                  <a:pt x="28619" y="20479"/>
                  <a:pt x="28536" y="20310"/>
                  <a:pt x="28453" y="20143"/>
                </a:cubicBezTo>
                <a:cubicBezTo>
                  <a:pt x="28372" y="19980"/>
                  <a:pt x="28289" y="19819"/>
                  <a:pt x="28204" y="19660"/>
                </a:cubicBezTo>
                <a:cubicBezTo>
                  <a:pt x="28042" y="19360"/>
                  <a:pt x="27867" y="19067"/>
                  <a:pt x="27698" y="18770"/>
                </a:cubicBezTo>
                <a:cubicBezTo>
                  <a:pt x="27567" y="18538"/>
                  <a:pt x="27447" y="18303"/>
                  <a:pt x="27320" y="18069"/>
                </a:cubicBezTo>
                <a:cubicBezTo>
                  <a:pt x="27196" y="17834"/>
                  <a:pt x="27067" y="17606"/>
                  <a:pt x="26935" y="17379"/>
                </a:cubicBezTo>
                <a:cubicBezTo>
                  <a:pt x="26656" y="16903"/>
                  <a:pt x="26363" y="16434"/>
                  <a:pt x="26088" y="15954"/>
                </a:cubicBezTo>
                <a:cubicBezTo>
                  <a:pt x="25785" y="15412"/>
                  <a:pt x="25519" y="14851"/>
                  <a:pt x="25229" y="14302"/>
                </a:cubicBezTo>
                <a:cubicBezTo>
                  <a:pt x="25132" y="14117"/>
                  <a:pt x="25034" y="13932"/>
                  <a:pt x="24928" y="13753"/>
                </a:cubicBezTo>
                <a:cubicBezTo>
                  <a:pt x="24819" y="13567"/>
                  <a:pt x="24708" y="13381"/>
                  <a:pt x="24598" y="13196"/>
                </a:cubicBezTo>
                <a:cubicBezTo>
                  <a:pt x="24375" y="12819"/>
                  <a:pt x="24153" y="12441"/>
                  <a:pt x="23911" y="12079"/>
                </a:cubicBezTo>
                <a:cubicBezTo>
                  <a:pt x="23798" y="11910"/>
                  <a:pt x="23679" y="11745"/>
                  <a:pt x="23563" y="11577"/>
                </a:cubicBezTo>
                <a:cubicBezTo>
                  <a:pt x="23458" y="11423"/>
                  <a:pt x="23354" y="11265"/>
                  <a:pt x="23248" y="11108"/>
                </a:cubicBezTo>
                <a:cubicBezTo>
                  <a:pt x="23015" y="10751"/>
                  <a:pt x="22782" y="10397"/>
                  <a:pt x="22541" y="10047"/>
                </a:cubicBezTo>
                <a:cubicBezTo>
                  <a:pt x="22420" y="9869"/>
                  <a:pt x="22297" y="9692"/>
                  <a:pt x="22170" y="9517"/>
                </a:cubicBezTo>
                <a:cubicBezTo>
                  <a:pt x="22040" y="9336"/>
                  <a:pt x="21906" y="9157"/>
                  <a:pt x="21772" y="8979"/>
                </a:cubicBezTo>
                <a:cubicBezTo>
                  <a:pt x="21503" y="8624"/>
                  <a:pt x="21230" y="8272"/>
                  <a:pt x="20965" y="7915"/>
                </a:cubicBezTo>
                <a:cubicBezTo>
                  <a:pt x="20714" y="7580"/>
                  <a:pt x="20467" y="7243"/>
                  <a:pt x="20216" y="6909"/>
                </a:cubicBezTo>
                <a:cubicBezTo>
                  <a:pt x="20105" y="6761"/>
                  <a:pt x="19990" y="6619"/>
                  <a:pt x="19871" y="6480"/>
                </a:cubicBezTo>
                <a:cubicBezTo>
                  <a:pt x="19754" y="6347"/>
                  <a:pt x="19630" y="6221"/>
                  <a:pt x="19501" y="6100"/>
                </a:cubicBezTo>
                <a:cubicBezTo>
                  <a:pt x="19360" y="5965"/>
                  <a:pt x="19216" y="5835"/>
                  <a:pt x="19069" y="5701"/>
                </a:cubicBezTo>
                <a:cubicBezTo>
                  <a:pt x="18922" y="5563"/>
                  <a:pt x="18776" y="5423"/>
                  <a:pt x="18629" y="5284"/>
                </a:cubicBezTo>
                <a:cubicBezTo>
                  <a:pt x="18336" y="5007"/>
                  <a:pt x="18035" y="4739"/>
                  <a:pt x="17727" y="4478"/>
                </a:cubicBezTo>
                <a:cubicBezTo>
                  <a:pt x="17148" y="3985"/>
                  <a:pt x="16528" y="3545"/>
                  <a:pt x="15933" y="3072"/>
                </a:cubicBezTo>
                <a:cubicBezTo>
                  <a:pt x="15795" y="2961"/>
                  <a:pt x="15659" y="2849"/>
                  <a:pt x="15518" y="2742"/>
                </a:cubicBezTo>
                <a:cubicBezTo>
                  <a:pt x="15434" y="2681"/>
                  <a:pt x="15348" y="2621"/>
                  <a:pt x="15261" y="2564"/>
                </a:cubicBezTo>
                <a:cubicBezTo>
                  <a:pt x="15177" y="2509"/>
                  <a:pt x="15090" y="2458"/>
                  <a:pt x="15005" y="2406"/>
                </a:cubicBezTo>
                <a:cubicBezTo>
                  <a:pt x="14822" y="2299"/>
                  <a:pt x="14644" y="2187"/>
                  <a:pt x="14456" y="2087"/>
                </a:cubicBezTo>
                <a:cubicBezTo>
                  <a:pt x="14309" y="2009"/>
                  <a:pt x="14159" y="1937"/>
                  <a:pt x="14006" y="1868"/>
                </a:cubicBezTo>
                <a:cubicBezTo>
                  <a:pt x="13854" y="1800"/>
                  <a:pt x="13701" y="1733"/>
                  <a:pt x="13547" y="1671"/>
                </a:cubicBezTo>
                <a:cubicBezTo>
                  <a:pt x="13369" y="1597"/>
                  <a:pt x="13191" y="1524"/>
                  <a:pt x="13013" y="1452"/>
                </a:cubicBezTo>
                <a:cubicBezTo>
                  <a:pt x="12830" y="1380"/>
                  <a:pt x="12646" y="1313"/>
                  <a:pt x="12461" y="1251"/>
                </a:cubicBezTo>
                <a:cubicBezTo>
                  <a:pt x="12281" y="1192"/>
                  <a:pt x="12101" y="1135"/>
                  <a:pt x="11924" y="1068"/>
                </a:cubicBezTo>
                <a:cubicBezTo>
                  <a:pt x="11736" y="992"/>
                  <a:pt x="11554" y="909"/>
                  <a:pt x="11369" y="828"/>
                </a:cubicBezTo>
                <a:cubicBezTo>
                  <a:pt x="11205" y="756"/>
                  <a:pt x="11038" y="692"/>
                  <a:pt x="10870" y="627"/>
                </a:cubicBezTo>
                <a:cubicBezTo>
                  <a:pt x="10704" y="563"/>
                  <a:pt x="10539" y="498"/>
                  <a:pt x="10368" y="449"/>
                </a:cubicBezTo>
                <a:cubicBezTo>
                  <a:pt x="10192" y="398"/>
                  <a:pt x="10012" y="357"/>
                  <a:pt x="9832" y="314"/>
                </a:cubicBezTo>
                <a:lnTo>
                  <a:pt x="9832" y="314"/>
                </a:lnTo>
                <a:cubicBezTo>
                  <a:pt x="9838" y="315"/>
                  <a:pt x="9842" y="316"/>
                  <a:pt x="9846" y="316"/>
                </a:cubicBezTo>
                <a:cubicBezTo>
                  <a:pt x="9644" y="268"/>
                  <a:pt x="9442" y="212"/>
                  <a:pt x="9238" y="172"/>
                </a:cubicBezTo>
                <a:cubicBezTo>
                  <a:pt x="9115" y="147"/>
                  <a:pt x="8991" y="128"/>
                  <a:pt x="8868" y="115"/>
                </a:cubicBezTo>
                <a:cubicBezTo>
                  <a:pt x="8762" y="103"/>
                  <a:pt x="8656" y="92"/>
                  <a:pt x="8550" y="79"/>
                </a:cubicBezTo>
                <a:cubicBezTo>
                  <a:pt x="8454" y="67"/>
                  <a:pt x="8359" y="54"/>
                  <a:pt x="8263" y="43"/>
                </a:cubicBezTo>
                <a:cubicBezTo>
                  <a:pt x="8171" y="31"/>
                  <a:pt x="8080" y="17"/>
                  <a:pt x="7987" y="12"/>
                </a:cubicBezTo>
                <a:cubicBezTo>
                  <a:pt x="7930" y="8"/>
                  <a:pt x="7875" y="3"/>
                  <a:pt x="7818" y="2"/>
                </a:cubicBezTo>
                <a:cubicBezTo>
                  <a:pt x="7752" y="2"/>
                  <a:pt x="7686" y="0"/>
                  <a:pt x="7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flipH="1">
            <a:off x="1081677" y="4604635"/>
            <a:ext cx="293706" cy="285048"/>
          </a:xfrm>
          <a:custGeom>
            <a:avLst/>
            <a:gdLst/>
            <a:ahLst/>
            <a:cxnLst/>
            <a:rect l="l" t="t" r="r" b="b"/>
            <a:pathLst>
              <a:path w="2373" h="2303" extrusionOk="0">
                <a:moveTo>
                  <a:pt x="1024" y="0"/>
                </a:moveTo>
                <a:cubicBezTo>
                  <a:pt x="995" y="0"/>
                  <a:pt x="966" y="2"/>
                  <a:pt x="937" y="5"/>
                </a:cubicBezTo>
                <a:cubicBezTo>
                  <a:pt x="861" y="12"/>
                  <a:pt x="788" y="29"/>
                  <a:pt x="715" y="51"/>
                </a:cubicBezTo>
                <a:cubicBezTo>
                  <a:pt x="641" y="73"/>
                  <a:pt x="571" y="101"/>
                  <a:pt x="506" y="141"/>
                </a:cubicBezTo>
                <a:cubicBezTo>
                  <a:pt x="452" y="176"/>
                  <a:pt x="404" y="218"/>
                  <a:pt x="356" y="259"/>
                </a:cubicBezTo>
                <a:cubicBezTo>
                  <a:pt x="315" y="296"/>
                  <a:pt x="274" y="338"/>
                  <a:pt x="241" y="384"/>
                </a:cubicBezTo>
                <a:cubicBezTo>
                  <a:pt x="215" y="419"/>
                  <a:pt x="191" y="454"/>
                  <a:pt x="171" y="491"/>
                </a:cubicBezTo>
                <a:cubicBezTo>
                  <a:pt x="159" y="512"/>
                  <a:pt x="149" y="533"/>
                  <a:pt x="139" y="554"/>
                </a:cubicBezTo>
                <a:cubicBezTo>
                  <a:pt x="99" y="629"/>
                  <a:pt x="74" y="709"/>
                  <a:pt x="51" y="789"/>
                </a:cubicBezTo>
                <a:cubicBezTo>
                  <a:pt x="39" y="831"/>
                  <a:pt x="30" y="872"/>
                  <a:pt x="24" y="913"/>
                </a:cubicBezTo>
                <a:cubicBezTo>
                  <a:pt x="16" y="952"/>
                  <a:pt x="10" y="993"/>
                  <a:pt x="6" y="1033"/>
                </a:cubicBezTo>
                <a:cubicBezTo>
                  <a:pt x="3" y="1075"/>
                  <a:pt x="0" y="1118"/>
                  <a:pt x="0" y="1161"/>
                </a:cubicBezTo>
                <a:cubicBezTo>
                  <a:pt x="0" y="1234"/>
                  <a:pt x="0" y="1308"/>
                  <a:pt x="20" y="1380"/>
                </a:cubicBezTo>
                <a:cubicBezTo>
                  <a:pt x="37" y="1442"/>
                  <a:pt x="60" y="1502"/>
                  <a:pt x="88" y="1560"/>
                </a:cubicBezTo>
                <a:cubicBezTo>
                  <a:pt x="109" y="1602"/>
                  <a:pt x="130" y="1641"/>
                  <a:pt x="155" y="1679"/>
                </a:cubicBezTo>
                <a:cubicBezTo>
                  <a:pt x="177" y="1715"/>
                  <a:pt x="201" y="1751"/>
                  <a:pt x="228" y="1783"/>
                </a:cubicBezTo>
                <a:cubicBezTo>
                  <a:pt x="254" y="1816"/>
                  <a:pt x="279" y="1847"/>
                  <a:pt x="308" y="1875"/>
                </a:cubicBezTo>
                <a:cubicBezTo>
                  <a:pt x="365" y="1932"/>
                  <a:pt x="422" y="1986"/>
                  <a:pt x="490" y="2030"/>
                </a:cubicBezTo>
                <a:cubicBezTo>
                  <a:pt x="496" y="2034"/>
                  <a:pt x="501" y="2036"/>
                  <a:pt x="506" y="2040"/>
                </a:cubicBezTo>
                <a:cubicBezTo>
                  <a:pt x="509" y="2043"/>
                  <a:pt x="512" y="2046"/>
                  <a:pt x="516" y="2049"/>
                </a:cubicBezTo>
                <a:cubicBezTo>
                  <a:pt x="546" y="2076"/>
                  <a:pt x="576" y="2102"/>
                  <a:pt x="607" y="2127"/>
                </a:cubicBezTo>
                <a:cubicBezTo>
                  <a:pt x="635" y="2148"/>
                  <a:pt x="665" y="2169"/>
                  <a:pt x="696" y="2188"/>
                </a:cubicBezTo>
                <a:cubicBezTo>
                  <a:pt x="720" y="2201"/>
                  <a:pt x="745" y="2211"/>
                  <a:pt x="771" y="2222"/>
                </a:cubicBezTo>
                <a:cubicBezTo>
                  <a:pt x="859" y="2257"/>
                  <a:pt x="955" y="2276"/>
                  <a:pt x="1048" y="2288"/>
                </a:cubicBezTo>
                <a:cubicBezTo>
                  <a:pt x="1116" y="2297"/>
                  <a:pt x="1184" y="2302"/>
                  <a:pt x="1253" y="2302"/>
                </a:cubicBezTo>
                <a:cubicBezTo>
                  <a:pt x="1271" y="2302"/>
                  <a:pt x="1290" y="2303"/>
                  <a:pt x="1308" y="2303"/>
                </a:cubicBezTo>
                <a:cubicBezTo>
                  <a:pt x="1385" y="2303"/>
                  <a:pt x="1463" y="2300"/>
                  <a:pt x="1538" y="2286"/>
                </a:cubicBezTo>
                <a:cubicBezTo>
                  <a:pt x="1689" y="2255"/>
                  <a:pt x="1836" y="2188"/>
                  <a:pt x="1951" y="2081"/>
                </a:cubicBezTo>
                <a:cubicBezTo>
                  <a:pt x="2059" y="1983"/>
                  <a:pt x="2149" y="1866"/>
                  <a:pt x="2215" y="1736"/>
                </a:cubicBezTo>
                <a:cubicBezTo>
                  <a:pt x="2271" y="1626"/>
                  <a:pt x="2326" y="1514"/>
                  <a:pt x="2349" y="1393"/>
                </a:cubicBezTo>
                <a:cubicBezTo>
                  <a:pt x="2364" y="1322"/>
                  <a:pt x="2369" y="1250"/>
                  <a:pt x="2371" y="1177"/>
                </a:cubicBezTo>
                <a:cubicBezTo>
                  <a:pt x="2373" y="1128"/>
                  <a:pt x="2371" y="1078"/>
                  <a:pt x="2369" y="1029"/>
                </a:cubicBezTo>
                <a:cubicBezTo>
                  <a:pt x="2353" y="820"/>
                  <a:pt x="2282" y="610"/>
                  <a:pt x="2151" y="445"/>
                </a:cubicBezTo>
                <a:cubicBezTo>
                  <a:pt x="2129" y="422"/>
                  <a:pt x="2107" y="399"/>
                  <a:pt x="2085" y="377"/>
                </a:cubicBezTo>
                <a:cubicBezTo>
                  <a:pt x="2031" y="322"/>
                  <a:pt x="1970" y="274"/>
                  <a:pt x="1905" y="237"/>
                </a:cubicBezTo>
                <a:cubicBezTo>
                  <a:pt x="1836" y="196"/>
                  <a:pt x="1763" y="161"/>
                  <a:pt x="1688" y="132"/>
                </a:cubicBezTo>
                <a:cubicBezTo>
                  <a:pt x="1608" y="102"/>
                  <a:pt x="1528" y="73"/>
                  <a:pt x="1445" y="55"/>
                </a:cubicBezTo>
                <a:cubicBezTo>
                  <a:pt x="1357" y="34"/>
                  <a:pt x="1270" y="17"/>
                  <a:pt x="1180" y="9"/>
                </a:cubicBezTo>
                <a:cubicBezTo>
                  <a:pt x="1128" y="5"/>
                  <a:pt x="1076"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Rectangle 1148">
            <a:extLst>
              <a:ext uri="{FF2B5EF4-FFF2-40B4-BE49-F238E27FC236}">
                <a16:creationId xmlns:a16="http://schemas.microsoft.com/office/drawing/2014/main" id="{719A247D-9433-43D9-AD90-E9DBE5CEA939}"/>
              </a:ext>
            </a:extLst>
          </p:cNvPr>
          <p:cNvSpPr/>
          <p:nvPr/>
        </p:nvSpPr>
        <p:spPr>
          <a:xfrm>
            <a:off x="4373481" y="1576091"/>
            <a:ext cx="488316" cy="21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EPO</a:t>
            </a:r>
          </a:p>
        </p:txBody>
      </p:sp>
      <p:sp>
        <p:nvSpPr>
          <p:cNvPr id="79" name="Rectangle 78">
            <a:extLst>
              <a:ext uri="{FF2B5EF4-FFF2-40B4-BE49-F238E27FC236}">
                <a16:creationId xmlns:a16="http://schemas.microsoft.com/office/drawing/2014/main" id="{1F81A8F1-3B57-4990-A336-DAF9F4F1E36A}"/>
              </a:ext>
            </a:extLst>
          </p:cNvPr>
          <p:cNvSpPr/>
          <p:nvPr/>
        </p:nvSpPr>
        <p:spPr>
          <a:xfrm>
            <a:off x="4357930" y="2229004"/>
            <a:ext cx="488316" cy="21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PPO</a:t>
            </a:r>
          </a:p>
        </p:txBody>
      </p:sp>
      <p:sp>
        <p:nvSpPr>
          <p:cNvPr id="80" name="Rectangle 79">
            <a:extLst>
              <a:ext uri="{FF2B5EF4-FFF2-40B4-BE49-F238E27FC236}">
                <a16:creationId xmlns:a16="http://schemas.microsoft.com/office/drawing/2014/main" id="{B71EA9C1-8FB1-4979-9470-DE1623069CFD}"/>
              </a:ext>
            </a:extLst>
          </p:cNvPr>
          <p:cNvSpPr/>
          <p:nvPr/>
        </p:nvSpPr>
        <p:spPr>
          <a:xfrm>
            <a:off x="4354367" y="2868611"/>
            <a:ext cx="526543" cy="21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HMO</a:t>
            </a:r>
          </a:p>
        </p:txBody>
      </p:sp>
      <p:sp>
        <p:nvSpPr>
          <p:cNvPr id="81" name="Rectangle 80">
            <a:extLst>
              <a:ext uri="{FF2B5EF4-FFF2-40B4-BE49-F238E27FC236}">
                <a16:creationId xmlns:a16="http://schemas.microsoft.com/office/drawing/2014/main" id="{1D53C75B-0AD8-4951-9605-47CBA8934CEB}"/>
              </a:ext>
            </a:extLst>
          </p:cNvPr>
          <p:cNvSpPr/>
          <p:nvPr/>
        </p:nvSpPr>
        <p:spPr>
          <a:xfrm>
            <a:off x="4373481" y="3530396"/>
            <a:ext cx="488316" cy="21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solidFill>
              </a:rPr>
              <a:t>POS</a:t>
            </a:r>
          </a:p>
        </p:txBody>
      </p:sp>
    </p:spTree>
    <p:extLst>
      <p:ext uri="{BB962C8B-B14F-4D97-AF65-F5344CB8AC3E}">
        <p14:creationId xmlns:p14="http://schemas.microsoft.com/office/powerpoint/2010/main" val="3305569870"/>
      </p:ext>
    </p:extLst>
  </p:cSld>
  <p:clrMapOvr>
    <a:masterClrMapping/>
  </p:clrMapOvr>
</p:sld>
</file>

<file path=ppt/theme/theme1.xml><?xml version="1.0" encoding="utf-8"?>
<a:theme xmlns:a="http://schemas.openxmlformats.org/drawingml/2006/main" name="Neurology Healthcare Center Infographics by Slidesgo">
  <a:themeElements>
    <a:clrScheme name="Simple Light">
      <a:dk1>
        <a:srgbClr val="9CEAE9"/>
      </a:dk1>
      <a:lt1>
        <a:srgbClr val="D4FFFE"/>
      </a:lt1>
      <a:dk2>
        <a:srgbClr val="522C9A"/>
      </a:dk2>
      <a:lt2>
        <a:srgbClr val="FFA0CA"/>
      </a:lt2>
      <a:accent1>
        <a:srgbClr val="FFBDDC"/>
      </a:accent1>
      <a:accent2>
        <a:srgbClr val="D63876"/>
      </a:accent2>
      <a:accent3>
        <a:srgbClr val="E4C23C"/>
      </a:accent3>
      <a:accent4>
        <a:srgbClr val="FFED8D"/>
      </a:accent4>
      <a:accent5>
        <a:srgbClr val="FF6750"/>
      </a:accent5>
      <a:accent6>
        <a:srgbClr val="0299A7"/>
      </a:accent6>
      <a:hlink>
        <a:srgbClr val="522C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752</Words>
  <Application>Microsoft Office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Arial</vt:lpstr>
      <vt:lpstr>Bebas Neue</vt:lpstr>
      <vt:lpstr>Cambria</vt:lpstr>
      <vt:lpstr>Josefin Sans</vt:lpstr>
      <vt:lpstr>Wingdings</vt:lpstr>
      <vt:lpstr>Neurology Healthcare Center Infographics by Slidesgo</vt:lpstr>
      <vt:lpstr>PowerPoint Presentation</vt:lpstr>
      <vt:lpstr>Healthcare Insurance</vt:lpstr>
      <vt:lpstr>Types of Healthcare Insurances</vt:lpstr>
      <vt:lpstr>Medicare</vt:lpstr>
      <vt:lpstr>Commercial Insurances</vt:lpstr>
      <vt:lpstr>The Federal Employees’ Compensation Act</vt:lpstr>
      <vt:lpstr>TRICARE VS CHAMPVA</vt:lpstr>
      <vt:lpstr>TRICARE for Life (TFL):</vt:lpstr>
      <vt:lpstr>Insurance Plans</vt:lpstr>
      <vt:lpstr>Exclusive Provider Organization (EPO) </vt:lpstr>
      <vt:lpstr>Preferred Provider Organization (PPO) </vt:lpstr>
      <vt:lpstr>Health Maintenance Organization (HMO) </vt:lpstr>
      <vt:lpstr>Point Of Service  (POS)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Arslan Shakoor(5112) </cp:lastModifiedBy>
  <cp:revision>18</cp:revision>
  <dcterms:modified xsi:type="dcterms:W3CDTF">2023-10-18T10:35:10Z</dcterms:modified>
</cp:coreProperties>
</file>